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52"/>
  </p:notesMasterIdLst>
  <p:handoutMasterIdLst>
    <p:handoutMasterId r:id="rId53"/>
  </p:handoutMasterIdLst>
  <p:sldIdLst>
    <p:sldId id="1175" r:id="rId2"/>
    <p:sldId id="1181" r:id="rId3"/>
    <p:sldId id="1224" r:id="rId4"/>
    <p:sldId id="1177" r:id="rId5"/>
    <p:sldId id="1180" r:id="rId6"/>
    <p:sldId id="1182" r:id="rId7"/>
    <p:sldId id="1240" r:id="rId8"/>
    <p:sldId id="1185" r:id="rId9"/>
    <p:sldId id="1226" r:id="rId10"/>
    <p:sldId id="1229" r:id="rId11"/>
    <p:sldId id="1230" r:id="rId12"/>
    <p:sldId id="1232" r:id="rId13"/>
    <p:sldId id="1231" r:id="rId14"/>
    <p:sldId id="1233" r:id="rId15"/>
    <p:sldId id="1234" r:id="rId16"/>
    <p:sldId id="1235" r:id="rId17"/>
    <p:sldId id="1236" r:id="rId18"/>
    <p:sldId id="1228" r:id="rId19"/>
    <p:sldId id="1187" r:id="rId20"/>
    <p:sldId id="1237" r:id="rId21"/>
    <p:sldId id="1189" r:id="rId22"/>
    <p:sldId id="1191" r:id="rId23"/>
    <p:sldId id="1193" r:id="rId24"/>
    <p:sldId id="1238" r:id="rId25"/>
    <p:sldId id="1194" r:id="rId26"/>
    <p:sldId id="1195" r:id="rId27"/>
    <p:sldId id="1196" r:id="rId28"/>
    <p:sldId id="1197" r:id="rId29"/>
    <p:sldId id="1200" r:id="rId30"/>
    <p:sldId id="1201" r:id="rId31"/>
    <p:sldId id="1202" r:id="rId32"/>
    <p:sldId id="1203" r:id="rId33"/>
    <p:sldId id="1204" r:id="rId34"/>
    <p:sldId id="1205" r:id="rId35"/>
    <p:sldId id="1206" r:id="rId36"/>
    <p:sldId id="1207" r:id="rId37"/>
    <p:sldId id="1208" r:id="rId38"/>
    <p:sldId id="1209" r:id="rId39"/>
    <p:sldId id="1211" r:id="rId40"/>
    <p:sldId id="1213" r:id="rId41"/>
    <p:sldId id="1214" r:id="rId42"/>
    <p:sldId id="1215" r:id="rId43"/>
    <p:sldId id="1216" r:id="rId44"/>
    <p:sldId id="1217" r:id="rId45"/>
    <p:sldId id="1218" r:id="rId46"/>
    <p:sldId id="1219" r:id="rId47"/>
    <p:sldId id="1220" r:id="rId48"/>
    <p:sldId id="1239" r:id="rId49"/>
    <p:sldId id="1221" r:id="rId50"/>
    <p:sldId id="1222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7" pos="5382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506D"/>
    <a:srgbClr val="CFFFFF"/>
    <a:srgbClr val="E1FCFF"/>
    <a:srgbClr val="B1EFFD"/>
    <a:srgbClr val="E0F2FA"/>
    <a:srgbClr val="E9F4FB"/>
    <a:srgbClr val="A4CDEA"/>
    <a:srgbClr val="C5E6FD"/>
    <a:srgbClr val="D5E6F0"/>
    <a:srgbClr val="D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8" autoAdjust="0"/>
    <p:restoredTop sz="77534" autoAdjust="0"/>
  </p:normalViewPr>
  <p:slideViewPr>
    <p:cSldViewPr snapToGrid="0">
      <p:cViewPr>
        <p:scale>
          <a:sx n="94" d="100"/>
          <a:sy n="94" d="100"/>
        </p:scale>
        <p:origin x="1352" y="-496"/>
      </p:cViewPr>
      <p:guideLst>
        <p:guide orient="horz" pos="2112"/>
        <p:guide pos="5382"/>
        <p:guide pos="2880"/>
        <p:guide pos="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28" d="100"/>
        <a:sy n="28" d="100"/>
      </p:scale>
      <p:origin x="0" y="-7256"/>
    </p:cViewPr>
  </p:sorterViewPr>
  <p:notesViewPr>
    <p:cSldViewPr snapToGrid="0" showGuides="1">
      <p:cViewPr varScale="1">
        <p:scale>
          <a:sx n="57" d="100"/>
          <a:sy n="57" d="100"/>
        </p:scale>
        <p:origin x="2832" y="72"/>
      </p:cViewPr>
      <p:guideLst/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2253F-1DC1-44AB-85F9-14DB9D873A39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8A4E4-7001-4196-8720-A0FCB0AEB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81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D076-05C0-4F10-BAEB-F2DA581BE89B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7B7F8-81FA-46DC-8926-8D6B124E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money.usnews.com/money/personal-finance/articles/2015/11/24/open-enrollment-deciding-between-a-ppo-hmo-epo-or-pos-plan" TargetMode="Externa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hyperlink" Target="http://labs.umassmed.edu/transitionsRTC/Resources/publications/Tipsheet7.pdf" TargetMode="Externa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64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16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07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61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64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90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61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15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0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9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1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96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36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26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Note About Process 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saw the typical job search process earlier. This is not a resume-writing or interviewing-tips session. So we’re going to assume the following: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You’ve thought about the previous questions &amp; have a decent (not perfect) idea of what you want in your next opportunity.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You’ve found some companies that seem to line up with those opportunities &amp; applied for positions with them.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You’ve now moved the actual interviewing &amp; hiring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8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6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2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63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07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701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6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0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Job search questions tend to fall into one of four categories</a:t>
            </a:r>
            <a:r>
              <a:rPr lang="en-US" i="1" baseline="0" dirty="0" smtClean="0"/>
              <a:t> – Professional Growth, HR &amp; Benefits, Legal Considerations, or Cultural Questions.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60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to ask/evaluate in a policy</a:t>
            </a:r>
          </a:p>
          <a:p>
            <a:pPr marL="1543050" lvl="3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Deductible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amount you pay before insurance starts covering things </a:t>
            </a:r>
          </a:p>
          <a:p>
            <a:pPr marL="1543050" lvl="3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Copay: amount you pay for things like office visits or prescriptions</a:t>
            </a:r>
          </a:p>
          <a:p>
            <a:pPr marL="1543050" lvl="3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of policy </a:t>
            </a:r>
          </a:p>
          <a:p>
            <a:pPr marL="2000250" lvl="4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PPO (Preferred Provider Organization): No referral for specialists &amp; may have out-of-network options</a:t>
            </a:r>
          </a:p>
          <a:p>
            <a:pPr marL="2000250" lvl="4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HMO (Health Maintenance Organization): Referrals needed for specialists &amp; no out-of-network options</a:t>
            </a:r>
          </a:p>
          <a:p>
            <a:pPr marL="2000250" lvl="4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HSA (Health Savings Account): High-deductible that lets you put pre-tax earnings into a special account just for healthcare. Money not spent can roll over. Lower premiums &amp; tax advantage, but more up-front out-of-pocket cost</a:t>
            </a:r>
          </a:p>
          <a:p>
            <a:pPr marL="1543050" lvl="3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US &amp; World News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article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what to consider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2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8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421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05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this topic: UMass Medical School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document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67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59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point, you think you’ve found The Job and are happy with the salary and benefits. Before committing, there are a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couple legal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you’ll want to ask about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85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8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7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6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87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57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Compensation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HR, and legal considerations all look good. But how do you know if a company is truly right?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9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847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58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53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76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to decide whether to take the new opportunity.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156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961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9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413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all the people I’ve talked to about these things over the years – formally (open spaces, hiring panels) &amp; informally (conference hallways, Twitter, and over drinks and/or games). Their questions and experiences helped build this talk.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69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Arial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543050" lvl="3" indent="-171450">
              <a:buFont typeface="Arial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1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The</a:t>
            </a:r>
            <a:r>
              <a:rPr lang="en-US" i="1" baseline="0" dirty="0" smtClean="0"/>
              <a:t> big question you might have is how you know when it’s time to look for a new job.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8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9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9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 userDrawn="1"/>
        </p:nvSpPr>
        <p:spPr>
          <a:xfrm>
            <a:off x="8559590" y="6305204"/>
            <a:ext cx="280032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 userDrawn="1"/>
        </p:nvSpPr>
        <p:spPr>
          <a:xfrm>
            <a:off x="8189895" y="6305204"/>
            <a:ext cx="280032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 userDrawn="1"/>
        </p:nvSpPr>
        <p:spPr>
          <a:xfrm>
            <a:off x="7820200" y="6305204"/>
            <a:ext cx="280032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164642" y="6353392"/>
            <a:ext cx="3305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FA4CF573-545E-406F-95A2-C3CE6333E4C6}" type="slidenum">
              <a:rPr lang="en-US" sz="900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Freeform 6"/>
          <p:cNvSpPr>
            <a:spLocks noEditPoints="1"/>
          </p:cNvSpPr>
          <p:nvPr userDrawn="1"/>
        </p:nvSpPr>
        <p:spPr bwMode="auto">
          <a:xfrm>
            <a:off x="7917265" y="6412050"/>
            <a:ext cx="66252" cy="159684"/>
          </a:xfrm>
          <a:custGeom>
            <a:avLst/>
            <a:gdLst>
              <a:gd name="T0" fmla="*/ 222 w 234"/>
              <a:gd name="T1" fmla="*/ 423 h 423"/>
              <a:gd name="T2" fmla="*/ 0 w 234"/>
              <a:gd name="T3" fmla="*/ 211 h 423"/>
              <a:gd name="T4" fmla="*/ 222 w 234"/>
              <a:gd name="T5" fmla="*/ 0 h 423"/>
              <a:gd name="T6" fmla="*/ 234 w 234"/>
              <a:gd name="T7" fmla="*/ 12 h 423"/>
              <a:gd name="T8" fmla="*/ 24 w 234"/>
              <a:gd name="T9" fmla="*/ 211 h 423"/>
              <a:gd name="T10" fmla="*/ 234 w 234"/>
              <a:gd name="T11" fmla="*/ 413 h 423"/>
              <a:gd name="T12" fmla="*/ 222 w 234"/>
              <a:gd name="T13" fmla="*/ 423 h 423"/>
              <a:gd name="T14" fmla="*/ 222 w 234"/>
              <a:gd name="T15" fmla="*/ 423 h 423"/>
              <a:gd name="T16" fmla="*/ 222 w 234"/>
              <a:gd name="T17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" h="423">
                <a:moveTo>
                  <a:pt x="222" y="423"/>
                </a:moveTo>
                <a:lnTo>
                  <a:pt x="0" y="211"/>
                </a:lnTo>
                <a:lnTo>
                  <a:pt x="222" y="0"/>
                </a:lnTo>
                <a:lnTo>
                  <a:pt x="234" y="12"/>
                </a:lnTo>
                <a:lnTo>
                  <a:pt x="24" y="211"/>
                </a:lnTo>
                <a:lnTo>
                  <a:pt x="234" y="413"/>
                </a:lnTo>
                <a:lnTo>
                  <a:pt x="222" y="423"/>
                </a:lnTo>
                <a:moveTo>
                  <a:pt x="222" y="423"/>
                </a:moveTo>
                <a:lnTo>
                  <a:pt x="222" y="423"/>
                </a:lnTo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4" name="Freeform 6"/>
          <p:cNvSpPr>
            <a:spLocks noEditPoints="1"/>
          </p:cNvSpPr>
          <p:nvPr userDrawn="1"/>
        </p:nvSpPr>
        <p:spPr bwMode="auto">
          <a:xfrm flipH="1">
            <a:off x="8676305" y="6412050"/>
            <a:ext cx="66252" cy="159684"/>
          </a:xfrm>
          <a:custGeom>
            <a:avLst/>
            <a:gdLst>
              <a:gd name="T0" fmla="*/ 222 w 234"/>
              <a:gd name="T1" fmla="*/ 423 h 423"/>
              <a:gd name="T2" fmla="*/ 0 w 234"/>
              <a:gd name="T3" fmla="*/ 211 h 423"/>
              <a:gd name="T4" fmla="*/ 222 w 234"/>
              <a:gd name="T5" fmla="*/ 0 h 423"/>
              <a:gd name="T6" fmla="*/ 234 w 234"/>
              <a:gd name="T7" fmla="*/ 12 h 423"/>
              <a:gd name="T8" fmla="*/ 24 w 234"/>
              <a:gd name="T9" fmla="*/ 211 h 423"/>
              <a:gd name="T10" fmla="*/ 234 w 234"/>
              <a:gd name="T11" fmla="*/ 413 h 423"/>
              <a:gd name="T12" fmla="*/ 222 w 234"/>
              <a:gd name="T13" fmla="*/ 423 h 423"/>
              <a:gd name="T14" fmla="*/ 222 w 234"/>
              <a:gd name="T15" fmla="*/ 423 h 423"/>
              <a:gd name="T16" fmla="*/ 222 w 234"/>
              <a:gd name="T17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" h="423">
                <a:moveTo>
                  <a:pt x="222" y="423"/>
                </a:moveTo>
                <a:lnTo>
                  <a:pt x="0" y="211"/>
                </a:lnTo>
                <a:lnTo>
                  <a:pt x="222" y="0"/>
                </a:lnTo>
                <a:lnTo>
                  <a:pt x="234" y="12"/>
                </a:lnTo>
                <a:lnTo>
                  <a:pt x="24" y="211"/>
                </a:lnTo>
                <a:lnTo>
                  <a:pt x="234" y="413"/>
                </a:lnTo>
                <a:lnTo>
                  <a:pt x="222" y="423"/>
                </a:lnTo>
                <a:moveTo>
                  <a:pt x="222" y="423"/>
                </a:moveTo>
                <a:lnTo>
                  <a:pt x="222" y="423"/>
                </a:lnTo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Oval 12"/>
          <p:cNvSpPr/>
          <p:nvPr userDrawn="1"/>
        </p:nvSpPr>
        <p:spPr>
          <a:xfrm>
            <a:off x="309381" y="6305204"/>
            <a:ext cx="280032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589414" y="6338002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0" smtClean="0">
                <a:solidFill>
                  <a:schemeClr val="bg1">
                    <a:lumMod val="75000"/>
                  </a:schemeClr>
                </a:solidFill>
              </a:rPr>
              <a:t>100% </a:t>
            </a:r>
            <a:r>
              <a:rPr lang="en-US" sz="1050" b="1" smtClean="0">
                <a:solidFill>
                  <a:schemeClr val="bg1">
                    <a:lumMod val="75000"/>
                  </a:schemeClr>
                </a:solidFill>
              </a:rPr>
              <a:t>PASSION</a:t>
            </a:r>
            <a:endParaRPr lang="en-US" sz="105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"/>
          <p:cNvSpPr/>
          <p:nvPr userDrawn="1"/>
        </p:nvSpPr>
        <p:spPr>
          <a:xfrm>
            <a:off x="373008" y="6396598"/>
            <a:ext cx="152778" cy="190591"/>
          </a:xfrm>
          <a:custGeom>
            <a:avLst/>
            <a:gdLst>
              <a:gd name="connsiteX0" fmla="*/ 0 w 2728986"/>
              <a:gd name="connsiteY0" fmla="*/ 0 h 2079904"/>
              <a:gd name="connsiteX1" fmla="*/ 2728986 w 2728986"/>
              <a:gd name="connsiteY1" fmla="*/ 0 h 2079904"/>
              <a:gd name="connsiteX2" fmla="*/ 2728986 w 2728986"/>
              <a:gd name="connsiteY2" fmla="*/ 2079904 h 2079904"/>
              <a:gd name="connsiteX3" fmla="*/ 0 w 2728986"/>
              <a:gd name="connsiteY3" fmla="*/ 2079904 h 2079904"/>
              <a:gd name="connsiteX4" fmla="*/ 0 w 2728986"/>
              <a:gd name="connsiteY4" fmla="*/ 0 h 2079904"/>
              <a:gd name="connsiteX0" fmla="*/ 795955 w 2728986"/>
              <a:gd name="connsiteY0" fmla="*/ 833857 h 2079904"/>
              <a:gd name="connsiteX1" fmla="*/ 2728986 w 2728986"/>
              <a:gd name="connsiteY1" fmla="*/ 0 h 2079904"/>
              <a:gd name="connsiteX2" fmla="*/ 2728986 w 2728986"/>
              <a:gd name="connsiteY2" fmla="*/ 2079904 h 2079904"/>
              <a:gd name="connsiteX3" fmla="*/ 0 w 2728986"/>
              <a:gd name="connsiteY3" fmla="*/ 2079904 h 2079904"/>
              <a:gd name="connsiteX4" fmla="*/ 795955 w 2728986"/>
              <a:gd name="connsiteY4" fmla="*/ 833857 h 2079904"/>
              <a:gd name="connsiteX0" fmla="*/ 795955 w 2728986"/>
              <a:gd name="connsiteY0" fmla="*/ 705936 h 1951983"/>
              <a:gd name="connsiteX1" fmla="*/ 1378706 w 2728986"/>
              <a:gd name="connsiteY1" fmla="*/ 0 h 1951983"/>
              <a:gd name="connsiteX2" fmla="*/ 2728986 w 2728986"/>
              <a:gd name="connsiteY2" fmla="*/ 1951983 h 1951983"/>
              <a:gd name="connsiteX3" fmla="*/ 0 w 2728986"/>
              <a:gd name="connsiteY3" fmla="*/ 1951983 h 1951983"/>
              <a:gd name="connsiteX4" fmla="*/ 795955 w 2728986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9910 h 1955957"/>
              <a:gd name="connsiteX1" fmla="*/ 1378706 w 2198349"/>
              <a:gd name="connsiteY1" fmla="*/ 3974 h 1955957"/>
              <a:gd name="connsiteX2" fmla="*/ 2198349 w 2198349"/>
              <a:gd name="connsiteY2" fmla="*/ 255078 h 1955957"/>
              <a:gd name="connsiteX3" fmla="*/ 0 w 2198349"/>
              <a:gd name="connsiteY3" fmla="*/ 1955957 h 1955957"/>
              <a:gd name="connsiteX4" fmla="*/ 795955 w 2198349"/>
              <a:gd name="connsiteY4" fmla="*/ 709910 h 1955957"/>
              <a:gd name="connsiteX0" fmla="*/ 795955 w 2198349"/>
              <a:gd name="connsiteY0" fmla="*/ 710350 h 1956397"/>
              <a:gd name="connsiteX1" fmla="*/ 1378706 w 2198349"/>
              <a:gd name="connsiteY1" fmla="*/ 4414 h 1956397"/>
              <a:gd name="connsiteX2" fmla="*/ 2198349 w 2198349"/>
              <a:gd name="connsiteY2" fmla="*/ 255518 h 1956397"/>
              <a:gd name="connsiteX3" fmla="*/ 0 w 2198349"/>
              <a:gd name="connsiteY3" fmla="*/ 1956397 h 1956397"/>
              <a:gd name="connsiteX4" fmla="*/ 795955 w 2198349"/>
              <a:gd name="connsiteY4" fmla="*/ 710350 h 1956397"/>
              <a:gd name="connsiteX0" fmla="*/ 795955 w 2198349"/>
              <a:gd name="connsiteY0" fmla="*/ 704446 h 1950493"/>
              <a:gd name="connsiteX1" fmla="*/ 1381724 w 2198349"/>
              <a:gd name="connsiteY1" fmla="*/ 4546 h 1950493"/>
              <a:gd name="connsiteX2" fmla="*/ 2198349 w 2198349"/>
              <a:gd name="connsiteY2" fmla="*/ 249614 h 1950493"/>
              <a:gd name="connsiteX3" fmla="*/ 0 w 2198349"/>
              <a:gd name="connsiteY3" fmla="*/ 1950493 h 1950493"/>
              <a:gd name="connsiteX4" fmla="*/ 795955 w 2198349"/>
              <a:gd name="connsiteY4" fmla="*/ 704446 h 1950493"/>
              <a:gd name="connsiteX0" fmla="*/ 795955 w 2198349"/>
              <a:gd name="connsiteY0" fmla="*/ 712460 h 1958507"/>
              <a:gd name="connsiteX1" fmla="*/ 1381724 w 2198349"/>
              <a:gd name="connsiteY1" fmla="*/ 12560 h 1958507"/>
              <a:gd name="connsiteX2" fmla="*/ 2198349 w 2198349"/>
              <a:gd name="connsiteY2" fmla="*/ 257628 h 1958507"/>
              <a:gd name="connsiteX3" fmla="*/ 0 w 2198349"/>
              <a:gd name="connsiteY3" fmla="*/ 1958507 h 1958507"/>
              <a:gd name="connsiteX4" fmla="*/ 795955 w 2198349"/>
              <a:gd name="connsiteY4" fmla="*/ 712460 h 1958507"/>
              <a:gd name="connsiteX0" fmla="*/ 795955 w 2198349"/>
              <a:gd name="connsiteY0" fmla="*/ 721097 h 1967144"/>
              <a:gd name="connsiteX1" fmla="*/ 1381724 w 2198349"/>
              <a:gd name="connsiteY1" fmla="*/ 21197 h 1967144"/>
              <a:gd name="connsiteX2" fmla="*/ 2198349 w 2198349"/>
              <a:gd name="connsiteY2" fmla="*/ 266265 h 1967144"/>
              <a:gd name="connsiteX3" fmla="*/ 0 w 2198349"/>
              <a:gd name="connsiteY3" fmla="*/ 1967144 h 1967144"/>
              <a:gd name="connsiteX4" fmla="*/ 795955 w 2198349"/>
              <a:gd name="connsiteY4" fmla="*/ 721097 h 1967144"/>
              <a:gd name="connsiteX0" fmla="*/ 795955 w 2198349"/>
              <a:gd name="connsiteY0" fmla="*/ 718698 h 1964745"/>
              <a:gd name="connsiteX1" fmla="*/ 1381724 w 2198349"/>
              <a:gd name="connsiteY1" fmla="*/ 18798 h 1964745"/>
              <a:gd name="connsiteX2" fmla="*/ 2198349 w 2198349"/>
              <a:gd name="connsiteY2" fmla="*/ 263866 h 1964745"/>
              <a:gd name="connsiteX3" fmla="*/ 0 w 2198349"/>
              <a:gd name="connsiteY3" fmla="*/ 1964745 h 1964745"/>
              <a:gd name="connsiteX4" fmla="*/ 795955 w 2198349"/>
              <a:gd name="connsiteY4" fmla="*/ 718698 h 1964745"/>
              <a:gd name="connsiteX0" fmla="*/ 795955 w 2198349"/>
              <a:gd name="connsiteY0" fmla="*/ 729166 h 1975213"/>
              <a:gd name="connsiteX1" fmla="*/ 1381724 w 2198349"/>
              <a:gd name="connsiteY1" fmla="*/ 29266 h 1975213"/>
              <a:gd name="connsiteX2" fmla="*/ 2198349 w 2198349"/>
              <a:gd name="connsiteY2" fmla="*/ 274334 h 1975213"/>
              <a:gd name="connsiteX3" fmla="*/ 0 w 2198349"/>
              <a:gd name="connsiteY3" fmla="*/ 1975213 h 1975213"/>
              <a:gd name="connsiteX4" fmla="*/ 795955 w 2198349"/>
              <a:gd name="connsiteY4" fmla="*/ 729166 h 1975213"/>
              <a:gd name="connsiteX0" fmla="*/ 795955 w 2198349"/>
              <a:gd name="connsiteY0" fmla="*/ 727838 h 1973885"/>
              <a:gd name="connsiteX1" fmla="*/ 1381724 w 2198349"/>
              <a:gd name="connsiteY1" fmla="*/ 27938 h 1973885"/>
              <a:gd name="connsiteX2" fmla="*/ 2198349 w 2198349"/>
              <a:gd name="connsiteY2" fmla="*/ 273006 h 1973885"/>
              <a:gd name="connsiteX3" fmla="*/ 0 w 2198349"/>
              <a:gd name="connsiteY3" fmla="*/ 1973885 h 1973885"/>
              <a:gd name="connsiteX4" fmla="*/ 795955 w 2198349"/>
              <a:gd name="connsiteY4" fmla="*/ 727838 h 1973885"/>
              <a:gd name="connsiteX0" fmla="*/ 795955 w 2198349"/>
              <a:gd name="connsiteY0" fmla="*/ 727838 h 1973885"/>
              <a:gd name="connsiteX1" fmla="*/ 1381724 w 2198349"/>
              <a:gd name="connsiteY1" fmla="*/ 27938 h 1973885"/>
              <a:gd name="connsiteX2" fmla="*/ 2198349 w 2198349"/>
              <a:gd name="connsiteY2" fmla="*/ 273006 h 1973885"/>
              <a:gd name="connsiteX3" fmla="*/ 0 w 2198349"/>
              <a:gd name="connsiteY3" fmla="*/ 1973885 h 1973885"/>
              <a:gd name="connsiteX4" fmla="*/ 795955 w 2198349"/>
              <a:gd name="connsiteY4" fmla="*/ 727838 h 1973885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89919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89919 w 2198349"/>
              <a:gd name="connsiteY4" fmla="*/ 722529 h 1968576"/>
              <a:gd name="connsiteX0" fmla="*/ 789919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89919 w 2198349"/>
              <a:gd name="connsiteY4" fmla="*/ 722529 h 1968576"/>
              <a:gd name="connsiteX0" fmla="*/ 789919 w 2201709"/>
              <a:gd name="connsiteY0" fmla="*/ 722529 h 1968576"/>
              <a:gd name="connsiteX1" fmla="*/ 1381724 w 2201709"/>
              <a:gd name="connsiteY1" fmla="*/ 22629 h 1968576"/>
              <a:gd name="connsiteX2" fmla="*/ 2198349 w 2201709"/>
              <a:gd name="connsiteY2" fmla="*/ 267697 h 1968576"/>
              <a:gd name="connsiteX3" fmla="*/ 0 w 2201709"/>
              <a:gd name="connsiteY3" fmla="*/ 1968576 h 1968576"/>
              <a:gd name="connsiteX4" fmla="*/ 789919 w 2201709"/>
              <a:gd name="connsiteY4" fmla="*/ 722529 h 1968576"/>
              <a:gd name="connsiteX0" fmla="*/ 789919 w 2220679"/>
              <a:gd name="connsiteY0" fmla="*/ 722529 h 1968576"/>
              <a:gd name="connsiteX1" fmla="*/ 1381724 w 2220679"/>
              <a:gd name="connsiteY1" fmla="*/ 22629 h 1968576"/>
              <a:gd name="connsiteX2" fmla="*/ 2198349 w 2220679"/>
              <a:gd name="connsiteY2" fmla="*/ 267697 h 1968576"/>
              <a:gd name="connsiteX3" fmla="*/ 1810756 w 2220679"/>
              <a:gd name="connsiteY3" fmla="*/ 685079 h 1968576"/>
              <a:gd name="connsiteX4" fmla="*/ 0 w 2220679"/>
              <a:gd name="connsiteY4" fmla="*/ 1968576 h 1968576"/>
              <a:gd name="connsiteX5" fmla="*/ 789919 w 2220679"/>
              <a:gd name="connsiteY5" fmla="*/ 722529 h 1968576"/>
              <a:gd name="connsiteX0" fmla="*/ 789919 w 2292539"/>
              <a:gd name="connsiteY0" fmla="*/ 722529 h 1968576"/>
              <a:gd name="connsiteX1" fmla="*/ 1381724 w 2292539"/>
              <a:gd name="connsiteY1" fmla="*/ 22629 h 1968576"/>
              <a:gd name="connsiteX2" fmla="*/ 2198349 w 2292539"/>
              <a:gd name="connsiteY2" fmla="*/ 267697 h 1968576"/>
              <a:gd name="connsiteX3" fmla="*/ 2058218 w 2292539"/>
              <a:gd name="connsiteY3" fmla="*/ 1007986 h 1968576"/>
              <a:gd name="connsiteX4" fmla="*/ 0 w 2292539"/>
              <a:gd name="connsiteY4" fmla="*/ 1968576 h 1968576"/>
              <a:gd name="connsiteX5" fmla="*/ 789919 w 2292539"/>
              <a:gd name="connsiteY5" fmla="*/ 722529 h 1968576"/>
              <a:gd name="connsiteX0" fmla="*/ 789919 w 2255323"/>
              <a:gd name="connsiteY0" fmla="*/ 722529 h 1968576"/>
              <a:gd name="connsiteX1" fmla="*/ 1381724 w 2255323"/>
              <a:gd name="connsiteY1" fmla="*/ 22629 h 1968576"/>
              <a:gd name="connsiteX2" fmla="*/ 2198349 w 2255323"/>
              <a:gd name="connsiteY2" fmla="*/ 267697 h 1968576"/>
              <a:gd name="connsiteX3" fmla="*/ 2058218 w 2255323"/>
              <a:gd name="connsiteY3" fmla="*/ 1007986 h 1968576"/>
              <a:gd name="connsiteX4" fmla="*/ 0 w 2255323"/>
              <a:gd name="connsiteY4" fmla="*/ 1968576 h 1968576"/>
              <a:gd name="connsiteX5" fmla="*/ 789919 w 2255323"/>
              <a:gd name="connsiteY5" fmla="*/ 722529 h 1968576"/>
              <a:gd name="connsiteX0" fmla="*/ 789919 w 2242770"/>
              <a:gd name="connsiteY0" fmla="*/ 722529 h 1968576"/>
              <a:gd name="connsiteX1" fmla="*/ 1381724 w 2242770"/>
              <a:gd name="connsiteY1" fmla="*/ 22629 h 1968576"/>
              <a:gd name="connsiteX2" fmla="*/ 2198349 w 2242770"/>
              <a:gd name="connsiteY2" fmla="*/ 267697 h 1968576"/>
              <a:gd name="connsiteX3" fmla="*/ 2058218 w 2242770"/>
              <a:gd name="connsiteY3" fmla="*/ 1007986 h 1968576"/>
              <a:gd name="connsiteX4" fmla="*/ 0 w 2242770"/>
              <a:gd name="connsiteY4" fmla="*/ 1968576 h 1968576"/>
              <a:gd name="connsiteX5" fmla="*/ 789919 w 2242770"/>
              <a:gd name="connsiteY5" fmla="*/ 722529 h 1968576"/>
              <a:gd name="connsiteX0" fmla="*/ 789919 w 2240290"/>
              <a:gd name="connsiteY0" fmla="*/ 722529 h 1968576"/>
              <a:gd name="connsiteX1" fmla="*/ 1381724 w 2240290"/>
              <a:gd name="connsiteY1" fmla="*/ 22629 h 1968576"/>
              <a:gd name="connsiteX2" fmla="*/ 2198349 w 2240290"/>
              <a:gd name="connsiteY2" fmla="*/ 267697 h 1968576"/>
              <a:gd name="connsiteX3" fmla="*/ 2052182 w 2240290"/>
              <a:gd name="connsiteY3" fmla="*/ 1004968 h 1968576"/>
              <a:gd name="connsiteX4" fmla="*/ 0 w 2240290"/>
              <a:gd name="connsiteY4" fmla="*/ 1968576 h 1968576"/>
              <a:gd name="connsiteX5" fmla="*/ 789919 w 2240290"/>
              <a:gd name="connsiteY5" fmla="*/ 722529 h 1968576"/>
              <a:gd name="connsiteX0" fmla="*/ 789919 w 2243232"/>
              <a:gd name="connsiteY0" fmla="*/ 722529 h 1968576"/>
              <a:gd name="connsiteX1" fmla="*/ 1381724 w 2243232"/>
              <a:gd name="connsiteY1" fmla="*/ 22629 h 1968576"/>
              <a:gd name="connsiteX2" fmla="*/ 2198349 w 2243232"/>
              <a:gd name="connsiteY2" fmla="*/ 267697 h 1968576"/>
              <a:gd name="connsiteX3" fmla="*/ 2052182 w 2243232"/>
              <a:gd name="connsiteY3" fmla="*/ 1004968 h 1968576"/>
              <a:gd name="connsiteX4" fmla="*/ 0 w 2243232"/>
              <a:gd name="connsiteY4" fmla="*/ 1968576 h 1968576"/>
              <a:gd name="connsiteX5" fmla="*/ 789919 w 2243232"/>
              <a:gd name="connsiteY5" fmla="*/ 722529 h 1968576"/>
              <a:gd name="connsiteX0" fmla="*/ 789919 w 2235853"/>
              <a:gd name="connsiteY0" fmla="*/ 722529 h 1968576"/>
              <a:gd name="connsiteX1" fmla="*/ 1381724 w 2235853"/>
              <a:gd name="connsiteY1" fmla="*/ 22629 h 1968576"/>
              <a:gd name="connsiteX2" fmla="*/ 2198349 w 2235853"/>
              <a:gd name="connsiteY2" fmla="*/ 267697 h 1968576"/>
              <a:gd name="connsiteX3" fmla="*/ 2052182 w 2235853"/>
              <a:gd name="connsiteY3" fmla="*/ 1004968 h 1968576"/>
              <a:gd name="connsiteX4" fmla="*/ 0 w 2235853"/>
              <a:gd name="connsiteY4" fmla="*/ 1968576 h 1968576"/>
              <a:gd name="connsiteX5" fmla="*/ 789919 w 2235853"/>
              <a:gd name="connsiteY5" fmla="*/ 722529 h 1968576"/>
              <a:gd name="connsiteX0" fmla="*/ 789919 w 2235853"/>
              <a:gd name="connsiteY0" fmla="*/ 722529 h 1968576"/>
              <a:gd name="connsiteX1" fmla="*/ 1381724 w 2235853"/>
              <a:gd name="connsiteY1" fmla="*/ 22629 h 1968576"/>
              <a:gd name="connsiteX2" fmla="*/ 2198349 w 2235853"/>
              <a:gd name="connsiteY2" fmla="*/ 267697 h 1968576"/>
              <a:gd name="connsiteX3" fmla="*/ 2052182 w 2235853"/>
              <a:gd name="connsiteY3" fmla="*/ 1004968 h 1968576"/>
              <a:gd name="connsiteX4" fmla="*/ 0 w 2235853"/>
              <a:gd name="connsiteY4" fmla="*/ 1968576 h 1968576"/>
              <a:gd name="connsiteX5" fmla="*/ 789919 w 2235853"/>
              <a:gd name="connsiteY5" fmla="*/ 722529 h 1968576"/>
              <a:gd name="connsiteX0" fmla="*/ 789919 w 2235853"/>
              <a:gd name="connsiteY0" fmla="*/ 722529 h 1982238"/>
              <a:gd name="connsiteX1" fmla="*/ 1381724 w 2235853"/>
              <a:gd name="connsiteY1" fmla="*/ 22629 h 1982238"/>
              <a:gd name="connsiteX2" fmla="*/ 2198349 w 2235853"/>
              <a:gd name="connsiteY2" fmla="*/ 267697 h 1982238"/>
              <a:gd name="connsiteX3" fmla="*/ 2052182 w 2235853"/>
              <a:gd name="connsiteY3" fmla="*/ 1004968 h 1982238"/>
              <a:gd name="connsiteX4" fmla="*/ 1421458 w 2235853"/>
              <a:gd name="connsiteY4" fmla="*/ 1364088 h 1982238"/>
              <a:gd name="connsiteX5" fmla="*/ 0 w 2235853"/>
              <a:gd name="connsiteY5" fmla="*/ 1968576 h 1982238"/>
              <a:gd name="connsiteX6" fmla="*/ 789919 w 2235853"/>
              <a:gd name="connsiteY6" fmla="*/ 722529 h 198223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79165"/>
              <a:gd name="connsiteX1" fmla="*/ 1381724 w 2235853"/>
              <a:gd name="connsiteY1" fmla="*/ 22629 h 1979165"/>
              <a:gd name="connsiteX2" fmla="*/ 2198349 w 2235853"/>
              <a:gd name="connsiteY2" fmla="*/ 267697 h 1979165"/>
              <a:gd name="connsiteX3" fmla="*/ 2052182 w 2235853"/>
              <a:gd name="connsiteY3" fmla="*/ 1004968 h 1979165"/>
              <a:gd name="connsiteX4" fmla="*/ 1400333 w 2235853"/>
              <a:gd name="connsiteY4" fmla="*/ 1330892 h 1979165"/>
              <a:gd name="connsiteX5" fmla="*/ 0 w 2235853"/>
              <a:gd name="connsiteY5" fmla="*/ 1968576 h 1979165"/>
              <a:gd name="connsiteX6" fmla="*/ 789919 w 2235853"/>
              <a:gd name="connsiteY6" fmla="*/ 722529 h 1979165"/>
              <a:gd name="connsiteX0" fmla="*/ 789919 w 2235853"/>
              <a:gd name="connsiteY0" fmla="*/ 722529 h 1991932"/>
              <a:gd name="connsiteX1" fmla="*/ 1381724 w 2235853"/>
              <a:gd name="connsiteY1" fmla="*/ 22629 h 1991932"/>
              <a:gd name="connsiteX2" fmla="*/ 2198349 w 2235853"/>
              <a:gd name="connsiteY2" fmla="*/ 267697 h 1991932"/>
              <a:gd name="connsiteX3" fmla="*/ 2052182 w 2235853"/>
              <a:gd name="connsiteY3" fmla="*/ 1004968 h 1991932"/>
              <a:gd name="connsiteX4" fmla="*/ 1400333 w 2235853"/>
              <a:gd name="connsiteY4" fmla="*/ 1330892 h 1991932"/>
              <a:gd name="connsiteX5" fmla="*/ 902393 w 2235853"/>
              <a:gd name="connsiteY5" fmla="*/ 1521016 h 1991932"/>
              <a:gd name="connsiteX6" fmla="*/ 0 w 2235853"/>
              <a:gd name="connsiteY6" fmla="*/ 1968576 h 1991932"/>
              <a:gd name="connsiteX7" fmla="*/ 789919 w 2235853"/>
              <a:gd name="connsiteY7" fmla="*/ 722529 h 1991932"/>
              <a:gd name="connsiteX0" fmla="*/ 789919 w 2235853"/>
              <a:gd name="connsiteY0" fmla="*/ 722529 h 1987302"/>
              <a:gd name="connsiteX1" fmla="*/ 1381724 w 2235853"/>
              <a:gd name="connsiteY1" fmla="*/ 22629 h 1987302"/>
              <a:gd name="connsiteX2" fmla="*/ 2198349 w 2235853"/>
              <a:gd name="connsiteY2" fmla="*/ 267697 h 1987302"/>
              <a:gd name="connsiteX3" fmla="*/ 2052182 w 2235853"/>
              <a:gd name="connsiteY3" fmla="*/ 1004968 h 1987302"/>
              <a:gd name="connsiteX4" fmla="*/ 1400333 w 2235853"/>
              <a:gd name="connsiteY4" fmla="*/ 1330892 h 1987302"/>
              <a:gd name="connsiteX5" fmla="*/ 742448 w 2235853"/>
              <a:gd name="connsiteY5" fmla="*/ 1379178 h 1987302"/>
              <a:gd name="connsiteX6" fmla="*/ 0 w 2235853"/>
              <a:gd name="connsiteY6" fmla="*/ 1968576 h 1987302"/>
              <a:gd name="connsiteX7" fmla="*/ 789919 w 2235853"/>
              <a:gd name="connsiteY7" fmla="*/ 722529 h 1987302"/>
              <a:gd name="connsiteX0" fmla="*/ 789919 w 2235853"/>
              <a:gd name="connsiteY0" fmla="*/ 722529 h 1987302"/>
              <a:gd name="connsiteX1" fmla="*/ 1381724 w 2235853"/>
              <a:gd name="connsiteY1" fmla="*/ 22629 h 1987302"/>
              <a:gd name="connsiteX2" fmla="*/ 2198349 w 2235853"/>
              <a:gd name="connsiteY2" fmla="*/ 267697 h 1987302"/>
              <a:gd name="connsiteX3" fmla="*/ 2052182 w 2235853"/>
              <a:gd name="connsiteY3" fmla="*/ 1004968 h 1987302"/>
              <a:gd name="connsiteX4" fmla="*/ 1400333 w 2235853"/>
              <a:gd name="connsiteY4" fmla="*/ 1330892 h 1987302"/>
              <a:gd name="connsiteX5" fmla="*/ 742448 w 2235853"/>
              <a:gd name="connsiteY5" fmla="*/ 1379178 h 1987302"/>
              <a:gd name="connsiteX6" fmla="*/ 0 w 2235853"/>
              <a:gd name="connsiteY6" fmla="*/ 1968576 h 1987302"/>
              <a:gd name="connsiteX7" fmla="*/ 789919 w 2235853"/>
              <a:gd name="connsiteY7" fmla="*/ 722529 h 1987302"/>
              <a:gd name="connsiteX0" fmla="*/ 789919 w 2235853"/>
              <a:gd name="connsiteY0" fmla="*/ 722529 h 1987624"/>
              <a:gd name="connsiteX1" fmla="*/ 1381724 w 2235853"/>
              <a:gd name="connsiteY1" fmla="*/ 22629 h 1987624"/>
              <a:gd name="connsiteX2" fmla="*/ 2198349 w 2235853"/>
              <a:gd name="connsiteY2" fmla="*/ 267697 h 1987624"/>
              <a:gd name="connsiteX3" fmla="*/ 2052182 w 2235853"/>
              <a:gd name="connsiteY3" fmla="*/ 1004968 h 1987624"/>
              <a:gd name="connsiteX4" fmla="*/ 1400333 w 2235853"/>
              <a:gd name="connsiteY4" fmla="*/ 1330892 h 1987624"/>
              <a:gd name="connsiteX5" fmla="*/ 706234 w 2235853"/>
              <a:gd name="connsiteY5" fmla="*/ 1391250 h 1987624"/>
              <a:gd name="connsiteX6" fmla="*/ 0 w 2235853"/>
              <a:gd name="connsiteY6" fmla="*/ 1968576 h 1987624"/>
              <a:gd name="connsiteX7" fmla="*/ 789919 w 2235853"/>
              <a:gd name="connsiteY7" fmla="*/ 722529 h 1987624"/>
              <a:gd name="connsiteX0" fmla="*/ 424763 w 1870697"/>
              <a:gd name="connsiteY0" fmla="*/ 722529 h 1787384"/>
              <a:gd name="connsiteX1" fmla="*/ 1016568 w 1870697"/>
              <a:gd name="connsiteY1" fmla="*/ 22629 h 1787384"/>
              <a:gd name="connsiteX2" fmla="*/ 1833193 w 1870697"/>
              <a:gd name="connsiteY2" fmla="*/ 267697 h 1787384"/>
              <a:gd name="connsiteX3" fmla="*/ 1687026 w 1870697"/>
              <a:gd name="connsiteY3" fmla="*/ 1004968 h 1787384"/>
              <a:gd name="connsiteX4" fmla="*/ 1035177 w 1870697"/>
              <a:gd name="connsiteY4" fmla="*/ 1330892 h 1787384"/>
              <a:gd name="connsiteX5" fmla="*/ 341078 w 1870697"/>
              <a:gd name="connsiteY5" fmla="*/ 1391250 h 1787384"/>
              <a:gd name="connsiteX6" fmla="*/ 0 w 1870697"/>
              <a:gd name="connsiteY6" fmla="*/ 1760346 h 1787384"/>
              <a:gd name="connsiteX7" fmla="*/ 424763 w 1870697"/>
              <a:gd name="connsiteY7" fmla="*/ 722529 h 1787384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202259 w 1870697"/>
              <a:gd name="connsiteY7" fmla="*/ 1267518 h 1760346"/>
              <a:gd name="connsiteX8" fmla="*/ 424763 w 1870697"/>
              <a:gd name="connsiteY8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047249 w 1870697"/>
              <a:gd name="connsiteY7" fmla="*/ 519098 h 1760346"/>
              <a:gd name="connsiteX8" fmla="*/ 424763 w 1870697"/>
              <a:gd name="connsiteY8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648896 w 1870697"/>
              <a:gd name="connsiteY7" fmla="*/ 992896 h 1760346"/>
              <a:gd name="connsiteX8" fmla="*/ 1047249 w 1870697"/>
              <a:gd name="connsiteY8" fmla="*/ 519098 h 1760346"/>
              <a:gd name="connsiteX9" fmla="*/ 424763 w 1870697"/>
              <a:gd name="connsiteY9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243407 w 1870697"/>
              <a:gd name="connsiteY7" fmla="*/ 636793 h 1760346"/>
              <a:gd name="connsiteX8" fmla="*/ 1047249 w 1870697"/>
              <a:gd name="connsiteY8" fmla="*/ 519098 h 1760346"/>
              <a:gd name="connsiteX9" fmla="*/ 424763 w 1870697"/>
              <a:gd name="connsiteY9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796769 w 1870697"/>
              <a:gd name="connsiteY7" fmla="*/ 1044199 h 1760346"/>
              <a:gd name="connsiteX8" fmla="*/ 1243407 w 1870697"/>
              <a:gd name="connsiteY8" fmla="*/ 636793 h 1760346"/>
              <a:gd name="connsiteX9" fmla="*/ 1047249 w 1870697"/>
              <a:gd name="connsiteY9" fmla="*/ 519098 h 1760346"/>
              <a:gd name="connsiteX10" fmla="*/ 424763 w 1870697"/>
              <a:gd name="connsiteY10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092516 w 1870697"/>
              <a:gd name="connsiteY7" fmla="*/ 754488 h 1760346"/>
              <a:gd name="connsiteX8" fmla="*/ 1243407 w 1870697"/>
              <a:gd name="connsiteY8" fmla="*/ 636793 h 1760346"/>
              <a:gd name="connsiteX9" fmla="*/ 1047249 w 1870697"/>
              <a:gd name="connsiteY9" fmla="*/ 519098 h 1760346"/>
              <a:gd name="connsiteX10" fmla="*/ 424763 w 1870697"/>
              <a:gd name="connsiteY10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627771 w 1870697"/>
              <a:gd name="connsiteY7" fmla="*/ 1186037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81462" h="1760346">
                <a:moveTo>
                  <a:pt x="435528" y="722529"/>
                </a:moveTo>
                <a:cubicBezTo>
                  <a:pt x="476417" y="188796"/>
                  <a:pt x="907106" y="52072"/>
                  <a:pt x="1027333" y="22629"/>
                </a:cubicBezTo>
                <a:cubicBezTo>
                  <a:pt x="1228978" y="-21168"/>
                  <a:pt x="1696914" y="-29816"/>
                  <a:pt x="1843958" y="267697"/>
                </a:cubicBezTo>
                <a:cubicBezTo>
                  <a:pt x="1867178" y="314731"/>
                  <a:pt x="1967611" y="573615"/>
                  <a:pt x="1697791" y="1004968"/>
                </a:cubicBezTo>
                <a:cubicBezTo>
                  <a:pt x="1589433" y="1163557"/>
                  <a:pt x="1369865" y="1324200"/>
                  <a:pt x="1045942" y="1330892"/>
                </a:cubicBezTo>
                <a:cubicBezTo>
                  <a:pt x="661170" y="1350508"/>
                  <a:pt x="588308" y="1267920"/>
                  <a:pt x="351843" y="1391250"/>
                </a:cubicBezTo>
                <a:cubicBezTo>
                  <a:pt x="118454" y="1542798"/>
                  <a:pt x="110992" y="1639930"/>
                  <a:pt x="10765" y="1760346"/>
                </a:cubicBezTo>
                <a:cubicBezTo>
                  <a:pt x="-45546" y="1394882"/>
                  <a:pt x="124478" y="1038472"/>
                  <a:pt x="394092" y="872184"/>
                </a:cubicBezTo>
                <a:cubicBezTo>
                  <a:pt x="648595" y="730346"/>
                  <a:pt x="824635" y="754488"/>
                  <a:pt x="1103281" y="754488"/>
                </a:cubicBezTo>
                <a:cubicBezTo>
                  <a:pt x="1183757" y="754487"/>
                  <a:pt x="1246230" y="721292"/>
                  <a:pt x="1251259" y="636793"/>
                </a:cubicBezTo>
                <a:cubicBezTo>
                  <a:pt x="1255283" y="573418"/>
                  <a:pt x="1204564" y="521377"/>
                  <a:pt x="1058014" y="519098"/>
                </a:cubicBezTo>
                <a:cubicBezTo>
                  <a:pt x="967263" y="517921"/>
                  <a:pt x="633490" y="475293"/>
                  <a:pt x="435528" y="7225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7498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309381" y="6305204"/>
            <a:ext cx="280032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 userDrawn="1"/>
        </p:nvSpPr>
        <p:spPr>
          <a:xfrm>
            <a:off x="589414" y="6338002"/>
            <a:ext cx="1148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0" smtClean="0">
                <a:solidFill>
                  <a:schemeClr val="bg1">
                    <a:lumMod val="75000"/>
                  </a:schemeClr>
                </a:solidFill>
              </a:rPr>
              <a:t>100% </a:t>
            </a:r>
            <a:r>
              <a:rPr lang="en-US" sz="1050" b="1" smtClean="0">
                <a:solidFill>
                  <a:schemeClr val="bg1">
                    <a:lumMod val="75000"/>
                  </a:schemeClr>
                </a:solidFill>
              </a:rPr>
              <a:t>PASSION</a:t>
            </a:r>
            <a:endParaRPr lang="en-US" sz="105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1"/>
          <p:cNvSpPr/>
          <p:nvPr userDrawn="1"/>
        </p:nvSpPr>
        <p:spPr>
          <a:xfrm>
            <a:off x="373008" y="6396598"/>
            <a:ext cx="152778" cy="190591"/>
          </a:xfrm>
          <a:custGeom>
            <a:avLst/>
            <a:gdLst>
              <a:gd name="connsiteX0" fmla="*/ 0 w 2728986"/>
              <a:gd name="connsiteY0" fmla="*/ 0 h 2079904"/>
              <a:gd name="connsiteX1" fmla="*/ 2728986 w 2728986"/>
              <a:gd name="connsiteY1" fmla="*/ 0 h 2079904"/>
              <a:gd name="connsiteX2" fmla="*/ 2728986 w 2728986"/>
              <a:gd name="connsiteY2" fmla="*/ 2079904 h 2079904"/>
              <a:gd name="connsiteX3" fmla="*/ 0 w 2728986"/>
              <a:gd name="connsiteY3" fmla="*/ 2079904 h 2079904"/>
              <a:gd name="connsiteX4" fmla="*/ 0 w 2728986"/>
              <a:gd name="connsiteY4" fmla="*/ 0 h 2079904"/>
              <a:gd name="connsiteX0" fmla="*/ 795955 w 2728986"/>
              <a:gd name="connsiteY0" fmla="*/ 833857 h 2079904"/>
              <a:gd name="connsiteX1" fmla="*/ 2728986 w 2728986"/>
              <a:gd name="connsiteY1" fmla="*/ 0 h 2079904"/>
              <a:gd name="connsiteX2" fmla="*/ 2728986 w 2728986"/>
              <a:gd name="connsiteY2" fmla="*/ 2079904 h 2079904"/>
              <a:gd name="connsiteX3" fmla="*/ 0 w 2728986"/>
              <a:gd name="connsiteY3" fmla="*/ 2079904 h 2079904"/>
              <a:gd name="connsiteX4" fmla="*/ 795955 w 2728986"/>
              <a:gd name="connsiteY4" fmla="*/ 833857 h 2079904"/>
              <a:gd name="connsiteX0" fmla="*/ 795955 w 2728986"/>
              <a:gd name="connsiteY0" fmla="*/ 705936 h 1951983"/>
              <a:gd name="connsiteX1" fmla="*/ 1378706 w 2728986"/>
              <a:gd name="connsiteY1" fmla="*/ 0 h 1951983"/>
              <a:gd name="connsiteX2" fmla="*/ 2728986 w 2728986"/>
              <a:gd name="connsiteY2" fmla="*/ 1951983 h 1951983"/>
              <a:gd name="connsiteX3" fmla="*/ 0 w 2728986"/>
              <a:gd name="connsiteY3" fmla="*/ 1951983 h 1951983"/>
              <a:gd name="connsiteX4" fmla="*/ 795955 w 2728986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9910 h 1955957"/>
              <a:gd name="connsiteX1" fmla="*/ 1378706 w 2198349"/>
              <a:gd name="connsiteY1" fmla="*/ 3974 h 1955957"/>
              <a:gd name="connsiteX2" fmla="*/ 2198349 w 2198349"/>
              <a:gd name="connsiteY2" fmla="*/ 255078 h 1955957"/>
              <a:gd name="connsiteX3" fmla="*/ 0 w 2198349"/>
              <a:gd name="connsiteY3" fmla="*/ 1955957 h 1955957"/>
              <a:gd name="connsiteX4" fmla="*/ 795955 w 2198349"/>
              <a:gd name="connsiteY4" fmla="*/ 709910 h 1955957"/>
              <a:gd name="connsiteX0" fmla="*/ 795955 w 2198349"/>
              <a:gd name="connsiteY0" fmla="*/ 710350 h 1956397"/>
              <a:gd name="connsiteX1" fmla="*/ 1378706 w 2198349"/>
              <a:gd name="connsiteY1" fmla="*/ 4414 h 1956397"/>
              <a:gd name="connsiteX2" fmla="*/ 2198349 w 2198349"/>
              <a:gd name="connsiteY2" fmla="*/ 255518 h 1956397"/>
              <a:gd name="connsiteX3" fmla="*/ 0 w 2198349"/>
              <a:gd name="connsiteY3" fmla="*/ 1956397 h 1956397"/>
              <a:gd name="connsiteX4" fmla="*/ 795955 w 2198349"/>
              <a:gd name="connsiteY4" fmla="*/ 710350 h 1956397"/>
              <a:gd name="connsiteX0" fmla="*/ 795955 w 2198349"/>
              <a:gd name="connsiteY0" fmla="*/ 704446 h 1950493"/>
              <a:gd name="connsiteX1" fmla="*/ 1381724 w 2198349"/>
              <a:gd name="connsiteY1" fmla="*/ 4546 h 1950493"/>
              <a:gd name="connsiteX2" fmla="*/ 2198349 w 2198349"/>
              <a:gd name="connsiteY2" fmla="*/ 249614 h 1950493"/>
              <a:gd name="connsiteX3" fmla="*/ 0 w 2198349"/>
              <a:gd name="connsiteY3" fmla="*/ 1950493 h 1950493"/>
              <a:gd name="connsiteX4" fmla="*/ 795955 w 2198349"/>
              <a:gd name="connsiteY4" fmla="*/ 704446 h 1950493"/>
              <a:gd name="connsiteX0" fmla="*/ 795955 w 2198349"/>
              <a:gd name="connsiteY0" fmla="*/ 712460 h 1958507"/>
              <a:gd name="connsiteX1" fmla="*/ 1381724 w 2198349"/>
              <a:gd name="connsiteY1" fmla="*/ 12560 h 1958507"/>
              <a:gd name="connsiteX2" fmla="*/ 2198349 w 2198349"/>
              <a:gd name="connsiteY2" fmla="*/ 257628 h 1958507"/>
              <a:gd name="connsiteX3" fmla="*/ 0 w 2198349"/>
              <a:gd name="connsiteY3" fmla="*/ 1958507 h 1958507"/>
              <a:gd name="connsiteX4" fmla="*/ 795955 w 2198349"/>
              <a:gd name="connsiteY4" fmla="*/ 712460 h 1958507"/>
              <a:gd name="connsiteX0" fmla="*/ 795955 w 2198349"/>
              <a:gd name="connsiteY0" fmla="*/ 721097 h 1967144"/>
              <a:gd name="connsiteX1" fmla="*/ 1381724 w 2198349"/>
              <a:gd name="connsiteY1" fmla="*/ 21197 h 1967144"/>
              <a:gd name="connsiteX2" fmla="*/ 2198349 w 2198349"/>
              <a:gd name="connsiteY2" fmla="*/ 266265 h 1967144"/>
              <a:gd name="connsiteX3" fmla="*/ 0 w 2198349"/>
              <a:gd name="connsiteY3" fmla="*/ 1967144 h 1967144"/>
              <a:gd name="connsiteX4" fmla="*/ 795955 w 2198349"/>
              <a:gd name="connsiteY4" fmla="*/ 721097 h 1967144"/>
              <a:gd name="connsiteX0" fmla="*/ 795955 w 2198349"/>
              <a:gd name="connsiteY0" fmla="*/ 718698 h 1964745"/>
              <a:gd name="connsiteX1" fmla="*/ 1381724 w 2198349"/>
              <a:gd name="connsiteY1" fmla="*/ 18798 h 1964745"/>
              <a:gd name="connsiteX2" fmla="*/ 2198349 w 2198349"/>
              <a:gd name="connsiteY2" fmla="*/ 263866 h 1964745"/>
              <a:gd name="connsiteX3" fmla="*/ 0 w 2198349"/>
              <a:gd name="connsiteY3" fmla="*/ 1964745 h 1964745"/>
              <a:gd name="connsiteX4" fmla="*/ 795955 w 2198349"/>
              <a:gd name="connsiteY4" fmla="*/ 718698 h 1964745"/>
              <a:gd name="connsiteX0" fmla="*/ 795955 w 2198349"/>
              <a:gd name="connsiteY0" fmla="*/ 729166 h 1975213"/>
              <a:gd name="connsiteX1" fmla="*/ 1381724 w 2198349"/>
              <a:gd name="connsiteY1" fmla="*/ 29266 h 1975213"/>
              <a:gd name="connsiteX2" fmla="*/ 2198349 w 2198349"/>
              <a:gd name="connsiteY2" fmla="*/ 274334 h 1975213"/>
              <a:gd name="connsiteX3" fmla="*/ 0 w 2198349"/>
              <a:gd name="connsiteY3" fmla="*/ 1975213 h 1975213"/>
              <a:gd name="connsiteX4" fmla="*/ 795955 w 2198349"/>
              <a:gd name="connsiteY4" fmla="*/ 729166 h 1975213"/>
              <a:gd name="connsiteX0" fmla="*/ 795955 w 2198349"/>
              <a:gd name="connsiteY0" fmla="*/ 727838 h 1973885"/>
              <a:gd name="connsiteX1" fmla="*/ 1381724 w 2198349"/>
              <a:gd name="connsiteY1" fmla="*/ 27938 h 1973885"/>
              <a:gd name="connsiteX2" fmla="*/ 2198349 w 2198349"/>
              <a:gd name="connsiteY2" fmla="*/ 273006 h 1973885"/>
              <a:gd name="connsiteX3" fmla="*/ 0 w 2198349"/>
              <a:gd name="connsiteY3" fmla="*/ 1973885 h 1973885"/>
              <a:gd name="connsiteX4" fmla="*/ 795955 w 2198349"/>
              <a:gd name="connsiteY4" fmla="*/ 727838 h 1973885"/>
              <a:gd name="connsiteX0" fmla="*/ 795955 w 2198349"/>
              <a:gd name="connsiteY0" fmla="*/ 727838 h 1973885"/>
              <a:gd name="connsiteX1" fmla="*/ 1381724 w 2198349"/>
              <a:gd name="connsiteY1" fmla="*/ 27938 h 1973885"/>
              <a:gd name="connsiteX2" fmla="*/ 2198349 w 2198349"/>
              <a:gd name="connsiteY2" fmla="*/ 273006 h 1973885"/>
              <a:gd name="connsiteX3" fmla="*/ 0 w 2198349"/>
              <a:gd name="connsiteY3" fmla="*/ 1973885 h 1973885"/>
              <a:gd name="connsiteX4" fmla="*/ 795955 w 2198349"/>
              <a:gd name="connsiteY4" fmla="*/ 727838 h 1973885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89919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89919 w 2198349"/>
              <a:gd name="connsiteY4" fmla="*/ 722529 h 1968576"/>
              <a:gd name="connsiteX0" fmla="*/ 789919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89919 w 2198349"/>
              <a:gd name="connsiteY4" fmla="*/ 722529 h 1968576"/>
              <a:gd name="connsiteX0" fmla="*/ 789919 w 2201709"/>
              <a:gd name="connsiteY0" fmla="*/ 722529 h 1968576"/>
              <a:gd name="connsiteX1" fmla="*/ 1381724 w 2201709"/>
              <a:gd name="connsiteY1" fmla="*/ 22629 h 1968576"/>
              <a:gd name="connsiteX2" fmla="*/ 2198349 w 2201709"/>
              <a:gd name="connsiteY2" fmla="*/ 267697 h 1968576"/>
              <a:gd name="connsiteX3" fmla="*/ 0 w 2201709"/>
              <a:gd name="connsiteY3" fmla="*/ 1968576 h 1968576"/>
              <a:gd name="connsiteX4" fmla="*/ 789919 w 2201709"/>
              <a:gd name="connsiteY4" fmla="*/ 722529 h 1968576"/>
              <a:gd name="connsiteX0" fmla="*/ 789919 w 2220679"/>
              <a:gd name="connsiteY0" fmla="*/ 722529 h 1968576"/>
              <a:gd name="connsiteX1" fmla="*/ 1381724 w 2220679"/>
              <a:gd name="connsiteY1" fmla="*/ 22629 h 1968576"/>
              <a:gd name="connsiteX2" fmla="*/ 2198349 w 2220679"/>
              <a:gd name="connsiteY2" fmla="*/ 267697 h 1968576"/>
              <a:gd name="connsiteX3" fmla="*/ 1810756 w 2220679"/>
              <a:gd name="connsiteY3" fmla="*/ 685079 h 1968576"/>
              <a:gd name="connsiteX4" fmla="*/ 0 w 2220679"/>
              <a:gd name="connsiteY4" fmla="*/ 1968576 h 1968576"/>
              <a:gd name="connsiteX5" fmla="*/ 789919 w 2220679"/>
              <a:gd name="connsiteY5" fmla="*/ 722529 h 1968576"/>
              <a:gd name="connsiteX0" fmla="*/ 789919 w 2292539"/>
              <a:gd name="connsiteY0" fmla="*/ 722529 h 1968576"/>
              <a:gd name="connsiteX1" fmla="*/ 1381724 w 2292539"/>
              <a:gd name="connsiteY1" fmla="*/ 22629 h 1968576"/>
              <a:gd name="connsiteX2" fmla="*/ 2198349 w 2292539"/>
              <a:gd name="connsiteY2" fmla="*/ 267697 h 1968576"/>
              <a:gd name="connsiteX3" fmla="*/ 2058218 w 2292539"/>
              <a:gd name="connsiteY3" fmla="*/ 1007986 h 1968576"/>
              <a:gd name="connsiteX4" fmla="*/ 0 w 2292539"/>
              <a:gd name="connsiteY4" fmla="*/ 1968576 h 1968576"/>
              <a:gd name="connsiteX5" fmla="*/ 789919 w 2292539"/>
              <a:gd name="connsiteY5" fmla="*/ 722529 h 1968576"/>
              <a:gd name="connsiteX0" fmla="*/ 789919 w 2255323"/>
              <a:gd name="connsiteY0" fmla="*/ 722529 h 1968576"/>
              <a:gd name="connsiteX1" fmla="*/ 1381724 w 2255323"/>
              <a:gd name="connsiteY1" fmla="*/ 22629 h 1968576"/>
              <a:gd name="connsiteX2" fmla="*/ 2198349 w 2255323"/>
              <a:gd name="connsiteY2" fmla="*/ 267697 h 1968576"/>
              <a:gd name="connsiteX3" fmla="*/ 2058218 w 2255323"/>
              <a:gd name="connsiteY3" fmla="*/ 1007986 h 1968576"/>
              <a:gd name="connsiteX4" fmla="*/ 0 w 2255323"/>
              <a:gd name="connsiteY4" fmla="*/ 1968576 h 1968576"/>
              <a:gd name="connsiteX5" fmla="*/ 789919 w 2255323"/>
              <a:gd name="connsiteY5" fmla="*/ 722529 h 1968576"/>
              <a:gd name="connsiteX0" fmla="*/ 789919 w 2242770"/>
              <a:gd name="connsiteY0" fmla="*/ 722529 h 1968576"/>
              <a:gd name="connsiteX1" fmla="*/ 1381724 w 2242770"/>
              <a:gd name="connsiteY1" fmla="*/ 22629 h 1968576"/>
              <a:gd name="connsiteX2" fmla="*/ 2198349 w 2242770"/>
              <a:gd name="connsiteY2" fmla="*/ 267697 h 1968576"/>
              <a:gd name="connsiteX3" fmla="*/ 2058218 w 2242770"/>
              <a:gd name="connsiteY3" fmla="*/ 1007986 h 1968576"/>
              <a:gd name="connsiteX4" fmla="*/ 0 w 2242770"/>
              <a:gd name="connsiteY4" fmla="*/ 1968576 h 1968576"/>
              <a:gd name="connsiteX5" fmla="*/ 789919 w 2242770"/>
              <a:gd name="connsiteY5" fmla="*/ 722529 h 1968576"/>
              <a:gd name="connsiteX0" fmla="*/ 789919 w 2240290"/>
              <a:gd name="connsiteY0" fmla="*/ 722529 h 1968576"/>
              <a:gd name="connsiteX1" fmla="*/ 1381724 w 2240290"/>
              <a:gd name="connsiteY1" fmla="*/ 22629 h 1968576"/>
              <a:gd name="connsiteX2" fmla="*/ 2198349 w 2240290"/>
              <a:gd name="connsiteY2" fmla="*/ 267697 h 1968576"/>
              <a:gd name="connsiteX3" fmla="*/ 2052182 w 2240290"/>
              <a:gd name="connsiteY3" fmla="*/ 1004968 h 1968576"/>
              <a:gd name="connsiteX4" fmla="*/ 0 w 2240290"/>
              <a:gd name="connsiteY4" fmla="*/ 1968576 h 1968576"/>
              <a:gd name="connsiteX5" fmla="*/ 789919 w 2240290"/>
              <a:gd name="connsiteY5" fmla="*/ 722529 h 1968576"/>
              <a:gd name="connsiteX0" fmla="*/ 789919 w 2243232"/>
              <a:gd name="connsiteY0" fmla="*/ 722529 h 1968576"/>
              <a:gd name="connsiteX1" fmla="*/ 1381724 w 2243232"/>
              <a:gd name="connsiteY1" fmla="*/ 22629 h 1968576"/>
              <a:gd name="connsiteX2" fmla="*/ 2198349 w 2243232"/>
              <a:gd name="connsiteY2" fmla="*/ 267697 h 1968576"/>
              <a:gd name="connsiteX3" fmla="*/ 2052182 w 2243232"/>
              <a:gd name="connsiteY3" fmla="*/ 1004968 h 1968576"/>
              <a:gd name="connsiteX4" fmla="*/ 0 w 2243232"/>
              <a:gd name="connsiteY4" fmla="*/ 1968576 h 1968576"/>
              <a:gd name="connsiteX5" fmla="*/ 789919 w 2243232"/>
              <a:gd name="connsiteY5" fmla="*/ 722529 h 1968576"/>
              <a:gd name="connsiteX0" fmla="*/ 789919 w 2235853"/>
              <a:gd name="connsiteY0" fmla="*/ 722529 h 1968576"/>
              <a:gd name="connsiteX1" fmla="*/ 1381724 w 2235853"/>
              <a:gd name="connsiteY1" fmla="*/ 22629 h 1968576"/>
              <a:gd name="connsiteX2" fmla="*/ 2198349 w 2235853"/>
              <a:gd name="connsiteY2" fmla="*/ 267697 h 1968576"/>
              <a:gd name="connsiteX3" fmla="*/ 2052182 w 2235853"/>
              <a:gd name="connsiteY3" fmla="*/ 1004968 h 1968576"/>
              <a:gd name="connsiteX4" fmla="*/ 0 w 2235853"/>
              <a:gd name="connsiteY4" fmla="*/ 1968576 h 1968576"/>
              <a:gd name="connsiteX5" fmla="*/ 789919 w 2235853"/>
              <a:gd name="connsiteY5" fmla="*/ 722529 h 1968576"/>
              <a:gd name="connsiteX0" fmla="*/ 789919 w 2235853"/>
              <a:gd name="connsiteY0" fmla="*/ 722529 h 1968576"/>
              <a:gd name="connsiteX1" fmla="*/ 1381724 w 2235853"/>
              <a:gd name="connsiteY1" fmla="*/ 22629 h 1968576"/>
              <a:gd name="connsiteX2" fmla="*/ 2198349 w 2235853"/>
              <a:gd name="connsiteY2" fmla="*/ 267697 h 1968576"/>
              <a:gd name="connsiteX3" fmla="*/ 2052182 w 2235853"/>
              <a:gd name="connsiteY3" fmla="*/ 1004968 h 1968576"/>
              <a:gd name="connsiteX4" fmla="*/ 0 w 2235853"/>
              <a:gd name="connsiteY4" fmla="*/ 1968576 h 1968576"/>
              <a:gd name="connsiteX5" fmla="*/ 789919 w 2235853"/>
              <a:gd name="connsiteY5" fmla="*/ 722529 h 1968576"/>
              <a:gd name="connsiteX0" fmla="*/ 789919 w 2235853"/>
              <a:gd name="connsiteY0" fmla="*/ 722529 h 1982238"/>
              <a:gd name="connsiteX1" fmla="*/ 1381724 w 2235853"/>
              <a:gd name="connsiteY1" fmla="*/ 22629 h 1982238"/>
              <a:gd name="connsiteX2" fmla="*/ 2198349 w 2235853"/>
              <a:gd name="connsiteY2" fmla="*/ 267697 h 1982238"/>
              <a:gd name="connsiteX3" fmla="*/ 2052182 w 2235853"/>
              <a:gd name="connsiteY3" fmla="*/ 1004968 h 1982238"/>
              <a:gd name="connsiteX4" fmla="*/ 1421458 w 2235853"/>
              <a:gd name="connsiteY4" fmla="*/ 1364088 h 1982238"/>
              <a:gd name="connsiteX5" fmla="*/ 0 w 2235853"/>
              <a:gd name="connsiteY5" fmla="*/ 1968576 h 1982238"/>
              <a:gd name="connsiteX6" fmla="*/ 789919 w 2235853"/>
              <a:gd name="connsiteY6" fmla="*/ 722529 h 198223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79165"/>
              <a:gd name="connsiteX1" fmla="*/ 1381724 w 2235853"/>
              <a:gd name="connsiteY1" fmla="*/ 22629 h 1979165"/>
              <a:gd name="connsiteX2" fmla="*/ 2198349 w 2235853"/>
              <a:gd name="connsiteY2" fmla="*/ 267697 h 1979165"/>
              <a:gd name="connsiteX3" fmla="*/ 2052182 w 2235853"/>
              <a:gd name="connsiteY3" fmla="*/ 1004968 h 1979165"/>
              <a:gd name="connsiteX4" fmla="*/ 1400333 w 2235853"/>
              <a:gd name="connsiteY4" fmla="*/ 1330892 h 1979165"/>
              <a:gd name="connsiteX5" fmla="*/ 0 w 2235853"/>
              <a:gd name="connsiteY5" fmla="*/ 1968576 h 1979165"/>
              <a:gd name="connsiteX6" fmla="*/ 789919 w 2235853"/>
              <a:gd name="connsiteY6" fmla="*/ 722529 h 1979165"/>
              <a:gd name="connsiteX0" fmla="*/ 789919 w 2235853"/>
              <a:gd name="connsiteY0" fmla="*/ 722529 h 1991932"/>
              <a:gd name="connsiteX1" fmla="*/ 1381724 w 2235853"/>
              <a:gd name="connsiteY1" fmla="*/ 22629 h 1991932"/>
              <a:gd name="connsiteX2" fmla="*/ 2198349 w 2235853"/>
              <a:gd name="connsiteY2" fmla="*/ 267697 h 1991932"/>
              <a:gd name="connsiteX3" fmla="*/ 2052182 w 2235853"/>
              <a:gd name="connsiteY3" fmla="*/ 1004968 h 1991932"/>
              <a:gd name="connsiteX4" fmla="*/ 1400333 w 2235853"/>
              <a:gd name="connsiteY4" fmla="*/ 1330892 h 1991932"/>
              <a:gd name="connsiteX5" fmla="*/ 902393 w 2235853"/>
              <a:gd name="connsiteY5" fmla="*/ 1521016 h 1991932"/>
              <a:gd name="connsiteX6" fmla="*/ 0 w 2235853"/>
              <a:gd name="connsiteY6" fmla="*/ 1968576 h 1991932"/>
              <a:gd name="connsiteX7" fmla="*/ 789919 w 2235853"/>
              <a:gd name="connsiteY7" fmla="*/ 722529 h 1991932"/>
              <a:gd name="connsiteX0" fmla="*/ 789919 w 2235853"/>
              <a:gd name="connsiteY0" fmla="*/ 722529 h 1987302"/>
              <a:gd name="connsiteX1" fmla="*/ 1381724 w 2235853"/>
              <a:gd name="connsiteY1" fmla="*/ 22629 h 1987302"/>
              <a:gd name="connsiteX2" fmla="*/ 2198349 w 2235853"/>
              <a:gd name="connsiteY2" fmla="*/ 267697 h 1987302"/>
              <a:gd name="connsiteX3" fmla="*/ 2052182 w 2235853"/>
              <a:gd name="connsiteY3" fmla="*/ 1004968 h 1987302"/>
              <a:gd name="connsiteX4" fmla="*/ 1400333 w 2235853"/>
              <a:gd name="connsiteY4" fmla="*/ 1330892 h 1987302"/>
              <a:gd name="connsiteX5" fmla="*/ 742448 w 2235853"/>
              <a:gd name="connsiteY5" fmla="*/ 1379178 h 1987302"/>
              <a:gd name="connsiteX6" fmla="*/ 0 w 2235853"/>
              <a:gd name="connsiteY6" fmla="*/ 1968576 h 1987302"/>
              <a:gd name="connsiteX7" fmla="*/ 789919 w 2235853"/>
              <a:gd name="connsiteY7" fmla="*/ 722529 h 1987302"/>
              <a:gd name="connsiteX0" fmla="*/ 789919 w 2235853"/>
              <a:gd name="connsiteY0" fmla="*/ 722529 h 1987302"/>
              <a:gd name="connsiteX1" fmla="*/ 1381724 w 2235853"/>
              <a:gd name="connsiteY1" fmla="*/ 22629 h 1987302"/>
              <a:gd name="connsiteX2" fmla="*/ 2198349 w 2235853"/>
              <a:gd name="connsiteY2" fmla="*/ 267697 h 1987302"/>
              <a:gd name="connsiteX3" fmla="*/ 2052182 w 2235853"/>
              <a:gd name="connsiteY3" fmla="*/ 1004968 h 1987302"/>
              <a:gd name="connsiteX4" fmla="*/ 1400333 w 2235853"/>
              <a:gd name="connsiteY4" fmla="*/ 1330892 h 1987302"/>
              <a:gd name="connsiteX5" fmla="*/ 742448 w 2235853"/>
              <a:gd name="connsiteY5" fmla="*/ 1379178 h 1987302"/>
              <a:gd name="connsiteX6" fmla="*/ 0 w 2235853"/>
              <a:gd name="connsiteY6" fmla="*/ 1968576 h 1987302"/>
              <a:gd name="connsiteX7" fmla="*/ 789919 w 2235853"/>
              <a:gd name="connsiteY7" fmla="*/ 722529 h 1987302"/>
              <a:gd name="connsiteX0" fmla="*/ 789919 w 2235853"/>
              <a:gd name="connsiteY0" fmla="*/ 722529 h 1987624"/>
              <a:gd name="connsiteX1" fmla="*/ 1381724 w 2235853"/>
              <a:gd name="connsiteY1" fmla="*/ 22629 h 1987624"/>
              <a:gd name="connsiteX2" fmla="*/ 2198349 w 2235853"/>
              <a:gd name="connsiteY2" fmla="*/ 267697 h 1987624"/>
              <a:gd name="connsiteX3" fmla="*/ 2052182 w 2235853"/>
              <a:gd name="connsiteY3" fmla="*/ 1004968 h 1987624"/>
              <a:gd name="connsiteX4" fmla="*/ 1400333 w 2235853"/>
              <a:gd name="connsiteY4" fmla="*/ 1330892 h 1987624"/>
              <a:gd name="connsiteX5" fmla="*/ 706234 w 2235853"/>
              <a:gd name="connsiteY5" fmla="*/ 1391250 h 1987624"/>
              <a:gd name="connsiteX6" fmla="*/ 0 w 2235853"/>
              <a:gd name="connsiteY6" fmla="*/ 1968576 h 1987624"/>
              <a:gd name="connsiteX7" fmla="*/ 789919 w 2235853"/>
              <a:gd name="connsiteY7" fmla="*/ 722529 h 1987624"/>
              <a:gd name="connsiteX0" fmla="*/ 424763 w 1870697"/>
              <a:gd name="connsiteY0" fmla="*/ 722529 h 1787384"/>
              <a:gd name="connsiteX1" fmla="*/ 1016568 w 1870697"/>
              <a:gd name="connsiteY1" fmla="*/ 22629 h 1787384"/>
              <a:gd name="connsiteX2" fmla="*/ 1833193 w 1870697"/>
              <a:gd name="connsiteY2" fmla="*/ 267697 h 1787384"/>
              <a:gd name="connsiteX3" fmla="*/ 1687026 w 1870697"/>
              <a:gd name="connsiteY3" fmla="*/ 1004968 h 1787384"/>
              <a:gd name="connsiteX4" fmla="*/ 1035177 w 1870697"/>
              <a:gd name="connsiteY4" fmla="*/ 1330892 h 1787384"/>
              <a:gd name="connsiteX5" fmla="*/ 341078 w 1870697"/>
              <a:gd name="connsiteY5" fmla="*/ 1391250 h 1787384"/>
              <a:gd name="connsiteX6" fmla="*/ 0 w 1870697"/>
              <a:gd name="connsiteY6" fmla="*/ 1760346 h 1787384"/>
              <a:gd name="connsiteX7" fmla="*/ 424763 w 1870697"/>
              <a:gd name="connsiteY7" fmla="*/ 722529 h 1787384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202259 w 1870697"/>
              <a:gd name="connsiteY7" fmla="*/ 1267518 h 1760346"/>
              <a:gd name="connsiteX8" fmla="*/ 424763 w 1870697"/>
              <a:gd name="connsiteY8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047249 w 1870697"/>
              <a:gd name="connsiteY7" fmla="*/ 519098 h 1760346"/>
              <a:gd name="connsiteX8" fmla="*/ 424763 w 1870697"/>
              <a:gd name="connsiteY8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648896 w 1870697"/>
              <a:gd name="connsiteY7" fmla="*/ 992896 h 1760346"/>
              <a:gd name="connsiteX8" fmla="*/ 1047249 w 1870697"/>
              <a:gd name="connsiteY8" fmla="*/ 519098 h 1760346"/>
              <a:gd name="connsiteX9" fmla="*/ 424763 w 1870697"/>
              <a:gd name="connsiteY9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243407 w 1870697"/>
              <a:gd name="connsiteY7" fmla="*/ 636793 h 1760346"/>
              <a:gd name="connsiteX8" fmla="*/ 1047249 w 1870697"/>
              <a:gd name="connsiteY8" fmla="*/ 519098 h 1760346"/>
              <a:gd name="connsiteX9" fmla="*/ 424763 w 1870697"/>
              <a:gd name="connsiteY9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796769 w 1870697"/>
              <a:gd name="connsiteY7" fmla="*/ 1044199 h 1760346"/>
              <a:gd name="connsiteX8" fmla="*/ 1243407 w 1870697"/>
              <a:gd name="connsiteY8" fmla="*/ 636793 h 1760346"/>
              <a:gd name="connsiteX9" fmla="*/ 1047249 w 1870697"/>
              <a:gd name="connsiteY9" fmla="*/ 519098 h 1760346"/>
              <a:gd name="connsiteX10" fmla="*/ 424763 w 1870697"/>
              <a:gd name="connsiteY10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092516 w 1870697"/>
              <a:gd name="connsiteY7" fmla="*/ 754488 h 1760346"/>
              <a:gd name="connsiteX8" fmla="*/ 1243407 w 1870697"/>
              <a:gd name="connsiteY8" fmla="*/ 636793 h 1760346"/>
              <a:gd name="connsiteX9" fmla="*/ 1047249 w 1870697"/>
              <a:gd name="connsiteY9" fmla="*/ 519098 h 1760346"/>
              <a:gd name="connsiteX10" fmla="*/ 424763 w 1870697"/>
              <a:gd name="connsiteY10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627771 w 1870697"/>
              <a:gd name="connsiteY7" fmla="*/ 1186037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81462" h="1760346">
                <a:moveTo>
                  <a:pt x="435528" y="722529"/>
                </a:moveTo>
                <a:cubicBezTo>
                  <a:pt x="476417" y="188796"/>
                  <a:pt x="907106" y="52072"/>
                  <a:pt x="1027333" y="22629"/>
                </a:cubicBezTo>
                <a:cubicBezTo>
                  <a:pt x="1228978" y="-21168"/>
                  <a:pt x="1696914" y="-29816"/>
                  <a:pt x="1843958" y="267697"/>
                </a:cubicBezTo>
                <a:cubicBezTo>
                  <a:pt x="1867178" y="314731"/>
                  <a:pt x="1967611" y="573615"/>
                  <a:pt x="1697791" y="1004968"/>
                </a:cubicBezTo>
                <a:cubicBezTo>
                  <a:pt x="1589433" y="1163557"/>
                  <a:pt x="1369865" y="1324200"/>
                  <a:pt x="1045942" y="1330892"/>
                </a:cubicBezTo>
                <a:cubicBezTo>
                  <a:pt x="661170" y="1350508"/>
                  <a:pt x="588308" y="1267920"/>
                  <a:pt x="351843" y="1391250"/>
                </a:cubicBezTo>
                <a:cubicBezTo>
                  <a:pt x="118454" y="1542798"/>
                  <a:pt x="110992" y="1639930"/>
                  <a:pt x="10765" y="1760346"/>
                </a:cubicBezTo>
                <a:cubicBezTo>
                  <a:pt x="-45546" y="1394882"/>
                  <a:pt x="124478" y="1038472"/>
                  <a:pt x="394092" y="872184"/>
                </a:cubicBezTo>
                <a:cubicBezTo>
                  <a:pt x="648595" y="730346"/>
                  <a:pt x="824635" y="754488"/>
                  <a:pt x="1103281" y="754488"/>
                </a:cubicBezTo>
                <a:cubicBezTo>
                  <a:pt x="1183757" y="754487"/>
                  <a:pt x="1246230" y="721292"/>
                  <a:pt x="1251259" y="636793"/>
                </a:cubicBezTo>
                <a:cubicBezTo>
                  <a:pt x="1255283" y="573418"/>
                  <a:pt x="1204564" y="521377"/>
                  <a:pt x="1058014" y="519098"/>
                </a:cubicBezTo>
                <a:cubicBezTo>
                  <a:pt x="967263" y="517921"/>
                  <a:pt x="633490" y="475293"/>
                  <a:pt x="435528" y="7225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052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8559590" y="6305204"/>
            <a:ext cx="280032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 userDrawn="1"/>
        </p:nvSpPr>
        <p:spPr>
          <a:xfrm>
            <a:off x="8189895" y="6305204"/>
            <a:ext cx="280032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 userDrawn="1"/>
        </p:nvSpPr>
        <p:spPr>
          <a:xfrm>
            <a:off x="7820200" y="6305204"/>
            <a:ext cx="280032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164642" y="6353392"/>
            <a:ext cx="3305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FA4CF573-545E-406F-95A2-C3CE6333E4C6}" type="slidenum">
              <a:rPr lang="en-US" sz="900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Freeform 6"/>
          <p:cNvSpPr>
            <a:spLocks noEditPoints="1"/>
          </p:cNvSpPr>
          <p:nvPr userDrawn="1"/>
        </p:nvSpPr>
        <p:spPr bwMode="auto">
          <a:xfrm>
            <a:off x="7917265" y="6412050"/>
            <a:ext cx="66252" cy="159684"/>
          </a:xfrm>
          <a:custGeom>
            <a:avLst/>
            <a:gdLst>
              <a:gd name="T0" fmla="*/ 222 w 234"/>
              <a:gd name="T1" fmla="*/ 423 h 423"/>
              <a:gd name="T2" fmla="*/ 0 w 234"/>
              <a:gd name="T3" fmla="*/ 211 h 423"/>
              <a:gd name="T4" fmla="*/ 222 w 234"/>
              <a:gd name="T5" fmla="*/ 0 h 423"/>
              <a:gd name="T6" fmla="*/ 234 w 234"/>
              <a:gd name="T7" fmla="*/ 12 h 423"/>
              <a:gd name="T8" fmla="*/ 24 w 234"/>
              <a:gd name="T9" fmla="*/ 211 h 423"/>
              <a:gd name="T10" fmla="*/ 234 w 234"/>
              <a:gd name="T11" fmla="*/ 413 h 423"/>
              <a:gd name="T12" fmla="*/ 222 w 234"/>
              <a:gd name="T13" fmla="*/ 423 h 423"/>
              <a:gd name="T14" fmla="*/ 222 w 234"/>
              <a:gd name="T15" fmla="*/ 423 h 423"/>
              <a:gd name="T16" fmla="*/ 222 w 234"/>
              <a:gd name="T17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" h="423">
                <a:moveTo>
                  <a:pt x="222" y="423"/>
                </a:moveTo>
                <a:lnTo>
                  <a:pt x="0" y="211"/>
                </a:lnTo>
                <a:lnTo>
                  <a:pt x="222" y="0"/>
                </a:lnTo>
                <a:lnTo>
                  <a:pt x="234" y="12"/>
                </a:lnTo>
                <a:lnTo>
                  <a:pt x="24" y="211"/>
                </a:lnTo>
                <a:lnTo>
                  <a:pt x="234" y="413"/>
                </a:lnTo>
                <a:lnTo>
                  <a:pt x="222" y="423"/>
                </a:lnTo>
                <a:moveTo>
                  <a:pt x="222" y="423"/>
                </a:moveTo>
                <a:lnTo>
                  <a:pt x="222" y="423"/>
                </a:lnTo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Freeform 6"/>
          <p:cNvSpPr>
            <a:spLocks noEditPoints="1"/>
          </p:cNvSpPr>
          <p:nvPr userDrawn="1"/>
        </p:nvSpPr>
        <p:spPr bwMode="auto">
          <a:xfrm flipH="1">
            <a:off x="8676305" y="6412050"/>
            <a:ext cx="66252" cy="159684"/>
          </a:xfrm>
          <a:custGeom>
            <a:avLst/>
            <a:gdLst>
              <a:gd name="T0" fmla="*/ 222 w 234"/>
              <a:gd name="T1" fmla="*/ 423 h 423"/>
              <a:gd name="T2" fmla="*/ 0 w 234"/>
              <a:gd name="T3" fmla="*/ 211 h 423"/>
              <a:gd name="T4" fmla="*/ 222 w 234"/>
              <a:gd name="T5" fmla="*/ 0 h 423"/>
              <a:gd name="T6" fmla="*/ 234 w 234"/>
              <a:gd name="T7" fmla="*/ 12 h 423"/>
              <a:gd name="T8" fmla="*/ 24 w 234"/>
              <a:gd name="T9" fmla="*/ 211 h 423"/>
              <a:gd name="T10" fmla="*/ 234 w 234"/>
              <a:gd name="T11" fmla="*/ 413 h 423"/>
              <a:gd name="T12" fmla="*/ 222 w 234"/>
              <a:gd name="T13" fmla="*/ 423 h 423"/>
              <a:gd name="T14" fmla="*/ 222 w 234"/>
              <a:gd name="T15" fmla="*/ 423 h 423"/>
              <a:gd name="T16" fmla="*/ 222 w 234"/>
              <a:gd name="T17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" h="423">
                <a:moveTo>
                  <a:pt x="222" y="423"/>
                </a:moveTo>
                <a:lnTo>
                  <a:pt x="0" y="211"/>
                </a:lnTo>
                <a:lnTo>
                  <a:pt x="222" y="0"/>
                </a:lnTo>
                <a:lnTo>
                  <a:pt x="234" y="12"/>
                </a:lnTo>
                <a:lnTo>
                  <a:pt x="24" y="211"/>
                </a:lnTo>
                <a:lnTo>
                  <a:pt x="234" y="413"/>
                </a:lnTo>
                <a:lnTo>
                  <a:pt x="222" y="423"/>
                </a:lnTo>
                <a:moveTo>
                  <a:pt x="222" y="423"/>
                </a:moveTo>
                <a:lnTo>
                  <a:pt x="222" y="423"/>
                </a:lnTo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5812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7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1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 userDrawn="1"/>
        </p:nvSpPr>
        <p:spPr>
          <a:xfrm>
            <a:off x="8359942" y="6305204"/>
            <a:ext cx="373376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 userDrawn="1"/>
        </p:nvSpPr>
        <p:spPr>
          <a:xfrm>
            <a:off x="7867015" y="6305204"/>
            <a:ext cx="373376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 userDrawn="1"/>
        </p:nvSpPr>
        <p:spPr>
          <a:xfrm>
            <a:off x="7374088" y="6305204"/>
            <a:ext cx="373376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 userDrawn="1"/>
        </p:nvSpPr>
        <p:spPr>
          <a:xfrm>
            <a:off x="7865190" y="6353392"/>
            <a:ext cx="377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FA4CF573-545E-406F-95A2-C3CE6333E4C6}" type="slidenum">
              <a:rPr lang="en-US" sz="1200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Freeform 6"/>
          <p:cNvSpPr>
            <a:spLocks noEditPoints="1"/>
          </p:cNvSpPr>
          <p:nvPr userDrawn="1"/>
        </p:nvSpPr>
        <p:spPr bwMode="auto">
          <a:xfrm>
            <a:off x="7503508" y="6412050"/>
            <a:ext cx="88336" cy="159684"/>
          </a:xfrm>
          <a:custGeom>
            <a:avLst/>
            <a:gdLst>
              <a:gd name="T0" fmla="*/ 222 w 234"/>
              <a:gd name="T1" fmla="*/ 423 h 423"/>
              <a:gd name="T2" fmla="*/ 0 w 234"/>
              <a:gd name="T3" fmla="*/ 211 h 423"/>
              <a:gd name="T4" fmla="*/ 222 w 234"/>
              <a:gd name="T5" fmla="*/ 0 h 423"/>
              <a:gd name="T6" fmla="*/ 234 w 234"/>
              <a:gd name="T7" fmla="*/ 12 h 423"/>
              <a:gd name="T8" fmla="*/ 24 w 234"/>
              <a:gd name="T9" fmla="*/ 211 h 423"/>
              <a:gd name="T10" fmla="*/ 234 w 234"/>
              <a:gd name="T11" fmla="*/ 413 h 423"/>
              <a:gd name="T12" fmla="*/ 222 w 234"/>
              <a:gd name="T13" fmla="*/ 423 h 423"/>
              <a:gd name="T14" fmla="*/ 222 w 234"/>
              <a:gd name="T15" fmla="*/ 423 h 423"/>
              <a:gd name="T16" fmla="*/ 222 w 234"/>
              <a:gd name="T17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" h="423">
                <a:moveTo>
                  <a:pt x="222" y="423"/>
                </a:moveTo>
                <a:lnTo>
                  <a:pt x="0" y="211"/>
                </a:lnTo>
                <a:lnTo>
                  <a:pt x="222" y="0"/>
                </a:lnTo>
                <a:lnTo>
                  <a:pt x="234" y="12"/>
                </a:lnTo>
                <a:lnTo>
                  <a:pt x="24" y="211"/>
                </a:lnTo>
                <a:lnTo>
                  <a:pt x="234" y="413"/>
                </a:lnTo>
                <a:lnTo>
                  <a:pt x="222" y="423"/>
                </a:lnTo>
                <a:moveTo>
                  <a:pt x="222" y="423"/>
                </a:moveTo>
                <a:lnTo>
                  <a:pt x="222" y="423"/>
                </a:lnTo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"/>
          <p:cNvSpPr>
            <a:spLocks noEditPoints="1"/>
          </p:cNvSpPr>
          <p:nvPr userDrawn="1"/>
        </p:nvSpPr>
        <p:spPr bwMode="auto">
          <a:xfrm flipH="1">
            <a:off x="8515562" y="6412050"/>
            <a:ext cx="88336" cy="159684"/>
          </a:xfrm>
          <a:custGeom>
            <a:avLst/>
            <a:gdLst>
              <a:gd name="T0" fmla="*/ 222 w 234"/>
              <a:gd name="T1" fmla="*/ 423 h 423"/>
              <a:gd name="T2" fmla="*/ 0 w 234"/>
              <a:gd name="T3" fmla="*/ 211 h 423"/>
              <a:gd name="T4" fmla="*/ 222 w 234"/>
              <a:gd name="T5" fmla="*/ 0 h 423"/>
              <a:gd name="T6" fmla="*/ 234 w 234"/>
              <a:gd name="T7" fmla="*/ 12 h 423"/>
              <a:gd name="T8" fmla="*/ 24 w 234"/>
              <a:gd name="T9" fmla="*/ 211 h 423"/>
              <a:gd name="T10" fmla="*/ 234 w 234"/>
              <a:gd name="T11" fmla="*/ 413 h 423"/>
              <a:gd name="T12" fmla="*/ 222 w 234"/>
              <a:gd name="T13" fmla="*/ 423 h 423"/>
              <a:gd name="T14" fmla="*/ 222 w 234"/>
              <a:gd name="T15" fmla="*/ 423 h 423"/>
              <a:gd name="T16" fmla="*/ 222 w 234"/>
              <a:gd name="T17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" h="423">
                <a:moveTo>
                  <a:pt x="222" y="423"/>
                </a:moveTo>
                <a:lnTo>
                  <a:pt x="0" y="211"/>
                </a:lnTo>
                <a:lnTo>
                  <a:pt x="222" y="0"/>
                </a:lnTo>
                <a:lnTo>
                  <a:pt x="234" y="12"/>
                </a:lnTo>
                <a:lnTo>
                  <a:pt x="24" y="211"/>
                </a:lnTo>
                <a:lnTo>
                  <a:pt x="234" y="413"/>
                </a:lnTo>
                <a:lnTo>
                  <a:pt x="222" y="423"/>
                </a:lnTo>
                <a:moveTo>
                  <a:pt x="222" y="423"/>
                </a:moveTo>
                <a:lnTo>
                  <a:pt x="222" y="423"/>
                </a:lnTo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12508" y="6305204"/>
            <a:ext cx="373376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 userDrawn="1"/>
        </p:nvSpPr>
        <p:spPr>
          <a:xfrm>
            <a:off x="785884" y="6338002"/>
            <a:ext cx="1459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mtClean="0">
                <a:solidFill>
                  <a:schemeClr val="bg1">
                    <a:lumMod val="75000"/>
                  </a:schemeClr>
                </a:solidFill>
              </a:rPr>
              <a:t>100% </a:t>
            </a:r>
            <a:r>
              <a:rPr lang="en-US" sz="1400" b="1" smtClean="0">
                <a:solidFill>
                  <a:schemeClr val="bg1">
                    <a:lumMod val="75000"/>
                  </a:schemeClr>
                </a:solidFill>
              </a:rPr>
              <a:t>PASSION</a:t>
            </a:r>
            <a:endParaRPr lang="en-US" sz="14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1"/>
          <p:cNvSpPr/>
          <p:nvPr userDrawn="1"/>
        </p:nvSpPr>
        <p:spPr>
          <a:xfrm>
            <a:off x="497344" y="6396597"/>
            <a:ext cx="203704" cy="190591"/>
          </a:xfrm>
          <a:custGeom>
            <a:avLst/>
            <a:gdLst>
              <a:gd name="connsiteX0" fmla="*/ 0 w 2728986"/>
              <a:gd name="connsiteY0" fmla="*/ 0 h 2079904"/>
              <a:gd name="connsiteX1" fmla="*/ 2728986 w 2728986"/>
              <a:gd name="connsiteY1" fmla="*/ 0 h 2079904"/>
              <a:gd name="connsiteX2" fmla="*/ 2728986 w 2728986"/>
              <a:gd name="connsiteY2" fmla="*/ 2079904 h 2079904"/>
              <a:gd name="connsiteX3" fmla="*/ 0 w 2728986"/>
              <a:gd name="connsiteY3" fmla="*/ 2079904 h 2079904"/>
              <a:gd name="connsiteX4" fmla="*/ 0 w 2728986"/>
              <a:gd name="connsiteY4" fmla="*/ 0 h 2079904"/>
              <a:gd name="connsiteX0" fmla="*/ 795955 w 2728986"/>
              <a:gd name="connsiteY0" fmla="*/ 833857 h 2079904"/>
              <a:gd name="connsiteX1" fmla="*/ 2728986 w 2728986"/>
              <a:gd name="connsiteY1" fmla="*/ 0 h 2079904"/>
              <a:gd name="connsiteX2" fmla="*/ 2728986 w 2728986"/>
              <a:gd name="connsiteY2" fmla="*/ 2079904 h 2079904"/>
              <a:gd name="connsiteX3" fmla="*/ 0 w 2728986"/>
              <a:gd name="connsiteY3" fmla="*/ 2079904 h 2079904"/>
              <a:gd name="connsiteX4" fmla="*/ 795955 w 2728986"/>
              <a:gd name="connsiteY4" fmla="*/ 833857 h 2079904"/>
              <a:gd name="connsiteX0" fmla="*/ 795955 w 2728986"/>
              <a:gd name="connsiteY0" fmla="*/ 705936 h 1951983"/>
              <a:gd name="connsiteX1" fmla="*/ 1378706 w 2728986"/>
              <a:gd name="connsiteY1" fmla="*/ 0 h 1951983"/>
              <a:gd name="connsiteX2" fmla="*/ 2728986 w 2728986"/>
              <a:gd name="connsiteY2" fmla="*/ 1951983 h 1951983"/>
              <a:gd name="connsiteX3" fmla="*/ 0 w 2728986"/>
              <a:gd name="connsiteY3" fmla="*/ 1951983 h 1951983"/>
              <a:gd name="connsiteX4" fmla="*/ 795955 w 2728986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9910 h 1955957"/>
              <a:gd name="connsiteX1" fmla="*/ 1378706 w 2198349"/>
              <a:gd name="connsiteY1" fmla="*/ 3974 h 1955957"/>
              <a:gd name="connsiteX2" fmla="*/ 2198349 w 2198349"/>
              <a:gd name="connsiteY2" fmla="*/ 255078 h 1955957"/>
              <a:gd name="connsiteX3" fmla="*/ 0 w 2198349"/>
              <a:gd name="connsiteY3" fmla="*/ 1955957 h 1955957"/>
              <a:gd name="connsiteX4" fmla="*/ 795955 w 2198349"/>
              <a:gd name="connsiteY4" fmla="*/ 709910 h 1955957"/>
              <a:gd name="connsiteX0" fmla="*/ 795955 w 2198349"/>
              <a:gd name="connsiteY0" fmla="*/ 710350 h 1956397"/>
              <a:gd name="connsiteX1" fmla="*/ 1378706 w 2198349"/>
              <a:gd name="connsiteY1" fmla="*/ 4414 h 1956397"/>
              <a:gd name="connsiteX2" fmla="*/ 2198349 w 2198349"/>
              <a:gd name="connsiteY2" fmla="*/ 255518 h 1956397"/>
              <a:gd name="connsiteX3" fmla="*/ 0 w 2198349"/>
              <a:gd name="connsiteY3" fmla="*/ 1956397 h 1956397"/>
              <a:gd name="connsiteX4" fmla="*/ 795955 w 2198349"/>
              <a:gd name="connsiteY4" fmla="*/ 710350 h 1956397"/>
              <a:gd name="connsiteX0" fmla="*/ 795955 w 2198349"/>
              <a:gd name="connsiteY0" fmla="*/ 704446 h 1950493"/>
              <a:gd name="connsiteX1" fmla="*/ 1381724 w 2198349"/>
              <a:gd name="connsiteY1" fmla="*/ 4546 h 1950493"/>
              <a:gd name="connsiteX2" fmla="*/ 2198349 w 2198349"/>
              <a:gd name="connsiteY2" fmla="*/ 249614 h 1950493"/>
              <a:gd name="connsiteX3" fmla="*/ 0 w 2198349"/>
              <a:gd name="connsiteY3" fmla="*/ 1950493 h 1950493"/>
              <a:gd name="connsiteX4" fmla="*/ 795955 w 2198349"/>
              <a:gd name="connsiteY4" fmla="*/ 704446 h 1950493"/>
              <a:gd name="connsiteX0" fmla="*/ 795955 w 2198349"/>
              <a:gd name="connsiteY0" fmla="*/ 712460 h 1958507"/>
              <a:gd name="connsiteX1" fmla="*/ 1381724 w 2198349"/>
              <a:gd name="connsiteY1" fmla="*/ 12560 h 1958507"/>
              <a:gd name="connsiteX2" fmla="*/ 2198349 w 2198349"/>
              <a:gd name="connsiteY2" fmla="*/ 257628 h 1958507"/>
              <a:gd name="connsiteX3" fmla="*/ 0 w 2198349"/>
              <a:gd name="connsiteY3" fmla="*/ 1958507 h 1958507"/>
              <a:gd name="connsiteX4" fmla="*/ 795955 w 2198349"/>
              <a:gd name="connsiteY4" fmla="*/ 712460 h 1958507"/>
              <a:gd name="connsiteX0" fmla="*/ 795955 w 2198349"/>
              <a:gd name="connsiteY0" fmla="*/ 721097 h 1967144"/>
              <a:gd name="connsiteX1" fmla="*/ 1381724 w 2198349"/>
              <a:gd name="connsiteY1" fmla="*/ 21197 h 1967144"/>
              <a:gd name="connsiteX2" fmla="*/ 2198349 w 2198349"/>
              <a:gd name="connsiteY2" fmla="*/ 266265 h 1967144"/>
              <a:gd name="connsiteX3" fmla="*/ 0 w 2198349"/>
              <a:gd name="connsiteY3" fmla="*/ 1967144 h 1967144"/>
              <a:gd name="connsiteX4" fmla="*/ 795955 w 2198349"/>
              <a:gd name="connsiteY4" fmla="*/ 721097 h 1967144"/>
              <a:gd name="connsiteX0" fmla="*/ 795955 w 2198349"/>
              <a:gd name="connsiteY0" fmla="*/ 718698 h 1964745"/>
              <a:gd name="connsiteX1" fmla="*/ 1381724 w 2198349"/>
              <a:gd name="connsiteY1" fmla="*/ 18798 h 1964745"/>
              <a:gd name="connsiteX2" fmla="*/ 2198349 w 2198349"/>
              <a:gd name="connsiteY2" fmla="*/ 263866 h 1964745"/>
              <a:gd name="connsiteX3" fmla="*/ 0 w 2198349"/>
              <a:gd name="connsiteY3" fmla="*/ 1964745 h 1964745"/>
              <a:gd name="connsiteX4" fmla="*/ 795955 w 2198349"/>
              <a:gd name="connsiteY4" fmla="*/ 718698 h 1964745"/>
              <a:gd name="connsiteX0" fmla="*/ 795955 w 2198349"/>
              <a:gd name="connsiteY0" fmla="*/ 729166 h 1975213"/>
              <a:gd name="connsiteX1" fmla="*/ 1381724 w 2198349"/>
              <a:gd name="connsiteY1" fmla="*/ 29266 h 1975213"/>
              <a:gd name="connsiteX2" fmla="*/ 2198349 w 2198349"/>
              <a:gd name="connsiteY2" fmla="*/ 274334 h 1975213"/>
              <a:gd name="connsiteX3" fmla="*/ 0 w 2198349"/>
              <a:gd name="connsiteY3" fmla="*/ 1975213 h 1975213"/>
              <a:gd name="connsiteX4" fmla="*/ 795955 w 2198349"/>
              <a:gd name="connsiteY4" fmla="*/ 729166 h 1975213"/>
              <a:gd name="connsiteX0" fmla="*/ 795955 w 2198349"/>
              <a:gd name="connsiteY0" fmla="*/ 727838 h 1973885"/>
              <a:gd name="connsiteX1" fmla="*/ 1381724 w 2198349"/>
              <a:gd name="connsiteY1" fmla="*/ 27938 h 1973885"/>
              <a:gd name="connsiteX2" fmla="*/ 2198349 w 2198349"/>
              <a:gd name="connsiteY2" fmla="*/ 273006 h 1973885"/>
              <a:gd name="connsiteX3" fmla="*/ 0 w 2198349"/>
              <a:gd name="connsiteY3" fmla="*/ 1973885 h 1973885"/>
              <a:gd name="connsiteX4" fmla="*/ 795955 w 2198349"/>
              <a:gd name="connsiteY4" fmla="*/ 727838 h 1973885"/>
              <a:gd name="connsiteX0" fmla="*/ 795955 w 2198349"/>
              <a:gd name="connsiteY0" fmla="*/ 727838 h 1973885"/>
              <a:gd name="connsiteX1" fmla="*/ 1381724 w 2198349"/>
              <a:gd name="connsiteY1" fmla="*/ 27938 h 1973885"/>
              <a:gd name="connsiteX2" fmla="*/ 2198349 w 2198349"/>
              <a:gd name="connsiteY2" fmla="*/ 273006 h 1973885"/>
              <a:gd name="connsiteX3" fmla="*/ 0 w 2198349"/>
              <a:gd name="connsiteY3" fmla="*/ 1973885 h 1973885"/>
              <a:gd name="connsiteX4" fmla="*/ 795955 w 2198349"/>
              <a:gd name="connsiteY4" fmla="*/ 727838 h 1973885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89919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89919 w 2198349"/>
              <a:gd name="connsiteY4" fmla="*/ 722529 h 1968576"/>
              <a:gd name="connsiteX0" fmla="*/ 789919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89919 w 2198349"/>
              <a:gd name="connsiteY4" fmla="*/ 722529 h 1968576"/>
              <a:gd name="connsiteX0" fmla="*/ 789919 w 2201709"/>
              <a:gd name="connsiteY0" fmla="*/ 722529 h 1968576"/>
              <a:gd name="connsiteX1" fmla="*/ 1381724 w 2201709"/>
              <a:gd name="connsiteY1" fmla="*/ 22629 h 1968576"/>
              <a:gd name="connsiteX2" fmla="*/ 2198349 w 2201709"/>
              <a:gd name="connsiteY2" fmla="*/ 267697 h 1968576"/>
              <a:gd name="connsiteX3" fmla="*/ 0 w 2201709"/>
              <a:gd name="connsiteY3" fmla="*/ 1968576 h 1968576"/>
              <a:gd name="connsiteX4" fmla="*/ 789919 w 2201709"/>
              <a:gd name="connsiteY4" fmla="*/ 722529 h 1968576"/>
              <a:gd name="connsiteX0" fmla="*/ 789919 w 2220679"/>
              <a:gd name="connsiteY0" fmla="*/ 722529 h 1968576"/>
              <a:gd name="connsiteX1" fmla="*/ 1381724 w 2220679"/>
              <a:gd name="connsiteY1" fmla="*/ 22629 h 1968576"/>
              <a:gd name="connsiteX2" fmla="*/ 2198349 w 2220679"/>
              <a:gd name="connsiteY2" fmla="*/ 267697 h 1968576"/>
              <a:gd name="connsiteX3" fmla="*/ 1810756 w 2220679"/>
              <a:gd name="connsiteY3" fmla="*/ 685079 h 1968576"/>
              <a:gd name="connsiteX4" fmla="*/ 0 w 2220679"/>
              <a:gd name="connsiteY4" fmla="*/ 1968576 h 1968576"/>
              <a:gd name="connsiteX5" fmla="*/ 789919 w 2220679"/>
              <a:gd name="connsiteY5" fmla="*/ 722529 h 1968576"/>
              <a:gd name="connsiteX0" fmla="*/ 789919 w 2292539"/>
              <a:gd name="connsiteY0" fmla="*/ 722529 h 1968576"/>
              <a:gd name="connsiteX1" fmla="*/ 1381724 w 2292539"/>
              <a:gd name="connsiteY1" fmla="*/ 22629 h 1968576"/>
              <a:gd name="connsiteX2" fmla="*/ 2198349 w 2292539"/>
              <a:gd name="connsiteY2" fmla="*/ 267697 h 1968576"/>
              <a:gd name="connsiteX3" fmla="*/ 2058218 w 2292539"/>
              <a:gd name="connsiteY3" fmla="*/ 1007986 h 1968576"/>
              <a:gd name="connsiteX4" fmla="*/ 0 w 2292539"/>
              <a:gd name="connsiteY4" fmla="*/ 1968576 h 1968576"/>
              <a:gd name="connsiteX5" fmla="*/ 789919 w 2292539"/>
              <a:gd name="connsiteY5" fmla="*/ 722529 h 1968576"/>
              <a:gd name="connsiteX0" fmla="*/ 789919 w 2255323"/>
              <a:gd name="connsiteY0" fmla="*/ 722529 h 1968576"/>
              <a:gd name="connsiteX1" fmla="*/ 1381724 w 2255323"/>
              <a:gd name="connsiteY1" fmla="*/ 22629 h 1968576"/>
              <a:gd name="connsiteX2" fmla="*/ 2198349 w 2255323"/>
              <a:gd name="connsiteY2" fmla="*/ 267697 h 1968576"/>
              <a:gd name="connsiteX3" fmla="*/ 2058218 w 2255323"/>
              <a:gd name="connsiteY3" fmla="*/ 1007986 h 1968576"/>
              <a:gd name="connsiteX4" fmla="*/ 0 w 2255323"/>
              <a:gd name="connsiteY4" fmla="*/ 1968576 h 1968576"/>
              <a:gd name="connsiteX5" fmla="*/ 789919 w 2255323"/>
              <a:gd name="connsiteY5" fmla="*/ 722529 h 1968576"/>
              <a:gd name="connsiteX0" fmla="*/ 789919 w 2242770"/>
              <a:gd name="connsiteY0" fmla="*/ 722529 h 1968576"/>
              <a:gd name="connsiteX1" fmla="*/ 1381724 w 2242770"/>
              <a:gd name="connsiteY1" fmla="*/ 22629 h 1968576"/>
              <a:gd name="connsiteX2" fmla="*/ 2198349 w 2242770"/>
              <a:gd name="connsiteY2" fmla="*/ 267697 h 1968576"/>
              <a:gd name="connsiteX3" fmla="*/ 2058218 w 2242770"/>
              <a:gd name="connsiteY3" fmla="*/ 1007986 h 1968576"/>
              <a:gd name="connsiteX4" fmla="*/ 0 w 2242770"/>
              <a:gd name="connsiteY4" fmla="*/ 1968576 h 1968576"/>
              <a:gd name="connsiteX5" fmla="*/ 789919 w 2242770"/>
              <a:gd name="connsiteY5" fmla="*/ 722529 h 1968576"/>
              <a:gd name="connsiteX0" fmla="*/ 789919 w 2240290"/>
              <a:gd name="connsiteY0" fmla="*/ 722529 h 1968576"/>
              <a:gd name="connsiteX1" fmla="*/ 1381724 w 2240290"/>
              <a:gd name="connsiteY1" fmla="*/ 22629 h 1968576"/>
              <a:gd name="connsiteX2" fmla="*/ 2198349 w 2240290"/>
              <a:gd name="connsiteY2" fmla="*/ 267697 h 1968576"/>
              <a:gd name="connsiteX3" fmla="*/ 2052182 w 2240290"/>
              <a:gd name="connsiteY3" fmla="*/ 1004968 h 1968576"/>
              <a:gd name="connsiteX4" fmla="*/ 0 w 2240290"/>
              <a:gd name="connsiteY4" fmla="*/ 1968576 h 1968576"/>
              <a:gd name="connsiteX5" fmla="*/ 789919 w 2240290"/>
              <a:gd name="connsiteY5" fmla="*/ 722529 h 1968576"/>
              <a:gd name="connsiteX0" fmla="*/ 789919 w 2243232"/>
              <a:gd name="connsiteY0" fmla="*/ 722529 h 1968576"/>
              <a:gd name="connsiteX1" fmla="*/ 1381724 w 2243232"/>
              <a:gd name="connsiteY1" fmla="*/ 22629 h 1968576"/>
              <a:gd name="connsiteX2" fmla="*/ 2198349 w 2243232"/>
              <a:gd name="connsiteY2" fmla="*/ 267697 h 1968576"/>
              <a:gd name="connsiteX3" fmla="*/ 2052182 w 2243232"/>
              <a:gd name="connsiteY3" fmla="*/ 1004968 h 1968576"/>
              <a:gd name="connsiteX4" fmla="*/ 0 w 2243232"/>
              <a:gd name="connsiteY4" fmla="*/ 1968576 h 1968576"/>
              <a:gd name="connsiteX5" fmla="*/ 789919 w 2243232"/>
              <a:gd name="connsiteY5" fmla="*/ 722529 h 1968576"/>
              <a:gd name="connsiteX0" fmla="*/ 789919 w 2235853"/>
              <a:gd name="connsiteY0" fmla="*/ 722529 h 1968576"/>
              <a:gd name="connsiteX1" fmla="*/ 1381724 w 2235853"/>
              <a:gd name="connsiteY1" fmla="*/ 22629 h 1968576"/>
              <a:gd name="connsiteX2" fmla="*/ 2198349 w 2235853"/>
              <a:gd name="connsiteY2" fmla="*/ 267697 h 1968576"/>
              <a:gd name="connsiteX3" fmla="*/ 2052182 w 2235853"/>
              <a:gd name="connsiteY3" fmla="*/ 1004968 h 1968576"/>
              <a:gd name="connsiteX4" fmla="*/ 0 w 2235853"/>
              <a:gd name="connsiteY4" fmla="*/ 1968576 h 1968576"/>
              <a:gd name="connsiteX5" fmla="*/ 789919 w 2235853"/>
              <a:gd name="connsiteY5" fmla="*/ 722529 h 1968576"/>
              <a:gd name="connsiteX0" fmla="*/ 789919 w 2235853"/>
              <a:gd name="connsiteY0" fmla="*/ 722529 h 1968576"/>
              <a:gd name="connsiteX1" fmla="*/ 1381724 w 2235853"/>
              <a:gd name="connsiteY1" fmla="*/ 22629 h 1968576"/>
              <a:gd name="connsiteX2" fmla="*/ 2198349 w 2235853"/>
              <a:gd name="connsiteY2" fmla="*/ 267697 h 1968576"/>
              <a:gd name="connsiteX3" fmla="*/ 2052182 w 2235853"/>
              <a:gd name="connsiteY3" fmla="*/ 1004968 h 1968576"/>
              <a:gd name="connsiteX4" fmla="*/ 0 w 2235853"/>
              <a:gd name="connsiteY4" fmla="*/ 1968576 h 1968576"/>
              <a:gd name="connsiteX5" fmla="*/ 789919 w 2235853"/>
              <a:gd name="connsiteY5" fmla="*/ 722529 h 1968576"/>
              <a:gd name="connsiteX0" fmla="*/ 789919 w 2235853"/>
              <a:gd name="connsiteY0" fmla="*/ 722529 h 1982238"/>
              <a:gd name="connsiteX1" fmla="*/ 1381724 w 2235853"/>
              <a:gd name="connsiteY1" fmla="*/ 22629 h 1982238"/>
              <a:gd name="connsiteX2" fmla="*/ 2198349 w 2235853"/>
              <a:gd name="connsiteY2" fmla="*/ 267697 h 1982238"/>
              <a:gd name="connsiteX3" fmla="*/ 2052182 w 2235853"/>
              <a:gd name="connsiteY3" fmla="*/ 1004968 h 1982238"/>
              <a:gd name="connsiteX4" fmla="*/ 1421458 w 2235853"/>
              <a:gd name="connsiteY4" fmla="*/ 1364088 h 1982238"/>
              <a:gd name="connsiteX5" fmla="*/ 0 w 2235853"/>
              <a:gd name="connsiteY5" fmla="*/ 1968576 h 1982238"/>
              <a:gd name="connsiteX6" fmla="*/ 789919 w 2235853"/>
              <a:gd name="connsiteY6" fmla="*/ 722529 h 198223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79165"/>
              <a:gd name="connsiteX1" fmla="*/ 1381724 w 2235853"/>
              <a:gd name="connsiteY1" fmla="*/ 22629 h 1979165"/>
              <a:gd name="connsiteX2" fmla="*/ 2198349 w 2235853"/>
              <a:gd name="connsiteY2" fmla="*/ 267697 h 1979165"/>
              <a:gd name="connsiteX3" fmla="*/ 2052182 w 2235853"/>
              <a:gd name="connsiteY3" fmla="*/ 1004968 h 1979165"/>
              <a:gd name="connsiteX4" fmla="*/ 1400333 w 2235853"/>
              <a:gd name="connsiteY4" fmla="*/ 1330892 h 1979165"/>
              <a:gd name="connsiteX5" fmla="*/ 0 w 2235853"/>
              <a:gd name="connsiteY5" fmla="*/ 1968576 h 1979165"/>
              <a:gd name="connsiteX6" fmla="*/ 789919 w 2235853"/>
              <a:gd name="connsiteY6" fmla="*/ 722529 h 1979165"/>
              <a:gd name="connsiteX0" fmla="*/ 789919 w 2235853"/>
              <a:gd name="connsiteY0" fmla="*/ 722529 h 1991932"/>
              <a:gd name="connsiteX1" fmla="*/ 1381724 w 2235853"/>
              <a:gd name="connsiteY1" fmla="*/ 22629 h 1991932"/>
              <a:gd name="connsiteX2" fmla="*/ 2198349 w 2235853"/>
              <a:gd name="connsiteY2" fmla="*/ 267697 h 1991932"/>
              <a:gd name="connsiteX3" fmla="*/ 2052182 w 2235853"/>
              <a:gd name="connsiteY3" fmla="*/ 1004968 h 1991932"/>
              <a:gd name="connsiteX4" fmla="*/ 1400333 w 2235853"/>
              <a:gd name="connsiteY4" fmla="*/ 1330892 h 1991932"/>
              <a:gd name="connsiteX5" fmla="*/ 902393 w 2235853"/>
              <a:gd name="connsiteY5" fmla="*/ 1521016 h 1991932"/>
              <a:gd name="connsiteX6" fmla="*/ 0 w 2235853"/>
              <a:gd name="connsiteY6" fmla="*/ 1968576 h 1991932"/>
              <a:gd name="connsiteX7" fmla="*/ 789919 w 2235853"/>
              <a:gd name="connsiteY7" fmla="*/ 722529 h 1991932"/>
              <a:gd name="connsiteX0" fmla="*/ 789919 w 2235853"/>
              <a:gd name="connsiteY0" fmla="*/ 722529 h 1987302"/>
              <a:gd name="connsiteX1" fmla="*/ 1381724 w 2235853"/>
              <a:gd name="connsiteY1" fmla="*/ 22629 h 1987302"/>
              <a:gd name="connsiteX2" fmla="*/ 2198349 w 2235853"/>
              <a:gd name="connsiteY2" fmla="*/ 267697 h 1987302"/>
              <a:gd name="connsiteX3" fmla="*/ 2052182 w 2235853"/>
              <a:gd name="connsiteY3" fmla="*/ 1004968 h 1987302"/>
              <a:gd name="connsiteX4" fmla="*/ 1400333 w 2235853"/>
              <a:gd name="connsiteY4" fmla="*/ 1330892 h 1987302"/>
              <a:gd name="connsiteX5" fmla="*/ 742448 w 2235853"/>
              <a:gd name="connsiteY5" fmla="*/ 1379178 h 1987302"/>
              <a:gd name="connsiteX6" fmla="*/ 0 w 2235853"/>
              <a:gd name="connsiteY6" fmla="*/ 1968576 h 1987302"/>
              <a:gd name="connsiteX7" fmla="*/ 789919 w 2235853"/>
              <a:gd name="connsiteY7" fmla="*/ 722529 h 1987302"/>
              <a:gd name="connsiteX0" fmla="*/ 789919 w 2235853"/>
              <a:gd name="connsiteY0" fmla="*/ 722529 h 1987302"/>
              <a:gd name="connsiteX1" fmla="*/ 1381724 w 2235853"/>
              <a:gd name="connsiteY1" fmla="*/ 22629 h 1987302"/>
              <a:gd name="connsiteX2" fmla="*/ 2198349 w 2235853"/>
              <a:gd name="connsiteY2" fmla="*/ 267697 h 1987302"/>
              <a:gd name="connsiteX3" fmla="*/ 2052182 w 2235853"/>
              <a:gd name="connsiteY3" fmla="*/ 1004968 h 1987302"/>
              <a:gd name="connsiteX4" fmla="*/ 1400333 w 2235853"/>
              <a:gd name="connsiteY4" fmla="*/ 1330892 h 1987302"/>
              <a:gd name="connsiteX5" fmla="*/ 742448 w 2235853"/>
              <a:gd name="connsiteY5" fmla="*/ 1379178 h 1987302"/>
              <a:gd name="connsiteX6" fmla="*/ 0 w 2235853"/>
              <a:gd name="connsiteY6" fmla="*/ 1968576 h 1987302"/>
              <a:gd name="connsiteX7" fmla="*/ 789919 w 2235853"/>
              <a:gd name="connsiteY7" fmla="*/ 722529 h 1987302"/>
              <a:gd name="connsiteX0" fmla="*/ 789919 w 2235853"/>
              <a:gd name="connsiteY0" fmla="*/ 722529 h 1987624"/>
              <a:gd name="connsiteX1" fmla="*/ 1381724 w 2235853"/>
              <a:gd name="connsiteY1" fmla="*/ 22629 h 1987624"/>
              <a:gd name="connsiteX2" fmla="*/ 2198349 w 2235853"/>
              <a:gd name="connsiteY2" fmla="*/ 267697 h 1987624"/>
              <a:gd name="connsiteX3" fmla="*/ 2052182 w 2235853"/>
              <a:gd name="connsiteY3" fmla="*/ 1004968 h 1987624"/>
              <a:gd name="connsiteX4" fmla="*/ 1400333 w 2235853"/>
              <a:gd name="connsiteY4" fmla="*/ 1330892 h 1987624"/>
              <a:gd name="connsiteX5" fmla="*/ 706234 w 2235853"/>
              <a:gd name="connsiteY5" fmla="*/ 1391250 h 1987624"/>
              <a:gd name="connsiteX6" fmla="*/ 0 w 2235853"/>
              <a:gd name="connsiteY6" fmla="*/ 1968576 h 1987624"/>
              <a:gd name="connsiteX7" fmla="*/ 789919 w 2235853"/>
              <a:gd name="connsiteY7" fmla="*/ 722529 h 1987624"/>
              <a:gd name="connsiteX0" fmla="*/ 424763 w 1870697"/>
              <a:gd name="connsiteY0" fmla="*/ 722529 h 1787384"/>
              <a:gd name="connsiteX1" fmla="*/ 1016568 w 1870697"/>
              <a:gd name="connsiteY1" fmla="*/ 22629 h 1787384"/>
              <a:gd name="connsiteX2" fmla="*/ 1833193 w 1870697"/>
              <a:gd name="connsiteY2" fmla="*/ 267697 h 1787384"/>
              <a:gd name="connsiteX3" fmla="*/ 1687026 w 1870697"/>
              <a:gd name="connsiteY3" fmla="*/ 1004968 h 1787384"/>
              <a:gd name="connsiteX4" fmla="*/ 1035177 w 1870697"/>
              <a:gd name="connsiteY4" fmla="*/ 1330892 h 1787384"/>
              <a:gd name="connsiteX5" fmla="*/ 341078 w 1870697"/>
              <a:gd name="connsiteY5" fmla="*/ 1391250 h 1787384"/>
              <a:gd name="connsiteX6" fmla="*/ 0 w 1870697"/>
              <a:gd name="connsiteY6" fmla="*/ 1760346 h 1787384"/>
              <a:gd name="connsiteX7" fmla="*/ 424763 w 1870697"/>
              <a:gd name="connsiteY7" fmla="*/ 722529 h 1787384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202259 w 1870697"/>
              <a:gd name="connsiteY7" fmla="*/ 1267518 h 1760346"/>
              <a:gd name="connsiteX8" fmla="*/ 424763 w 1870697"/>
              <a:gd name="connsiteY8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047249 w 1870697"/>
              <a:gd name="connsiteY7" fmla="*/ 519098 h 1760346"/>
              <a:gd name="connsiteX8" fmla="*/ 424763 w 1870697"/>
              <a:gd name="connsiteY8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648896 w 1870697"/>
              <a:gd name="connsiteY7" fmla="*/ 992896 h 1760346"/>
              <a:gd name="connsiteX8" fmla="*/ 1047249 w 1870697"/>
              <a:gd name="connsiteY8" fmla="*/ 519098 h 1760346"/>
              <a:gd name="connsiteX9" fmla="*/ 424763 w 1870697"/>
              <a:gd name="connsiteY9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243407 w 1870697"/>
              <a:gd name="connsiteY7" fmla="*/ 636793 h 1760346"/>
              <a:gd name="connsiteX8" fmla="*/ 1047249 w 1870697"/>
              <a:gd name="connsiteY8" fmla="*/ 519098 h 1760346"/>
              <a:gd name="connsiteX9" fmla="*/ 424763 w 1870697"/>
              <a:gd name="connsiteY9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796769 w 1870697"/>
              <a:gd name="connsiteY7" fmla="*/ 1044199 h 1760346"/>
              <a:gd name="connsiteX8" fmla="*/ 1243407 w 1870697"/>
              <a:gd name="connsiteY8" fmla="*/ 636793 h 1760346"/>
              <a:gd name="connsiteX9" fmla="*/ 1047249 w 1870697"/>
              <a:gd name="connsiteY9" fmla="*/ 519098 h 1760346"/>
              <a:gd name="connsiteX10" fmla="*/ 424763 w 1870697"/>
              <a:gd name="connsiteY10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092516 w 1870697"/>
              <a:gd name="connsiteY7" fmla="*/ 754488 h 1760346"/>
              <a:gd name="connsiteX8" fmla="*/ 1243407 w 1870697"/>
              <a:gd name="connsiteY8" fmla="*/ 636793 h 1760346"/>
              <a:gd name="connsiteX9" fmla="*/ 1047249 w 1870697"/>
              <a:gd name="connsiteY9" fmla="*/ 519098 h 1760346"/>
              <a:gd name="connsiteX10" fmla="*/ 424763 w 1870697"/>
              <a:gd name="connsiteY10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627771 w 1870697"/>
              <a:gd name="connsiteY7" fmla="*/ 1186037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81462" h="1760346">
                <a:moveTo>
                  <a:pt x="435528" y="722529"/>
                </a:moveTo>
                <a:cubicBezTo>
                  <a:pt x="476417" y="188796"/>
                  <a:pt x="907106" y="52072"/>
                  <a:pt x="1027333" y="22629"/>
                </a:cubicBezTo>
                <a:cubicBezTo>
                  <a:pt x="1228978" y="-21168"/>
                  <a:pt x="1696914" y="-29816"/>
                  <a:pt x="1843958" y="267697"/>
                </a:cubicBezTo>
                <a:cubicBezTo>
                  <a:pt x="1867178" y="314731"/>
                  <a:pt x="1967611" y="573615"/>
                  <a:pt x="1697791" y="1004968"/>
                </a:cubicBezTo>
                <a:cubicBezTo>
                  <a:pt x="1589433" y="1163557"/>
                  <a:pt x="1369865" y="1324200"/>
                  <a:pt x="1045942" y="1330892"/>
                </a:cubicBezTo>
                <a:cubicBezTo>
                  <a:pt x="661170" y="1350508"/>
                  <a:pt x="588308" y="1267920"/>
                  <a:pt x="351843" y="1391250"/>
                </a:cubicBezTo>
                <a:cubicBezTo>
                  <a:pt x="118454" y="1542798"/>
                  <a:pt x="110992" y="1639930"/>
                  <a:pt x="10765" y="1760346"/>
                </a:cubicBezTo>
                <a:cubicBezTo>
                  <a:pt x="-45546" y="1394882"/>
                  <a:pt x="124478" y="1038472"/>
                  <a:pt x="394092" y="872184"/>
                </a:cubicBezTo>
                <a:cubicBezTo>
                  <a:pt x="648595" y="730346"/>
                  <a:pt x="824635" y="754488"/>
                  <a:pt x="1103281" y="754488"/>
                </a:cubicBezTo>
                <a:cubicBezTo>
                  <a:pt x="1183757" y="754487"/>
                  <a:pt x="1246230" y="721292"/>
                  <a:pt x="1251259" y="636793"/>
                </a:cubicBezTo>
                <a:cubicBezTo>
                  <a:pt x="1255283" y="573418"/>
                  <a:pt x="1204564" y="521377"/>
                  <a:pt x="1058014" y="519098"/>
                </a:cubicBezTo>
                <a:cubicBezTo>
                  <a:pt x="967263" y="517921"/>
                  <a:pt x="633490" y="475293"/>
                  <a:pt x="435528" y="7225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3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 userDrawn="1"/>
        </p:nvSpPr>
        <p:spPr>
          <a:xfrm>
            <a:off x="8359942" y="6305204"/>
            <a:ext cx="373376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 userDrawn="1"/>
        </p:nvSpPr>
        <p:spPr>
          <a:xfrm>
            <a:off x="7867015" y="6305204"/>
            <a:ext cx="373376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 userDrawn="1"/>
        </p:nvSpPr>
        <p:spPr>
          <a:xfrm>
            <a:off x="7374088" y="6305204"/>
            <a:ext cx="373376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7865190" y="6353392"/>
            <a:ext cx="377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FA4CF573-545E-406F-95A2-C3CE6333E4C6}" type="slidenum">
              <a:rPr lang="en-US" sz="1200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Freeform 6"/>
          <p:cNvSpPr>
            <a:spLocks noEditPoints="1"/>
          </p:cNvSpPr>
          <p:nvPr userDrawn="1"/>
        </p:nvSpPr>
        <p:spPr bwMode="auto">
          <a:xfrm>
            <a:off x="7503508" y="6412050"/>
            <a:ext cx="88336" cy="159684"/>
          </a:xfrm>
          <a:custGeom>
            <a:avLst/>
            <a:gdLst>
              <a:gd name="T0" fmla="*/ 222 w 234"/>
              <a:gd name="T1" fmla="*/ 423 h 423"/>
              <a:gd name="T2" fmla="*/ 0 w 234"/>
              <a:gd name="T3" fmla="*/ 211 h 423"/>
              <a:gd name="T4" fmla="*/ 222 w 234"/>
              <a:gd name="T5" fmla="*/ 0 h 423"/>
              <a:gd name="T6" fmla="*/ 234 w 234"/>
              <a:gd name="T7" fmla="*/ 12 h 423"/>
              <a:gd name="T8" fmla="*/ 24 w 234"/>
              <a:gd name="T9" fmla="*/ 211 h 423"/>
              <a:gd name="T10" fmla="*/ 234 w 234"/>
              <a:gd name="T11" fmla="*/ 413 h 423"/>
              <a:gd name="T12" fmla="*/ 222 w 234"/>
              <a:gd name="T13" fmla="*/ 423 h 423"/>
              <a:gd name="T14" fmla="*/ 222 w 234"/>
              <a:gd name="T15" fmla="*/ 423 h 423"/>
              <a:gd name="T16" fmla="*/ 222 w 234"/>
              <a:gd name="T17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" h="423">
                <a:moveTo>
                  <a:pt x="222" y="423"/>
                </a:moveTo>
                <a:lnTo>
                  <a:pt x="0" y="211"/>
                </a:lnTo>
                <a:lnTo>
                  <a:pt x="222" y="0"/>
                </a:lnTo>
                <a:lnTo>
                  <a:pt x="234" y="12"/>
                </a:lnTo>
                <a:lnTo>
                  <a:pt x="24" y="211"/>
                </a:lnTo>
                <a:lnTo>
                  <a:pt x="234" y="413"/>
                </a:lnTo>
                <a:lnTo>
                  <a:pt x="222" y="423"/>
                </a:lnTo>
                <a:moveTo>
                  <a:pt x="222" y="423"/>
                </a:moveTo>
                <a:lnTo>
                  <a:pt x="222" y="423"/>
                </a:lnTo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/>
          <p:cNvSpPr>
            <a:spLocks noEditPoints="1"/>
          </p:cNvSpPr>
          <p:nvPr userDrawn="1"/>
        </p:nvSpPr>
        <p:spPr bwMode="auto">
          <a:xfrm flipH="1">
            <a:off x="8515562" y="6412050"/>
            <a:ext cx="88336" cy="159684"/>
          </a:xfrm>
          <a:custGeom>
            <a:avLst/>
            <a:gdLst>
              <a:gd name="T0" fmla="*/ 222 w 234"/>
              <a:gd name="T1" fmla="*/ 423 h 423"/>
              <a:gd name="T2" fmla="*/ 0 w 234"/>
              <a:gd name="T3" fmla="*/ 211 h 423"/>
              <a:gd name="T4" fmla="*/ 222 w 234"/>
              <a:gd name="T5" fmla="*/ 0 h 423"/>
              <a:gd name="T6" fmla="*/ 234 w 234"/>
              <a:gd name="T7" fmla="*/ 12 h 423"/>
              <a:gd name="T8" fmla="*/ 24 w 234"/>
              <a:gd name="T9" fmla="*/ 211 h 423"/>
              <a:gd name="T10" fmla="*/ 234 w 234"/>
              <a:gd name="T11" fmla="*/ 413 h 423"/>
              <a:gd name="T12" fmla="*/ 222 w 234"/>
              <a:gd name="T13" fmla="*/ 423 h 423"/>
              <a:gd name="T14" fmla="*/ 222 w 234"/>
              <a:gd name="T15" fmla="*/ 423 h 423"/>
              <a:gd name="T16" fmla="*/ 222 w 234"/>
              <a:gd name="T17" fmla="*/ 423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4" h="423">
                <a:moveTo>
                  <a:pt x="222" y="423"/>
                </a:moveTo>
                <a:lnTo>
                  <a:pt x="0" y="211"/>
                </a:lnTo>
                <a:lnTo>
                  <a:pt x="222" y="0"/>
                </a:lnTo>
                <a:lnTo>
                  <a:pt x="234" y="12"/>
                </a:lnTo>
                <a:lnTo>
                  <a:pt x="24" y="211"/>
                </a:lnTo>
                <a:lnTo>
                  <a:pt x="234" y="413"/>
                </a:lnTo>
                <a:lnTo>
                  <a:pt x="222" y="423"/>
                </a:lnTo>
                <a:moveTo>
                  <a:pt x="222" y="423"/>
                </a:moveTo>
                <a:lnTo>
                  <a:pt x="222" y="423"/>
                </a:lnTo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9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412508" y="6305204"/>
            <a:ext cx="373376" cy="373376"/>
          </a:xfrm>
          <a:prstGeom prst="ellipse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85884" y="6338002"/>
            <a:ext cx="1459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mtClean="0">
                <a:solidFill>
                  <a:schemeClr val="bg1">
                    <a:lumMod val="75000"/>
                  </a:schemeClr>
                </a:solidFill>
              </a:rPr>
              <a:t>100% </a:t>
            </a:r>
            <a:r>
              <a:rPr lang="en-US" sz="1400" b="1" smtClean="0">
                <a:solidFill>
                  <a:schemeClr val="bg1">
                    <a:lumMod val="75000"/>
                  </a:schemeClr>
                </a:solidFill>
              </a:rPr>
              <a:t>PASSION</a:t>
            </a:r>
            <a:endParaRPr lang="en-US" sz="14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"/>
          <p:cNvSpPr/>
          <p:nvPr userDrawn="1"/>
        </p:nvSpPr>
        <p:spPr>
          <a:xfrm>
            <a:off x="497344" y="6396597"/>
            <a:ext cx="203704" cy="190591"/>
          </a:xfrm>
          <a:custGeom>
            <a:avLst/>
            <a:gdLst>
              <a:gd name="connsiteX0" fmla="*/ 0 w 2728986"/>
              <a:gd name="connsiteY0" fmla="*/ 0 h 2079904"/>
              <a:gd name="connsiteX1" fmla="*/ 2728986 w 2728986"/>
              <a:gd name="connsiteY1" fmla="*/ 0 h 2079904"/>
              <a:gd name="connsiteX2" fmla="*/ 2728986 w 2728986"/>
              <a:gd name="connsiteY2" fmla="*/ 2079904 h 2079904"/>
              <a:gd name="connsiteX3" fmla="*/ 0 w 2728986"/>
              <a:gd name="connsiteY3" fmla="*/ 2079904 h 2079904"/>
              <a:gd name="connsiteX4" fmla="*/ 0 w 2728986"/>
              <a:gd name="connsiteY4" fmla="*/ 0 h 2079904"/>
              <a:gd name="connsiteX0" fmla="*/ 795955 w 2728986"/>
              <a:gd name="connsiteY0" fmla="*/ 833857 h 2079904"/>
              <a:gd name="connsiteX1" fmla="*/ 2728986 w 2728986"/>
              <a:gd name="connsiteY1" fmla="*/ 0 h 2079904"/>
              <a:gd name="connsiteX2" fmla="*/ 2728986 w 2728986"/>
              <a:gd name="connsiteY2" fmla="*/ 2079904 h 2079904"/>
              <a:gd name="connsiteX3" fmla="*/ 0 w 2728986"/>
              <a:gd name="connsiteY3" fmla="*/ 2079904 h 2079904"/>
              <a:gd name="connsiteX4" fmla="*/ 795955 w 2728986"/>
              <a:gd name="connsiteY4" fmla="*/ 833857 h 2079904"/>
              <a:gd name="connsiteX0" fmla="*/ 795955 w 2728986"/>
              <a:gd name="connsiteY0" fmla="*/ 705936 h 1951983"/>
              <a:gd name="connsiteX1" fmla="*/ 1378706 w 2728986"/>
              <a:gd name="connsiteY1" fmla="*/ 0 h 1951983"/>
              <a:gd name="connsiteX2" fmla="*/ 2728986 w 2728986"/>
              <a:gd name="connsiteY2" fmla="*/ 1951983 h 1951983"/>
              <a:gd name="connsiteX3" fmla="*/ 0 w 2728986"/>
              <a:gd name="connsiteY3" fmla="*/ 1951983 h 1951983"/>
              <a:gd name="connsiteX4" fmla="*/ 795955 w 2728986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5936 h 1951983"/>
              <a:gd name="connsiteX1" fmla="*/ 1378706 w 2198349"/>
              <a:gd name="connsiteY1" fmla="*/ 0 h 1951983"/>
              <a:gd name="connsiteX2" fmla="*/ 2198349 w 2198349"/>
              <a:gd name="connsiteY2" fmla="*/ 251104 h 1951983"/>
              <a:gd name="connsiteX3" fmla="*/ 0 w 2198349"/>
              <a:gd name="connsiteY3" fmla="*/ 1951983 h 1951983"/>
              <a:gd name="connsiteX4" fmla="*/ 795955 w 2198349"/>
              <a:gd name="connsiteY4" fmla="*/ 705936 h 1951983"/>
              <a:gd name="connsiteX0" fmla="*/ 795955 w 2198349"/>
              <a:gd name="connsiteY0" fmla="*/ 709910 h 1955957"/>
              <a:gd name="connsiteX1" fmla="*/ 1378706 w 2198349"/>
              <a:gd name="connsiteY1" fmla="*/ 3974 h 1955957"/>
              <a:gd name="connsiteX2" fmla="*/ 2198349 w 2198349"/>
              <a:gd name="connsiteY2" fmla="*/ 255078 h 1955957"/>
              <a:gd name="connsiteX3" fmla="*/ 0 w 2198349"/>
              <a:gd name="connsiteY3" fmla="*/ 1955957 h 1955957"/>
              <a:gd name="connsiteX4" fmla="*/ 795955 w 2198349"/>
              <a:gd name="connsiteY4" fmla="*/ 709910 h 1955957"/>
              <a:gd name="connsiteX0" fmla="*/ 795955 w 2198349"/>
              <a:gd name="connsiteY0" fmla="*/ 710350 h 1956397"/>
              <a:gd name="connsiteX1" fmla="*/ 1378706 w 2198349"/>
              <a:gd name="connsiteY1" fmla="*/ 4414 h 1956397"/>
              <a:gd name="connsiteX2" fmla="*/ 2198349 w 2198349"/>
              <a:gd name="connsiteY2" fmla="*/ 255518 h 1956397"/>
              <a:gd name="connsiteX3" fmla="*/ 0 w 2198349"/>
              <a:gd name="connsiteY3" fmla="*/ 1956397 h 1956397"/>
              <a:gd name="connsiteX4" fmla="*/ 795955 w 2198349"/>
              <a:gd name="connsiteY4" fmla="*/ 710350 h 1956397"/>
              <a:gd name="connsiteX0" fmla="*/ 795955 w 2198349"/>
              <a:gd name="connsiteY0" fmla="*/ 704446 h 1950493"/>
              <a:gd name="connsiteX1" fmla="*/ 1381724 w 2198349"/>
              <a:gd name="connsiteY1" fmla="*/ 4546 h 1950493"/>
              <a:gd name="connsiteX2" fmla="*/ 2198349 w 2198349"/>
              <a:gd name="connsiteY2" fmla="*/ 249614 h 1950493"/>
              <a:gd name="connsiteX3" fmla="*/ 0 w 2198349"/>
              <a:gd name="connsiteY3" fmla="*/ 1950493 h 1950493"/>
              <a:gd name="connsiteX4" fmla="*/ 795955 w 2198349"/>
              <a:gd name="connsiteY4" fmla="*/ 704446 h 1950493"/>
              <a:gd name="connsiteX0" fmla="*/ 795955 w 2198349"/>
              <a:gd name="connsiteY0" fmla="*/ 712460 h 1958507"/>
              <a:gd name="connsiteX1" fmla="*/ 1381724 w 2198349"/>
              <a:gd name="connsiteY1" fmla="*/ 12560 h 1958507"/>
              <a:gd name="connsiteX2" fmla="*/ 2198349 w 2198349"/>
              <a:gd name="connsiteY2" fmla="*/ 257628 h 1958507"/>
              <a:gd name="connsiteX3" fmla="*/ 0 w 2198349"/>
              <a:gd name="connsiteY3" fmla="*/ 1958507 h 1958507"/>
              <a:gd name="connsiteX4" fmla="*/ 795955 w 2198349"/>
              <a:gd name="connsiteY4" fmla="*/ 712460 h 1958507"/>
              <a:gd name="connsiteX0" fmla="*/ 795955 w 2198349"/>
              <a:gd name="connsiteY0" fmla="*/ 721097 h 1967144"/>
              <a:gd name="connsiteX1" fmla="*/ 1381724 w 2198349"/>
              <a:gd name="connsiteY1" fmla="*/ 21197 h 1967144"/>
              <a:gd name="connsiteX2" fmla="*/ 2198349 w 2198349"/>
              <a:gd name="connsiteY2" fmla="*/ 266265 h 1967144"/>
              <a:gd name="connsiteX3" fmla="*/ 0 w 2198349"/>
              <a:gd name="connsiteY3" fmla="*/ 1967144 h 1967144"/>
              <a:gd name="connsiteX4" fmla="*/ 795955 w 2198349"/>
              <a:gd name="connsiteY4" fmla="*/ 721097 h 1967144"/>
              <a:gd name="connsiteX0" fmla="*/ 795955 w 2198349"/>
              <a:gd name="connsiteY0" fmla="*/ 718698 h 1964745"/>
              <a:gd name="connsiteX1" fmla="*/ 1381724 w 2198349"/>
              <a:gd name="connsiteY1" fmla="*/ 18798 h 1964745"/>
              <a:gd name="connsiteX2" fmla="*/ 2198349 w 2198349"/>
              <a:gd name="connsiteY2" fmla="*/ 263866 h 1964745"/>
              <a:gd name="connsiteX3" fmla="*/ 0 w 2198349"/>
              <a:gd name="connsiteY3" fmla="*/ 1964745 h 1964745"/>
              <a:gd name="connsiteX4" fmla="*/ 795955 w 2198349"/>
              <a:gd name="connsiteY4" fmla="*/ 718698 h 1964745"/>
              <a:gd name="connsiteX0" fmla="*/ 795955 w 2198349"/>
              <a:gd name="connsiteY0" fmla="*/ 729166 h 1975213"/>
              <a:gd name="connsiteX1" fmla="*/ 1381724 w 2198349"/>
              <a:gd name="connsiteY1" fmla="*/ 29266 h 1975213"/>
              <a:gd name="connsiteX2" fmla="*/ 2198349 w 2198349"/>
              <a:gd name="connsiteY2" fmla="*/ 274334 h 1975213"/>
              <a:gd name="connsiteX3" fmla="*/ 0 w 2198349"/>
              <a:gd name="connsiteY3" fmla="*/ 1975213 h 1975213"/>
              <a:gd name="connsiteX4" fmla="*/ 795955 w 2198349"/>
              <a:gd name="connsiteY4" fmla="*/ 729166 h 1975213"/>
              <a:gd name="connsiteX0" fmla="*/ 795955 w 2198349"/>
              <a:gd name="connsiteY0" fmla="*/ 727838 h 1973885"/>
              <a:gd name="connsiteX1" fmla="*/ 1381724 w 2198349"/>
              <a:gd name="connsiteY1" fmla="*/ 27938 h 1973885"/>
              <a:gd name="connsiteX2" fmla="*/ 2198349 w 2198349"/>
              <a:gd name="connsiteY2" fmla="*/ 273006 h 1973885"/>
              <a:gd name="connsiteX3" fmla="*/ 0 w 2198349"/>
              <a:gd name="connsiteY3" fmla="*/ 1973885 h 1973885"/>
              <a:gd name="connsiteX4" fmla="*/ 795955 w 2198349"/>
              <a:gd name="connsiteY4" fmla="*/ 727838 h 1973885"/>
              <a:gd name="connsiteX0" fmla="*/ 795955 w 2198349"/>
              <a:gd name="connsiteY0" fmla="*/ 727838 h 1973885"/>
              <a:gd name="connsiteX1" fmla="*/ 1381724 w 2198349"/>
              <a:gd name="connsiteY1" fmla="*/ 27938 h 1973885"/>
              <a:gd name="connsiteX2" fmla="*/ 2198349 w 2198349"/>
              <a:gd name="connsiteY2" fmla="*/ 273006 h 1973885"/>
              <a:gd name="connsiteX3" fmla="*/ 0 w 2198349"/>
              <a:gd name="connsiteY3" fmla="*/ 1973885 h 1973885"/>
              <a:gd name="connsiteX4" fmla="*/ 795955 w 2198349"/>
              <a:gd name="connsiteY4" fmla="*/ 727838 h 1973885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95955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95955 w 2198349"/>
              <a:gd name="connsiteY4" fmla="*/ 722529 h 1968576"/>
              <a:gd name="connsiteX0" fmla="*/ 789919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89919 w 2198349"/>
              <a:gd name="connsiteY4" fmla="*/ 722529 h 1968576"/>
              <a:gd name="connsiteX0" fmla="*/ 789919 w 2198349"/>
              <a:gd name="connsiteY0" fmla="*/ 722529 h 1968576"/>
              <a:gd name="connsiteX1" fmla="*/ 1381724 w 2198349"/>
              <a:gd name="connsiteY1" fmla="*/ 22629 h 1968576"/>
              <a:gd name="connsiteX2" fmla="*/ 2198349 w 2198349"/>
              <a:gd name="connsiteY2" fmla="*/ 267697 h 1968576"/>
              <a:gd name="connsiteX3" fmla="*/ 0 w 2198349"/>
              <a:gd name="connsiteY3" fmla="*/ 1968576 h 1968576"/>
              <a:gd name="connsiteX4" fmla="*/ 789919 w 2198349"/>
              <a:gd name="connsiteY4" fmla="*/ 722529 h 1968576"/>
              <a:gd name="connsiteX0" fmla="*/ 789919 w 2201709"/>
              <a:gd name="connsiteY0" fmla="*/ 722529 h 1968576"/>
              <a:gd name="connsiteX1" fmla="*/ 1381724 w 2201709"/>
              <a:gd name="connsiteY1" fmla="*/ 22629 h 1968576"/>
              <a:gd name="connsiteX2" fmla="*/ 2198349 w 2201709"/>
              <a:gd name="connsiteY2" fmla="*/ 267697 h 1968576"/>
              <a:gd name="connsiteX3" fmla="*/ 0 w 2201709"/>
              <a:gd name="connsiteY3" fmla="*/ 1968576 h 1968576"/>
              <a:gd name="connsiteX4" fmla="*/ 789919 w 2201709"/>
              <a:gd name="connsiteY4" fmla="*/ 722529 h 1968576"/>
              <a:gd name="connsiteX0" fmla="*/ 789919 w 2220679"/>
              <a:gd name="connsiteY0" fmla="*/ 722529 h 1968576"/>
              <a:gd name="connsiteX1" fmla="*/ 1381724 w 2220679"/>
              <a:gd name="connsiteY1" fmla="*/ 22629 h 1968576"/>
              <a:gd name="connsiteX2" fmla="*/ 2198349 w 2220679"/>
              <a:gd name="connsiteY2" fmla="*/ 267697 h 1968576"/>
              <a:gd name="connsiteX3" fmla="*/ 1810756 w 2220679"/>
              <a:gd name="connsiteY3" fmla="*/ 685079 h 1968576"/>
              <a:gd name="connsiteX4" fmla="*/ 0 w 2220679"/>
              <a:gd name="connsiteY4" fmla="*/ 1968576 h 1968576"/>
              <a:gd name="connsiteX5" fmla="*/ 789919 w 2220679"/>
              <a:gd name="connsiteY5" fmla="*/ 722529 h 1968576"/>
              <a:gd name="connsiteX0" fmla="*/ 789919 w 2292539"/>
              <a:gd name="connsiteY0" fmla="*/ 722529 h 1968576"/>
              <a:gd name="connsiteX1" fmla="*/ 1381724 w 2292539"/>
              <a:gd name="connsiteY1" fmla="*/ 22629 h 1968576"/>
              <a:gd name="connsiteX2" fmla="*/ 2198349 w 2292539"/>
              <a:gd name="connsiteY2" fmla="*/ 267697 h 1968576"/>
              <a:gd name="connsiteX3" fmla="*/ 2058218 w 2292539"/>
              <a:gd name="connsiteY3" fmla="*/ 1007986 h 1968576"/>
              <a:gd name="connsiteX4" fmla="*/ 0 w 2292539"/>
              <a:gd name="connsiteY4" fmla="*/ 1968576 h 1968576"/>
              <a:gd name="connsiteX5" fmla="*/ 789919 w 2292539"/>
              <a:gd name="connsiteY5" fmla="*/ 722529 h 1968576"/>
              <a:gd name="connsiteX0" fmla="*/ 789919 w 2255323"/>
              <a:gd name="connsiteY0" fmla="*/ 722529 h 1968576"/>
              <a:gd name="connsiteX1" fmla="*/ 1381724 w 2255323"/>
              <a:gd name="connsiteY1" fmla="*/ 22629 h 1968576"/>
              <a:gd name="connsiteX2" fmla="*/ 2198349 w 2255323"/>
              <a:gd name="connsiteY2" fmla="*/ 267697 h 1968576"/>
              <a:gd name="connsiteX3" fmla="*/ 2058218 w 2255323"/>
              <a:gd name="connsiteY3" fmla="*/ 1007986 h 1968576"/>
              <a:gd name="connsiteX4" fmla="*/ 0 w 2255323"/>
              <a:gd name="connsiteY4" fmla="*/ 1968576 h 1968576"/>
              <a:gd name="connsiteX5" fmla="*/ 789919 w 2255323"/>
              <a:gd name="connsiteY5" fmla="*/ 722529 h 1968576"/>
              <a:gd name="connsiteX0" fmla="*/ 789919 w 2242770"/>
              <a:gd name="connsiteY0" fmla="*/ 722529 h 1968576"/>
              <a:gd name="connsiteX1" fmla="*/ 1381724 w 2242770"/>
              <a:gd name="connsiteY1" fmla="*/ 22629 h 1968576"/>
              <a:gd name="connsiteX2" fmla="*/ 2198349 w 2242770"/>
              <a:gd name="connsiteY2" fmla="*/ 267697 h 1968576"/>
              <a:gd name="connsiteX3" fmla="*/ 2058218 w 2242770"/>
              <a:gd name="connsiteY3" fmla="*/ 1007986 h 1968576"/>
              <a:gd name="connsiteX4" fmla="*/ 0 w 2242770"/>
              <a:gd name="connsiteY4" fmla="*/ 1968576 h 1968576"/>
              <a:gd name="connsiteX5" fmla="*/ 789919 w 2242770"/>
              <a:gd name="connsiteY5" fmla="*/ 722529 h 1968576"/>
              <a:gd name="connsiteX0" fmla="*/ 789919 w 2240290"/>
              <a:gd name="connsiteY0" fmla="*/ 722529 h 1968576"/>
              <a:gd name="connsiteX1" fmla="*/ 1381724 w 2240290"/>
              <a:gd name="connsiteY1" fmla="*/ 22629 h 1968576"/>
              <a:gd name="connsiteX2" fmla="*/ 2198349 w 2240290"/>
              <a:gd name="connsiteY2" fmla="*/ 267697 h 1968576"/>
              <a:gd name="connsiteX3" fmla="*/ 2052182 w 2240290"/>
              <a:gd name="connsiteY3" fmla="*/ 1004968 h 1968576"/>
              <a:gd name="connsiteX4" fmla="*/ 0 w 2240290"/>
              <a:gd name="connsiteY4" fmla="*/ 1968576 h 1968576"/>
              <a:gd name="connsiteX5" fmla="*/ 789919 w 2240290"/>
              <a:gd name="connsiteY5" fmla="*/ 722529 h 1968576"/>
              <a:gd name="connsiteX0" fmla="*/ 789919 w 2243232"/>
              <a:gd name="connsiteY0" fmla="*/ 722529 h 1968576"/>
              <a:gd name="connsiteX1" fmla="*/ 1381724 w 2243232"/>
              <a:gd name="connsiteY1" fmla="*/ 22629 h 1968576"/>
              <a:gd name="connsiteX2" fmla="*/ 2198349 w 2243232"/>
              <a:gd name="connsiteY2" fmla="*/ 267697 h 1968576"/>
              <a:gd name="connsiteX3" fmla="*/ 2052182 w 2243232"/>
              <a:gd name="connsiteY3" fmla="*/ 1004968 h 1968576"/>
              <a:gd name="connsiteX4" fmla="*/ 0 w 2243232"/>
              <a:gd name="connsiteY4" fmla="*/ 1968576 h 1968576"/>
              <a:gd name="connsiteX5" fmla="*/ 789919 w 2243232"/>
              <a:gd name="connsiteY5" fmla="*/ 722529 h 1968576"/>
              <a:gd name="connsiteX0" fmla="*/ 789919 w 2235853"/>
              <a:gd name="connsiteY0" fmla="*/ 722529 h 1968576"/>
              <a:gd name="connsiteX1" fmla="*/ 1381724 w 2235853"/>
              <a:gd name="connsiteY1" fmla="*/ 22629 h 1968576"/>
              <a:gd name="connsiteX2" fmla="*/ 2198349 w 2235853"/>
              <a:gd name="connsiteY2" fmla="*/ 267697 h 1968576"/>
              <a:gd name="connsiteX3" fmla="*/ 2052182 w 2235853"/>
              <a:gd name="connsiteY3" fmla="*/ 1004968 h 1968576"/>
              <a:gd name="connsiteX4" fmla="*/ 0 w 2235853"/>
              <a:gd name="connsiteY4" fmla="*/ 1968576 h 1968576"/>
              <a:gd name="connsiteX5" fmla="*/ 789919 w 2235853"/>
              <a:gd name="connsiteY5" fmla="*/ 722529 h 1968576"/>
              <a:gd name="connsiteX0" fmla="*/ 789919 w 2235853"/>
              <a:gd name="connsiteY0" fmla="*/ 722529 h 1968576"/>
              <a:gd name="connsiteX1" fmla="*/ 1381724 w 2235853"/>
              <a:gd name="connsiteY1" fmla="*/ 22629 h 1968576"/>
              <a:gd name="connsiteX2" fmla="*/ 2198349 w 2235853"/>
              <a:gd name="connsiteY2" fmla="*/ 267697 h 1968576"/>
              <a:gd name="connsiteX3" fmla="*/ 2052182 w 2235853"/>
              <a:gd name="connsiteY3" fmla="*/ 1004968 h 1968576"/>
              <a:gd name="connsiteX4" fmla="*/ 0 w 2235853"/>
              <a:gd name="connsiteY4" fmla="*/ 1968576 h 1968576"/>
              <a:gd name="connsiteX5" fmla="*/ 789919 w 2235853"/>
              <a:gd name="connsiteY5" fmla="*/ 722529 h 1968576"/>
              <a:gd name="connsiteX0" fmla="*/ 789919 w 2235853"/>
              <a:gd name="connsiteY0" fmla="*/ 722529 h 1982238"/>
              <a:gd name="connsiteX1" fmla="*/ 1381724 w 2235853"/>
              <a:gd name="connsiteY1" fmla="*/ 22629 h 1982238"/>
              <a:gd name="connsiteX2" fmla="*/ 2198349 w 2235853"/>
              <a:gd name="connsiteY2" fmla="*/ 267697 h 1982238"/>
              <a:gd name="connsiteX3" fmla="*/ 2052182 w 2235853"/>
              <a:gd name="connsiteY3" fmla="*/ 1004968 h 1982238"/>
              <a:gd name="connsiteX4" fmla="*/ 1421458 w 2235853"/>
              <a:gd name="connsiteY4" fmla="*/ 1364088 h 1982238"/>
              <a:gd name="connsiteX5" fmla="*/ 0 w 2235853"/>
              <a:gd name="connsiteY5" fmla="*/ 1968576 h 1982238"/>
              <a:gd name="connsiteX6" fmla="*/ 789919 w 2235853"/>
              <a:gd name="connsiteY6" fmla="*/ 722529 h 198223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81558"/>
              <a:gd name="connsiteX1" fmla="*/ 1381724 w 2235853"/>
              <a:gd name="connsiteY1" fmla="*/ 22629 h 1981558"/>
              <a:gd name="connsiteX2" fmla="*/ 2198349 w 2235853"/>
              <a:gd name="connsiteY2" fmla="*/ 267697 h 1981558"/>
              <a:gd name="connsiteX3" fmla="*/ 2052182 w 2235853"/>
              <a:gd name="connsiteY3" fmla="*/ 1004968 h 1981558"/>
              <a:gd name="connsiteX4" fmla="*/ 1400333 w 2235853"/>
              <a:gd name="connsiteY4" fmla="*/ 1330892 h 1981558"/>
              <a:gd name="connsiteX5" fmla="*/ 0 w 2235853"/>
              <a:gd name="connsiteY5" fmla="*/ 1968576 h 1981558"/>
              <a:gd name="connsiteX6" fmla="*/ 789919 w 2235853"/>
              <a:gd name="connsiteY6" fmla="*/ 722529 h 1981558"/>
              <a:gd name="connsiteX0" fmla="*/ 789919 w 2235853"/>
              <a:gd name="connsiteY0" fmla="*/ 722529 h 1979165"/>
              <a:gd name="connsiteX1" fmla="*/ 1381724 w 2235853"/>
              <a:gd name="connsiteY1" fmla="*/ 22629 h 1979165"/>
              <a:gd name="connsiteX2" fmla="*/ 2198349 w 2235853"/>
              <a:gd name="connsiteY2" fmla="*/ 267697 h 1979165"/>
              <a:gd name="connsiteX3" fmla="*/ 2052182 w 2235853"/>
              <a:gd name="connsiteY3" fmla="*/ 1004968 h 1979165"/>
              <a:gd name="connsiteX4" fmla="*/ 1400333 w 2235853"/>
              <a:gd name="connsiteY4" fmla="*/ 1330892 h 1979165"/>
              <a:gd name="connsiteX5" fmla="*/ 0 w 2235853"/>
              <a:gd name="connsiteY5" fmla="*/ 1968576 h 1979165"/>
              <a:gd name="connsiteX6" fmla="*/ 789919 w 2235853"/>
              <a:gd name="connsiteY6" fmla="*/ 722529 h 1979165"/>
              <a:gd name="connsiteX0" fmla="*/ 789919 w 2235853"/>
              <a:gd name="connsiteY0" fmla="*/ 722529 h 1991932"/>
              <a:gd name="connsiteX1" fmla="*/ 1381724 w 2235853"/>
              <a:gd name="connsiteY1" fmla="*/ 22629 h 1991932"/>
              <a:gd name="connsiteX2" fmla="*/ 2198349 w 2235853"/>
              <a:gd name="connsiteY2" fmla="*/ 267697 h 1991932"/>
              <a:gd name="connsiteX3" fmla="*/ 2052182 w 2235853"/>
              <a:gd name="connsiteY3" fmla="*/ 1004968 h 1991932"/>
              <a:gd name="connsiteX4" fmla="*/ 1400333 w 2235853"/>
              <a:gd name="connsiteY4" fmla="*/ 1330892 h 1991932"/>
              <a:gd name="connsiteX5" fmla="*/ 902393 w 2235853"/>
              <a:gd name="connsiteY5" fmla="*/ 1521016 h 1991932"/>
              <a:gd name="connsiteX6" fmla="*/ 0 w 2235853"/>
              <a:gd name="connsiteY6" fmla="*/ 1968576 h 1991932"/>
              <a:gd name="connsiteX7" fmla="*/ 789919 w 2235853"/>
              <a:gd name="connsiteY7" fmla="*/ 722529 h 1991932"/>
              <a:gd name="connsiteX0" fmla="*/ 789919 w 2235853"/>
              <a:gd name="connsiteY0" fmla="*/ 722529 h 1987302"/>
              <a:gd name="connsiteX1" fmla="*/ 1381724 w 2235853"/>
              <a:gd name="connsiteY1" fmla="*/ 22629 h 1987302"/>
              <a:gd name="connsiteX2" fmla="*/ 2198349 w 2235853"/>
              <a:gd name="connsiteY2" fmla="*/ 267697 h 1987302"/>
              <a:gd name="connsiteX3" fmla="*/ 2052182 w 2235853"/>
              <a:gd name="connsiteY3" fmla="*/ 1004968 h 1987302"/>
              <a:gd name="connsiteX4" fmla="*/ 1400333 w 2235853"/>
              <a:gd name="connsiteY4" fmla="*/ 1330892 h 1987302"/>
              <a:gd name="connsiteX5" fmla="*/ 742448 w 2235853"/>
              <a:gd name="connsiteY5" fmla="*/ 1379178 h 1987302"/>
              <a:gd name="connsiteX6" fmla="*/ 0 w 2235853"/>
              <a:gd name="connsiteY6" fmla="*/ 1968576 h 1987302"/>
              <a:gd name="connsiteX7" fmla="*/ 789919 w 2235853"/>
              <a:gd name="connsiteY7" fmla="*/ 722529 h 1987302"/>
              <a:gd name="connsiteX0" fmla="*/ 789919 w 2235853"/>
              <a:gd name="connsiteY0" fmla="*/ 722529 h 1987302"/>
              <a:gd name="connsiteX1" fmla="*/ 1381724 w 2235853"/>
              <a:gd name="connsiteY1" fmla="*/ 22629 h 1987302"/>
              <a:gd name="connsiteX2" fmla="*/ 2198349 w 2235853"/>
              <a:gd name="connsiteY2" fmla="*/ 267697 h 1987302"/>
              <a:gd name="connsiteX3" fmla="*/ 2052182 w 2235853"/>
              <a:gd name="connsiteY3" fmla="*/ 1004968 h 1987302"/>
              <a:gd name="connsiteX4" fmla="*/ 1400333 w 2235853"/>
              <a:gd name="connsiteY4" fmla="*/ 1330892 h 1987302"/>
              <a:gd name="connsiteX5" fmla="*/ 742448 w 2235853"/>
              <a:gd name="connsiteY5" fmla="*/ 1379178 h 1987302"/>
              <a:gd name="connsiteX6" fmla="*/ 0 w 2235853"/>
              <a:gd name="connsiteY6" fmla="*/ 1968576 h 1987302"/>
              <a:gd name="connsiteX7" fmla="*/ 789919 w 2235853"/>
              <a:gd name="connsiteY7" fmla="*/ 722529 h 1987302"/>
              <a:gd name="connsiteX0" fmla="*/ 789919 w 2235853"/>
              <a:gd name="connsiteY0" fmla="*/ 722529 h 1987624"/>
              <a:gd name="connsiteX1" fmla="*/ 1381724 w 2235853"/>
              <a:gd name="connsiteY1" fmla="*/ 22629 h 1987624"/>
              <a:gd name="connsiteX2" fmla="*/ 2198349 w 2235853"/>
              <a:gd name="connsiteY2" fmla="*/ 267697 h 1987624"/>
              <a:gd name="connsiteX3" fmla="*/ 2052182 w 2235853"/>
              <a:gd name="connsiteY3" fmla="*/ 1004968 h 1987624"/>
              <a:gd name="connsiteX4" fmla="*/ 1400333 w 2235853"/>
              <a:gd name="connsiteY4" fmla="*/ 1330892 h 1987624"/>
              <a:gd name="connsiteX5" fmla="*/ 706234 w 2235853"/>
              <a:gd name="connsiteY5" fmla="*/ 1391250 h 1987624"/>
              <a:gd name="connsiteX6" fmla="*/ 0 w 2235853"/>
              <a:gd name="connsiteY6" fmla="*/ 1968576 h 1987624"/>
              <a:gd name="connsiteX7" fmla="*/ 789919 w 2235853"/>
              <a:gd name="connsiteY7" fmla="*/ 722529 h 1987624"/>
              <a:gd name="connsiteX0" fmla="*/ 424763 w 1870697"/>
              <a:gd name="connsiteY0" fmla="*/ 722529 h 1787384"/>
              <a:gd name="connsiteX1" fmla="*/ 1016568 w 1870697"/>
              <a:gd name="connsiteY1" fmla="*/ 22629 h 1787384"/>
              <a:gd name="connsiteX2" fmla="*/ 1833193 w 1870697"/>
              <a:gd name="connsiteY2" fmla="*/ 267697 h 1787384"/>
              <a:gd name="connsiteX3" fmla="*/ 1687026 w 1870697"/>
              <a:gd name="connsiteY3" fmla="*/ 1004968 h 1787384"/>
              <a:gd name="connsiteX4" fmla="*/ 1035177 w 1870697"/>
              <a:gd name="connsiteY4" fmla="*/ 1330892 h 1787384"/>
              <a:gd name="connsiteX5" fmla="*/ 341078 w 1870697"/>
              <a:gd name="connsiteY5" fmla="*/ 1391250 h 1787384"/>
              <a:gd name="connsiteX6" fmla="*/ 0 w 1870697"/>
              <a:gd name="connsiteY6" fmla="*/ 1760346 h 1787384"/>
              <a:gd name="connsiteX7" fmla="*/ 424763 w 1870697"/>
              <a:gd name="connsiteY7" fmla="*/ 722529 h 1787384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424763 w 1870697"/>
              <a:gd name="connsiteY7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202259 w 1870697"/>
              <a:gd name="connsiteY7" fmla="*/ 1267518 h 1760346"/>
              <a:gd name="connsiteX8" fmla="*/ 424763 w 1870697"/>
              <a:gd name="connsiteY8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047249 w 1870697"/>
              <a:gd name="connsiteY7" fmla="*/ 519098 h 1760346"/>
              <a:gd name="connsiteX8" fmla="*/ 424763 w 1870697"/>
              <a:gd name="connsiteY8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648896 w 1870697"/>
              <a:gd name="connsiteY7" fmla="*/ 992896 h 1760346"/>
              <a:gd name="connsiteX8" fmla="*/ 1047249 w 1870697"/>
              <a:gd name="connsiteY8" fmla="*/ 519098 h 1760346"/>
              <a:gd name="connsiteX9" fmla="*/ 424763 w 1870697"/>
              <a:gd name="connsiteY9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243407 w 1870697"/>
              <a:gd name="connsiteY7" fmla="*/ 636793 h 1760346"/>
              <a:gd name="connsiteX8" fmla="*/ 1047249 w 1870697"/>
              <a:gd name="connsiteY8" fmla="*/ 519098 h 1760346"/>
              <a:gd name="connsiteX9" fmla="*/ 424763 w 1870697"/>
              <a:gd name="connsiteY9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796769 w 1870697"/>
              <a:gd name="connsiteY7" fmla="*/ 1044199 h 1760346"/>
              <a:gd name="connsiteX8" fmla="*/ 1243407 w 1870697"/>
              <a:gd name="connsiteY8" fmla="*/ 636793 h 1760346"/>
              <a:gd name="connsiteX9" fmla="*/ 1047249 w 1870697"/>
              <a:gd name="connsiteY9" fmla="*/ 519098 h 1760346"/>
              <a:gd name="connsiteX10" fmla="*/ 424763 w 1870697"/>
              <a:gd name="connsiteY10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1092516 w 1870697"/>
              <a:gd name="connsiteY7" fmla="*/ 754488 h 1760346"/>
              <a:gd name="connsiteX8" fmla="*/ 1243407 w 1870697"/>
              <a:gd name="connsiteY8" fmla="*/ 636793 h 1760346"/>
              <a:gd name="connsiteX9" fmla="*/ 1047249 w 1870697"/>
              <a:gd name="connsiteY9" fmla="*/ 519098 h 1760346"/>
              <a:gd name="connsiteX10" fmla="*/ 424763 w 1870697"/>
              <a:gd name="connsiteY10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627771 w 1870697"/>
              <a:gd name="connsiteY7" fmla="*/ 1186037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24763 w 1870697"/>
              <a:gd name="connsiteY0" fmla="*/ 722529 h 1760346"/>
              <a:gd name="connsiteX1" fmla="*/ 1016568 w 1870697"/>
              <a:gd name="connsiteY1" fmla="*/ 22629 h 1760346"/>
              <a:gd name="connsiteX2" fmla="*/ 1833193 w 1870697"/>
              <a:gd name="connsiteY2" fmla="*/ 267697 h 1760346"/>
              <a:gd name="connsiteX3" fmla="*/ 1687026 w 1870697"/>
              <a:gd name="connsiteY3" fmla="*/ 1004968 h 1760346"/>
              <a:gd name="connsiteX4" fmla="*/ 1035177 w 1870697"/>
              <a:gd name="connsiteY4" fmla="*/ 1330892 h 1760346"/>
              <a:gd name="connsiteX5" fmla="*/ 341078 w 1870697"/>
              <a:gd name="connsiteY5" fmla="*/ 1391250 h 1760346"/>
              <a:gd name="connsiteX6" fmla="*/ 0 w 1870697"/>
              <a:gd name="connsiteY6" fmla="*/ 1760346 h 1760346"/>
              <a:gd name="connsiteX7" fmla="*/ 383327 w 1870697"/>
              <a:gd name="connsiteY7" fmla="*/ 872184 h 1760346"/>
              <a:gd name="connsiteX8" fmla="*/ 1092516 w 1870697"/>
              <a:gd name="connsiteY8" fmla="*/ 754488 h 1760346"/>
              <a:gd name="connsiteX9" fmla="*/ 1243407 w 1870697"/>
              <a:gd name="connsiteY9" fmla="*/ 636793 h 1760346"/>
              <a:gd name="connsiteX10" fmla="*/ 1047249 w 1870697"/>
              <a:gd name="connsiteY10" fmla="*/ 519098 h 1760346"/>
              <a:gd name="connsiteX11" fmla="*/ 424763 w 1870697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4172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  <a:gd name="connsiteX0" fmla="*/ 435528 w 1881462"/>
              <a:gd name="connsiteY0" fmla="*/ 722529 h 1760346"/>
              <a:gd name="connsiteX1" fmla="*/ 1027333 w 1881462"/>
              <a:gd name="connsiteY1" fmla="*/ 22629 h 1760346"/>
              <a:gd name="connsiteX2" fmla="*/ 1843958 w 1881462"/>
              <a:gd name="connsiteY2" fmla="*/ 267697 h 1760346"/>
              <a:gd name="connsiteX3" fmla="*/ 1697791 w 1881462"/>
              <a:gd name="connsiteY3" fmla="*/ 1004968 h 1760346"/>
              <a:gd name="connsiteX4" fmla="*/ 1045942 w 1881462"/>
              <a:gd name="connsiteY4" fmla="*/ 1330892 h 1760346"/>
              <a:gd name="connsiteX5" fmla="*/ 351843 w 1881462"/>
              <a:gd name="connsiteY5" fmla="*/ 1391250 h 1760346"/>
              <a:gd name="connsiteX6" fmla="*/ 10765 w 1881462"/>
              <a:gd name="connsiteY6" fmla="*/ 1760346 h 1760346"/>
              <a:gd name="connsiteX7" fmla="*/ 394092 w 1881462"/>
              <a:gd name="connsiteY7" fmla="*/ 872184 h 1760346"/>
              <a:gd name="connsiteX8" fmla="*/ 1103281 w 1881462"/>
              <a:gd name="connsiteY8" fmla="*/ 754488 h 1760346"/>
              <a:gd name="connsiteX9" fmla="*/ 1251259 w 1881462"/>
              <a:gd name="connsiteY9" fmla="*/ 636793 h 1760346"/>
              <a:gd name="connsiteX10" fmla="*/ 1058014 w 1881462"/>
              <a:gd name="connsiteY10" fmla="*/ 519098 h 1760346"/>
              <a:gd name="connsiteX11" fmla="*/ 435528 w 1881462"/>
              <a:gd name="connsiteY11" fmla="*/ 722529 h 1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81462" h="1760346">
                <a:moveTo>
                  <a:pt x="435528" y="722529"/>
                </a:moveTo>
                <a:cubicBezTo>
                  <a:pt x="476417" y="188796"/>
                  <a:pt x="907106" y="52072"/>
                  <a:pt x="1027333" y="22629"/>
                </a:cubicBezTo>
                <a:cubicBezTo>
                  <a:pt x="1228978" y="-21168"/>
                  <a:pt x="1696914" y="-29816"/>
                  <a:pt x="1843958" y="267697"/>
                </a:cubicBezTo>
                <a:cubicBezTo>
                  <a:pt x="1867178" y="314731"/>
                  <a:pt x="1967611" y="573615"/>
                  <a:pt x="1697791" y="1004968"/>
                </a:cubicBezTo>
                <a:cubicBezTo>
                  <a:pt x="1589433" y="1163557"/>
                  <a:pt x="1369865" y="1324200"/>
                  <a:pt x="1045942" y="1330892"/>
                </a:cubicBezTo>
                <a:cubicBezTo>
                  <a:pt x="661170" y="1350508"/>
                  <a:pt x="588308" y="1267920"/>
                  <a:pt x="351843" y="1391250"/>
                </a:cubicBezTo>
                <a:cubicBezTo>
                  <a:pt x="118454" y="1542798"/>
                  <a:pt x="110992" y="1639930"/>
                  <a:pt x="10765" y="1760346"/>
                </a:cubicBezTo>
                <a:cubicBezTo>
                  <a:pt x="-45546" y="1394882"/>
                  <a:pt x="124478" y="1038472"/>
                  <a:pt x="394092" y="872184"/>
                </a:cubicBezTo>
                <a:cubicBezTo>
                  <a:pt x="648595" y="730346"/>
                  <a:pt x="824635" y="754488"/>
                  <a:pt x="1103281" y="754488"/>
                </a:cubicBezTo>
                <a:cubicBezTo>
                  <a:pt x="1183757" y="754487"/>
                  <a:pt x="1246230" y="721292"/>
                  <a:pt x="1251259" y="636793"/>
                </a:cubicBezTo>
                <a:cubicBezTo>
                  <a:pt x="1255283" y="573418"/>
                  <a:pt x="1204564" y="521377"/>
                  <a:pt x="1058014" y="519098"/>
                </a:cubicBezTo>
                <a:cubicBezTo>
                  <a:pt x="967263" y="517921"/>
                  <a:pt x="633490" y="475293"/>
                  <a:pt x="435528" y="7225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6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0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1B78-826D-4FE9-99FE-428C8E62A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1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77" r:id="rId14"/>
    <p:sldLayoutId id="2147483678" r:id="rId15"/>
    <p:sldLayoutId id="2147483679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nimh.nih.gov/health/statistics/prevalence/any-mental-illness-ami-among-us-adults.s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2" name="Rectangle 1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1143000" y="483004"/>
            <a:ext cx="6858000" cy="1508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Job Search Questions You’re Afraid to Ask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1143000" y="4764409"/>
            <a:ext cx="6858000" cy="1655762"/>
          </a:xfrm>
        </p:spPr>
        <p:txBody>
          <a:bodyPr/>
          <a:lstStyle/>
          <a:p>
            <a:r>
              <a:rPr lang="en-US" sz="3000" dirty="0" smtClean="0">
                <a:solidFill>
                  <a:schemeClr val="bg1"/>
                </a:solidFill>
                <a:latin typeface="+mj-lt"/>
              </a:rPr>
              <a:t>Cassandra </a:t>
            </a:r>
            <a:r>
              <a:rPr lang="en-US" sz="3000" dirty="0" err="1" smtClean="0">
                <a:solidFill>
                  <a:schemeClr val="bg1"/>
                </a:solidFill>
                <a:latin typeface="+mj-lt"/>
              </a:rPr>
              <a:t>Faris</a:t>
            </a:r>
            <a:endParaRPr lang="en-US" sz="3000" dirty="0" smtClean="0">
              <a:solidFill>
                <a:schemeClr val="bg1"/>
              </a:solidFill>
              <a:latin typeface="+mj-lt"/>
            </a:endParaRPr>
          </a:p>
          <a:p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84" y="2384031"/>
            <a:ext cx="1171632" cy="20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5" y="1216025"/>
            <a:ext cx="7179865" cy="4250479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5245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No career progression 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400" y="6573798"/>
            <a:ext cx="6451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829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03" y="1216025"/>
            <a:ext cx="6108728" cy="4250479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5245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No investment in growth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400" y="6573798"/>
            <a:ext cx="6451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89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49" y="1496335"/>
            <a:ext cx="5521902" cy="3865330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5245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Title-only promotion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400" y="6573798"/>
            <a:ext cx="6451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517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98" y="1216025"/>
            <a:ext cx="3000338" cy="4250479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5245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Instability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400" y="6573798"/>
            <a:ext cx="6451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6153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51" y="1005417"/>
            <a:ext cx="5227498" cy="4356248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5245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Changing company culture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400" y="6573798"/>
            <a:ext cx="6451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689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1" y="1041475"/>
            <a:ext cx="6616699" cy="4411132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5245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Relocation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400" y="6573798"/>
            <a:ext cx="6451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2310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1" y="1262031"/>
            <a:ext cx="6616699" cy="3970019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5245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Abusive or disrespectful leadership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400" y="6573798"/>
            <a:ext cx="6451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305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67" y="1262031"/>
            <a:ext cx="5605267" cy="3970019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5245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You dislike your coworkers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400" y="6573798"/>
            <a:ext cx="6451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2811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759" y="1216025"/>
            <a:ext cx="4328481" cy="4170363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5245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You dread going to work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2400" y="6573798"/>
            <a:ext cx="64515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381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94" name="Group 793"/>
          <p:cNvGrpSpPr/>
          <p:nvPr/>
        </p:nvGrpSpPr>
        <p:grpSpPr>
          <a:xfrm>
            <a:off x="2320189" y="4153140"/>
            <a:ext cx="4503622" cy="2219562"/>
            <a:chOff x="2937482" y="3898584"/>
            <a:chExt cx="6004829" cy="2959416"/>
          </a:xfrm>
        </p:grpSpPr>
        <p:sp>
          <p:nvSpPr>
            <p:cNvPr id="795" name="Freeform 10"/>
            <p:cNvSpPr>
              <a:spLocks/>
            </p:cNvSpPr>
            <p:nvPr/>
          </p:nvSpPr>
          <p:spPr bwMode="auto">
            <a:xfrm>
              <a:off x="6285754" y="5215645"/>
              <a:ext cx="1153481" cy="1293693"/>
            </a:xfrm>
            <a:custGeom>
              <a:avLst/>
              <a:gdLst>
                <a:gd name="T0" fmla="*/ 0 w 1234"/>
                <a:gd name="T1" fmla="*/ 211 h 1384"/>
                <a:gd name="T2" fmla="*/ 981 w 1234"/>
                <a:gd name="T3" fmla="*/ 0 h 1384"/>
                <a:gd name="T4" fmla="*/ 1234 w 1234"/>
                <a:gd name="T5" fmla="*/ 1173 h 1384"/>
                <a:gd name="T6" fmla="*/ 253 w 1234"/>
                <a:gd name="T7" fmla="*/ 1384 h 1384"/>
                <a:gd name="T8" fmla="*/ 0 w 1234"/>
                <a:gd name="T9" fmla="*/ 211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4" h="1384">
                  <a:moveTo>
                    <a:pt x="0" y="211"/>
                  </a:moveTo>
                  <a:lnTo>
                    <a:pt x="981" y="0"/>
                  </a:lnTo>
                  <a:lnTo>
                    <a:pt x="1234" y="1173"/>
                  </a:lnTo>
                  <a:lnTo>
                    <a:pt x="253" y="1384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6" name="Freeform 11"/>
            <p:cNvSpPr>
              <a:spLocks/>
            </p:cNvSpPr>
            <p:nvPr/>
          </p:nvSpPr>
          <p:spPr bwMode="auto">
            <a:xfrm>
              <a:off x="6376425" y="5304447"/>
              <a:ext cx="771168" cy="176668"/>
            </a:xfrm>
            <a:custGeom>
              <a:avLst/>
              <a:gdLst>
                <a:gd name="T0" fmla="*/ 0 w 825"/>
                <a:gd name="T1" fmla="*/ 177 h 189"/>
                <a:gd name="T2" fmla="*/ 820 w 825"/>
                <a:gd name="T3" fmla="*/ 0 h 189"/>
                <a:gd name="T4" fmla="*/ 825 w 825"/>
                <a:gd name="T5" fmla="*/ 14 h 189"/>
                <a:gd name="T6" fmla="*/ 2 w 825"/>
                <a:gd name="T7" fmla="*/ 189 h 189"/>
                <a:gd name="T8" fmla="*/ 0 w 825"/>
                <a:gd name="T9" fmla="*/ 17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89">
                  <a:moveTo>
                    <a:pt x="0" y="177"/>
                  </a:moveTo>
                  <a:lnTo>
                    <a:pt x="820" y="0"/>
                  </a:lnTo>
                  <a:lnTo>
                    <a:pt x="825" y="14"/>
                  </a:lnTo>
                  <a:lnTo>
                    <a:pt x="2" y="189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7" name="Freeform 12"/>
            <p:cNvSpPr>
              <a:spLocks/>
            </p:cNvSpPr>
            <p:nvPr/>
          </p:nvSpPr>
          <p:spPr bwMode="auto">
            <a:xfrm>
              <a:off x="6389511" y="5359597"/>
              <a:ext cx="769299" cy="176668"/>
            </a:xfrm>
            <a:custGeom>
              <a:avLst/>
              <a:gdLst>
                <a:gd name="T0" fmla="*/ 0 w 823"/>
                <a:gd name="T1" fmla="*/ 177 h 189"/>
                <a:gd name="T2" fmla="*/ 821 w 823"/>
                <a:gd name="T3" fmla="*/ 0 h 189"/>
                <a:gd name="T4" fmla="*/ 823 w 823"/>
                <a:gd name="T5" fmla="*/ 12 h 189"/>
                <a:gd name="T6" fmla="*/ 3 w 823"/>
                <a:gd name="T7" fmla="*/ 189 h 189"/>
                <a:gd name="T8" fmla="*/ 0 w 823"/>
                <a:gd name="T9" fmla="*/ 17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189">
                  <a:moveTo>
                    <a:pt x="0" y="177"/>
                  </a:moveTo>
                  <a:lnTo>
                    <a:pt x="821" y="0"/>
                  </a:lnTo>
                  <a:lnTo>
                    <a:pt x="823" y="12"/>
                  </a:lnTo>
                  <a:lnTo>
                    <a:pt x="3" y="189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8" name="Freeform 13"/>
            <p:cNvSpPr>
              <a:spLocks/>
            </p:cNvSpPr>
            <p:nvPr/>
          </p:nvSpPr>
          <p:spPr bwMode="auto">
            <a:xfrm>
              <a:off x="6400728" y="5414747"/>
              <a:ext cx="769299" cy="176668"/>
            </a:xfrm>
            <a:custGeom>
              <a:avLst/>
              <a:gdLst>
                <a:gd name="T0" fmla="*/ 0 w 823"/>
                <a:gd name="T1" fmla="*/ 175 h 189"/>
                <a:gd name="T2" fmla="*/ 820 w 823"/>
                <a:gd name="T3" fmla="*/ 0 h 189"/>
                <a:gd name="T4" fmla="*/ 823 w 823"/>
                <a:gd name="T5" fmla="*/ 12 h 189"/>
                <a:gd name="T6" fmla="*/ 2 w 823"/>
                <a:gd name="T7" fmla="*/ 189 h 189"/>
                <a:gd name="T8" fmla="*/ 0 w 823"/>
                <a:gd name="T9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189">
                  <a:moveTo>
                    <a:pt x="0" y="175"/>
                  </a:moveTo>
                  <a:lnTo>
                    <a:pt x="820" y="0"/>
                  </a:lnTo>
                  <a:lnTo>
                    <a:pt x="823" y="12"/>
                  </a:lnTo>
                  <a:lnTo>
                    <a:pt x="2" y="189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9" name="Freeform 14"/>
            <p:cNvSpPr>
              <a:spLocks/>
            </p:cNvSpPr>
            <p:nvPr/>
          </p:nvSpPr>
          <p:spPr bwMode="auto">
            <a:xfrm>
              <a:off x="6411945" y="5468028"/>
              <a:ext cx="771168" cy="179472"/>
            </a:xfrm>
            <a:custGeom>
              <a:avLst/>
              <a:gdLst>
                <a:gd name="T0" fmla="*/ 0 w 825"/>
                <a:gd name="T1" fmla="*/ 177 h 192"/>
                <a:gd name="T2" fmla="*/ 820 w 825"/>
                <a:gd name="T3" fmla="*/ 0 h 192"/>
                <a:gd name="T4" fmla="*/ 825 w 825"/>
                <a:gd name="T5" fmla="*/ 14 h 192"/>
                <a:gd name="T6" fmla="*/ 2 w 825"/>
                <a:gd name="T7" fmla="*/ 192 h 192"/>
                <a:gd name="T8" fmla="*/ 0 w 825"/>
                <a:gd name="T9" fmla="*/ 17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92">
                  <a:moveTo>
                    <a:pt x="0" y="177"/>
                  </a:moveTo>
                  <a:lnTo>
                    <a:pt x="820" y="0"/>
                  </a:lnTo>
                  <a:lnTo>
                    <a:pt x="825" y="14"/>
                  </a:lnTo>
                  <a:lnTo>
                    <a:pt x="2" y="192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0" name="Freeform 15"/>
            <p:cNvSpPr>
              <a:spLocks/>
            </p:cNvSpPr>
            <p:nvPr/>
          </p:nvSpPr>
          <p:spPr bwMode="auto">
            <a:xfrm>
              <a:off x="6425032" y="5523178"/>
              <a:ext cx="769299" cy="179472"/>
            </a:xfrm>
            <a:custGeom>
              <a:avLst/>
              <a:gdLst>
                <a:gd name="T0" fmla="*/ 0 w 823"/>
                <a:gd name="T1" fmla="*/ 177 h 192"/>
                <a:gd name="T2" fmla="*/ 820 w 823"/>
                <a:gd name="T3" fmla="*/ 0 h 192"/>
                <a:gd name="T4" fmla="*/ 823 w 823"/>
                <a:gd name="T5" fmla="*/ 14 h 192"/>
                <a:gd name="T6" fmla="*/ 2 w 823"/>
                <a:gd name="T7" fmla="*/ 192 h 192"/>
                <a:gd name="T8" fmla="*/ 0 w 823"/>
                <a:gd name="T9" fmla="*/ 17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192">
                  <a:moveTo>
                    <a:pt x="0" y="177"/>
                  </a:moveTo>
                  <a:lnTo>
                    <a:pt x="820" y="0"/>
                  </a:lnTo>
                  <a:lnTo>
                    <a:pt x="823" y="14"/>
                  </a:lnTo>
                  <a:lnTo>
                    <a:pt x="2" y="192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1" name="Freeform 16"/>
            <p:cNvSpPr>
              <a:spLocks/>
            </p:cNvSpPr>
            <p:nvPr/>
          </p:nvSpPr>
          <p:spPr bwMode="auto">
            <a:xfrm>
              <a:off x="6436249" y="5578328"/>
              <a:ext cx="769299" cy="176668"/>
            </a:xfrm>
            <a:custGeom>
              <a:avLst/>
              <a:gdLst>
                <a:gd name="T0" fmla="*/ 0 w 823"/>
                <a:gd name="T1" fmla="*/ 178 h 189"/>
                <a:gd name="T2" fmla="*/ 820 w 823"/>
                <a:gd name="T3" fmla="*/ 0 h 189"/>
                <a:gd name="T4" fmla="*/ 823 w 823"/>
                <a:gd name="T5" fmla="*/ 14 h 189"/>
                <a:gd name="T6" fmla="*/ 2 w 823"/>
                <a:gd name="T7" fmla="*/ 189 h 189"/>
                <a:gd name="T8" fmla="*/ 0 w 823"/>
                <a:gd name="T9" fmla="*/ 17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189">
                  <a:moveTo>
                    <a:pt x="0" y="178"/>
                  </a:moveTo>
                  <a:lnTo>
                    <a:pt x="820" y="0"/>
                  </a:lnTo>
                  <a:lnTo>
                    <a:pt x="823" y="14"/>
                  </a:lnTo>
                  <a:lnTo>
                    <a:pt x="2" y="189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2" name="Freeform 17"/>
            <p:cNvSpPr>
              <a:spLocks/>
            </p:cNvSpPr>
            <p:nvPr/>
          </p:nvSpPr>
          <p:spPr bwMode="auto">
            <a:xfrm>
              <a:off x="6447466" y="5633478"/>
              <a:ext cx="771168" cy="177602"/>
            </a:xfrm>
            <a:custGeom>
              <a:avLst/>
              <a:gdLst>
                <a:gd name="T0" fmla="*/ 0 w 825"/>
                <a:gd name="T1" fmla="*/ 178 h 190"/>
                <a:gd name="T2" fmla="*/ 820 w 825"/>
                <a:gd name="T3" fmla="*/ 0 h 190"/>
                <a:gd name="T4" fmla="*/ 825 w 825"/>
                <a:gd name="T5" fmla="*/ 12 h 190"/>
                <a:gd name="T6" fmla="*/ 2 w 825"/>
                <a:gd name="T7" fmla="*/ 190 h 190"/>
                <a:gd name="T8" fmla="*/ 0 w 825"/>
                <a:gd name="T9" fmla="*/ 1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90">
                  <a:moveTo>
                    <a:pt x="0" y="178"/>
                  </a:moveTo>
                  <a:lnTo>
                    <a:pt x="820" y="0"/>
                  </a:lnTo>
                  <a:lnTo>
                    <a:pt x="825" y="12"/>
                  </a:lnTo>
                  <a:lnTo>
                    <a:pt x="2" y="190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3" name="Freeform 18"/>
            <p:cNvSpPr>
              <a:spLocks/>
            </p:cNvSpPr>
            <p:nvPr/>
          </p:nvSpPr>
          <p:spPr bwMode="auto">
            <a:xfrm>
              <a:off x="6460552" y="5688628"/>
              <a:ext cx="769299" cy="177602"/>
            </a:xfrm>
            <a:custGeom>
              <a:avLst/>
              <a:gdLst>
                <a:gd name="T0" fmla="*/ 0 w 823"/>
                <a:gd name="T1" fmla="*/ 175 h 190"/>
                <a:gd name="T2" fmla="*/ 820 w 823"/>
                <a:gd name="T3" fmla="*/ 0 h 190"/>
                <a:gd name="T4" fmla="*/ 823 w 823"/>
                <a:gd name="T5" fmla="*/ 12 h 190"/>
                <a:gd name="T6" fmla="*/ 2 w 823"/>
                <a:gd name="T7" fmla="*/ 190 h 190"/>
                <a:gd name="T8" fmla="*/ 0 w 823"/>
                <a:gd name="T9" fmla="*/ 17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190">
                  <a:moveTo>
                    <a:pt x="0" y="175"/>
                  </a:moveTo>
                  <a:lnTo>
                    <a:pt x="820" y="0"/>
                  </a:lnTo>
                  <a:lnTo>
                    <a:pt x="823" y="12"/>
                  </a:lnTo>
                  <a:lnTo>
                    <a:pt x="2" y="19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4" name="Freeform 19"/>
            <p:cNvSpPr>
              <a:spLocks/>
            </p:cNvSpPr>
            <p:nvPr/>
          </p:nvSpPr>
          <p:spPr bwMode="auto">
            <a:xfrm>
              <a:off x="6471769" y="5741909"/>
              <a:ext cx="768364" cy="179472"/>
            </a:xfrm>
            <a:custGeom>
              <a:avLst/>
              <a:gdLst>
                <a:gd name="T0" fmla="*/ 0 w 822"/>
                <a:gd name="T1" fmla="*/ 178 h 192"/>
                <a:gd name="T2" fmla="*/ 820 w 822"/>
                <a:gd name="T3" fmla="*/ 0 h 192"/>
                <a:gd name="T4" fmla="*/ 822 w 822"/>
                <a:gd name="T5" fmla="*/ 14 h 192"/>
                <a:gd name="T6" fmla="*/ 2 w 822"/>
                <a:gd name="T7" fmla="*/ 192 h 192"/>
                <a:gd name="T8" fmla="*/ 0 w 822"/>
                <a:gd name="T9" fmla="*/ 1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192">
                  <a:moveTo>
                    <a:pt x="0" y="178"/>
                  </a:moveTo>
                  <a:lnTo>
                    <a:pt x="820" y="0"/>
                  </a:lnTo>
                  <a:lnTo>
                    <a:pt x="822" y="14"/>
                  </a:lnTo>
                  <a:lnTo>
                    <a:pt x="2" y="192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5" name="Freeform 20"/>
            <p:cNvSpPr>
              <a:spLocks/>
            </p:cNvSpPr>
            <p:nvPr/>
          </p:nvSpPr>
          <p:spPr bwMode="auto">
            <a:xfrm>
              <a:off x="6482986" y="5797059"/>
              <a:ext cx="771168" cy="179472"/>
            </a:xfrm>
            <a:custGeom>
              <a:avLst/>
              <a:gdLst>
                <a:gd name="T0" fmla="*/ 0 w 825"/>
                <a:gd name="T1" fmla="*/ 178 h 192"/>
                <a:gd name="T2" fmla="*/ 820 w 825"/>
                <a:gd name="T3" fmla="*/ 0 h 192"/>
                <a:gd name="T4" fmla="*/ 825 w 825"/>
                <a:gd name="T5" fmla="*/ 15 h 192"/>
                <a:gd name="T6" fmla="*/ 2 w 825"/>
                <a:gd name="T7" fmla="*/ 192 h 192"/>
                <a:gd name="T8" fmla="*/ 0 w 825"/>
                <a:gd name="T9" fmla="*/ 1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92">
                  <a:moveTo>
                    <a:pt x="0" y="178"/>
                  </a:moveTo>
                  <a:lnTo>
                    <a:pt x="820" y="0"/>
                  </a:lnTo>
                  <a:lnTo>
                    <a:pt x="825" y="15"/>
                  </a:lnTo>
                  <a:lnTo>
                    <a:pt x="2" y="192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6" name="Freeform 21"/>
            <p:cNvSpPr>
              <a:spLocks/>
            </p:cNvSpPr>
            <p:nvPr/>
          </p:nvSpPr>
          <p:spPr bwMode="auto">
            <a:xfrm>
              <a:off x="6496072" y="5852210"/>
              <a:ext cx="768364" cy="177602"/>
            </a:xfrm>
            <a:custGeom>
              <a:avLst/>
              <a:gdLst>
                <a:gd name="T0" fmla="*/ 0 w 822"/>
                <a:gd name="T1" fmla="*/ 178 h 190"/>
                <a:gd name="T2" fmla="*/ 820 w 822"/>
                <a:gd name="T3" fmla="*/ 0 h 190"/>
                <a:gd name="T4" fmla="*/ 822 w 822"/>
                <a:gd name="T5" fmla="*/ 15 h 190"/>
                <a:gd name="T6" fmla="*/ 2 w 822"/>
                <a:gd name="T7" fmla="*/ 190 h 190"/>
                <a:gd name="T8" fmla="*/ 0 w 822"/>
                <a:gd name="T9" fmla="*/ 1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190">
                  <a:moveTo>
                    <a:pt x="0" y="178"/>
                  </a:moveTo>
                  <a:lnTo>
                    <a:pt x="820" y="0"/>
                  </a:lnTo>
                  <a:lnTo>
                    <a:pt x="822" y="15"/>
                  </a:lnTo>
                  <a:lnTo>
                    <a:pt x="2" y="190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7" name="Freeform 22"/>
            <p:cNvSpPr>
              <a:spLocks/>
            </p:cNvSpPr>
            <p:nvPr/>
          </p:nvSpPr>
          <p:spPr bwMode="auto">
            <a:xfrm>
              <a:off x="6507289" y="5908295"/>
              <a:ext cx="768364" cy="176668"/>
            </a:xfrm>
            <a:custGeom>
              <a:avLst/>
              <a:gdLst>
                <a:gd name="T0" fmla="*/ 0 w 822"/>
                <a:gd name="T1" fmla="*/ 177 h 189"/>
                <a:gd name="T2" fmla="*/ 820 w 822"/>
                <a:gd name="T3" fmla="*/ 0 h 189"/>
                <a:gd name="T4" fmla="*/ 822 w 822"/>
                <a:gd name="T5" fmla="*/ 11 h 189"/>
                <a:gd name="T6" fmla="*/ 2 w 822"/>
                <a:gd name="T7" fmla="*/ 189 h 189"/>
                <a:gd name="T8" fmla="*/ 0 w 822"/>
                <a:gd name="T9" fmla="*/ 17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189">
                  <a:moveTo>
                    <a:pt x="0" y="177"/>
                  </a:moveTo>
                  <a:lnTo>
                    <a:pt x="820" y="0"/>
                  </a:lnTo>
                  <a:lnTo>
                    <a:pt x="822" y="11"/>
                  </a:lnTo>
                  <a:lnTo>
                    <a:pt x="2" y="189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8" name="Freeform 23"/>
            <p:cNvSpPr>
              <a:spLocks/>
            </p:cNvSpPr>
            <p:nvPr/>
          </p:nvSpPr>
          <p:spPr bwMode="auto">
            <a:xfrm>
              <a:off x="6517571" y="5963445"/>
              <a:ext cx="771168" cy="176668"/>
            </a:xfrm>
            <a:custGeom>
              <a:avLst/>
              <a:gdLst>
                <a:gd name="T0" fmla="*/ 0 w 825"/>
                <a:gd name="T1" fmla="*/ 175 h 189"/>
                <a:gd name="T2" fmla="*/ 821 w 825"/>
                <a:gd name="T3" fmla="*/ 0 h 189"/>
                <a:gd name="T4" fmla="*/ 825 w 825"/>
                <a:gd name="T5" fmla="*/ 12 h 189"/>
                <a:gd name="T6" fmla="*/ 5 w 825"/>
                <a:gd name="T7" fmla="*/ 189 h 189"/>
                <a:gd name="T8" fmla="*/ 0 w 825"/>
                <a:gd name="T9" fmla="*/ 17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89">
                  <a:moveTo>
                    <a:pt x="0" y="175"/>
                  </a:moveTo>
                  <a:lnTo>
                    <a:pt x="821" y="0"/>
                  </a:lnTo>
                  <a:lnTo>
                    <a:pt x="825" y="12"/>
                  </a:lnTo>
                  <a:lnTo>
                    <a:pt x="5" y="189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9" name="Freeform 24"/>
            <p:cNvSpPr>
              <a:spLocks/>
            </p:cNvSpPr>
            <p:nvPr/>
          </p:nvSpPr>
          <p:spPr bwMode="auto">
            <a:xfrm>
              <a:off x="6531593" y="6015791"/>
              <a:ext cx="768364" cy="179472"/>
            </a:xfrm>
            <a:custGeom>
              <a:avLst/>
              <a:gdLst>
                <a:gd name="T0" fmla="*/ 0 w 822"/>
                <a:gd name="T1" fmla="*/ 178 h 192"/>
                <a:gd name="T2" fmla="*/ 820 w 822"/>
                <a:gd name="T3" fmla="*/ 0 h 192"/>
                <a:gd name="T4" fmla="*/ 822 w 822"/>
                <a:gd name="T5" fmla="*/ 15 h 192"/>
                <a:gd name="T6" fmla="*/ 2 w 822"/>
                <a:gd name="T7" fmla="*/ 192 h 192"/>
                <a:gd name="T8" fmla="*/ 0 w 822"/>
                <a:gd name="T9" fmla="*/ 1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192">
                  <a:moveTo>
                    <a:pt x="0" y="178"/>
                  </a:moveTo>
                  <a:lnTo>
                    <a:pt x="820" y="0"/>
                  </a:lnTo>
                  <a:lnTo>
                    <a:pt x="822" y="15"/>
                  </a:lnTo>
                  <a:lnTo>
                    <a:pt x="2" y="192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0" name="Freeform 25"/>
            <p:cNvSpPr>
              <a:spLocks/>
            </p:cNvSpPr>
            <p:nvPr/>
          </p:nvSpPr>
          <p:spPr bwMode="auto">
            <a:xfrm>
              <a:off x="6541875" y="6071876"/>
              <a:ext cx="769299" cy="176668"/>
            </a:xfrm>
            <a:custGeom>
              <a:avLst/>
              <a:gdLst>
                <a:gd name="T0" fmla="*/ 0 w 823"/>
                <a:gd name="T1" fmla="*/ 177 h 189"/>
                <a:gd name="T2" fmla="*/ 821 w 823"/>
                <a:gd name="T3" fmla="*/ 0 h 189"/>
                <a:gd name="T4" fmla="*/ 823 w 823"/>
                <a:gd name="T5" fmla="*/ 14 h 189"/>
                <a:gd name="T6" fmla="*/ 3 w 823"/>
                <a:gd name="T7" fmla="*/ 189 h 189"/>
                <a:gd name="T8" fmla="*/ 0 w 823"/>
                <a:gd name="T9" fmla="*/ 17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189">
                  <a:moveTo>
                    <a:pt x="0" y="177"/>
                  </a:moveTo>
                  <a:lnTo>
                    <a:pt x="821" y="0"/>
                  </a:lnTo>
                  <a:lnTo>
                    <a:pt x="823" y="14"/>
                  </a:lnTo>
                  <a:lnTo>
                    <a:pt x="3" y="189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1" name="Freeform 26"/>
            <p:cNvSpPr>
              <a:spLocks/>
            </p:cNvSpPr>
            <p:nvPr/>
          </p:nvSpPr>
          <p:spPr bwMode="auto">
            <a:xfrm>
              <a:off x="6553092" y="6127026"/>
              <a:ext cx="771168" cy="176668"/>
            </a:xfrm>
            <a:custGeom>
              <a:avLst/>
              <a:gdLst>
                <a:gd name="T0" fmla="*/ 0 w 825"/>
                <a:gd name="T1" fmla="*/ 177 h 189"/>
                <a:gd name="T2" fmla="*/ 821 w 825"/>
                <a:gd name="T3" fmla="*/ 0 h 189"/>
                <a:gd name="T4" fmla="*/ 825 w 825"/>
                <a:gd name="T5" fmla="*/ 11 h 189"/>
                <a:gd name="T6" fmla="*/ 5 w 825"/>
                <a:gd name="T7" fmla="*/ 189 h 189"/>
                <a:gd name="T8" fmla="*/ 0 w 825"/>
                <a:gd name="T9" fmla="*/ 17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189">
                  <a:moveTo>
                    <a:pt x="0" y="177"/>
                  </a:moveTo>
                  <a:lnTo>
                    <a:pt x="821" y="0"/>
                  </a:lnTo>
                  <a:lnTo>
                    <a:pt x="825" y="11"/>
                  </a:lnTo>
                  <a:lnTo>
                    <a:pt x="5" y="189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2" name="Freeform 27"/>
            <p:cNvSpPr>
              <a:spLocks/>
            </p:cNvSpPr>
            <p:nvPr/>
          </p:nvSpPr>
          <p:spPr bwMode="auto">
            <a:xfrm>
              <a:off x="6566178" y="6182176"/>
              <a:ext cx="769299" cy="176668"/>
            </a:xfrm>
            <a:custGeom>
              <a:avLst/>
              <a:gdLst>
                <a:gd name="T0" fmla="*/ 0 w 823"/>
                <a:gd name="T1" fmla="*/ 177 h 189"/>
                <a:gd name="T2" fmla="*/ 821 w 823"/>
                <a:gd name="T3" fmla="*/ 0 h 189"/>
                <a:gd name="T4" fmla="*/ 823 w 823"/>
                <a:gd name="T5" fmla="*/ 12 h 189"/>
                <a:gd name="T6" fmla="*/ 3 w 823"/>
                <a:gd name="T7" fmla="*/ 189 h 189"/>
                <a:gd name="T8" fmla="*/ 0 w 823"/>
                <a:gd name="T9" fmla="*/ 17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189">
                  <a:moveTo>
                    <a:pt x="0" y="177"/>
                  </a:moveTo>
                  <a:lnTo>
                    <a:pt x="821" y="0"/>
                  </a:lnTo>
                  <a:lnTo>
                    <a:pt x="823" y="12"/>
                  </a:lnTo>
                  <a:lnTo>
                    <a:pt x="3" y="189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3" name="Freeform 28"/>
            <p:cNvSpPr>
              <a:spLocks/>
            </p:cNvSpPr>
            <p:nvPr/>
          </p:nvSpPr>
          <p:spPr bwMode="auto">
            <a:xfrm>
              <a:off x="6360534" y="4376240"/>
              <a:ext cx="1065614" cy="1407732"/>
            </a:xfrm>
            <a:custGeom>
              <a:avLst/>
              <a:gdLst>
                <a:gd name="T0" fmla="*/ 154 w 482"/>
                <a:gd name="T1" fmla="*/ 0 h 637"/>
                <a:gd name="T2" fmla="*/ 61 w 482"/>
                <a:gd name="T3" fmla="*/ 35 h 637"/>
                <a:gd name="T4" fmla="*/ 49 w 482"/>
                <a:gd name="T5" fmla="*/ 38 h 637"/>
                <a:gd name="T6" fmla="*/ 0 w 482"/>
                <a:gd name="T7" fmla="*/ 584 h 637"/>
                <a:gd name="T8" fmla="*/ 481 w 482"/>
                <a:gd name="T9" fmla="*/ 628 h 637"/>
                <a:gd name="T10" fmla="*/ 154 w 482"/>
                <a:gd name="T11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2" h="637">
                  <a:moveTo>
                    <a:pt x="154" y="0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0" y="584"/>
                    <a:pt x="0" y="584"/>
                    <a:pt x="0" y="584"/>
                  </a:cubicBezTo>
                  <a:cubicBezTo>
                    <a:pt x="0" y="584"/>
                    <a:pt x="481" y="637"/>
                    <a:pt x="481" y="628"/>
                  </a:cubicBezTo>
                  <a:cubicBezTo>
                    <a:pt x="482" y="619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4" name="Freeform 29"/>
            <p:cNvSpPr>
              <a:spLocks/>
            </p:cNvSpPr>
            <p:nvPr/>
          </p:nvSpPr>
          <p:spPr bwMode="auto">
            <a:xfrm>
              <a:off x="6305384" y="4360350"/>
              <a:ext cx="1483447" cy="1418949"/>
            </a:xfrm>
            <a:custGeom>
              <a:avLst/>
              <a:gdLst>
                <a:gd name="T0" fmla="*/ 133 w 1587"/>
                <a:gd name="T1" fmla="*/ 0 h 1518"/>
                <a:gd name="T2" fmla="*/ 1587 w 1587"/>
                <a:gd name="T3" fmla="*/ 140 h 1518"/>
                <a:gd name="T4" fmla="*/ 1452 w 1587"/>
                <a:gd name="T5" fmla="*/ 1518 h 1518"/>
                <a:gd name="T6" fmla="*/ 0 w 1587"/>
                <a:gd name="T7" fmla="*/ 1379 h 1518"/>
                <a:gd name="T8" fmla="*/ 133 w 1587"/>
                <a:gd name="T9" fmla="*/ 0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7" h="1518">
                  <a:moveTo>
                    <a:pt x="133" y="0"/>
                  </a:moveTo>
                  <a:lnTo>
                    <a:pt x="1587" y="140"/>
                  </a:lnTo>
                  <a:lnTo>
                    <a:pt x="1452" y="1518"/>
                  </a:lnTo>
                  <a:lnTo>
                    <a:pt x="0" y="1379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5" name="Freeform 30"/>
            <p:cNvSpPr>
              <a:spLocks/>
            </p:cNvSpPr>
            <p:nvPr/>
          </p:nvSpPr>
          <p:spPr bwMode="auto">
            <a:xfrm>
              <a:off x="6429705" y="3935974"/>
              <a:ext cx="1398385" cy="555241"/>
            </a:xfrm>
            <a:custGeom>
              <a:avLst/>
              <a:gdLst>
                <a:gd name="T0" fmla="*/ 45 w 1496"/>
                <a:gd name="T1" fmla="*/ 0 h 594"/>
                <a:gd name="T2" fmla="*/ 1496 w 1496"/>
                <a:gd name="T3" fmla="*/ 140 h 594"/>
                <a:gd name="T4" fmla="*/ 1454 w 1496"/>
                <a:gd name="T5" fmla="*/ 594 h 594"/>
                <a:gd name="T6" fmla="*/ 0 w 1496"/>
                <a:gd name="T7" fmla="*/ 454 h 594"/>
                <a:gd name="T8" fmla="*/ 45 w 1496"/>
                <a:gd name="T9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6" h="594">
                  <a:moveTo>
                    <a:pt x="45" y="0"/>
                  </a:moveTo>
                  <a:lnTo>
                    <a:pt x="1496" y="140"/>
                  </a:lnTo>
                  <a:lnTo>
                    <a:pt x="1454" y="594"/>
                  </a:lnTo>
                  <a:lnTo>
                    <a:pt x="0" y="45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6" name="Freeform 31"/>
            <p:cNvSpPr>
              <a:spLocks/>
            </p:cNvSpPr>
            <p:nvPr/>
          </p:nvSpPr>
          <p:spPr bwMode="auto">
            <a:xfrm>
              <a:off x="7014858" y="4126663"/>
              <a:ext cx="694519" cy="81323"/>
            </a:xfrm>
            <a:custGeom>
              <a:avLst/>
              <a:gdLst>
                <a:gd name="T0" fmla="*/ 3 w 743"/>
                <a:gd name="T1" fmla="*/ 0 h 87"/>
                <a:gd name="T2" fmla="*/ 743 w 743"/>
                <a:gd name="T3" fmla="*/ 71 h 87"/>
                <a:gd name="T4" fmla="*/ 743 w 743"/>
                <a:gd name="T5" fmla="*/ 87 h 87"/>
                <a:gd name="T6" fmla="*/ 0 w 743"/>
                <a:gd name="T7" fmla="*/ 14 h 87"/>
                <a:gd name="T8" fmla="*/ 3 w 74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87">
                  <a:moveTo>
                    <a:pt x="3" y="0"/>
                  </a:moveTo>
                  <a:lnTo>
                    <a:pt x="743" y="71"/>
                  </a:lnTo>
                  <a:lnTo>
                    <a:pt x="743" y="87"/>
                  </a:lnTo>
                  <a:lnTo>
                    <a:pt x="0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7" name="Freeform 32"/>
            <p:cNvSpPr>
              <a:spLocks/>
            </p:cNvSpPr>
            <p:nvPr/>
          </p:nvSpPr>
          <p:spPr bwMode="auto">
            <a:xfrm>
              <a:off x="7183113" y="4193030"/>
              <a:ext cx="521590" cy="63563"/>
            </a:xfrm>
            <a:custGeom>
              <a:avLst/>
              <a:gdLst>
                <a:gd name="T0" fmla="*/ 2 w 558"/>
                <a:gd name="T1" fmla="*/ 0 h 68"/>
                <a:gd name="T2" fmla="*/ 558 w 558"/>
                <a:gd name="T3" fmla="*/ 54 h 68"/>
                <a:gd name="T4" fmla="*/ 556 w 558"/>
                <a:gd name="T5" fmla="*/ 68 h 68"/>
                <a:gd name="T6" fmla="*/ 0 w 558"/>
                <a:gd name="T7" fmla="*/ 16 h 68"/>
                <a:gd name="T8" fmla="*/ 2 w 558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8" h="68">
                  <a:moveTo>
                    <a:pt x="2" y="0"/>
                  </a:moveTo>
                  <a:lnTo>
                    <a:pt x="558" y="54"/>
                  </a:lnTo>
                  <a:lnTo>
                    <a:pt x="556" y="68"/>
                  </a:lnTo>
                  <a:lnTo>
                    <a:pt x="0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8" name="Freeform 33"/>
            <p:cNvSpPr>
              <a:spLocks/>
            </p:cNvSpPr>
            <p:nvPr/>
          </p:nvSpPr>
          <p:spPr bwMode="auto">
            <a:xfrm>
              <a:off x="7401844" y="4267809"/>
              <a:ext cx="298185" cy="42064"/>
            </a:xfrm>
            <a:custGeom>
              <a:avLst/>
              <a:gdLst>
                <a:gd name="T0" fmla="*/ 2 w 319"/>
                <a:gd name="T1" fmla="*/ 0 h 45"/>
                <a:gd name="T2" fmla="*/ 319 w 319"/>
                <a:gd name="T3" fmla="*/ 31 h 45"/>
                <a:gd name="T4" fmla="*/ 317 w 319"/>
                <a:gd name="T5" fmla="*/ 45 h 45"/>
                <a:gd name="T6" fmla="*/ 0 w 319"/>
                <a:gd name="T7" fmla="*/ 17 h 45"/>
                <a:gd name="T8" fmla="*/ 2 w 31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5">
                  <a:moveTo>
                    <a:pt x="2" y="0"/>
                  </a:moveTo>
                  <a:lnTo>
                    <a:pt x="319" y="31"/>
                  </a:lnTo>
                  <a:lnTo>
                    <a:pt x="317" y="4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9" name="Freeform 34"/>
            <p:cNvSpPr>
              <a:spLocks/>
            </p:cNvSpPr>
            <p:nvPr/>
          </p:nvSpPr>
          <p:spPr bwMode="auto">
            <a:xfrm>
              <a:off x="7395301" y="4329503"/>
              <a:ext cx="298185" cy="44868"/>
            </a:xfrm>
            <a:custGeom>
              <a:avLst/>
              <a:gdLst>
                <a:gd name="T0" fmla="*/ 2 w 319"/>
                <a:gd name="T1" fmla="*/ 0 h 48"/>
                <a:gd name="T2" fmla="*/ 319 w 319"/>
                <a:gd name="T3" fmla="*/ 31 h 48"/>
                <a:gd name="T4" fmla="*/ 317 w 319"/>
                <a:gd name="T5" fmla="*/ 48 h 48"/>
                <a:gd name="T6" fmla="*/ 0 w 319"/>
                <a:gd name="T7" fmla="*/ 17 h 48"/>
                <a:gd name="T8" fmla="*/ 2 w 319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8">
                  <a:moveTo>
                    <a:pt x="2" y="0"/>
                  </a:moveTo>
                  <a:lnTo>
                    <a:pt x="319" y="31"/>
                  </a:lnTo>
                  <a:lnTo>
                    <a:pt x="317" y="48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0" name="Freeform 35"/>
            <p:cNvSpPr>
              <a:spLocks noEditPoints="1"/>
            </p:cNvSpPr>
            <p:nvPr/>
          </p:nvSpPr>
          <p:spPr bwMode="auto">
            <a:xfrm>
              <a:off x="6434379" y="4497758"/>
              <a:ext cx="1241347" cy="839405"/>
            </a:xfrm>
            <a:custGeom>
              <a:avLst/>
              <a:gdLst>
                <a:gd name="T0" fmla="*/ 70 w 1328"/>
                <a:gd name="T1" fmla="*/ 0 h 898"/>
                <a:gd name="T2" fmla="*/ 520 w 1328"/>
                <a:gd name="T3" fmla="*/ 42 h 898"/>
                <a:gd name="T4" fmla="*/ 952 w 1328"/>
                <a:gd name="T5" fmla="*/ 85 h 898"/>
                <a:gd name="T6" fmla="*/ 1326 w 1328"/>
                <a:gd name="T7" fmla="*/ 121 h 898"/>
                <a:gd name="T8" fmla="*/ 1328 w 1328"/>
                <a:gd name="T9" fmla="*/ 121 h 898"/>
                <a:gd name="T10" fmla="*/ 1328 w 1328"/>
                <a:gd name="T11" fmla="*/ 123 h 898"/>
                <a:gd name="T12" fmla="*/ 1260 w 1328"/>
                <a:gd name="T13" fmla="*/ 837 h 898"/>
                <a:gd name="T14" fmla="*/ 1260 w 1328"/>
                <a:gd name="T15" fmla="*/ 837 h 898"/>
                <a:gd name="T16" fmla="*/ 1257 w 1328"/>
                <a:gd name="T17" fmla="*/ 839 h 898"/>
                <a:gd name="T18" fmla="*/ 1253 w 1328"/>
                <a:gd name="T19" fmla="*/ 896 h 898"/>
                <a:gd name="T20" fmla="*/ 1253 w 1328"/>
                <a:gd name="T21" fmla="*/ 898 h 898"/>
                <a:gd name="T22" fmla="*/ 1253 w 1328"/>
                <a:gd name="T23" fmla="*/ 896 h 898"/>
                <a:gd name="T24" fmla="*/ 446 w 1328"/>
                <a:gd name="T25" fmla="*/ 820 h 898"/>
                <a:gd name="T26" fmla="*/ 444 w 1328"/>
                <a:gd name="T27" fmla="*/ 820 h 898"/>
                <a:gd name="T28" fmla="*/ 444 w 1328"/>
                <a:gd name="T29" fmla="*/ 818 h 898"/>
                <a:gd name="T30" fmla="*/ 451 w 1328"/>
                <a:gd name="T31" fmla="*/ 761 h 898"/>
                <a:gd name="T32" fmla="*/ 2 w 1328"/>
                <a:gd name="T33" fmla="*/ 719 h 898"/>
                <a:gd name="T34" fmla="*/ 0 w 1328"/>
                <a:gd name="T35" fmla="*/ 719 h 898"/>
                <a:gd name="T36" fmla="*/ 0 w 1328"/>
                <a:gd name="T37" fmla="*/ 716 h 898"/>
                <a:gd name="T38" fmla="*/ 68 w 1328"/>
                <a:gd name="T39" fmla="*/ 2 h 898"/>
                <a:gd name="T40" fmla="*/ 68 w 1328"/>
                <a:gd name="T41" fmla="*/ 0 h 898"/>
                <a:gd name="T42" fmla="*/ 70 w 1328"/>
                <a:gd name="T43" fmla="*/ 0 h 898"/>
                <a:gd name="T44" fmla="*/ 1255 w 1328"/>
                <a:gd name="T45" fmla="*/ 839 h 898"/>
                <a:gd name="T46" fmla="*/ 884 w 1328"/>
                <a:gd name="T47" fmla="*/ 804 h 898"/>
                <a:gd name="T48" fmla="*/ 453 w 1328"/>
                <a:gd name="T49" fmla="*/ 761 h 898"/>
                <a:gd name="T50" fmla="*/ 446 w 1328"/>
                <a:gd name="T51" fmla="*/ 818 h 898"/>
                <a:gd name="T52" fmla="*/ 1250 w 1328"/>
                <a:gd name="T53" fmla="*/ 894 h 898"/>
                <a:gd name="T54" fmla="*/ 1255 w 1328"/>
                <a:gd name="T55" fmla="*/ 839 h 898"/>
                <a:gd name="T56" fmla="*/ 952 w 1328"/>
                <a:gd name="T57" fmla="*/ 87 h 898"/>
                <a:gd name="T58" fmla="*/ 884 w 1328"/>
                <a:gd name="T59" fmla="*/ 802 h 898"/>
                <a:gd name="T60" fmla="*/ 1257 w 1328"/>
                <a:gd name="T61" fmla="*/ 837 h 898"/>
                <a:gd name="T62" fmla="*/ 1326 w 1328"/>
                <a:gd name="T63" fmla="*/ 123 h 898"/>
                <a:gd name="T64" fmla="*/ 952 w 1328"/>
                <a:gd name="T65" fmla="*/ 87 h 898"/>
                <a:gd name="T66" fmla="*/ 451 w 1328"/>
                <a:gd name="T67" fmla="*/ 759 h 898"/>
                <a:gd name="T68" fmla="*/ 520 w 1328"/>
                <a:gd name="T69" fmla="*/ 45 h 898"/>
                <a:gd name="T70" fmla="*/ 70 w 1328"/>
                <a:gd name="T71" fmla="*/ 2 h 898"/>
                <a:gd name="T72" fmla="*/ 2 w 1328"/>
                <a:gd name="T73" fmla="*/ 716 h 898"/>
                <a:gd name="T74" fmla="*/ 451 w 1328"/>
                <a:gd name="T75" fmla="*/ 759 h 898"/>
                <a:gd name="T76" fmla="*/ 522 w 1328"/>
                <a:gd name="T77" fmla="*/ 47 h 898"/>
                <a:gd name="T78" fmla="*/ 453 w 1328"/>
                <a:gd name="T79" fmla="*/ 759 h 898"/>
                <a:gd name="T80" fmla="*/ 881 w 1328"/>
                <a:gd name="T81" fmla="*/ 802 h 898"/>
                <a:gd name="T82" fmla="*/ 950 w 1328"/>
                <a:gd name="T83" fmla="*/ 87 h 898"/>
                <a:gd name="T84" fmla="*/ 522 w 1328"/>
                <a:gd name="T85" fmla="*/ 47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28" h="898">
                  <a:moveTo>
                    <a:pt x="70" y="0"/>
                  </a:moveTo>
                  <a:lnTo>
                    <a:pt x="520" y="42"/>
                  </a:lnTo>
                  <a:lnTo>
                    <a:pt x="952" y="85"/>
                  </a:lnTo>
                  <a:lnTo>
                    <a:pt x="1326" y="121"/>
                  </a:lnTo>
                  <a:lnTo>
                    <a:pt x="1328" y="121"/>
                  </a:lnTo>
                  <a:lnTo>
                    <a:pt x="1328" y="123"/>
                  </a:lnTo>
                  <a:lnTo>
                    <a:pt x="1260" y="837"/>
                  </a:lnTo>
                  <a:lnTo>
                    <a:pt x="1260" y="837"/>
                  </a:lnTo>
                  <a:lnTo>
                    <a:pt x="1257" y="839"/>
                  </a:lnTo>
                  <a:lnTo>
                    <a:pt x="1253" y="896"/>
                  </a:lnTo>
                  <a:lnTo>
                    <a:pt x="1253" y="898"/>
                  </a:lnTo>
                  <a:lnTo>
                    <a:pt x="1253" y="896"/>
                  </a:lnTo>
                  <a:lnTo>
                    <a:pt x="446" y="820"/>
                  </a:lnTo>
                  <a:lnTo>
                    <a:pt x="444" y="820"/>
                  </a:lnTo>
                  <a:lnTo>
                    <a:pt x="444" y="818"/>
                  </a:lnTo>
                  <a:lnTo>
                    <a:pt x="451" y="761"/>
                  </a:lnTo>
                  <a:lnTo>
                    <a:pt x="2" y="719"/>
                  </a:lnTo>
                  <a:lnTo>
                    <a:pt x="0" y="719"/>
                  </a:lnTo>
                  <a:lnTo>
                    <a:pt x="0" y="716"/>
                  </a:lnTo>
                  <a:lnTo>
                    <a:pt x="68" y="2"/>
                  </a:lnTo>
                  <a:lnTo>
                    <a:pt x="68" y="0"/>
                  </a:lnTo>
                  <a:lnTo>
                    <a:pt x="70" y="0"/>
                  </a:lnTo>
                  <a:close/>
                  <a:moveTo>
                    <a:pt x="1255" y="839"/>
                  </a:moveTo>
                  <a:lnTo>
                    <a:pt x="884" y="804"/>
                  </a:lnTo>
                  <a:lnTo>
                    <a:pt x="453" y="761"/>
                  </a:lnTo>
                  <a:lnTo>
                    <a:pt x="446" y="818"/>
                  </a:lnTo>
                  <a:lnTo>
                    <a:pt x="1250" y="894"/>
                  </a:lnTo>
                  <a:lnTo>
                    <a:pt x="1255" y="839"/>
                  </a:lnTo>
                  <a:close/>
                  <a:moveTo>
                    <a:pt x="952" y="87"/>
                  </a:moveTo>
                  <a:lnTo>
                    <a:pt x="884" y="802"/>
                  </a:lnTo>
                  <a:lnTo>
                    <a:pt x="1257" y="837"/>
                  </a:lnTo>
                  <a:lnTo>
                    <a:pt x="1326" y="123"/>
                  </a:lnTo>
                  <a:lnTo>
                    <a:pt x="952" y="87"/>
                  </a:lnTo>
                  <a:close/>
                  <a:moveTo>
                    <a:pt x="451" y="759"/>
                  </a:moveTo>
                  <a:lnTo>
                    <a:pt x="520" y="45"/>
                  </a:lnTo>
                  <a:lnTo>
                    <a:pt x="70" y="2"/>
                  </a:lnTo>
                  <a:lnTo>
                    <a:pt x="2" y="716"/>
                  </a:lnTo>
                  <a:lnTo>
                    <a:pt x="451" y="759"/>
                  </a:lnTo>
                  <a:close/>
                  <a:moveTo>
                    <a:pt x="522" y="47"/>
                  </a:moveTo>
                  <a:lnTo>
                    <a:pt x="453" y="759"/>
                  </a:lnTo>
                  <a:lnTo>
                    <a:pt x="881" y="802"/>
                  </a:lnTo>
                  <a:lnTo>
                    <a:pt x="950" y="87"/>
                  </a:lnTo>
                  <a:lnTo>
                    <a:pt x="522" y="4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1" name="Freeform 36"/>
            <p:cNvSpPr>
              <a:spLocks/>
            </p:cNvSpPr>
            <p:nvPr/>
          </p:nvSpPr>
          <p:spPr bwMode="auto">
            <a:xfrm>
              <a:off x="6541875" y="4570668"/>
              <a:ext cx="299120" cy="42064"/>
            </a:xfrm>
            <a:custGeom>
              <a:avLst/>
              <a:gdLst>
                <a:gd name="T0" fmla="*/ 3 w 320"/>
                <a:gd name="T1" fmla="*/ 0 h 45"/>
                <a:gd name="T2" fmla="*/ 320 w 320"/>
                <a:gd name="T3" fmla="*/ 31 h 45"/>
                <a:gd name="T4" fmla="*/ 317 w 320"/>
                <a:gd name="T5" fmla="*/ 45 h 45"/>
                <a:gd name="T6" fmla="*/ 0 w 320"/>
                <a:gd name="T7" fmla="*/ 14 h 45"/>
                <a:gd name="T8" fmla="*/ 3 w 32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45">
                  <a:moveTo>
                    <a:pt x="3" y="0"/>
                  </a:moveTo>
                  <a:lnTo>
                    <a:pt x="320" y="31"/>
                  </a:lnTo>
                  <a:lnTo>
                    <a:pt x="317" y="45"/>
                  </a:lnTo>
                  <a:lnTo>
                    <a:pt x="0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2" name="Freeform 37"/>
            <p:cNvSpPr>
              <a:spLocks/>
            </p:cNvSpPr>
            <p:nvPr/>
          </p:nvSpPr>
          <p:spPr bwMode="auto">
            <a:xfrm>
              <a:off x="6533462" y="4656665"/>
              <a:ext cx="298185" cy="42064"/>
            </a:xfrm>
            <a:custGeom>
              <a:avLst/>
              <a:gdLst>
                <a:gd name="T0" fmla="*/ 2 w 319"/>
                <a:gd name="T1" fmla="*/ 0 h 45"/>
                <a:gd name="T2" fmla="*/ 319 w 319"/>
                <a:gd name="T3" fmla="*/ 31 h 45"/>
                <a:gd name="T4" fmla="*/ 317 w 319"/>
                <a:gd name="T5" fmla="*/ 45 h 45"/>
                <a:gd name="T6" fmla="*/ 0 w 319"/>
                <a:gd name="T7" fmla="*/ 17 h 45"/>
                <a:gd name="T8" fmla="*/ 2 w 31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5">
                  <a:moveTo>
                    <a:pt x="2" y="0"/>
                  </a:moveTo>
                  <a:lnTo>
                    <a:pt x="319" y="31"/>
                  </a:lnTo>
                  <a:lnTo>
                    <a:pt x="317" y="4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3" name="Freeform 38"/>
            <p:cNvSpPr>
              <a:spLocks/>
            </p:cNvSpPr>
            <p:nvPr/>
          </p:nvSpPr>
          <p:spPr bwMode="auto">
            <a:xfrm>
              <a:off x="6526919" y="4742662"/>
              <a:ext cx="296316" cy="44868"/>
            </a:xfrm>
            <a:custGeom>
              <a:avLst/>
              <a:gdLst>
                <a:gd name="T0" fmla="*/ 0 w 317"/>
                <a:gd name="T1" fmla="*/ 0 h 48"/>
                <a:gd name="T2" fmla="*/ 317 w 317"/>
                <a:gd name="T3" fmla="*/ 31 h 48"/>
                <a:gd name="T4" fmla="*/ 317 w 317"/>
                <a:gd name="T5" fmla="*/ 48 h 48"/>
                <a:gd name="T6" fmla="*/ 0 w 317"/>
                <a:gd name="T7" fmla="*/ 17 h 48"/>
                <a:gd name="T8" fmla="*/ 0 w 31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8">
                  <a:moveTo>
                    <a:pt x="0" y="0"/>
                  </a:moveTo>
                  <a:lnTo>
                    <a:pt x="317" y="31"/>
                  </a:lnTo>
                  <a:lnTo>
                    <a:pt x="317" y="48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4" name="Freeform 39"/>
            <p:cNvSpPr>
              <a:spLocks/>
            </p:cNvSpPr>
            <p:nvPr/>
          </p:nvSpPr>
          <p:spPr bwMode="auto">
            <a:xfrm>
              <a:off x="6517571" y="4829594"/>
              <a:ext cx="296316" cy="43934"/>
            </a:xfrm>
            <a:custGeom>
              <a:avLst/>
              <a:gdLst>
                <a:gd name="T0" fmla="*/ 0 w 317"/>
                <a:gd name="T1" fmla="*/ 0 h 47"/>
                <a:gd name="T2" fmla="*/ 317 w 317"/>
                <a:gd name="T3" fmla="*/ 30 h 47"/>
                <a:gd name="T4" fmla="*/ 317 w 317"/>
                <a:gd name="T5" fmla="*/ 47 h 47"/>
                <a:gd name="T6" fmla="*/ 0 w 317"/>
                <a:gd name="T7" fmla="*/ 16 h 47"/>
                <a:gd name="T8" fmla="*/ 0 w 31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7">
                  <a:moveTo>
                    <a:pt x="0" y="0"/>
                  </a:moveTo>
                  <a:lnTo>
                    <a:pt x="317" y="30"/>
                  </a:lnTo>
                  <a:lnTo>
                    <a:pt x="317" y="47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5" name="Freeform 40"/>
            <p:cNvSpPr>
              <a:spLocks/>
            </p:cNvSpPr>
            <p:nvPr/>
          </p:nvSpPr>
          <p:spPr bwMode="auto">
            <a:xfrm>
              <a:off x="6509159" y="4917460"/>
              <a:ext cx="298185" cy="42064"/>
            </a:xfrm>
            <a:custGeom>
              <a:avLst/>
              <a:gdLst>
                <a:gd name="T0" fmla="*/ 2 w 319"/>
                <a:gd name="T1" fmla="*/ 0 h 45"/>
                <a:gd name="T2" fmla="*/ 319 w 319"/>
                <a:gd name="T3" fmla="*/ 31 h 45"/>
                <a:gd name="T4" fmla="*/ 317 w 319"/>
                <a:gd name="T5" fmla="*/ 45 h 45"/>
                <a:gd name="T6" fmla="*/ 0 w 319"/>
                <a:gd name="T7" fmla="*/ 14 h 45"/>
                <a:gd name="T8" fmla="*/ 2 w 31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5">
                  <a:moveTo>
                    <a:pt x="2" y="0"/>
                  </a:moveTo>
                  <a:lnTo>
                    <a:pt x="319" y="31"/>
                  </a:lnTo>
                  <a:lnTo>
                    <a:pt x="317" y="45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6" name="Freeform 41"/>
            <p:cNvSpPr>
              <a:spLocks/>
            </p:cNvSpPr>
            <p:nvPr/>
          </p:nvSpPr>
          <p:spPr bwMode="auto">
            <a:xfrm>
              <a:off x="6499811" y="5003457"/>
              <a:ext cx="299120" cy="42064"/>
            </a:xfrm>
            <a:custGeom>
              <a:avLst/>
              <a:gdLst>
                <a:gd name="T0" fmla="*/ 3 w 320"/>
                <a:gd name="T1" fmla="*/ 0 h 45"/>
                <a:gd name="T2" fmla="*/ 320 w 320"/>
                <a:gd name="T3" fmla="*/ 31 h 45"/>
                <a:gd name="T4" fmla="*/ 317 w 320"/>
                <a:gd name="T5" fmla="*/ 45 h 45"/>
                <a:gd name="T6" fmla="*/ 0 w 320"/>
                <a:gd name="T7" fmla="*/ 15 h 45"/>
                <a:gd name="T8" fmla="*/ 3 w 32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45">
                  <a:moveTo>
                    <a:pt x="3" y="0"/>
                  </a:moveTo>
                  <a:lnTo>
                    <a:pt x="320" y="31"/>
                  </a:lnTo>
                  <a:lnTo>
                    <a:pt x="317" y="45"/>
                  </a:lnTo>
                  <a:lnTo>
                    <a:pt x="0" y="1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7" name="Freeform 42"/>
            <p:cNvSpPr>
              <a:spLocks/>
            </p:cNvSpPr>
            <p:nvPr/>
          </p:nvSpPr>
          <p:spPr bwMode="auto">
            <a:xfrm>
              <a:off x="6491398" y="5090389"/>
              <a:ext cx="298185" cy="42064"/>
            </a:xfrm>
            <a:custGeom>
              <a:avLst/>
              <a:gdLst>
                <a:gd name="T0" fmla="*/ 2 w 319"/>
                <a:gd name="T1" fmla="*/ 0 h 45"/>
                <a:gd name="T2" fmla="*/ 319 w 319"/>
                <a:gd name="T3" fmla="*/ 30 h 45"/>
                <a:gd name="T4" fmla="*/ 317 w 319"/>
                <a:gd name="T5" fmla="*/ 45 h 45"/>
                <a:gd name="T6" fmla="*/ 0 w 319"/>
                <a:gd name="T7" fmla="*/ 16 h 45"/>
                <a:gd name="T8" fmla="*/ 2 w 31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5">
                  <a:moveTo>
                    <a:pt x="2" y="0"/>
                  </a:moveTo>
                  <a:lnTo>
                    <a:pt x="319" y="30"/>
                  </a:lnTo>
                  <a:lnTo>
                    <a:pt x="317" y="45"/>
                  </a:lnTo>
                  <a:lnTo>
                    <a:pt x="0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8" name="Freeform 43"/>
            <p:cNvSpPr>
              <a:spLocks/>
            </p:cNvSpPr>
            <p:nvPr/>
          </p:nvSpPr>
          <p:spPr bwMode="auto">
            <a:xfrm>
              <a:off x="6975599" y="4610863"/>
              <a:ext cx="298185" cy="41129"/>
            </a:xfrm>
            <a:custGeom>
              <a:avLst/>
              <a:gdLst>
                <a:gd name="T0" fmla="*/ 2 w 319"/>
                <a:gd name="T1" fmla="*/ 0 h 44"/>
                <a:gd name="T2" fmla="*/ 319 w 319"/>
                <a:gd name="T3" fmla="*/ 30 h 44"/>
                <a:gd name="T4" fmla="*/ 317 w 319"/>
                <a:gd name="T5" fmla="*/ 44 h 44"/>
                <a:gd name="T6" fmla="*/ 0 w 319"/>
                <a:gd name="T7" fmla="*/ 16 h 44"/>
                <a:gd name="T8" fmla="*/ 2 w 319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4">
                  <a:moveTo>
                    <a:pt x="2" y="0"/>
                  </a:moveTo>
                  <a:lnTo>
                    <a:pt x="319" y="30"/>
                  </a:lnTo>
                  <a:lnTo>
                    <a:pt x="317" y="44"/>
                  </a:lnTo>
                  <a:lnTo>
                    <a:pt x="0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9" name="Freeform 44"/>
            <p:cNvSpPr>
              <a:spLocks/>
            </p:cNvSpPr>
            <p:nvPr/>
          </p:nvSpPr>
          <p:spPr bwMode="auto">
            <a:xfrm>
              <a:off x="6966251" y="4696860"/>
              <a:ext cx="298185" cy="43934"/>
            </a:xfrm>
            <a:custGeom>
              <a:avLst/>
              <a:gdLst>
                <a:gd name="T0" fmla="*/ 3 w 319"/>
                <a:gd name="T1" fmla="*/ 0 h 47"/>
                <a:gd name="T2" fmla="*/ 319 w 319"/>
                <a:gd name="T3" fmla="*/ 30 h 47"/>
                <a:gd name="T4" fmla="*/ 317 w 319"/>
                <a:gd name="T5" fmla="*/ 47 h 47"/>
                <a:gd name="T6" fmla="*/ 0 w 319"/>
                <a:gd name="T7" fmla="*/ 16 h 47"/>
                <a:gd name="T8" fmla="*/ 3 w 31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7">
                  <a:moveTo>
                    <a:pt x="3" y="0"/>
                  </a:moveTo>
                  <a:lnTo>
                    <a:pt x="319" y="30"/>
                  </a:lnTo>
                  <a:lnTo>
                    <a:pt x="317" y="47"/>
                  </a:lnTo>
                  <a:lnTo>
                    <a:pt x="0" y="1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0" name="Freeform 45"/>
            <p:cNvSpPr>
              <a:spLocks/>
            </p:cNvSpPr>
            <p:nvPr/>
          </p:nvSpPr>
          <p:spPr bwMode="auto">
            <a:xfrm>
              <a:off x="6959708" y="4782857"/>
              <a:ext cx="296316" cy="43934"/>
            </a:xfrm>
            <a:custGeom>
              <a:avLst/>
              <a:gdLst>
                <a:gd name="T0" fmla="*/ 0 w 317"/>
                <a:gd name="T1" fmla="*/ 0 h 47"/>
                <a:gd name="T2" fmla="*/ 317 w 317"/>
                <a:gd name="T3" fmla="*/ 31 h 47"/>
                <a:gd name="T4" fmla="*/ 317 w 317"/>
                <a:gd name="T5" fmla="*/ 47 h 47"/>
                <a:gd name="T6" fmla="*/ 0 w 317"/>
                <a:gd name="T7" fmla="*/ 17 h 47"/>
                <a:gd name="T8" fmla="*/ 0 w 31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7">
                  <a:moveTo>
                    <a:pt x="0" y="0"/>
                  </a:moveTo>
                  <a:lnTo>
                    <a:pt x="317" y="31"/>
                  </a:lnTo>
                  <a:lnTo>
                    <a:pt x="317" y="4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1" name="Freeform 46"/>
            <p:cNvSpPr>
              <a:spLocks/>
            </p:cNvSpPr>
            <p:nvPr/>
          </p:nvSpPr>
          <p:spPr bwMode="auto">
            <a:xfrm>
              <a:off x="6951295" y="4871657"/>
              <a:ext cx="296316" cy="41129"/>
            </a:xfrm>
            <a:custGeom>
              <a:avLst/>
              <a:gdLst>
                <a:gd name="T0" fmla="*/ 0 w 317"/>
                <a:gd name="T1" fmla="*/ 0 h 44"/>
                <a:gd name="T2" fmla="*/ 317 w 317"/>
                <a:gd name="T3" fmla="*/ 30 h 44"/>
                <a:gd name="T4" fmla="*/ 317 w 317"/>
                <a:gd name="T5" fmla="*/ 44 h 44"/>
                <a:gd name="T6" fmla="*/ 0 w 317"/>
                <a:gd name="T7" fmla="*/ 14 h 44"/>
                <a:gd name="T8" fmla="*/ 0 w 317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4">
                  <a:moveTo>
                    <a:pt x="0" y="0"/>
                  </a:moveTo>
                  <a:lnTo>
                    <a:pt x="317" y="30"/>
                  </a:lnTo>
                  <a:lnTo>
                    <a:pt x="317" y="4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2" name="Freeform 47"/>
            <p:cNvSpPr>
              <a:spLocks/>
            </p:cNvSpPr>
            <p:nvPr/>
          </p:nvSpPr>
          <p:spPr bwMode="auto">
            <a:xfrm>
              <a:off x="6941948" y="4957654"/>
              <a:ext cx="298185" cy="42064"/>
            </a:xfrm>
            <a:custGeom>
              <a:avLst/>
              <a:gdLst>
                <a:gd name="T0" fmla="*/ 3 w 319"/>
                <a:gd name="T1" fmla="*/ 0 h 45"/>
                <a:gd name="T2" fmla="*/ 319 w 319"/>
                <a:gd name="T3" fmla="*/ 31 h 45"/>
                <a:gd name="T4" fmla="*/ 317 w 319"/>
                <a:gd name="T5" fmla="*/ 45 h 45"/>
                <a:gd name="T6" fmla="*/ 0 w 319"/>
                <a:gd name="T7" fmla="*/ 14 h 45"/>
                <a:gd name="T8" fmla="*/ 3 w 31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5">
                  <a:moveTo>
                    <a:pt x="3" y="0"/>
                  </a:moveTo>
                  <a:lnTo>
                    <a:pt x="319" y="31"/>
                  </a:lnTo>
                  <a:lnTo>
                    <a:pt x="317" y="45"/>
                  </a:lnTo>
                  <a:lnTo>
                    <a:pt x="0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3" name="Freeform 48"/>
            <p:cNvSpPr>
              <a:spLocks/>
            </p:cNvSpPr>
            <p:nvPr/>
          </p:nvSpPr>
          <p:spPr bwMode="auto">
            <a:xfrm>
              <a:off x="6933535" y="5043651"/>
              <a:ext cx="298185" cy="42064"/>
            </a:xfrm>
            <a:custGeom>
              <a:avLst/>
              <a:gdLst>
                <a:gd name="T0" fmla="*/ 2 w 319"/>
                <a:gd name="T1" fmla="*/ 0 h 45"/>
                <a:gd name="T2" fmla="*/ 319 w 319"/>
                <a:gd name="T3" fmla="*/ 31 h 45"/>
                <a:gd name="T4" fmla="*/ 317 w 319"/>
                <a:gd name="T5" fmla="*/ 45 h 45"/>
                <a:gd name="T6" fmla="*/ 0 w 319"/>
                <a:gd name="T7" fmla="*/ 17 h 45"/>
                <a:gd name="T8" fmla="*/ 2 w 31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5">
                  <a:moveTo>
                    <a:pt x="2" y="0"/>
                  </a:moveTo>
                  <a:lnTo>
                    <a:pt x="319" y="31"/>
                  </a:lnTo>
                  <a:lnTo>
                    <a:pt x="317" y="45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4" name="Freeform 49"/>
            <p:cNvSpPr>
              <a:spLocks/>
            </p:cNvSpPr>
            <p:nvPr/>
          </p:nvSpPr>
          <p:spPr bwMode="auto">
            <a:xfrm>
              <a:off x="6926992" y="5129648"/>
              <a:ext cx="296316" cy="44868"/>
            </a:xfrm>
            <a:custGeom>
              <a:avLst/>
              <a:gdLst>
                <a:gd name="T0" fmla="*/ 0 w 317"/>
                <a:gd name="T1" fmla="*/ 0 h 48"/>
                <a:gd name="T2" fmla="*/ 317 w 317"/>
                <a:gd name="T3" fmla="*/ 31 h 48"/>
                <a:gd name="T4" fmla="*/ 314 w 317"/>
                <a:gd name="T5" fmla="*/ 48 h 48"/>
                <a:gd name="T6" fmla="*/ 0 w 317"/>
                <a:gd name="T7" fmla="*/ 17 h 48"/>
                <a:gd name="T8" fmla="*/ 0 w 31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8">
                  <a:moveTo>
                    <a:pt x="0" y="0"/>
                  </a:moveTo>
                  <a:lnTo>
                    <a:pt x="317" y="31"/>
                  </a:lnTo>
                  <a:lnTo>
                    <a:pt x="314" y="48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5" name="Freeform 50"/>
            <p:cNvSpPr>
              <a:spLocks/>
            </p:cNvSpPr>
            <p:nvPr/>
          </p:nvSpPr>
          <p:spPr bwMode="auto">
            <a:xfrm>
              <a:off x="7342020" y="4648253"/>
              <a:ext cx="296316" cy="43934"/>
            </a:xfrm>
            <a:custGeom>
              <a:avLst/>
              <a:gdLst>
                <a:gd name="T0" fmla="*/ 0 w 317"/>
                <a:gd name="T1" fmla="*/ 0 h 47"/>
                <a:gd name="T2" fmla="*/ 317 w 317"/>
                <a:gd name="T3" fmla="*/ 30 h 47"/>
                <a:gd name="T4" fmla="*/ 317 w 317"/>
                <a:gd name="T5" fmla="*/ 47 h 47"/>
                <a:gd name="T6" fmla="*/ 0 w 317"/>
                <a:gd name="T7" fmla="*/ 16 h 47"/>
                <a:gd name="T8" fmla="*/ 0 w 31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7">
                  <a:moveTo>
                    <a:pt x="0" y="0"/>
                  </a:moveTo>
                  <a:lnTo>
                    <a:pt x="317" y="30"/>
                  </a:lnTo>
                  <a:lnTo>
                    <a:pt x="317" y="47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6" name="Freeform 51"/>
            <p:cNvSpPr>
              <a:spLocks/>
            </p:cNvSpPr>
            <p:nvPr/>
          </p:nvSpPr>
          <p:spPr bwMode="auto">
            <a:xfrm>
              <a:off x="7333608" y="4734250"/>
              <a:ext cx="296316" cy="43934"/>
            </a:xfrm>
            <a:custGeom>
              <a:avLst/>
              <a:gdLst>
                <a:gd name="T0" fmla="*/ 0 w 317"/>
                <a:gd name="T1" fmla="*/ 0 h 47"/>
                <a:gd name="T2" fmla="*/ 317 w 317"/>
                <a:gd name="T3" fmla="*/ 31 h 47"/>
                <a:gd name="T4" fmla="*/ 317 w 317"/>
                <a:gd name="T5" fmla="*/ 47 h 47"/>
                <a:gd name="T6" fmla="*/ 0 w 317"/>
                <a:gd name="T7" fmla="*/ 16 h 47"/>
                <a:gd name="T8" fmla="*/ 0 w 31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7">
                  <a:moveTo>
                    <a:pt x="0" y="0"/>
                  </a:moveTo>
                  <a:lnTo>
                    <a:pt x="317" y="31"/>
                  </a:lnTo>
                  <a:lnTo>
                    <a:pt x="317" y="47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7" name="Freeform 52"/>
            <p:cNvSpPr>
              <a:spLocks/>
            </p:cNvSpPr>
            <p:nvPr/>
          </p:nvSpPr>
          <p:spPr bwMode="auto">
            <a:xfrm>
              <a:off x="7324260" y="4820247"/>
              <a:ext cx="298185" cy="43934"/>
            </a:xfrm>
            <a:custGeom>
              <a:avLst/>
              <a:gdLst>
                <a:gd name="T0" fmla="*/ 3 w 319"/>
                <a:gd name="T1" fmla="*/ 0 h 47"/>
                <a:gd name="T2" fmla="*/ 319 w 319"/>
                <a:gd name="T3" fmla="*/ 31 h 47"/>
                <a:gd name="T4" fmla="*/ 317 w 319"/>
                <a:gd name="T5" fmla="*/ 47 h 47"/>
                <a:gd name="T6" fmla="*/ 0 w 319"/>
                <a:gd name="T7" fmla="*/ 17 h 47"/>
                <a:gd name="T8" fmla="*/ 3 w 319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7">
                  <a:moveTo>
                    <a:pt x="3" y="0"/>
                  </a:moveTo>
                  <a:lnTo>
                    <a:pt x="319" y="31"/>
                  </a:lnTo>
                  <a:lnTo>
                    <a:pt x="317" y="47"/>
                  </a:lnTo>
                  <a:lnTo>
                    <a:pt x="0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8" name="Freeform 53"/>
            <p:cNvSpPr>
              <a:spLocks/>
            </p:cNvSpPr>
            <p:nvPr/>
          </p:nvSpPr>
          <p:spPr bwMode="auto">
            <a:xfrm>
              <a:off x="7315847" y="4909047"/>
              <a:ext cx="298185" cy="42064"/>
            </a:xfrm>
            <a:custGeom>
              <a:avLst/>
              <a:gdLst>
                <a:gd name="T0" fmla="*/ 2 w 319"/>
                <a:gd name="T1" fmla="*/ 0 h 45"/>
                <a:gd name="T2" fmla="*/ 319 w 319"/>
                <a:gd name="T3" fmla="*/ 30 h 45"/>
                <a:gd name="T4" fmla="*/ 317 w 319"/>
                <a:gd name="T5" fmla="*/ 45 h 45"/>
                <a:gd name="T6" fmla="*/ 0 w 319"/>
                <a:gd name="T7" fmla="*/ 14 h 45"/>
                <a:gd name="T8" fmla="*/ 2 w 31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45">
                  <a:moveTo>
                    <a:pt x="2" y="0"/>
                  </a:moveTo>
                  <a:lnTo>
                    <a:pt x="319" y="30"/>
                  </a:lnTo>
                  <a:lnTo>
                    <a:pt x="317" y="45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9" name="Freeform 54"/>
            <p:cNvSpPr>
              <a:spLocks/>
            </p:cNvSpPr>
            <p:nvPr/>
          </p:nvSpPr>
          <p:spPr bwMode="auto">
            <a:xfrm>
              <a:off x="7306500" y="4995044"/>
              <a:ext cx="299120" cy="42064"/>
            </a:xfrm>
            <a:custGeom>
              <a:avLst/>
              <a:gdLst>
                <a:gd name="T0" fmla="*/ 3 w 320"/>
                <a:gd name="T1" fmla="*/ 0 h 45"/>
                <a:gd name="T2" fmla="*/ 320 w 320"/>
                <a:gd name="T3" fmla="*/ 31 h 45"/>
                <a:gd name="T4" fmla="*/ 317 w 320"/>
                <a:gd name="T5" fmla="*/ 45 h 45"/>
                <a:gd name="T6" fmla="*/ 0 w 320"/>
                <a:gd name="T7" fmla="*/ 14 h 45"/>
                <a:gd name="T8" fmla="*/ 3 w 32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45">
                  <a:moveTo>
                    <a:pt x="3" y="0"/>
                  </a:moveTo>
                  <a:lnTo>
                    <a:pt x="320" y="31"/>
                  </a:lnTo>
                  <a:lnTo>
                    <a:pt x="317" y="45"/>
                  </a:lnTo>
                  <a:lnTo>
                    <a:pt x="0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0" name="Freeform 55"/>
            <p:cNvSpPr>
              <a:spLocks/>
            </p:cNvSpPr>
            <p:nvPr/>
          </p:nvSpPr>
          <p:spPr bwMode="auto">
            <a:xfrm>
              <a:off x="7299957" y="5081041"/>
              <a:ext cx="296316" cy="43934"/>
            </a:xfrm>
            <a:custGeom>
              <a:avLst/>
              <a:gdLst>
                <a:gd name="T0" fmla="*/ 0 w 317"/>
                <a:gd name="T1" fmla="*/ 0 h 47"/>
                <a:gd name="T2" fmla="*/ 317 w 317"/>
                <a:gd name="T3" fmla="*/ 31 h 47"/>
                <a:gd name="T4" fmla="*/ 317 w 317"/>
                <a:gd name="T5" fmla="*/ 47 h 47"/>
                <a:gd name="T6" fmla="*/ 0 w 317"/>
                <a:gd name="T7" fmla="*/ 17 h 47"/>
                <a:gd name="T8" fmla="*/ 0 w 31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7">
                  <a:moveTo>
                    <a:pt x="0" y="0"/>
                  </a:moveTo>
                  <a:lnTo>
                    <a:pt x="317" y="31"/>
                  </a:lnTo>
                  <a:lnTo>
                    <a:pt x="317" y="4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1" name="Freeform 56"/>
            <p:cNvSpPr>
              <a:spLocks/>
            </p:cNvSpPr>
            <p:nvPr/>
          </p:nvSpPr>
          <p:spPr bwMode="auto">
            <a:xfrm>
              <a:off x="7291544" y="5167038"/>
              <a:ext cx="296316" cy="44868"/>
            </a:xfrm>
            <a:custGeom>
              <a:avLst/>
              <a:gdLst>
                <a:gd name="T0" fmla="*/ 2 w 317"/>
                <a:gd name="T1" fmla="*/ 0 h 48"/>
                <a:gd name="T2" fmla="*/ 317 w 317"/>
                <a:gd name="T3" fmla="*/ 31 h 48"/>
                <a:gd name="T4" fmla="*/ 317 w 317"/>
                <a:gd name="T5" fmla="*/ 48 h 48"/>
                <a:gd name="T6" fmla="*/ 0 w 317"/>
                <a:gd name="T7" fmla="*/ 17 h 48"/>
                <a:gd name="T8" fmla="*/ 2 w 31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8">
                  <a:moveTo>
                    <a:pt x="2" y="0"/>
                  </a:moveTo>
                  <a:lnTo>
                    <a:pt x="317" y="31"/>
                  </a:lnTo>
                  <a:lnTo>
                    <a:pt x="317" y="48"/>
                  </a:lnTo>
                  <a:lnTo>
                    <a:pt x="0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2" name="Freeform 57"/>
            <p:cNvSpPr>
              <a:spLocks/>
            </p:cNvSpPr>
            <p:nvPr/>
          </p:nvSpPr>
          <p:spPr bwMode="auto">
            <a:xfrm>
              <a:off x="7282196" y="5267057"/>
              <a:ext cx="296316" cy="43934"/>
            </a:xfrm>
            <a:custGeom>
              <a:avLst/>
              <a:gdLst>
                <a:gd name="T0" fmla="*/ 0 w 317"/>
                <a:gd name="T1" fmla="*/ 0 h 47"/>
                <a:gd name="T2" fmla="*/ 317 w 317"/>
                <a:gd name="T3" fmla="*/ 31 h 47"/>
                <a:gd name="T4" fmla="*/ 317 w 317"/>
                <a:gd name="T5" fmla="*/ 47 h 47"/>
                <a:gd name="T6" fmla="*/ 0 w 317"/>
                <a:gd name="T7" fmla="*/ 16 h 47"/>
                <a:gd name="T8" fmla="*/ 0 w 31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7">
                  <a:moveTo>
                    <a:pt x="0" y="0"/>
                  </a:moveTo>
                  <a:lnTo>
                    <a:pt x="317" y="31"/>
                  </a:lnTo>
                  <a:lnTo>
                    <a:pt x="317" y="47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3" name="Freeform 58"/>
            <p:cNvSpPr>
              <a:spLocks/>
            </p:cNvSpPr>
            <p:nvPr/>
          </p:nvSpPr>
          <p:spPr bwMode="auto">
            <a:xfrm>
              <a:off x="6993359" y="5092258"/>
              <a:ext cx="476722" cy="238361"/>
            </a:xfrm>
            <a:custGeom>
              <a:avLst/>
              <a:gdLst>
                <a:gd name="T0" fmla="*/ 208 w 216"/>
                <a:gd name="T1" fmla="*/ 39 h 108"/>
                <a:gd name="T2" fmla="*/ 112 w 216"/>
                <a:gd name="T3" fmla="*/ 0 h 108"/>
                <a:gd name="T4" fmla="*/ 22 w 216"/>
                <a:gd name="T5" fmla="*/ 75 h 108"/>
                <a:gd name="T6" fmla="*/ 125 w 216"/>
                <a:gd name="T7" fmla="*/ 65 h 108"/>
                <a:gd name="T8" fmla="*/ 215 w 216"/>
                <a:gd name="T9" fmla="*/ 104 h 108"/>
                <a:gd name="T10" fmla="*/ 208 w 216"/>
                <a:gd name="T11" fmla="*/ 3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" h="108">
                  <a:moveTo>
                    <a:pt x="208" y="39"/>
                  </a:moveTo>
                  <a:cubicBezTo>
                    <a:pt x="203" y="37"/>
                    <a:pt x="112" y="0"/>
                    <a:pt x="112" y="0"/>
                  </a:cubicBezTo>
                  <a:cubicBezTo>
                    <a:pt x="112" y="0"/>
                    <a:pt x="0" y="55"/>
                    <a:pt x="22" y="75"/>
                  </a:cubicBezTo>
                  <a:cubicBezTo>
                    <a:pt x="43" y="94"/>
                    <a:pt x="125" y="65"/>
                    <a:pt x="125" y="65"/>
                  </a:cubicBezTo>
                  <a:cubicBezTo>
                    <a:pt x="125" y="65"/>
                    <a:pt x="214" y="108"/>
                    <a:pt x="215" y="104"/>
                  </a:cubicBezTo>
                  <a:cubicBezTo>
                    <a:pt x="216" y="99"/>
                    <a:pt x="208" y="39"/>
                    <a:pt x="208" y="39"/>
                  </a:cubicBezTo>
                  <a:close/>
                </a:path>
              </a:pathLst>
            </a:custGeom>
            <a:solidFill>
              <a:srgbClr val="E5B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4" name="Freeform 59"/>
            <p:cNvSpPr>
              <a:spLocks/>
            </p:cNvSpPr>
            <p:nvPr/>
          </p:nvSpPr>
          <p:spPr bwMode="auto">
            <a:xfrm>
              <a:off x="6940078" y="4972610"/>
              <a:ext cx="777711" cy="1370342"/>
            </a:xfrm>
            <a:custGeom>
              <a:avLst/>
              <a:gdLst>
                <a:gd name="T0" fmla="*/ 331 w 352"/>
                <a:gd name="T1" fmla="*/ 365 h 620"/>
                <a:gd name="T2" fmla="*/ 311 w 352"/>
                <a:gd name="T3" fmla="*/ 107 h 620"/>
                <a:gd name="T4" fmla="*/ 149 w 352"/>
                <a:gd name="T5" fmla="*/ 2 h 620"/>
                <a:gd name="T6" fmla="*/ 18 w 352"/>
                <a:gd name="T7" fmla="*/ 27 h 620"/>
                <a:gd name="T8" fmla="*/ 41 w 352"/>
                <a:gd name="T9" fmla="*/ 62 h 620"/>
                <a:gd name="T10" fmla="*/ 152 w 352"/>
                <a:gd name="T11" fmla="*/ 82 h 620"/>
                <a:gd name="T12" fmla="*/ 192 w 352"/>
                <a:gd name="T13" fmla="*/ 198 h 620"/>
                <a:gd name="T14" fmla="*/ 129 w 352"/>
                <a:gd name="T15" fmla="*/ 183 h 620"/>
                <a:gd name="T16" fmla="*/ 82 w 352"/>
                <a:gd name="T17" fmla="*/ 256 h 620"/>
                <a:gd name="T18" fmla="*/ 90 w 352"/>
                <a:gd name="T19" fmla="*/ 285 h 620"/>
                <a:gd name="T20" fmla="*/ 147 w 352"/>
                <a:gd name="T21" fmla="*/ 404 h 620"/>
                <a:gd name="T22" fmla="*/ 160 w 352"/>
                <a:gd name="T23" fmla="*/ 620 h 620"/>
                <a:gd name="T24" fmla="*/ 336 w 352"/>
                <a:gd name="T25" fmla="*/ 601 h 620"/>
                <a:gd name="T26" fmla="*/ 331 w 352"/>
                <a:gd name="T27" fmla="*/ 365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620">
                  <a:moveTo>
                    <a:pt x="331" y="365"/>
                  </a:moveTo>
                  <a:cubicBezTo>
                    <a:pt x="321" y="338"/>
                    <a:pt x="352" y="134"/>
                    <a:pt x="311" y="107"/>
                  </a:cubicBezTo>
                  <a:cubicBezTo>
                    <a:pt x="248" y="63"/>
                    <a:pt x="171" y="5"/>
                    <a:pt x="149" y="2"/>
                  </a:cubicBezTo>
                  <a:cubicBezTo>
                    <a:pt x="128" y="0"/>
                    <a:pt x="36" y="24"/>
                    <a:pt x="18" y="27"/>
                  </a:cubicBezTo>
                  <a:cubicBezTo>
                    <a:pt x="0" y="30"/>
                    <a:pt x="5" y="41"/>
                    <a:pt x="41" y="62"/>
                  </a:cubicBezTo>
                  <a:cubicBezTo>
                    <a:pt x="78" y="82"/>
                    <a:pt x="134" y="60"/>
                    <a:pt x="152" y="82"/>
                  </a:cubicBezTo>
                  <a:cubicBezTo>
                    <a:pt x="171" y="104"/>
                    <a:pt x="216" y="176"/>
                    <a:pt x="192" y="198"/>
                  </a:cubicBezTo>
                  <a:cubicBezTo>
                    <a:pt x="178" y="211"/>
                    <a:pt x="151" y="198"/>
                    <a:pt x="129" y="183"/>
                  </a:cubicBezTo>
                  <a:cubicBezTo>
                    <a:pt x="82" y="256"/>
                    <a:pt x="82" y="256"/>
                    <a:pt x="82" y="256"/>
                  </a:cubicBezTo>
                  <a:cubicBezTo>
                    <a:pt x="86" y="266"/>
                    <a:pt x="89" y="275"/>
                    <a:pt x="90" y="285"/>
                  </a:cubicBezTo>
                  <a:cubicBezTo>
                    <a:pt x="96" y="336"/>
                    <a:pt x="130" y="387"/>
                    <a:pt x="147" y="404"/>
                  </a:cubicBezTo>
                  <a:cubicBezTo>
                    <a:pt x="164" y="420"/>
                    <a:pt x="160" y="620"/>
                    <a:pt x="160" y="620"/>
                  </a:cubicBezTo>
                  <a:cubicBezTo>
                    <a:pt x="336" y="601"/>
                    <a:pt x="336" y="601"/>
                    <a:pt x="336" y="601"/>
                  </a:cubicBezTo>
                  <a:cubicBezTo>
                    <a:pt x="336" y="605"/>
                    <a:pt x="342" y="438"/>
                    <a:pt x="331" y="365"/>
                  </a:cubicBezTo>
                  <a:close/>
                </a:path>
              </a:pathLst>
            </a:custGeom>
            <a:solidFill>
              <a:srgbClr val="F6C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5" name="Freeform 60"/>
            <p:cNvSpPr>
              <a:spLocks/>
            </p:cNvSpPr>
            <p:nvPr/>
          </p:nvSpPr>
          <p:spPr bwMode="auto">
            <a:xfrm>
              <a:off x="7649553" y="5401661"/>
              <a:ext cx="39259" cy="35520"/>
            </a:xfrm>
            <a:custGeom>
              <a:avLst/>
              <a:gdLst>
                <a:gd name="T0" fmla="*/ 42 w 42"/>
                <a:gd name="T1" fmla="*/ 19 h 38"/>
                <a:gd name="T2" fmla="*/ 35 w 42"/>
                <a:gd name="T3" fmla="*/ 36 h 38"/>
                <a:gd name="T4" fmla="*/ 28 w 42"/>
                <a:gd name="T5" fmla="*/ 38 h 38"/>
                <a:gd name="T6" fmla="*/ 5 w 42"/>
                <a:gd name="T7" fmla="*/ 28 h 38"/>
                <a:gd name="T8" fmla="*/ 0 w 42"/>
                <a:gd name="T9" fmla="*/ 21 h 38"/>
                <a:gd name="T10" fmla="*/ 7 w 42"/>
                <a:gd name="T11" fmla="*/ 5 h 38"/>
                <a:gd name="T12" fmla="*/ 14 w 42"/>
                <a:gd name="T13" fmla="*/ 0 h 38"/>
                <a:gd name="T14" fmla="*/ 38 w 42"/>
                <a:gd name="T15" fmla="*/ 10 h 38"/>
                <a:gd name="T16" fmla="*/ 42 w 42"/>
                <a:gd name="T1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8">
                  <a:moveTo>
                    <a:pt x="42" y="19"/>
                  </a:moveTo>
                  <a:lnTo>
                    <a:pt x="35" y="36"/>
                  </a:lnTo>
                  <a:lnTo>
                    <a:pt x="28" y="38"/>
                  </a:lnTo>
                  <a:lnTo>
                    <a:pt x="5" y="28"/>
                  </a:lnTo>
                  <a:lnTo>
                    <a:pt x="0" y="21"/>
                  </a:lnTo>
                  <a:lnTo>
                    <a:pt x="7" y="5"/>
                  </a:lnTo>
                  <a:lnTo>
                    <a:pt x="14" y="0"/>
                  </a:lnTo>
                  <a:lnTo>
                    <a:pt x="38" y="10"/>
                  </a:lnTo>
                  <a:lnTo>
                    <a:pt x="42" y="1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6" name="Freeform 61"/>
            <p:cNvSpPr>
              <a:spLocks/>
            </p:cNvSpPr>
            <p:nvPr/>
          </p:nvSpPr>
          <p:spPr bwMode="auto">
            <a:xfrm>
              <a:off x="6650306" y="4996914"/>
              <a:ext cx="53281" cy="27108"/>
            </a:xfrm>
            <a:custGeom>
              <a:avLst/>
              <a:gdLst>
                <a:gd name="T0" fmla="*/ 11 w 24"/>
                <a:gd name="T1" fmla="*/ 8 h 12"/>
                <a:gd name="T2" fmla="*/ 0 w 24"/>
                <a:gd name="T3" fmla="*/ 1 h 12"/>
                <a:gd name="T4" fmla="*/ 13 w 24"/>
                <a:gd name="T5" fmla="*/ 4 h 12"/>
                <a:gd name="T6" fmla="*/ 24 w 24"/>
                <a:gd name="T7" fmla="*/ 11 h 12"/>
                <a:gd name="T8" fmla="*/ 11 w 24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2">
                  <a:moveTo>
                    <a:pt x="11" y="8"/>
                  </a:moveTo>
                  <a:cubicBezTo>
                    <a:pt x="5" y="6"/>
                    <a:pt x="0" y="3"/>
                    <a:pt x="0" y="1"/>
                  </a:cubicBezTo>
                  <a:cubicBezTo>
                    <a:pt x="1" y="0"/>
                    <a:pt x="7" y="1"/>
                    <a:pt x="13" y="4"/>
                  </a:cubicBezTo>
                  <a:cubicBezTo>
                    <a:pt x="19" y="6"/>
                    <a:pt x="24" y="10"/>
                    <a:pt x="24" y="11"/>
                  </a:cubicBezTo>
                  <a:cubicBezTo>
                    <a:pt x="23" y="12"/>
                    <a:pt x="17" y="11"/>
                    <a:pt x="11" y="8"/>
                  </a:cubicBezTo>
                  <a:close/>
                </a:path>
              </a:pathLst>
            </a:custGeom>
            <a:solidFill>
              <a:srgbClr val="22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7" name="Freeform 62"/>
            <p:cNvSpPr>
              <a:spLocks/>
            </p:cNvSpPr>
            <p:nvPr/>
          </p:nvSpPr>
          <p:spPr bwMode="auto">
            <a:xfrm>
              <a:off x="6739107" y="5010935"/>
              <a:ext cx="936619" cy="434659"/>
            </a:xfrm>
            <a:custGeom>
              <a:avLst/>
              <a:gdLst>
                <a:gd name="T0" fmla="*/ 197 w 424"/>
                <a:gd name="T1" fmla="*/ 123 h 197"/>
                <a:gd name="T2" fmla="*/ 0 w 424"/>
                <a:gd name="T3" fmla="*/ 28 h 197"/>
                <a:gd name="T4" fmla="*/ 11 w 424"/>
                <a:gd name="T5" fmla="*/ 0 h 197"/>
                <a:gd name="T6" fmla="*/ 219 w 424"/>
                <a:gd name="T7" fmla="*/ 72 h 197"/>
                <a:gd name="T8" fmla="*/ 419 w 424"/>
                <a:gd name="T9" fmla="*/ 168 h 197"/>
                <a:gd name="T10" fmla="*/ 419 w 424"/>
                <a:gd name="T11" fmla="*/ 184 h 197"/>
                <a:gd name="T12" fmla="*/ 408 w 424"/>
                <a:gd name="T13" fmla="*/ 196 h 197"/>
                <a:gd name="T14" fmla="*/ 197 w 424"/>
                <a:gd name="T15" fmla="*/ 12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4" h="197">
                  <a:moveTo>
                    <a:pt x="197" y="123"/>
                  </a:moveTo>
                  <a:cubicBezTo>
                    <a:pt x="113" y="88"/>
                    <a:pt x="41" y="53"/>
                    <a:pt x="0" y="2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8" y="11"/>
                    <a:pt x="134" y="37"/>
                    <a:pt x="219" y="72"/>
                  </a:cubicBezTo>
                  <a:cubicBezTo>
                    <a:pt x="305" y="107"/>
                    <a:pt x="379" y="143"/>
                    <a:pt x="419" y="168"/>
                  </a:cubicBezTo>
                  <a:cubicBezTo>
                    <a:pt x="419" y="169"/>
                    <a:pt x="424" y="171"/>
                    <a:pt x="419" y="184"/>
                  </a:cubicBezTo>
                  <a:cubicBezTo>
                    <a:pt x="413" y="197"/>
                    <a:pt x="408" y="196"/>
                    <a:pt x="408" y="196"/>
                  </a:cubicBezTo>
                  <a:cubicBezTo>
                    <a:pt x="361" y="185"/>
                    <a:pt x="284" y="159"/>
                    <a:pt x="197" y="123"/>
                  </a:cubicBezTo>
                  <a:close/>
                </a:path>
              </a:pathLst>
            </a:custGeom>
            <a:solidFill>
              <a:srgbClr val="4141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8" name="Freeform 63"/>
            <p:cNvSpPr>
              <a:spLocks/>
            </p:cNvSpPr>
            <p:nvPr/>
          </p:nvSpPr>
          <p:spPr bwMode="auto">
            <a:xfrm>
              <a:off x="7320521" y="5169843"/>
              <a:ext cx="348662" cy="272012"/>
            </a:xfrm>
            <a:custGeom>
              <a:avLst/>
              <a:gdLst>
                <a:gd name="T0" fmla="*/ 142 w 158"/>
                <a:gd name="T1" fmla="*/ 88 h 123"/>
                <a:gd name="T2" fmla="*/ 142 w 158"/>
                <a:gd name="T3" fmla="*/ 88 h 123"/>
                <a:gd name="T4" fmla="*/ 144 w 158"/>
                <a:gd name="T5" fmla="*/ 80 h 123"/>
                <a:gd name="T6" fmla="*/ 63 w 158"/>
                <a:gd name="T7" fmla="*/ 44 h 123"/>
                <a:gd name="T8" fmla="*/ 62 w 158"/>
                <a:gd name="T9" fmla="*/ 44 h 123"/>
                <a:gd name="T10" fmla="*/ 22 w 158"/>
                <a:gd name="T11" fmla="*/ 24 h 123"/>
                <a:gd name="T12" fmla="*/ 0 w 158"/>
                <a:gd name="T13" fmla="*/ 0 h 123"/>
                <a:gd name="T14" fmla="*/ 153 w 158"/>
                <a:gd name="T15" fmla="*/ 74 h 123"/>
                <a:gd name="T16" fmla="*/ 151 w 158"/>
                <a:gd name="T17" fmla="*/ 93 h 123"/>
                <a:gd name="T18" fmla="*/ 139 w 158"/>
                <a:gd name="T19" fmla="*/ 123 h 123"/>
                <a:gd name="T20" fmla="*/ 129 w 158"/>
                <a:gd name="T21" fmla="*/ 120 h 123"/>
                <a:gd name="T22" fmla="*/ 140 w 158"/>
                <a:gd name="T23" fmla="*/ 92 h 123"/>
                <a:gd name="T24" fmla="*/ 142 w 158"/>
                <a:gd name="T25" fmla="*/ 8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23">
                  <a:moveTo>
                    <a:pt x="142" y="88"/>
                  </a:moveTo>
                  <a:cubicBezTo>
                    <a:pt x="142" y="88"/>
                    <a:pt x="142" y="88"/>
                    <a:pt x="142" y="88"/>
                  </a:cubicBezTo>
                  <a:cubicBezTo>
                    <a:pt x="144" y="85"/>
                    <a:pt x="145" y="82"/>
                    <a:pt x="144" y="80"/>
                  </a:cubicBezTo>
                  <a:cubicBezTo>
                    <a:pt x="142" y="72"/>
                    <a:pt x="77" y="44"/>
                    <a:pt x="63" y="4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44" y="37"/>
                    <a:pt x="31" y="30"/>
                    <a:pt x="22" y="24"/>
                  </a:cubicBezTo>
                  <a:cubicBezTo>
                    <a:pt x="14" y="18"/>
                    <a:pt x="10" y="15"/>
                    <a:pt x="0" y="0"/>
                  </a:cubicBezTo>
                  <a:cubicBezTo>
                    <a:pt x="0" y="0"/>
                    <a:pt x="152" y="72"/>
                    <a:pt x="153" y="74"/>
                  </a:cubicBezTo>
                  <a:cubicBezTo>
                    <a:pt x="158" y="80"/>
                    <a:pt x="154" y="87"/>
                    <a:pt x="151" y="93"/>
                  </a:cubicBezTo>
                  <a:cubicBezTo>
                    <a:pt x="139" y="123"/>
                    <a:pt x="139" y="123"/>
                    <a:pt x="139" y="123"/>
                  </a:cubicBezTo>
                  <a:cubicBezTo>
                    <a:pt x="136" y="122"/>
                    <a:pt x="132" y="121"/>
                    <a:pt x="129" y="120"/>
                  </a:cubicBezTo>
                  <a:cubicBezTo>
                    <a:pt x="140" y="92"/>
                    <a:pt x="140" y="92"/>
                    <a:pt x="140" y="92"/>
                  </a:cubicBezTo>
                  <a:lnTo>
                    <a:pt x="142" y="88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9" name="Freeform 64"/>
            <p:cNvSpPr>
              <a:spLocks/>
            </p:cNvSpPr>
            <p:nvPr/>
          </p:nvSpPr>
          <p:spPr bwMode="auto">
            <a:xfrm>
              <a:off x="7116746" y="5145539"/>
              <a:ext cx="68237" cy="121517"/>
            </a:xfrm>
            <a:custGeom>
              <a:avLst/>
              <a:gdLst>
                <a:gd name="T0" fmla="*/ 9 w 31"/>
                <a:gd name="T1" fmla="*/ 55 h 55"/>
                <a:gd name="T2" fmla="*/ 0 w 31"/>
                <a:gd name="T3" fmla="*/ 51 h 55"/>
                <a:gd name="T4" fmla="*/ 21 w 31"/>
                <a:gd name="T5" fmla="*/ 0 h 55"/>
                <a:gd name="T6" fmla="*/ 31 w 31"/>
                <a:gd name="T7" fmla="*/ 4 h 55"/>
                <a:gd name="T8" fmla="*/ 9 w 31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5">
                  <a:moveTo>
                    <a:pt x="9" y="55"/>
                  </a:moveTo>
                  <a:cubicBezTo>
                    <a:pt x="6" y="54"/>
                    <a:pt x="3" y="52"/>
                    <a:pt x="0" y="5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1"/>
                    <a:pt x="27" y="2"/>
                    <a:pt x="31" y="4"/>
                  </a:cubicBezTo>
                  <a:lnTo>
                    <a:pt x="9" y="55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0" name="Freeform 65"/>
            <p:cNvSpPr>
              <a:spLocks/>
            </p:cNvSpPr>
            <p:nvPr/>
          </p:nvSpPr>
          <p:spPr bwMode="auto">
            <a:xfrm>
              <a:off x="6663392" y="4995044"/>
              <a:ext cx="100018" cy="77584"/>
            </a:xfrm>
            <a:custGeom>
              <a:avLst/>
              <a:gdLst>
                <a:gd name="T0" fmla="*/ 34 w 45"/>
                <a:gd name="T1" fmla="*/ 35 h 35"/>
                <a:gd name="T2" fmla="*/ 0 w 45"/>
                <a:gd name="T3" fmla="*/ 10 h 35"/>
                <a:gd name="T4" fmla="*/ 4 w 45"/>
                <a:gd name="T5" fmla="*/ 1 h 35"/>
                <a:gd name="T6" fmla="*/ 45 w 45"/>
                <a:gd name="T7" fmla="*/ 7 h 35"/>
                <a:gd name="T8" fmla="*/ 34 w 45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5">
                  <a:moveTo>
                    <a:pt x="34" y="35"/>
                  </a:moveTo>
                  <a:cubicBezTo>
                    <a:pt x="16" y="25"/>
                    <a:pt x="5" y="16"/>
                    <a:pt x="0" y="1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1" y="0"/>
                    <a:pt x="26" y="2"/>
                    <a:pt x="45" y="7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1" name="Freeform 66"/>
            <p:cNvSpPr>
              <a:spLocks/>
            </p:cNvSpPr>
            <p:nvPr/>
          </p:nvSpPr>
          <p:spPr bwMode="auto">
            <a:xfrm>
              <a:off x="6906427" y="5110019"/>
              <a:ext cx="318750" cy="581414"/>
            </a:xfrm>
            <a:custGeom>
              <a:avLst/>
              <a:gdLst>
                <a:gd name="T0" fmla="*/ 106 w 144"/>
                <a:gd name="T1" fmla="*/ 89 h 263"/>
                <a:gd name="T2" fmla="*/ 81 w 144"/>
                <a:gd name="T3" fmla="*/ 36 h 263"/>
                <a:gd name="T4" fmla="*/ 18 w 144"/>
                <a:gd name="T5" fmla="*/ 28 h 263"/>
                <a:gd name="T6" fmla="*/ 31 w 144"/>
                <a:gd name="T7" fmla="*/ 104 h 263"/>
                <a:gd name="T8" fmla="*/ 121 w 144"/>
                <a:gd name="T9" fmla="*/ 260 h 263"/>
                <a:gd name="T10" fmla="*/ 144 w 144"/>
                <a:gd name="T11" fmla="*/ 121 h 263"/>
                <a:gd name="T12" fmla="*/ 106 w 144"/>
                <a:gd name="T13" fmla="*/ 8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63">
                  <a:moveTo>
                    <a:pt x="106" y="89"/>
                  </a:moveTo>
                  <a:cubicBezTo>
                    <a:pt x="95" y="76"/>
                    <a:pt x="103" y="65"/>
                    <a:pt x="81" y="36"/>
                  </a:cubicBezTo>
                  <a:cubicBezTo>
                    <a:pt x="59" y="6"/>
                    <a:pt x="0" y="0"/>
                    <a:pt x="18" y="28"/>
                  </a:cubicBezTo>
                  <a:cubicBezTo>
                    <a:pt x="27" y="63"/>
                    <a:pt x="23" y="87"/>
                    <a:pt x="31" y="104"/>
                  </a:cubicBezTo>
                  <a:cubicBezTo>
                    <a:pt x="56" y="155"/>
                    <a:pt x="107" y="257"/>
                    <a:pt x="121" y="260"/>
                  </a:cubicBezTo>
                  <a:cubicBezTo>
                    <a:pt x="139" y="263"/>
                    <a:pt x="120" y="158"/>
                    <a:pt x="144" y="121"/>
                  </a:cubicBezTo>
                  <a:cubicBezTo>
                    <a:pt x="126" y="109"/>
                    <a:pt x="111" y="95"/>
                    <a:pt x="106" y="89"/>
                  </a:cubicBezTo>
                  <a:close/>
                </a:path>
              </a:pathLst>
            </a:custGeom>
            <a:solidFill>
              <a:srgbClr val="F6C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2" name="Freeform 67"/>
            <p:cNvSpPr>
              <a:spLocks/>
            </p:cNvSpPr>
            <p:nvPr/>
          </p:nvSpPr>
          <p:spPr bwMode="auto">
            <a:xfrm>
              <a:off x="7757984" y="4899700"/>
              <a:ext cx="601044" cy="979617"/>
            </a:xfrm>
            <a:custGeom>
              <a:avLst/>
              <a:gdLst>
                <a:gd name="T0" fmla="*/ 477 w 643"/>
                <a:gd name="T1" fmla="*/ 0 h 1048"/>
                <a:gd name="T2" fmla="*/ 643 w 643"/>
                <a:gd name="T3" fmla="*/ 967 h 1048"/>
                <a:gd name="T4" fmla="*/ 168 w 643"/>
                <a:gd name="T5" fmla="*/ 1048 h 1048"/>
                <a:gd name="T6" fmla="*/ 0 w 643"/>
                <a:gd name="T7" fmla="*/ 81 h 1048"/>
                <a:gd name="T8" fmla="*/ 477 w 643"/>
                <a:gd name="T9" fmla="*/ 0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1048">
                  <a:moveTo>
                    <a:pt x="477" y="0"/>
                  </a:moveTo>
                  <a:lnTo>
                    <a:pt x="643" y="967"/>
                  </a:lnTo>
                  <a:lnTo>
                    <a:pt x="168" y="1048"/>
                  </a:lnTo>
                  <a:lnTo>
                    <a:pt x="0" y="81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3" name="Freeform 68"/>
            <p:cNvSpPr>
              <a:spLocks/>
            </p:cNvSpPr>
            <p:nvPr/>
          </p:nvSpPr>
          <p:spPr bwMode="auto">
            <a:xfrm>
              <a:off x="8015975" y="4899700"/>
              <a:ext cx="343053" cy="903903"/>
            </a:xfrm>
            <a:custGeom>
              <a:avLst/>
              <a:gdLst>
                <a:gd name="T0" fmla="*/ 0 w 367"/>
                <a:gd name="T1" fmla="*/ 532 h 967"/>
                <a:gd name="T2" fmla="*/ 367 w 367"/>
                <a:gd name="T3" fmla="*/ 967 h 967"/>
                <a:gd name="T4" fmla="*/ 201 w 367"/>
                <a:gd name="T5" fmla="*/ 0 h 967"/>
                <a:gd name="T6" fmla="*/ 0 w 367"/>
                <a:gd name="T7" fmla="*/ 532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7" h="967">
                  <a:moveTo>
                    <a:pt x="0" y="532"/>
                  </a:moveTo>
                  <a:lnTo>
                    <a:pt x="367" y="967"/>
                  </a:lnTo>
                  <a:lnTo>
                    <a:pt x="201" y="0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4" name="Freeform 69"/>
            <p:cNvSpPr>
              <a:spLocks/>
            </p:cNvSpPr>
            <p:nvPr/>
          </p:nvSpPr>
          <p:spPr bwMode="auto">
            <a:xfrm>
              <a:off x="8054299" y="4787530"/>
              <a:ext cx="888012" cy="1012334"/>
            </a:xfrm>
            <a:custGeom>
              <a:avLst/>
              <a:gdLst>
                <a:gd name="T0" fmla="*/ 399 w 950"/>
                <a:gd name="T1" fmla="*/ 0 h 1083"/>
                <a:gd name="T2" fmla="*/ 950 w 950"/>
                <a:gd name="T3" fmla="*/ 808 h 1083"/>
                <a:gd name="T4" fmla="*/ 550 w 950"/>
                <a:gd name="T5" fmla="*/ 1083 h 1083"/>
                <a:gd name="T6" fmla="*/ 0 w 950"/>
                <a:gd name="T7" fmla="*/ 272 h 1083"/>
                <a:gd name="T8" fmla="*/ 399 w 950"/>
                <a:gd name="T9" fmla="*/ 0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0" h="1083">
                  <a:moveTo>
                    <a:pt x="399" y="0"/>
                  </a:moveTo>
                  <a:lnTo>
                    <a:pt x="950" y="808"/>
                  </a:lnTo>
                  <a:lnTo>
                    <a:pt x="550" y="1083"/>
                  </a:lnTo>
                  <a:lnTo>
                    <a:pt x="0" y="27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5" name="Freeform 70"/>
            <p:cNvSpPr>
              <a:spLocks/>
            </p:cNvSpPr>
            <p:nvPr/>
          </p:nvSpPr>
          <p:spPr bwMode="auto">
            <a:xfrm>
              <a:off x="8427264" y="4787530"/>
              <a:ext cx="515047" cy="755277"/>
            </a:xfrm>
            <a:custGeom>
              <a:avLst/>
              <a:gdLst>
                <a:gd name="T0" fmla="*/ 38 w 551"/>
                <a:gd name="T1" fmla="*/ 567 h 808"/>
                <a:gd name="T2" fmla="*/ 551 w 551"/>
                <a:gd name="T3" fmla="*/ 808 h 808"/>
                <a:gd name="T4" fmla="*/ 0 w 551"/>
                <a:gd name="T5" fmla="*/ 0 h 808"/>
                <a:gd name="T6" fmla="*/ 38 w 551"/>
                <a:gd name="T7" fmla="*/ 567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1" h="808">
                  <a:moveTo>
                    <a:pt x="38" y="567"/>
                  </a:moveTo>
                  <a:lnTo>
                    <a:pt x="551" y="808"/>
                  </a:lnTo>
                  <a:lnTo>
                    <a:pt x="0" y="0"/>
                  </a:lnTo>
                  <a:lnTo>
                    <a:pt x="38" y="567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6" name="Freeform 71"/>
            <p:cNvSpPr>
              <a:spLocks/>
            </p:cNvSpPr>
            <p:nvPr/>
          </p:nvSpPr>
          <p:spPr bwMode="auto">
            <a:xfrm>
              <a:off x="3632001" y="3898584"/>
              <a:ext cx="2852855" cy="265469"/>
            </a:xfrm>
            <a:custGeom>
              <a:avLst/>
              <a:gdLst>
                <a:gd name="T0" fmla="*/ 2 w 1291"/>
                <a:gd name="T1" fmla="*/ 115 h 120"/>
                <a:gd name="T2" fmla="*/ 5 w 1291"/>
                <a:gd name="T3" fmla="*/ 120 h 120"/>
                <a:gd name="T4" fmla="*/ 1288 w 1291"/>
                <a:gd name="T5" fmla="*/ 33 h 120"/>
                <a:gd name="T6" fmla="*/ 1291 w 1291"/>
                <a:gd name="T7" fmla="*/ 28 h 120"/>
                <a:gd name="T8" fmla="*/ 1261 w 1291"/>
                <a:gd name="T9" fmla="*/ 1 h 120"/>
                <a:gd name="T10" fmla="*/ 28 w 1291"/>
                <a:gd name="T11" fmla="*/ 85 h 120"/>
                <a:gd name="T12" fmla="*/ 2 w 1291"/>
                <a:gd name="T13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20">
                  <a:moveTo>
                    <a:pt x="2" y="115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1288" y="33"/>
                    <a:pt x="1288" y="33"/>
                    <a:pt x="1288" y="33"/>
                  </a:cubicBezTo>
                  <a:cubicBezTo>
                    <a:pt x="1291" y="28"/>
                    <a:pt x="1291" y="28"/>
                    <a:pt x="1291" y="28"/>
                  </a:cubicBezTo>
                  <a:cubicBezTo>
                    <a:pt x="1290" y="12"/>
                    <a:pt x="1276" y="0"/>
                    <a:pt x="1261" y="1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2" y="86"/>
                    <a:pt x="0" y="99"/>
                    <a:pt x="2" y="115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7" name="Freeform 72"/>
            <p:cNvSpPr>
              <a:spLocks/>
            </p:cNvSpPr>
            <p:nvPr/>
          </p:nvSpPr>
          <p:spPr bwMode="auto">
            <a:xfrm>
              <a:off x="3635740" y="3960277"/>
              <a:ext cx="2849116" cy="718822"/>
            </a:xfrm>
            <a:custGeom>
              <a:avLst/>
              <a:gdLst>
                <a:gd name="T0" fmla="*/ 402 w 3048"/>
                <a:gd name="T1" fmla="*/ 769 h 769"/>
                <a:gd name="T2" fmla="*/ 2665 w 3048"/>
                <a:gd name="T3" fmla="*/ 615 h 769"/>
                <a:gd name="T4" fmla="*/ 3048 w 3048"/>
                <a:gd name="T5" fmla="*/ 0 h 769"/>
                <a:gd name="T6" fmla="*/ 0 w 3048"/>
                <a:gd name="T7" fmla="*/ 206 h 769"/>
                <a:gd name="T8" fmla="*/ 402 w 3048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8" h="769">
                  <a:moveTo>
                    <a:pt x="402" y="769"/>
                  </a:moveTo>
                  <a:lnTo>
                    <a:pt x="2665" y="615"/>
                  </a:lnTo>
                  <a:lnTo>
                    <a:pt x="3048" y="0"/>
                  </a:lnTo>
                  <a:lnTo>
                    <a:pt x="0" y="206"/>
                  </a:lnTo>
                  <a:lnTo>
                    <a:pt x="402" y="76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8" name="Freeform 73"/>
            <p:cNvSpPr>
              <a:spLocks/>
            </p:cNvSpPr>
            <p:nvPr/>
          </p:nvSpPr>
          <p:spPr bwMode="auto">
            <a:xfrm>
              <a:off x="3781561" y="4042535"/>
              <a:ext cx="2565887" cy="560850"/>
            </a:xfrm>
            <a:custGeom>
              <a:avLst/>
              <a:gdLst>
                <a:gd name="T0" fmla="*/ 279 w 2745"/>
                <a:gd name="T1" fmla="*/ 600 h 600"/>
                <a:gd name="T2" fmla="*/ 2464 w 2745"/>
                <a:gd name="T3" fmla="*/ 451 h 600"/>
                <a:gd name="T4" fmla="*/ 2745 w 2745"/>
                <a:gd name="T5" fmla="*/ 0 h 600"/>
                <a:gd name="T6" fmla="*/ 0 w 2745"/>
                <a:gd name="T7" fmla="*/ 184 h 600"/>
                <a:gd name="T8" fmla="*/ 279 w 2745"/>
                <a:gd name="T9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5" h="600">
                  <a:moveTo>
                    <a:pt x="279" y="600"/>
                  </a:moveTo>
                  <a:lnTo>
                    <a:pt x="2464" y="451"/>
                  </a:lnTo>
                  <a:lnTo>
                    <a:pt x="2745" y="0"/>
                  </a:lnTo>
                  <a:lnTo>
                    <a:pt x="0" y="184"/>
                  </a:lnTo>
                  <a:lnTo>
                    <a:pt x="279" y="60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9" name="Freeform 74"/>
            <p:cNvSpPr>
              <a:spLocks/>
            </p:cNvSpPr>
            <p:nvPr/>
          </p:nvSpPr>
          <p:spPr bwMode="auto">
            <a:xfrm>
              <a:off x="3799321" y="4042535"/>
              <a:ext cx="2530367" cy="545894"/>
            </a:xfrm>
            <a:custGeom>
              <a:avLst/>
              <a:gdLst>
                <a:gd name="T0" fmla="*/ 2707 w 2707"/>
                <a:gd name="T1" fmla="*/ 0 h 584"/>
                <a:gd name="T2" fmla="*/ 0 w 2707"/>
                <a:gd name="T3" fmla="*/ 184 h 584"/>
                <a:gd name="T4" fmla="*/ 265 w 2707"/>
                <a:gd name="T5" fmla="*/ 584 h 584"/>
                <a:gd name="T6" fmla="*/ 2438 w 2707"/>
                <a:gd name="T7" fmla="*/ 435 h 584"/>
                <a:gd name="T8" fmla="*/ 2707 w 2707"/>
                <a:gd name="T9" fmla="*/ 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7" h="584">
                  <a:moveTo>
                    <a:pt x="2707" y="0"/>
                  </a:moveTo>
                  <a:lnTo>
                    <a:pt x="0" y="184"/>
                  </a:lnTo>
                  <a:lnTo>
                    <a:pt x="265" y="584"/>
                  </a:lnTo>
                  <a:lnTo>
                    <a:pt x="2438" y="435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3E3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0" name="Freeform 75"/>
            <p:cNvSpPr>
              <a:spLocks noEditPoints="1"/>
            </p:cNvSpPr>
            <p:nvPr/>
          </p:nvSpPr>
          <p:spPr bwMode="auto">
            <a:xfrm>
              <a:off x="4071333" y="5642826"/>
              <a:ext cx="108431" cy="118713"/>
            </a:xfrm>
            <a:custGeom>
              <a:avLst/>
              <a:gdLst>
                <a:gd name="T0" fmla="*/ 81 w 116"/>
                <a:gd name="T1" fmla="*/ 45 h 127"/>
                <a:gd name="T2" fmla="*/ 78 w 116"/>
                <a:gd name="T3" fmla="*/ 21 h 127"/>
                <a:gd name="T4" fmla="*/ 50 w 116"/>
                <a:gd name="T5" fmla="*/ 21 h 127"/>
                <a:gd name="T6" fmla="*/ 52 w 116"/>
                <a:gd name="T7" fmla="*/ 47 h 127"/>
                <a:gd name="T8" fmla="*/ 81 w 116"/>
                <a:gd name="T9" fmla="*/ 45 h 127"/>
                <a:gd name="T10" fmla="*/ 85 w 116"/>
                <a:gd name="T11" fmla="*/ 104 h 127"/>
                <a:gd name="T12" fmla="*/ 85 w 116"/>
                <a:gd name="T13" fmla="*/ 104 h 127"/>
                <a:gd name="T14" fmla="*/ 83 w 116"/>
                <a:gd name="T15" fmla="*/ 78 h 127"/>
                <a:gd name="T16" fmla="*/ 55 w 116"/>
                <a:gd name="T17" fmla="*/ 80 h 127"/>
                <a:gd name="T18" fmla="*/ 55 w 116"/>
                <a:gd name="T19" fmla="*/ 106 h 127"/>
                <a:gd name="T20" fmla="*/ 85 w 116"/>
                <a:gd name="T21" fmla="*/ 104 h 127"/>
                <a:gd name="T22" fmla="*/ 7 w 116"/>
                <a:gd name="T23" fmla="*/ 127 h 127"/>
                <a:gd name="T24" fmla="*/ 7 w 116"/>
                <a:gd name="T25" fmla="*/ 127 h 127"/>
                <a:gd name="T26" fmla="*/ 0 w 116"/>
                <a:gd name="T27" fmla="*/ 7 h 127"/>
                <a:gd name="T28" fmla="*/ 107 w 116"/>
                <a:gd name="T29" fmla="*/ 0 h 127"/>
                <a:gd name="T30" fmla="*/ 116 w 116"/>
                <a:gd name="T31" fmla="*/ 120 h 127"/>
                <a:gd name="T32" fmla="*/ 7 w 116"/>
                <a:gd name="T3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6" h="127">
                  <a:moveTo>
                    <a:pt x="81" y="45"/>
                  </a:moveTo>
                  <a:lnTo>
                    <a:pt x="78" y="21"/>
                  </a:lnTo>
                  <a:lnTo>
                    <a:pt x="50" y="21"/>
                  </a:lnTo>
                  <a:lnTo>
                    <a:pt x="52" y="47"/>
                  </a:lnTo>
                  <a:lnTo>
                    <a:pt x="81" y="45"/>
                  </a:lnTo>
                  <a:close/>
                  <a:moveTo>
                    <a:pt x="85" y="104"/>
                  </a:moveTo>
                  <a:lnTo>
                    <a:pt x="85" y="104"/>
                  </a:lnTo>
                  <a:lnTo>
                    <a:pt x="83" y="78"/>
                  </a:lnTo>
                  <a:lnTo>
                    <a:pt x="55" y="80"/>
                  </a:lnTo>
                  <a:lnTo>
                    <a:pt x="55" y="106"/>
                  </a:lnTo>
                  <a:lnTo>
                    <a:pt x="85" y="104"/>
                  </a:lnTo>
                  <a:close/>
                  <a:moveTo>
                    <a:pt x="7" y="127"/>
                  </a:moveTo>
                  <a:lnTo>
                    <a:pt x="7" y="127"/>
                  </a:lnTo>
                  <a:lnTo>
                    <a:pt x="0" y="7"/>
                  </a:lnTo>
                  <a:lnTo>
                    <a:pt x="107" y="0"/>
                  </a:lnTo>
                  <a:lnTo>
                    <a:pt x="116" y="120"/>
                  </a:lnTo>
                  <a:lnTo>
                    <a:pt x="7" y="127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1" name="Freeform 76"/>
            <p:cNvSpPr>
              <a:spLocks/>
            </p:cNvSpPr>
            <p:nvPr/>
          </p:nvSpPr>
          <p:spPr bwMode="auto">
            <a:xfrm>
              <a:off x="3682477" y="5609175"/>
              <a:ext cx="401942" cy="218731"/>
            </a:xfrm>
            <a:custGeom>
              <a:avLst/>
              <a:gdLst>
                <a:gd name="T0" fmla="*/ 176 w 182"/>
                <a:gd name="T1" fmla="*/ 0 h 99"/>
                <a:gd name="T2" fmla="*/ 19 w 182"/>
                <a:gd name="T3" fmla="*/ 12 h 99"/>
                <a:gd name="T4" fmla="*/ 1 w 182"/>
                <a:gd name="T5" fmla="*/ 28 h 99"/>
                <a:gd name="T6" fmla="*/ 5 w 182"/>
                <a:gd name="T7" fmla="*/ 84 h 99"/>
                <a:gd name="T8" fmla="*/ 25 w 182"/>
                <a:gd name="T9" fmla="*/ 98 h 99"/>
                <a:gd name="T10" fmla="*/ 182 w 182"/>
                <a:gd name="T11" fmla="*/ 87 h 99"/>
                <a:gd name="T12" fmla="*/ 176 w 182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99">
                  <a:moveTo>
                    <a:pt x="176" y="0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8" y="12"/>
                    <a:pt x="0" y="20"/>
                    <a:pt x="1" y="28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5" y="92"/>
                    <a:pt x="15" y="99"/>
                    <a:pt x="25" y="98"/>
                  </a:cubicBezTo>
                  <a:cubicBezTo>
                    <a:pt x="182" y="87"/>
                    <a:pt x="182" y="87"/>
                    <a:pt x="182" y="87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2" name="Freeform 77"/>
            <p:cNvSpPr>
              <a:spLocks noEditPoints="1"/>
            </p:cNvSpPr>
            <p:nvPr/>
          </p:nvSpPr>
          <p:spPr bwMode="auto">
            <a:xfrm>
              <a:off x="3719867" y="5649369"/>
              <a:ext cx="362683" cy="137408"/>
            </a:xfrm>
            <a:custGeom>
              <a:avLst/>
              <a:gdLst>
                <a:gd name="T0" fmla="*/ 388 w 388"/>
                <a:gd name="T1" fmla="*/ 120 h 147"/>
                <a:gd name="T2" fmla="*/ 386 w 388"/>
                <a:gd name="T3" fmla="*/ 109 h 147"/>
                <a:gd name="T4" fmla="*/ 10 w 388"/>
                <a:gd name="T5" fmla="*/ 135 h 147"/>
                <a:gd name="T6" fmla="*/ 10 w 388"/>
                <a:gd name="T7" fmla="*/ 147 h 147"/>
                <a:gd name="T8" fmla="*/ 388 w 388"/>
                <a:gd name="T9" fmla="*/ 120 h 147"/>
                <a:gd name="T10" fmla="*/ 379 w 388"/>
                <a:gd name="T11" fmla="*/ 12 h 147"/>
                <a:gd name="T12" fmla="*/ 379 w 388"/>
                <a:gd name="T13" fmla="*/ 0 h 147"/>
                <a:gd name="T14" fmla="*/ 0 w 388"/>
                <a:gd name="T15" fmla="*/ 28 h 147"/>
                <a:gd name="T16" fmla="*/ 3 w 388"/>
                <a:gd name="T17" fmla="*/ 38 h 147"/>
                <a:gd name="T18" fmla="*/ 379 w 388"/>
                <a:gd name="T1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147">
                  <a:moveTo>
                    <a:pt x="388" y="120"/>
                  </a:moveTo>
                  <a:lnTo>
                    <a:pt x="386" y="109"/>
                  </a:lnTo>
                  <a:lnTo>
                    <a:pt x="10" y="135"/>
                  </a:lnTo>
                  <a:lnTo>
                    <a:pt x="10" y="147"/>
                  </a:lnTo>
                  <a:lnTo>
                    <a:pt x="388" y="120"/>
                  </a:lnTo>
                  <a:close/>
                  <a:moveTo>
                    <a:pt x="379" y="12"/>
                  </a:moveTo>
                  <a:lnTo>
                    <a:pt x="379" y="0"/>
                  </a:lnTo>
                  <a:lnTo>
                    <a:pt x="0" y="28"/>
                  </a:lnTo>
                  <a:lnTo>
                    <a:pt x="3" y="38"/>
                  </a:lnTo>
                  <a:lnTo>
                    <a:pt x="379" y="12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3" name="Freeform 78"/>
            <p:cNvSpPr>
              <a:spLocks/>
            </p:cNvSpPr>
            <p:nvPr/>
          </p:nvSpPr>
          <p:spPr bwMode="auto">
            <a:xfrm>
              <a:off x="4016182" y="4552908"/>
              <a:ext cx="2191987" cy="1418949"/>
            </a:xfrm>
            <a:custGeom>
              <a:avLst/>
              <a:gdLst>
                <a:gd name="T0" fmla="*/ 954 w 992"/>
                <a:gd name="T1" fmla="*/ 0 h 642"/>
                <a:gd name="T2" fmla="*/ 990 w 992"/>
                <a:gd name="T3" fmla="*/ 539 h 642"/>
                <a:gd name="T4" fmla="*/ 953 w 992"/>
                <a:gd name="T5" fmla="*/ 581 h 642"/>
                <a:gd name="T6" fmla="*/ 79 w 992"/>
                <a:gd name="T7" fmla="*/ 641 h 642"/>
                <a:gd name="T8" fmla="*/ 37 w 992"/>
                <a:gd name="T9" fmla="*/ 604 h 642"/>
                <a:gd name="T10" fmla="*/ 0 w 992"/>
                <a:gd name="T11" fmla="*/ 65 h 642"/>
                <a:gd name="T12" fmla="*/ 954 w 992"/>
                <a:gd name="T13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2" h="642">
                  <a:moveTo>
                    <a:pt x="954" y="0"/>
                  </a:moveTo>
                  <a:cubicBezTo>
                    <a:pt x="990" y="539"/>
                    <a:pt x="990" y="539"/>
                    <a:pt x="990" y="539"/>
                  </a:cubicBezTo>
                  <a:cubicBezTo>
                    <a:pt x="992" y="561"/>
                    <a:pt x="975" y="580"/>
                    <a:pt x="953" y="581"/>
                  </a:cubicBezTo>
                  <a:cubicBezTo>
                    <a:pt x="79" y="641"/>
                    <a:pt x="79" y="641"/>
                    <a:pt x="79" y="641"/>
                  </a:cubicBezTo>
                  <a:cubicBezTo>
                    <a:pt x="57" y="642"/>
                    <a:pt x="38" y="626"/>
                    <a:pt x="37" y="604"/>
                  </a:cubicBezTo>
                  <a:cubicBezTo>
                    <a:pt x="0" y="65"/>
                    <a:pt x="0" y="65"/>
                    <a:pt x="0" y="65"/>
                  </a:cubicBezTo>
                  <a:lnTo>
                    <a:pt x="954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4" name="Freeform 79"/>
            <p:cNvSpPr>
              <a:spLocks/>
            </p:cNvSpPr>
            <p:nvPr/>
          </p:nvSpPr>
          <p:spPr bwMode="auto">
            <a:xfrm>
              <a:off x="4166677" y="4517388"/>
              <a:ext cx="1803132" cy="197232"/>
            </a:xfrm>
            <a:custGeom>
              <a:avLst/>
              <a:gdLst>
                <a:gd name="T0" fmla="*/ 0 w 1929"/>
                <a:gd name="T1" fmla="*/ 133 h 211"/>
                <a:gd name="T2" fmla="*/ 1924 w 1929"/>
                <a:gd name="T3" fmla="*/ 0 h 211"/>
                <a:gd name="T4" fmla="*/ 1929 w 1929"/>
                <a:gd name="T5" fmla="*/ 78 h 211"/>
                <a:gd name="T6" fmla="*/ 5 w 1929"/>
                <a:gd name="T7" fmla="*/ 211 h 211"/>
                <a:gd name="T8" fmla="*/ 0 w 1929"/>
                <a:gd name="T9" fmla="*/ 13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9" h="211">
                  <a:moveTo>
                    <a:pt x="0" y="133"/>
                  </a:moveTo>
                  <a:lnTo>
                    <a:pt x="1924" y="0"/>
                  </a:lnTo>
                  <a:lnTo>
                    <a:pt x="1929" y="78"/>
                  </a:lnTo>
                  <a:lnTo>
                    <a:pt x="5" y="211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5" name="Freeform 80"/>
            <p:cNvSpPr>
              <a:spLocks/>
            </p:cNvSpPr>
            <p:nvPr/>
          </p:nvSpPr>
          <p:spPr bwMode="auto">
            <a:xfrm>
              <a:off x="5877268" y="4745467"/>
              <a:ext cx="92540" cy="77584"/>
            </a:xfrm>
            <a:custGeom>
              <a:avLst/>
              <a:gdLst>
                <a:gd name="T0" fmla="*/ 6 w 42"/>
                <a:gd name="T1" fmla="*/ 2 h 35"/>
                <a:gd name="T2" fmla="*/ 34 w 42"/>
                <a:gd name="T3" fmla="*/ 0 h 35"/>
                <a:gd name="T4" fmla="*/ 40 w 42"/>
                <a:gd name="T5" fmla="*/ 6 h 35"/>
                <a:gd name="T6" fmla="*/ 42 w 42"/>
                <a:gd name="T7" fmla="*/ 27 h 35"/>
                <a:gd name="T8" fmla="*/ 36 w 42"/>
                <a:gd name="T9" fmla="*/ 33 h 35"/>
                <a:gd name="T10" fmla="*/ 8 w 42"/>
                <a:gd name="T11" fmla="*/ 35 h 35"/>
                <a:gd name="T12" fmla="*/ 2 w 42"/>
                <a:gd name="T13" fmla="*/ 30 h 35"/>
                <a:gd name="T14" fmla="*/ 0 w 42"/>
                <a:gd name="T15" fmla="*/ 9 h 35"/>
                <a:gd name="T16" fmla="*/ 6 w 42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5">
                  <a:moveTo>
                    <a:pt x="6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40" y="3"/>
                    <a:pt x="40" y="6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30"/>
                    <a:pt x="40" y="33"/>
                    <a:pt x="36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3"/>
                    <a:pt x="2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6" name="Freeform 81"/>
            <p:cNvSpPr>
              <a:spLocks/>
            </p:cNvSpPr>
            <p:nvPr/>
          </p:nvSpPr>
          <p:spPr bwMode="auto">
            <a:xfrm>
              <a:off x="5883811" y="4833333"/>
              <a:ext cx="92540" cy="100018"/>
            </a:xfrm>
            <a:custGeom>
              <a:avLst/>
              <a:gdLst>
                <a:gd name="T0" fmla="*/ 7 w 42"/>
                <a:gd name="T1" fmla="*/ 2 h 45"/>
                <a:gd name="T2" fmla="*/ 33 w 42"/>
                <a:gd name="T3" fmla="*/ 1 h 45"/>
                <a:gd name="T4" fmla="*/ 40 w 42"/>
                <a:gd name="T5" fmla="*/ 7 h 45"/>
                <a:gd name="T6" fmla="*/ 42 w 42"/>
                <a:gd name="T7" fmla="*/ 36 h 45"/>
                <a:gd name="T8" fmla="*/ 36 w 42"/>
                <a:gd name="T9" fmla="*/ 43 h 45"/>
                <a:gd name="T10" fmla="*/ 10 w 42"/>
                <a:gd name="T11" fmla="*/ 45 h 45"/>
                <a:gd name="T12" fmla="*/ 2 w 42"/>
                <a:gd name="T13" fmla="*/ 38 h 45"/>
                <a:gd name="T14" fmla="*/ 0 w 42"/>
                <a:gd name="T15" fmla="*/ 10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7" y="0"/>
                    <a:pt x="40" y="3"/>
                    <a:pt x="40" y="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40"/>
                    <a:pt x="39" y="43"/>
                    <a:pt x="36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7" name="Freeform 82"/>
            <p:cNvSpPr>
              <a:spLocks/>
            </p:cNvSpPr>
            <p:nvPr/>
          </p:nvSpPr>
          <p:spPr bwMode="auto">
            <a:xfrm>
              <a:off x="5890355" y="4946437"/>
              <a:ext cx="95344" cy="99083"/>
            </a:xfrm>
            <a:custGeom>
              <a:avLst/>
              <a:gdLst>
                <a:gd name="T0" fmla="*/ 7 w 43"/>
                <a:gd name="T1" fmla="*/ 2 h 45"/>
                <a:gd name="T2" fmla="*/ 33 w 43"/>
                <a:gd name="T3" fmla="*/ 0 h 45"/>
                <a:gd name="T4" fmla="*/ 41 w 43"/>
                <a:gd name="T5" fmla="*/ 6 h 45"/>
                <a:gd name="T6" fmla="*/ 43 w 43"/>
                <a:gd name="T7" fmla="*/ 35 h 45"/>
                <a:gd name="T8" fmla="*/ 36 w 43"/>
                <a:gd name="T9" fmla="*/ 43 h 45"/>
                <a:gd name="T10" fmla="*/ 10 w 43"/>
                <a:gd name="T11" fmla="*/ 44 h 45"/>
                <a:gd name="T12" fmla="*/ 3 w 43"/>
                <a:gd name="T13" fmla="*/ 38 h 45"/>
                <a:gd name="T14" fmla="*/ 1 w 43"/>
                <a:gd name="T15" fmla="*/ 9 h 45"/>
                <a:gd name="T16" fmla="*/ 7 w 43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5">
                  <a:moveTo>
                    <a:pt x="7" y="2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7" y="0"/>
                    <a:pt x="40" y="3"/>
                    <a:pt x="41" y="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9"/>
                    <a:pt x="40" y="42"/>
                    <a:pt x="36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6" y="45"/>
                    <a:pt x="3" y="42"/>
                    <a:pt x="3" y="3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8" name="Freeform 83"/>
            <p:cNvSpPr>
              <a:spLocks/>
            </p:cNvSpPr>
            <p:nvPr/>
          </p:nvSpPr>
          <p:spPr bwMode="auto">
            <a:xfrm>
              <a:off x="5898767" y="5056738"/>
              <a:ext cx="93475" cy="100018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40 w 42"/>
                <a:gd name="T5" fmla="*/ 7 h 45"/>
                <a:gd name="T6" fmla="*/ 42 w 42"/>
                <a:gd name="T7" fmla="*/ 35 h 45"/>
                <a:gd name="T8" fmla="*/ 35 w 42"/>
                <a:gd name="T9" fmla="*/ 43 h 45"/>
                <a:gd name="T10" fmla="*/ 10 w 42"/>
                <a:gd name="T11" fmla="*/ 45 h 45"/>
                <a:gd name="T12" fmla="*/ 2 w 42"/>
                <a:gd name="T13" fmla="*/ 38 h 45"/>
                <a:gd name="T14" fmla="*/ 0 w 42"/>
                <a:gd name="T15" fmla="*/ 9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3"/>
                    <a:pt x="40" y="7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9"/>
                    <a:pt x="39" y="43"/>
                    <a:pt x="35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9" name="Freeform 84"/>
            <p:cNvSpPr>
              <a:spLocks/>
            </p:cNvSpPr>
            <p:nvPr/>
          </p:nvSpPr>
          <p:spPr bwMode="auto">
            <a:xfrm>
              <a:off x="5905311" y="5167038"/>
              <a:ext cx="95344" cy="100018"/>
            </a:xfrm>
            <a:custGeom>
              <a:avLst/>
              <a:gdLst>
                <a:gd name="T0" fmla="*/ 7 w 43"/>
                <a:gd name="T1" fmla="*/ 2 h 45"/>
                <a:gd name="T2" fmla="*/ 33 w 43"/>
                <a:gd name="T3" fmla="*/ 0 h 45"/>
                <a:gd name="T4" fmla="*/ 41 w 43"/>
                <a:gd name="T5" fmla="*/ 7 h 45"/>
                <a:gd name="T6" fmla="*/ 42 w 43"/>
                <a:gd name="T7" fmla="*/ 35 h 45"/>
                <a:gd name="T8" fmla="*/ 36 w 43"/>
                <a:gd name="T9" fmla="*/ 43 h 45"/>
                <a:gd name="T10" fmla="*/ 10 w 43"/>
                <a:gd name="T11" fmla="*/ 45 h 45"/>
                <a:gd name="T12" fmla="*/ 2 w 43"/>
                <a:gd name="T13" fmla="*/ 38 h 45"/>
                <a:gd name="T14" fmla="*/ 0 w 43"/>
                <a:gd name="T15" fmla="*/ 10 h 45"/>
                <a:gd name="T16" fmla="*/ 7 w 43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5">
                  <a:moveTo>
                    <a:pt x="7" y="2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7" y="0"/>
                    <a:pt x="40" y="3"/>
                    <a:pt x="41" y="7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3" y="39"/>
                    <a:pt x="40" y="43"/>
                    <a:pt x="36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0" name="Freeform 85"/>
            <p:cNvSpPr>
              <a:spLocks/>
            </p:cNvSpPr>
            <p:nvPr/>
          </p:nvSpPr>
          <p:spPr bwMode="auto">
            <a:xfrm>
              <a:off x="5914658" y="5278274"/>
              <a:ext cx="92540" cy="99083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40 w 42"/>
                <a:gd name="T5" fmla="*/ 7 h 45"/>
                <a:gd name="T6" fmla="*/ 42 w 42"/>
                <a:gd name="T7" fmla="*/ 36 h 45"/>
                <a:gd name="T8" fmla="*/ 35 w 42"/>
                <a:gd name="T9" fmla="*/ 43 h 45"/>
                <a:gd name="T10" fmla="*/ 9 w 42"/>
                <a:gd name="T11" fmla="*/ 45 h 45"/>
                <a:gd name="T12" fmla="*/ 2 w 42"/>
                <a:gd name="T13" fmla="*/ 38 h 45"/>
                <a:gd name="T14" fmla="*/ 0 w 42"/>
                <a:gd name="T15" fmla="*/ 10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3"/>
                    <a:pt x="40" y="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40"/>
                    <a:pt x="39" y="43"/>
                    <a:pt x="35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1" name="Freeform 86"/>
            <p:cNvSpPr>
              <a:spLocks/>
            </p:cNvSpPr>
            <p:nvPr/>
          </p:nvSpPr>
          <p:spPr bwMode="auto">
            <a:xfrm>
              <a:off x="5766968" y="4753879"/>
              <a:ext cx="92540" cy="77584"/>
            </a:xfrm>
            <a:custGeom>
              <a:avLst/>
              <a:gdLst>
                <a:gd name="T0" fmla="*/ 6 w 42"/>
                <a:gd name="T1" fmla="*/ 2 h 35"/>
                <a:gd name="T2" fmla="*/ 34 w 42"/>
                <a:gd name="T3" fmla="*/ 0 h 35"/>
                <a:gd name="T4" fmla="*/ 40 w 42"/>
                <a:gd name="T5" fmla="*/ 5 h 35"/>
                <a:gd name="T6" fmla="*/ 42 w 42"/>
                <a:gd name="T7" fmla="*/ 26 h 35"/>
                <a:gd name="T8" fmla="*/ 36 w 42"/>
                <a:gd name="T9" fmla="*/ 33 h 35"/>
                <a:gd name="T10" fmla="*/ 8 w 42"/>
                <a:gd name="T11" fmla="*/ 34 h 35"/>
                <a:gd name="T12" fmla="*/ 2 w 42"/>
                <a:gd name="T13" fmla="*/ 29 h 35"/>
                <a:gd name="T14" fmla="*/ 0 w 42"/>
                <a:gd name="T15" fmla="*/ 8 h 35"/>
                <a:gd name="T16" fmla="*/ 6 w 42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5">
                  <a:moveTo>
                    <a:pt x="6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40" y="2"/>
                    <a:pt x="40" y="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9"/>
                    <a:pt x="40" y="32"/>
                    <a:pt x="36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35"/>
                    <a:pt x="2" y="32"/>
                    <a:pt x="2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2" name="Freeform 87"/>
            <p:cNvSpPr>
              <a:spLocks/>
            </p:cNvSpPr>
            <p:nvPr/>
          </p:nvSpPr>
          <p:spPr bwMode="auto">
            <a:xfrm>
              <a:off x="5671624" y="4842681"/>
              <a:ext cx="194428" cy="105627"/>
            </a:xfrm>
            <a:custGeom>
              <a:avLst/>
              <a:gdLst>
                <a:gd name="T0" fmla="*/ 7 w 88"/>
                <a:gd name="T1" fmla="*/ 5 h 48"/>
                <a:gd name="T2" fmla="*/ 78 w 88"/>
                <a:gd name="T3" fmla="*/ 0 h 48"/>
                <a:gd name="T4" fmla="*/ 86 w 88"/>
                <a:gd name="T5" fmla="*/ 7 h 48"/>
                <a:gd name="T6" fmla="*/ 88 w 88"/>
                <a:gd name="T7" fmla="*/ 35 h 48"/>
                <a:gd name="T8" fmla="*/ 81 w 88"/>
                <a:gd name="T9" fmla="*/ 43 h 48"/>
                <a:gd name="T10" fmla="*/ 10 w 88"/>
                <a:gd name="T11" fmla="*/ 48 h 48"/>
                <a:gd name="T12" fmla="*/ 2 w 88"/>
                <a:gd name="T13" fmla="*/ 41 h 48"/>
                <a:gd name="T14" fmla="*/ 0 w 88"/>
                <a:gd name="T15" fmla="*/ 13 h 48"/>
                <a:gd name="T16" fmla="*/ 7 w 88"/>
                <a:gd name="T17" fmla="*/ 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48">
                  <a:moveTo>
                    <a:pt x="7" y="5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6" y="3"/>
                    <a:pt x="86" y="7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9"/>
                    <a:pt x="85" y="43"/>
                    <a:pt x="81" y="43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6" y="48"/>
                    <a:pt x="2" y="45"/>
                    <a:pt x="2" y="4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3" y="5"/>
                    <a:pt x="7" y="5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3" name="Freeform 88"/>
            <p:cNvSpPr>
              <a:spLocks/>
            </p:cNvSpPr>
            <p:nvPr/>
          </p:nvSpPr>
          <p:spPr bwMode="auto">
            <a:xfrm>
              <a:off x="5751077" y="4952981"/>
              <a:ext cx="123387" cy="101888"/>
            </a:xfrm>
            <a:custGeom>
              <a:avLst/>
              <a:gdLst>
                <a:gd name="T0" fmla="*/ 7 w 56"/>
                <a:gd name="T1" fmla="*/ 3 h 46"/>
                <a:gd name="T2" fmla="*/ 46 w 56"/>
                <a:gd name="T3" fmla="*/ 0 h 46"/>
                <a:gd name="T4" fmla="*/ 54 w 56"/>
                <a:gd name="T5" fmla="*/ 7 h 46"/>
                <a:gd name="T6" fmla="*/ 56 w 56"/>
                <a:gd name="T7" fmla="*/ 35 h 46"/>
                <a:gd name="T8" fmla="*/ 48 w 56"/>
                <a:gd name="T9" fmla="*/ 43 h 46"/>
                <a:gd name="T10" fmla="*/ 10 w 56"/>
                <a:gd name="T11" fmla="*/ 46 h 46"/>
                <a:gd name="T12" fmla="*/ 2 w 56"/>
                <a:gd name="T13" fmla="*/ 39 h 46"/>
                <a:gd name="T14" fmla="*/ 0 w 56"/>
                <a:gd name="T15" fmla="*/ 11 h 46"/>
                <a:gd name="T16" fmla="*/ 7 w 56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6">
                  <a:moveTo>
                    <a:pt x="7" y="3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50" y="0"/>
                    <a:pt x="53" y="3"/>
                    <a:pt x="54" y="7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39"/>
                    <a:pt x="53" y="43"/>
                    <a:pt x="48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46"/>
                    <a:pt x="2" y="43"/>
                    <a:pt x="2" y="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7"/>
                    <a:pt x="3" y="3"/>
                    <a:pt x="7" y="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4" name="Freeform 89"/>
            <p:cNvSpPr>
              <a:spLocks/>
            </p:cNvSpPr>
            <p:nvPr/>
          </p:nvSpPr>
          <p:spPr bwMode="auto">
            <a:xfrm>
              <a:off x="5673493" y="5063281"/>
              <a:ext cx="207514" cy="108431"/>
            </a:xfrm>
            <a:custGeom>
              <a:avLst/>
              <a:gdLst>
                <a:gd name="T0" fmla="*/ 7 w 94"/>
                <a:gd name="T1" fmla="*/ 6 h 49"/>
                <a:gd name="T2" fmla="*/ 84 w 94"/>
                <a:gd name="T3" fmla="*/ 0 h 49"/>
                <a:gd name="T4" fmla="*/ 92 w 94"/>
                <a:gd name="T5" fmla="*/ 8 h 49"/>
                <a:gd name="T6" fmla="*/ 94 w 94"/>
                <a:gd name="T7" fmla="*/ 35 h 49"/>
                <a:gd name="T8" fmla="*/ 87 w 94"/>
                <a:gd name="T9" fmla="*/ 43 h 49"/>
                <a:gd name="T10" fmla="*/ 10 w 94"/>
                <a:gd name="T11" fmla="*/ 48 h 49"/>
                <a:gd name="T12" fmla="*/ 2 w 94"/>
                <a:gd name="T13" fmla="*/ 41 h 49"/>
                <a:gd name="T14" fmla="*/ 0 w 94"/>
                <a:gd name="T15" fmla="*/ 14 h 49"/>
                <a:gd name="T16" fmla="*/ 7 w 94"/>
                <a:gd name="T17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49">
                  <a:moveTo>
                    <a:pt x="7" y="6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3"/>
                    <a:pt x="92" y="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9"/>
                    <a:pt x="91" y="43"/>
                    <a:pt x="87" y="43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6" y="49"/>
                    <a:pt x="2" y="46"/>
                    <a:pt x="2" y="4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3" y="6"/>
                    <a:pt x="7" y="6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5" name="Freeform 90"/>
            <p:cNvSpPr>
              <a:spLocks/>
            </p:cNvSpPr>
            <p:nvPr/>
          </p:nvSpPr>
          <p:spPr bwMode="auto">
            <a:xfrm>
              <a:off x="5795011" y="5174516"/>
              <a:ext cx="95344" cy="99083"/>
            </a:xfrm>
            <a:custGeom>
              <a:avLst/>
              <a:gdLst>
                <a:gd name="T0" fmla="*/ 7 w 43"/>
                <a:gd name="T1" fmla="*/ 2 h 45"/>
                <a:gd name="T2" fmla="*/ 33 w 43"/>
                <a:gd name="T3" fmla="*/ 1 h 45"/>
                <a:gd name="T4" fmla="*/ 40 w 43"/>
                <a:gd name="T5" fmla="*/ 7 h 45"/>
                <a:gd name="T6" fmla="*/ 42 w 43"/>
                <a:gd name="T7" fmla="*/ 36 h 45"/>
                <a:gd name="T8" fmla="*/ 36 w 43"/>
                <a:gd name="T9" fmla="*/ 43 h 45"/>
                <a:gd name="T10" fmla="*/ 10 w 43"/>
                <a:gd name="T11" fmla="*/ 45 h 45"/>
                <a:gd name="T12" fmla="*/ 2 w 43"/>
                <a:gd name="T13" fmla="*/ 39 h 45"/>
                <a:gd name="T14" fmla="*/ 0 w 43"/>
                <a:gd name="T15" fmla="*/ 10 h 45"/>
                <a:gd name="T16" fmla="*/ 7 w 43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5">
                  <a:moveTo>
                    <a:pt x="7" y="2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7" y="0"/>
                    <a:pt x="40" y="3"/>
                    <a:pt x="40" y="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40"/>
                    <a:pt x="40" y="43"/>
                    <a:pt x="36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6" name="Freeform 91"/>
            <p:cNvSpPr>
              <a:spLocks/>
            </p:cNvSpPr>
            <p:nvPr/>
          </p:nvSpPr>
          <p:spPr bwMode="auto">
            <a:xfrm>
              <a:off x="5804358" y="5286686"/>
              <a:ext cx="92540" cy="100018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40 w 42"/>
                <a:gd name="T5" fmla="*/ 6 h 45"/>
                <a:gd name="T6" fmla="*/ 42 w 42"/>
                <a:gd name="T7" fmla="*/ 35 h 45"/>
                <a:gd name="T8" fmla="*/ 35 w 42"/>
                <a:gd name="T9" fmla="*/ 43 h 45"/>
                <a:gd name="T10" fmla="*/ 9 w 42"/>
                <a:gd name="T11" fmla="*/ 44 h 45"/>
                <a:gd name="T12" fmla="*/ 2 w 42"/>
                <a:gd name="T13" fmla="*/ 38 h 45"/>
                <a:gd name="T14" fmla="*/ 0 w 42"/>
                <a:gd name="T15" fmla="*/ 9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3"/>
                    <a:pt x="40" y="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9"/>
                    <a:pt x="39" y="42"/>
                    <a:pt x="35" y="43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5" y="45"/>
                    <a:pt x="2" y="42"/>
                    <a:pt x="2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7" name="Freeform 92"/>
            <p:cNvSpPr>
              <a:spLocks/>
            </p:cNvSpPr>
            <p:nvPr/>
          </p:nvSpPr>
          <p:spPr bwMode="auto">
            <a:xfrm>
              <a:off x="5665080" y="4760423"/>
              <a:ext cx="84127" cy="77584"/>
            </a:xfrm>
            <a:custGeom>
              <a:avLst/>
              <a:gdLst>
                <a:gd name="T0" fmla="*/ 6 w 38"/>
                <a:gd name="T1" fmla="*/ 2 h 35"/>
                <a:gd name="T2" fmla="*/ 30 w 38"/>
                <a:gd name="T3" fmla="*/ 0 h 35"/>
                <a:gd name="T4" fmla="*/ 36 w 38"/>
                <a:gd name="T5" fmla="*/ 6 h 35"/>
                <a:gd name="T6" fmla="*/ 38 w 38"/>
                <a:gd name="T7" fmla="*/ 27 h 35"/>
                <a:gd name="T8" fmla="*/ 32 w 38"/>
                <a:gd name="T9" fmla="*/ 33 h 35"/>
                <a:gd name="T10" fmla="*/ 8 w 38"/>
                <a:gd name="T11" fmla="*/ 35 h 35"/>
                <a:gd name="T12" fmla="*/ 2 w 38"/>
                <a:gd name="T13" fmla="*/ 29 h 35"/>
                <a:gd name="T14" fmla="*/ 0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2"/>
                    <a:pt x="36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30"/>
                    <a:pt x="36" y="33"/>
                    <a:pt x="32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2"/>
                    <a:pt x="2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8" name="Freeform 93"/>
            <p:cNvSpPr>
              <a:spLocks/>
            </p:cNvSpPr>
            <p:nvPr/>
          </p:nvSpPr>
          <p:spPr bwMode="auto">
            <a:xfrm>
              <a:off x="5561323" y="4766966"/>
              <a:ext cx="83193" cy="77584"/>
            </a:xfrm>
            <a:custGeom>
              <a:avLst/>
              <a:gdLst>
                <a:gd name="T0" fmla="*/ 6 w 38"/>
                <a:gd name="T1" fmla="*/ 2 h 35"/>
                <a:gd name="T2" fmla="*/ 30 w 38"/>
                <a:gd name="T3" fmla="*/ 0 h 35"/>
                <a:gd name="T4" fmla="*/ 36 w 38"/>
                <a:gd name="T5" fmla="*/ 6 h 35"/>
                <a:gd name="T6" fmla="*/ 38 w 38"/>
                <a:gd name="T7" fmla="*/ 27 h 35"/>
                <a:gd name="T8" fmla="*/ 32 w 38"/>
                <a:gd name="T9" fmla="*/ 33 h 35"/>
                <a:gd name="T10" fmla="*/ 8 w 38"/>
                <a:gd name="T11" fmla="*/ 35 h 35"/>
                <a:gd name="T12" fmla="*/ 2 w 38"/>
                <a:gd name="T13" fmla="*/ 29 h 35"/>
                <a:gd name="T14" fmla="*/ 0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3"/>
                    <a:pt x="36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30"/>
                    <a:pt x="36" y="33"/>
                    <a:pt x="32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3"/>
                    <a:pt x="2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9" name="Freeform 94"/>
            <p:cNvSpPr>
              <a:spLocks/>
            </p:cNvSpPr>
            <p:nvPr/>
          </p:nvSpPr>
          <p:spPr bwMode="auto">
            <a:xfrm>
              <a:off x="5457566" y="4774444"/>
              <a:ext cx="83193" cy="76649"/>
            </a:xfrm>
            <a:custGeom>
              <a:avLst/>
              <a:gdLst>
                <a:gd name="T0" fmla="*/ 6 w 38"/>
                <a:gd name="T1" fmla="*/ 2 h 35"/>
                <a:gd name="T2" fmla="*/ 30 w 38"/>
                <a:gd name="T3" fmla="*/ 1 h 35"/>
                <a:gd name="T4" fmla="*/ 36 w 38"/>
                <a:gd name="T5" fmla="*/ 6 h 35"/>
                <a:gd name="T6" fmla="*/ 38 w 38"/>
                <a:gd name="T7" fmla="*/ 27 h 35"/>
                <a:gd name="T8" fmla="*/ 32 w 38"/>
                <a:gd name="T9" fmla="*/ 33 h 35"/>
                <a:gd name="T10" fmla="*/ 8 w 38"/>
                <a:gd name="T11" fmla="*/ 35 h 35"/>
                <a:gd name="T12" fmla="*/ 2 w 38"/>
                <a:gd name="T13" fmla="*/ 29 h 35"/>
                <a:gd name="T14" fmla="*/ 0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3" y="0"/>
                    <a:pt x="36" y="3"/>
                    <a:pt x="36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30"/>
                    <a:pt x="36" y="33"/>
                    <a:pt x="32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3"/>
                    <a:pt x="2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0" name="Freeform 95"/>
            <p:cNvSpPr>
              <a:spLocks/>
            </p:cNvSpPr>
            <p:nvPr/>
          </p:nvSpPr>
          <p:spPr bwMode="auto">
            <a:xfrm>
              <a:off x="5352874" y="4782857"/>
              <a:ext cx="84127" cy="74780"/>
            </a:xfrm>
            <a:custGeom>
              <a:avLst/>
              <a:gdLst>
                <a:gd name="T0" fmla="*/ 6 w 38"/>
                <a:gd name="T1" fmla="*/ 1 h 34"/>
                <a:gd name="T2" fmla="*/ 30 w 38"/>
                <a:gd name="T3" fmla="*/ 0 h 34"/>
                <a:gd name="T4" fmla="*/ 37 w 38"/>
                <a:gd name="T5" fmla="*/ 5 h 34"/>
                <a:gd name="T6" fmla="*/ 38 w 38"/>
                <a:gd name="T7" fmla="*/ 26 h 34"/>
                <a:gd name="T8" fmla="*/ 32 w 38"/>
                <a:gd name="T9" fmla="*/ 32 h 34"/>
                <a:gd name="T10" fmla="*/ 8 w 38"/>
                <a:gd name="T11" fmla="*/ 34 h 34"/>
                <a:gd name="T12" fmla="*/ 2 w 38"/>
                <a:gd name="T13" fmla="*/ 29 h 34"/>
                <a:gd name="T14" fmla="*/ 0 w 38"/>
                <a:gd name="T15" fmla="*/ 8 h 34"/>
                <a:gd name="T16" fmla="*/ 6 w 38"/>
                <a:gd name="T17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4">
                  <a:moveTo>
                    <a:pt x="6" y="1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2"/>
                    <a:pt x="37" y="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9"/>
                    <a:pt x="36" y="32"/>
                    <a:pt x="32" y="3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34"/>
                    <a:pt x="2" y="32"/>
                    <a:pt x="2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2"/>
                    <a:pt x="6" y="1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1" name="Freeform 96"/>
            <p:cNvSpPr>
              <a:spLocks/>
            </p:cNvSpPr>
            <p:nvPr/>
          </p:nvSpPr>
          <p:spPr bwMode="auto">
            <a:xfrm>
              <a:off x="5249117" y="4789400"/>
              <a:ext cx="84127" cy="77584"/>
            </a:xfrm>
            <a:custGeom>
              <a:avLst/>
              <a:gdLst>
                <a:gd name="T0" fmla="*/ 6 w 38"/>
                <a:gd name="T1" fmla="*/ 2 h 35"/>
                <a:gd name="T2" fmla="*/ 30 w 38"/>
                <a:gd name="T3" fmla="*/ 0 h 35"/>
                <a:gd name="T4" fmla="*/ 37 w 38"/>
                <a:gd name="T5" fmla="*/ 5 h 35"/>
                <a:gd name="T6" fmla="*/ 38 w 38"/>
                <a:gd name="T7" fmla="*/ 26 h 35"/>
                <a:gd name="T8" fmla="*/ 33 w 38"/>
                <a:gd name="T9" fmla="*/ 33 h 35"/>
                <a:gd name="T10" fmla="*/ 8 w 38"/>
                <a:gd name="T11" fmla="*/ 34 h 35"/>
                <a:gd name="T12" fmla="*/ 2 w 38"/>
                <a:gd name="T13" fmla="*/ 29 h 35"/>
                <a:gd name="T14" fmla="*/ 0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2"/>
                    <a:pt x="37" y="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0"/>
                    <a:pt x="36" y="32"/>
                    <a:pt x="33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35"/>
                    <a:pt x="2" y="32"/>
                    <a:pt x="2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2" name="Freeform 97"/>
            <p:cNvSpPr>
              <a:spLocks/>
            </p:cNvSpPr>
            <p:nvPr/>
          </p:nvSpPr>
          <p:spPr bwMode="auto">
            <a:xfrm>
              <a:off x="5145359" y="4795943"/>
              <a:ext cx="84127" cy="77584"/>
            </a:xfrm>
            <a:custGeom>
              <a:avLst/>
              <a:gdLst>
                <a:gd name="T0" fmla="*/ 6 w 38"/>
                <a:gd name="T1" fmla="*/ 2 h 35"/>
                <a:gd name="T2" fmla="*/ 30 w 38"/>
                <a:gd name="T3" fmla="*/ 0 h 35"/>
                <a:gd name="T4" fmla="*/ 37 w 38"/>
                <a:gd name="T5" fmla="*/ 6 h 35"/>
                <a:gd name="T6" fmla="*/ 38 w 38"/>
                <a:gd name="T7" fmla="*/ 27 h 35"/>
                <a:gd name="T8" fmla="*/ 33 w 38"/>
                <a:gd name="T9" fmla="*/ 33 h 35"/>
                <a:gd name="T10" fmla="*/ 8 w 38"/>
                <a:gd name="T11" fmla="*/ 35 h 35"/>
                <a:gd name="T12" fmla="*/ 2 w 38"/>
                <a:gd name="T13" fmla="*/ 29 h 35"/>
                <a:gd name="T14" fmla="*/ 0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2"/>
                    <a:pt x="37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30"/>
                    <a:pt x="36" y="33"/>
                    <a:pt x="33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2"/>
                    <a:pt x="2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3" name="Freeform 98"/>
            <p:cNvSpPr>
              <a:spLocks/>
            </p:cNvSpPr>
            <p:nvPr/>
          </p:nvSpPr>
          <p:spPr bwMode="auto">
            <a:xfrm>
              <a:off x="5041603" y="4802486"/>
              <a:ext cx="84127" cy="77584"/>
            </a:xfrm>
            <a:custGeom>
              <a:avLst/>
              <a:gdLst>
                <a:gd name="T0" fmla="*/ 6 w 38"/>
                <a:gd name="T1" fmla="*/ 2 h 35"/>
                <a:gd name="T2" fmla="*/ 30 w 38"/>
                <a:gd name="T3" fmla="*/ 0 h 35"/>
                <a:gd name="T4" fmla="*/ 37 w 38"/>
                <a:gd name="T5" fmla="*/ 6 h 35"/>
                <a:gd name="T6" fmla="*/ 38 w 38"/>
                <a:gd name="T7" fmla="*/ 27 h 35"/>
                <a:gd name="T8" fmla="*/ 33 w 38"/>
                <a:gd name="T9" fmla="*/ 33 h 35"/>
                <a:gd name="T10" fmla="*/ 8 w 38"/>
                <a:gd name="T11" fmla="*/ 35 h 35"/>
                <a:gd name="T12" fmla="*/ 2 w 38"/>
                <a:gd name="T13" fmla="*/ 29 h 35"/>
                <a:gd name="T14" fmla="*/ 0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7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30"/>
                    <a:pt x="36" y="33"/>
                    <a:pt x="33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2"/>
                    <a:pt x="2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4" name="Freeform 99"/>
            <p:cNvSpPr>
              <a:spLocks/>
            </p:cNvSpPr>
            <p:nvPr/>
          </p:nvSpPr>
          <p:spPr bwMode="auto">
            <a:xfrm>
              <a:off x="4937845" y="4809030"/>
              <a:ext cx="84127" cy="77584"/>
            </a:xfrm>
            <a:custGeom>
              <a:avLst/>
              <a:gdLst>
                <a:gd name="T0" fmla="*/ 6 w 38"/>
                <a:gd name="T1" fmla="*/ 2 h 35"/>
                <a:gd name="T2" fmla="*/ 30 w 38"/>
                <a:gd name="T3" fmla="*/ 0 h 35"/>
                <a:gd name="T4" fmla="*/ 37 w 38"/>
                <a:gd name="T5" fmla="*/ 6 h 35"/>
                <a:gd name="T6" fmla="*/ 38 w 38"/>
                <a:gd name="T7" fmla="*/ 27 h 35"/>
                <a:gd name="T8" fmla="*/ 33 w 38"/>
                <a:gd name="T9" fmla="*/ 33 h 35"/>
                <a:gd name="T10" fmla="*/ 8 w 38"/>
                <a:gd name="T11" fmla="*/ 35 h 35"/>
                <a:gd name="T12" fmla="*/ 2 w 38"/>
                <a:gd name="T13" fmla="*/ 29 h 35"/>
                <a:gd name="T14" fmla="*/ 0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7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30"/>
                    <a:pt x="36" y="33"/>
                    <a:pt x="33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3"/>
                    <a:pt x="2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5" name="Freeform 100"/>
            <p:cNvSpPr>
              <a:spLocks/>
            </p:cNvSpPr>
            <p:nvPr/>
          </p:nvSpPr>
          <p:spPr bwMode="auto">
            <a:xfrm>
              <a:off x="4834088" y="4815573"/>
              <a:ext cx="84127" cy="77584"/>
            </a:xfrm>
            <a:custGeom>
              <a:avLst/>
              <a:gdLst>
                <a:gd name="T0" fmla="*/ 6 w 38"/>
                <a:gd name="T1" fmla="*/ 2 h 35"/>
                <a:gd name="T2" fmla="*/ 30 w 38"/>
                <a:gd name="T3" fmla="*/ 1 h 35"/>
                <a:gd name="T4" fmla="*/ 37 w 38"/>
                <a:gd name="T5" fmla="*/ 6 h 35"/>
                <a:gd name="T6" fmla="*/ 38 w 38"/>
                <a:gd name="T7" fmla="*/ 27 h 35"/>
                <a:gd name="T8" fmla="*/ 33 w 38"/>
                <a:gd name="T9" fmla="*/ 33 h 35"/>
                <a:gd name="T10" fmla="*/ 8 w 38"/>
                <a:gd name="T11" fmla="*/ 35 h 35"/>
                <a:gd name="T12" fmla="*/ 2 w 38"/>
                <a:gd name="T13" fmla="*/ 30 h 35"/>
                <a:gd name="T14" fmla="*/ 1 w 38"/>
                <a:gd name="T15" fmla="*/ 9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4" y="0"/>
                    <a:pt x="37" y="3"/>
                    <a:pt x="37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30"/>
                    <a:pt x="36" y="33"/>
                    <a:pt x="33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3"/>
                    <a:pt x="2" y="3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3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6" name="Freeform 101"/>
            <p:cNvSpPr>
              <a:spLocks/>
            </p:cNvSpPr>
            <p:nvPr/>
          </p:nvSpPr>
          <p:spPr bwMode="auto">
            <a:xfrm>
              <a:off x="4730331" y="4824920"/>
              <a:ext cx="84127" cy="77584"/>
            </a:xfrm>
            <a:custGeom>
              <a:avLst/>
              <a:gdLst>
                <a:gd name="T0" fmla="*/ 6 w 38"/>
                <a:gd name="T1" fmla="*/ 2 h 35"/>
                <a:gd name="T2" fmla="*/ 31 w 38"/>
                <a:gd name="T3" fmla="*/ 0 h 35"/>
                <a:gd name="T4" fmla="*/ 37 w 38"/>
                <a:gd name="T5" fmla="*/ 5 h 35"/>
                <a:gd name="T6" fmla="*/ 38 w 38"/>
                <a:gd name="T7" fmla="*/ 26 h 35"/>
                <a:gd name="T8" fmla="*/ 33 w 38"/>
                <a:gd name="T9" fmla="*/ 33 h 35"/>
                <a:gd name="T10" fmla="*/ 8 w 38"/>
                <a:gd name="T11" fmla="*/ 34 h 35"/>
                <a:gd name="T12" fmla="*/ 2 w 38"/>
                <a:gd name="T13" fmla="*/ 29 h 35"/>
                <a:gd name="T14" fmla="*/ 1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7" y="2"/>
                    <a:pt x="37" y="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0"/>
                    <a:pt x="36" y="32"/>
                    <a:pt x="33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35"/>
                    <a:pt x="2" y="32"/>
                    <a:pt x="2" y="2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7" name="Freeform 102"/>
            <p:cNvSpPr>
              <a:spLocks/>
            </p:cNvSpPr>
            <p:nvPr/>
          </p:nvSpPr>
          <p:spPr bwMode="auto">
            <a:xfrm>
              <a:off x="4626574" y="4831464"/>
              <a:ext cx="83193" cy="77584"/>
            </a:xfrm>
            <a:custGeom>
              <a:avLst/>
              <a:gdLst>
                <a:gd name="T0" fmla="*/ 6 w 38"/>
                <a:gd name="T1" fmla="*/ 2 h 35"/>
                <a:gd name="T2" fmla="*/ 31 w 38"/>
                <a:gd name="T3" fmla="*/ 0 h 35"/>
                <a:gd name="T4" fmla="*/ 37 w 38"/>
                <a:gd name="T5" fmla="*/ 6 h 35"/>
                <a:gd name="T6" fmla="*/ 38 w 38"/>
                <a:gd name="T7" fmla="*/ 27 h 35"/>
                <a:gd name="T8" fmla="*/ 33 w 38"/>
                <a:gd name="T9" fmla="*/ 33 h 35"/>
                <a:gd name="T10" fmla="*/ 8 w 38"/>
                <a:gd name="T11" fmla="*/ 34 h 35"/>
                <a:gd name="T12" fmla="*/ 2 w 38"/>
                <a:gd name="T13" fmla="*/ 29 h 35"/>
                <a:gd name="T14" fmla="*/ 1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7" y="2"/>
                    <a:pt x="37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30"/>
                    <a:pt x="36" y="33"/>
                    <a:pt x="33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5" y="35"/>
                    <a:pt x="2" y="32"/>
                    <a:pt x="2" y="2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8" name="Freeform 103"/>
            <p:cNvSpPr>
              <a:spLocks/>
            </p:cNvSpPr>
            <p:nvPr/>
          </p:nvSpPr>
          <p:spPr bwMode="auto">
            <a:xfrm>
              <a:off x="4521882" y="4838007"/>
              <a:ext cx="84127" cy="77584"/>
            </a:xfrm>
            <a:custGeom>
              <a:avLst/>
              <a:gdLst>
                <a:gd name="T0" fmla="*/ 6 w 38"/>
                <a:gd name="T1" fmla="*/ 2 h 35"/>
                <a:gd name="T2" fmla="*/ 31 w 38"/>
                <a:gd name="T3" fmla="*/ 0 h 35"/>
                <a:gd name="T4" fmla="*/ 37 w 38"/>
                <a:gd name="T5" fmla="*/ 6 h 35"/>
                <a:gd name="T6" fmla="*/ 38 w 38"/>
                <a:gd name="T7" fmla="*/ 27 h 35"/>
                <a:gd name="T8" fmla="*/ 33 w 38"/>
                <a:gd name="T9" fmla="*/ 33 h 35"/>
                <a:gd name="T10" fmla="*/ 8 w 38"/>
                <a:gd name="T11" fmla="*/ 35 h 35"/>
                <a:gd name="T12" fmla="*/ 2 w 38"/>
                <a:gd name="T13" fmla="*/ 29 h 35"/>
                <a:gd name="T14" fmla="*/ 1 w 38"/>
                <a:gd name="T15" fmla="*/ 8 h 35"/>
                <a:gd name="T16" fmla="*/ 6 w 38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6" y="2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7" y="2"/>
                    <a:pt x="37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30"/>
                    <a:pt x="36" y="33"/>
                    <a:pt x="33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2"/>
                    <a:pt x="2" y="2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9" name="Freeform 104"/>
            <p:cNvSpPr>
              <a:spLocks/>
            </p:cNvSpPr>
            <p:nvPr/>
          </p:nvSpPr>
          <p:spPr bwMode="auto">
            <a:xfrm>
              <a:off x="4418125" y="4844550"/>
              <a:ext cx="86932" cy="77584"/>
            </a:xfrm>
            <a:custGeom>
              <a:avLst/>
              <a:gdLst>
                <a:gd name="T0" fmla="*/ 6 w 39"/>
                <a:gd name="T1" fmla="*/ 2 h 35"/>
                <a:gd name="T2" fmla="*/ 31 w 39"/>
                <a:gd name="T3" fmla="*/ 0 h 35"/>
                <a:gd name="T4" fmla="*/ 37 w 39"/>
                <a:gd name="T5" fmla="*/ 6 h 35"/>
                <a:gd name="T6" fmla="*/ 38 w 39"/>
                <a:gd name="T7" fmla="*/ 27 h 35"/>
                <a:gd name="T8" fmla="*/ 33 w 39"/>
                <a:gd name="T9" fmla="*/ 33 h 35"/>
                <a:gd name="T10" fmla="*/ 8 w 39"/>
                <a:gd name="T11" fmla="*/ 35 h 35"/>
                <a:gd name="T12" fmla="*/ 2 w 39"/>
                <a:gd name="T13" fmla="*/ 29 h 35"/>
                <a:gd name="T14" fmla="*/ 1 w 39"/>
                <a:gd name="T15" fmla="*/ 8 h 35"/>
                <a:gd name="T16" fmla="*/ 6 w 39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5">
                  <a:moveTo>
                    <a:pt x="6" y="2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7" y="3"/>
                    <a:pt x="37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30"/>
                    <a:pt x="36" y="33"/>
                    <a:pt x="33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3"/>
                    <a:pt x="2" y="2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3" y="2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0" name="Freeform 105"/>
            <p:cNvSpPr>
              <a:spLocks/>
            </p:cNvSpPr>
            <p:nvPr/>
          </p:nvSpPr>
          <p:spPr bwMode="auto">
            <a:xfrm>
              <a:off x="4314368" y="4851093"/>
              <a:ext cx="85997" cy="77584"/>
            </a:xfrm>
            <a:custGeom>
              <a:avLst/>
              <a:gdLst>
                <a:gd name="T0" fmla="*/ 6 w 39"/>
                <a:gd name="T1" fmla="*/ 2 h 35"/>
                <a:gd name="T2" fmla="*/ 31 w 39"/>
                <a:gd name="T3" fmla="*/ 1 h 35"/>
                <a:gd name="T4" fmla="*/ 37 w 39"/>
                <a:gd name="T5" fmla="*/ 6 h 35"/>
                <a:gd name="T6" fmla="*/ 38 w 39"/>
                <a:gd name="T7" fmla="*/ 27 h 35"/>
                <a:gd name="T8" fmla="*/ 33 w 39"/>
                <a:gd name="T9" fmla="*/ 33 h 35"/>
                <a:gd name="T10" fmla="*/ 8 w 39"/>
                <a:gd name="T11" fmla="*/ 35 h 35"/>
                <a:gd name="T12" fmla="*/ 2 w 39"/>
                <a:gd name="T13" fmla="*/ 30 h 35"/>
                <a:gd name="T14" fmla="*/ 1 w 39"/>
                <a:gd name="T15" fmla="*/ 9 h 35"/>
                <a:gd name="T16" fmla="*/ 6 w 39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5">
                  <a:moveTo>
                    <a:pt x="6" y="2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4" y="0"/>
                    <a:pt x="37" y="3"/>
                    <a:pt x="37" y="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30"/>
                    <a:pt x="36" y="33"/>
                    <a:pt x="33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5" y="35"/>
                    <a:pt x="2" y="33"/>
                    <a:pt x="2" y="3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3"/>
                    <a:pt x="6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1" name="Freeform 106"/>
            <p:cNvSpPr>
              <a:spLocks/>
            </p:cNvSpPr>
            <p:nvPr/>
          </p:nvSpPr>
          <p:spPr bwMode="auto">
            <a:xfrm>
              <a:off x="4199393" y="4860440"/>
              <a:ext cx="93475" cy="76649"/>
            </a:xfrm>
            <a:custGeom>
              <a:avLst/>
              <a:gdLst>
                <a:gd name="T0" fmla="*/ 5 w 42"/>
                <a:gd name="T1" fmla="*/ 2 h 35"/>
                <a:gd name="T2" fmla="*/ 34 w 42"/>
                <a:gd name="T3" fmla="*/ 0 h 35"/>
                <a:gd name="T4" fmla="*/ 40 w 42"/>
                <a:gd name="T5" fmla="*/ 5 h 35"/>
                <a:gd name="T6" fmla="*/ 41 w 42"/>
                <a:gd name="T7" fmla="*/ 26 h 35"/>
                <a:gd name="T8" fmla="*/ 36 w 42"/>
                <a:gd name="T9" fmla="*/ 33 h 35"/>
                <a:gd name="T10" fmla="*/ 8 w 42"/>
                <a:gd name="T11" fmla="*/ 35 h 35"/>
                <a:gd name="T12" fmla="*/ 1 w 42"/>
                <a:gd name="T13" fmla="*/ 29 h 35"/>
                <a:gd name="T14" fmla="*/ 0 w 42"/>
                <a:gd name="T15" fmla="*/ 8 h 35"/>
                <a:gd name="T16" fmla="*/ 5 w 42"/>
                <a:gd name="T17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5">
                  <a:moveTo>
                    <a:pt x="5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40" y="2"/>
                    <a:pt x="4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30"/>
                    <a:pt x="39" y="32"/>
                    <a:pt x="36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4" y="35"/>
                    <a:pt x="2" y="32"/>
                    <a:pt x="1" y="2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2" name="Freeform 107"/>
            <p:cNvSpPr>
              <a:spLocks/>
            </p:cNvSpPr>
            <p:nvPr/>
          </p:nvSpPr>
          <p:spPr bwMode="auto">
            <a:xfrm>
              <a:off x="5561323" y="4855767"/>
              <a:ext cx="90671" cy="99083"/>
            </a:xfrm>
            <a:custGeom>
              <a:avLst/>
              <a:gdLst>
                <a:gd name="T0" fmla="*/ 7 w 41"/>
                <a:gd name="T1" fmla="*/ 2 h 45"/>
                <a:gd name="T2" fmla="*/ 32 w 41"/>
                <a:gd name="T3" fmla="*/ 1 h 45"/>
                <a:gd name="T4" fmla="*/ 39 w 41"/>
                <a:gd name="T5" fmla="*/ 7 h 45"/>
                <a:gd name="T6" fmla="*/ 41 w 41"/>
                <a:gd name="T7" fmla="*/ 36 h 45"/>
                <a:gd name="T8" fmla="*/ 35 w 41"/>
                <a:gd name="T9" fmla="*/ 43 h 45"/>
                <a:gd name="T10" fmla="*/ 9 w 41"/>
                <a:gd name="T11" fmla="*/ 45 h 45"/>
                <a:gd name="T12" fmla="*/ 2 w 41"/>
                <a:gd name="T13" fmla="*/ 39 h 45"/>
                <a:gd name="T14" fmla="*/ 0 w 41"/>
                <a:gd name="T15" fmla="*/ 10 h 45"/>
                <a:gd name="T16" fmla="*/ 7 w 41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7" y="2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0"/>
                    <a:pt x="39" y="3"/>
                    <a:pt x="39" y="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40"/>
                    <a:pt x="39" y="43"/>
                    <a:pt x="35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6" y="45"/>
                    <a:pt x="2" y="42"/>
                    <a:pt x="2" y="3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3" name="Freeform 108"/>
            <p:cNvSpPr>
              <a:spLocks/>
            </p:cNvSpPr>
            <p:nvPr/>
          </p:nvSpPr>
          <p:spPr bwMode="auto">
            <a:xfrm>
              <a:off x="5448218" y="4864179"/>
              <a:ext cx="92540" cy="100018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39 w 42"/>
                <a:gd name="T5" fmla="*/ 7 h 45"/>
                <a:gd name="T6" fmla="*/ 41 w 42"/>
                <a:gd name="T7" fmla="*/ 35 h 45"/>
                <a:gd name="T8" fmla="*/ 35 w 42"/>
                <a:gd name="T9" fmla="*/ 43 h 45"/>
                <a:gd name="T10" fmla="*/ 9 w 42"/>
                <a:gd name="T11" fmla="*/ 45 h 45"/>
                <a:gd name="T12" fmla="*/ 2 w 42"/>
                <a:gd name="T13" fmla="*/ 38 h 45"/>
                <a:gd name="T14" fmla="*/ 0 w 42"/>
                <a:gd name="T15" fmla="*/ 9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9" y="3"/>
                    <a:pt x="39" y="7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9"/>
                    <a:pt x="39" y="43"/>
                    <a:pt x="35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4" name="Freeform 109"/>
            <p:cNvSpPr>
              <a:spLocks/>
            </p:cNvSpPr>
            <p:nvPr/>
          </p:nvSpPr>
          <p:spPr bwMode="auto">
            <a:xfrm>
              <a:off x="5335114" y="4871657"/>
              <a:ext cx="93475" cy="99083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39 w 42"/>
                <a:gd name="T5" fmla="*/ 7 h 45"/>
                <a:gd name="T6" fmla="*/ 41 w 42"/>
                <a:gd name="T7" fmla="*/ 36 h 45"/>
                <a:gd name="T8" fmla="*/ 35 w 42"/>
                <a:gd name="T9" fmla="*/ 43 h 45"/>
                <a:gd name="T10" fmla="*/ 10 w 42"/>
                <a:gd name="T11" fmla="*/ 45 h 45"/>
                <a:gd name="T12" fmla="*/ 2 w 42"/>
                <a:gd name="T13" fmla="*/ 38 h 45"/>
                <a:gd name="T14" fmla="*/ 0 w 42"/>
                <a:gd name="T15" fmla="*/ 10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9" y="3"/>
                    <a:pt x="39" y="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40"/>
                    <a:pt x="39" y="43"/>
                    <a:pt x="35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5" name="Freeform 110"/>
            <p:cNvSpPr>
              <a:spLocks/>
            </p:cNvSpPr>
            <p:nvPr/>
          </p:nvSpPr>
          <p:spPr bwMode="auto">
            <a:xfrm>
              <a:off x="5222944" y="4880071"/>
              <a:ext cx="92540" cy="99083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39 w 42"/>
                <a:gd name="T5" fmla="*/ 7 h 45"/>
                <a:gd name="T6" fmla="*/ 41 w 42"/>
                <a:gd name="T7" fmla="*/ 35 h 45"/>
                <a:gd name="T8" fmla="*/ 35 w 42"/>
                <a:gd name="T9" fmla="*/ 43 h 45"/>
                <a:gd name="T10" fmla="*/ 10 w 42"/>
                <a:gd name="T11" fmla="*/ 44 h 45"/>
                <a:gd name="T12" fmla="*/ 2 w 42"/>
                <a:gd name="T13" fmla="*/ 38 h 45"/>
                <a:gd name="T14" fmla="*/ 0 w 42"/>
                <a:gd name="T15" fmla="*/ 9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9" y="3"/>
                    <a:pt x="39" y="7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9"/>
                    <a:pt x="39" y="42"/>
                    <a:pt x="35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6" name="Freeform 111"/>
            <p:cNvSpPr>
              <a:spLocks/>
            </p:cNvSpPr>
            <p:nvPr/>
          </p:nvSpPr>
          <p:spPr bwMode="auto">
            <a:xfrm>
              <a:off x="5109839" y="4886613"/>
              <a:ext cx="93475" cy="100018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39 w 42"/>
                <a:gd name="T5" fmla="*/ 7 h 45"/>
                <a:gd name="T6" fmla="*/ 41 w 42"/>
                <a:gd name="T7" fmla="*/ 36 h 45"/>
                <a:gd name="T8" fmla="*/ 35 w 42"/>
                <a:gd name="T9" fmla="*/ 43 h 45"/>
                <a:gd name="T10" fmla="*/ 10 w 42"/>
                <a:gd name="T11" fmla="*/ 45 h 45"/>
                <a:gd name="T12" fmla="*/ 2 w 42"/>
                <a:gd name="T13" fmla="*/ 38 h 45"/>
                <a:gd name="T14" fmla="*/ 0 w 42"/>
                <a:gd name="T15" fmla="*/ 10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9" y="3"/>
                    <a:pt x="39" y="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2" y="40"/>
                    <a:pt x="39" y="43"/>
                    <a:pt x="35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7" name="Freeform 112"/>
            <p:cNvSpPr>
              <a:spLocks/>
            </p:cNvSpPr>
            <p:nvPr/>
          </p:nvSpPr>
          <p:spPr bwMode="auto">
            <a:xfrm>
              <a:off x="4997669" y="4895961"/>
              <a:ext cx="92540" cy="99083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40 w 42"/>
                <a:gd name="T5" fmla="*/ 6 h 45"/>
                <a:gd name="T6" fmla="*/ 41 w 42"/>
                <a:gd name="T7" fmla="*/ 35 h 45"/>
                <a:gd name="T8" fmla="*/ 35 w 42"/>
                <a:gd name="T9" fmla="*/ 43 h 45"/>
                <a:gd name="T10" fmla="*/ 10 w 42"/>
                <a:gd name="T11" fmla="*/ 44 h 45"/>
                <a:gd name="T12" fmla="*/ 2 w 42"/>
                <a:gd name="T13" fmla="*/ 38 h 45"/>
                <a:gd name="T14" fmla="*/ 0 w 42"/>
                <a:gd name="T15" fmla="*/ 9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9" y="3"/>
                    <a:pt x="40" y="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9"/>
                    <a:pt x="39" y="42"/>
                    <a:pt x="35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8" name="Freeform 113"/>
            <p:cNvSpPr>
              <a:spLocks/>
            </p:cNvSpPr>
            <p:nvPr/>
          </p:nvSpPr>
          <p:spPr bwMode="auto">
            <a:xfrm>
              <a:off x="4884565" y="4902505"/>
              <a:ext cx="92540" cy="99083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40 w 42"/>
                <a:gd name="T5" fmla="*/ 7 h 45"/>
                <a:gd name="T6" fmla="*/ 42 w 42"/>
                <a:gd name="T7" fmla="*/ 36 h 45"/>
                <a:gd name="T8" fmla="*/ 35 w 42"/>
                <a:gd name="T9" fmla="*/ 43 h 45"/>
                <a:gd name="T10" fmla="*/ 10 w 42"/>
                <a:gd name="T11" fmla="*/ 45 h 45"/>
                <a:gd name="T12" fmla="*/ 2 w 42"/>
                <a:gd name="T13" fmla="*/ 38 h 45"/>
                <a:gd name="T14" fmla="*/ 0 w 42"/>
                <a:gd name="T15" fmla="*/ 10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9" y="3"/>
                    <a:pt x="40" y="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40"/>
                    <a:pt x="39" y="43"/>
                    <a:pt x="35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9" name="Freeform 114"/>
            <p:cNvSpPr>
              <a:spLocks/>
            </p:cNvSpPr>
            <p:nvPr/>
          </p:nvSpPr>
          <p:spPr bwMode="auto">
            <a:xfrm>
              <a:off x="4772395" y="4910917"/>
              <a:ext cx="92540" cy="100018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40 w 42"/>
                <a:gd name="T5" fmla="*/ 6 h 45"/>
                <a:gd name="T6" fmla="*/ 42 w 42"/>
                <a:gd name="T7" fmla="*/ 35 h 45"/>
                <a:gd name="T8" fmla="*/ 35 w 42"/>
                <a:gd name="T9" fmla="*/ 43 h 45"/>
                <a:gd name="T10" fmla="*/ 10 w 42"/>
                <a:gd name="T11" fmla="*/ 44 h 45"/>
                <a:gd name="T12" fmla="*/ 2 w 42"/>
                <a:gd name="T13" fmla="*/ 38 h 45"/>
                <a:gd name="T14" fmla="*/ 0 w 42"/>
                <a:gd name="T15" fmla="*/ 9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9" y="2"/>
                    <a:pt x="40" y="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9"/>
                    <a:pt x="39" y="42"/>
                    <a:pt x="35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0" name="Freeform 115"/>
            <p:cNvSpPr>
              <a:spLocks/>
            </p:cNvSpPr>
            <p:nvPr/>
          </p:nvSpPr>
          <p:spPr bwMode="auto">
            <a:xfrm>
              <a:off x="4659290" y="4917460"/>
              <a:ext cx="92540" cy="100018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40 w 42"/>
                <a:gd name="T5" fmla="*/ 7 h 45"/>
                <a:gd name="T6" fmla="*/ 42 w 42"/>
                <a:gd name="T7" fmla="*/ 36 h 45"/>
                <a:gd name="T8" fmla="*/ 35 w 42"/>
                <a:gd name="T9" fmla="*/ 43 h 45"/>
                <a:gd name="T10" fmla="*/ 10 w 42"/>
                <a:gd name="T11" fmla="*/ 45 h 45"/>
                <a:gd name="T12" fmla="*/ 2 w 42"/>
                <a:gd name="T13" fmla="*/ 38 h 45"/>
                <a:gd name="T14" fmla="*/ 0 w 42"/>
                <a:gd name="T15" fmla="*/ 9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9" y="3"/>
                    <a:pt x="40" y="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9"/>
                    <a:pt x="39" y="43"/>
                    <a:pt x="35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1" name="Freeform 116"/>
            <p:cNvSpPr>
              <a:spLocks/>
            </p:cNvSpPr>
            <p:nvPr/>
          </p:nvSpPr>
          <p:spPr bwMode="auto">
            <a:xfrm>
              <a:off x="4546185" y="4924003"/>
              <a:ext cx="93475" cy="101888"/>
            </a:xfrm>
            <a:custGeom>
              <a:avLst/>
              <a:gdLst>
                <a:gd name="T0" fmla="*/ 7 w 42"/>
                <a:gd name="T1" fmla="*/ 2 h 46"/>
                <a:gd name="T2" fmla="*/ 32 w 42"/>
                <a:gd name="T3" fmla="*/ 1 h 46"/>
                <a:gd name="T4" fmla="*/ 40 w 42"/>
                <a:gd name="T5" fmla="*/ 7 h 46"/>
                <a:gd name="T6" fmla="*/ 42 w 42"/>
                <a:gd name="T7" fmla="*/ 36 h 46"/>
                <a:gd name="T8" fmla="*/ 35 w 42"/>
                <a:gd name="T9" fmla="*/ 44 h 46"/>
                <a:gd name="T10" fmla="*/ 10 w 42"/>
                <a:gd name="T11" fmla="*/ 45 h 46"/>
                <a:gd name="T12" fmla="*/ 2 w 42"/>
                <a:gd name="T13" fmla="*/ 39 h 46"/>
                <a:gd name="T14" fmla="*/ 0 w 42"/>
                <a:gd name="T15" fmla="*/ 10 h 46"/>
                <a:gd name="T16" fmla="*/ 7 w 42"/>
                <a:gd name="T1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6">
                  <a:moveTo>
                    <a:pt x="7" y="2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0"/>
                    <a:pt x="39" y="3"/>
                    <a:pt x="40" y="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40"/>
                    <a:pt x="39" y="43"/>
                    <a:pt x="35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6"/>
                    <a:pt x="3" y="43"/>
                    <a:pt x="2" y="3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2" name="Freeform 117"/>
            <p:cNvSpPr>
              <a:spLocks/>
            </p:cNvSpPr>
            <p:nvPr/>
          </p:nvSpPr>
          <p:spPr bwMode="auto">
            <a:xfrm>
              <a:off x="4434016" y="4933351"/>
              <a:ext cx="92540" cy="99083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40 w 42"/>
                <a:gd name="T5" fmla="*/ 7 h 45"/>
                <a:gd name="T6" fmla="*/ 42 w 42"/>
                <a:gd name="T7" fmla="*/ 36 h 45"/>
                <a:gd name="T8" fmla="*/ 35 w 42"/>
                <a:gd name="T9" fmla="*/ 43 h 45"/>
                <a:gd name="T10" fmla="*/ 10 w 42"/>
                <a:gd name="T11" fmla="*/ 45 h 45"/>
                <a:gd name="T12" fmla="*/ 2 w 42"/>
                <a:gd name="T13" fmla="*/ 38 h 45"/>
                <a:gd name="T14" fmla="*/ 0 w 42"/>
                <a:gd name="T15" fmla="*/ 9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39" y="3"/>
                    <a:pt x="40" y="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9"/>
                    <a:pt x="39" y="43"/>
                    <a:pt x="35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3" name="Freeform 118"/>
            <p:cNvSpPr>
              <a:spLocks/>
            </p:cNvSpPr>
            <p:nvPr/>
          </p:nvSpPr>
          <p:spPr bwMode="auto">
            <a:xfrm>
              <a:off x="4320911" y="4939894"/>
              <a:ext cx="93475" cy="99083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1 h 45"/>
                <a:gd name="T4" fmla="*/ 40 w 42"/>
                <a:gd name="T5" fmla="*/ 7 h 45"/>
                <a:gd name="T6" fmla="*/ 42 w 42"/>
                <a:gd name="T7" fmla="*/ 36 h 45"/>
                <a:gd name="T8" fmla="*/ 35 w 42"/>
                <a:gd name="T9" fmla="*/ 43 h 45"/>
                <a:gd name="T10" fmla="*/ 10 w 42"/>
                <a:gd name="T11" fmla="*/ 45 h 45"/>
                <a:gd name="T12" fmla="*/ 2 w 42"/>
                <a:gd name="T13" fmla="*/ 39 h 45"/>
                <a:gd name="T14" fmla="*/ 1 w 42"/>
                <a:gd name="T15" fmla="*/ 10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0"/>
                    <a:pt x="40" y="3"/>
                    <a:pt x="40" y="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40"/>
                    <a:pt x="39" y="43"/>
                    <a:pt x="35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4" name="Freeform 119"/>
            <p:cNvSpPr>
              <a:spLocks/>
            </p:cNvSpPr>
            <p:nvPr/>
          </p:nvSpPr>
          <p:spPr bwMode="auto">
            <a:xfrm>
              <a:off x="4204067" y="4948307"/>
              <a:ext cx="95344" cy="100018"/>
            </a:xfrm>
            <a:custGeom>
              <a:avLst/>
              <a:gdLst>
                <a:gd name="T0" fmla="*/ 7 w 43"/>
                <a:gd name="T1" fmla="*/ 2 h 45"/>
                <a:gd name="T2" fmla="*/ 33 w 43"/>
                <a:gd name="T3" fmla="*/ 0 h 45"/>
                <a:gd name="T4" fmla="*/ 41 w 43"/>
                <a:gd name="T5" fmla="*/ 7 h 45"/>
                <a:gd name="T6" fmla="*/ 43 w 43"/>
                <a:gd name="T7" fmla="*/ 35 h 45"/>
                <a:gd name="T8" fmla="*/ 36 w 43"/>
                <a:gd name="T9" fmla="*/ 43 h 45"/>
                <a:gd name="T10" fmla="*/ 10 w 43"/>
                <a:gd name="T11" fmla="*/ 45 h 45"/>
                <a:gd name="T12" fmla="*/ 3 w 43"/>
                <a:gd name="T13" fmla="*/ 38 h 45"/>
                <a:gd name="T14" fmla="*/ 1 w 43"/>
                <a:gd name="T15" fmla="*/ 10 h 45"/>
                <a:gd name="T16" fmla="*/ 7 w 43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45">
                  <a:moveTo>
                    <a:pt x="7" y="2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7" y="0"/>
                    <a:pt x="41" y="3"/>
                    <a:pt x="41" y="7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9"/>
                    <a:pt x="40" y="43"/>
                    <a:pt x="36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3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5" name="Freeform 120"/>
            <p:cNvSpPr>
              <a:spLocks/>
            </p:cNvSpPr>
            <p:nvPr/>
          </p:nvSpPr>
          <p:spPr bwMode="auto">
            <a:xfrm>
              <a:off x="4212480" y="5054868"/>
              <a:ext cx="157038" cy="103757"/>
            </a:xfrm>
            <a:custGeom>
              <a:avLst/>
              <a:gdLst>
                <a:gd name="T0" fmla="*/ 7 w 71"/>
                <a:gd name="T1" fmla="*/ 4 h 47"/>
                <a:gd name="T2" fmla="*/ 60 w 71"/>
                <a:gd name="T3" fmla="*/ 1 h 47"/>
                <a:gd name="T4" fmla="*/ 68 w 71"/>
                <a:gd name="T5" fmla="*/ 8 h 47"/>
                <a:gd name="T6" fmla="*/ 70 w 71"/>
                <a:gd name="T7" fmla="*/ 35 h 47"/>
                <a:gd name="T8" fmla="*/ 63 w 71"/>
                <a:gd name="T9" fmla="*/ 43 h 47"/>
                <a:gd name="T10" fmla="*/ 10 w 71"/>
                <a:gd name="T11" fmla="*/ 47 h 47"/>
                <a:gd name="T12" fmla="*/ 2 w 71"/>
                <a:gd name="T13" fmla="*/ 40 h 47"/>
                <a:gd name="T14" fmla="*/ 0 w 71"/>
                <a:gd name="T15" fmla="*/ 12 h 47"/>
                <a:gd name="T16" fmla="*/ 7 w 71"/>
                <a:gd name="T17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47">
                  <a:moveTo>
                    <a:pt x="7" y="4"/>
                  </a:moveTo>
                  <a:cubicBezTo>
                    <a:pt x="60" y="1"/>
                    <a:pt x="60" y="1"/>
                    <a:pt x="60" y="1"/>
                  </a:cubicBezTo>
                  <a:cubicBezTo>
                    <a:pt x="64" y="0"/>
                    <a:pt x="68" y="3"/>
                    <a:pt x="68" y="8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9"/>
                    <a:pt x="67" y="43"/>
                    <a:pt x="63" y="43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6" y="47"/>
                    <a:pt x="2" y="44"/>
                    <a:pt x="2" y="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3" y="4"/>
                    <a:pt x="7" y="4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6" name="Freeform 121"/>
            <p:cNvSpPr>
              <a:spLocks/>
            </p:cNvSpPr>
            <p:nvPr/>
          </p:nvSpPr>
          <p:spPr bwMode="auto">
            <a:xfrm>
              <a:off x="4219958" y="5165169"/>
              <a:ext cx="178537" cy="103757"/>
            </a:xfrm>
            <a:custGeom>
              <a:avLst/>
              <a:gdLst>
                <a:gd name="T0" fmla="*/ 8 w 81"/>
                <a:gd name="T1" fmla="*/ 4 h 47"/>
                <a:gd name="T2" fmla="*/ 71 w 81"/>
                <a:gd name="T3" fmla="*/ 0 h 47"/>
                <a:gd name="T4" fmla="*/ 79 w 81"/>
                <a:gd name="T5" fmla="*/ 7 h 47"/>
                <a:gd name="T6" fmla="*/ 81 w 81"/>
                <a:gd name="T7" fmla="*/ 35 h 47"/>
                <a:gd name="T8" fmla="*/ 74 w 81"/>
                <a:gd name="T9" fmla="*/ 43 h 47"/>
                <a:gd name="T10" fmla="*/ 11 w 81"/>
                <a:gd name="T11" fmla="*/ 47 h 47"/>
                <a:gd name="T12" fmla="*/ 2 w 81"/>
                <a:gd name="T13" fmla="*/ 40 h 47"/>
                <a:gd name="T14" fmla="*/ 1 w 81"/>
                <a:gd name="T15" fmla="*/ 12 h 47"/>
                <a:gd name="T16" fmla="*/ 8 w 81"/>
                <a:gd name="T17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47">
                  <a:moveTo>
                    <a:pt x="8" y="4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5" y="0"/>
                    <a:pt x="79" y="3"/>
                    <a:pt x="79" y="7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9"/>
                    <a:pt x="78" y="43"/>
                    <a:pt x="74" y="43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6" y="47"/>
                    <a:pt x="3" y="44"/>
                    <a:pt x="2" y="4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8"/>
                    <a:pt x="4" y="5"/>
                    <a:pt x="8" y="4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7" name="Freeform 122"/>
            <p:cNvSpPr>
              <a:spLocks/>
            </p:cNvSpPr>
            <p:nvPr/>
          </p:nvSpPr>
          <p:spPr bwMode="auto">
            <a:xfrm>
              <a:off x="4228371" y="5271730"/>
              <a:ext cx="238361" cy="110300"/>
            </a:xfrm>
            <a:custGeom>
              <a:avLst/>
              <a:gdLst>
                <a:gd name="T0" fmla="*/ 7 w 108"/>
                <a:gd name="T1" fmla="*/ 7 h 50"/>
                <a:gd name="T2" fmla="*/ 97 w 108"/>
                <a:gd name="T3" fmla="*/ 0 h 50"/>
                <a:gd name="T4" fmla="*/ 106 w 108"/>
                <a:gd name="T5" fmla="*/ 8 h 50"/>
                <a:gd name="T6" fmla="*/ 107 w 108"/>
                <a:gd name="T7" fmla="*/ 35 h 50"/>
                <a:gd name="T8" fmla="*/ 100 w 108"/>
                <a:gd name="T9" fmla="*/ 43 h 50"/>
                <a:gd name="T10" fmla="*/ 10 w 108"/>
                <a:gd name="T11" fmla="*/ 49 h 50"/>
                <a:gd name="T12" fmla="*/ 2 w 108"/>
                <a:gd name="T13" fmla="*/ 42 h 50"/>
                <a:gd name="T14" fmla="*/ 0 w 108"/>
                <a:gd name="T15" fmla="*/ 15 h 50"/>
                <a:gd name="T16" fmla="*/ 7 w 108"/>
                <a:gd name="T17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50">
                  <a:moveTo>
                    <a:pt x="7" y="7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102" y="0"/>
                    <a:pt x="105" y="3"/>
                    <a:pt x="106" y="8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8" y="39"/>
                    <a:pt x="104" y="43"/>
                    <a:pt x="100" y="43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6" y="50"/>
                    <a:pt x="2" y="46"/>
                    <a:pt x="2" y="4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3" y="7"/>
                    <a:pt x="7" y="7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8" name="Freeform 123"/>
            <p:cNvSpPr>
              <a:spLocks/>
            </p:cNvSpPr>
            <p:nvPr/>
          </p:nvSpPr>
          <p:spPr bwMode="auto">
            <a:xfrm>
              <a:off x="4234914" y="5390444"/>
              <a:ext cx="121517" cy="101888"/>
            </a:xfrm>
            <a:custGeom>
              <a:avLst/>
              <a:gdLst>
                <a:gd name="T0" fmla="*/ 8 w 55"/>
                <a:gd name="T1" fmla="*/ 3 h 46"/>
                <a:gd name="T2" fmla="*/ 45 w 55"/>
                <a:gd name="T3" fmla="*/ 0 h 46"/>
                <a:gd name="T4" fmla="*/ 53 w 55"/>
                <a:gd name="T5" fmla="*/ 7 h 46"/>
                <a:gd name="T6" fmla="*/ 55 w 55"/>
                <a:gd name="T7" fmla="*/ 35 h 46"/>
                <a:gd name="T8" fmla="*/ 48 w 55"/>
                <a:gd name="T9" fmla="*/ 43 h 46"/>
                <a:gd name="T10" fmla="*/ 10 w 55"/>
                <a:gd name="T11" fmla="*/ 46 h 46"/>
                <a:gd name="T12" fmla="*/ 2 w 55"/>
                <a:gd name="T13" fmla="*/ 38 h 46"/>
                <a:gd name="T14" fmla="*/ 0 w 55"/>
                <a:gd name="T15" fmla="*/ 11 h 46"/>
                <a:gd name="T16" fmla="*/ 8 w 55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6">
                  <a:moveTo>
                    <a:pt x="8" y="3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3" y="3"/>
                    <a:pt x="53" y="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9"/>
                    <a:pt x="52" y="43"/>
                    <a:pt x="48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46"/>
                    <a:pt x="3" y="43"/>
                    <a:pt x="2" y="3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7"/>
                    <a:pt x="3" y="3"/>
                    <a:pt x="8" y="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9" name="Freeform 124"/>
            <p:cNvSpPr>
              <a:spLocks/>
            </p:cNvSpPr>
            <p:nvPr/>
          </p:nvSpPr>
          <p:spPr bwMode="auto">
            <a:xfrm>
              <a:off x="4378865" y="5048325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0" name="Freeform 125"/>
            <p:cNvSpPr>
              <a:spLocks/>
            </p:cNvSpPr>
            <p:nvPr/>
          </p:nvSpPr>
          <p:spPr bwMode="auto">
            <a:xfrm>
              <a:off x="4491035" y="5038978"/>
              <a:ext cx="100018" cy="101888"/>
            </a:xfrm>
            <a:custGeom>
              <a:avLst/>
              <a:gdLst>
                <a:gd name="T0" fmla="*/ 8 w 45"/>
                <a:gd name="T1" fmla="*/ 3 h 46"/>
                <a:gd name="T2" fmla="*/ 35 w 45"/>
                <a:gd name="T3" fmla="*/ 1 h 46"/>
                <a:gd name="T4" fmla="*/ 43 w 45"/>
                <a:gd name="T5" fmla="*/ 8 h 46"/>
                <a:gd name="T6" fmla="*/ 45 w 45"/>
                <a:gd name="T7" fmla="*/ 35 h 46"/>
                <a:gd name="T8" fmla="*/ 38 w 45"/>
                <a:gd name="T9" fmla="*/ 43 h 46"/>
                <a:gd name="T10" fmla="*/ 11 w 45"/>
                <a:gd name="T11" fmla="*/ 45 h 46"/>
                <a:gd name="T12" fmla="*/ 3 w 45"/>
                <a:gd name="T13" fmla="*/ 38 h 46"/>
                <a:gd name="T14" fmla="*/ 1 w 45"/>
                <a:gd name="T15" fmla="*/ 11 h 46"/>
                <a:gd name="T16" fmla="*/ 8 w 45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8" y="3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9" y="0"/>
                    <a:pt x="42" y="4"/>
                    <a:pt x="43" y="8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40"/>
                    <a:pt x="42" y="43"/>
                    <a:pt x="38" y="4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6" y="46"/>
                    <a:pt x="3" y="42"/>
                    <a:pt x="3" y="3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6"/>
                    <a:pt x="4" y="3"/>
                    <a:pt x="8" y="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1" name="Freeform 126"/>
            <p:cNvSpPr>
              <a:spLocks/>
            </p:cNvSpPr>
            <p:nvPr/>
          </p:nvSpPr>
          <p:spPr bwMode="auto">
            <a:xfrm>
              <a:off x="4606009" y="5032434"/>
              <a:ext cx="100018" cy="100018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0 h 45"/>
                <a:gd name="T4" fmla="*/ 43 w 45"/>
                <a:gd name="T5" fmla="*/ 7 h 45"/>
                <a:gd name="T6" fmla="*/ 45 w 45"/>
                <a:gd name="T7" fmla="*/ 35 h 45"/>
                <a:gd name="T8" fmla="*/ 38 w 45"/>
                <a:gd name="T9" fmla="*/ 43 h 45"/>
                <a:gd name="T10" fmla="*/ 11 w 45"/>
                <a:gd name="T11" fmla="*/ 45 h 45"/>
                <a:gd name="T12" fmla="*/ 2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3"/>
                    <a:pt x="43" y="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9"/>
                    <a:pt x="42" y="43"/>
                    <a:pt x="38" y="4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2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2" name="Freeform 127"/>
            <p:cNvSpPr>
              <a:spLocks/>
            </p:cNvSpPr>
            <p:nvPr/>
          </p:nvSpPr>
          <p:spPr bwMode="auto">
            <a:xfrm>
              <a:off x="4720983" y="5024022"/>
              <a:ext cx="100018" cy="100953"/>
            </a:xfrm>
            <a:custGeom>
              <a:avLst/>
              <a:gdLst>
                <a:gd name="T0" fmla="*/ 8 w 45"/>
                <a:gd name="T1" fmla="*/ 2 h 46"/>
                <a:gd name="T2" fmla="*/ 35 w 45"/>
                <a:gd name="T3" fmla="*/ 1 h 46"/>
                <a:gd name="T4" fmla="*/ 43 w 45"/>
                <a:gd name="T5" fmla="*/ 8 h 46"/>
                <a:gd name="T6" fmla="*/ 44 w 45"/>
                <a:gd name="T7" fmla="*/ 35 h 46"/>
                <a:gd name="T8" fmla="*/ 37 w 45"/>
                <a:gd name="T9" fmla="*/ 43 h 46"/>
                <a:gd name="T10" fmla="*/ 10 w 45"/>
                <a:gd name="T11" fmla="*/ 45 h 46"/>
                <a:gd name="T12" fmla="*/ 2 w 45"/>
                <a:gd name="T13" fmla="*/ 38 h 46"/>
                <a:gd name="T14" fmla="*/ 1 w 45"/>
                <a:gd name="T15" fmla="*/ 10 h 46"/>
                <a:gd name="T16" fmla="*/ 8 w 45"/>
                <a:gd name="T1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8" y="2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9" y="0"/>
                    <a:pt x="42" y="4"/>
                    <a:pt x="43" y="8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40"/>
                    <a:pt x="42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6"/>
                    <a:pt x="3" y="42"/>
                    <a:pt x="2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3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3" name="Freeform 128"/>
            <p:cNvSpPr>
              <a:spLocks/>
            </p:cNvSpPr>
            <p:nvPr/>
          </p:nvSpPr>
          <p:spPr bwMode="auto">
            <a:xfrm>
              <a:off x="4835958" y="5017478"/>
              <a:ext cx="100018" cy="99083"/>
            </a:xfrm>
            <a:custGeom>
              <a:avLst/>
              <a:gdLst>
                <a:gd name="T0" fmla="*/ 7 w 45"/>
                <a:gd name="T1" fmla="*/ 2 h 45"/>
                <a:gd name="T2" fmla="*/ 34 w 45"/>
                <a:gd name="T3" fmla="*/ 0 h 45"/>
                <a:gd name="T4" fmla="*/ 42 w 45"/>
                <a:gd name="T5" fmla="*/ 7 h 45"/>
                <a:gd name="T6" fmla="*/ 44 w 45"/>
                <a:gd name="T7" fmla="*/ 35 h 45"/>
                <a:gd name="T8" fmla="*/ 37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0 w 45"/>
                <a:gd name="T15" fmla="*/ 10 h 45"/>
                <a:gd name="T16" fmla="*/ 7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9"/>
                    <a:pt x="42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4" name="Freeform 129"/>
            <p:cNvSpPr>
              <a:spLocks/>
            </p:cNvSpPr>
            <p:nvPr/>
          </p:nvSpPr>
          <p:spPr bwMode="auto">
            <a:xfrm>
              <a:off x="4950932" y="5008131"/>
              <a:ext cx="100018" cy="101888"/>
            </a:xfrm>
            <a:custGeom>
              <a:avLst/>
              <a:gdLst>
                <a:gd name="T0" fmla="*/ 7 w 45"/>
                <a:gd name="T1" fmla="*/ 2 h 46"/>
                <a:gd name="T2" fmla="*/ 34 w 45"/>
                <a:gd name="T3" fmla="*/ 1 h 46"/>
                <a:gd name="T4" fmla="*/ 42 w 45"/>
                <a:gd name="T5" fmla="*/ 8 h 46"/>
                <a:gd name="T6" fmla="*/ 44 w 45"/>
                <a:gd name="T7" fmla="*/ 35 h 46"/>
                <a:gd name="T8" fmla="*/ 37 w 45"/>
                <a:gd name="T9" fmla="*/ 43 h 46"/>
                <a:gd name="T10" fmla="*/ 10 w 45"/>
                <a:gd name="T11" fmla="*/ 45 h 46"/>
                <a:gd name="T12" fmla="*/ 2 w 45"/>
                <a:gd name="T13" fmla="*/ 38 h 46"/>
                <a:gd name="T14" fmla="*/ 0 w 45"/>
                <a:gd name="T15" fmla="*/ 10 h 46"/>
                <a:gd name="T16" fmla="*/ 7 w 45"/>
                <a:gd name="T1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7" y="2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8" y="0"/>
                    <a:pt x="42" y="3"/>
                    <a:pt x="42" y="8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6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5" name="Freeform 130"/>
            <p:cNvSpPr>
              <a:spLocks/>
            </p:cNvSpPr>
            <p:nvPr/>
          </p:nvSpPr>
          <p:spPr bwMode="auto">
            <a:xfrm>
              <a:off x="5065906" y="5001588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6" name="Freeform 131"/>
            <p:cNvSpPr>
              <a:spLocks/>
            </p:cNvSpPr>
            <p:nvPr/>
          </p:nvSpPr>
          <p:spPr bwMode="auto">
            <a:xfrm>
              <a:off x="5180880" y="4993175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1 h 45"/>
                <a:gd name="T4" fmla="*/ 42 w 44"/>
                <a:gd name="T5" fmla="*/ 8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8" y="0"/>
                    <a:pt x="42" y="3"/>
                    <a:pt x="42" y="8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7" name="Freeform 132"/>
            <p:cNvSpPr>
              <a:spLocks/>
            </p:cNvSpPr>
            <p:nvPr/>
          </p:nvSpPr>
          <p:spPr bwMode="auto">
            <a:xfrm>
              <a:off x="5295854" y="4986632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8" name="Freeform 133"/>
            <p:cNvSpPr>
              <a:spLocks/>
            </p:cNvSpPr>
            <p:nvPr/>
          </p:nvSpPr>
          <p:spPr bwMode="auto">
            <a:xfrm>
              <a:off x="5410828" y="4977284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9" name="Freeform 134"/>
            <p:cNvSpPr>
              <a:spLocks/>
            </p:cNvSpPr>
            <p:nvPr/>
          </p:nvSpPr>
          <p:spPr bwMode="auto">
            <a:xfrm>
              <a:off x="5525803" y="4970741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2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0" name="Freeform 135"/>
            <p:cNvSpPr>
              <a:spLocks/>
            </p:cNvSpPr>
            <p:nvPr/>
          </p:nvSpPr>
          <p:spPr bwMode="auto">
            <a:xfrm>
              <a:off x="5637973" y="4961393"/>
              <a:ext cx="100018" cy="100018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0 h 45"/>
                <a:gd name="T4" fmla="*/ 43 w 45"/>
                <a:gd name="T5" fmla="*/ 7 h 45"/>
                <a:gd name="T6" fmla="*/ 45 w 45"/>
                <a:gd name="T7" fmla="*/ 35 h 45"/>
                <a:gd name="T8" fmla="*/ 38 w 45"/>
                <a:gd name="T9" fmla="*/ 43 h 45"/>
                <a:gd name="T10" fmla="*/ 11 w 45"/>
                <a:gd name="T11" fmla="*/ 45 h 45"/>
                <a:gd name="T12" fmla="*/ 3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3" y="3"/>
                    <a:pt x="43" y="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9"/>
                    <a:pt x="42" y="43"/>
                    <a:pt x="38" y="4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7" y="45"/>
                    <a:pt x="3" y="42"/>
                    <a:pt x="3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4" y="3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1" name="Freeform 136"/>
            <p:cNvSpPr>
              <a:spLocks/>
            </p:cNvSpPr>
            <p:nvPr/>
          </p:nvSpPr>
          <p:spPr bwMode="auto">
            <a:xfrm>
              <a:off x="4416255" y="5156756"/>
              <a:ext cx="99083" cy="99083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0 h 45"/>
                <a:gd name="T4" fmla="*/ 43 w 45"/>
                <a:gd name="T5" fmla="*/ 7 h 45"/>
                <a:gd name="T6" fmla="*/ 45 w 45"/>
                <a:gd name="T7" fmla="*/ 35 h 45"/>
                <a:gd name="T8" fmla="*/ 38 w 45"/>
                <a:gd name="T9" fmla="*/ 43 h 45"/>
                <a:gd name="T10" fmla="*/ 11 w 45"/>
                <a:gd name="T11" fmla="*/ 45 h 45"/>
                <a:gd name="T12" fmla="*/ 3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3"/>
                    <a:pt x="43" y="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9"/>
                    <a:pt x="42" y="43"/>
                    <a:pt x="38" y="4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6" y="45"/>
                    <a:pt x="3" y="42"/>
                    <a:pt x="3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4" y="3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2" name="Freeform 137"/>
            <p:cNvSpPr>
              <a:spLocks/>
            </p:cNvSpPr>
            <p:nvPr/>
          </p:nvSpPr>
          <p:spPr bwMode="auto">
            <a:xfrm>
              <a:off x="4531230" y="5149278"/>
              <a:ext cx="99083" cy="100018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0 h 45"/>
                <a:gd name="T4" fmla="*/ 43 w 45"/>
                <a:gd name="T5" fmla="*/ 7 h 45"/>
                <a:gd name="T6" fmla="*/ 45 w 45"/>
                <a:gd name="T7" fmla="*/ 35 h 45"/>
                <a:gd name="T8" fmla="*/ 37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3"/>
                    <a:pt x="43" y="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9"/>
                    <a:pt x="42" y="42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2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3" name="Freeform 138"/>
            <p:cNvSpPr>
              <a:spLocks/>
            </p:cNvSpPr>
            <p:nvPr/>
          </p:nvSpPr>
          <p:spPr bwMode="auto">
            <a:xfrm>
              <a:off x="4646203" y="5140865"/>
              <a:ext cx="99083" cy="99083"/>
            </a:xfrm>
            <a:custGeom>
              <a:avLst/>
              <a:gdLst>
                <a:gd name="T0" fmla="*/ 7 w 45"/>
                <a:gd name="T1" fmla="*/ 2 h 45"/>
                <a:gd name="T2" fmla="*/ 34 w 45"/>
                <a:gd name="T3" fmla="*/ 0 h 45"/>
                <a:gd name="T4" fmla="*/ 43 w 45"/>
                <a:gd name="T5" fmla="*/ 7 h 45"/>
                <a:gd name="T6" fmla="*/ 44 w 45"/>
                <a:gd name="T7" fmla="*/ 35 h 45"/>
                <a:gd name="T8" fmla="*/ 37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0 w 45"/>
                <a:gd name="T15" fmla="*/ 10 h 45"/>
                <a:gd name="T16" fmla="*/ 7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3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9"/>
                    <a:pt x="42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4" name="Freeform 139"/>
            <p:cNvSpPr>
              <a:spLocks/>
            </p:cNvSpPr>
            <p:nvPr/>
          </p:nvSpPr>
          <p:spPr bwMode="auto">
            <a:xfrm>
              <a:off x="4761178" y="5134322"/>
              <a:ext cx="99083" cy="99083"/>
            </a:xfrm>
            <a:custGeom>
              <a:avLst/>
              <a:gdLst>
                <a:gd name="T0" fmla="*/ 7 w 45"/>
                <a:gd name="T1" fmla="*/ 2 h 45"/>
                <a:gd name="T2" fmla="*/ 34 w 45"/>
                <a:gd name="T3" fmla="*/ 0 h 45"/>
                <a:gd name="T4" fmla="*/ 42 w 45"/>
                <a:gd name="T5" fmla="*/ 7 h 45"/>
                <a:gd name="T6" fmla="*/ 44 w 45"/>
                <a:gd name="T7" fmla="*/ 35 h 45"/>
                <a:gd name="T8" fmla="*/ 37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0 w 45"/>
                <a:gd name="T15" fmla="*/ 10 h 45"/>
                <a:gd name="T16" fmla="*/ 7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9"/>
                    <a:pt x="41" y="42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5" name="Freeform 140"/>
            <p:cNvSpPr>
              <a:spLocks/>
            </p:cNvSpPr>
            <p:nvPr/>
          </p:nvSpPr>
          <p:spPr bwMode="auto">
            <a:xfrm>
              <a:off x="4876152" y="5124975"/>
              <a:ext cx="99083" cy="100018"/>
            </a:xfrm>
            <a:custGeom>
              <a:avLst/>
              <a:gdLst>
                <a:gd name="T0" fmla="*/ 7 w 45"/>
                <a:gd name="T1" fmla="*/ 2 h 45"/>
                <a:gd name="T2" fmla="*/ 34 w 45"/>
                <a:gd name="T3" fmla="*/ 0 h 45"/>
                <a:gd name="T4" fmla="*/ 42 w 45"/>
                <a:gd name="T5" fmla="*/ 7 h 45"/>
                <a:gd name="T6" fmla="*/ 44 w 45"/>
                <a:gd name="T7" fmla="*/ 35 h 45"/>
                <a:gd name="T8" fmla="*/ 37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0 w 45"/>
                <a:gd name="T15" fmla="*/ 10 h 45"/>
                <a:gd name="T16" fmla="*/ 7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6" name="Freeform 141"/>
            <p:cNvSpPr>
              <a:spLocks/>
            </p:cNvSpPr>
            <p:nvPr/>
          </p:nvSpPr>
          <p:spPr bwMode="auto">
            <a:xfrm>
              <a:off x="4991126" y="5118431"/>
              <a:ext cx="97214" cy="100018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4 h 45"/>
                <a:gd name="T12" fmla="*/ 2 w 44"/>
                <a:gd name="T13" fmla="*/ 37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2"/>
                    <a:pt x="37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6" y="45"/>
                    <a:pt x="2" y="42"/>
                    <a:pt x="2" y="3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7" name="Freeform 142"/>
            <p:cNvSpPr>
              <a:spLocks/>
            </p:cNvSpPr>
            <p:nvPr/>
          </p:nvSpPr>
          <p:spPr bwMode="auto">
            <a:xfrm>
              <a:off x="5106100" y="5110019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8" name="Freeform 143"/>
            <p:cNvSpPr>
              <a:spLocks/>
            </p:cNvSpPr>
            <p:nvPr/>
          </p:nvSpPr>
          <p:spPr bwMode="auto">
            <a:xfrm>
              <a:off x="5221074" y="5100671"/>
              <a:ext cx="97214" cy="101888"/>
            </a:xfrm>
            <a:custGeom>
              <a:avLst/>
              <a:gdLst>
                <a:gd name="T0" fmla="*/ 7 w 44"/>
                <a:gd name="T1" fmla="*/ 3 h 46"/>
                <a:gd name="T2" fmla="*/ 34 w 44"/>
                <a:gd name="T3" fmla="*/ 1 h 46"/>
                <a:gd name="T4" fmla="*/ 42 w 44"/>
                <a:gd name="T5" fmla="*/ 8 h 46"/>
                <a:gd name="T6" fmla="*/ 44 w 44"/>
                <a:gd name="T7" fmla="*/ 36 h 46"/>
                <a:gd name="T8" fmla="*/ 37 w 44"/>
                <a:gd name="T9" fmla="*/ 44 h 46"/>
                <a:gd name="T10" fmla="*/ 10 w 44"/>
                <a:gd name="T11" fmla="*/ 45 h 46"/>
                <a:gd name="T12" fmla="*/ 2 w 44"/>
                <a:gd name="T13" fmla="*/ 38 h 46"/>
                <a:gd name="T14" fmla="*/ 0 w 44"/>
                <a:gd name="T15" fmla="*/ 11 h 46"/>
                <a:gd name="T16" fmla="*/ 7 w 44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6">
                  <a:moveTo>
                    <a:pt x="7" y="3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8" y="0"/>
                    <a:pt x="42" y="4"/>
                    <a:pt x="42" y="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1" y="43"/>
                    <a:pt x="37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6"/>
                    <a:pt x="2" y="43"/>
                    <a:pt x="2" y="3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3" y="3"/>
                    <a:pt x="7" y="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9" name="Freeform 144"/>
            <p:cNvSpPr>
              <a:spLocks/>
            </p:cNvSpPr>
            <p:nvPr/>
          </p:nvSpPr>
          <p:spPr bwMode="auto">
            <a:xfrm>
              <a:off x="5335114" y="5094128"/>
              <a:ext cx="98149" cy="100018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0" name="Freeform 145"/>
            <p:cNvSpPr>
              <a:spLocks/>
            </p:cNvSpPr>
            <p:nvPr/>
          </p:nvSpPr>
          <p:spPr bwMode="auto">
            <a:xfrm>
              <a:off x="5450088" y="5085715"/>
              <a:ext cx="97214" cy="101888"/>
            </a:xfrm>
            <a:custGeom>
              <a:avLst/>
              <a:gdLst>
                <a:gd name="T0" fmla="*/ 7 w 44"/>
                <a:gd name="T1" fmla="*/ 3 h 46"/>
                <a:gd name="T2" fmla="*/ 34 w 44"/>
                <a:gd name="T3" fmla="*/ 1 h 46"/>
                <a:gd name="T4" fmla="*/ 42 w 44"/>
                <a:gd name="T5" fmla="*/ 8 h 46"/>
                <a:gd name="T6" fmla="*/ 44 w 44"/>
                <a:gd name="T7" fmla="*/ 35 h 46"/>
                <a:gd name="T8" fmla="*/ 37 w 44"/>
                <a:gd name="T9" fmla="*/ 44 h 46"/>
                <a:gd name="T10" fmla="*/ 10 w 44"/>
                <a:gd name="T11" fmla="*/ 45 h 46"/>
                <a:gd name="T12" fmla="*/ 2 w 44"/>
                <a:gd name="T13" fmla="*/ 38 h 46"/>
                <a:gd name="T14" fmla="*/ 0 w 44"/>
                <a:gd name="T15" fmla="*/ 11 h 46"/>
                <a:gd name="T16" fmla="*/ 7 w 44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6">
                  <a:moveTo>
                    <a:pt x="7" y="3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8" y="0"/>
                    <a:pt x="42" y="4"/>
                    <a:pt x="42" y="8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0"/>
                    <a:pt x="41" y="43"/>
                    <a:pt x="37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6"/>
                    <a:pt x="2" y="42"/>
                    <a:pt x="2" y="3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3" y="3"/>
                    <a:pt x="7" y="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1" name="Freeform 146"/>
            <p:cNvSpPr>
              <a:spLocks/>
            </p:cNvSpPr>
            <p:nvPr/>
          </p:nvSpPr>
          <p:spPr bwMode="auto">
            <a:xfrm>
              <a:off x="5563193" y="5079172"/>
              <a:ext cx="99083" cy="99083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0 h 45"/>
                <a:gd name="T4" fmla="*/ 43 w 45"/>
                <a:gd name="T5" fmla="*/ 7 h 45"/>
                <a:gd name="T6" fmla="*/ 45 w 45"/>
                <a:gd name="T7" fmla="*/ 35 h 45"/>
                <a:gd name="T8" fmla="*/ 38 w 45"/>
                <a:gd name="T9" fmla="*/ 43 h 45"/>
                <a:gd name="T10" fmla="*/ 11 w 45"/>
                <a:gd name="T11" fmla="*/ 45 h 45"/>
                <a:gd name="T12" fmla="*/ 3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3"/>
                    <a:pt x="43" y="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9"/>
                    <a:pt x="42" y="43"/>
                    <a:pt x="38" y="4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7" y="45"/>
                    <a:pt x="3" y="42"/>
                    <a:pt x="3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4" y="2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2" name="Freeform 147"/>
            <p:cNvSpPr>
              <a:spLocks/>
            </p:cNvSpPr>
            <p:nvPr/>
          </p:nvSpPr>
          <p:spPr bwMode="auto">
            <a:xfrm>
              <a:off x="4484492" y="5264252"/>
              <a:ext cx="97214" cy="100018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4 h 45"/>
                <a:gd name="T12" fmla="*/ 2 w 44"/>
                <a:gd name="T13" fmla="*/ 37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2"/>
                    <a:pt x="37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6" y="45"/>
                    <a:pt x="2" y="42"/>
                    <a:pt x="2" y="3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3" name="Freeform 148"/>
            <p:cNvSpPr>
              <a:spLocks/>
            </p:cNvSpPr>
            <p:nvPr/>
          </p:nvSpPr>
          <p:spPr bwMode="auto">
            <a:xfrm>
              <a:off x="4599466" y="5255840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4" name="Freeform 149"/>
            <p:cNvSpPr>
              <a:spLocks/>
            </p:cNvSpPr>
            <p:nvPr/>
          </p:nvSpPr>
          <p:spPr bwMode="auto">
            <a:xfrm>
              <a:off x="4714440" y="5247427"/>
              <a:ext cx="97214" cy="100953"/>
            </a:xfrm>
            <a:custGeom>
              <a:avLst/>
              <a:gdLst>
                <a:gd name="T0" fmla="*/ 7 w 44"/>
                <a:gd name="T1" fmla="*/ 3 h 46"/>
                <a:gd name="T2" fmla="*/ 34 w 44"/>
                <a:gd name="T3" fmla="*/ 1 h 46"/>
                <a:gd name="T4" fmla="*/ 42 w 44"/>
                <a:gd name="T5" fmla="*/ 8 h 46"/>
                <a:gd name="T6" fmla="*/ 44 w 44"/>
                <a:gd name="T7" fmla="*/ 36 h 46"/>
                <a:gd name="T8" fmla="*/ 37 w 44"/>
                <a:gd name="T9" fmla="*/ 44 h 46"/>
                <a:gd name="T10" fmla="*/ 10 w 44"/>
                <a:gd name="T11" fmla="*/ 45 h 46"/>
                <a:gd name="T12" fmla="*/ 2 w 44"/>
                <a:gd name="T13" fmla="*/ 38 h 46"/>
                <a:gd name="T14" fmla="*/ 0 w 44"/>
                <a:gd name="T15" fmla="*/ 11 h 46"/>
                <a:gd name="T16" fmla="*/ 7 w 44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6">
                  <a:moveTo>
                    <a:pt x="7" y="3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8" y="0"/>
                    <a:pt x="42" y="4"/>
                    <a:pt x="42" y="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1" y="43"/>
                    <a:pt x="37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6"/>
                    <a:pt x="2" y="43"/>
                    <a:pt x="2" y="3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3" y="3"/>
                    <a:pt x="7" y="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5" name="Freeform 150"/>
            <p:cNvSpPr>
              <a:spLocks/>
            </p:cNvSpPr>
            <p:nvPr/>
          </p:nvSpPr>
          <p:spPr bwMode="auto">
            <a:xfrm>
              <a:off x="4829414" y="5239949"/>
              <a:ext cx="97214" cy="100018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6" name="Freeform 151"/>
            <p:cNvSpPr>
              <a:spLocks/>
            </p:cNvSpPr>
            <p:nvPr/>
          </p:nvSpPr>
          <p:spPr bwMode="auto">
            <a:xfrm>
              <a:off x="4944389" y="5231536"/>
              <a:ext cx="97214" cy="101888"/>
            </a:xfrm>
            <a:custGeom>
              <a:avLst/>
              <a:gdLst>
                <a:gd name="T0" fmla="*/ 7 w 44"/>
                <a:gd name="T1" fmla="*/ 3 h 46"/>
                <a:gd name="T2" fmla="*/ 34 w 44"/>
                <a:gd name="T3" fmla="*/ 1 h 46"/>
                <a:gd name="T4" fmla="*/ 42 w 44"/>
                <a:gd name="T5" fmla="*/ 8 h 46"/>
                <a:gd name="T6" fmla="*/ 44 w 44"/>
                <a:gd name="T7" fmla="*/ 35 h 46"/>
                <a:gd name="T8" fmla="*/ 37 w 44"/>
                <a:gd name="T9" fmla="*/ 44 h 46"/>
                <a:gd name="T10" fmla="*/ 10 w 44"/>
                <a:gd name="T11" fmla="*/ 45 h 46"/>
                <a:gd name="T12" fmla="*/ 2 w 44"/>
                <a:gd name="T13" fmla="*/ 38 h 46"/>
                <a:gd name="T14" fmla="*/ 0 w 44"/>
                <a:gd name="T15" fmla="*/ 11 h 46"/>
                <a:gd name="T16" fmla="*/ 7 w 44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6">
                  <a:moveTo>
                    <a:pt x="7" y="3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8" y="0"/>
                    <a:pt x="42" y="4"/>
                    <a:pt x="42" y="8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0"/>
                    <a:pt x="41" y="43"/>
                    <a:pt x="37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6"/>
                    <a:pt x="2" y="42"/>
                    <a:pt x="2" y="3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"/>
                    <a:pt x="3" y="3"/>
                    <a:pt x="7" y="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7" name="Freeform 152"/>
            <p:cNvSpPr>
              <a:spLocks/>
            </p:cNvSpPr>
            <p:nvPr/>
          </p:nvSpPr>
          <p:spPr bwMode="auto">
            <a:xfrm>
              <a:off x="5057493" y="5224993"/>
              <a:ext cx="99083" cy="99083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0 h 45"/>
                <a:gd name="T4" fmla="*/ 43 w 45"/>
                <a:gd name="T5" fmla="*/ 7 h 45"/>
                <a:gd name="T6" fmla="*/ 45 w 45"/>
                <a:gd name="T7" fmla="*/ 35 h 45"/>
                <a:gd name="T8" fmla="*/ 38 w 45"/>
                <a:gd name="T9" fmla="*/ 43 h 45"/>
                <a:gd name="T10" fmla="*/ 11 w 45"/>
                <a:gd name="T11" fmla="*/ 45 h 45"/>
                <a:gd name="T12" fmla="*/ 3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3" y="3"/>
                    <a:pt x="43" y="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9"/>
                    <a:pt x="42" y="43"/>
                    <a:pt x="38" y="4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7" y="45"/>
                    <a:pt x="3" y="42"/>
                    <a:pt x="3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4" y="2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8" name="Freeform 153"/>
            <p:cNvSpPr>
              <a:spLocks/>
            </p:cNvSpPr>
            <p:nvPr/>
          </p:nvSpPr>
          <p:spPr bwMode="auto">
            <a:xfrm>
              <a:off x="5172468" y="5215645"/>
              <a:ext cx="99083" cy="101888"/>
            </a:xfrm>
            <a:custGeom>
              <a:avLst/>
              <a:gdLst>
                <a:gd name="T0" fmla="*/ 8 w 45"/>
                <a:gd name="T1" fmla="*/ 2 h 46"/>
                <a:gd name="T2" fmla="*/ 35 w 45"/>
                <a:gd name="T3" fmla="*/ 1 h 46"/>
                <a:gd name="T4" fmla="*/ 43 w 45"/>
                <a:gd name="T5" fmla="*/ 8 h 46"/>
                <a:gd name="T6" fmla="*/ 45 w 45"/>
                <a:gd name="T7" fmla="*/ 35 h 46"/>
                <a:gd name="T8" fmla="*/ 38 w 45"/>
                <a:gd name="T9" fmla="*/ 43 h 46"/>
                <a:gd name="T10" fmla="*/ 11 w 45"/>
                <a:gd name="T11" fmla="*/ 45 h 46"/>
                <a:gd name="T12" fmla="*/ 3 w 45"/>
                <a:gd name="T13" fmla="*/ 38 h 46"/>
                <a:gd name="T14" fmla="*/ 1 w 45"/>
                <a:gd name="T15" fmla="*/ 11 h 46"/>
                <a:gd name="T16" fmla="*/ 8 w 45"/>
                <a:gd name="T1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8" y="2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9" y="0"/>
                    <a:pt x="42" y="4"/>
                    <a:pt x="43" y="8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40"/>
                    <a:pt x="42" y="43"/>
                    <a:pt x="38" y="4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6" y="46"/>
                    <a:pt x="3" y="42"/>
                    <a:pt x="3" y="3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6"/>
                    <a:pt x="4" y="3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9" name="Freeform 154"/>
            <p:cNvSpPr>
              <a:spLocks/>
            </p:cNvSpPr>
            <p:nvPr/>
          </p:nvSpPr>
          <p:spPr bwMode="auto">
            <a:xfrm>
              <a:off x="5286507" y="5209102"/>
              <a:ext cx="100018" cy="100018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0 h 45"/>
                <a:gd name="T4" fmla="*/ 43 w 45"/>
                <a:gd name="T5" fmla="*/ 7 h 45"/>
                <a:gd name="T6" fmla="*/ 45 w 45"/>
                <a:gd name="T7" fmla="*/ 35 h 45"/>
                <a:gd name="T8" fmla="*/ 38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3"/>
                    <a:pt x="43" y="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9"/>
                    <a:pt x="42" y="43"/>
                    <a:pt x="38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2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0" name="Freeform 155"/>
            <p:cNvSpPr>
              <a:spLocks/>
            </p:cNvSpPr>
            <p:nvPr/>
          </p:nvSpPr>
          <p:spPr bwMode="auto">
            <a:xfrm>
              <a:off x="5401481" y="5200689"/>
              <a:ext cx="100018" cy="101888"/>
            </a:xfrm>
            <a:custGeom>
              <a:avLst/>
              <a:gdLst>
                <a:gd name="T0" fmla="*/ 7 w 45"/>
                <a:gd name="T1" fmla="*/ 2 h 46"/>
                <a:gd name="T2" fmla="*/ 35 w 45"/>
                <a:gd name="T3" fmla="*/ 1 h 46"/>
                <a:gd name="T4" fmla="*/ 43 w 45"/>
                <a:gd name="T5" fmla="*/ 8 h 46"/>
                <a:gd name="T6" fmla="*/ 44 w 45"/>
                <a:gd name="T7" fmla="*/ 35 h 46"/>
                <a:gd name="T8" fmla="*/ 37 w 45"/>
                <a:gd name="T9" fmla="*/ 43 h 46"/>
                <a:gd name="T10" fmla="*/ 10 w 45"/>
                <a:gd name="T11" fmla="*/ 45 h 46"/>
                <a:gd name="T12" fmla="*/ 2 w 45"/>
                <a:gd name="T13" fmla="*/ 38 h 46"/>
                <a:gd name="T14" fmla="*/ 0 w 45"/>
                <a:gd name="T15" fmla="*/ 10 h 46"/>
                <a:gd name="T16" fmla="*/ 7 w 45"/>
                <a:gd name="T1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6">
                  <a:moveTo>
                    <a:pt x="7" y="2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9" y="0"/>
                    <a:pt x="42" y="3"/>
                    <a:pt x="43" y="8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40"/>
                    <a:pt x="42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6"/>
                    <a:pt x="3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1" name="Freeform 156"/>
            <p:cNvSpPr>
              <a:spLocks/>
            </p:cNvSpPr>
            <p:nvPr/>
          </p:nvSpPr>
          <p:spPr bwMode="auto">
            <a:xfrm>
              <a:off x="5516455" y="5194146"/>
              <a:ext cx="100018" cy="99083"/>
            </a:xfrm>
            <a:custGeom>
              <a:avLst/>
              <a:gdLst>
                <a:gd name="T0" fmla="*/ 7 w 45"/>
                <a:gd name="T1" fmla="*/ 2 h 45"/>
                <a:gd name="T2" fmla="*/ 34 w 45"/>
                <a:gd name="T3" fmla="*/ 0 h 45"/>
                <a:gd name="T4" fmla="*/ 42 w 45"/>
                <a:gd name="T5" fmla="*/ 7 h 45"/>
                <a:gd name="T6" fmla="*/ 44 w 45"/>
                <a:gd name="T7" fmla="*/ 35 h 45"/>
                <a:gd name="T8" fmla="*/ 37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0 w 45"/>
                <a:gd name="T15" fmla="*/ 10 h 45"/>
                <a:gd name="T16" fmla="*/ 7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2" name="Freeform 157"/>
            <p:cNvSpPr>
              <a:spLocks/>
            </p:cNvSpPr>
            <p:nvPr/>
          </p:nvSpPr>
          <p:spPr bwMode="auto">
            <a:xfrm>
              <a:off x="5631429" y="5182929"/>
              <a:ext cx="148625" cy="101888"/>
            </a:xfrm>
            <a:custGeom>
              <a:avLst/>
              <a:gdLst>
                <a:gd name="T0" fmla="*/ 7 w 67"/>
                <a:gd name="T1" fmla="*/ 3 h 46"/>
                <a:gd name="T2" fmla="*/ 56 w 67"/>
                <a:gd name="T3" fmla="*/ 0 h 46"/>
                <a:gd name="T4" fmla="*/ 64 w 67"/>
                <a:gd name="T5" fmla="*/ 7 h 46"/>
                <a:gd name="T6" fmla="*/ 66 w 67"/>
                <a:gd name="T7" fmla="*/ 35 h 46"/>
                <a:gd name="T8" fmla="*/ 59 w 67"/>
                <a:gd name="T9" fmla="*/ 43 h 46"/>
                <a:gd name="T10" fmla="*/ 10 w 67"/>
                <a:gd name="T11" fmla="*/ 46 h 46"/>
                <a:gd name="T12" fmla="*/ 2 w 67"/>
                <a:gd name="T13" fmla="*/ 39 h 46"/>
                <a:gd name="T14" fmla="*/ 0 w 67"/>
                <a:gd name="T15" fmla="*/ 12 h 46"/>
                <a:gd name="T16" fmla="*/ 7 w 67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46">
                  <a:moveTo>
                    <a:pt x="7" y="3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61" y="0"/>
                    <a:pt x="64" y="3"/>
                    <a:pt x="64" y="7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9"/>
                    <a:pt x="63" y="43"/>
                    <a:pt x="59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46"/>
                    <a:pt x="2" y="43"/>
                    <a:pt x="2" y="3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3" y="4"/>
                    <a:pt x="7" y="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3" name="Freeform 158"/>
            <p:cNvSpPr>
              <a:spLocks/>
            </p:cNvSpPr>
            <p:nvPr/>
          </p:nvSpPr>
          <p:spPr bwMode="auto">
            <a:xfrm>
              <a:off x="4376061" y="5382031"/>
              <a:ext cx="97214" cy="101888"/>
            </a:xfrm>
            <a:custGeom>
              <a:avLst/>
              <a:gdLst>
                <a:gd name="T0" fmla="*/ 7 w 44"/>
                <a:gd name="T1" fmla="*/ 2 h 46"/>
                <a:gd name="T2" fmla="*/ 34 w 44"/>
                <a:gd name="T3" fmla="*/ 1 h 46"/>
                <a:gd name="T4" fmla="*/ 42 w 44"/>
                <a:gd name="T5" fmla="*/ 8 h 46"/>
                <a:gd name="T6" fmla="*/ 44 w 44"/>
                <a:gd name="T7" fmla="*/ 35 h 46"/>
                <a:gd name="T8" fmla="*/ 37 w 44"/>
                <a:gd name="T9" fmla="*/ 43 h 46"/>
                <a:gd name="T10" fmla="*/ 10 w 44"/>
                <a:gd name="T11" fmla="*/ 45 h 46"/>
                <a:gd name="T12" fmla="*/ 2 w 44"/>
                <a:gd name="T13" fmla="*/ 38 h 46"/>
                <a:gd name="T14" fmla="*/ 0 w 44"/>
                <a:gd name="T15" fmla="*/ 10 h 46"/>
                <a:gd name="T16" fmla="*/ 7 w 44"/>
                <a:gd name="T1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6">
                  <a:moveTo>
                    <a:pt x="7" y="2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38" y="0"/>
                    <a:pt x="42" y="3"/>
                    <a:pt x="42" y="8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0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6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4" name="Freeform 159"/>
            <p:cNvSpPr>
              <a:spLocks/>
            </p:cNvSpPr>
            <p:nvPr/>
          </p:nvSpPr>
          <p:spPr bwMode="auto">
            <a:xfrm>
              <a:off x="4491035" y="5375488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5" name="Freeform 160"/>
            <p:cNvSpPr>
              <a:spLocks/>
            </p:cNvSpPr>
            <p:nvPr/>
          </p:nvSpPr>
          <p:spPr bwMode="auto">
            <a:xfrm>
              <a:off x="4604140" y="5366140"/>
              <a:ext cx="99083" cy="100018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1 h 45"/>
                <a:gd name="T4" fmla="*/ 43 w 45"/>
                <a:gd name="T5" fmla="*/ 8 h 45"/>
                <a:gd name="T6" fmla="*/ 45 w 45"/>
                <a:gd name="T7" fmla="*/ 35 h 45"/>
                <a:gd name="T8" fmla="*/ 38 w 45"/>
                <a:gd name="T9" fmla="*/ 43 h 45"/>
                <a:gd name="T10" fmla="*/ 11 w 45"/>
                <a:gd name="T11" fmla="*/ 45 h 45"/>
                <a:gd name="T12" fmla="*/ 3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9" y="0"/>
                    <a:pt x="42" y="3"/>
                    <a:pt x="43" y="8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9"/>
                    <a:pt x="42" y="43"/>
                    <a:pt x="38" y="4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6" y="45"/>
                    <a:pt x="3" y="42"/>
                    <a:pt x="3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4" y="3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6" name="Freeform 161"/>
            <p:cNvSpPr>
              <a:spLocks/>
            </p:cNvSpPr>
            <p:nvPr/>
          </p:nvSpPr>
          <p:spPr bwMode="auto">
            <a:xfrm>
              <a:off x="4719114" y="5359597"/>
              <a:ext cx="99083" cy="100018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0 h 45"/>
                <a:gd name="T4" fmla="*/ 43 w 45"/>
                <a:gd name="T5" fmla="*/ 7 h 45"/>
                <a:gd name="T6" fmla="*/ 45 w 45"/>
                <a:gd name="T7" fmla="*/ 35 h 45"/>
                <a:gd name="T8" fmla="*/ 38 w 45"/>
                <a:gd name="T9" fmla="*/ 43 h 45"/>
                <a:gd name="T10" fmla="*/ 11 w 45"/>
                <a:gd name="T11" fmla="*/ 45 h 45"/>
                <a:gd name="T12" fmla="*/ 3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3"/>
                    <a:pt x="43" y="7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9"/>
                    <a:pt x="42" y="43"/>
                    <a:pt x="38" y="4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6" y="45"/>
                    <a:pt x="3" y="42"/>
                    <a:pt x="3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2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7" name="Freeform 162"/>
            <p:cNvSpPr>
              <a:spLocks/>
            </p:cNvSpPr>
            <p:nvPr/>
          </p:nvSpPr>
          <p:spPr bwMode="auto">
            <a:xfrm>
              <a:off x="4834088" y="5351184"/>
              <a:ext cx="99083" cy="99083"/>
            </a:xfrm>
            <a:custGeom>
              <a:avLst/>
              <a:gdLst>
                <a:gd name="T0" fmla="*/ 8 w 45"/>
                <a:gd name="T1" fmla="*/ 2 h 45"/>
                <a:gd name="T2" fmla="*/ 35 w 45"/>
                <a:gd name="T3" fmla="*/ 0 h 45"/>
                <a:gd name="T4" fmla="*/ 43 w 45"/>
                <a:gd name="T5" fmla="*/ 7 h 45"/>
                <a:gd name="T6" fmla="*/ 44 w 45"/>
                <a:gd name="T7" fmla="*/ 35 h 45"/>
                <a:gd name="T8" fmla="*/ 37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1 w 45"/>
                <a:gd name="T15" fmla="*/ 10 h 45"/>
                <a:gd name="T16" fmla="*/ 8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8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3"/>
                    <a:pt x="43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9"/>
                    <a:pt x="42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6"/>
                    <a:pt x="3" y="3"/>
                    <a:pt x="8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8" name="Freeform 163"/>
            <p:cNvSpPr>
              <a:spLocks/>
            </p:cNvSpPr>
            <p:nvPr/>
          </p:nvSpPr>
          <p:spPr bwMode="auto">
            <a:xfrm>
              <a:off x="4949062" y="5344641"/>
              <a:ext cx="99083" cy="99083"/>
            </a:xfrm>
            <a:custGeom>
              <a:avLst/>
              <a:gdLst>
                <a:gd name="T0" fmla="*/ 7 w 45"/>
                <a:gd name="T1" fmla="*/ 2 h 45"/>
                <a:gd name="T2" fmla="*/ 34 w 45"/>
                <a:gd name="T3" fmla="*/ 0 h 45"/>
                <a:gd name="T4" fmla="*/ 42 w 45"/>
                <a:gd name="T5" fmla="*/ 7 h 45"/>
                <a:gd name="T6" fmla="*/ 44 w 45"/>
                <a:gd name="T7" fmla="*/ 35 h 45"/>
                <a:gd name="T8" fmla="*/ 37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0 w 45"/>
                <a:gd name="T15" fmla="*/ 10 h 45"/>
                <a:gd name="T16" fmla="*/ 7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9"/>
                    <a:pt x="42" y="42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3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9" name="Freeform 164"/>
            <p:cNvSpPr>
              <a:spLocks/>
            </p:cNvSpPr>
            <p:nvPr/>
          </p:nvSpPr>
          <p:spPr bwMode="auto">
            <a:xfrm>
              <a:off x="5064037" y="5335293"/>
              <a:ext cx="99083" cy="100018"/>
            </a:xfrm>
            <a:custGeom>
              <a:avLst/>
              <a:gdLst>
                <a:gd name="T0" fmla="*/ 7 w 45"/>
                <a:gd name="T1" fmla="*/ 2 h 45"/>
                <a:gd name="T2" fmla="*/ 34 w 45"/>
                <a:gd name="T3" fmla="*/ 0 h 45"/>
                <a:gd name="T4" fmla="*/ 42 w 45"/>
                <a:gd name="T5" fmla="*/ 7 h 45"/>
                <a:gd name="T6" fmla="*/ 44 w 45"/>
                <a:gd name="T7" fmla="*/ 35 h 45"/>
                <a:gd name="T8" fmla="*/ 37 w 45"/>
                <a:gd name="T9" fmla="*/ 43 h 45"/>
                <a:gd name="T10" fmla="*/ 10 w 45"/>
                <a:gd name="T11" fmla="*/ 45 h 45"/>
                <a:gd name="T12" fmla="*/ 2 w 45"/>
                <a:gd name="T13" fmla="*/ 38 h 45"/>
                <a:gd name="T14" fmla="*/ 0 w 45"/>
                <a:gd name="T15" fmla="*/ 10 h 45"/>
                <a:gd name="T16" fmla="*/ 7 w 45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9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0" name="Freeform 165"/>
            <p:cNvSpPr>
              <a:spLocks/>
            </p:cNvSpPr>
            <p:nvPr/>
          </p:nvSpPr>
          <p:spPr bwMode="auto">
            <a:xfrm>
              <a:off x="5179010" y="5328750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2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1" name="Freeform 166"/>
            <p:cNvSpPr>
              <a:spLocks/>
            </p:cNvSpPr>
            <p:nvPr/>
          </p:nvSpPr>
          <p:spPr bwMode="auto">
            <a:xfrm>
              <a:off x="5293985" y="5320337"/>
              <a:ext cx="97214" cy="99083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5 h 45"/>
                <a:gd name="T12" fmla="*/ 2 w 44"/>
                <a:gd name="T13" fmla="*/ 38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3"/>
                    <a:pt x="37" y="43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2" name="Freeform 167"/>
            <p:cNvSpPr>
              <a:spLocks/>
            </p:cNvSpPr>
            <p:nvPr/>
          </p:nvSpPr>
          <p:spPr bwMode="auto">
            <a:xfrm>
              <a:off x="5408959" y="5312859"/>
              <a:ext cx="97214" cy="100018"/>
            </a:xfrm>
            <a:custGeom>
              <a:avLst/>
              <a:gdLst>
                <a:gd name="T0" fmla="*/ 7 w 44"/>
                <a:gd name="T1" fmla="*/ 2 h 45"/>
                <a:gd name="T2" fmla="*/ 34 w 44"/>
                <a:gd name="T3" fmla="*/ 0 h 45"/>
                <a:gd name="T4" fmla="*/ 42 w 44"/>
                <a:gd name="T5" fmla="*/ 7 h 45"/>
                <a:gd name="T6" fmla="*/ 44 w 44"/>
                <a:gd name="T7" fmla="*/ 35 h 45"/>
                <a:gd name="T8" fmla="*/ 37 w 44"/>
                <a:gd name="T9" fmla="*/ 43 h 45"/>
                <a:gd name="T10" fmla="*/ 10 w 44"/>
                <a:gd name="T11" fmla="*/ 44 h 45"/>
                <a:gd name="T12" fmla="*/ 2 w 44"/>
                <a:gd name="T13" fmla="*/ 37 h 45"/>
                <a:gd name="T14" fmla="*/ 0 w 44"/>
                <a:gd name="T15" fmla="*/ 10 h 45"/>
                <a:gd name="T16" fmla="*/ 7 w 44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5">
                  <a:moveTo>
                    <a:pt x="7" y="2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2" y="3"/>
                    <a:pt x="42" y="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9"/>
                    <a:pt x="41" y="42"/>
                    <a:pt x="37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6" y="45"/>
                    <a:pt x="2" y="42"/>
                    <a:pt x="2" y="3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3" name="Freeform 168"/>
            <p:cNvSpPr>
              <a:spLocks/>
            </p:cNvSpPr>
            <p:nvPr/>
          </p:nvSpPr>
          <p:spPr bwMode="auto">
            <a:xfrm>
              <a:off x="5522998" y="5302577"/>
              <a:ext cx="145821" cy="100953"/>
            </a:xfrm>
            <a:custGeom>
              <a:avLst/>
              <a:gdLst>
                <a:gd name="T0" fmla="*/ 7 w 66"/>
                <a:gd name="T1" fmla="*/ 3 h 46"/>
                <a:gd name="T2" fmla="*/ 56 w 66"/>
                <a:gd name="T3" fmla="*/ 0 h 46"/>
                <a:gd name="T4" fmla="*/ 64 w 66"/>
                <a:gd name="T5" fmla="*/ 7 h 46"/>
                <a:gd name="T6" fmla="*/ 66 w 66"/>
                <a:gd name="T7" fmla="*/ 34 h 46"/>
                <a:gd name="T8" fmla="*/ 59 w 66"/>
                <a:gd name="T9" fmla="*/ 43 h 46"/>
                <a:gd name="T10" fmla="*/ 10 w 66"/>
                <a:gd name="T11" fmla="*/ 46 h 46"/>
                <a:gd name="T12" fmla="*/ 2 w 66"/>
                <a:gd name="T13" fmla="*/ 39 h 46"/>
                <a:gd name="T14" fmla="*/ 0 w 66"/>
                <a:gd name="T15" fmla="*/ 11 h 46"/>
                <a:gd name="T16" fmla="*/ 7 w 66"/>
                <a:gd name="T1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6">
                  <a:moveTo>
                    <a:pt x="7" y="3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3"/>
                    <a:pt x="64" y="7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9"/>
                    <a:pt x="63" y="42"/>
                    <a:pt x="59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6" y="46"/>
                    <a:pt x="2" y="43"/>
                    <a:pt x="2" y="3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7"/>
                    <a:pt x="3" y="3"/>
                    <a:pt x="7" y="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4" name="Freeform 169"/>
            <p:cNvSpPr>
              <a:spLocks/>
            </p:cNvSpPr>
            <p:nvPr/>
          </p:nvSpPr>
          <p:spPr bwMode="auto">
            <a:xfrm>
              <a:off x="5693123" y="5293230"/>
              <a:ext cx="93475" cy="100018"/>
            </a:xfrm>
            <a:custGeom>
              <a:avLst/>
              <a:gdLst>
                <a:gd name="T0" fmla="*/ 7 w 42"/>
                <a:gd name="T1" fmla="*/ 2 h 45"/>
                <a:gd name="T2" fmla="*/ 32 w 42"/>
                <a:gd name="T3" fmla="*/ 0 h 45"/>
                <a:gd name="T4" fmla="*/ 40 w 42"/>
                <a:gd name="T5" fmla="*/ 7 h 45"/>
                <a:gd name="T6" fmla="*/ 42 w 42"/>
                <a:gd name="T7" fmla="*/ 35 h 45"/>
                <a:gd name="T8" fmla="*/ 35 w 42"/>
                <a:gd name="T9" fmla="*/ 43 h 45"/>
                <a:gd name="T10" fmla="*/ 9 w 42"/>
                <a:gd name="T11" fmla="*/ 45 h 45"/>
                <a:gd name="T12" fmla="*/ 2 w 42"/>
                <a:gd name="T13" fmla="*/ 38 h 45"/>
                <a:gd name="T14" fmla="*/ 0 w 42"/>
                <a:gd name="T15" fmla="*/ 10 h 45"/>
                <a:gd name="T16" fmla="*/ 7 w 42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5">
                  <a:moveTo>
                    <a:pt x="7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6" y="0"/>
                    <a:pt x="40" y="3"/>
                    <a:pt x="40" y="7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9"/>
                    <a:pt x="39" y="43"/>
                    <a:pt x="35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5" y="45"/>
                    <a:pt x="2" y="42"/>
                    <a:pt x="2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2"/>
                    <a:pt x="7" y="2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5" name="Freeform 170"/>
            <p:cNvSpPr>
              <a:spLocks/>
            </p:cNvSpPr>
            <p:nvPr/>
          </p:nvSpPr>
          <p:spPr bwMode="auto">
            <a:xfrm>
              <a:off x="4792024" y="5463354"/>
              <a:ext cx="696389" cy="391660"/>
            </a:xfrm>
            <a:custGeom>
              <a:avLst/>
              <a:gdLst>
                <a:gd name="T0" fmla="*/ 0 w 745"/>
                <a:gd name="T1" fmla="*/ 48 h 419"/>
                <a:gd name="T2" fmla="*/ 721 w 745"/>
                <a:gd name="T3" fmla="*/ 0 h 419"/>
                <a:gd name="T4" fmla="*/ 745 w 745"/>
                <a:gd name="T5" fmla="*/ 369 h 419"/>
                <a:gd name="T6" fmla="*/ 26 w 745"/>
                <a:gd name="T7" fmla="*/ 419 h 419"/>
                <a:gd name="T8" fmla="*/ 0 w 745"/>
                <a:gd name="T9" fmla="*/ 4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5" h="419">
                  <a:moveTo>
                    <a:pt x="0" y="48"/>
                  </a:moveTo>
                  <a:lnTo>
                    <a:pt x="721" y="0"/>
                  </a:lnTo>
                  <a:lnTo>
                    <a:pt x="745" y="369"/>
                  </a:lnTo>
                  <a:lnTo>
                    <a:pt x="26" y="419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6" name="Freeform 171"/>
            <p:cNvSpPr>
              <a:spLocks/>
            </p:cNvSpPr>
            <p:nvPr/>
          </p:nvSpPr>
          <p:spPr bwMode="auto">
            <a:xfrm>
              <a:off x="3799321" y="4050948"/>
              <a:ext cx="2415392" cy="163581"/>
            </a:xfrm>
            <a:custGeom>
              <a:avLst/>
              <a:gdLst>
                <a:gd name="T0" fmla="*/ 0 w 2584"/>
                <a:gd name="T1" fmla="*/ 175 h 175"/>
                <a:gd name="T2" fmla="*/ 2584 w 2584"/>
                <a:gd name="T3" fmla="*/ 0 h 175"/>
                <a:gd name="T4" fmla="*/ 1201 w 2584"/>
                <a:gd name="T5" fmla="*/ 92 h 175"/>
                <a:gd name="T6" fmla="*/ 0 w 2584"/>
                <a:gd name="T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4" h="175">
                  <a:moveTo>
                    <a:pt x="0" y="175"/>
                  </a:moveTo>
                  <a:lnTo>
                    <a:pt x="2584" y="0"/>
                  </a:lnTo>
                  <a:lnTo>
                    <a:pt x="1201" y="9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6566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7" name="Freeform 172"/>
            <p:cNvSpPr>
              <a:spLocks/>
            </p:cNvSpPr>
            <p:nvPr/>
          </p:nvSpPr>
          <p:spPr bwMode="auto">
            <a:xfrm>
              <a:off x="4921955" y="4050948"/>
              <a:ext cx="1292759" cy="85997"/>
            </a:xfrm>
            <a:custGeom>
              <a:avLst/>
              <a:gdLst>
                <a:gd name="T0" fmla="*/ 0 w 1383"/>
                <a:gd name="T1" fmla="*/ 92 h 92"/>
                <a:gd name="T2" fmla="*/ 1383 w 1383"/>
                <a:gd name="T3" fmla="*/ 0 h 92"/>
                <a:gd name="T4" fmla="*/ 1383 w 1383"/>
                <a:gd name="T5" fmla="*/ 0 h 92"/>
                <a:gd name="T6" fmla="*/ 0 w 1383"/>
                <a:gd name="T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3" h="92">
                  <a:moveTo>
                    <a:pt x="0" y="92"/>
                  </a:moveTo>
                  <a:lnTo>
                    <a:pt x="1383" y="0"/>
                  </a:lnTo>
                  <a:lnTo>
                    <a:pt x="1383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35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8" name="Freeform 173"/>
            <p:cNvSpPr>
              <a:spLocks/>
            </p:cNvSpPr>
            <p:nvPr/>
          </p:nvSpPr>
          <p:spPr bwMode="auto">
            <a:xfrm>
              <a:off x="3799321" y="4050948"/>
              <a:ext cx="2415392" cy="537481"/>
            </a:xfrm>
            <a:custGeom>
              <a:avLst/>
              <a:gdLst>
                <a:gd name="T0" fmla="*/ 265 w 2584"/>
                <a:gd name="T1" fmla="*/ 575 h 575"/>
                <a:gd name="T2" fmla="*/ 0 w 2584"/>
                <a:gd name="T3" fmla="*/ 175 h 575"/>
                <a:gd name="T4" fmla="*/ 1201 w 2584"/>
                <a:gd name="T5" fmla="*/ 92 h 575"/>
                <a:gd name="T6" fmla="*/ 2584 w 2584"/>
                <a:gd name="T7" fmla="*/ 0 h 575"/>
                <a:gd name="T8" fmla="*/ 369 w 2584"/>
                <a:gd name="T9" fmla="*/ 568 h 575"/>
                <a:gd name="T10" fmla="*/ 265 w 2584"/>
                <a:gd name="T11" fmla="*/ 57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4" h="575">
                  <a:moveTo>
                    <a:pt x="265" y="575"/>
                  </a:moveTo>
                  <a:lnTo>
                    <a:pt x="0" y="175"/>
                  </a:lnTo>
                  <a:lnTo>
                    <a:pt x="1201" y="92"/>
                  </a:lnTo>
                  <a:lnTo>
                    <a:pt x="2584" y="0"/>
                  </a:lnTo>
                  <a:lnTo>
                    <a:pt x="369" y="568"/>
                  </a:lnTo>
                  <a:lnTo>
                    <a:pt x="265" y="575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9" name="Freeform 174"/>
            <p:cNvSpPr>
              <a:spLocks/>
            </p:cNvSpPr>
            <p:nvPr/>
          </p:nvSpPr>
          <p:spPr bwMode="auto">
            <a:xfrm>
              <a:off x="4181633" y="4371567"/>
              <a:ext cx="113105" cy="88801"/>
            </a:xfrm>
            <a:custGeom>
              <a:avLst/>
              <a:gdLst>
                <a:gd name="T0" fmla="*/ 0 w 121"/>
                <a:gd name="T1" fmla="*/ 76 h 95"/>
                <a:gd name="T2" fmla="*/ 109 w 121"/>
                <a:gd name="T3" fmla="*/ 95 h 95"/>
                <a:gd name="T4" fmla="*/ 121 w 121"/>
                <a:gd name="T5" fmla="*/ 19 h 95"/>
                <a:gd name="T6" fmla="*/ 12 w 121"/>
                <a:gd name="T7" fmla="*/ 0 h 95"/>
                <a:gd name="T8" fmla="*/ 0 w 121"/>
                <a:gd name="T9" fmla="*/ 7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5">
                  <a:moveTo>
                    <a:pt x="0" y="76"/>
                  </a:moveTo>
                  <a:lnTo>
                    <a:pt x="109" y="95"/>
                  </a:lnTo>
                  <a:lnTo>
                    <a:pt x="121" y="19"/>
                  </a:lnTo>
                  <a:lnTo>
                    <a:pt x="12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5C5D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0" name="Freeform 175"/>
            <p:cNvSpPr>
              <a:spLocks/>
            </p:cNvSpPr>
            <p:nvPr/>
          </p:nvSpPr>
          <p:spPr bwMode="auto">
            <a:xfrm>
              <a:off x="3799321" y="4042535"/>
              <a:ext cx="2530367" cy="545894"/>
            </a:xfrm>
            <a:custGeom>
              <a:avLst/>
              <a:gdLst>
                <a:gd name="T0" fmla="*/ 0 w 1145"/>
                <a:gd name="T1" fmla="*/ 78 h 247"/>
                <a:gd name="T2" fmla="*/ 572 w 1145"/>
                <a:gd name="T3" fmla="*/ 39 h 247"/>
                <a:gd name="T4" fmla="*/ 1145 w 1145"/>
                <a:gd name="T5" fmla="*/ 0 h 247"/>
                <a:gd name="T6" fmla="*/ 1081 w 1145"/>
                <a:gd name="T7" fmla="*/ 102 h 247"/>
                <a:gd name="T8" fmla="*/ 1031 w 1145"/>
                <a:gd name="T9" fmla="*/ 184 h 247"/>
                <a:gd name="T10" fmla="*/ 571 w 1145"/>
                <a:gd name="T11" fmla="*/ 215 h 247"/>
                <a:gd name="T12" fmla="*/ 112 w 1145"/>
                <a:gd name="T13" fmla="*/ 247 h 247"/>
                <a:gd name="T14" fmla="*/ 62 w 1145"/>
                <a:gd name="T15" fmla="*/ 172 h 247"/>
                <a:gd name="T16" fmla="*/ 0 w 1145"/>
                <a:gd name="T17" fmla="*/ 7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5" h="247">
                  <a:moveTo>
                    <a:pt x="0" y="78"/>
                  </a:moveTo>
                  <a:cubicBezTo>
                    <a:pt x="191" y="65"/>
                    <a:pt x="381" y="52"/>
                    <a:pt x="572" y="39"/>
                  </a:cubicBezTo>
                  <a:cubicBezTo>
                    <a:pt x="763" y="26"/>
                    <a:pt x="954" y="13"/>
                    <a:pt x="1145" y="0"/>
                  </a:cubicBezTo>
                  <a:cubicBezTo>
                    <a:pt x="1122" y="37"/>
                    <a:pt x="1101" y="71"/>
                    <a:pt x="1081" y="102"/>
                  </a:cubicBezTo>
                  <a:cubicBezTo>
                    <a:pt x="1063" y="132"/>
                    <a:pt x="1046" y="159"/>
                    <a:pt x="1031" y="184"/>
                  </a:cubicBezTo>
                  <a:cubicBezTo>
                    <a:pt x="877" y="195"/>
                    <a:pt x="724" y="205"/>
                    <a:pt x="571" y="215"/>
                  </a:cubicBezTo>
                  <a:cubicBezTo>
                    <a:pt x="418" y="226"/>
                    <a:pt x="265" y="236"/>
                    <a:pt x="112" y="247"/>
                  </a:cubicBezTo>
                  <a:cubicBezTo>
                    <a:pt x="97" y="223"/>
                    <a:pt x="80" y="198"/>
                    <a:pt x="62" y="172"/>
                  </a:cubicBezTo>
                  <a:cubicBezTo>
                    <a:pt x="43" y="143"/>
                    <a:pt x="22" y="112"/>
                    <a:pt x="0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1" name="Freeform 176"/>
            <p:cNvSpPr>
              <a:spLocks noEditPoints="1"/>
            </p:cNvSpPr>
            <p:nvPr/>
          </p:nvSpPr>
          <p:spPr bwMode="auto">
            <a:xfrm>
              <a:off x="4380735" y="4194899"/>
              <a:ext cx="1378755" cy="223405"/>
            </a:xfrm>
            <a:custGeom>
              <a:avLst/>
              <a:gdLst>
                <a:gd name="T0" fmla="*/ 258 w 624"/>
                <a:gd name="T1" fmla="*/ 18 h 101"/>
                <a:gd name="T2" fmla="*/ 230 w 624"/>
                <a:gd name="T3" fmla="*/ 14 h 101"/>
                <a:gd name="T4" fmla="*/ 174 w 624"/>
                <a:gd name="T5" fmla="*/ 22 h 101"/>
                <a:gd name="T6" fmla="*/ 201 w 624"/>
                <a:gd name="T7" fmla="*/ 30 h 101"/>
                <a:gd name="T8" fmla="*/ 218 w 624"/>
                <a:gd name="T9" fmla="*/ 36 h 101"/>
                <a:gd name="T10" fmla="*/ 234 w 624"/>
                <a:gd name="T11" fmla="*/ 15 h 101"/>
                <a:gd name="T12" fmla="*/ 142 w 624"/>
                <a:gd name="T13" fmla="*/ 22 h 101"/>
                <a:gd name="T14" fmla="*/ 158 w 624"/>
                <a:gd name="T15" fmla="*/ 24 h 101"/>
                <a:gd name="T16" fmla="*/ 143 w 624"/>
                <a:gd name="T17" fmla="*/ 25 h 101"/>
                <a:gd name="T18" fmla="*/ 392 w 624"/>
                <a:gd name="T19" fmla="*/ 6 h 101"/>
                <a:gd name="T20" fmla="*/ 378 w 624"/>
                <a:gd name="T21" fmla="*/ 7 h 101"/>
                <a:gd name="T22" fmla="*/ 318 w 624"/>
                <a:gd name="T23" fmla="*/ 13 h 101"/>
                <a:gd name="T24" fmla="*/ 161 w 624"/>
                <a:gd name="T25" fmla="*/ 24 h 101"/>
                <a:gd name="T26" fmla="*/ 79 w 624"/>
                <a:gd name="T27" fmla="*/ 32 h 101"/>
                <a:gd name="T28" fmla="*/ 603 w 624"/>
                <a:gd name="T29" fmla="*/ 6 h 101"/>
                <a:gd name="T30" fmla="*/ 580 w 624"/>
                <a:gd name="T31" fmla="*/ 9 h 101"/>
                <a:gd name="T32" fmla="*/ 531 w 624"/>
                <a:gd name="T33" fmla="*/ 23 h 101"/>
                <a:gd name="T34" fmla="*/ 499 w 624"/>
                <a:gd name="T35" fmla="*/ 36 h 101"/>
                <a:gd name="T36" fmla="*/ 464 w 624"/>
                <a:gd name="T37" fmla="*/ 50 h 101"/>
                <a:gd name="T38" fmla="*/ 422 w 624"/>
                <a:gd name="T39" fmla="*/ 52 h 101"/>
                <a:gd name="T40" fmla="*/ 380 w 624"/>
                <a:gd name="T41" fmla="*/ 46 h 101"/>
                <a:gd name="T42" fmla="*/ 354 w 624"/>
                <a:gd name="T43" fmla="*/ 49 h 101"/>
                <a:gd name="T44" fmla="*/ 353 w 624"/>
                <a:gd name="T45" fmla="*/ 70 h 101"/>
                <a:gd name="T46" fmla="*/ 314 w 624"/>
                <a:gd name="T47" fmla="*/ 67 h 101"/>
                <a:gd name="T48" fmla="*/ 267 w 624"/>
                <a:gd name="T49" fmla="*/ 55 h 101"/>
                <a:gd name="T50" fmla="*/ 348 w 624"/>
                <a:gd name="T51" fmla="*/ 45 h 101"/>
                <a:gd name="T52" fmla="*/ 350 w 624"/>
                <a:gd name="T53" fmla="*/ 37 h 101"/>
                <a:gd name="T54" fmla="*/ 317 w 624"/>
                <a:gd name="T55" fmla="*/ 39 h 101"/>
                <a:gd name="T56" fmla="*/ 279 w 624"/>
                <a:gd name="T57" fmla="*/ 43 h 101"/>
                <a:gd name="T58" fmla="*/ 326 w 624"/>
                <a:gd name="T59" fmla="*/ 32 h 101"/>
                <a:gd name="T60" fmla="*/ 324 w 624"/>
                <a:gd name="T61" fmla="*/ 28 h 101"/>
                <a:gd name="T62" fmla="*/ 313 w 624"/>
                <a:gd name="T63" fmla="*/ 27 h 101"/>
                <a:gd name="T64" fmla="*/ 354 w 624"/>
                <a:gd name="T65" fmla="*/ 19 h 101"/>
                <a:gd name="T66" fmla="*/ 388 w 624"/>
                <a:gd name="T67" fmla="*/ 18 h 101"/>
                <a:gd name="T68" fmla="*/ 433 w 624"/>
                <a:gd name="T69" fmla="*/ 16 h 101"/>
                <a:gd name="T70" fmla="*/ 448 w 624"/>
                <a:gd name="T71" fmla="*/ 8 h 101"/>
                <a:gd name="T72" fmla="*/ 495 w 624"/>
                <a:gd name="T73" fmla="*/ 6 h 101"/>
                <a:gd name="T74" fmla="*/ 568 w 624"/>
                <a:gd name="T75" fmla="*/ 4 h 101"/>
                <a:gd name="T76" fmla="*/ 350 w 624"/>
                <a:gd name="T77" fmla="*/ 26 h 101"/>
                <a:gd name="T78" fmla="*/ 349 w 624"/>
                <a:gd name="T79" fmla="*/ 65 h 101"/>
                <a:gd name="T80" fmla="*/ 381 w 624"/>
                <a:gd name="T81" fmla="*/ 33 h 101"/>
                <a:gd name="T82" fmla="*/ 420 w 624"/>
                <a:gd name="T83" fmla="*/ 32 h 101"/>
                <a:gd name="T84" fmla="*/ 96 w 624"/>
                <a:gd name="T85" fmla="*/ 31 h 101"/>
                <a:gd name="T86" fmla="*/ 133 w 624"/>
                <a:gd name="T87" fmla="*/ 28 h 101"/>
                <a:gd name="T88" fmla="*/ 389 w 624"/>
                <a:gd name="T89" fmla="*/ 13 h 101"/>
                <a:gd name="T90" fmla="*/ 152 w 624"/>
                <a:gd name="T91" fmla="*/ 27 h 101"/>
                <a:gd name="T92" fmla="*/ 76 w 624"/>
                <a:gd name="T93" fmla="*/ 34 h 101"/>
                <a:gd name="T94" fmla="*/ 213 w 624"/>
                <a:gd name="T95" fmla="*/ 84 h 101"/>
                <a:gd name="T96" fmla="*/ 180 w 624"/>
                <a:gd name="T97" fmla="*/ 100 h 101"/>
                <a:gd name="T98" fmla="*/ 171 w 624"/>
                <a:gd name="T99" fmla="*/ 81 h 101"/>
                <a:gd name="T100" fmla="*/ 128 w 624"/>
                <a:gd name="T101" fmla="*/ 68 h 101"/>
                <a:gd name="T102" fmla="*/ 85 w 624"/>
                <a:gd name="T103" fmla="*/ 59 h 101"/>
                <a:gd name="T104" fmla="*/ 54 w 624"/>
                <a:gd name="T105" fmla="*/ 48 h 101"/>
                <a:gd name="T106" fmla="*/ 12 w 624"/>
                <a:gd name="T107" fmla="*/ 50 h 101"/>
                <a:gd name="T108" fmla="*/ 28 w 624"/>
                <a:gd name="T109" fmla="*/ 40 h 101"/>
                <a:gd name="T110" fmla="*/ 103 w 624"/>
                <a:gd name="T111" fmla="*/ 38 h 101"/>
                <a:gd name="T112" fmla="*/ 127 w 624"/>
                <a:gd name="T113" fmla="*/ 32 h 101"/>
                <a:gd name="T114" fmla="*/ 135 w 624"/>
                <a:gd name="T115" fmla="*/ 39 h 101"/>
                <a:gd name="T116" fmla="*/ 175 w 624"/>
                <a:gd name="T117" fmla="*/ 39 h 101"/>
                <a:gd name="T118" fmla="*/ 177 w 624"/>
                <a:gd name="T119" fmla="*/ 46 h 101"/>
                <a:gd name="T120" fmla="*/ 162 w 624"/>
                <a:gd name="T121" fmla="*/ 54 h 101"/>
                <a:gd name="T122" fmla="*/ 138 w 624"/>
                <a:gd name="T123" fmla="*/ 66 h 101"/>
                <a:gd name="T124" fmla="*/ 193 w 624"/>
                <a:gd name="T125" fmla="*/ 6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4" h="101">
                  <a:moveTo>
                    <a:pt x="252" y="26"/>
                  </a:moveTo>
                  <a:cubicBezTo>
                    <a:pt x="252" y="26"/>
                    <a:pt x="252" y="26"/>
                    <a:pt x="252" y="26"/>
                  </a:cubicBezTo>
                  <a:cubicBezTo>
                    <a:pt x="253" y="26"/>
                    <a:pt x="253" y="26"/>
                    <a:pt x="253" y="26"/>
                  </a:cubicBezTo>
                  <a:cubicBezTo>
                    <a:pt x="253" y="26"/>
                    <a:pt x="253" y="26"/>
                    <a:pt x="253" y="26"/>
                  </a:cubicBezTo>
                  <a:cubicBezTo>
                    <a:pt x="253" y="26"/>
                    <a:pt x="253" y="26"/>
                    <a:pt x="253" y="26"/>
                  </a:cubicBezTo>
                  <a:cubicBezTo>
                    <a:pt x="253" y="26"/>
                    <a:pt x="253" y="26"/>
                    <a:pt x="253" y="26"/>
                  </a:cubicBezTo>
                  <a:cubicBezTo>
                    <a:pt x="253" y="26"/>
                    <a:pt x="253" y="26"/>
                    <a:pt x="253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6"/>
                    <a:pt x="254" y="26"/>
                    <a:pt x="254" y="26"/>
                  </a:cubicBezTo>
                  <a:cubicBezTo>
                    <a:pt x="254" y="25"/>
                    <a:pt x="255" y="25"/>
                    <a:pt x="255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5" y="25"/>
                    <a:pt x="254" y="25"/>
                    <a:pt x="254" y="25"/>
                  </a:cubicBezTo>
                  <a:cubicBezTo>
                    <a:pt x="254" y="25"/>
                    <a:pt x="254" y="25"/>
                    <a:pt x="254" y="25"/>
                  </a:cubicBezTo>
                  <a:cubicBezTo>
                    <a:pt x="253" y="25"/>
                    <a:pt x="253" y="25"/>
                    <a:pt x="253" y="25"/>
                  </a:cubicBezTo>
                  <a:cubicBezTo>
                    <a:pt x="253" y="25"/>
                    <a:pt x="253" y="25"/>
                    <a:pt x="253" y="25"/>
                  </a:cubicBezTo>
                  <a:cubicBezTo>
                    <a:pt x="253" y="25"/>
                    <a:pt x="253" y="25"/>
                    <a:pt x="253" y="25"/>
                  </a:cubicBezTo>
                  <a:cubicBezTo>
                    <a:pt x="252" y="25"/>
                    <a:pt x="252" y="25"/>
                    <a:pt x="252" y="25"/>
                  </a:cubicBezTo>
                  <a:cubicBezTo>
                    <a:pt x="252" y="25"/>
                    <a:pt x="252" y="25"/>
                    <a:pt x="252" y="25"/>
                  </a:cubicBezTo>
                  <a:cubicBezTo>
                    <a:pt x="252" y="25"/>
                    <a:pt x="252" y="25"/>
                    <a:pt x="252" y="25"/>
                  </a:cubicBezTo>
                  <a:cubicBezTo>
                    <a:pt x="252" y="25"/>
                    <a:pt x="252" y="25"/>
                    <a:pt x="252" y="25"/>
                  </a:cubicBezTo>
                  <a:cubicBezTo>
                    <a:pt x="252" y="25"/>
                    <a:pt x="252" y="25"/>
                    <a:pt x="252" y="25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49" y="26"/>
                    <a:pt x="248" y="25"/>
                    <a:pt x="248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47" y="25"/>
                    <a:pt x="247" y="25"/>
                    <a:pt x="247" y="25"/>
                  </a:cubicBezTo>
                  <a:cubicBezTo>
                    <a:pt x="247" y="25"/>
                    <a:pt x="247" y="25"/>
                    <a:pt x="247" y="25"/>
                  </a:cubicBezTo>
                  <a:cubicBezTo>
                    <a:pt x="246" y="25"/>
                    <a:pt x="245" y="25"/>
                    <a:pt x="245" y="26"/>
                  </a:cubicBezTo>
                  <a:cubicBezTo>
                    <a:pt x="244" y="26"/>
                    <a:pt x="244" y="26"/>
                    <a:pt x="244" y="25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45" y="25"/>
                    <a:pt x="244" y="25"/>
                    <a:pt x="245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6" y="25"/>
                    <a:pt x="246" y="25"/>
                    <a:pt x="246" y="25"/>
                  </a:cubicBezTo>
                  <a:cubicBezTo>
                    <a:pt x="246" y="25"/>
                    <a:pt x="246" y="25"/>
                    <a:pt x="246" y="25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50" y="25"/>
                    <a:pt x="250" y="25"/>
                    <a:pt x="25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48" y="25"/>
                    <a:pt x="248" y="25"/>
                    <a:pt x="248" y="24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5" y="25"/>
                    <a:pt x="245" y="25"/>
                    <a:pt x="245" y="25"/>
                  </a:cubicBezTo>
                  <a:cubicBezTo>
                    <a:pt x="245" y="25"/>
                    <a:pt x="245" y="25"/>
                    <a:pt x="244" y="25"/>
                  </a:cubicBezTo>
                  <a:cubicBezTo>
                    <a:pt x="244" y="24"/>
                    <a:pt x="244" y="24"/>
                    <a:pt x="244" y="24"/>
                  </a:cubicBezTo>
                  <a:cubicBezTo>
                    <a:pt x="245" y="24"/>
                    <a:pt x="245" y="24"/>
                    <a:pt x="245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6" y="25"/>
                    <a:pt x="246" y="25"/>
                    <a:pt x="246" y="25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4"/>
                    <a:pt x="247" y="24"/>
                    <a:pt x="248" y="24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9" y="24"/>
                    <a:pt x="249" y="24"/>
                    <a:pt x="249" y="24"/>
                  </a:cubicBezTo>
                  <a:cubicBezTo>
                    <a:pt x="249" y="24"/>
                    <a:pt x="249" y="24"/>
                    <a:pt x="249" y="24"/>
                  </a:cubicBezTo>
                  <a:cubicBezTo>
                    <a:pt x="250" y="24"/>
                    <a:pt x="250" y="24"/>
                    <a:pt x="251" y="24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252" y="25"/>
                    <a:pt x="252" y="25"/>
                    <a:pt x="252" y="25"/>
                  </a:cubicBezTo>
                  <a:cubicBezTo>
                    <a:pt x="252" y="25"/>
                    <a:pt x="252" y="25"/>
                    <a:pt x="252" y="25"/>
                  </a:cubicBezTo>
                  <a:cubicBezTo>
                    <a:pt x="253" y="25"/>
                    <a:pt x="253" y="25"/>
                    <a:pt x="253" y="25"/>
                  </a:cubicBezTo>
                  <a:cubicBezTo>
                    <a:pt x="253" y="25"/>
                    <a:pt x="253" y="25"/>
                    <a:pt x="253" y="25"/>
                  </a:cubicBezTo>
                  <a:cubicBezTo>
                    <a:pt x="254" y="25"/>
                    <a:pt x="254" y="25"/>
                    <a:pt x="254" y="25"/>
                  </a:cubicBezTo>
                  <a:cubicBezTo>
                    <a:pt x="254" y="25"/>
                    <a:pt x="254" y="25"/>
                    <a:pt x="254" y="25"/>
                  </a:cubicBezTo>
                  <a:cubicBezTo>
                    <a:pt x="254" y="25"/>
                    <a:pt x="254" y="25"/>
                    <a:pt x="254" y="25"/>
                  </a:cubicBezTo>
                  <a:cubicBezTo>
                    <a:pt x="254" y="25"/>
                    <a:pt x="254" y="25"/>
                    <a:pt x="254" y="25"/>
                  </a:cubicBezTo>
                  <a:cubicBezTo>
                    <a:pt x="254" y="25"/>
                    <a:pt x="254" y="25"/>
                    <a:pt x="254" y="25"/>
                  </a:cubicBezTo>
                  <a:cubicBezTo>
                    <a:pt x="255" y="25"/>
                    <a:pt x="255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6" y="24"/>
                    <a:pt x="256" y="24"/>
                    <a:pt x="256" y="24"/>
                  </a:cubicBezTo>
                  <a:cubicBezTo>
                    <a:pt x="255" y="24"/>
                    <a:pt x="255" y="24"/>
                    <a:pt x="255" y="24"/>
                  </a:cubicBezTo>
                  <a:cubicBezTo>
                    <a:pt x="255" y="24"/>
                    <a:pt x="255" y="24"/>
                    <a:pt x="255" y="24"/>
                  </a:cubicBezTo>
                  <a:cubicBezTo>
                    <a:pt x="255" y="24"/>
                    <a:pt x="255" y="24"/>
                    <a:pt x="255" y="24"/>
                  </a:cubicBezTo>
                  <a:cubicBezTo>
                    <a:pt x="255" y="24"/>
                    <a:pt x="255" y="24"/>
                    <a:pt x="255" y="24"/>
                  </a:cubicBezTo>
                  <a:cubicBezTo>
                    <a:pt x="255" y="24"/>
                    <a:pt x="255" y="24"/>
                    <a:pt x="255" y="24"/>
                  </a:cubicBezTo>
                  <a:cubicBezTo>
                    <a:pt x="255" y="24"/>
                    <a:pt x="255" y="24"/>
                    <a:pt x="255" y="24"/>
                  </a:cubicBezTo>
                  <a:cubicBezTo>
                    <a:pt x="254" y="24"/>
                    <a:pt x="254" y="24"/>
                    <a:pt x="254" y="24"/>
                  </a:cubicBezTo>
                  <a:cubicBezTo>
                    <a:pt x="254" y="24"/>
                    <a:pt x="254" y="24"/>
                    <a:pt x="254" y="24"/>
                  </a:cubicBezTo>
                  <a:cubicBezTo>
                    <a:pt x="254" y="24"/>
                    <a:pt x="254" y="24"/>
                    <a:pt x="254" y="24"/>
                  </a:cubicBezTo>
                  <a:cubicBezTo>
                    <a:pt x="254" y="24"/>
                    <a:pt x="254" y="24"/>
                    <a:pt x="254" y="24"/>
                  </a:cubicBezTo>
                  <a:cubicBezTo>
                    <a:pt x="253" y="24"/>
                    <a:pt x="253" y="24"/>
                    <a:pt x="253" y="24"/>
                  </a:cubicBezTo>
                  <a:cubicBezTo>
                    <a:pt x="253" y="24"/>
                    <a:pt x="253" y="24"/>
                    <a:pt x="253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1" y="24"/>
                  </a:cubicBezTo>
                  <a:cubicBezTo>
                    <a:pt x="251" y="24"/>
                    <a:pt x="251" y="24"/>
                    <a:pt x="251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50" y="24"/>
                    <a:pt x="250" y="24"/>
                    <a:pt x="251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50" y="23"/>
                    <a:pt x="250" y="23"/>
                    <a:pt x="249" y="24"/>
                  </a:cubicBezTo>
                  <a:cubicBezTo>
                    <a:pt x="249" y="24"/>
                    <a:pt x="249" y="24"/>
                    <a:pt x="249" y="24"/>
                  </a:cubicBezTo>
                  <a:cubicBezTo>
                    <a:pt x="249" y="24"/>
                    <a:pt x="249" y="24"/>
                    <a:pt x="249" y="24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7" y="24"/>
                    <a:pt x="248" y="24"/>
                    <a:pt x="247" y="24"/>
                  </a:cubicBezTo>
                  <a:cubicBezTo>
                    <a:pt x="247" y="24"/>
                    <a:pt x="247" y="24"/>
                    <a:pt x="247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6" y="23"/>
                    <a:pt x="246" y="23"/>
                    <a:pt x="246" y="23"/>
                  </a:cubicBezTo>
                  <a:cubicBezTo>
                    <a:pt x="246" y="23"/>
                    <a:pt x="246" y="23"/>
                    <a:pt x="246" y="23"/>
                  </a:cubicBezTo>
                  <a:cubicBezTo>
                    <a:pt x="246" y="23"/>
                    <a:pt x="246" y="23"/>
                    <a:pt x="246" y="23"/>
                  </a:cubicBezTo>
                  <a:cubicBezTo>
                    <a:pt x="247" y="23"/>
                    <a:pt x="247" y="23"/>
                    <a:pt x="247" y="23"/>
                  </a:cubicBezTo>
                  <a:cubicBezTo>
                    <a:pt x="247" y="23"/>
                    <a:pt x="247" y="23"/>
                    <a:pt x="247" y="23"/>
                  </a:cubicBezTo>
                  <a:cubicBezTo>
                    <a:pt x="247" y="23"/>
                    <a:pt x="247" y="23"/>
                    <a:pt x="247" y="23"/>
                  </a:cubicBezTo>
                  <a:cubicBezTo>
                    <a:pt x="247" y="23"/>
                    <a:pt x="248" y="23"/>
                    <a:pt x="249" y="23"/>
                  </a:cubicBezTo>
                  <a:cubicBezTo>
                    <a:pt x="249" y="23"/>
                    <a:pt x="249" y="23"/>
                    <a:pt x="249" y="23"/>
                  </a:cubicBezTo>
                  <a:cubicBezTo>
                    <a:pt x="249" y="23"/>
                    <a:pt x="249" y="23"/>
                    <a:pt x="249" y="23"/>
                  </a:cubicBezTo>
                  <a:cubicBezTo>
                    <a:pt x="249" y="23"/>
                    <a:pt x="249" y="23"/>
                    <a:pt x="249" y="23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50" y="23"/>
                    <a:pt x="251" y="23"/>
                    <a:pt x="251" y="23"/>
                  </a:cubicBezTo>
                  <a:cubicBezTo>
                    <a:pt x="251" y="22"/>
                    <a:pt x="251" y="22"/>
                    <a:pt x="251" y="22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52" y="23"/>
                    <a:pt x="252" y="23"/>
                    <a:pt x="252" y="23"/>
                  </a:cubicBezTo>
                  <a:cubicBezTo>
                    <a:pt x="252" y="23"/>
                    <a:pt x="252" y="23"/>
                    <a:pt x="252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7" y="22"/>
                    <a:pt x="257" y="22"/>
                    <a:pt x="257" y="22"/>
                  </a:cubicBezTo>
                  <a:cubicBezTo>
                    <a:pt x="257" y="22"/>
                    <a:pt x="257" y="22"/>
                    <a:pt x="257" y="22"/>
                  </a:cubicBezTo>
                  <a:cubicBezTo>
                    <a:pt x="258" y="22"/>
                    <a:pt x="258" y="22"/>
                    <a:pt x="258" y="22"/>
                  </a:cubicBezTo>
                  <a:cubicBezTo>
                    <a:pt x="258" y="22"/>
                    <a:pt x="258" y="22"/>
                    <a:pt x="258" y="22"/>
                  </a:cubicBezTo>
                  <a:cubicBezTo>
                    <a:pt x="258" y="22"/>
                    <a:pt x="258" y="22"/>
                    <a:pt x="258" y="22"/>
                  </a:cubicBezTo>
                  <a:cubicBezTo>
                    <a:pt x="258" y="22"/>
                    <a:pt x="258" y="22"/>
                    <a:pt x="258" y="22"/>
                  </a:cubicBezTo>
                  <a:cubicBezTo>
                    <a:pt x="258" y="22"/>
                    <a:pt x="257" y="22"/>
                    <a:pt x="257" y="22"/>
                  </a:cubicBezTo>
                  <a:cubicBezTo>
                    <a:pt x="257" y="22"/>
                    <a:pt x="257" y="22"/>
                    <a:pt x="257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5" y="22"/>
                    <a:pt x="255" y="22"/>
                    <a:pt x="255" y="22"/>
                  </a:cubicBezTo>
                  <a:cubicBezTo>
                    <a:pt x="255" y="22"/>
                    <a:pt x="255" y="22"/>
                    <a:pt x="255" y="22"/>
                  </a:cubicBezTo>
                  <a:cubicBezTo>
                    <a:pt x="255" y="22"/>
                    <a:pt x="255" y="22"/>
                    <a:pt x="255" y="22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21"/>
                    <a:pt x="256" y="21"/>
                    <a:pt x="256" y="21"/>
                  </a:cubicBezTo>
                  <a:cubicBezTo>
                    <a:pt x="256" y="21"/>
                    <a:pt x="256" y="21"/>
                    <a:pt x="256" y="21"/>
                  </a:cubicBezTo>
                  <a:cubicBezTo>
                    <a:pt x="257" y="21"/>
                    <a:pt x="258" y="21"/>
                    <a:pt x="258" y="21"/>
                  </a:cubicBezTo>
                  <a:cubicBezTo>
                    <a:pt x="258" y="21"/>
                    <a:pt x="258" y="21"/>
                    <a:pt x="258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7" y="21"/>
                    <a:pt x="257" y="21"/>
                    <a:pt x="257" y="21"/>
                  </a:cubicBezTo>
                  <a:cubicBezTo>
                    <a:pt x="258" y="21"/>
                    <a:pt x="258" y="21"/>
                    <a:pt x="258" y="21"/>
                  </a:cubicBezTo>
                  <a:cubicBezTo>
                    <a:pt x="258" y="21"/>
                    <a:pt x="258" y="21"/>
                    <a:pt x="258" y="21"/>
                  </a:cubicBezTo>
                  <a:cubicBezTo>
                    <a:pt x="257" y="21"/>
                    <a:pt x="257" y="21"/>
                    <a:pt x="257" y="21"/>
                  </a:cubicBezTo>
                  <a:cubicBezTo>
                    <a:pt x="256" y="21"/>
                    <a:pt x="256" y="21"/>
                    <a:pt x="256" y="21"/>
                  </a:cubicBezTo>
                  <a:cubicBezTo>
                    <a:pt x="256" y="21"/>
                    <a:pt x="256" y="21"/>
                    <a:pt x="256" y="21"/>
                  </a:cubicBezTo>
                  <a:cubicBezTo>
                    <a:pt x="256" y="21"/>
                    <a:pt x="256" y="21"/>
                    <a:pt x="256" y="21"/>
                  </a:cubicBezTo>
                  <a:cubicBezTo>
                    <a:pt x="257" y="21"/>
                    <a:pt x="257" y="21"/>
                    <a:pt x="257" y="21"/>
                  </a:cubicBezTo>
                  <a:cubicBezTo>
                    <a:pt x="257" y="21"/>
                    <a:pt x="257" y="21"/>
                    <a:pt x="257" y="21"/>
                  </a:cubicBezTo>
                  <a:cubicBezTo>
                    <a:pt x="257" y="21"/>
                    <a:pt x="257" y="21"/>
                    <a:pt x="257" y="21"/>
                  </a:cubicBezTo>
                  <a:cubicBezTo>
                    <a:pt x="257" y="21"/>
                    <a:pt x="257" y="21"/>
                    <a:pt x="257" y="21"/>
                  </a:cubicBezTo>
                  <a:cubicBezTo>
                    <a:pt x="256" y="21"/>
                    <a:pt x="256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6" y="21"/>
                    <a:pt x="256" y="21"/>
                    <a:pt x="256" y="21"/>
                  </a:cubicBezTo>
                  <a:cubicBezTo>
                    <a:pt x="256" y="21"/>
                    <a:pt x="256" y="21"/>
                    <a:pt x="256" y="21"/>
                  </a:cubicBezTo>
                  <a:cubicBezTo>
                    <a:pt x="256" y="21"/>
                    <a:pt x="256" y="21"/>
                    <a:pt x="256" y="21"/>
                  </a:cubicBezTo>
                  <a:cubicBezTo>
                    <a:pt x="256" y="21"/>
                    <a:pt x="256" y="21"/>
                    <a:pt x="256" y="21"/>
                  </a:cubicBezTo>
                  <a:cubicBezTo>
                    <a:pt x="257" y="21"/>
                    <a:pt x="258" y="21"/>
                    <a:pt x="258" y="20"/>
                  </a:cubicBezTo>
                  <a:cubicBezTo>
                    <a:pt x="258" y="21"/>
                    <a:pt x="258" y="21"/>
                    <a:pt x="258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0"/>
                    <a:pt x="259" y="20"/>
                    <a:pt x="259" y="20"/>
                  </a:cubicBezTo>
                  <a:cubicBezTo>
                    <a:pt x="259" y="20"/>
                    <a:pt x="259" y="20"/>
                    <a:pt x="259" y="20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ubicBezTo>
                    <a:pt x="256" y="20"/>
                    <a:pt x="256" y="20"/>
                    <a:pt x="256" y="20"/>
                  </a:cubicBezTo>
                  <a:cubicBezTo>
                    <a:pt x="256" y="20"/>
                    <a:pt x="256" y="20"/>
                    <a:pt x="256" y="20"/>
                  </a:cubicBezTo>
                  <a:cubicBezTo>
                    <a:pt x="256" y="20"/>
                    <a:pt x="256" y="20"/>
                    <a:pt x="256" y="20"/>
                  </a:cubicBezTo>
                  <a:cubicBezTo>
                    <a:pt x="256" y="20"/>
                    <a:pt x="256" y="20"/>
                    <a:pt x="256" y="20"/>
                  </a:cubicBezTo>
                  <a:cubicBezTo>
                    <a:pt x="256" y="20"/>
                    <a:pt x="256" y="20"/>
                    <a:pt x="256" y="20"/>
                  </a:cubicBezTo>
                  <a:cubicBezTo>
                    <a:pt x="256" y="20"/>
                    <a:pt x="256" y="20"/>
                    <a:pt x="256" y="20"/>
                  </a:cubicBezTo>
                  <a:cubicBezTo>
                    <a:pt x="256" y="20"/>
                    <a:pt x="256" y="20"/>
                    <a:pt x="256" y="20"/>
                  </a:cubicBezTo>
                  <a:cubicBezTo>
                    <a:pt x="257" y="19"/>
                    <a:pt x="257" y="19"/>
                    <a:pt x="257" y="19"/>
                  </a:cubicBezTo>
                  <a:cubicBezTo>
                    <a:pt x="257" y="19"/>
                    <a:pt x="257" y="19"/>
                    <a:pt x="257" y="19"/>
                  </a:cubicBezTo>
                  <a:cubicBezTo>
                    <a:pt x="257" y="19"/>
                    <a:pt x="257" y="19"/>
                    <a:pt x="257" y="19"/>
                  </a:cubicBezTo>
                  <a:cubicBezTo>
                    <a:pt x="257" y="19"/>
                    <a:pt x="257" y="19"/>
                    <a:pt x="257" y="19"/>
                  </a:cubicBezTo>
                  <a:cubicBezTo>
                    <a:pt x="257" y="19"/>
                    <a:pt x="257" y="19"/>
                    <a:pt x="257" y="19"/>
                  </a:cubicBezTo>
                  <a:cubicBezTo>
                    <a:pt x="257" y="19"/>
                    <a:pt x="257" y="19"/>
                    <a:pt x="257" y="19"/>
                  </a:cubicBezTo>
                  <a:cubicBezTo>
                    <a:pt x="256" y="19"/>
                    <a:pt x="256" y="19"/>
                    <a:pt x="256" y="19"/>
                  </a:cubicBezTo>
                  <a:cubicBezTo>
                    <a:pt x="257" y="19"/>
                    <a:pt x="257" y="19"/>
                    <a:pt x="257" y="19"/>
                  </a:cubicBezTo>
                  <a:cubicBezTo>
                    <a:pt x="258" y="19"/>
                    <a:pt x="260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0" y="18"/>
                    <a:pt x="260" y="18"/>
                    <a:pt x="260" y="18"/>
                  </a:cubicBezTo>
                  <a:cubicBezTo>
                    <a:pt x="260" y="18"/>
                    <a:pt x="260" y="18"/>
                    <a:pt x="260" y="18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9" y="18"/>
                    <a:pt x="259" y="18"/>
                  </a:cubicBezTo>
                  <a:cubicBezTo>
                    <a:pt x="259" y="18"/>
                    <a:pt x="259" y="18"/>
                    <a:pt x="259" y="18"/>
                  </a:cubicBezTo>
                  <a:cubicBezTo>
                    <a:pt x="260" y="18"/>
                    <a:pt x="260" y="18"/>
                    <a:pt x="260" y="18"/>
                  </a:cubicBezTo>
                  <a:cubicBezTo>
                    <a:pt x="259" y="18"/>
                    <a:pt x="259" y="18"/>
                    <a:pt x="259" y="1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ubicBezTo>
                    <a:pt x="255" y="18"/>
                    <a:pt x="255" y="18"/>
                    <a:pt x="255" y="18"/>
                  </a:cubicBezTo>
                  <a:cubicBezTo>
                    <a:pt x="255" y="18"/>
                    <a:pt x="255" y="18"/>
                    <a:pt x="255" y="18"/>
                  </a:cubicBezTo>
                  <a:cubicBezTo>
                    <a:pt x="255" y="18"/>
                    <a:pt x="255" y="18"/>
                    <a:pt x="255" y="18"/>
                  </a:cubicBezTo>
                  <a:cubicBezTo>
                    <a:pt x="255" y="18"/>
                    <a:pt x="255" y="18"/>
                    <a:pt x="255" y="18"/>
                  </a:cubicBezTo>
                  <a:cubicBezTo>
                    <a:pt x="255" y="18"/>
                    <a:pt x="255" y="18"/>
                    <a:pt x="255" y="18"/>
                  </a:cubicBezTo>
                  <a:cubicBezTo>
                    <a:pt x="256" y="18"/>
                    <a:pt x="256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60" y="17"/>
                    <a:pt x="260" y="17"/>
                    <a:pt x="260" y="17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60" y="17"/>
                    <a:pt x="261" y="17"/>
                    <a:pt x="262" y="16"/>
                  </a:cubicBezTo>
                  <a:cubicBezTo>
                    <a:pt x="262" y="16"/>
                    <a:pt x="262" y="16"/>
                    <a:pt x="263" y="16"/>
                  </a:cubicBezTo>
                  <a:cubicBezTo>
                    <a:pt x="263" y="16"/>
                    <a:pt x="263" y="16"/>
                    <a:pt x="263" y="16"/>
                  </a:cubicBezTo>
                  <a:cubicBezTo>
                    <a:pt x="263" y="16"/>
                    <a:pt x="263" y="16"/>
                    <a:pt x="263" y="16"/>
                  </a:cubicBezTo>
                  <a:cubicBezTo>
                    <a:pt x="263" y="16"/>
                    <a:pt x="261" y="16"/>
                    <a:pt x="260" y="16"/>
                  </a:cubicBez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6"/>
                    <a:pt x="260" y="16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59" y="16"/>
                    <a:pt x="259" y="16"/>
                    <a:pt x="258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58" y="16"/>
                    <a:pt x="258" y="16"/>
                    <a:pt x="258" y="16"/>
                  </a:cubicBezTo>
                  <a:cubicBezTo>
                    <a:pt x="260" y="16"/>
                    <a:pt x="261" y="16"/>
                    <a:pt x="262" y="16"/>
                  </a:cubicBezTo>
                  <a:cubicBezTo>
                    <a:pt x="262" y="16"/>
                    <a:pt x="263" y="16"/>
                    <a:pt x="263" y="16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64" y="15"/>
                    <a:pt x="264" y="15"/>
                    <a:pt x="264" y="15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6" y="15"/>
                    <a:pt x="266" y="15"/>
                    <a:pt x="266" y="15"/>
                  </a:cubicBezTo>
                  <a:cubicBezTo>
                    <a:pt x="266" y="15"/>
                    <a:pt x="266" y="15"/>
                    <a:pt x="266" y="15"/>
                  </a:cubicBezTo>
                  <a:cubicBezTo>
                    <a:pt x="264" y="15"/>
                    <a:pt x="264" y="15"/>
                    <a:pt x="264" y="15"/>
                  </a:cubicBezTo>
                  <a:cubicBezTo>
                    <a:pt x="264" y="15"/>
                    <a:pt x="264" y="15"/>
                    <a:pt x="264" y="15"/>
                  </a:cubicBezTo>
                  <a:cubicBezTo>
                    <a:pt x="264" y="15"/>
                    <a:pt x="263" y="15"/>
                    <a:pt x="263" y="15"/>
                  </a:cubicBezTo>
                  <a:cubicBezTo>
                    <a:pt x="262" y="15"/>
                    <a:pt x="261" y="16"/>
                    <a:pt x="260" y="15"/>
                  </a:cubicBezTo>
                  <a:cubicBezTo>
                    <a:pt x="260" y="15"/>
                    <a:pt x="260" y="15"/>
                    <a:pt x="260" y="15"/>
                  </a:cubicBezTo>
                  <a:cubicBezTo>
                    <a:pt x="260" y="15"/>
                    <a:pt x="260" y="15"/>
                    <a:pt x="260" y="15"/>
                  </a:cubicBezTo>
                  <a:cubicBezTo>
                    <a:pt x="261" y="15"/>
                    <a:pt x="261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ubicBezTo>
                    <a:pt x="263" y="15"/>
                    <a:pt x="263" y="15"/>
                    <a:pt x="264" y="15"/>
                  </a:cubicBezTo>
                  <a:cubicBezTo>
                    <a:pt x="264" y="15"/>
                    <a:pt x="264" y="15"/>
                    <a:pt x="264" y="15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5"/>
                    <a:pt x="266" y="15"/>
                    <a:pt x="266" y="15"/>
                  </a:cubicBezTo>
                  <a:cubicBezTo>
                    <a:pt x="267" y="15"/>
                    <a:pt x="267" y="15"/>
                    <a:pt x="267" y="15"/>
                  </a:cubicBezTo>
                  <a:cubicBezTo>
                    <a:pt x="267" y="15"/>
                    <a:pt x="268" y="15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69" y="14"/>
                    <a:pt x="269" y="14"/>
                    <a:pt x="269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0" y="14"/>
                    <a:pt x="270" y="14"/>
                    <a:pt x="270" y="14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2" y="14"/>
                    <a:pt x="272" y="14"/>
                    <a:pt x="272" y="14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70" y="14"/>
                    <a:pt x="270" y="14"/>
                    <a:pt x="269" y="14"/>
                  </a:cubicBez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5" y="14"/>
                    <a:pt x="264" y="14"/>
                  </a:cubicBezTo>
                  <a:cubicBezTo>
                    <a:pt x="264" y="14"/>
                    <a:pt x="264" y="14"/>
                    <a:pt x="264" y="14"/>
                  </a:cubicBezTo>
                  <a:cubicBezTo>
                    <a:pt x="264" y="14"/>
                    <a:pt x="264" y="14"/>
                    <a:pt x="264" y="14"/>
                  </a:cubicBez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4"/>
                    <a:pt x="262" y="14"/>
                  </a:cubicBezTo>
                  <a:cubicBezTo>
                    <a:pt x="261" y="14"/>
                    <a:pt x="261" y="14"/>
                    <a:pt x="260" y="15"/>
                  </a:cubicBezTo>
                  <a:cubicBezTo>
                    <a:pt x="260" y="15"/>
                    <a:pt x="260" y="15"/>
                    <a:pt x="260" y="15"/>
                  </a:cubicBezTo>
                  <a:cubicBezTo>
                    <a:pt x="260" y="15"/>
                    <a:pt x="259" y="15"/>
                    <a:pt x="259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6" y="15"/>
                    <a:pt x="256" y="15"/>
                    <a:pt x="256" y="15"/>
                  </a:cubicBez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ubicBezTo>
                    <a:pt x="254" y="15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ubicBezTo>
                    <a:pt x="251" y="16"/>
                    <a:pt x="251" y="16"/>
                    <a:pt x="251" y="16"/>
                  </a:cubicBezTo>
                  <a:cubicBezTo>
                    <a:pt x="251" y="16"/>
                    <a:pt x="251" y="16"/>
                    <a:pt x="251" y="16"/>
                  </a:cubicBezTo>
                  <a:cubicBezTo>
                    <a:pt x="251" y="16"/>
                    <a:pt x="251" y="16"/>
                    <a:pt x="251" y="16"/>
                  </a:cubicBez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4" y="15"/>
                    <a:pt x="252" y="15"/>
                    <a:pt x="252" y="15"/>
                  </a:cubicBezTo>
                  <a:cubicBezTo>
                    <a:pt x="252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1" y="15"/>
                    <a:pt x="251" y="15"/>
                    <a:pt x="251" y="15"/>
                  </a:cubicBezTo>
                  <a:cubicBezTo>
                    <a:pt x="250" y="15"/>
                    <a:pt x="250" y="15"/>
                    <a:pt x="249" y="15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6" y="15"/>
                    <a:pt x="245" y="15"/>
                    <a:pt x="244" y="15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16"/>
                    <a:pt x="240" y="15"/>
                    <a:pt x="240" y="15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ubicBezTo>
                    <a:pt x="237" y="16"/>
                    <a:pt x="237" y="16"/>
                    <a:pt x="237" y="16"/>
                  </a:cubicBezTo>
                  <a:cubicBezTo>
                    <a:pt x="237" y="16"/>
                    <a:pt x="237" y="16"/>
                    <a:pt x="237" y="16"/>
                  </a:cubicBezTo>
                  <a:cubicBezTo>
                    <a:pt x="237" y="16"/>
                    <a:pt x="237" y="16"/>
                    <a:pt x="237" y="16"/>
                  </a:cubicBezTo>
                  <a:cubicBezTo>
                    <a:pt x="236" y="16"/>
                    <a:pt x="235" y="16"/>
                    <a:pt x="235" y="16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236" y="16"/>
                    <a:pt x="236" y="16"/>
                    <a:pt x="236" y="16"/>
                  </a:cubicBezTo>
                  <a:cubicBezTo>
                    <a:pt x="237" y="16"/>
                    <a:pt x="237" y="16"/>
                    <a:pt x="237" y="16"/>
                  </a:cubicBezTo>
                  <a:cubicBezTo>
                    <a:pt x="237" y="16"/>
                    <a:pt x="237" y="16"/>
                    <a:pt x="237" y="16"/>
                  </a:cubicBezTo>
                  <a:cubicBezTo>
                    <a:pt x="237" y="16"/>
                    <a:pt x="237" y="16"/>
                    <a:pt x="237" y="16"/>
                  </a:cubicBezTo>
                  <a:cubicBezTo>
                    <a:pt x="237" y="16"/>
                    <a:pt x="238" y="16"/>
                    <a:pt x="238" y="16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4" y="15"/>
                    <a:pt x="244" y="15"/>
                    <a:pt x="244" y="15"/>
                  </a:cubicBezTo>
                  <a:cubicBezTo>
                    <a:pt x="244" y="15"/>
                    <a:pt x="244" y="15"/>
                    <a:pt x="244" y="15"/>
                  </a:cubicBezTo>
                  <a:cubicBezTo>
                    <a:pt x="244" y="15"/>
                    <a:pt x="244" y="15"/>
                    <a:pt x="244" y="15"/>
                  </a:cubicBezTo>
                  <a:cubicBezTo>
                    <a:pt x="244" y="15"/>
                    <a:pt x="244" y="15"/>
                    <a:pt x="244" y="15"/>
                  </a:cubicBezTo>
                  <a:cubicBezTo>
                    <a:pt x="245" y="15"/>
                    <a:pt x="245" y="15"/>
                    <a:pt x="245" y="15"/>
                  </a:cubicBezTo>
                  <a:cubicBezTo>
                    <a:pt x="245" y="15"/>
                    <a:pt x="245" y="15"/>
                    <a:pt x="245" y="15"/>
                  </a:cubicBezTo>
                  <a:cubicBezTo>
                    <a:pt x="246" y="15"/>
                    <a:pt x="246" y="15"/>
                    <a:pt x="246" y="15"/>
                  </a:cubicBezTo>
                  <a:cubicBezTo>
                    <a:pt x="246" y="15"/>
                    <a:pt x="247" y="15"/>
                    <a:pt x="248" y="15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9" y="15"/>
                    <a:pt x="250" y="15"/>
                    <a:pt x="252" y="15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53" y="14"/>
                    <a:pt x="254" y="14"/>
                    <a:pt x="254" y="14"/>
                  </a:cubicBezTo>
                  <a:cubicBezTo>
                    <a:pt x="254" y="14"/>
                    <a:pt x="254" y="14"/>
                    <a:pt x="254" y="14"/>
                  </a:cubicBez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ubicBezTo>
                    <a:pt x="256" y="14"/>
                    <a:pt x="256" y="14"/>
                    <a:pt x="256" y="14"/>
                  </a:cubicBezTo>
                  <a:cubicBezTo>
                    <a:pt x="256" y="14"/>
                    <a:pt x="256" y="14"/>
                    <a:pt x="256" y="14"/>
                  </a:cubicBezTo>
                  <a:cubicBezTo>
                    <a:pt x="257" y="14"/>
                    <a:pt x="257" y="14"/>
                    <a:pt x="257" y="14"/>
                  </a:cubicBezTo>
                  <a:cubicBezTo>
                    <a:pt x="257" y="14"/>
                    <a:pt x="257" y="14"/>
                    <a:pt x="257" y="14"/>
                  </a:cubicBezTo>
                  <a:cubicBezTo>
                    <a:pt x="257" y="14"/>
                    <a:pt x="256" y="14"/>
                    <a:pt x="256" y="14"/>
                  </a:cubicBezTo>
                  <a:cubicBezTo>
                    <a:pt x="256" y="14"/>
                    <a:pt x="256" y="14"/>
                    <a:pt x="256" y="14"/>
                  </a:cubicBezTo>
                  <a:cubicBezTo>
                    <a:pt x="255" y="14"/>
                    <a:pt x="254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52" y="14"/>
                    <a:pt x="252" y="14"/>
                    <a:pt x="252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0" y="14"/>
                    <a:pt x="250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ubicBezTo>
                    <a:pt x="250" y="14"/>
                    <a:pt x="250" y="14"/>
                    <a:pt x="250" y="14"/>
                  </a:cubicBezTo>
                  <a:cubicBezTo>
                    <a:pt x="250" y="13"/>
                    <a:pt x="250" y="13"/>
                    <a:pt x="250" y="13"/>
                  </a:cubicBezTo>
                  <a:cubicBezTo>
                    <a:pt x="249" y="13"/>
                    <a:pt x="249" y="13"/>
                    <a:pt x="249" y="13"/>
                  </a:cubicBezTo>
                  <a:cubicBezTo>
                    <a:pt x="248" y="14"/>
                    <a:pt x="248" y="14"/>
                    <a:pt x="248" y="14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6" y="14"/>
                    <a:pt x="246" y="14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7" y="13"/>
                    <a:pt x="247" y="13"/>
                    <a:pt x="247" y="13"/>
                  </a:cubicBezTo>
                  <a:cubicBezTo>
                    <a:pt x="246" y="13"/>
                    <a:pt x="245" y="13"/>
                    <a:pt x="245" y="13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ubicBezTo>
                    <a:pt x="243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ubicBezTo>
                    <a:pt x="243" y="13"/>
                    <a:pt x="242" y="13"/>
                    <a:pt x="242" y="14"/>
                  </a:cubicBezTo>
                  <a:cubicBezTo>
                    <a:pt x="242" y="14"/>
                    <a:pt x="242" y="14"/>
                    <a:pt x="242" y="14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238" y="14"/>
                    <a:pt x="238" y="14"/>
                    <a:pt x="238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ubicBezTo>
                    <a:pt x="236" y="14"/>
                    <a:pt x="236" y="14"/>
                    <a:pt x="236" y="14"/>
                  </a:cubicBezTo>
                  <a:cubicBezTo>
                    <a:pt x="235" y="14"/>
                    <a:pt x="235" y="14"/>
                    <a:pt x="234" y="14"/>
                  </a:cubicBezTo>
                  <a:cubicBezTo>
                    <a:pt x="234" y="14"/>
                    <a:pt x="233" y="14"/>
                    <a:pt x="233" y="14"/>
                  </a:cubicBezTo>
                  <a:cubicBezTo>
                    <a:pt x="233" y="14"/>
                    <a:pt x="233" y="14"/>
                    <a:pt x="233" y="14"/>
                  </a:cubicBezTo>
                  <a:cubicBezTo>
                    <a:pt x="232" y="14"/>
                    <a:pt x="231" y="14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29" y="14"/>
                    <a:pt x="229" y="14"/>
                    <a:pt x="228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28" y="15"/>
                    <a:pt x="228" y="15"/>
                    <a:pt x="228" y="15"/>
                  </a:cubicBezTo>
                  <a:cubicBezTo>
                    <a:pt x="227" y="15"/>
                    <a:pt x="227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ubicBezTo>
                    <a:pt x="225" y="15"/>
                    <a:pt x="224" y="15"/>
                    <a:pt x="224" y="15"/>
                  </a:cubicBezTo>
                  <a:cubicBezTo>
                    <a:pt x="224" y="15"/>
                    <a:pt x="224" y="15"/>
                    <a:pt x="224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4" y="15"/>
                    <a:pt x="224" y="15"/>
                    <a:pt x="225" y="15"/>
                  </a:cubicBezTo>
                  <a:cubicBezTo>
                    <a:pt x="224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5"/>
                    <a:pt x="223" y="15"/>
                    <a:pt x="223" y="15"/>
                  </a:cubicBezTo>
                  <a:cubicBezTo>
                    <a:pt x="223" y="16"/>
                    <a:pt x="223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3" y="16"/>
                    <a:pt x="223" y="16"/>
                    <a:pt x="223" y="16"/>
                  </a:cubicBez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21" y="15"/>
                    <a:pt x="221" y="15"/>
                    <a:pt x="221" y="15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2" y="16"/>
                    <a:pt x="222" y="16"/>
                    <a:pt x="222" y="16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221" y="16"/>
                    <a:pt x="220" y="16"/>
                    <a:pt x="220" y="16"/>
                  </a:cubicBezTo>
                  <a:cubicBezTo>
                    <a:pt x="219" y="16"/>
                    <a:pt x="220" y="16"/>
                    <a:pt x="219" y="16"/>
                  </a:cubicBezTo>
                  <a:cubicBezTo>
                    <a:pt x="219" y="15"/>
                    <a:pt x="218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ubicBezTo>
                    <a:pt x="218" y="16"/>
                    <a:pt x="218" y="16"/>
                    <a:pt x="218" y="16"/>
                  </a:cubicBezTo>
                  <a:cubicBezTo>
                    <a:pt x="218" y="16"/>
                    <a:pt x="218" y="16"/>
                    <a:pt x="218" y="16"/>
                  </a:cubicBezTo>
                  <a:cubicBezTo>
                    <a:pt x="218" y="16"/>
                    <a:pt x="218" y="16"/>
                    <a:pt x="218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20" y="16"/>
                    <a:pt x="220" y="17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18" y="16"/>
                    <a:pt x="218" y="16"/>
                    <a:pt x="218" y="16"/>
                  </a:cubicBezTo>
                  <a:cubicBezTo>
                    <a:pt x="218" y="16"/>
                    <a:pt x="217" y="16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13" y="17"/>
                    <a:pt x="213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0" y="17"/>
                    <a:pt x="210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2" y="18"/>
                    <a:pt x="212" y="18"/>
                    <a:pt x="212" y="18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4" y="18"/>
                    <a:pt x="214" y="18"/>
                    <a:pt x="214" y="18"/>
                  </a:cubicBezTo>
                  <a:cubicBezTo>
                    <a:pt x="214" y="18"/>
                    <a:pt x="214" y="18"/>
                    <a:pt x="214" y="18"/>
                  </a:cubicBezTo>
                  <a:cubicBezTo>
                    <a:pt x="214" y="18"/>
                    <a:pt x="214" y="18"/>
                    <a:pt x="214" y="18"/>
                  </a:cubicBezTo>
                  <a:cubicBezTo>
                    <a:pt x="214" y="18"/>
                    <a:pt x="214" y="18"/>
                    <a:pt x="214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14" y="18"/>
                    <a:pt x="214" y="18"/>
                    <a:pt x="213" y="18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3" y="18"/>
                    <a:pt x="213" y="18"/>
                    <a:pt x="213" y="18"/>
                  </a:cubicBezTo>
                  <a:cubicBezTo>
                    <a:pt x="212" y="18"/>
                    <a:pt x="212" y="18"/>
                    <a:pt x="211" y="18"/>
                  </a:cubicBezTo>
                  <a:cubicBezTo>
                    <a:pt x="211" y="18"/>
                    <a:pt x="211" y="18"/>
                    <a:pt x="211" y="18"/>
                  </a:cubicBezTo>
                  <a:cubicBezTo>
                    <a:pt x="211" y="18"/>
                    <a:pt x="211" y="18"/>
                    <a:pt x="211" y="18"/>
                  </a:cubicBezTo>
                  <a:cubicBezTo>
                    <a:pt x="211" y="18"/>
                    <a:pt x="211" y="18"/>
                    <a:pt x="211" y="18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8" y="17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8" y="17"/>
                    <a:pt x="208" y="17"/>
                    <a:pt x="208" y="17"/>
                  </a:cubicBezTo>
                  <a:cubicBezTo>
                    <a:pt x="207" y="17"/>
                    <a:pt x="207" y="17"/>
                    <a:pt x="207" y="17"/>
                  </a:cubicBez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5" y="17"/>
                    <a:pt x="204" y="17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4" y="18"/>
                    <a:pt x="204" y="18"/>
                    <a:pt x="204" y="18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197" y="18"/>
                    <a:pt x="196" y="18"/>
                    <a:pt x="195" y="18"/>
                  </a:cubicBezTo>
                  <a:cubicBezTo>
                    <a:pt x="195" y="18"/>
                    <a:pt x="195" y="18"/>
                    <a:pt x="195" y="18"/>
                  </a:cubicBezTo>
                  <a:cubicBezTo>
                    <a:pt x="195" y="18"/>
                    <a:pt x="195" y="18"/>
                    <a:pt x="195" y="18"/>
                  </a:cubicBezTo>
                  <a:cubicBezTo>
                    <a:pt x="195" y="18"/>
                    <a:pt x="195" y="18"/>
                    <a:pt x="195" y="18"/>
                  </a:cubicBezTo>
                  <a:cubicBezTo>
                    <a:pt x="195" y="18"/>
                    <a:pt x="195" y="18"/>
                    <a:pt x="195" y="18"/>
                  </a:cubicBezTo>
                  <a:cubicBezTo>
                    <a:pt x="195" y="18"/>
                    <a:pt x="195" y="18"/>
                    <a:pt x="195" y="18"/>
                  </a:cubicBezTo>
                  <a:cubicBezTo>
                    <a:pt x="195" y="18"/>
                    <a:pt x="195" y="18"/>
                    <a:pt x="195" y="18"/>
                  </a:cubicBezTo>
                  <a:cubicBezTo>
                    <a:pt x="195" y="18"/>
                    <a:pt x="195" y="18"/>
                    <a:pt x="195" y="18"/>
                  </a:cubicBezTo>
                  <a:cubicBezTo>
                    <a:pt x="195" y="18"/>
                    <a:pt x="195" y="18"/>
                    <a:pt x="195" y="18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9"/>
                    <a:pt x="193" y="18"/>
                    <a:pt x="192" y="1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8" y="19"/>
                    <a:pt x="188" y="19"/>
                    <a:pt x="188" y="19"/>
                  </a:cubicBezTo>
                  <a:cubicBezTo>
                    <a:pt x="187" y="19"/>
                    <a:pt x="187" y="19"/>
                    <a:pt x="187" y="1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7" y="19"/>
                    <a:pt x="187" y="19"/>
                    <a:pt x="187" y="19"/>
                  </a:cubicBezTo>
                  <a:cubicBezTo>
                    <a:pt x="187" y="19"/>
                    <a:pt x="187" y="19"/>
                    <a:pt x="187" y="19"/>
                  </a:cubicBezTo>
                  <a:cubicBezTo>
                    <a:pt x="187" y="20"/>
                    <a:pt x="187" y="20"/>
                    <a:pt x="187" y="20"/>
                  </a:cubicBezTo>
                  <a:cubicBezTo>
                    <a:pt x="187" y="20"/>
                    <a:pt x="187" y="20"/>
                    <a:pt x="187" y="20"/>
                  </a:cubicBezTo>
                  <a:cubicBezTo>
                    <a:pt x="187" y="20"/>
                    <a:pt x="187" y="20"/>
                    <a:pt x="187" y="20"/>
                  </a:cubicBezTo>
                  <a:cubicBezTo>
                    <a:pt x="187" y="20"/>
                    <a:pt x="187" y="20"/>
                    <a:pt x="187" y="20"/>
                  </a:cubicBezTo>
                  <a:cubicBezTo>
                    <a:pt x="187" y="20"/>
                    <a:pt x="187" y="20"/>
                    <a:pt x="187" y="20"/>
                  </a:cubicBezTo>
                  <a:cubicBezTo>
                    <a:pt x="187" y="20"/>
                    <a:pt x="187" y="20"/>
                    <a:pt x="187" y="20"/>
                  </a:cubicBezTo>
                  <a:cubicBezTo>
                    <a:pt x="187" y="20"/>
                    <a:pt x="187" y="20"/>
                    <a:pt x="187" y="20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6" y="19"/>
                    <a:pt x="186" y="19"/>
                    <a:pt x="186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4" y="19"/>
                    <a:pt x="184" y="20"/>
                    <a:pt x="184" y="20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2" y="20"/>
                    <a:pt x="182" y="20"/>
                    <a:pt x="181" y="20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5" y="21"/>
                    <a:pt x="175" y="21"/>
                    <a:pt x="175" y="21"/>
                  </a:cubicBezTo>
                  <a:cubicBezTo>
                    <a:pt x="175" y="21"/>
                    <a:pt x="175" y="21"/>
                    <a:pt x="175" y="21"/>
                  </a:cubicBezTo>
                  <a:cubicBezTo>
                    <a:pt x="175" y="21"/>
                    <a:pt x="175" y="21"/>
                    <a:pt x="175" y="21"/>
                  </a:cubicBezTo>
                  <a:cubicBezTo>
                    <a:pt x="175" y="21"/>
                    <a:pt x="175" y="21"/>
                    <a:pt x="175" y="21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4" y="22"/>
                    <a:pt x="174" y="22"/>
                    <a:pt x="174" y="22"/>
                  </a:cubicBezTo>
                  <a:cubicBezTo>
                    <a:pt x="174" y="22"/>
                    <a:pt x="174" y="22"/>
                    <a:pt x="174" y="22"/>
                  </a:cubicBezTo>
                  <a:cubicBezTo>
                    <a:pt x="174" y="22"/>
                    <a:pt x="174" y="22"/>
                    <a:pt x="174" y="22"/>
                  </a:cubicBezTo>
                  <a:cubicBezTo>
                    <a:pt x="174" y="22"/>
                    <a:pt x="174" y="22"/>
                    <a:pt x="174" y="22"/>
                  </a:cubicBezTo>
                  <a:cubicBezTo>
                    <a:pt x="174" y="22"/>
                    <a:pt x="174" y="22"/>
                    <a:pt x="174" y="22"/>
                  </a:cubicBezTo>
                  <a:cubicBezTo>
                    <a:pt x="175" y="22"/>
                    <a:pt x="175" y="22"/>
                    <a:pt x="175" y="22"/>
                  </a:cubicBezTo>
                  <a:cubicBezTo>
                    <a:pt x="176" y="22"/>
                    <a:pt x="176" y="22"/>
                    <a:pt x="176" y="22"/>
                  </a:cubicBezTo>
                  <a:cubicBezTo>
                    <a:pt x="176" y="22"/>
                    <a:pt x="176" y="22"/>
                    <a:pt x="176" y="22"/>
                  </a:cubicBezTo>
                  <a:cubicBezTo>
                    <a:pt x="176" y="22"/>
                    <a:pt x="177" y="22"/>
                    <a:pt x="177" y="22"/>
                  </a:cubicBezTo>
                  <a:cubicBezTo>
                    <a:pt x="177" y="22"/>
                    <a:pt x="178" y="22"/>
                    <a:pt x="178" y="21"/>
                  </a:cubicBezTo>
                  <a:cubicBezTo>
                    <a:pt x="179" y="21"/>
                    <a:pt x="179" y="22"/>
                    <a:pt x="179" y="21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180" y="22"/>
                    <a:pt x="180" y="22"/>
                    <a:pt x="180" y="22"/>
                  </a:cubicBezTo>
                  <a:cubicBezTo>
                    <a:pt x="180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6" y="23"/>
                    <a:pt x="176" y="23"/>
                    <a:pt x="176" y="23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5" y="23"/>
                    <a:pt x="175" y="23"/>
                    <a:pt x="175" y="23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174" y="23"/>
                    <a:pt x="174" y="23"/>
                    <a:pt x="174" y="23"/>
                  </a:cubicBezTo>
                  <a:cubicBezTo>
                    <a:pt x="173" y="23"/>
                    <a:pt x="173" y="23"/>
                    <a:pt x="173" y="23"/>
                  </a:cubicBezTo>
                  <a:cubicBezTo>
                    <a:pt x="173" y="23"/>
                    <a:pt x="173" y="23"/>
                    <a:pt x="173" y="23"/>
                  </a:cubicBezTo>
                  <a:cubicBezTo>
                    <a:pt x="173" y="23"/>
                    <a:pt x="173" y="23"/>
                    <a:pt x="173" y="23"/>
                  </a:cubicBezTo>
                  <a:cubicBezTo>
                    <a:pt x="173" y="23"/>
                    <a:pt x="173" y="23"/>
                    <a:pt x="173" y="23"/>
                  </a:cubicBezTo>
                  <a:cubicBezTo>
                    <a:pt x="172" y="23"/>
                    <a:pt x="172" y="23"/>
                    <a:pt x="172" y="23"/>
                  </a:cubicBezTo>
                  <a:cubicBezTo>
                    <a:pt x="172" y="23"/>
                    <a:pt x="172" y="23"/>
                    <a:pt x="172" y="23"/>
                  </a:cubicBezTo>
                  <a:cubicBezTo>
                    <a:pt x="171" y="23"/>
                    <a:pt x="171" y="23"/>
                    <a:pt x="171" y="23"/>
                  </a:cubicBezTo>
                  <a:cubicBezTo>
                    <a:pt x="171" y="23"/>
                    <a:pt x="171" y="23"/>
                    <a:pt x="171" y="23"/>
                  </a:cubicBezTo>
                  <a:cubicBezTo>
                    <a:pt x="171" y="23"/>
                    <a:pt x="170" y="23"/>
                    <a:pt x="169" y="23"/>
                  </a:cubicBezTo>
                  <a:cubicBezTo>
                    <a:pt x="169" y="23"/>
                    <a:pt x="169" y="23"/>
                    <a:pt x="169" y="23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6" y="24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6" y="24"/>
                    <a:pt x="166" y="24"/>
                    <a:pt x="167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8" y="24"/>
                    <a:pt x="168" y="24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9" y="25"/>
                    <a:pt x="169" y="24"/>
                    <a:pt x="170" y="24"/>
                  </a:cubicBezTo>
                  <a:cubicBezTo>
                    <a:pt x="171" y="24"/>
                    <a:pt x="171" y="24"/>
                    <a:pt x="171" y="24"/>
                  </a:cubicBezTo>
                  <a:cubicBezTo>
                    <a:pt x="172" y="24"/>
                    <a:pt x="172" y="24"/>
                    <a:pt x="172" y="24"/>
                  </a:cubicBezTo>
                  <a:cubicBezTo>
                    <a:pt x="172" y="24"/>
                    <a:pt x="172" y="24"/>
                    <a:pt x="172" y="24"/>
                  </a:cubicBezTo>
                  <a:cubicBezTo>
                    <a:pt x="173" y="24"/>
                    <a:pt x="175" y="24"/>
                    <a:pt x="175" y="24"/>
                  </a:cubicBezTo>
                  <a:cubicBezTo>
                    <a:pt x="177" y="24"/>
                    <a:pt x="177" y="24"/>
                    <a:pt x="177" y="24"/>
                  </a:cubicBezTo>
                  <a:cubicBezTo>
                    <a:pt x="177" y="24"/>
                    <a:pt x="177" y="24"/>
                    <a:pt x="177" y="24"/>
                  </a:cubicBezTo>
                  <a:cubicBezTo>
                    <a:pt x="177" y="24"/>
                    <a:pt x="177" y="24"/>
                    <a:pt x="177" y="24"/>
                  </a:cubicBezTo>
                  <a:cubicBezTo>
                    <a:pt x="177" y="24"/>
                    <a:pt x="177" y="24"/>
                    <a:pt x="177" y="24"/>
                  </a:cubicBezTo>
                  <a:cubicBezTo>
                    <a:pt x="177" y="24"/>
                    <a:pt x="177" y="24"/>
                    <a:pt x="177" y="24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3" y="24"/>
                    <a:pt x="173" y="24"/>
                    <a:pt x="172" y="24"/>
                  </a:cubicBezTo>
                  <a:cubicBezTo>
                    <a:pt x="171" y="25"/>
                    <a:pt x="171" y="25"/>
                    <a:pt x="170" y="25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1" y="26"/>
                    <a:pt x="171" y="26"/>
                    <a:pt x="171" y="26"/>
                  </a:cubicBezTo>
                  <a:cubicBezTo>
                    <a:pt x="171" y="26"/>
                    <a:pt x="171" y="26"/>
                    <a:pt x="171" y="26"/>
                  </a:cubicBezTo>
                  <a:cubicBezTo>
                    <a:pt x="171" y="26"/>
                    <a:pt x="171" y="26"/>
                    <a:pt x="171" y="26"/>
                  </a:cubicBezTo>
                  <a:cubicBezTo>
                    <a:pt x="171" y="26"/>
                    <a:pt x="172" y="26"/>
                    <a:pt x="172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3" y="26"/>
                    <a:pt x="173" y="26"/>
                    <a:pt x="174" y="26"/>
                  </a:cubicBezTo>
                  <a:cubicBezTo>
                    <a:pt x="174" y="26"/>
                    <a:pt x="174" y="26"/>
                    <a:pt x="174" y="26"/>
                  </a:cubicBezTo>
                  <a:cubicBezTo>
                    <a:pt x="174" y="25"/>
                    <a:pt x="174" y="25"/>
                    <a:pt x="174" y="25"/>
                  </a:cubicBezTo>
                  <a:cubicBezTo>
                    <a:pt x="173" y="25"/>
                    <a:pt x="173" y="25"/>
                    <a:pt x="173" y="25"/>
                  </a:cubicBezTo>
                  <a:cubicBezTo>
                    <a:pt x="174" y="25"/>
                    <a:pt x="174" y="25"/>
                    <a:pt x="174" y="25"/>
                  </a:cubicBezTo>
                  <a:cubicBezTo>
                    <a:pt x="174" y="25"/>
                    <a:pt x="174" y="25"/>
                    <a:pt x="174" y="25"/>
                  </a:cubicBezTo>
                  <a:cubicBezTo>
                    <a:pt x="174" y="25"/>
                    <a:pt x="174" y="25"/>
                    <a:pt x="174" y="25"/>
                  </a:cubicBezTo>
                  <a:cubicBezTo>
                    <a:pt x="175" y="25"/>
                    <a:pt x="175" y="25"/>
                    <a:pt x="175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25"/>
                    <a:pt x="177" y="25"/>
                    <a:pt x="177" y="25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4" y="24"/>
                    <a:pt x="184" y="24"/>
                    <a:pt x="184" y="25"/>
                  </a:cubicBezTo>
                  <a:cubicBezTo>
                    <a:pt x="184" y="25"/>
                    <a:pt x="184" y="25"/>
                    <a:pt x="184" y="25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86" y="25"/>
                    <a:pt x="186" y="25"/>
                    <a:pt x="187" y="25"/>
                  </a:cubicBezTo>
                  <a:cubicBezTo>
                    <a:pt x="187" y="25"/>
                    <a:pt x="187" y="25"/>
                    <a:pt x="187" y="25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89" y="25"/>
                    <a:pt x="189" y="25"/>
                    <a:pt x="189" y="25"/>
                  </a:cubicBezTo>
                  <a:cubicBezTo>
                    <a:pt x="189" y="25"/>
                    <a:pt x="189" y="25"/>
                    <a:pt x="189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1" y="25"/>
                    <a:pt x="191" y="25"/>
                    <a:pt x="191" y="25"/>
                  </a:cubicBezTo>
                  <a:cubicBezTo>
                    <a:pt x="191" y="25"/>
                    <a:pt x="191" y="25"/>
                    <a:pt x="191" y="25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5"/>
                    <a:pt x="194" y="25"/>
                    <a:pt x="195" y="25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94" y="25"/>
                    <a:pt x="194" y="25"/>
                    <a:pt x="194" y="25"/>
                  </a:cubicBezTo>
                  <a:cubicBezTo>
                    <a:pt x="195" y="26"/>
                    <a:pt x="195" y="26"/>
                    <a:pt x="195" y="26"/>
                  </a:cubicBezTo>
                  <a:cubicBezTo>
                    <a:pt x="194" y="26"/>
                    <a:pt x="194" y="26"/>
                    <a:pt x="194" y="26"/>
                  </a:cubicBezTo>
                  <a:cubicBezTo>
                    <a:pt x="194" y="26"/>
                    <a:pt x="194" y="26"/>
                    <a:pt x="194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4" y="26"/>
                    <a:pt x="194" y="26"/>
                    <a:pt x="195" y="26"/>
                  </a:cubicBezTo>
                  <a:cubicBezTo>
                    <a:pt x="195" y="26"/>
                    <a:pt x="195" y="26"/>
                    <a:pt x="195" y="26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7" y="26"/>
                    <a:pt x="197" y="26"/>
                    <a:pt x="197" y="26"/>
                  </a:cubicBezTo>
                  <a:cubicBezTo>
                    <a:pt x="197" y="26"/>
                    <a:pt x="197" y="26"/>
                    <a:pt x="197" y="26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7"/>
                    <a:pt x="198" y="27"/>
                    <a:pt x="198" y="27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7" y="27"/>
                    <a:pt x="196" y="27"/>
                    <a:pt x="196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7"/>
                    <a:pt x="196" y="27"/>
                    <a:pt x="196" y="27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6" y="28"/>
                    <a:pt x="196" y="28"/>
                    <a:pt x="195" y="28"/>
                  </a:cubicBezTo>
                  <a:cubicBezTo>
                    <a:pt x="196" y="28"/>
                    <a:pt x="195" y="28"/>
                    <a:pt x="196" y="28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7" y="28"/>
                    <a:pt x="197" y="28"/>
                    <a:pt x="197" y="28"/>
                  </a:cubicBezTo>
                  <a:cubicBezTo>
                    <a:pt x="197" y="28"/>
                    <a:pt x="197" y="28"/>
                    <a:pt x="197" y="28"/>
                  </a:cubicBezTo>
                  <a:cubicBezTo>
                    <a:pt x="197" y="28"/>
                    <a:pt x="198" y="28"/>
                    <a:pt x="198" y="28"/>
                  </a:cubicBezTo>
                  <a:cubicBezTo>
                    <a:pt x="198" y="28"/>
                    <a:pt x="198" y="28"/>
                    <a:pt x="198" y="28"/>
                  </a:cubicBezTo>
                  <a:cubicBezTo>
                    <a:pt x="198" y="28"/>
                    <a:pt x="198" y="28"/>
                    <a:pt x="198" y="28"/>
                  </a:cubicBezTo>
                  <a:cubicBezTo>
                    <a:pt x="198" y="27"/>
                    <a:pt x="198" y="27"/>
                    <a:pt x="198" y="27"/>
                  </a:cubicBezTo>
                  <a:cubicBezTo>
                    <a:pt x="198" y="27"/>
                    <a:pt x="198" y="27"/>
                    <a:pt x="198" y="27"/>
                  </a:cubicBezTo>
                  <a:cubicBezTo>
                    <a:pt x="199" y="28"/>
                    <a:pt x="199" y="28"/>
                    <a:pt x="199" y="28"/>
                  </a:cubicBezTo>
                  <a:cubicBezTo>
                    <a:pt x="199" y="28"/>
                    <a:pt x="199" y="28"/>
                    <a:pt x="199" y="28"/>
                  </a:cubicBezTo>
                  <a:cubicBezTo>
                    <a:pt x="199" y="28"/>
                    <a:pt x="199" y="28"/>
                    <a:pt x="199" y="2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8"/>
                    <a:pt x="203" y="27"/>
                    <a:pt x="204" y="27"/>
                  </a:cubicBezTo>
                  <a:cubicBezTo>
                    <a:pt x="204" y="27"/>
                    <a:pt x="204" y="27"/>
                    <a:pt x="204" y="27"/>
                  </a:cubicBezTo>
                  <a:cubicBezTo>
                    <a:pt x="204" y="27"/>
                    <a:pt x="204" y="27"/>
                    <a:pt x="204" y="27"/>
                  </a:cubicBezTo>
                  <a:cubicBezTo>
                    <a:pt x="204" y="27"/>
                    <a:pt x="204" y="27"/>
                    <a:pt x="204" y="27"/>
                  </a:cubicBezTo>
                  <a:cubicBezTo>
                    <a:pt x="204" y="28"/>
                    <a:pt x="203" y="28"/>
                    <a:pt x="203" y="28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4" y="28"/>
                    <a:pt x="205" y="28"/>
                    <a:pt x="205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5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5" y="28"/>
                  </a:cubicBezTo>
                  <a:cubicBezTo>
                    <a:pt x="205" y="28"/>
                    <a:pt x="205" y="28"/>
                    <a:pt x="205" y="28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0" y="28"/>
                    <a:pt x="199" y="28"/>
                    <a:pt x="198" y="28"/>
                  </a:cubicBezTo>
                  <a:cubicBezTo>
                    <a:pt x="198" y="28"/>
                    <a:pt x="198" y="28"/>
                    <a:pt x="198" y="28"/>
                  </a:cubicBezTo>
                  <a:cubicBezTo>
                    <a:pt x="197" y="29"/>
                    <a:pt x="197" y="29"/>
                    <a:pt x="197" y="29"/>
                  </a:cubicBezTo>
                  <a:cubicBezTo>
                    <a:pt x="197" y="29"/>
                    <a:pt x="197" y="29"/>
                    <a:pt x="197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8" y="29"/>
                    <a:pt x="198" y="29"/>
                    <a:pt x="198" y="29"/>
                  </a:cubicBezTo>
                  <a:cubicBezTo>
                    <a:pt x="197" y="29"/>
                    <a:pt x="197" y="29"/>
                    <a:pt x="197" y="29"/>
                  </a:cubicBezTo>
                  <a:cubicBezTo>
                    <a:pt x="197" y="29"/>
                    <a:pt x="197" y="29"/>
                    <a:pt x="197" y="29"/>
                  </a:cubicBezTo>
                  <a:cubicBezTo>
                    <a:pt x="197" y="29"/>
                    <a:pt x="197" y="29"/>
                    <a:pt x="197" y="29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9" y="30"/>
                    <a:pt x="199" y="30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2" y="30"/>
                    <a:pt x="202" y="30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1" y="29"/>
                    <a:pt x="201" y="29"/>
                    <a:pt x="199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199" y="29"/>
                    <a:pt x="199" y="29"/>
                    <a:pt x="199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2" y="29"/>
                    <a:pt x="203" y="29"/>
                    <a:pt x="203" y="29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4" y="29"/>
                    <a:pt x="204" y="29"/>
                    <a:pt x="205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4" y="30"/>
                    <a:pt x="203" y="30"/>
                    <a:pt x="203" y="30"/>
                  </a:cubicBezTo>
                  <a:cubicBezTo>
                    <a:pt x="203" y="30"/>
                    <a:pt x="203" y="30"/>
                    <a:pt x="203" y="30"/>
                  </a:cubicBezTo>
                  <a:cubicBezTo>
                    <a:pt x="203" y="30"/>
                    <a:pt x="203" y="30"/>
                    <a:pt x="203" y="30"/>
                  </a:cubicBezTo>
                  <a:cubicBezTo>
                    <a:pt x="203" y="30"/>
                    <a:pt x="203" y="30"/>
                    <a:pt x="203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2" y="31"/>
                    <a:pt x="203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4" y="30"/>
                    <a:pt x="204" y="30"/>
                    <a:pt x="205" y="30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4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3" y="31"/>
                    <a:pt x="203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2" y="31"/>
                    <a:pt x="202" y="31"/>
                    <a:pt x="201" y="31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3"/>
                    <a:pt x="200" y="33"/>
                    <a:pt x="200" y="33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3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204" y="34"/>
                    <a:pt x="204" y="33"/>
                    <a:pt x="204" y="33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5" y="33"/>
                    <a:pt x="205" y="33"/>
                    <a:pt x="205" y="33"/>
                  </a:cubicBezTo>
                  <a:cubicBezTo>
                    <a:pt x="206" y="33"/>
                    <a:pt x="206" y="33"/>
                    <a:pt x="206" y="33"/>
                  </a:cubicBezTo>
                  <a:cubicBezTo>
                    <a:pt x="206" y="33"/>
                    <a:pt x="206" y="33"/>
                    <a:pt x="206" y="33"/>
                  </a:cubicBezTo>
                  <a:cubicBezTo>
                    <a:pt x="205" y="33"/>
                    <a:pt x="206" y="33"/>
                    <a:pt x="205" y="33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6" y="35"/>
                    <a:pt x="206" y="35"/>
                    <a:pt x="206" y="35"/>
                  </a:cubicBezTo>
                  <a:cubicBezTo>
                    <a:pt x="206" y="35"/>
                    <a:pt x="206" y="35"/>
                    <a:pt x="206" y="35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5"/>
                    <a:pt x="216" y="35"/>
                  </a:cubicBezTo>
                  <a:cubicBezTo>
                    <a:pt x="216" y="35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7" y="35"/>
                  </a:cubicBezTo>
                  <a:cubicBezTo>
                    <a:pt x="217" y="35"/>
                    <a:pt x="217" y="35"/>
                    <a:pt x="217" y="35"/>
                  </a:cubicBezTo>
                  <a:cubicBezTo>
                    <a:pt x="217" y="35"/>
                    <a:pt x="217" y="35"/>
                    <a:pt x="217" y="35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5"/>
                    <a:pt x="217" y="35"/>
                    <a:pt x="217" y="35"/>
                  </a:cubicBezTo>
                  <a:cubicBezTo>
                    <a:pt x="217" y="35"/>
                    <a:pt x="217" y="35"/>
                    <a:pt x="217" y="35"/>
                  </a:cubicBezTo>
                  <a:cubicBezTo>
                    <a:pt x="217" y="35"/>
                    <a:pt x="217" y="35"/>
                    <a:pt x="217" y="35"/>
                  </a:cubicBezTo>
                  <a:cubicBezTo>
                    <a:pt x="217" y="35"/>
                    <a:pt x="217" y="35"/>
                    <a:pt x="217" y="35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219" y="36"/>
                    <a:pt x="218" y="36"/>
                    <a:pt x="219" y="36"/>
                  </a:cubicBezTo>
                  <a:cubicBezTo>
                    <a:pt x="219" y="36"/>
                    <a:pt x="219" y="36"/>
                    <a:pt x="219" y="36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20" y="35"/>
                    <a:pt x="220" y="35"/>
                    <a:pt x="220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19" y="35"/>
                    <a:pt x="219" y="35"/>
                    <a:pt x="219" y="35"/>
                  </a:cubicBezTo>
                  <a:cubicBezTo>
                    <a:pt x="220" y="35"/>
                    <a:pt x="219" y="35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0" y="34"/>
                    <a:pt x="220" y="34"/>
                    <a:pt x="220" y="3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2" y="33"/>
                    <a:pt x="222" y="33"/>
                    <a:pt x="222" y="33"/>
                  </a:cubicBezTo>
                  <a:cubicBezTo>
                    <a:pt x="222" y="33"/>
                    <a:pt x="222" y="33"/>
                    <a:pt x="222" y="33"/>
                  </a:cubicBezTo>
                  <a:cubicBezTo>
                    <a:pt x="222" y="33"/>
                    <a:pt x="222" y="33"/>
                    <a:pt x="222" y="33"/>
                  </a:cubicBezTo>
                  <a:cubicBezTo>
                    <a:pt x="222" y="33"/>
                    <a:pt x="222" y="33"/>
                    <a:pt x="222" y="33"/>
                  </a:cubicBezTo>
                  <a:cubicBezTo>
                    <a:pt x="222" y="33"/>
                    <a:pt x="222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22" y="33"/>
                    <a:pt x="222" y="33"/>
                    <a:pt x="223" y="33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4" y="32"/>
                    <a:pt x="224" y="32"/>
                    <a:pt x="224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1"/>
                    <a:pt x="223" y="31"/>
                    <a:pt x="223" y="31"/>
                  </a:cubicBezTo>
                  <a:cubicBezTo>
                    <a:pt x="223" y="31"/>
                    <a:pt x="223" y="31"/>
                    <a:pt x="223" y="31"/>
                  </a:cubicBezTo>
                  <a:cubicBezTo>
                    <a:pt x="224" y="31"/>
                    <a:pt x="224" y="31"/>
                    <a:pt x="224" y="31"/>
                  </a:cubicBezTo>
                  <a:cubicBezTo>
                    <a:pt x="224" y="31"/>
                    <a:pt x="224" y="31"/>
                    <a:pt x="224" y="31"/>
                  </a:cubicBezTo>
                  <a:cubicBezTo>
                    <a:pt x="225" y="31"/>
                    <a:pt x="225" y="31"/>
                    <a:pt x="225" y="31"/>
                  </a:cubicBezTo>
                  <a:cubicBezTo>
                    <a:pt x="225" y="31"/>
                    <a:pt x="225" y="31"/>
                    <a:pt x="225" y="31"/>
                  </a:cubicBezTo>
                  <a:cubicBezTo>
                    <a:pt x="226" y="31"/>
                    <a:pt x="226" y="31"/>
                    <a:pt x="227" y="31"/>
                  </a:cubicBezTo>
                  <a:cubicBezTo>
                    <a:pt x="227" y="31"/>
                    <a:pt x="227" y="31"/>
                    <a:pt x="227" y="31"/>
                  </a:cubicBezTo>
                  <a:cubicBezTo>
                    <a:pt x="227" y="31"/>
                    <a:pt x="227" y="31"/>
                    <a:pt x="227" y="31"/>
                  </a:cubicBezTo>
                  <a:cubicBezTo>
                    <a:pt x="228" y="31"/>
                    <a:pt x="228" y="31"/>
                    <a:pt x="228" y="31"/>
                  </a:cubicBezTo>
                  <a:cubicBezTo>
                    <a:pt x="228" y="31"/>
                    <a:pt x="228" y="31"/>
                    <a:pt x="228" y="31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229" y="31"/>
                    <a:pt x="229" y="31"/>
                    <a:pt x="229" y="31"/>
                  </a:cubicBezTo>
                  <a:cubicBezTo>
                    <a:pt x="230" y="31"/>
                    <a:pt x="230" y="31"/>
                    <a:pt x="230" y="31"/>
                  </a:cubicBezTo>
                  <a:cubicBezTo>
                    <a:pt x="230" y="31"/>
                    <a:pt x="230" y="31"/>
                    <a:pt x="230" y="31"/>
                  </a:cubicBezTo>
                  <a:cubicBezTo>
                    <a:pt x="230" y="30"/>
                    <a:pt x="230" y="30"/>
                    <a:pt x="230" y="30"/>
                  </a:cubicBezTo>
                  <a:cubicBezTo>
                    <a:pt x="231" y="30"/>
                    <a:pt x="231" y="30"/>
                    <a:pt x="231" y="30"/>
                  </a:cubicBezTo>
                  <a:cubicBezTo>
                    <a:pt x="231" y="30"/>
                    <a:pt x="231" y="30"/>
                    <a:pt x="231" y="30"/>
                  </a:cubicBezTo>
                  <a:cubicBezTo>
                    <a:pt x="231" y="30"/>
                    <a:pt x="231" y="30"/>
                    <a:pt x="231" y="30"/>
                  </a:cubicBezTo>
                  <a:cubicBezTo>
                    <a:pt x="231" y="30"/>
                    <a:pt x="231" y="30"/>
                    <a:pt x="231" y="30"/>
                  </a:cubicBezTo>
                  <a:cubicBezTo>
                    <a:pt x="231" y="30"/>
                    <a:pt x="231" y="30"/>
                    <a:pt x="231" y="30"/>
                  </a:cubicBezTo>
                  <a:cubicBezTo>
                    <a:pt x="231" y="30"/>
                    <a:pt x="231" y="30"/>
                    <a:pt x="231" y="30"/>
                  </a:cubicBezTo>
                  <a:cubicBezTo>
                    <a:pt x="231" y="30"/>
                    <a:pt x="231" y="30"/>
                    <a:pt x="231" y="30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3" y="30"/>
                    <a:pt x="233" y="30"/>
                    <a:pt x="233" y="30"/>
                  </a:cubicBezTo>
                  <a:cubicBezTo>
                    <a:pt x="233" y="29"/>
                    <a:pt x="233" y="29"/>
                    <a:pt x="233" y="29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9"/>
                    <a:pt x="235" y="29"/>
                    <a:pt x="235" y="29"/>
                  </a:cubicBezTo>
                  <a:cubicBezTo>
                    <a:pt x="236" y="29"/>
                    <a:pt x="236" y="29"/>
                    <a:pt x="236" y="29"/>
                  </a:cubicBezTo>
                  <a:cubicBezTo>
                    <a:pt x="236" y="29"/>
                    <a:pt x="236" y="29"/>
                    <a:pt x="236" y="29"/>
                  </a:cubicBezTo>
                  <a:cubicBezTo>
                    <a:pt x="236" y="29"/>
                    <a:pt x="236" y="29"/>
                    <a:pt x="236" y="29"/>
                  </a:cubicBezTo>
                  <a:cubicBezTo>
                    <a:pt x="236" y="29"/>
                    <a:pt x="236" y="29"/>
                    <a:pt x="236" y="29"/>
                  </a:cubicBezTo>
                  <a:cubicBezTo>
                    <a:pt x="237" y="29"/>
                    <a:pt x="237" y="29"/>
                    <a:pt x="237" y="29"/>
                  </a:cubicBezTo>
                  <a:cubicBezTo>
                    <a:pt x="237" y="29"/>
                    <a:pt x="237" y="29"/>
                    <a:pt x="237" y="29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36" y="28"/>
                    <a:pt x="236" y="28"/>
                    <a:pt x="236" y="28"/>
                  </a:cubicBezTo>
                  <a:cubicBezTo>
                    <a:pt x="236" y="28"/>
                    <a:pt x="236" y="28"/>
                    <a:pt x="236" y="28"/>
                  </a:cubicBezTo>
                  <a:cubicBezTo>
                    <a:pt x="236" y="28"/>
                    <a:pt x="236" y="28"/>
                    <a:pt x="236" y="28"/>
                  </a:cubicBezTo>
                  <a:cubicBezTo>
                    <a:pt x="236" y="28"/>
                    <a:pt x="236" y="28"/>
                    <a:pt x="236" y="28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38" y="28"/>
                    <a:pt x="238" y="28"/>
                    <a:pt x="238" y="28"/>
                  </a:cubicBezTo>
                  <a:cubicBezTo>
                    <a:pt x="238" y="28"/>
                    <a:pt x="238" y="28"/>
                    <a:pt x="238" y="28"/>
                  </a:cubicBezTo>
                  <a:cubicBezTo>
                    <a:pt x="239" y="28"/>
                    <a:pt x="239" y="28"/>
                    <a:pt x="239" y="28"/>
                  </a:cubicBezTo>
                  <a:cubicBezTo>
                    <a:pt x="239" y="28"/>
                    <a:pt x="239" y="28"/>
                    <a:pt x="239" y="28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2" y="28"/>
                    <a:pt x="241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3" y="28"/>
                    <a:pt x="243" y="28"/>
                    <a:pt x="243" y="28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5" y="27"/>
                    <a:pt x="245" y="27"/>
                    <a:pt x="245" y="27"/>
                  </a:cubicBezTo>
                  <a:cubicBezTo>
                    <a:pt x="245" y="27"/>
                    <a:pt x="245" y="27"/>
                    <a:pt x="245" y="27"/>
                  </a:cubicBezTo>
                  <a:cubicBezTo>
                    <a:pt x="246" y="27"/>
                    <a:pt x="247" y="27"/>
                    <a:pt x="248" y="27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49" y="26"/>
                    <a:pt x="249" y="26"/>
                    <a:pt x="250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250" y="26"/>
                    <a:pt x="250" y="26"/>
                    <a:pt x="250" y="26"/>
                  </a:cubicBezTo>
                  <a:cubicBezTo>
                    <a:pt x="251" y="26"/>
                    <a:pt x="251" y="26"/>
                    <a:pt x="251" y="26"/>
                  </a:cubicBezTo>
                  <a:cubicBezTo>
                    <a:pt x="251" y="26"/>
                    <a:pt x="252" y="26"/>
                    <a:pt x="252" y="26"/>
                  </a:cubicBezTo>
                  <a:close/>
                  <a:moveTo>
                    <a:pt x="254" y="21"/>
                  </a:moveTo>
                  <a:cubicBezTo>
                    <a:pt x="254" y="21"/>
                    <a:pt x="254" y="21"/>
                    <a:pt x="254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4" y="21"/>
                    <a:pt x="254" y="21"/>
                    <a:pt x="254" y="21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48" y="16"/>
                  </a:moveTo>
                  <a:cubicBezTo>
                    <a:pt x="248" y="16"/>
                    <a:pt x="248" y="16"/>
                    <a:pt x="248" y="16"/>
                  </a:cubicBezTo>
                  <a:cubicBezTo>
                    <a:pt x="248" y="16"/>
                    <a:pt x="248" y="16"/>
                    <a:pt x="248" y="16"/>
                  </a:cubicBezTo>
                  <a:cubicBezTo>
                    <a:pt x="248" y="16"/>
                    <a:pt x="248" y="16"/>
                    <a:pt x="248" y="16"/>
                  </a:cubicBezTo>
                  <a:cubicBezTo>
                    <a:pt x="248" y="16"/>
                    <a:pt x="248" y="16"/>
                    <a:pt x="248" y="16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ubicBezTo>
                    <a:pt x="245" y="16"/>
                    <a:pt x="245" y="16"/>
                    <a:pt x="245" y="16"/>
                  </a:cubicBezTo>
                  <a:cubicBezTo>
                    <a:pt x="245" y="16"/>
                    <a:pt x="245" y="16"/>
                    <a:pt x="245" y="16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6" y="16"/>
                    <a:pt x="247" y="16"/>
                    <a:pt x="247" y="16"/>
                  </a:cubicBezTo>
                  <a:cubicBezTo>
                    <a:pt x="247" y="16"/>
                    <a:pt x="247" y="16"/>
                    <a:pt x="247" y="16"/>
                  </a:cubicBezTo>
                  <a:cubicBezTo>
                    <a:pt x="247" y="16"/>
                    <a:pt x="247" y="16"/>
                    <a:pt x="247" y="16"/>
                  </a:cubicBezTo>
                  <a:cubicBezTo>
                    <a:pt x="247" y="16"/>
                    <a:pt x="247" y="16"/>
                    <a:pt x="247" y="16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6" y="16"/>
                    <a:pt x="246" y="16"/>
                    <a:pt x="246" y="16"/>
                  </a:cubicBezTo>
                  <a:cubicBezTo>
                    <a:pt x="245" y="16"/>
                    <a:pt x="245" y="16"/>
                    <a:pt x="245" y="16"/>
                  </a:cubicBezTo>
                  <a:cubicBezTo>
                    <a:pt x="245" y="16"/>
                    <a:pt x="245" y="16"/>
                    <a:pt x="245" y="16"/>
                  </a:cubicBezTo>
                  <a:cubicBezTo>
                    <a:pt x="245" y="17"/>
                    <a:pt x="245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lnTo>
                    <a:pt x="245" y="17"/>
                  </a:lnTo>
                  <a:close/>
                  <a:moveTo>
                    <a:pt x="238" y="15"/>
                  </a:moveTo>
                  <a:cubicBezTo>
                    <a:pt x="238" y="15"/>
                    <a:pt x="238" y="15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7" y="15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8" y="15"/>
                    <a:pt x="239" y="14"/>
                    <a:pt x="240" y="14"/>
                  </a:cubicBezTo>
                  <a:cubicBezTo>
                    <a:pt x="241" y="14"/>
                    <a:pt x="243" y="14"/>
                    <a:pt x="245" y="14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3" y="14"/>
                    <a:pt x="241" y="14"/>
                    <a:pt x="240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9" y="15"/>
                    <a:pt x="239" y="15"/>
                    <a:pt x="239" y="15"/>
                  </a:cubicBezTo>
                  <a:cubicBezTo>
                    <a:pt x="239" y="15"/>
                    <a:pt x="238" y="15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ubicBezTo>
                    <a:pt x="237" y="15"/>
                    <a:pt x="237" y="15"/>
                    <a:pt x="237" y="15"/>
                  </a:cubicBezTo>
                  <a:close/>
                  <a:moveTo>
                    <a:pt x="202" y="32"/>
                  </a:moveTo>
                  <a:cubicBezTo>
                    <a:pt x="202" y="32"/>
                    <a:pt x="202" y="32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lose/>
                  <a:moveTo>
                    <a:pt x="206" y="31"/>
                  </a:move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lose/>
                  <a:moveTo>
                    <a:pt x="206" y="31"/>
                  </a:move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lose/>
                  <a:moveTo>
                    <a:pt x="207" y="31"/>
                  </a:moveTo>
                  <a:cubicBezTo>
                    <a:pt x="207" y="31"/>
                    <a:pt x="207" y="31"/>
                    <a:pt x="207" y="31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5" y="32"/>
                    <a:pt x="205" y="32"/>
                    <a:pt x="205" y="32"/>
                  </a:cubicBezTo>
                  <a:cubicBezTo>
                    <a:pt x="206" y="32"/>
                    <a:pt x="206" y="31"/>
                    <a:pt x="207" y="31"/>
                  </a:cubicBezTo>
                  <a:close/>
                  <a:moveTo>
                    <a:pt x="215" y="35"/>
                  </a:move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lose/>
                  <a:moveTo>
                    <a:pt x="229" y="30"/>
                  </a:moveTo>
                  <a:cubicBezTo>
                    <a:pt x="229" y="30"/>
                    <a:pt x="229" y="30"/>
                    <a:pt x="229" y="30"/>
                  </a:cubicBezTo>
                  <a:cubicBezTo>
                    <a:pt x="228" y="30"/>
                    <a:pt x="228" y="30"/>
                    <a:pt x="228" y="30"/>
                  </a:cubicBezTo>
                  <a:cubicBezTo>
                    <a:pt x="228" y="30"/>
                    <a:pt x="228" y="30"/>
                    <a:pt x="228" y="30"/>
                  </a:cubicBezTo>
                  <a:cubicBezTo>
                    <a:pt x="228" y="30"/>
                    <a:pt x="228" y="30"/>
                    <a:pt x="228" y="30"/>
                  </a:cubicBezTo>
                  <a:cubicBezTo>
                    <a:pt x="229" y="30"/>
                    <a:pt x="229" y="30"/>
                    <a:pt x="229" y="30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15"/>
                    <a:pt x="231" y="15"/>
                    <a:pt x="231" y="15"/>
                  </a:cubicBezTo>
                  <a:cubicBezTo>
                    <a:pt x="231" y="15"/>
                    <a:pt x="231" y="15"/>
                    <a:pt x="230" y="15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30" y="15"/>
                    <a:pt x="232" y="15"/>
                    <a:pt x="232" y="15"/>
                  </a:cubicBezTo>
                  <a:close/>
                  <a:moveTo>
                    <a:pt x="234" y="15"/>
                  </a:moveTo>
                  <a:cubicBezTo>
                    <a:pt x="234" y="15"/>
                    <a:pt x="234" y="15"/>
                    <a:pt x="234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5"/>
                    <a:pt x="234" y="15"/>
                    <a:pt x="234" y="15"/>
                  </a:cubicBezTo>
                  <a:cubicBezTo>
                    <a:pt x="234" y="15"/>
                    <a:pt x="234" y="15"/>
                    <a:pt x="234" y="15"/>
                  </a:cubicBezTo>
                  <a:cubicBezTo>
                    <a:pt x="234" y="15"/>
                    <a:pt x="234" y="15"/>
                    <a:pt x="234" y="15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6" y="15"/>
                    <a:pt x="237" y="15"/>
                  </a:cubicBezTo>
                  <a:cubicBezTo>
                    <a:pt x="237" y="15"/>
                    <a:pt x="237" y="15"/>
                    <a:pt x="237" y="15"/>
                  </a:cubicBezTo>
                  <a:cubicBezTo>
                    <a:pt x="236" y="15"/>
                    <a:pt x="236" y="15"/>
                    <a:pt x="236" y="15"/>
                  </a:cubicBezTo>
                  <a:cubicBezTo>
                    <a:pt x="236" y="15"/>
                    <a:pt x="236" y="15"/>
                    <a:pt x="236" y="15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4" y="15"/>
                    <a:pt x="234" y="15"/>
                    <a:pt x="234" y="15"/>
                  </a:cubicBezTo>
                  <a:cubicBezTo>
                    <a:pt x="234" y="15"/>
                    <a:pt x="234" y="15"/>
                    <a:pt x="234" y="15"/>
                  </a:cubicBezTo>
                  <a:cubicBezTo>
                    <a:pt x="234" y="15"/>
                    <a:pt x="234" y="15"/>
                    <a:pt x="234" y="15"/>
                  </a:cubicBezTo>
                  <a:cubicBezTo>
                    <a:pt x="234" y="15"/>
                    <a:pt x="234" y="15"/>
                    <a:pt x="234" y="15"/>
                  </a:cubicBezTo>
                  <a:cubicBezTo>
                    <a:pt x="234" y="15"/>
                    <a:pt x="234" y="15"/>
                    <a:pt x="234" y="15"/>
                  </a:cubicBezTo>
                  <a:close/>
                  <a:moveTo>
                    <a:pt x="247" y="26"/>
                  </a:moveTo>
                  <a:cubicBezTo>
                    <a:pt x="247" y="26"/>
                    <a:pt x="247" y="26"/>
                    <a:pt x="247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lose/>
                  <a:moveTo>
                    <a:pt x="124" y="24"/>
                  </a:moveTo>
                  <a:cubicBezTo>
                    <a:pt x="124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6" y="24"/>
                    <a:pt x="126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4"/>
                    <a:pt x="124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5" y="24"/>
                    <a:pt x="136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2" y="24"/>
                    <a:pt x="144" y="23"/>
                    <a:pt x="144" y="23"/>
                  </a:cubicBezTo>
                  <a:cubicBezTo>
                    <a:pt x="145" y="23"/>
                    <a:pt x="145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3"/>
                    <a:pt x="147" y="23"/>
                    <a:pt x="147" y="23"/>
                  </a:cubicBezTo>
                  <a:cubicBezTo>
                    <a:pt x="147" y="23"/>
                    <a:pt x="147" y="23"/>
                    <a:pt x="147" y="23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9" y="23"/>
                    <a:pt x="150" y="23"/>
                    <a:pt x="151" y="23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2" y="23"/>
                    <a:pt x="152" y="23"/>
                    <a:pt x="153" y="23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55" y="23"/>
                    <a:pt x="155" y="23"/>
                    <a:pt x="155" y="23"/>
                  </a:cubicBezTo>
                  <a:cubicBezTo>
                    <a:pt x="155" y="23"/>
                    <a:pt x="155" y="23"/>
                    <a:pt x="155" y="23"/>
                  </a:cubicBezTo>
                  <a:cubicBezTo>
                    <a:pt x="155" y="23"/>
                    <a:pt x="155" y="23"/>
                    <a:pt x="155" y="23"/>
                  </a:cubicBezTo>
                  <a:cubicBezTo>
                    <a:pt x="155" y="23"/>
                    <a:pt x="155" y="23"/>
                    <a:pt x="155" y="23"/>
                  </a:cubicBezTo>
                  <a:cubicBezTo>
                    <a:pt x="156" y="22"/>
                    <a:pt x="156" y="22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6" y="22"/>
                    <a:pt x="155" y="23"/>
                    <a:pt x="154" y="23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7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7" y="22"/>
                    <a:pt x="158" y="22"/>
                    <a:pt x="159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2"/>
                    <a:pt x="152" y="22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7" y="23"/>
                    <a:pt x="147" y="23"/>
                    <a:pt x="147" y="23"/>
                  </a:cubicBezTo>
                  <a:cubicBezTo>
                    <a:pt x="147" y="23"/>
                    <a:pt x="147" y="23"/>
                    <a:pt x="147" y="23"/>
                  </a:cubicBezTo>
                  <a:cubicBezTo>
                    <a:pt x="147" y="23"/>
                    <a:pt x="147" y="23"/>
                    <a:pt x="147" y="23"/>
                  </a:cubicBezTo>
                  <a:cubicBezTo>
                    <a:pt x="147" y="23"/>
                    <a:pt x="147" y="23"/>
                    <a:pt x="147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2" y="23"/>
                    <a:pt x="141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4"/>
                    <a:pt x="139" y="24"/>
                    <a:pt x="138" y="24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4" y="23"/>
                  </a:cubicBezTo>
                  <a:cubicBezTo>
                    <a:pt x="135" y="23"/>
                    <a:pt x="135" y="23"/>
                    <a:pt x="136" y="23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35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2" y="23"/>
                    <a:pt x="132" y="23"/>
                    <a:pt x="131" y="23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2" y="23"/>
                    <a:pt x="131" y="23"/>
                    <a:pt x="131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23"/>
                    <a:pt x="131" y="23"/>
                    <a:pt x="132" y="23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2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35" y="23"/>
                    <a:pt x="135" y="23"/>
                    <a:pt x="135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7" y="22"/>
                    <a:pt x="137" y="22"/>
                    <a:pt x="137" y="22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40" y="22"/>
                    <a:pt x="140" y="22"/>
                    <a:pt x="141" y="22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3" y="22"/>
                    <a:pt x="143" y="22"/>
                    <a:pt x="142" y="22"/>
                  </a:cubicBezTo>
                  <a:cubicBezTo>
                    <a:pt x="142" y="22"/>
                    <a:pt x="141" y="22"/>
                    <a:pt x="141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39" y="22"/>
                    <a:pt x="139" y="22"/>
                    <a:pt x="139" y="22"/>
                  </a:cubicBezTo>
                  <a:cubicBezTo>
                    <a:pt x="139" y="22"/>
                    <a:pt x="140" y="22"/>
                    <a:pt x="140" y="22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2" y="22"/>
                    <a:pt x="142" y="22"/>
                    <a:pt x="142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8" y="22"/>
                    <a:pt x="148" y="22"/>
                    <a:pt x="149" y="22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48" y="22"/>
                    <a:pt x="148" y="22"/>
                    <a:pt x="148" y="21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2" y="21"/>
                    <a:pt x="152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6" y="21"/>
                    <a:pt x="157" y="21"/>
                    <a:pt x="157" y="21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7" y="20"/>
                    <a:pt x="159" y="20"/>
                    <a:pt x="160" y="20"/>
                  </a:cubicBezTo>
                  <a:cubicBezTo>
                    <a:pt x="161" y="20"/>
                    <a:pt x="161" y="20"/>
                    <a:pt x="162" y="20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3" y="20"/>
                    <a:pt x="163" y="20"/>
                    <a:pt x="164" y="20"/>
                  </a:cubicBezTo>
                  <a:cubicBezTo>
                    <a:pt x="164" y="20"/>
                    <a:pt x="164" y="20"/>
                    <a:pt x="164" y="20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4" y="20"/>
                    <a:pt x="165" y="20"/>
                    <a:pt x="166" y="19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70" y="19"/>
                    <a:pt x="170" y="19"/>
                    <a:pt x="171" y="19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71" y="19"/>
                    <a:pt x="172" y="19"/>
                    <a:pt x="172" y="19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171" y="19"/>
                    <a:pt x="171" y="19"/>
                    <a:pt x="171" y="19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1" y="20"/>
                    <a:pt x="171" y="20"/>
                    <a:pt x="171" y="20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2" y="19"/>
                    <a:pt x="172" y="19"/>
                    <a:pt x="172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79" y="19"/>
                    <a:pt x="179" y="19"/>
                    <a:pt x="179" y="19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81" y="19"/>
                    <a:pt x="181" y="19"/>
                    <a:pt x="181" y="19"/>
                  </a:cubicBezTo>
                  <a:cubicBezTo>
                    <a:pt x="181" y="19"/>
                    <a:pt x="181" y="19"/>
                    <a:pt x="181" y="19"/>
                  </a:cubicBezTo>
                  <a:cubicBezTo>
                    <a:pt x="181" y="19"/>
                    <a:pt x="181" y="19"/>
                    <a:pt x="182" y="19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4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9"/>
                  </a:cubicBezTo>
                  <a:cubicBezTo>
                    <a:pt x="184" y="19"/>
                    <a:pt x="184" y="19"/>
                    <a:pt x="184" y="19"/>
                  </a:cubicBezTo>
                  <a:cubicBezTo>
                    <a:pt x="184" y="19"/>
                    <a:pt x="184" y="19"/>
                    <a:pt x="184" y="19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3" y="19"/>
                    <a:pt x="183" y="19"/>
                    <a:pt x="183" y="19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8" y="20"/>
                    <a:pt x="178" y="20"/>
                    <a:pt x="178" y="20"/>
                  </a:cubicBezTo>
                  <a:cubicBezTo>
                    <a:pt x="178" y="20"/>
                    <a:pt x="178" y="20"/>
                    <a:pt x="178" y="20"/>
                  </a:cubicBezTo>
                  <a:cubicBezTo>
                    <a:pt x="178" y="20"/>
                    <a:pt x="178" y="20"/>
                    <a:pt x="178" y="20"/>
                  </a:cubicBezTo>
                  <a:cubicBezTo>
                    <a:pt x="178" y="20"/>
                    <a:pt x="178" y="20"/>
                    <a:pt x="178" y="20"/>
                  </a:cubicBezTo>
                  <a:cubicBezTo>
                    <a:pt x="178" y="20"/>
                    <a:pt x="178" y="20"/>
                    <a:pt x="177" y="20"/>
                  </a:cubicBezTo>
                  <a:cubicBezTo>
                    <a:pt x="177" y="20"/>
                    <a:pt x="177" y="20"/>
                    <a:pt x="177" y="20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7" y="20"/>
                    <a:pt x="177" y="20"/>
                    <a:pt x="178" y="20"/>
                  </a:cubicBezTo>
                  <a:cubicBezTo>
                    <a:pt x="178" y="20"/>
                    <a:pt x="178" y="20"/>
                    <a:pt x="178" y="20"/>
                  </a:cubicBezTo>
                  <a:cubicBezTo>
                    <a:pt x="178" y="20"/>
                    <a:pt x="179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79" y="20"/>
                    <a:pt x="178" y="20"/>
                  </a:cubicBezTo>
                  <a:cubicBezTo>
                    <a:pt x="178" y="20"/>
                    <a:pt x="178" y="20"/>
                    <a:pt x="177" y="20"/>
                  </a:cubicBezTo>
                  <a:cubicBezTo>
                    <a:pt x="177" y="21"/>
                    <a:pt x="177" y="21"/>
                    <a:pt x="177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21"/>
                    <a:pt x="174" y="21"/>
                    <a:pt x="174" y="21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73" y="21"/>
                    <a:pt x="173" y="21"/>
                    <a:pt x="173" y="21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2" y="21"/>
                    <a:pt x="171" y="21"/>
                    <a:pt x="171" y="22"/>
                  </a:cubicBezTo>
                  <a:cubicBezTo>
                    <a:pt x="171" y="22"/>
                    <a:pt x="171" y="22"/>
                    <a:pt x="171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9" y="22"/>
                    <a:pt x="169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7" y="22"/>
                    <a:pt x="167" y="22"/>
                    <a:pt x="166" y="22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1" y="23"/>
                    <a:pt x="161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7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58" y="23"/>
                    <a:pt x="159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158" y="24"/>
                    <a:pt x="158" y="24"/>
                    <a:pt x="157" y="24"/>
                  </a:cubicBezTo>
                  <a:cubicBezTo>
                    <a:pt x="157" y="24"/>
                    <a:pt x="157" y="24"/>
                    <a:pt x="157" y="24"/>
                  </a:cubicBezTo>
                  <a:cubicBezTo>
                    <a:pt x="158" y="24"/>
                    <a:pt x="158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8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7" y="24"/>
                    <a:pt x="157" y="24"/>
                    <a:pt x="157" y="24"/>
                  </a:cubicBezTo>
                  <a:cubicBezTo>
                    <a:pt x="157" y="24"/>
                    <a:pt x="157" y="24"/>
                    <a:pt x="157" y="24"/>
                  </a:cubicBezTo>
                  <a:cubicBezTo>
                    <a:pt x="157" y="24"/>
                    <a:pt x="157" y="24"/>
                    <a:pt x="157" y="24"/>
                  </a:cubicBezTo>
                  <a:cubicBezTo>
                    <a:pt x="157" y="24"/>
                    <a:pt x="157" y="24"/>
                    <a:pt x="157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5" y="24"/>
                    <a:pt x="156" y="24"/>
                    <a:pt x="157" y="24"/>
                  </a:cubicBezTo>
                  <a:cubicBezTo>
                    <a:pt x="157" y="24"/>
                    <a:pt x="157" y="24"/>
                    <a:pt x="156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6" y="24"/>
                    <a:pt x="156" y="24"/>
                    <a:pt x="156" y="24"/>
                  </a:cubicBezTo>
                  <a:cubicBezTo>
                    <a:pt x="157" y="24"/>
                    <a:pt x="157" y="24"/>
                    <a:pt x="157" y="24"/>
                  </a:cubicBezTo>
                  <a:cubicBezTo>
                    <a:pt x="157" y="24"/>
                    <a:pt x="157" y="24"/>
                    <a:pt x="157" y="24"/>
                  </a:cubicBezTo>
                  <a:cubicBezTo>
                    <a:pt x="157" y="24"/>
                    <a:pt x="157" y="24"/>
                    <a:pt x="157" y="24"/>
                  </a:cubicBezTo>
                  <a:cubicBezTo>
                    <a:pt x="157" y="24"/>
                    <a:pt x="157" y="24"/>
                    <a:pt x="157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1" y="24"/>
                    <a:pt x="161" y="24"/>
                    <a:pt x="162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59" y="25"/>
                    <a:pt x="159" y="25"/>
                    <a:pt x="158" y="25"/>
                  </a:cubicBezTo>
                  <a:cubicBezTo>
                    <a:pt x="158" y="25"/>
                    <a:pt x="156" y="25"/>
                    <a:pt x="155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5" y="26"/>
                    <a:pt x="155" y="26"/>
                    <a:pt x="154" y="26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3" y="26"/>
                    <a:pt x="152" y="26"/>
                    <a:pt x="152" y="26"/>
                  </a:cubicBezTo>
                  <a:cubicBezTo>
                    <a:pt x="152" y="26"/>
                    <a:pt x="153" y="26"/>
                    <a:pt x="154" y="26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6"/>
                    <a:pt x="154" y="26"/>
                    <a:pt x="154" y="26"/>
                  </a:cubicBezTo>
                  <a:cubicBezTo>
                    <a:pt x="154" y="26"/>
                    <a:pt x="154" y="26"/>
                    <a:pt x="154" y="27"/>
                  </a:cubicBezTo>
                  <a:cubicBezTo>
                    <a:pt x="153" y="26"/>
                    <a:pt x="153" y="26"/>
                    <a:pt x="153" y="26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0" y="27"/>
                    <a:pt x="150" y="27"/>
                    <a:pt x="149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7"/>
                    <a:pt x="144" y="27"/>
                    <a:pt x="143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0" y="27"/>
                    <a:pt x="140" y="27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40" y="28"/>
                    <a:pt x="140" y="28"/>
                    <a:pt x="140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7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37" y="27"/>
                    <a:pt x="137" y="27"/>
                    <a:pt x="137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8" y="27"/>
                    <a:pt x="138" y="27"/>
                    <a:pt x="138" y="2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26"/>
                    <a:pt x="139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6"/>
                    <a:pt x="145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5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2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39" y="26"/>
                    <a:pt x="139" y="26"/>
                    <a:pt x="138" y="2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5"/>
                    <a:pt x="144" y="25"/>
                    <a:pt x="144" y="25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6" y="25"/>
                    <a:pt x="145" y="25"/>
                    <a:pt x="144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3" y="26"/>
                    <a:pt x="133" y="26"/>
                    <a:pt x="133" y="26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0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1" y="26"/>
                    <a:pt x="130" y="26"/>
                    <a:pt x="130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7" y="26"/>
                    <a:pt x="128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8" y="26"/>
                    <a:pt x="127" y="26"/>
                    <a:pt x="126" y="26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6" y="25"/>
                    <a:pt x="126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6" y="25"/>
                    <a:pt x="127" y="25"/>
                    <a:pt x="126" y="25"/>
                  </a:cubicBezTo>
                  <a:cubicBezTo>
                    <a:pt x="126" y="25"/>
                    <a:pt x="126" y="25"/>
                    <a:pt x="126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4" y="25"/>
                    <a:pt x="124" y="25"/>
                    <a:pt x="124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5"/>
                    <a:pt x="127" y="25"/>
                    <a:pt x="128" y="24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4"/>
                    <a:pt x="125" y="24"/>
                    <a:pt x="124" y="25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lnTo>
                    <a:pt x="124" y="24"/>
                  </a:lnTo>
                  <a:close/>
                  <a:moveTo>
                    <a:pt x="147" y="27"/>
                  </a:move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7" y="27"/>
                  </a:cubicBezTo>
                  <a:close/>
                  <a:moveTo>
                    <a:pt x="147" y="26"/>
                  </a:moveTo>
                  <a:cubicBezTo>
                    <a:pt x="147" y="25"/>
                    <a:pt x="147" y="25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7" y="26"/>
                    <a:pt x="147" y="26"/>
                    <a:pt x="147" y="26"/>
                  </a:cubicBezTo>
                  <a:close/>
                  <a:moveTo>
                    <a:pt x="176" y="20"/>
                  </a:moveTo>
                  <a:cubicBezTo>
                    <a:pt x="176" y="20"/>
                    <a:pt x="176" y="20"/>
                    <a:pt x="176" y="20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7" y="20"/>
                    <a:pt x="177" y="20"/>
                    <a:pt x="177" y="20"/>
                  </a:cubicBezTo>
                  <a:cubicBezTo>
                    <a:pt x="177" y="20"/>
                    <a:pt x="177" y="20"/>
                    <a:pt x="177" y="20"/>
                  </a:cubicBezTo>
                  <a:cubicBezTo>
                    <a:pt x="176" y="20"/>
                    <a:pt x="176" y="20"/>
                    <a:pt x="176" y="20"/>
                  </a:cubicBezTo>
                  <a:close/>
                  <a:moveTo>
                    <a:pt x="160" y="22"/>
                  </a:moveTo>
                  <a:cubicBezTo>
                    <a:pt x="160" y="22"/>
                    <a:pt x="160" y="22"/>
                    <a:pt x="160" y="22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lose/>
                  <a:moveTo>
                    <a:pt x="144" y="22"/>
                  </a:moveTo>
                  <a:cubicBezTo>
                    <a:pt x="144" y="22"/>
                    <a:pt x="144" y="22"/>
                    <a:pt x="144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2"/>
                    <a:pt x="144" y="22"/>
                    <a:pt x="144" y="22"/>
                  </a:cubicBezTo>
                  <a:close/>
                  <a:moveTo>
                    <a:pt x="159" y="22"/>
                  </a:moveTo>
                  <a:cubicBezTo>
                    <a:pt x="158" y="22"/>
                    <a:pt x="158" y="22"/>
                    <a:pt x="158" y="22"/>
                  </a:cubicBezTo>
                  <a:lnTo>
                    <a:pt x="159" y="22"/>
                  </a:lnTo>
                  <a:close/>
                  <a:moveTo>
                    <a:pt x="158" y="22"/>
                  </a:moveTo>
                  <a:cubicBezTo>
                    <a:pt x="157" y="22"/>
                    <a:pt x="157" y="22"/>
                    <a:pt x="157" y="22"/>
                  </a:cubicBezTo>
                  <a:lnTo>
                    <a:pt x="158" y="22"/>
                  </a:lnTo>
                  <a:close/>
                  <a:moveTo>
                    <a:pt x="149" y="26"/>
                  </a:move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50" y="26"/>
                    <a:pt x="150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50" y="26"/>
                    <a:pt x="150" y="26"/>
                    <a:pt x="150" y="26"/>
                  </a:cubicBezTo>
                  <a:lnTo>
                    <a:pt x="149" y="26"/>
                  </a:lnTo>
                  <a:close/>
                  <a:moveTo>
                    <a:pt x="134" y="26"/>
                  </a:moveTo>
                  <a:cubicBezTo>
                    <a:pt x="134" y="26"/>
                    <a:pt x="134" y="26"/>
                    <a:pt x="134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4" y="26"/>
                    <a:pt x="134" y="26"/>
                    <a:pt x="134" y="26"/>
                  </a:cubicBezTo>
                  <a:close/>
                  <a:moveTo>
                    <a:pt x="129" y="25"/>
                  </a:moveTo>
                  <a:cubicBezTo>
                    <a:pt x="129" y="25"/>
                    <a:pt x="129" y="25"/>
                    <a:pt x="129" y="25"/>
                  </a:cubicBezTo>
                  <a:close/>
                  <a:moveTo>
                    <a:pt x="129" y="25"/>
                  </a:move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lose/>
                  <a:moveTo>
                    <a:pt x="398" y="4"/>
                  </a:moveTo>
                  <a:cubicBezTo>
                    <a:pt x="398" y="4"/>
                    <a:pt x="398" y="4"/>
                    <a:pt x="398" y="4"/>
                  </a:cubicBezTo>
                  <a:cubicBezTo>
                    <a:pt x="398" y="4"/>
                    <a:pt x="398" y="4"/>
                    <a:pt x="398" y="4"/>
                  </a:cubicBezTo>
                  <a:cubicBezTo>
                    <a:pt x="398" y="4"/>
                    <a:pt x="398" y="4"/>
                    <a:pt x="398" y="4"/>
                  </a:cubicBezTo>
                  <a:cubicBezTo>
                    <a:pt x="398" y="4"/>
                    <a:pt x="398" y="4"/>
                    <a:pt x="398" y="4"/>
                  </a:cubicBezTo>
                  <a:cubicBezTo>
                    <a:pt x="398" y="4"/>
                    <a:pt x="398" y="4"/>
                    <a:pt x="398" y="4"/>
                  </a:cubicBezTo>
                  <a:cubicBezTo>
                    <a:pt x="398" y="4"/>
                    <a:pt x="398" y="4"/>
                    <a:pt x="398" y="4"/>
                  </a:cubicBezTo>
                  <a:cubicBezTo>
                    <a:pt x="398" y="4"/>
                    <a:pt x="398" y="4"/>
                    <a:pt x="398" y="4"/>
                  </a:cubicBezTo>
                  <a:cubicBezTo>
                    <a:pt x="398" y="4"/>
                    <a:pt x="398" y="4"/>
                    <a:pt x="398" y="4"/>
                  </a:cubicBezTo>
                  <a:cubicBezTo>
                    <a:pt x="398" y="4"/>
                    <a:pt x="398" y="4"/>
                    <a:pt x="398" y="4"/>
                  </a:cubicBezTo>
                  <a:cubicBezTo>
                    <a:pt x="398" y="4"/>
                    <a:pt x="398" y="4"/>
                    <a:pt x="398" y="4"/>
                  </a:cubicBezTo>
                  <a:cubicBezTo>
                    <a:pt x="397" y="4"/>
                    <a:pt x="397" y="4"/>
                    <a:pt x="397" y="4"/>
                  </a:cubicBezTo>
                  <a:cubicBezTo>
                    <a:pt x="398" y="4"/>
                    <a:pt x="398" y="4"/>
                    <a:pt x="398" y="4"/>
                  </a:cubicBezTo>
                  <a:close/>
                  <a:moveTo>
                    <a:pt x="199" y="18"/>
                  </a:moveTo>
                  <a:cubicBezTo>
                    <a:pt x="199" y="18"/>
                    <a:pt x="199" y="18"/>
                    <a:pt x="199" y="18"/>
                  </a:cubicBezTo>
                  <a:cubicBezTo>
                    <a:pt x="199" y="18"/>
                    <a:pt x="199" y="18"/>
                    <a:pt x="199" y="18"/>
                  </a:cubicBezTo>
                  <a:cubicBezTo>
                    <a:pt x="199" y="18"/>
                    <a:pt x="199" y="18"/>
                    <a:pt x="199" y="18"/>
                  </a:cubicBezTo>
                  <a:cubicBezTo>
                    <a:pt x="199" y="18"/>
                    <a:pt x="200" y="18"/>
                    <a:pt x="200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203" y="18"/>
                    <a:pt x="203" y="18"/>
                    <a:pt x="203" y="18"/>
                  </a:cubicBezTo>
                  <a:cubicBezTo>
                    <a:pt x="202" y="18"/>
                    <a:pt x="199" y="18"/>
                    <a:pt x="199" y="18"/>
                  </a:cubicBezTo>
                  <a:close/>
                  <a:moveTo>
                    <a:pt x="396" y="5"/>
                  </a:moveTo>
                  <a:cubicBezTo>
                    <a:pt x="396" y="5"/>
                    <a:pt x="396" y="5"/>
                    <a:pt x="396" y="5"/>
                  </a:cubicBezTo>
                  <a:cubicBezTo>
                    <a:pt x="396" y="5"/>
                    <a:pt x="396" y="5"/>
                    <a:pt x="396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5"/>
                    <a:pt x="395" y="5"/>
                    <a:pt x="395" y="5"/>
                  </a:cubicBezTo>
                  <a:lnTo>
                    <a:pt x="396" y="5"/>
                  </a:lnTo>
                  <a:close/>
                  <a:moveTo>
                    <a:pt x="392" y="5"/>
                  </a:moveTo>
                  <a:cubicBezTo>
                    <a:pt x="392" y="5"/>
                    <a:pt x="392" y="5"/>
                    <a:pt x="392" y="5"/>
                  </a:cubicBezTo>
                  <a:cubicBezTo>
                    <a:pt x="392" y="5"/>
                    <a:pt x="392" y="5"/>
                    <a:pt x="392" y="5"/>
                  </a:cubicBezTo>
                  <a:cubicBezTo>
                    <a:pt x="393" y="5"/>
                    <a:pt x="393" y="5"/>
                    <a:pt x="394" y="5"/>
                  </a:cubicBezTo>
                  <a:cubicBezTo>
                    <a:pt x="394" y="5"/>
                    <a:pt x="394" y="5"/>
                    <a:pt x="394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4" y="5"/>
                    <a:pt x="394" y="5"/>
                    <a:pt x="393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393" y="5"/>
                    <a:pt x="393" y="5"/>
                    <a:pt x="393" y="5"/>
                  </a:cubicBezTo>
                  <a:cubicBezTo>
                    <a:pt x="392" y="5"/>
                    <a:pt x="392" y="5"/>
                    <a:pt x="392" y="5"/>
                  </a:cubicBezTo>
                  <a:cubicBezTo>
                    <a:pt x="392" y="5"/>
                    <a:pt x="392" y="5"/>
                    <a:pt x="392" y="5"/>
                  </a:cubicBezTo>
                  <a:cubicBezTo>
                    <a:pt x="392" y="5"/>
                    <a:pt x="392" y="5"/>
                    <a:pt x="392" y="5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4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397" y="5"/>
                  </a:moveTo>
                  <a:cubicBezTo>
                    <a:pt x="397" y="5"/>
                    <a:pt x="397" y="5"/>
                    <a:pt x="397" y="5"/>
                  </a:cubicBezTo>
                  <a:cubicBezTo>
                    <a:pt x="397" y="5"/>
                    <a:pt x="397" y="5"/>
                    <a:pt x="397" y="5"/>
                  </a:cubicBezTo>
                  <a:cubicBezTo>
                    <a:pt x="397" y="5"/>
                    <a:pt x="397" y="5"/>
                    <a:pt x="397" y="5"/>
                  </a:cubicBezTo>
                  <a:cubicBezTo>
                    <a:pt x="397" y="5"/>
                    <a:pt x="397" y="5"/>
                    <a:pt x="397" y="5"/>
                  </a:cubicBezTo>
                  <a:cubicBezTo>
                    <a:pt x="397" y="5"/>
                    <a:pt x="397" y="5"/>
                    <a:pt x="397" y="5"/>
                  </a:cubicBezTo>
                  <a:cubicBezTo>
                    <a:pt x="397" y="5"/>
                    <a:pt x="397" y="5"/>
                    <a:pt x="397" y="5"/>
                  </a:cubicBezTo>
                  <a:cubicBezTo>
                    <a:pt x="396" y="5"/>
                    <a:pt x="396" y="5"/>
                    <a:pt x="396" y="5"/>
                  </a:cubicBezTo>
                  <a:cubicBezTo>
                    <a:pt x="397" y="5"/>
                    <a:pt x="397" y="5"/>
                    <a:pt x="397" y="5"/>
                  </a:cubicBezTo>
                  <a:close/>
                  <a:moveTo>
                    <a:pt x="260" y="14"/>
                  </a:moveTo>
                  <a:cubicBezTo>
                    <a:pt x="260" y="14"/>
                    <a:pt x="260" y="14"/>
                    <a:pt x="260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14"/>
                    <a:pt x="260" y="14"/>
                    <a:pt x="260" y="14"/>
                  </a:cubicBezTo>
                  <a:close/>
                  <a:moveTo>
                    <a:pt x="395" y="5"/>
                  </a:moveTo>
                  <a:cubicBezTo>
                    <a:pt x="394" y="5"/>
                    <a:pt x="395" y="5"/>
                    <a:pt x="395" y="5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5" y="5"/>
                    <a:pt x="395" y="5"/>
                    <a:pt x="395" y="5"/>
                  </a:cubicBezTo>
                  <a:close/>
                  <a:moveTo>
                    <a:pt x="396" y="5"/>
                  </a:moveTo>
                  <a:cubicBezTo>
                    <a:pt x="396" y="5"/>
                    <a:pt x="396" y="5"/>
                    <a:pt x="396" y="5"/>
                  </a:cubicBezTo>
                  <a:cubicBezTo>
                    <a:pt x="396" y="5"/>
                    <a:pt x="396" y="5"/>
                    <a:pt x="396" y="5"/>
                  </a:cubicBezTo>
                  <a:cubicBezTo>
                    <a:pt x="396" y="5"/>
                    <a:pt x="396" y="5"/>
                    <a:pt x="396" y="5"/>
                  </a:cubicBezTo>
                  <a:cubicBezTo>
                    <a:pt x="396" y="5"/>
                    <a:pt x="396" y="5"/>
                    <a:pt x="396" y="5"/>
                  </a:cubicBezTo>
                  <a:cubicBezTo>
                    <a:pt x="396" y="5"/>
                    <a:pt x="396" y="5"/>
                    <a:pt x="396" y="5"/>
                  </a:cubicBezTo>
                  <a:cubicBezTo>
                    <a:pt x="396" y="5"/>
                    <a:pt x="396" y="5"/>
                    <a:pt x="396" y="5"/>
                  </a:cubicBezTo>
                  <a:close/>
                  <a:moveTo>
                    <a:pt x="392" y="6"/>
                  </a:moveTo>
                  <a:cubicBezTo>
                    <a:pt x="392" y="6"/>
                    <a:pt x="392" y="6"/>
                    <a:pt x="392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2" y="6"/>
                    <a:pt x="391" y="6"/>
                    <a:pt x="391" y="6"/>
                  </a:cubicBezTo>
                  <a:cubicBezTo>
                    <a:pt x="391" y="6"/>
                    <a:pt x="391" y="6"/>
                    <a:pt x="391" y="6"/>
                  </a:cubicBezTo>
                  <a:cubicBezTo>
                    <a:pt x="391" y="6"/>
                    <a:pt x="391" y="6"/>
                    <a:pt x="391" y="6"/>
                  </a:cubicBezTo>
                  <a:lnTo>
                    <a:pt x="392" y="6"/>
                  </a:lnTo>
                  <a:close/>
                  <a:moveTo>
                    <a:pt x="396" y="5"/>
                  </a:moveTo>
                  <a:cubicBezTo>
                    <a:pt x="396" y="5"/>
                    <a:pt x="396" y="5"/>
                    <a:pt x="396" y="5"/>
                  </a:cubicBezTo>
                  <a:cubicBezTo>
                    <a:pt x="395" y="5"/>
                    <a:pt x="394" y="5"/>
                    <a:pt x="394" y="5"/>
                  </a:cubicBezTo>
                  <a:cubicBezTo>
                    <a:pt x="394" y="5"/>
                    <a:pt x="394" y="5"/>
                    <a:pt x="394" y="5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4" y="5"/>
                    <a:pt x="394" y="5"/>
                    <a:pt x="394" y="5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396" y="5"/>
                    <a:pt x="396" y="5"/>
                    <a:pt x="396" y="5"/>
                  </a:cubicBezTo>
                  <a:close/>
                  <a:moveTo>
                    <a:pt x="395" y="6"/>
                  </a:moveTo>
                  <a:cubicBezTo>
                    <a:pt x="395" y="6"/>
                    <a:pt x="395" y="6"/>
                    <a:pt x="395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3" y="6"/>
                    <a:pt x="392" y="6"/>
                    <a:pt x="393" y="5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395" y="6"/>
                    <a:pt x="395" y="6"/>
                    <a:pt x="395" y="6"/>
                  </a:cubicBezTo>
                  <a:close/>
                  <a:moveTo>
                    <a:pt x="396" y="6"/>
                  </a:moveTo>
                  <a:cubicBezTo>
                    <a:pt x="396" y="6"/>
                    <a:pt x="396" y="6"/>
                    <a:pt x="396" y="6"/>
                  </a:cubicBezTo>
                  <a:cubicBezTo>
                    <a:pt x="396" y="5"/>
                    <a:pt x="396" y="5"/>
                    <a:pt x="397" y="5"/>
                  </a:cubicBezTo>
                  <a:cubicBezTo>
                    <a:pt x="397" y="6"/>
                    <a:pt x="397" y="6"/>
                    <a:pt x="397" y="6"/>
                  </a:cubicBezTo>
                  <a:cubicBezTo>
                    <a:pt x="397" y="6"/>
                    <a:pt x="397" y="6"/>
                    <a:pt x="397" y="6"/>
                  </a:cubicBezTo>
                  <a:lnTo>
                    <a:pt x="396" y="6"/>
                  </a:lnTo>
                  <a:close/>
                  <a:moveTo>
                    <a:pt x="391" y="6"/>
                  </a:moveTo>
                  <a:cubicBezTo>
                    <a:pt x="391" y="6"/>
                    <a:pt x="391" y="6"/>
                    <a:pt x="391" y="6"/>
                  </a:cubicBezTo>
                  <a:cubicBezTo>
                    <a:pt x="391" y="6"/>
                    <a:pt x="391" y="6"/>
                    <a:pt x="391" y="6"/>
                  </a:cubicBezTo>
                  <a:cubicBezTo>
                    <a:pt x="391" y="6"/>
                    <a:pt x="391" y="6"/>
                    <a:pt x="391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1" y="6"/>
                    <a:pt x="391" y="6"/>
                    <a:pt x="391" y="6"/>
                  </a:cubicBezTo>
                  <a:cubicBezTo>
                    <a:pt x="391" y="6"/>
                    <a:pt x="391" y="6"/>
                    <a:pt x="391" y="6"/>
                  </a:cubicBezTo>
                  <a:cubicBezTo>
                    <a:pt x="391" y="6"/>
                    <a:pt x="391" y="6"/>
                    <a:pt x="391" y="6"/>
                  </a:cubicBezTo>
                  <a:cubicBezTo>
                    <a:pt x="391" y="6"/>
                    <a:pt x="391" y="6"/>
                    <a:pt x="391" y="6"/>
                  </a:cubicBezTo>
                  <a:cubicBezTo>
                    <a:pt x="390" y="6"/>
                    <a:pt x="390" y="6"/>
                    <a:pt x="390" y="6"/>
                  </a:cubicBezTo>
                  <a:cubicBezTo>
                    <a:pt x="390" y="6"/>
                    <a:pt x="390" y="6"/>
                    <a:pt x="390" y="6"/>
                  </a:cubicBezTo>
                  <a:lnTo>
                    <a:pt x="391" y="6"/>
                  </a:lnTo>
                  <a:close/>
                  <a:moveTo>
                    <a:pt x="406" y="6"/>
                  </a:move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6" y="6"/>
                    <a:pt x="406" y="6"/>
                  </a:cubicBezTo>
                  <a:cubicBezTo>
                    <a:pt x="406" y="6"/>
                    <a:pt x="406" y="6"/>
                    <a:pt x="407" y="6"/>
                  </a:cubicBezTo>
                  <a:cubicBezTo>
                    <a:pt x="407" y="6"/>
                    <a:pt x="407" y="6"/>
                    <a:pt x="407" y="6"/>
                  </a:cubicBezTo>
                  <a:cubicBezTo>
                    <a:pt x="407" y="6"/>
                    <a:pt x="407" y="5"/>
                    <a:pt x="407" y="5"/>
                  </a:cubicBezTo>
                  <a:cubicBezTo>
                    <a:pt x="407" y="5"/>
                    <a:pt x="407" y="5"/>
                    <a:pt x="407" y="5"/>
                  </a:cubicBezTo>
                  <a:cubicBezTo>
                    <a:pt x="407" y="5"/>
                    <a:pt x="407" y="5"/>
                    <a:pt x="407" y="5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9" y="5"/>
                    <a:pt x="409" y="5"/>
                    <a:pt x="409" y="5"/>
                  </a:cubicBezTo>
                  <a:cubicBezTo>
                    <a:pt x="409" y="5"/>
                    <a:pt x="409" y="5"/>
                    <a:pt x="409" y="5"/>
                  </a:cubicBezTo>
                  <a:cubicBezTo>
                    <a:pt x="410" y="5"/>
                    <a:pt x="410" y="5"/>
                    <a:pt x="410" y="5"/>
                  </a:cubicBezTo>
                  <a:cubicBezTo>
                    <a:pt x="410" y="5"/>
                    <a:pt x="410" y="5"/>
                    <a:pt x="410" y="5"/>
                  </a:cubicBezTo>
                  <a:cubicBezTo>
                    <a:pt x="409" y="5"/>
                    <a:pt x="409" y="5"/>
                    <a:pt x="409" y="5"/>
                  </a:cubicBezTo>
                  <a:cubicBezTo>
                    <a:pt x="409" y="5"/>
                    <a:pt x="409" y="5"/>
                    <a:pt x="409" y="5"/>
                  </a:cubicBezTo>
                  <a:cubicBezTo>
                    <a:pt x="409" y="5"/>
                    <a:pt x="409" y="5"/>
                    <a:pt x="409" y="5"/>
                  </a:cubicBezTo>
                  <a:cubicBezTo>
                    <a:pt x="409" y="5"/>
                    <a:pt x="409" y="5"/>
                    <a:pt x="409" y="5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7" y="5"/>
                    <a:pt x="407" y="5"/>
                    <a:pt x="407" y="5"/>
                  </a:cubicBezTo>
                  <a:cubicBezTo>
                    <a:pt x="407" y="5"/>
                    <a:pt x="407" y="5"/>
                    <a:pt x="407" y="5"/>
                  </a:cubicBezTo>
                  <a:cubicBezTo>
                    <a:pt x="407" y="5"/>
                    <a:pt x="407" y="5"/>
                    <a:pt x="407" y="5"/>
                  </a:cubicBezTo>
                  <a:cubicBezTo>
                    <a:pt x="407" y="5"/>
                    <a:pt x="407" y="5"/>
                    <a:pt x="407" y="5"/>
                  </a:cubicBezTo>
                  <a:cubicBezTo>
                    <a:pt x="406" y="5"/>
                    <a:pt x="406" y="5"/>
                    <a:pt x="406" y="5"/>
                  </a:cubicBezTo>
                  <a:cubicBezTo>
                    <a:pt x="406" y="5"/>
                    <a:pt x="406" y="5"/>
                    <a:pt x="406" y="5"/>
                  </a:cubicBezTo>
                  <a:cubicBezTo>
                    <a:pt x="406" y="5"/>
                    <a:pt x="406" y="5"/>
                    <a:pt x="406" y="5"/>
                  </a:cubicBezTo>
                  <a:cubicBezTo>
                    <a:pt x="405" y="5"/>
                    <a:pt x="405" y="5"/>
                    <a:pt x="405" y="5"/>
                  </a:cubicBezTo>
                  <a:cubicBezTo>
                    <a:pt x="405" y="5"/>
                    <a:pt x="405" y="5"/>
                    <a:pt x="405" y="5"/>
                  </a:cubicBezTo>
                  <a:cubicBezTo>
                    <a:pt x="406" y="5"/>
                    <a:pt x="406" y="5"/>
                    <a:pt x="406" y="5"/>
                  </a:cubicBezTo>
                  <a:lnTo>
                    <a:pt x="406" y="6"/>
                  </a:lnTo>
                  <a:close/>
                  <a:moveTo>
                    <a:pt x="394" y="6"/>
                  </a:moveTo>
                  <a:cubicBezTo>
                    <a:pt x="394" y="6"/>
                    <a:pt x="394" y="6"/>
                    <a:pt x="394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4" y="6"/>
                    <a:pt x="394" y="6"/>
                    <a:pt x="394" y="6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2" y="6"/>
                    <a:pt x="392" y="6"/>
                    <a:pt x="392" y="6"/>
                  </a:cubicBezTo>
                  <a:cubicBezTo>
                    <a:pt x="394" y="6"/>
                    <a:pt x="394" y="6"/>
                    <a:pt x="394" y="6"/>
                  </a:cubicBezTo>
                  <a:close/>
                  <a:moveTo>
                    <a:pt x="455" y="2"/>
                  </a:moveTo>
                  <a:cubicBezTo>
                    <a:pt x="455" y="2"/>
                    <a:pt x="455" y="2"/>
                    <a:pt x="455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6" y="2"/>
                    <a:pt x="456" y="2"/>
                    <a:pt x="456" y="2"/>
                  </a:cubicBezTo>
                  <a:cubicBezTo>
                    <a:pt x="455" y="2"/>
                    <a:pt x="455" y="2"/>
                    <a:pt x="455" y="2"/>
                  </a:cubicBezTo>
                  <a:cubicBezTo>
                    <a:pt x="454" y="2"/>
                    <a:pt x="454" y="2"/>
                    <a:pt x="454" y="2"/>
                  </a:cubicBezTo>
                  <a:cubicBezTo>
                    <a:pt x="454" y="2"/>
                    <a:pt x="455" y="2"/>
                    <a:pt x="455" y="2"/>
                  </a:cubicBezTo>
                  <a:close/>
                  <a:moveTo>
                    <a:pt x="460" y="3"/>
                  </a:moveTo>
                  <a:cubicBezTo>
                    <a:pt x="460" y="3"/>
                    <a:pt x="460" y="3"/>
                    <a:pt x="460" y="3"/>
                  </a:cubicBezTo>
                  <a:cubicBezTo>
                    <a:pt x="462" y="3"/>
                    <a:pt x="462" y="3"/>
                    <a:pt x="462" y="3"/>
                  </a:cubicBezTo>
                  <a:cubicBezTo>
                    <a:pt x="462" y="2"/>
                    <a:pt x="462" y="2"/>
                    <a:pt x="462" y="2"/>
                  </a:cubicBezTo>
                  <a:cubicBezTo>
                    <a:pt x="463" y="2"/>
                    <a:pt x="463" y="2"/>
                    <a:pt x="463" y="2"/>
                  </a:cubicBezTo>
                  <a:cubicBezTo>
                    <a:pt x="463" y="2"/>
                    <a:pt x="463" y="2"/>
                    <a:pt x="463" y="2"/>
                  </a:cubicBezTo>
                  <a:cubicBezTo>
                    <a:pt x="463" y="2"/>
                    <a:pt x="463" y="2"/>
                    <a:pt x="463" y="2"/>
                  </a:cubicBezTo>
                  <a:cubicBezTo>
                    <a:pt x="463" y="2"/>
                    <a:pt x="463" y="2"/>
                    <a:pt x="463" y="2"/>
                  </a:cubicBezTo>
                  <a:cubicBezTo>
                    <a:pt x="464" y="2"/>
                    <a:pt x="464" y="2"/>
                    <a:pt x="465" y="2"/>
                  </a:cubicBezTo>
                  <a:cubicBezTo>
                    <a:pt x="465" y="2"/>
                    <a:pt x="465" y="2"/>
                    <a:pt x="465" y="2"/>
                  </a:cubicBezTo>
                  <a:cubicBezTo>
                    <a:pt x="464" y="2"/>
                    <a:pt x="464" y="2"/>
                    <a:pt x="464" y="2"/>
                  </a:cubicBezTo>
                  <a:cubicBezTo>
                    <a:pt x="464" y="2"/>
                    <a:pt x="464" y="2"/>
                    <a:pt x="464" y="2"/>
                  </a:cubicBezTo>
                  <a:cubicBezTo>
                    <a:pt x="464" y="2"/>
                    <a:pt x="464" y="2"/>
                    <a:pt x="464" y="2"/>
                  </a:cubicBezTo>
                  <a:cubicBezTo>
                    <a:pt x="464" y="2"/>
                    <a:pt x="464" y="2"/>
                    <a:pt x="464" y="2"/>
                  </a:cubicBezTo>
                  <a:cubicBezTo>
                    <a:pt x="463" y="3"/>
                    <a:pt x="463" y="3"/>
                    <a:pt x="463" y="3"/>
                  </a:cubicBezTo>
                  <a:cubicBezTo>
                    <a:pt x="463" y="3"/>
                    <a:pt x="463" y="3"/>
                    <a:pt x="463" y="3"/>
                  </a:cubicBezTo>
                  <a:cubicBezTo>
                    <a:pt x="462" y="3"/>
                    <a:pt x="462" y="3"/>
                    <a:pt x="462" y="3"/>
                  </a:cubicBezTo>
                  <a:cubicBezTo>
                    <a:pt x="462" y="3"/>
                    <a:pt x="462" y="3"/>
                    <a:pt x="462" y="3"/>
                  </a:cubicBezTo>
                  <a:cubicBezTo>
                    <a:pt x="462" y="3"/>
                    <a:pt x="462" y="3"/>
                    <a:pt x="462" y="3"/>
                  </a:cubicBezTo>
                  <a:cubicBezTo>
                    <a:pt x="461" y="3"/>
                    <a:pt x="461" y="3"/>
                    <a:pt x="460" y="3"/>
                  </a:cubicBezTo>
                  <a:cubicBezTo>
                    <a:pt x="460" y="3"/>
                    <a:pt x="460" y="3"/>
                    <a:pt x="460" y="3"/>
                  </a:cubicBezTo>
                  <a:cubicBezTo>
                    <a:pt x="460" y="3"/>
                    <a:pt x="460" y="3"/>
                    <a:pt x="460" y="3"/>
                  </a:cubicBezTo>
                  <a:cubicBezTo>
                    <a:pt x="460" y="3"/>
                    <a:pt x="460" y="3"/>
                    <a:pt x="460" y="3"/>
                  </a:cubicBezTo>
                  <a:cubicBezTo>
                    <a:pt x="460" y="3"/>
                    <a:pt x="460" y="3"/>
                    <a:pt x="460" y="3"/>
                  </a:cubicBezTo>
                  <a:cubicBezTo>
                    <a:pt x="460" y="3"/>
                    <a:pt x="460" y="3"/>
                    <a:pt x="460" y="3"/>
                  </a:cubicBezTo>
                  <a:cubicBezTo>
                    <a:pt x="460" y="3"/>
                    <a:pt x="460" y="3"/>
                    <a:pt x="460" y="3"/>
                  </a:cubicBezTo>
                  <a:cubicBezTo>
                    <a:pt x="461" y="3"/>
                    <a:pt x="461" y="3"/>
                    <a:pt x="461" y="3"/>
                  </a:cubicBezTo>
                  <a:cubicBezTo>
                    <a:pt x="461" y="3"/>
                    <a:pt x="461" y="3"/>
                    <a:pt x="461" y="3"/>
                  </a:cubicBezTo>
                  <a:cubicBezTo>
                    <a:pt x="462" y="3"/>
                    <a:pt x="462" y="3"/>
                    <a:pt x="462" y="3"/>
                  </a:cubicBezTo>
                  <a:cubicBezTo>
                    <a:pt x="461" y="3"/>
                    <a:pt x="461" y="3"/>
                    <a:pt x="461" y="3"/>
                  </a:cubicBezTo>
                  <a:cubicBezTo>
                    <a:pt x="462" y="3"/>
                    <a:pt x="462" y="3"/>
                    <a:pt x="462" y="3"/>
                  </a:cubicBezTo>
                  <a:cubicBezTo>
                    <a:pt x="461" y="3"/>
                    <a:pt x="461" y="3"/>
                    <a:pt x="461" y="3"/>
                  </a:cubicBezTo>
                  <a:cubicBezTo>
                    <a:pt x="462" y="3"/>
                    <a:pt x="462" y="3"/>
                    <a:pt x="462" y="3"/>
                  </a:cubicBezTo>
                  <a:cubicBezTo>
                    <a:pt x="462" y="3"/>
                    <a:pt x="462" y="3"/>
                    <a:pt x="462" y="3"/>
                  </a:cubicBezTo>
                  <a:cubicBezTo>
                    <a:pt x="462" y="3"/>
                    <a:pt x="463" y="3"/>
                    <a:pt x="463" y="3"/>
                  </a:cubicBezTo>
                  <a:cubicBezTo>
                    <a:pt x="463" y="3"/>
                    <a:pt x="463" y="3"/>
                    <a:pt x="463" y="3"/>
                  </a:cubicBezTo>
                  <a:cubicBezTo>
                    <a:pt x="464" y="3"/>
                    <a:pt x="464" y="3"/>
                    <a:pt x="464" y="3"/>
                  </a:cubicBezTo>
                  <a:cubicBezTo>
                    <a:pt x="464" y="3"/>
                    <a:pt x="464" y="3"/>
                    <a:pt x="465" y="3"/>
                  </a:cubicBezTo>
                  <a:cubicBezTo>
                    <a:pt x="465" y="3"/>
                    <a:pt x="465" y="3"/>
                    <a:pt x="465" y="3"/>
                  </a:cubicBezTo>
                  <a:cubicBezTo>
                    <a:pt x="465" y="3"/>
                    <a:pt x="465" y="3"/>
                    <a:pt x="465" y="3"/>
                  </a:cubicBezTo>
                  <a:cubicBezTo>
                    <a:pt x="465" y="3"/>
                    <a:pt x="465" y="3"/>
                    <a:pt x="465" y="3"/>
                  </a:cubicBezTo>
                  <a:cubicBezTo>
                    <a:pt x="466" y="3"/>
                    <a:pt x="466" y="3"/>
                    <a:pt x="467" y="3"/>
                  </a:cubicBezTo>
                  <a:cubicBezTo>
                    <a:pt x="467" y="3"/>
                    <a:pt x="467" y="3"/>
                    <a:pt x="467" y="3"/>
                  </a:cubicBezTo>
                  <a:cubicBezTo>
                    <a:pt x="467" y="3"/>
                    <a:pt x="467" y="3"/>
                    <a:pt x="467" y="3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68" y="3"/>
                    <a:pt x="469" y="3"/>
                    <a:pt x="470" y="3"/>
                  </a:cubicBezTo>
                  <a:cubicBezTo>
                    <a:pt x="470" y="3"/>
                    <a:pt x="470" y="3"/>
                    <a:pt x="470" y="3"/>
                  </a:cubicBezTo>
                  <a:cubicBezTo>
                    <a:pt x="470" y="3"/>
                    <a:pt x="470" y="3"/>
                    <a:pt x="470" y="3"/>
                  </a:cubicBezTo>
                  <a:cubicBezTo>
                    <a:pt x="470" y="3"/>
                    <a:pt x="470" y="3"/>
                    <a:pt x="470" y="3"/>
                  </a:cubicBezTo>
                  <a:cubicBezTo>
                    <a:pt x="470" y="3"/>
                    <a:pt x="470" y="3"/>
                    <a:pt x="470" y="3"/>
                  </a:cubicBezTo>
                  <a:cubicBezTo>
                    <a:pt x="471" y="2"/>
                    <a:pt x="471" y="2"/>
                    <a:pt x="471" y="2"/>
                  </a:cubicBezTo>
                  <a:cubicBezTo>
                    <a:pt x="470" y="2"/>
                    <a:pt x="470" y="2"/>
                    <a:pt x="470" y="2"/>
                  </a:cubicBezTo>
                  <a:cubicBezTo>
                    <a:pt x="470" y="2"/>
                    <a:pt x="470" y="2"/>
                    <a:pt x="470" y="2"/>
                  </a:cubicBezTo>
                  <a:cubicBezTo>
                    <a:pt x="470" y="2"/>
                    <a:pt x="470" y="2"/>
                    <a:pt x="470" y="2"/>
                  </a:cubicBezTo>
                  <a:cubicBezTo>
                    <a:pt x="470" y="2"/>
                    <a:pt x="470" y="2"/>
                    <a:pt x="470" y="2"/>
                  </a:cubicBezTo>
                  <a:cubicBezTo>
                    <a:pt x="470" y="2"/>
                    <a:pt x="470" y="2"/>
                    <a:pt x="470" y="2"/>
                  </a:cubicBezTo>
                  <a:cubicBezTo>
                    <a:pt x="469" y="2"/>
                    <a:pt x="469" y="2"/>
                    <a:pt x="469" y="2"/>
                  </a:cubicBezTo>
                  <a:cubicBezTo>
                    <a:pt x="468" y="3"/>
                    <a:pt x="468" y="3"/>
                    <a:pt x="468" y="3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469" y="2"/>
                    <a:pt x="469" y="2"/>
                    <a:pt x="469" y="2"/>
                  </a:cubicBezTo>
                  <a:cubicBezTo>
                    <a:pt x="469" y="2"/>
                    <a:pt x="469" y="2"/>
                    <a:pt x="469" y="2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467" y="2"/>
                    <a:pt x="468" y="2"/>
                    <a:pt x="467" y="2"/>
                  </a:cubicBezTo>
                  <a:cubicBezTo>
                    <a:pt x="467" y="2"/>
                    <a:pt x="467" y="2"/>
                    <a:pt x="467" y="2"/>
                  </a:cubicBezTo>
                  <a:cubicBezTo>
                    <a:pt x="466" y="2"/>
                    <a:pt x="466" y="2"/>
                    <a:pt x="466" y="2"/>
                  </a:cubicBezTo>
                  <a:cubicBezTo>
                    <a:pt x="466" y="2"/>
                    <a:pt x="466" y="2"/>
                    <a:pt x="467" y="2"/>
                  </a:cubicBezTo>
                  <a:cubicBezTo>
                    <a:pt x="467" y="2"/>
                    <a:pt x="467" y="2"/>
                    <a:pt x="467" y="2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467" y="2"/>
                    <a:pt x="467" y="2"/>
                    <a:pt x="467" y="2"/>
                  </a:cubicBezTo>
                  <a:cubicBezTo>
                    <a:pt x="466" y="2"/>
                    <a:pt x="466" y="2"/>
                    <a:pt x="466" y="2"/>
                  </a:cubicBezTo>
                  <a:cubicBezTo>
                    <a:pt x="466" y="2"/>
                    <a:pt x="466" y="2"/>
                    <a:pt x="466" y="2"/>
                  </a:cubicBezTo>
                  <a:cubicBezTo>
                    <a:pt x="466" y="1"/>
                    <a:pt x="466" y="1"/>
                    <a:pt x="466" y="1"/>
                  </a:cubicBezTo>
                  <a:cubicBezTo>
                    <a:pt x="466" y="1"/>
                    <a:pt x="466" y="1"/>
                    <a:pt x="466" y="1"/>
                  </a:cubicBezTo>
                  <a:cubicBezTo>
                    <a:pt x="466" y="1"/>
                    <a:pt x="466" y="1"/>
                    <a:pt x="46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4" y="1"/>
                    <a:pt x="464" y="1"/>
                    <a:pt x="464" y="1"/>
                  </a:cubicBezTo>
                  <a:cubicBezTo>
                    <a:pt x="464" y="1"/>
                    <a:pt x="464" y="1"/>
                    <a:pt x="464" y="1"/>
                  </a:cubicBezTo>
                  <a:cubicBezTo>
                    <a:pt x="464" y="1"/>
                    <a:pt x="464" y="1"/>
                    <a:pt x="464" y="1"/>
                  </a:cubicBezTo>
                  <a:cubicBezTo>
                    <a:pt x="464" y="1"/>
                    <a:pt x="464" y="1"/>
                    <a:pt x="464" y="1"/>
                  </a:cubicBezTo>
                  <a:cubicBezTo>
                    <a:pt x="463" y="1"/>
                    <a:pt x="463" y="1"/>
                    <a:pt x="463" y="1"/>
                  </a:cubicBezTo>
                  <a:cubicBezTo>
                    <a:pt x="463" y="1"/>
                    <a:pt x="463" y="1"/>
                    <a:pt x="463" y="1"/>
                  </a:cubicBezTo>
                  <a:cubicBezTo>
                    <a:pt x="463" y="1"/>
                    <a:pt x="462" y="2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2"/>
                    <a:pt x="460" y="2"/>
                    <a:pt x="460" y="2"/>
                  </a:cubicBezTo>
                  <a:cubicBezTo>
                    <a:pt x="460" y="2"/>
                    <a:pt x="460" y="2"/>
                    <a:pt x="460" y="2"/>
                  </a:cubicBezTo>
                  <a:cubicBezTo>
                    <a:pt x="459" y="2"/>
                    <a:pt x="459" y="2"/>
                    <a:pt x="459" y="2"/>
                  </a:cubicBezTo>
                  <a:cubicBezTo>
                    <a:pt x="459" y="2"/>
                    <a:pt x="459" y="2"/>
                    <a:pt x="459" y="2"/>
                  </a:cubicBezTo>
                  <a:cubicBezTo>
                    <a:pt x="458" y="2"/>
                    <a:pt x="458" y="2"/>
                    <a:pt x="458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9" y="2"/>
                    <a:pt x="459" y="2"/>
                    <a:pt x="459" y="2"/>
                  </a:cubicBezTo>
                  <a:lnTo>
                    <a:pt x="460" y="3"/>
                  </a:lnTo>
                  <a:close/>
                  <a:moveTo>
                    <a:pt x="399" y="6"/>
                  </a:moveTo>
                  <a:cubicBezTo>
                    <a:pt x="399" y="6"/>
                    <a:pt x="399" y="6"/>
                    <a:pt x="399" y="6"/>
                  </a:cubicBezTo>
                  <a:cubicBezTo>
                    <a:pt x="400" y="6"/>
                    <a:pt x="400" y="6"/>
                    <a:pt x="401" y="6"/>
                  </a:cubicBezTo>
                  <a:cubicBezTo>
                    <a:pt x="401" y="6"/>
                    <a:pt x="401" y="6"/>
                    <a:pt x="401" y="6"/>
                  </a:cubicBezTo>
                  <a:cubicBezTo>
                    <a:pt x="401" y="6"/>
                    <a:pt x="401" y="6"/>
                    <a:pt x="401" y="6"/>
                  </a:cubicBezTo>
                  <a:cubicBezTo>
                    <a:pt x="401" y="6"/>
                    <a:pt x="402" y="6"/>
                    <a:pt x="402" y="6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402" y="6"/>
                    <a:pt x="402" y="6"/>
                    <a:pt x="403" y="6"/>
                  </a:cubicBezTo>
                  <a:cubicBezTo>
                    <a:pt x="403" y="6"/>
                    <a:pt x="403" y="6"/>
                    <a:pt x="403" y="6"/>
                  </a:cubicBezTo>
                  <a:cubicBezTo>
                    <a:pt x="403" y="6"/>
                    <a:pt x="403" y="6"/>
                    <a:pt x="403" y="6"/>
                  </a:cubicBezTo>
                  <a:cubicBezTo>
                    <a:pt x="403" y="6"/>
                    <a:pt x="403" y="6"/>
                    <a:pt x="403" y="6"/>
                  </a:cubicBezTo>
                  <a:cubicBezTo>
                    <a:pt x="404" y="6"/>
                    <a:pt x="404" y="6"/>
                    <a:pt x="404" y="6"/>
                  </a:cubicBezTo>
                  <a:cubicBezTo>
                    <a:pt x="404" y="6"/>
                    <a:pt x="404" y="6"/>
                    <a:pt x="404" y="6"/>
                  </a:cubicBezTo>
                  <a:cubicBezTo>
                    <a:pt x="404" y="6"/>
                    <a:pt x="404" y="6"/>
                    <a:pt x="404" y="6"/>
                  </a:cubicBezTo>
                  <a:cubicBezTo>
                    <a:pt x="403" y="6"/>
                    <a:pt x="403" y="6"/>
                    <a:pt x="403" y="6"/>
                  </a:cubicBezTo>
                  <a:cubicBezTo>
                    <a:pt x="403" y="5"/>
                    <a:pt x="403" y="5"/>
                    <a:pt x="403" y="5"/>
                  </a:cubicBezTo>
                  <a:cubicBezTo>
                    <a:pt x="402" y="6"/>
                    <a:pt x="402" y="6"/>
                    <a:pt x="402" y="6"/>
                  </a:cubicBezTo>
                  <a:cubicBezTo>
                    <a:pt x="402" y="5"/>
                    <a:pt x="402" y="5"/>
                    <a:pt x="402" y="5"/>
                  </a:cubicBezTo>
                  <a:cubicBezTo>
                    <a:pt x="402" y="5"/>
                    <a:pt x="401" y="6"/>
                    <a:pt x="401" y="6"/>
                  </a:cubicBezTo>
                  <a:cubicBezTo>
                    <a:pt x="401" y="6"/>
                    <a:pt x="401" y="6"/>
                    <a:pt x="401" y="6"/>
                  </a:cubicBezTo>
                  <a:cubicBezTo>
                    <a:pt x="400" y="6"/>
                    <a:pt x="400" y="6"/>
                    <a:pt x="400" y="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9" y="6"/>
                    <a:pt x="399" y="6"/>
                    <a:pt x="399" y="6"/>
                  </a:cubicBezTo>
                  <a:close/>
                  <a:moveTo>
                    <a:pt x="370" y="8"/>
                  </a:moveTo>
                  <a:cubicBezTo>
                    <a:pt x="370" y="8"/>
                    <a:pt x="370" y="8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5" y="8"/>
                    <a:pt x="375" y="8"/>
                    <a:pt x="375" y="8"/>
                  </a:cubicBezTo>
                  <a:cubicBezTo>
                    <a:pt x="375" y="8"/>
                    <a:pt x="375" y="8"/>
                    <a:pt x="375" y="8"/>
                  </a:cubicBezTo>
                  <a:cubicBezTo>
                    <a:pt x="376" y="8"/>
                    <a:pt x="376" y="8"/>
                    <a:pt x="377" y="8"/>
                  </a:cubicBezTo>
                  <a:cubicBezTo>
                    <a:pt x="377" y="8"/>
                    <a:pt x="377" y="8"/>
                    <a:pt x="377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8"/>
                    <a:pt x="379" y="8"/>
                    <a:pt x="379" y="7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79" y="7"/>
                    <a:pt x="379" y="7"/>
                    <a:pt x="379" y="7"/>
                  </a:cubicBezTo>
                  <a:cubicBezTo>
                    <a:pt x="379" y="7"/>
                    <a:pt x="379" y="7"/>
                    <a:pt x="379" y="7"/>
                  </a:cubicBezTo>
                  <a:cubicBezTo>
                    <a:pt x="380" y="7"/>
                    <a:pt x="380" y="7"/>
                    <a:pt x="380" y="7"/>
                  </a:cubicBezTo>
                  <a:cubicBezTo>
                    <a:pt x="380" y="7"/>
                    <a:pt x="380" y="7"/>
                    <a:pt x="380" y="7"/>
                  </a:cubicBezTo>
                  <a:cubicBezTo>
                    <a:pt x="380" y="7"/>
                    <a:pt x="380" y="7"/>
                    <a:pt x="379" y="7"/>
                  </a:cubicBezTo>
                  <a:cubicBezTo>
                    <a:pt x="379" y="7"/>
                    <a:pt x="379" y="7"/>
                    <a:pt x="379" y="7"/>
                  </a:cubicBezTo>
                  <a:cubicBezTo>
                    <a:pt x="379" y="7"/>
                    <a:pt x="379" y="7"/>
                    <a:pt x="379" y="7"/>
                  </a:cubicBezTo>
                  <a:cubicBezTo>
                    <a:pt x="378" y="7"/>
                    <a:pt x="378" y="7"/>
                    <a:pt x="378" y="7"/>
                  </a:cubicBezTo>
                  <a:cubicBezTo>
                    <a:pt x="378" y="7"/>
                    <a:pt x="378" y="7"/>
                    <a:pt x="378" y="7"/>
                  </a:cubicBezTo>
                  <a:cubicBezTo>
                    <a:pt x="378" y="7"/>
                    <a:pt x="378" y="7"/>
                    <a:pt x="378" y="7"/>
                  </a:cubicBezTo>
                  <a:cubicBezTo>
                    <a:pt x="378" y="7"/>
                    <a:pt x="378" y="7"/>
                    <a:pt x="378" y="7"/>
                  </a:cubicBezTo>
                  <a:cubicBezTo>
                    <a:pt x="377" y="7"/>
                    <a:pt x="376" y="7"/>
                    <a:pt x="376" y="7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5" y="7"/>
                    <a:pt x="375" y="7"/>
                    <a:pt x="374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2" y="8"/>
                    <a:pt x="372" y="8"/>
                    <a:pt x="371" y="8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71" y="8"/>
                    <a:pt x="371" y="8"/>
                    <a:pt x="371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70" y="8"/>
                    <a:pt x="370" y="8"/>
                    <a:pt x="370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69" y="8"/>
                    <a:pt x="369" y="8"/>
                    <a:pt x="369" y="8"/>
                  </a:cubicBezTo>
                  <a:cubicBezTo>
                    <a:pt x="369" y="8"/>
                    <a:pt x="370" y="8"/>
                    <a:pt x="370" y="8"/>
                  </a:cubicBezTo>
                  <a:close/>
                  <a:moveTo>
                    <a:pt x="382" y="7"/>
                  </a:moveTo>
                  <a:cubicBezTo>
                    <a:pt x="382" y="7"/>
                    <a:pt x="382" y="7"/>
                    <a:pt x="382" y="7"/>
                  </a:cubicBezTo>
                  <a:cubicBezTo>
                    <a:pt x="382" y="7"/>
                    <a:pt x="382" y="7"/>
                    <a:pt x="382" y="7"/>
                  </a:cubicBezTo>
                  <a:cubicBezTo>
                    <a:pt x="382" y="7"/>
                    <a:pt x="382" y="7"/>
                    <a:pt x="382" y="7"/>
                  </a:cubicBezTo>
                  <a:cubicBezTo>
                    <a:pt x="382" y="7"/>
                    <a:pt x="382" y="7"/>
                    <a:pt x="382" y="7"/>
                  </a:cubicBezTo>
                  <a:cubicBezTo>
                    <a:pt x="382" y="7"/>
                    <a:pt x="382" y="7"/>
                    <a:pt x="382" y="7"/>
                  </a:cubicBezTo>
                  <a:cubicBezTo>
                    <a:pt x="383" y="7"/>
                    <a:pt x="383" y="7"/>
                    <a:pt x="383" y="7"/>
                  </a:cubicBezTo>
                  <a:cubicBezTo>
                    <a:pt x="383" y="7"/>
                    <a:pt x="383" y="7"/>
                    <a:pt x="383" y="7"/>
                  </a:cubicBezTo>
                  <a:cubicBezTo>
                    <a:pt x="384" y="7"/>
                    <a:pt x="384" y="7"/>
                    <a:pt x="384" y="7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4" y="7"/>
                    <a:pt x="384" y="7"/>
                    <a:pt x="384" y="7"/>
                  </a:cubicBezTo>
                  <a:cubicBezTo>
                    <a:pt x="384" y="7"/>
                    <a:pt x="384" y="7"/>
                    <a:pt x="384" y="7"/>
                  </a:cubicBezTo>
                  <a:cubicBezTo>
                    <a:pt x="384" y="7"/>
                    <a:pt x="382" y="7"/>
                    <a:pt x="382" y="7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82" y="8"/>
                    <a:pt x="381" y="8"/>
                    <a:pt x="380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7" y="8"/>
                    <a:pt x="377" y="8"/>
                    <a:pt x="377" y="8"/>
                  </a:cubicBezTo>
                  <a:cubicBezTo>
                    <a:pt x="377" y="8"/>
                    <a:pt x="377" y="8"/>
                    <a:pt x="377" y="8"/>
                  </a:cubicBezTo>
                  <a:cubicBezTo>
                    <a:pt x="377" y="8"/>
                    <a:pt x="377" y="8"/>
                    <a:pt x="377" y="8"/>
                  </a:cubicBezTo>
                  <a:cubicBezTo>
                    <a:pt x="377" y="8"/>
                    <a:pt x="377" y="8"/>
                    <a:pt x="377" y="8"/>
                  </a:cubicBezTo>
                  <a:cubicBezTo>
                    <a:pt x="377" y="8"/>
                    <a:pt x="377" y="8"/>
                    <a:pt x="377" y="8"/>
                  </a:cubicBezTo>
                  <a:cubicBezTo>
                    <a:pt x="377" y="8"/>
                    <a:pt x="377" y="8"/>
                    <a:pt x="376" y="8"/>
                  </a:cubicBezTo>
                  <a:cubicBezTo>
                    <a:pt x="376" y="8"/>
                    <a:pt x="376" y="8"/>
                    <a:pt x="376" y="8"/>
                  </a:cubicBezTo>
                  <a:cubicBezTo>
                    <a:pt x="377" y="8"/>
                    <a:pt x="377" y="8"/>
                    <a:pt x="378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79" y="8"/>
                    <a:pt x="380" y="8"/>
                    <a:pt x="380" y="8"/>
                  </a:cubicBezTo>
                  <a:cubicBezTo>
                    <a:pt x="381" y="8"/>
                    <a:pt x="381" y="7"/>
                    <a:pt x="382" y="7"/>
                  </a:cubicBezTo>
                  <a:close/>
                  <a:moveTo>
                    <a:pt x="396" y="6"/>
                  </a:moveTo>
                  <a:cubicBezTo>
                    <a:pt x="396" y="6"/>
                    <a:pt x="396" y="6"/>
                    <a:pt x="396" y="6"/>
                  </a:cubicBezTo>
                  <a:cubicBezTo>
                    <a:pt x="396" y="6"/>
                    <a:pt x="396" y="6"/>
                    <a:pt x="396" y="6"/>
                  </a:cubicBezTo>
                  <a:cubicBezTo>
                    <a:pt x="395" y="6"/>
                    <a:pt x="395" y="6"/>
                    <a:pt x="395" y="6"/>
                  </a:cubicBezTo>
                  <a:lnTo>
                    <a:pt x="396" y="6"/>
                  </a:lnTo>
                  <a:close/>
                  <a:moveTo>
                    <a:pt x="388" y="7"/>
                  </a:moveTo>
                  <a:cubicBezTo>
                    <a:pt x="388" y="7"/>
                    <a:pt x="388" y="7"/>
                    <a:pt x="388" y="7"/>
                  </a:cubicBezTo>
                  <a:cubicBezTo>
                    <a:pt x="388" y="7"/>
                    <a:pt x="388" y="7"/>
                    <a:pt x="388" y="7"/>
                  </a:cubicBezTo>
                  <a:cubicBezTo>
                    <a:pt x="388" y="7"/>
                    <a:pt x="388" y="7"/>
                    <a:pt x="388" y="7"/>
                  </a:cubicBezTo>
                  <a:cubicBezTo>
                    <a:pt x="388" y="7"/>
                    <a:pt x="388" y="7"/>
                    <a:pt x="388" y="7"/>
                  </a:cubicBezTo>
                  <a:cubicBezTo>
                    <a:pt x="388" y="7"/>
                    <a:pt x="388" y="7"/>
                    <a:pt x="388" y="7"/>
                  </a:cubicBezTo>
                  <a:close/>
                  <a:moveTo>
                    <a:pt x="326" y="12"/>
                  </a:moveTo>
                  <a:cubicBezTo>
                    <a:pt x="326" y="12"/>
                    <a:pt x="326" y="12"/>
                    <a:pt x="326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8" y="12"/>
                    <a:pt x="328" y="12"/>
                    <a:pt x="328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8" y="12"/>
                    <a:pt x="329" y="12"/>
                    <a:pt x="329" y="12"/>
                  </a:cubicBezTo>
                  <a:cubicBezTo>
                    <a:pt x="330" y="12"/>
                    <a:pt x="331" y="12"/>
                    <a:pt x="331" y="12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29" y="12"/>
                    <a:pt x="329" y="12"/>
                    <a:pt x="329" y="12"/>
                  </a:cubicBezTo>
                  <a:cubicBezTo>
                    <a:pt x="329" y="12"/>
                    <a:pt x="329" y="12"/>
                    <a:pt x="329" y="12"/>
                  </a:cubicBezTo>
                  <a:cubicBezTo>
                    <a:pt x="329" y="12"/>
                    <a:pt x="329" y="12"/>
                    <a:pt x="328" y="12"/>
                  </a:cubicBezTo>
                  <a:cubicBezTo>
                    <a:pt x="328" y="12"/>
                    <a:pt x="328" y="12"/>
                    <a:pt x="328" y="12"/>
                  </a:cubicBezTo>
                  <a:cubicBezTo>
                    <a:pt x="328" y="12"/>
                    <a:pt x="328" y="12"/>
                    <a:pt x="328" y="12"/>
                  </a:cubicBezTo>
                  <a:cubicBezTo>
                    <a:pt x="329" y="12"/>
                    <a:pt x="329" y="12"/>
                    <a:pt x="329" y="12"/>
                  </a:cubicBezTo>
                  <a:cubicBezTo>
                    <a:pt x="329" y="12"/>
                    <a:pt x="329" y="12"/>
                    <a:pt x="329" y="12"/>
                  </a:cubicBezTo>
                  <a:cubicBezTo>
                    <a:pt x="329" y="12"/>
                    <a:pt x="329" y="12"/>
                    <a:pt x="329" y="12"/>
                  </a:cubicBezTo>
                  <a:cubicBezTo>
                    <a:pt x="329" y="12"/>
                    <a:pt x="329" y="12"/>
                    <a:pt x="329" y="12"/>
                  </a:cubicBezTo>
                  <a:cubicBezTo>
                    <a:pt x="330" y="12"/>
                    <a:pt x="330" y="12"/>
                    <a:pt x="331" y="12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2" y="12"/>
                    <a:pt x="332" y="12"/>
                    <a:pt x="332" y="12"/>
                  </a:cubicBezTo>
                  <a:cubicBezTo>
                    <a:pt x="332" y="12"/>
                    <a:pt x="332" y="12"/>
                    <a:pt x="332" y="12"/>
                  </a:cubicBezTo>
                  <a:cubicBezTo>
                    <a:pt x="333" y="12"/>
                    <a:pt x="333" y="12"/>
                    <a:pt x="333" y="12"/>
                  </a:cubicBezTo>
                  <a:cubicBezTo>
                    <a:pt x="333" y="12"/>
                    <a:pt x="333" y="12"/>
                    <a:pt x="333" y="12"/>
                  </a:cubicBezTo>
                  <a:cubicBezTo>
                    <a:pt x="334" y="12"/>
                    <a:pt x="334" y="12"/>
                    <a:pt x="334" y="12"/>
                  </a:cubicBezTo>
                  <a:cubicBezTo>
                    <a:pt x="334" y="12"/>
                    <a:pt x="334" y="12"/>
                    <a:pt x="334" y="12"/>
                  </a:cubicBezTo>
                  <a:cubicBezTo>
                    <a:pt x="334" y="12"/>
                    <a:pt x="334" y="12"/>
                    <a:pt x="334" y="12"/>
                  </a:cubicBezTo>
                  <a:cubicBezTo>
                    <a:pt x="334" y="12"/>
                    <a:pt x="334" y="12"/>
                    <a:pt x="334" y="12"/>
                  </a:cubicBezTo>
                  <a:cubicBezTo>
                    <a:pt x="335" y="12"/>
                    <a:pt x="336" y="12"/>
                    <a:pt x="337" y="12"/>
                  </a:cubicBezTo>
                  <a:cubicBezTo>
                    <a:pt x="337" y="12"/>
                    <a:pt x="338" y="12"/>
                    <a:pt x="338" y="12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2"/>
                    <a:pt x="340" y="11"/>
                    <a:pt x="340" y="11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0" y="11"/>
                    <a:pt x="340" y="11"/>
                    <a:pt x="340" y="11"/>
                  </a:cubicBezTo>
                  <a:cubicBezTo>
                    <a:pt x="341" y="11"/>
                    <a:pt x="341" y="11"/>
                    <a:pt x="341" y="11"/>
                  </a:cubicBezTo>
                  <a:cubicBezTo>
                    <a:pt x="341" y="11"/>
                    <a:pt x="341" y="11"/>
                    <a:pt x="341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2" y="11"/>
                    <a:pt x="342" y="11"/>
                    <a:pt x="342" y="11"/>
                  </a:cubicBezTo>
                  <a:cubicBezTo>
                    <a:pt x="341" y="11"/>
                    <a:pt x="341" y="11"/>
                    <a:pt x="341" y="11"/>
                  </a:cubicBezTo>
                  <a:cubicBezTo>
                    <a:pt x="341" y="11"/>
                    <a:pt x="341" y="11"/>
                    <a:pt x="341" y="11"/>
                  </a:cubicBezTo>
                  <a:cubicBezTo>
                    <a:pt x="341" y="11"/>
                    <a:pt x="340" y="11"/>
                    <a:pt x="340" y="11"/>
                  </a:cubicBezTo>
                  <a:cubicBezTo>
                    <a:pt x="340" y="10"/>
                    <a:pt x="340" y="10"/>
                    <a:pt x="340" y="10"/>
                  </a:cubicBezTo>
                  <a:cubicBezTo>
                    <a:pt x="339" y="11"/>
                    <a:pt x="339" y="11"/>
                    <a:pt x="339" y="11"/>
                  </a:cubicBezTo>
                  <a:cubicBezTo>
                    <a:pt x="339" y="11"/>
                    <a:pt x="339" y="11"/>
                    <a:pt x="339" y="11"/>
                  </a:cubicBezTo>
                  <a:cubicBezTo>
                    <a:pt x="338" y="11"/>
                    <a:pt x="338" y="11"/>
                    <a:pt x="338" y="11"/>
                  </a:cubicBezTo>
                  <a:cubicBezTo>
                    <a:pt x="339" y="11"/>
                    <a:pt x="339" y="11"/>
                    <a:pt x="339" y="11"/>
                  </a:cubicBezTo>
                  <a:cubicBezTo>
                    <a:pt x="339" y="10"/>
                    <a:pt x="339" y="10"/>
                    <a:pt x="339" y="10"/>
                  </a:cubicBezTo>
                  <a:cubicBezTo>
                    <a:pt x="338" y="11"/>
                    <a:pt x="338" y="11"/>
                    <a:pt x="338" y="11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6" y="11"/>
                    <a:pt x="336" y="11"/>
                    <a:pt x="336" y="11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5" y="11"/>
                    <a:pt x="335" y="11"/>
                    <a:pt x="335" y="11"/>
                  </a:cubicBezTo>
                  <a:cubicBezTo>
                    <a:pt x="334" y="11"/>
                    <a:pt x="334" y="11"/>
                    <a:pt x="334" y="11"/>
                  </a:cubicBezTo>
                  <a:cubicBezTo>
                    <a:pt x="334" y="11"/>
                    <a:pt x="334" y="11"/>
                    <a:pt x="334" y="11"/>
                  </a:cubicBezTo>
                  <a:cubicBezTo>
                    <a:pt x="334" y="11"/>
                    <a:pt x="334" y="11"/>
                    <a:pt x="334" y="11"/>
                  </a:cubicBezTo>
                  <a:cubicBezTo>
                    <a:pt x="334" y="11"/>
                    <a:pt x="334" y="11"/>
                    <a:pt x="334" y="11"/>
                  </a:cubicBezTo>
                  <a:cubicBezTo>
                    <a:pt x="334" y="11"/>
                    <a:pt x="334" y="11"/>
                    <a:pt x="334" y="11"/>
                  </a:cubicBezTo>
                  <a:cubicBezTo>
                    <a:pt x="333" y="11"/>
                    <a:pt x="333" y="11"/>
                    <a:pt x="333" y="11"/>
                  </a:cubicBezTo>
                  <a:cubicBezTo>
                    <a:pt x="333" y="11"/>
                    <a:pt x="333" y="11"/>
                    <a:pt x="333" y="11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2" y="11"/>
                    <a:pt x="332" y="11"/>
                    <a:pt x="332" y="11"/>
                  </a:cubicBezTo>
                  <a:cubicBezTo>
                    <a:pt x="331" y="11"/>
                    <a:pt x="331" y="11"/>
                    <a:pt x="331" y="11"/>
                  </a:cubicBezTo>
                  <a:cubicBezTo>
                    <a:pt x="331" y="11"/>
                    <a:pt x="331" y="11"/>
                    <a:pt x="331" y="11"/>
                  </a:cubicBezTo>
                  <a:cubicBezTo>
                    <a:pt x="331" y="11"/>
                    <a:pt x="331" y="11"/>
                    <a:pt x="331" y="11"/>
                  </a:cubicBezTo>
                  <a:cubicBezTo>
                    <a:pt x="331" y="11"/>
                    <a:pt x="331" y="11"/>
                    <a:pt x="331" y="11"/>
                  </a:cubicBezTo>
                  <a:cubicBezTo>
                    <a:pt x="330" y="11"/>
                    <a:pt x="330" y="11"/>
                    <a:pt x="330" y="11"/>
                  </a:cubicBezTo>
                  <a:cubicBezTo>
                    <a:pt x="330" y="11"/>
                    <a:pt x="330" y="11"/>
                    <a:pt x="330" y="11"/>
                  </a:cubicBezTo>
                  <a:cubicBezTo>
                    <a:pt x="330" y="11"/>
                    <a:pt x="329" y="11"/>
                    <a:pt x="329" y="11"/>
                  </a:cubicBezTo>
                  <a:cubicBezTo>
                    <a:pt x="329" y="11"/>
                    <a:pt x="329" y="11"/>
                    <a:pt x="329" y="11"/>
                  </a:cubicBezTo>
                  <a:cubicBezTo>
                    <a:pt x="329" y="11"/>
                    <a:pt x="329" y="11"/>
                    <a:pt x="329" y="11"/>
                  </a:cubicBezTo>
                  <a:cubicBezTo>
                    <a:pt x="329" y="11"/>
                    <a:pt x="329" y="11"/>
                    <a:pt x="329" y="11"/>
                  </a:cubicBezTo>
                  <a:cubicBezTo>
                    <a:pt x="329" y="11"/>
                    <a:pt x="329" y="11"/>
                    <a:pt x="329" y="11"/>
                  </a:cubicBezTo>
                  <a:cubicBezTo>
                    <a:pt x="329" y="11"/>
                    <a:pt x="329" y="11"/>
                    <a:pt x="329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8" y="11"/>
                    <a:pt x="328" y="11"/>
                    <a:pt x="328" y="11"/>
                  </a:cubicBezTo>
                  <a:cubicBezTo>
                    <a:pt x="327" y="11"/>
                    <a:pt x="326" y="11"/>
                    <a:pt x="326" y="11"/>
                  </a:cubicBezTo>
                  <a:cubicBezTo>
                    <a:pt x="326" y="12"/>
                    <a:pt x="326" y="12"/>
                    <a:pt x="326" y="12"/>
                  </a:cubicBezTo>
                  <a:close/>
                  <a:moveTo>
                    <a:pt x="389" y="7"/>
                  </a:moveTo>
                  <a:cubicBezTo>
                    <a:pt x="389" y="7"/>
                    <a:pt x="389" y="7"/>
                    <a:pt x="389" y="7"/>
                  </a:cubicBezTo>
                  <a:cubicBezTo>
                    <a:pt x="389" y="7"/>
                    <a:pt x="389" y="7"/>
                    <a:pt x="389" y="7"/>
                  </a:cubicBezTo>
                  <a:cubicBezTo>
                    <a:pt x="389" y="7"/>
                    <a:pt x="389" y="7"/>
                    <a:pt x="389" y="7"/>
                  </a:cubicBezTo>
                  <a:cubicBezTo>
                    <a:pt x="389" y="7"/>
                    <a:pt x="389" y="7"/>
                    <a:pt x="389" y="7"/>
                  </a:cubicBezTo>
                  <a:cubicBezTo>
                    <a:pt x="389" y="7"/>
                    <a:pt x="389" y="7"/>
                    <a:pt x="389" y="7"/>
                  </a:cubicBezTo>
                  <a:close/>
                  <a:moveTo>
                    <a:pt x="396" y="7"/>
                  </a:moveTo>
                  <a:cubicBezTo>
                    <a:pt x="396" y="7"/>
                    <a:pt x="396" y="7"/>
                    <a:pt x="396" y="7"/>
                  </a:cubicBezTo>
                  <a:cubicBezTo>
                    <a:pt x="397" y="7"/>
                    <a:pt x="397" y="7"/>
                    <a:pt x="398" y="6"/>
                  </a:cubicBezTo>
                  <a:cubicBezTo>
                    <a:pt x="398" y="6"/>
                    <a:pt x="398" y="6"/>
                    <a:pt x="398" y="6"/>
                  </a:cubicBezTo>
                  <a:cubicBezTo>
                    <a:pt x="397" y="6"/>
                    <a:pt x="397" y="6"/>
                    <a:pt x="396" y="6"/>
                  </a:cubicBezTo>
                  <a:cubicBezTo>
                    <a:pt x="396" y="6"/>
                    <a:pt x="396" y="6"/>
                    <a:pt x="396" y="6"/>
                  </a:cubicBezTo>
                  <a:cubicBezTo>
                    <a:pt x="395" y="6"/>
                    <a:pt x="395" y="6"/>
                    <a:pt x="395" y="6"/>
                  </a:cubicBezTo>
                  <a:cubicBezTo>
                    <a:pt x="396" y="7"/>
                    <a:pt x="396" y="7"/>
                    <a:pt x="396" y="7"/>
                  </a:cubicBezTo>
                  <a:cubicBezTo>
                    <a:pt x="396" y="7"/>
                    <a:pt x="396" y="7"/>
                    <a:pt x="396" y="7"/>
                  </a:cubicBezTo>
                  <a:close/>
                  <a:moveTo>
                    <a:pt x="334" y="11"/>
                  </a:moveTo>
                  <a:cubicBezTo>
                    <a:pt x="334" y="11"/>
                    <a:pt x="334" y="11"/>
                    <a:pt x="334" y="11"/>
                  </a:cubicBezTo>
                  <a:cubicBezTo>
                    <a:pt x="334" y="11"/>
                    <a:pt x="334" y="11"/>
                    <a:pt x="334" y="11"/>
                  </a:cubicBezTo>
                  <a:cubicBezTo>
                    <a:pt x="334" y="11"/>
                    <a:pt x="334" y="11"/>
                    <a:pt x="334" y="11"/>
                  </a:cubicBezTo>
                  <a:cubicBezTo>
                    <a:pt x="334" y="11"/>
                    <a:pt x="334" y="11"/>
                    <a:pt x="334" y="11"/>
                  </a:cubicBezTo>
                  <a:close/>
                  <a:moveTo>
                    <a:pt x="387" y="7"/>
                  </a:moveTo>
                  <a:cubicBezTo>
                    <a:pt x="387" y="7"/>
                    <a:pt x="387" y="7"/>
                    <a:pt x="387" y="7"/>
                  </a:cubicBezTo>
                  <a:cubicBezTo>
                    <a:pt x="388" y="7"/>
                    <a:pt x="388" y="7"/>
                    <a:pt x="388" y="7"/>
                  </a:cubicBezTo>
                  <a:cubicBezTo>
                    <a:pt x="388" y="7"/>
                    <a:pt x="388" y="7"/>
                    <a:pt x="388" y="7"/>
                  </a:cubicBezTo>
                  <a:cubicBezTo>
                    <a:pt x="388" y="7"/>
                    <a:pt x="388" y="7"/>
                    <a:pt x="388" y="7"/>
                  </a:cubicBezTo>
                  <a:cubicBezTo>
                    <a:pt x="387" y="7"/>
                    <a:pt x="387" y="7"/>
                    <a:pt x="387" y="7"/>
                  </a:cubicBezTo>
                  <a:cubicBezTo>
                    <a:pt x="387" y="7"/>
                    <a:pt x="387" y="7"/>
                    <a:pt x="387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87" y="7"/>
                    <a:pt x="387" y="7"/>
                    <a:pt x="387" y="7"/>
                  </a:cubicBezTo>
                  <a:close/>
                  <a:moveTo>
                    <a:pt x="395" y="7"/>
                  </a:moveTo>
                  <a:cubicBezTo>
                    <a:pt x="395" y="7"/>
                    <a:pt x="395" y="7"/>
                    <a:pt x="395" y="7"/>
                  </a:cubicBezTo>
                  <a:cubicBezTo>
                    <a:pt x="394" y="7"/>
                    <a:pt x="394" y="7"/>
                    <a:pt x="394" y="7"/>
                  </a:cubicBezTo>
                  <a:cubicBezTo>
                    <a:pt x="394" y="7"/>
                    <a:pt x="394" y="7"/>
                    <a:pt x="394" y="7"/>
                  </a:cubicBezTo>
                  <a:cubicBezTo>
                    <a:pt x="394" y="7"/>
                    <a:pt x="394" y="7"/>
                    <a:pt x="394" y="7"/>
                  </a:cubicBezTo>
                  <a:cubicBezTo>
                    <a:pt x="393" y="7"/>
                    <a:pt x="393" y="7"/>
                    <a:pt x="393" y="7"/>
                  </a:cubicBezTo>
                  <a:cubicBezTo>
                    <a:pt x="393" y="7"/>
                    <a:pt x="393" y="7"/>
                    <a:pt x="393" y="7"/>
                  </a:cubicBezTo>
                  <a:cubicBezTo>
                    <a:pt x="393" y="7"/>
                    <a:pt x="393" y="7"/>
                    <a:pt x="393" y="7"/>
                  </a:cubicBezTo>
                  <a:cubicBezTo>
                    <a:pt x="393" y="7"/>
                    <a:pt x="393" y="7"/>
                    <a:pt x="393" y="7"/>
                  </a:cubicBezTo>
                  <a:cubicBezTo>
                    <a:pt x="394" y="7"/>
                    <a:pt x="394" y="7"/>
                    <a:pt x="394" y="7"/>
                  </a:cubicBezTo>
                  <a:cubicBezTo>
                    <a:pt x="394" y="7"/>
                    <a:pt x="394" y="7"/>
                    <a:pt x="394" y="7"/>
                  </a:cubicBezTo>
                  <a:cubicBezTo>
                    <a:pt x="395" y="7"/>
                    <a:pt x="395" y="7"/>
                    <a:pt x="395" y="7"/>
                  </a:cubicBezTo>
                  <a:cubicBezTo>
                    <a:pt x="395" y="7"/>
                    <a:pt x="395" y="7"/>
                    <a:pt x="395" y="7"/>
                  </a:cubicBezTo>
                  <a:cubicBezTo>
                    <a:pt x="395" y="7"/>
                    <a:pt x="395" y="7"/>
                    <a:pt x="395" y="7"/>
                  </a:cubicBezTo>
                  <a:cubicBezTo>
                    <a:pt x="395" y="7"/>
                    <a:pt x="395" y="7"/>
                    <a:pt x="395" y="7"/>
                  </a:cubicBezTo>
                  <a:cubicBezTo>
                    <a:pt x="395" y="7"/>
                    <a:pt x="395" y="7"/>
                    <a:pt x="395" y="7"/>
                  </a:cubicBezTo>
                  <a:close/>
                  <a:moveTo>
                    <a:pt x="258" y="16"/>
                  </a:moveTo>
                  <a:cubicBezTo>
                    <a:pt x="259" y="16"/>
                    <a:pt x="259" y="16"/>
                    <a:pt x="259" y="16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59" y="16"/>
                    <a:pt x="259" y="16"/>
                    <a:pt x="259" y="16"/>
                  </a:cubicBezTo>
                  <a:cubicBezTo>
                    <a:pt x="258" y="16"/>
                    <a:pt x="258" y="16"/>
                    <a:pt x="258" y="16"/>
                  </a:cubicBezTo>
                  <a:close/>
                  <a:moveTo>
                    <a:pt x="117" y="26"/>
                  </a:moveTo>
                  <a:cubicBezTo>
                    <a:pt x="117" y="26"/>
                    <a:pt x="117" y="26"/>
                    <a:pt x="117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7" y="26"/>
                    <a:pt x="118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lose/>
                  <a:moveTo>
                    <a:pt x="391" y="7"/>
                  </a:moveTo>
                  <a:cubicBezTo>
                    <a:pt x="391" y="7"/>
                    <a:pt x="391" y="7"/>
                    <a:pt x="391" y="7"/>
                  </a:cubicBezTo>
                  <a:cubicBezTo>
                    <a:pt x="391" y="7"/>
                    <a:pt x="391" y="7"/>
                    <a:pt x="391" y="7"/>
                  </a:cubicBezTo>
                  <a:cubicBezTo>
                    <a:pt x="391" y="7"/>
                    <a:pt x="391" y="7"/>
                    <a:pt x="391" y="7"/>
                  </a:cubicBezTo>
                  <a:cubicBezTo>
                    <a:pt x="391" y="7"/>
                    <a:pt x="391" y="7"/>
                    <a:pt x="391" y="7"/>
                  </a:cubicBezTo>
                  <a:close/>
                  <a:moveTo>
                    <a:pt x="389" y="7"/>
                  </a:moveTo>
                  <a:cubicBezTo>
                    <a:pt x="389" y="7"/>
                    <a:pt x="389" y="7"/>
                    <a:pt x="389" y="7"/>
                  </a:cubicBezTo>
                  <a:cubicBezTo>
                    <a:pt x="389" y="7"/>
                    <a:pt x="389" y="7"/>
                    <a:pt x="389" y="7"/>
                  </a:cubicBezTo>
                  <a:cubicBezTo>
                    <a:pt x="389" y="7"/>
                    <a:pt x="389" y="7"/>
                    <a:pt x="389" y="7"/>
                  </a:cubicBezTo>
                  <a:close/>
                  <a:moveTo>
                    <a:pt x="315" y="13"/>
                  </a:moveTo>
                  <a:cubicBezTo>
                    <a:pt x="315" y="13"/>
                    <a:pt x="315" y="13"/>
                    <a:pt x="314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6" y="13"/>
                    <a:pt x="316" y="13"/>
                    <a:pt x="316" y="13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7" y="13"/>
                    <a:pt x="317" y="13"/>
                    <a:pt x="316" y="13"/>
                  </a:cubicBezTo>
                  <a:cubicBezTo>
                    <a:pt x="316" y="13"/>
                    <a:pt x="316" y="13"/>
                    <a:pt x="316" y="13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2"/>
                    <a:pt x="321" y="12"/>
                    <a:pt x="321" y="12"/>
                  </a:cubicBezTo>
                  <a:cubicBezTo>
                    <a:pt x="321" y="12"/>
                    <a:pt x="321" y="12"/>
                    <a:pt x="321" y="12"/>
                  </a:cubicBezTo>
                  <a:cubicBezTo>
                    <a:pt x="322" y="12"/>
                    <a:pt x="322" y="12"/>
                    <a:pt x="322" y="12"/>
                  </a:cubicBezTo>
                  <a:cubicBezTo>
                    <a:pt x="322" y="12"/>
                    <a:pt x="322" y="12"/>
                    <a:pt x="322" y="12"/>
                  </a:cubicBezTo>
                  <a:cubicBezTo>
                    <a:pt x="322" y="12"/>
                    <a:pt x="322" y="12"/>
                    <a:pt x="322" y="12"/>
                  </a:cubicBezTo>
                  <a:cubicBezTo>
                    <a:pt x="323" y="12"/>
                    <a:pt x="323" y="12"/>
                    <a:pt x="323" y="12"/>
                  </a:cubicBezTo>
                  <a:cubicBezTo>
                    <a:pt x="323" y="12"/>
                    <a:pt x="323" y="12"/>
                    <a:pt x="323" y="12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7" y="13"/>
                    <a:pt x="327" y="13"/>
                    <a:pt x="327" y="13"/>
                  </a:cubicBezTo>
                  <a:cubicBezTo>
                    <a:pt x="327" y="13"/>
                    <a:pt x="327" y="13"/>
                    <a:pt x="327" y="13"/>
                  </a:cubicBezTo>
                  <a:cubicBezTo>
                    <a:pt x="327" y="13"/>
                    <a:pt x="327" y="13"/>
                    <a:pt x="327" y="13"/>
                  </a:cubicBezTo>
                  <a:cubicBezTo>
                    <a:pt x="328" y="13"/>
                    <a:pt x="328" y="13"/>
                    <a:pt x="328" y="13"/>
                  </a:cubicBezTo>
                  <a:cubicBezTo>
                    <a:pt x="328" y="13"/>
                    <a:pt x="328" y="13"/>
                    <a:pt x="328" y="13"/>
                  </a:cubicBezTo>
                  <a:cubicBezTo>
                    <a:pt x="328" y="13"/>
                    <a:pt x="328" y="13"/>
                    <a:pt x="328" y="13"/>
                  </a:cubicBezTo>
                  <a:cubicBezTo>
                    <a:pt x="328" y="13"/>
                    <a:pt x="328" y="13"/>
                    <a:pt x="328" y="13"/>
                  </a:cubicBezTo>
                  <a:cubicBezTo>
                    <a:pt x="329" y="13"/>
                    <a:pt x="329" y="13"/>
                    <a:pt x="329" y="13"/>
                  </a:cubicBezTo>
                  <a:cubicBezTo>
                    <a:pt x="329" y="13"/>
                    <a:pt x="330" y="13"/>
                    <a:pt x="330" y="13"/>
                  </a:cubicBezTo>
                  <a:cubicBezTo>
                    <a:pt x="328" y="13"/>
                    <a:pt x="328" y="13"/>
                    <a:pt x="327" y="13"/>
                  </a:cubicBezTo>
                  <a:cubicBezTo>
                    <a:pt x="327" y="14"/>
                    <a:pt x="327" y="14"/>
                    <a:pt x="327" y="14"/>
                  </a:cubicBezTo>
                  <a:cubicBezTo>
                    <a:pt x="327" y="14"/>
                    <a:pt x="327" y="14"/>
                    <a:pt x="327" y="14"/>
                  </a:cubicBezTo>
                  <a:cubicBezTo>
                    <a:pt x="327" y="14"/>
                    <a:pt x="327" y="14"/>
                    <a:pt x="327" y="14"/>
                  </a:cubicBezTo>
                  <a:cubicBezTo>
                    <a:pt x="327" y="14"/>
                    <a:pt x="327" y="14"/>
                    <a:pt x="327" y="14"/>
                  </a:cubicBezTo>
                  <a:cubicBezTo>
                    <a:pt x="327" y="14"/>
                    <a:pt x="327" y="14"/>
                    <a:pt x="327" y="14"/>
                  </a:cubicBezTo>
                  <a:cubicBezTo>
                    <a:pt x="327" y="14"/>
                    <a:pt x="327" y="14"/>
                    <a:pt x="327" y="14"/>
                  </a:cubicBezTo>
                  <a:cubicBezTo>
                    <a:pt x="327" y="14"/>
                    <a:pt x="327" y="14"/>
                    <a:pt x="327" y="14"/>
                  </a:cubicBezTo>
                  <a:cubicBezTo>
                    <a:pt x="326" y="14"/>
                    <a:pt x="326" y="14"/>
                    <a:pt x="326" y="14"/>
                  </a:cubicBezTo>
                  <a:cubicBezTo>
                    <a:pt x="326" y="14"/>
                    <a:pt x="326" y="14"/>
                    <a:pt x="325" y="14"/>
                  </a:cubicBezTo>
                  <a:cubicBezTo>
                    <a:pt x="325" y="15"/>
                    <a:pt x="325" y="15"/>
                    <a:pt x="324" y="15"/>
                  </a:cubicBezTo>
                  <a:cubicBezTo>
                    <a:pt x="324" y="15"/>
                    <a:pt x="324" y="15"/>
                    <a:pt x="324" y="15"/>
                  </a:cubicBezTo>
                  <a:cubicBezTo>
                    <a:pt x="323" y="15"/>
                    <a:pt x="323" y="15"/>
                    <a:pt x="323" y="15"/>
                  </a:cubicBezTo>
                  <a:cubicBezTo>
                    <a:pt x="323" y="15"/>
                    <a:pt x="323" y="15"/>
                    <a:pt x="323" y="15"/>
                  </a:cubicBezTo>
                  <a:cubicBezTo>
                    <a:pt x="323" y="15"/>
                    <a:pt x="323" y="15"/>
                    <a:pt x="323" y="15"/>
                  </a:cubicBezTo>
                  <a:cubicBezTo>
                    <a:pt x="323" y="15"/>
                    <a:pt x="323" y="15"/>
                    <a:pt x="323" y="15"/>
                  </a:cubicBezTo>
                  <a:cubicBezTo>
                    <a:pt x="323" y="15"/>
                    <a:pt x="323" y="15"/>
                    <a:pt x="323" y="15"/>
                  </a:cubicBezTo>
                  <a:cubicBezTo>
                    <a:pt x="323" y="15"/>
                    <a:pt x="323" y="15"/>
                    <a:pt x="323" y="15"/>
                  </a:cubicBezTo>
                  <a:cubicBezTo>
                    <a:pt x="322" y="15"/>
                    <a:pt x="322" y="15"/>
                    <a:pt x="322" y="15"/>
                  </a:cubicBezTo>
                  <a:cubicBezTo>
                    <a:pt x="322" y="15"/>
                    <a:pt x="322" y="15"/>
                    <a:pt x="322" y="15"/>
                  </a:cubicBezTo>
                  <a:cubicBezTo>
                    <a:pt x="322" y="15"/>
                    <a:pt x="322" y="15"/>
                    <a:pt x="322" y="15"/>
                  </a:cubicBezTo>
                  <a:cubicBezTo>
                    <a:pt x="322" y="15"/>
                    <a:pt x="322" y="15"/>
                    <a:pt x="322" y="15"/>
                  </a:cubicBezTo>
                  <a:cubicBezTo>
                    <a:pt x="321" y="15"/>
                    <a:pt x="321" y="15"/>
                    <a:pt x="321" y="15"/>
                  </a:cubicBezTo>
                  <a:cubicBezTo>
                    <a:pt x="321" y="15"/>
                    <a:pt x="321" y="15"/>
                    <a:pt x="320" y="15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9" y="15"/>
                    <a:pt x="318" y="15"/>
                    <a:pt x="318" y="15"/>
                  </a:cubicBezTo>
                  <a:cubicBezTo>
                    <a:pt x="318" y="15"/>
                    <a:pt x="318" y="15"/>
                    <a:pt x="318" y="15"/>
                  </a:cubicBezTo>
                  <a:cubicBezTo>
                    <a:pt x="318" y="15"/>
                    <a:pt x="318" y="15"/>
                    <a:pt x="318" y="15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8" y="15"/>
                    <a:pt x="318" y="15"/>
                    <a:pt x="318" y="15"/>
                  </a:cubicBezTo>
                  <a:cubicBezTo>
                    <a:pt x="318" y="15"/>
                    <a:pt x="318" y="15"/>
                    <a:pt x="318" y="15"/>
                  </a:cubicBezTo>
                  <a:cubicBezTo>
                    <a:pt x="318" y="15"/>
                    <a:pt x="318" y="15"/>
                    <a:pt x="318" y="15"/>
                  </a:cubicBezTo>
                  <a:cubicBezTo>
                    <a:pt x="319" y="15"/>
                    <a:pt x="319" y="15"/>
                    <a:pt x="319" y="15"/>
                  </a:cubicBezTo>
                  <a:cubicBezTo>
                    <a:pt x="319" y="15"/>
                    <a:pt x="319" y="15"/>
                    <a:pt x="319" y="15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9" y="15"/>
                    <a:pt x="319" y="15"/>
                    <a:pt x="319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8" y="15"/>
                    <a:pt x="318" y="15"/>
                    <a:pt x="318" y="15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4"/>
                    <a:pt x="317" y="14"/>
                  </a:cubicBezTo>
                  <a:cubicBezTo>
                    <a:pt x="317" y="14"/>
                    <a:pt x="317" y="14"/>
                    <a:pt x="318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9" y="14"/>
                    <a:pt x="319" y="14"/>
                    <a:pt x="319" y="14"/>
                  </a:cubicBezTo>
                  <a:cubicBezTo>
                    <a:pt x="319" y="14"/>
                    <a:pt x="319" y="14"/>
                    <a:pt x="320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0" y="14"/>
                    <a:pt x="321" y="14"/>
                    <a:pt x="321" y="14"/>
                  </a:cubicBezTo>
                  <a:cubicBezTo>
                    <a:pt x="322" y="14"/>
                    <a:pt x="322" y="14"/>
                    <a:pt x="323" y="14"/>
                  </a:cubicBezTo>
                  <a:cubicBezTo>
                    <a:pt x="323" y="14"/>
                    <a:pt x="323" y="14"/>
                    <a:pt x="323" y="14"/>
                  </a:cubicBezTo>
                  <a:cubicBezTo>
                    <a:pt x="323" y="14"/>
                    <a:pt x="323" y="14"/>
                    <a:pt x="323" y="14"/>
                  </a:cubicBezTo>
                  <a:cubicBezTo>
                    <a:pt x="323" y="14"/>
                    <a:pt x="323" y="14"/>
                    <a:pt x="323" y="14"/>
                  </a:cubicBezTo>
                  <a:cubicBezTo>
                    <a:pt x="323" y="14"/>
                    <a:pt x="323" y="14"/>
                    <a:pt x="323" y="14"/>
                  </a:cubicBezTo>
                  <a:cubicBezTo>
                    <a:pt x="322" y="14"/>
                    <a:pt x="322" y="14"/>
                    <a:pt x="322" y="14"/>
                  </a:cubicBezTo>
                  <a:cubicBezTo>
                    <a:pt x="322" y="14"/>
                    <a:pt x="322" y="14"/>
                    <a:pt x="322" y="14"/>
                  </a:cubicBezTo>
                  <a:cubicBezTo>
                    <a:pt x="322" y="14"/>
                    <a:pt x="322" y="14"/>
                    <a:pt x="322" y="14"/>
                  </a:cubicBezTo>
                  <a:cubicBezTo>
                    <a:pt x="322" y="14"/>
                    <a:pt x="322" y="14"/>
                    <a:pt x="322" y="14"/>
                  </a:cubicBezTo>
                  <a:cubicBezTo>
                    <a:pt x="321" y="13"/>
                    <a:pt x="321" y="13"/>
                    <a:pt x="321" y="13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0" y="14"/>
                    <a:pt x="320" y="14"/>
                    <a:pt x="320" y="14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19" y="13"/>
                    <a:pt x="320" y="13"/>
                    <a:pt x="319" y="13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4"/>
                    <a:pt x="319" y="14"/>
                    <a:pt x="319" y="14"/>
                  </a:cubicBezTo>
                  <a:cubicBezTo>
                    <a:pt x="317" y="14"/>
                    <a:pt x="317" y="14"/>
                    <a:pt x="317" y="14"/>
                  </a:cubicBezTo>
                  <a:cubicBezTo>
                    <a:pt x="317" y="14"/>
                    <a:pt x="317" y="14"/>
                    <a:pt x="317" y="14"/>
                  </a:cubicBezTo>
                  <a:cubicBezTo>
                    <a:pt x="317" y="14"/>
                    <a:pt x="317" y="14"/>
                    <a:pt x="317" y="14"/>
                  </a:cubicBezTo>
                  <a:cubicBezTo>
                    <a:pt x="317" y="14"/>
                    <a:pt x="317" y="14"/>
                    <a:pt x="317" y="14"/>
                  </a:cubicBezTo>
                  <a:cubicBezTo>
                    <a:pt x="316" y="14"/>
                    <a:pt x="316" y="14"/>
                    <a:pt x="316" y="14"/>
                  </a:cubicBezTo>
                  <a:cubicBezTo>
                    <a:pt x="316" y="14"/>
                    <a:pt x="316" y="14"/>
                    <a:pt x="316" y="14"/>
                  </a:cubicBezTo>
                  <a:cubicBezTo>
                    <a:pt x="316" y="14"/>
                    <a:pt x="316" y="14"/>
                    <a:pt x="316" y="14"/>
                  </a:cubicBezTo>
                  <a:cubicBezTo>
                    <a:pt x="316" y="14"/>
                    <a:pt x="316" y="14"/>
                    <a:pt x="316" y="14"/>
                  </a:cubicBezTo>
                  <a:cubicBezTo>
                    <a:pt x="316" y="14"/>
                    <a:pt x="316" y="14"/>
                    <a:pt x="316" y="14"/>
                  </a:cubicBezTo>
                  <a:cubicBezTo>
                    <a:pt x="316" y="13"/>
                    <a:pt x="316" y="13"/>
                    <a:pt x="316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5" y="13"/>
                    <a:pt x="315" y="13"/>
                    <a:pt x="315" y="13"/>
                  </a:cubicBezTo>
                  <a:cubicBezTo>
                    <a:pt x="315" y="13"/>
                    <a:pt x="315" y="13"/>
                    <a:pt x="315" y="13"/>
                  </a:cubicBezTo>
                  <a:close/>
                  <a:moveTo>
                    <a:pt x="322" y="14"/>
                  </a:moveTo>
                  <a:cubicBezTo>
                    <a:pt x="323" y="14"/>
                    <a:pt x="323" y="14"/>
                    <a:pt x="323" y="14"/>
                  </a:cubicBezTo>
                  <a:lnTo>
                    <a:pt x="322" y="14"/>
                  </a:lnTo>
                  <a:close/>
                  <a:moveTo>
                    <a:pt x="383" y="8"/>
                  </a:moveTo>
                  <a:cubicBezTo>
                    <a:pt x="383" y="8"/>
                    <a:pt x="383" y="8"/>
                    <a:pt x="383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82" y="8"/>
                    <a:pt x="382" y="8"/>
                    <a:pt x="382" y="8"/>
                  </a:cubicBezTo>
                  <a:lnTo>
                    <a:pt x="383" y="8"/>
                  </a:lnTo>
                  <a:close/>
                  <a:moveTo>
                    <a:pt x="397" y="7"/>
                  </a:moveTo>
                  <a:cubicBezTo>
                    <a:pt x="398" y="7"/>
                    <a:pt x="398" y="7"/>
                    <a:pt x="398" y="7"/>
                  </a:cubicBezTo>
                  <a:cubicBezTo>
                    <a:pt x="398" y="7"/>
                    <a:pt x="398" y="7"/>
                    <a:pt x="399" y="7"/>
                  </a:cubicBezTo>
                  <a:cubicBezTo>
                    <a:pt x="399" y="7"/>
                    <a:pt x="399" y="7"/>
                    <a:pt x="399" y="7"/>
                  </a:cubicBezTo>
                  <a:cubicBezTo>
                    <a:pt x="399" y="7"/>
                    <a:pt x="399" y="7"/>
                    <a:pt x="399" y="7"/>
                  </a:cubicBezTo>
                  <a:cubicBezTo>
                    <a:pt x="398" y="7"/>
                    <a:pt x="398" y="7"/>
                    <a:pt x="397" y="7"/>
                  </a:cubicBezTo>
                  <a:close/>
                  <a:moveTo>
                    <a:pt x="384" y="8"/>
                  </a:moveTo>
                  <a:cubicBezTo>
                    <a:pt x="384" y="8"/>
                    <a:pt x="384" y="8"/>
                    <a:pt x="384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3" y="8"/>
                    <a:pt x="383" y="8"/>
                    <a:pt x="383" y="8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385" y="8"/>
                    <a:pt x="385" y="8"/>
                    <a:pt x="385" y="8"/>
                  </a:cubicBezTo>
                  <a:cubicBezTo>
                    <a:pt x="384" y="8"/>
                    <a:pt x="384" y="8"/>
                    <a:pt x="384" y="8"/>
                  </a:cubicBezTo>
                  <a:close/>
                  <a:moveTo>
                    <a:pt x="456" y="3"/>
                  </a:moveTo>
                  <a:cubicBezTo>
                    <a:pt x="456" y="3"/>
                    <a:pt x="456" y="3"/>
                    <a:pt x="456" y="3"/>
                  </a:cubicBezTo>
                  <a:cubicBezTo>
                    <a:pt x="457" y="3"/>
                    <a:pt x="458" y="3"/>
                    <a:pt x="458" y="3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9" y="3"/>
                    <a:pt x="460" y="3"/>
                    <a:pt x="460" y="3"/>
                  </a:cubicBezTo>
                  <a:cubicBezTo>
                    <a:pt x="459" y="3"/>
                    <a:pt x="459" y="3"/>
                    <a:pt x="459" y="3"/>
                  </a:cubicBezTo>
                  <a:cubicBezTo>
                    <a:pt x="459" y="3"/>
                    <a:pt x="459" y="3"/>
                    <a:pt x="459" y="3"/>
                  </a:cubicBezTo>
                  <a:cubicBezTo>
                    <a:pt x="457" y="3"/>
                    <a:pt x="457" y="3"/>
                    <a:pt x="457" y="3"/>
                  </a:cubicBezTo>
                  <a:cubicBezTo>
                    <a:pt x="457" y="3"/>
                    <a:pt x="457" y="3"/>
                    <a:pt x="457" y="3"/>
                  </a:cubicBezTo>
                  <a:cubicBezTo>
                    <a:pt x="457" y="3"/>
                    <a:pt x="456" y="3"/>
                    <a:pt x="456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6" y="3"/>
                    <a:pt x="456" y="3"/>
                    <a:pt x="456" y="3"/>
                  </a:cubicBezTo>
                  <a:close/>
                  <a:moveTo>
                    <a:pt x="469" y="4"/>
                  </a:moveTo>
                  <a:cubicBezTo>
                    <a:pt x="470" y="4"/>
                    <a:pt x="470" y="4"/>
                    <a:pt x="470" y="4"/>
                  </a:cubicBezTo>
                  <a:cubicBezTo>
                    <a:pt x="471" y="3"/>
                    <a:pt x="471" y="3"/>
                    <a:pt x="471" y="3"/>
                  </a:cubicBezTo>
                  <a:cubicBezTo>
                    <a:pt x="471" y="3"/>
                    <a:pt x="471" y="3"/>
                    <a:pt x="471" y="3"/>
                  </a:cubicBezTo>
                  <a:cubicBezTo>
                    <a:pt x="471" y="3"/>
                    <a:pt x="471" y="3"/>
                    <a:pt x="471" y="3"/>
                  </a:cubicBezTo>
                  <a:cubicBezTo>
                    <a:pt x="472" y="3"/>
                    <a:pt x="472" y="3"/>
                    <a:pt x="472" y="3"/>
                  </a:cubicBezTo>
                  <a:cubicBezTo>
                    <a:pt x="472" y="3"/>
                    <a:pt x="472" y="3"/>
                    <a:pt x="472" y="3"/>
                  </a:cubicBezTo>
                  <a:cubicBezTo>
                    <a:pt x="472" y="3"/>
                    <a:pt x="472" y="3"/>
                    <a:pt x="472" y="3"/>
                  </a:cubicBezTo>
                  <a:cubicBezTo>
                    <a:pt x="472" y="3"/>
                    <a:pt x="472" y="3"/>
                    <a:pt x="472" y="3"/>
                  </a:cubicBezTo>
                  <a:cubicBezTo>
                    <a:pt x="472" y="3"/>
                    <a:pt x="472" y="3"/>
                    <a:pt x="472" y="3"/>
                  </a:cubicBezTo>
                  <a:cubicBezTo>
                    <a:pt x="473" y="2"/>
                    <a:pt x="473" y="2"/>
                    <a:pt x="473" y="2"/>
                  </a:cubicBezTo>
                  <a:cubicBezTo>
                    <a:pt x="473" y="2"/>
                    <a:pt x="473" y="2"/>
                    <a:pt x="473" y="2"/>
                  </a:cubicBezTo>
                  <a:cubicBezTo>
                    <a:pt x="473" y="2"/>
                    <a:pt x="473" y="2"/>
                    <a:pt x="473" y="2"/>
                  </a:cubicBezTo>
                  <a:cubicBezTo>
                    <a:pt x="473" y="2"/>
                    <a:pt x="473" y="2"/>
                    <a:pt x="473" y="2"/>
                  </a:cubicBezTo>
                  <a:cubicBezTo>
                    <a:pt x="473" y="2"/>
                    <a:pt x="473" y="2"/>
                    <a:pt x="473" y="2"/>
                  </a:cubicBezTo>
                  <a:cubicBezTo>
                    <a:pt x="473" y="2"/>
                    <a:pt x="473" y="2"/>
                    <a:pt x="473" y="2"/>
                  </a:cubicBezTo>
                  <a:cubicBezTo>
                    <a:pt x="473" y="2"/>
                    <a:pt x="473" y="2"/>
                    <a:pt x="473" y="2"/>
                  </a:cubicBezTo>
                  <a:cubicBezTo>
                    <a:pt x="473" y="2"/>
                    <a:pt x="473" y="2"/>
                    <a:pt x="473" y="2"/>
                  </a:cubicBezTo>
                  <a:cubicBezTo>
                    <a:pt x="473" y="2"/>
                    <a:pt x="473" y="2"/>
                    <a:pt x="473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4" y="2"/>
                    <a:pt x="474" y="2"/>
                    <a:pt x="474" y="2"/>
                  </a:cubicBezTo>
                  <a:cubicBezTo>
                    <a:pt x="475" y="2"/>
                    <a:pt x="475" y="2"/>
                    <a:pt x="475" y="2"/>
                  </a:cubicBezTo>
                  <a:cubicBezTo>
                    <a:pt x="475" y="2"/>
                    <a:pt x="475" y="2"/>
                    <a:pt x="475" y="2"/>
                  </a:cubicBezTo>
                  <a:cubicBezTo>
                    <a:pt x="475" y="2"/>
                    <a:pt x="475" y="2"/>
                    <a:pt x="475" y="2"/>
                  </a:cubicBezTo>
                  <a:cubicBezTo>
                    <a:pt x="476" y="2"/>
                    <a:pt x="476" y="2"/>
                    <a:pt x="476" y="2"/>
                  </a:cubicBezTo>
                  <a:cubicBezTo>
                    <a:pt x="476" y="2"/>
                    <a:pt x="476" y="2"/>
                    <a:pt x="476" y="2"/>
                  </a:cubicBezTo>
                  <a:cubicBezTo>
                    <a:pt x="476" y="2"/>
                    <a:pt x="476" y="2"/>
                    <a:pt x="476" y="2"/>
                  </a:cubicBezTo>
                  <a:cubicBezTo>
                    <a:pt x="477" y="2"/>
                    <a:pt x="477" y="2"/>
                    <a:pt x="477" y="2"/>
                  </a:cubicBezTo>
                  <a:cubicBezTo>
                    <a:pt x="477" y="2"/>
                    <a:pt x="477" y="2"/>
                    <a:pt x="477" y="2"/>
                  </a:cubicBezTo>
                  <a:cubicBezTo>
                    <a:pt x="477" y="2"/>
                    <a:pt x="477" y="2"/>
                    <a:pt x="477" y="2"/>
                  </a:cubicBezTo>
                  <a:cubicBezTo>
                    <a:pt x="478" y="2"/>
                    <a:pt x="478" y="2"/>
                    <a:pt x="478" y="2"/>
                  </a:cubicBezTo>
                  <a:cubicBezTo>
                    <a:pt x="478" y="3"/>
                    <a:pt x="478" y="3"/>
                    <a:pt x="478" y="3"/>
                  </a:cubicBezTo>
                  <a:cubicBezTo>
                    <a:pt x="478" y="3"/>
                    <a:pt x="478" y="3"/>
                    <a:pt x="478" y="3"/>
                  </a:cubicBezTo>
                  <a:cubicBezTo>
                    <a:pt x="478" y="3"/>
                    <a:pt x="478" y="3"/>
                    <a:pt x="478" y="3"/>
                  </a:cubicBezTo>
                  <a:cubicBezTo>
                    <a:pt x="478" y="3"/>
                    <a:pt x="478" y="3"/>
                    <a:pt x="478" y="3"/>
                  </a:cubicBezTo>
                  <a:cubicBezTo>
                    <a:pt x="478" y="3"/>
                    <a:pt x="478" y="3"/>
                    <a:pt x="478" y="3"/>
                  </a:cubicBezTo>
                  <a:cubicBezTo>
                    <a:pt x="478" y="3"/>
                    <a:pt x="478" y="3"/>
                    <a:pt x="477" y="3"/>
                  </a:cubicBezTo>
                  <a:cubicBezTo>
                    <a:pt x="477" y="3"/>
                    <a:pt x="477" y="3"/>
                    <a:pt x="477" y="3"/>
                  </a:cubicBezTo>
                  <a:cubicBezTo>
                    <a:pt x="477" y="3"/>
                    <a:pt x="477" y="3"/>
                    <a:pt x="477" y="3"/>
                  </a:cubicBezTo>
                  <a:cubicBezTo>
                    <a:pt x="476" y="3"/>
                    <a:pt x="476" y="3"/>
                    <a:pt x="476" y="3"/>
                  </a:cubicBezTo>
                  <a:cubicBezTo>
                    <a:pt x="476" y="3"/>
                    <a:pt x="476" y="3"/>
                    <a:pt x="475" y="3"/>
                  </a:cubicBezTo>
                  <a:cubicBezTo>
                    <a:pt x="475" y="3"/>
                    <a:pt x="475" y="3"/>
                    <a:pt x="475" y="3"/>
                  </a:cubicBezTo>
                  <a:cubicBezTo>
                    <a:pt x="475" y="3"/>
                    <a:pt x="475" y="3"/>
                    <a:pt x="475" y="3"/>
                  </a:cubicBezTo>
                  <a:cubicBezTo>
                    <a:pt x="475" y="3"/>
                    <a:pt x="475" y="3"/>
                    <a:pt x="475" y="3"/>
                  </a:cubicBezTo>
                  <a:cubicBezTo>
                    <a:pt x="475" y="3"/>
                    <a:pt x="475" y="3"/>
                    <a:pt x="475" y="3"/>
                  </a:cubicBezTo>
                  <a:cubicBezTo>
                    <a:pt x="475" y="3"/>
                    <a:pt x="475" y="3"/>
                    <a:pt x="475" y="3"/>
                  </a:cubicBezTo>
                  <a:cubicBezTo>
                    <a:pt x="474" y="3"/>
                    <a:pt x="474" y="3"/>
                    <a:pt x="474" y="3"/>
                  </a:cubicBezTo>
                  <a:cubicBezTo>
                    <a:pt x="474" y="3"/>
                    <a:pt x="474" y="3"/>
                    <a:pt x="474" y="3"/>
                  </a:cubicBezTo>
                  <a:cubicBezTo>
                    <a:pt x="474" y="3"/>
                    <a:pt x="474" y="3"/>
                    <a:pt x="474" y="3"/>
                  </a:cubicBezTo>
                  <a:cubicBezTo>
                    <a:pt x="473" y="3"/>
                    <a:pt x="473" y="3"/>
                    <a:pt x="473" y="3"/>
                  </a:cubicBezTo>
                  <a:cubicBezTo>
                    <a:pt x="473" y="3"/>
                    <a:pt x="473" y="3"/>
                    <a:pt x="473" y="3"/>
                  </a:cubicBezTo>
                  <a:cubicBezTo>
                    <a:pt x="473" y="3"/>
                    <a:pt x="473" y="3"/>
                    <a:pt x="473" y="3"/>
                  </a:cubicBezTo>
                  <a:cubicBezTo>
                    <a:pt x="473" y="3"/>
                    <a:pt x="473" y="3"/>
                    <a:pt x="473" y="3"/>
                  </a:cubicBezTo>
                  <a:cubicBezTo>
                    <a:pt x="472" y="3"/>
                    <a:pt x="472" y="3"/>
                    <a:pt x="472" y="3"/>
                  </a:cubicBezTo>
                  <a:cubicBezTo>
                    <a:pt x="472" y="3"/>
                    <a:pt x="472" y="3"/>
                    <a:pt x="472" y="3"/>
                  </a:cubicBezTo>
                  <a:cubicBezTo>
                    <a:pt x="472" y="4"/>
                    <a:pt x="472" y="4"/>
                    <a:pt x="472" y="4"/>
                  </a:cubicBezTo>
                  <a:cubicBezTo>
                    <a:pt x="472" y="4"/>
                    <a:pt x="472" y="4"/>
                    <a:pt x="472" y="4"/>
                  </a:cubicBezTo>
                  <a:cubicBezTo>
                    <a:pt x="471" y="4"/>
                    <a:pt x="471" y="4"/>
                    <a:pt x="471" y="4"/>
                  </a:cubicBezTo>
                  <a:cubicBezTo>
                    <a:pt x="471" y="4"/>
                    <a:pt x="471" y="4"/>
                    <a:pt x="471" y="4"/>
                  </a:cubicBezTo>
                  <a:cubicBezTo>
                    <a:pt x="470" y="4"/>
                    <a:pt x="470" y="4"/>
                    <a:pt x="470" y="4"/>
                  </a:cubicBezTo>
                  <a:cubicBezTo>
                    <a:pt x="470" y="4"/>
                    <a:pt x="470" y="4"/>
                    <a:pt x="470" y="4"/>
                  </a:cubicBezTo>
                  <a:cubicBezTo>
                    <a:pt x="470" y="4"/>
                    <a:pt x="470" y="4"/>
                    <a:pt x="470" y="4"/>
                  </a:cubicBezTo>
                  <a:cubicBezTo>
                    <a:pt x="470" y="4"/>
                    <a:pt x="470" y="4"/>
                    <a:pt x="470" y="4"/>
                  </a:cubicBezTo>
                  <a:cubicBezTo>
                    <a:pt x="469" y="4"/>
                    <a:pt x="469" y="4"/>
                    <a:pt x="469" y="4"/>
                  </a:cubicBezTo>
                  <a:close/>
                  <a:moveTo>
                    <a:pt x="163" y="24"/>
                  </a:moveTo>
                  <a:cubicBezTo>
                    <a:pt x="163" y="24"/>
                    <a:pt x="163" y="24"/>
                    <a:pt x="163" y="24"/>
                  </a:cubicBezTo>
                  <a:cubicBezTo>
                    <a:pt x="162" y="23"/>
                    <a:pt x="162" y="23"/>
                    <a:pt x="162" y="23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2" y="23"/>
                    <a:pt x="162" y="23"/>
                    <a:pt x="161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2" y="24"/>
                    <a:pt x="162" y="24"/>
                    <a:pt x="162" y="24"/>
                  </a:cubicBezTo>
                  <a:lnTo>
                    <a:pt x="163" y="24"/>
                  </a:lnTo>
                  <a:close/>
                  <a:moveTo>
                    <a:pt x="106" y="28"/>
                  </a:moveTo>
                  <a:cubicBezTo>
                    <a:pt x="106" y="28"/>
                    <a:pt x="106" y="28"/>
                    <a:pt x="106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7" y="27"/>
                    <a:pt x="118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7"/>
                    <a:pt x="112" y="27"/>
                    <a:pt x="111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0" y="27"/>
                    <a:pt x="110" y="27"/>
                    <a:pt x="110" y="27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7"/>
                    <a:pt x="109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5" y="27"/>
                    <a:pt x="105" y="27"/>
                    <a:pt x="105" y="27"/>
                  </a:cubicBezTo>
                  <a:lnTo>
                    <a:pt x="106" y="28"/>
                  </a:lnTo>
                  <a:close/>
                  <a:moveTo>
                    <a:pt x="120" y="27"/>
                  </a:moveTo>
                  <a:cubicBezTo>
                    <a:pt x="120" y="27"/>
                    <a:pt x="120" y="27"/>
                    <a:pt x="120" y="27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1" y="27"/>
                    <a:pt x="121" y="27"/>
                    <a:pt x="121" y="27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4" y="27"/>
                    <a:pt x="124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7"/>
                    <a:pt x="122" y="27"/>
                    <a:pt x="122" y="27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1" y="27"/>
                    <a:pt x="120" y="27"/>
                    <a:pt x="120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20" y="27"/>
                    <a:pt x="120" y="27"/>
                    <a:pt x="120" y="27"/>
                  </a:cubicBezTo>
                  <a:close/>
                  <a:moveTo>
                    <a:pt x="141" y="25"/>
                  </a:moveTo>
                  <a:cubicBezTo>
                    <a:pt x="141" y="25"/>
                    <a:pt x="141" y="25"/>
                    <a:pt x="141" y="25"/>
                  </a:cubicBezTo>
                  <a:cubicBezTo>
                    <a:pt x="141" y="25"/>
                    <a:pt x="141" y="25"/>
                    <a:pt x="141" y="25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41" y="25"/>
                    <a:pt x="141" y="25"/>
                    <a:pt x="141" y="25"/>
                  </a:cubicBezTo>
                  <a:close/>
                  <a:moveTo>
                    <a:pt x="97" y="29"/>
                  </a:move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8"/>
                    <a:pt x="98" y="28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29"/>
                    <a:pt x="97" y="28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9"/>
                  </a:cubicBezTo>
                  <a:close/>
                  <a:moveTo>
                    <a:pt x="314" y="14"/>
                  </a:moveTo>
                  <a:cubicBezTo>
                    <a:pt x="314" y="14"/>
                    <a:pt x="314" y="14"/>
                    <a:pt x="314" y="14"/>
                  </a:cubicBezTo>
                  <a:cubicBezTo>
                    <a:pt x="314" y="14"/>
                    <a:pt x="314" y="14"/>
                    <a:pt x="314" y="14"/>
                  </a:cubicBezTo>
                  <a:cubicBezTo>
                    <a:pt x="314" y="14"/>
                    <a:pt x="314" y="14"/>
                    <a:pt x="314" y="14"/>
                  </a:cubicBezTo>
                  <a:cubicBezTo>
                    <a:pt x="314" y="14"/>
                    <a:pt x="314" y="14"/>
                    <a:pt x="314" y="14"/>
                  </a:cubicBezTo>
                  <a:cubicBezTo>
                    <a:pt x="315" y="14"/>
                    <a:pt x="315" y="14"/>
                    <a:pt x="315" y="14"/>
                  </a:cubicBezTo>
                  <a:cubicBezTo>
                    <a:pt x="315" y="14"/>
                    <a:pt x="315" y="14"/>
                    <a:pt x="315" y="14"/>
                  </a:cubicBezTo>
                  <a:cubicBezTo>
                    <a:pt x="315" y="14"/>
                    <a:pt x="315" y="14"/>
                    <a:pt x="315" y="14"/>
                  </a:cubicBezTo>
                  <a:cubicBezTo>
                    <a:pt x="314" y="14"/>
                    <a:pt x="314" y="14"/>
                    <a:pt x="314" y="14"/>
                  </a:cubicBezTo>
                  <a:cubicBezTo>
                    <a:pt x="314" y="14"/>
                    <a:pt x="314" y="14"/>
                    <a:pt x="314" y="14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4" y="13"/>
                    <a:pt x="314" y="13"/>
                    <a:pt x="314" y="13"/>
                  </a:cubicBezTo>
                  <a:cubicBezTo>
                    <a:pt x="314" y="14"/>
                    <a:pt x="314" y="14"/>
                    <a:pt x="314" y="14"/>
                  </a:cubicBezTo>
                  <a:close/>
                  <a:moveTo>
                    <a:pt x="92" y="29"/>
                  </a:moveTo>
                  <a:cubicBezTo>
                    <a:pt x="92" y="29"/>
                    <a:pt x="92" y="29"/>
                    <a:pt x="92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2" y="29"/>
                    <a:pt x="93" y="29"/>
                    <a:pt x="92" y="29"/>
                  </a:cubicBezTo>
                  <a:cubicBezTo>
                    <a:pt x="92" y="29"/>
                    <a:pt x="92" y="29"/>
                    <a:pt x="92" y="29"/>
                  </a:cubicBezTo>
                  <a:close/>
                  <a:moveTo>
                    <a:pt x="346" y="12"/>
                  </a:moveTo>
                  <a:cubicBezTo>
                    <a:pt x="346" y="12"/>
                    <a:pt x="346" y="12"/>
                    <a:pt x="346" y="12"/>
                  </a:cubicBezTo>
                  <a:cubicBezTo>
                    <a:pt x="346" y="12"/>
                    <a:pt x="346" y="12"/>
                    <a:pt x="346" y="12"/>
                  </a:cubicBezTo>
                  <a:cubicBezTo>
                    <a:pt x="346" y="12"/>
                    <a:pt x="346" y="12"/>
                    <a:pt x="346" y="12"/>
                  </a:cubicBezTo>
                  <a:cubicBezTo>
                    <a:pt x="346" y="12"/>
                    <a:pt x="346" y="12"/>
                    <a:pt x="346" y="12"/>
                  </a:cubicBezTo>
                  <a:cubicBezTo>
                    <a:pt x="347" y="12"/>
                    <a:pt x="347" y="12"/>
                    <a:pt x="347" y="12"/>
                  </a:cubicBezTo>
                  <a:cubicBezTo>
                    <a:pt x="347" y="11"/>
                    <a:pt x="347" y="11"/>
                    <a:pt x="347" y="11"/>
                  </a:cubicBezTo>
                  <a:cubicBezTo>
                    <a:pt x="346" y="12"/>
                    <a:pt x="346" y="12"/>
                    <a:pt x="346" y="12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344" y="12"/>
                    <a:pt x="344" y="12"/>
                    <a:pt x="344" y="12"/>
                  </a:cubicBezTo>
                  <a:cubicBezTo>
                    <a:pt x="344" y="12"/>
                    <a:pt x="344" y="12"/>
                    <a:pt x="344" y="12"/>
                  </a:cubicBezTo>
                  <a:cubicBezTo>
                    <a:pt x="344" y="12"/>
                    <a:pt x="344" y="12"/>
                    <a:pt x="344" y="12"/>
                  </a:cubicBezTo>
                  <a:cubicBezTo>
                    <a:pt x="344" y="12"/>
                    <a:pt x="344" y="12"/>
                    <a:pt x="344" y="12"/>
                  </a:cubicBezTo>
                  <a:cubicBezTo>
                    <a:pt x="344" y="12"/>
                    <a:pt x="345" y="12"/>
                    <a:pt x="346" y="12"/>
                  </a:cubicBezTo>
                  <a:close/>
                  <a:moveTo>
                    <a:pt x="341" y="12"/>
                  </a:moveTo>
                  <a:cubicBezTo>
                    <a:pt x="342" y="12"/>
                    <a:pt x="342" y="12"/>
                    <a:pt x="342" y="12"/>
                  </a:cubicBezTo>
                  <a:cubicBezTo>
                    <a:pt x="342" y="12"/>
                    <a:pt x="342" y="12"/>
                    <a:pt x="342" y="12"/>
                  </a:cubicBezTo>
                  <a:cubicBezTo>
                    <a:pt x="342" y="12"/>
                    <a:pt x="342" y="12"/>
                    <a:pt x="342" y="12"/>
                  </a:cubicBezTo>
                  <a:cubicBezTo>
                    <a:pt x="341" y="12"/>
                    <a:pt x="341" y="12"/>
                    <a:pt x="341" y="12"/>
                  </a:cubicBez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30"/>
                    <a:pt x="89" y="30"/>
                    <a:pt x="89" y="30"/>
                  </a:cubicBezTo>
                  <a:lnTo>
                    <a:pt x="90" y="30"/>
                  </a:lnTo>
                  <a:close/>
                  <a:moveTo>
                    <a:pt x="96" y="29"/>
                  </a:move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8" y="29"/>
                    <a:pt x="9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7" y="30"/>
                    <a:pt x="97" y="30"/>
                    <a:pt x="96" y="30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6" y="30"/>
                    <a:pt x="95" y="30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5" y="29"/>
                    <a:pt x="95" y="29"/>
                    <a:pt x="95" y="29"/>
                  </a:cubicBezTo>
                  <a:lnTo>
                    <a:pt x="96" y="29"/>
                  </a:lnTo>
                  <a:close/>
                  <a:moveTo>
                    <a:pt x="74" y="32"/>
                  </a:moveTo>
                  <a:cubicBezTo>
                    <a:pt x="74" y="32"/>
                    <a:pt x="74" y="32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1"/>
                    <a:pt x="86" y="31"/>
                    <a:pt x="87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7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6" y="30"/>
                    <a:pt x="86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2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4" y="32"/>
                    <a:pt x="74" y="32"/>
                    <a:pt x="74" y="32"/>
                  </a:cubicBez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31"/>
                    <a:pt x="81" y="31"/>
                    <a:pt x="81" y="31"/>
                  </a:cubicBezTo>
                  <a:close/>
                  <a:moveTo>
                    <a:pt x="331" y="14"/>
                  </a:moveTo>
                  <a:cubicBezTo>
                    <a:pt x="331" y="14"/>
                    <a:pt x="331" y="14"/>
                    <a:pt x="331" y="14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332" y="13"/>
                    <a:pt x="332" y="13"/>
                    <a:pt x="332" y="13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331" y="13"/>
                    <a:pt x="330" y="13"/>
                    <a:pt x="329" y="13"/>
                  </a:cubicBezTo>
                  <a:cubicBezTo>
                    <a:pt x="329" y="13"/>
                    <a:pt x="329" y="13"/>
                    <a:pt x="329" y="13"/>
                  </a:cubicBezTo>
                  <a:cubicBezTo>
                    <a:pt x="329" y="13"/>
                    <a:pt x="329" y="13"/>
                    <a:pt x="329" y="13"/>
                  </a:cubicBezTo>
                  <a:cubicBezTo>
                    <a:pt x="329" y="13"/>
                    <a:pt x="329" y="13"/>
                    <a:pt x="329" y="13"/>
                  </a:cubicBezTo>
                  <a:cubicBezTo>
                    <a:pt x="328" y="13"/>
                    <a:pt x="328" y="13"/>
                    <a:pt x="328" y="13"/>
                  </a:cubicBezTo>
                  <a:cubicBezTo>
                    <a:pt x="328" y="13"/>
                    <a:pt x="328" y="13"/>
                    <a:pt x="328" y="13"/>
                  </a:cubicBezTo>
                  <a:cubicBezTo>
                    <a:pt x="328" y="13"/>
                    <a:pt x="328" y="13"/>
                    <a:pt x="328" y="13"/>
                  </a:cubicBezTo>
                  <a:cubicBezTo>
                    <a:pt x="329" y="13"/>
                    <a:pt x="329" y="13"/>
                    <a:pt x="329" y="13"/>
                  </a:cubicBezTo>
                  <a:cubicBezTo>
                    <a:pt x="329" y="14"/>
                    <a:pt x="329" y="14"/>
                    <a:pt x="329" y="14"/>
                  </a:cubicBezTo>
                  <a:cubicBezTo>
                    <a:pt x="329" y="14"/>
                    <a:pt x="329" y="14"/>
                    <a:pt x="329" y="14"/>
                  </a:cubicBezTo>
                  <a:cubicBezTo>
                    <a:pt x="329" y="14"/>
                    <a:pt x="329" y="14"/>
                    <a:pt x="329" y="14"/>
                  </a:cubicBezTo>
                  <a:cubicBezTo>
                    <a:pt x="330" y="14"/>
                    <a:pt x="330" y="14"/>
                    <a:pt x="330" y="14"/>
                  </a:cubicBezTo>
                  <a:cubicBezTo>
                    <a:pt x="331" y="13"/>
                    <a:pt x="331" y="13"/>
                    <a:pt x="331" y="13"/>
                  </a:cubicBezTo>
                  <a:lnTo>
                    <a:pt x="331" y="14"/>
                  </a:lnTo>
                  <a:close/>
                  <a:moveTo>
                    <a:pt x="133" y="27"/>
                  </a:moveTo>
                  <a:cubicBezTo>
                    <a:pt x="133" y="27"/>
                    <a:pt x="133" y="27"/>
                    <a:pt x="133" y="27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4" y="27"/>
                    <a:pt x="134" y="27"/>
                    <a:pt x="134" y="27"/>
                  </a:cubicBezTo>
                  <a:lnTo>
                    <a:pt x="133" y="27"/>
                  </a:lnTo>
                  <a:close/>
                  <a:moveTo>
                    <a:pt x="107" y="28"/>
                  </a:moveTo>
                  <a:cubicBezTo>
                    <a:pt x="107" y="28"/>
                    <a:pt x="107" y="28"/>
                    <a:pt x="107" y="28"/>
                  </a:cubicBezTo>
                  <a:cubicBezTo>
                    <a:pt x="107" y="29"/>
                    <a:pt x="107" y="29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8" y="28"/>
                    <a:pt x="108" y="28"/>
                    <a:pt x="108" y="28"/>
                  </a:cubicBezTo>
                  <a:lnTo>
                    <a:pt x="107" y="28"/>
                  </a:lnTo>
                  <a:close/>
                  <a:moveTo>
                    <a:pt x="113" y="28"/>
                  </a:moveTo>
                  <a:cubicBezTo>
                    <a:pt x="114" y="28"/>
                    <a:pt x="114" y="28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8"/>
                    <a:pt x="113" y="28"/>
                    <a:pt x="113" y="28"/>
                  </a:cubicBezTo>
                  <a:close/>
                  <a:moveTo>
                    <a:pt x="127" y="27"/>
                  </a:moveTo>
                  <a:cubicBezTo>
                    <a:pt x="127" y="27"/>
                    <a:pt x="127" y="27"/>
                    <a:pt x="127" y="27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5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30" y="27"/>
                    <a:pt x="130" y="27"/>
                    <a:pt x="130" y="27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28" y="27"/>
                    <a:pt x="128" y="27"/>
                    <a:pt x="127" y="27"/>
                  </a:cubicBezTo>
                  <a:cubicBezTo>
                    <a:pt x="127" y="27"/>
                    <a:pt x="127" y="27"/>
                    <a:pt x="127" y="27"/>
                  </a:cubicBezTo>
                  <a:close/>
                  <a:moveTo>
                    <a:pt x="165" y="25"/>
                  </a:moveTo>
                  <a:cubicBezTo>
                    <a:pt x="165" y="25"/>
                    <a:pt x="165" y="25"/>
                    <a:pt x="165" y="25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5" y="25"/>
                    <a:pt x="165" y="25"/>
                    <a:pt x="165" y="25"/>
                  </a:cubicBezTo>
                  <a:close/>
                  <a:moveTo>
                    <a:pt x="336" y="14"/>
                  </a:move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6" y="14"/>
                    <a:pt x="336" y="14"/>
                    <a:pt x="336" y="14"/>
                  </a:cubicBezTo>
                  <a:cubicBezTo>
                    <a:pt x="335" y="14"/>
                    <a:pt x="335" y="14"/>
                    <a:pt x="335" y="14"/>
                  </a:cubicBezTo>
                  <a:cubicBezTo>
                    <a:pt x="335" y="14"/>
                    <a:pt x="335" y="14"/>
                    <a:pt x="335" y="14"/>
                  </a:cubicBezTo>
                  <a:cubicBezTo>
                    <a:pt x="334" y="14"/>
                    <a:pt x="334" y="14"/>
                    <a:pt x="334" y="14"/>
                  </a:cubicBezTo>
                  <a:cubicBezTo>
                    <a:pt x="334" y="14"/>
                    <a:pt x="334" y="14"/>
                    <a:pt x="334" y="1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33" y="14"/>
                    <a:pt x="333" y="14"/>
                    <a:pt x="333" y="14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2" y="14"/>
                    <a:pt x="332" y="14"/>
                    <a:pt x="332" y="14"/>
                  </a:cubicBezTo>
                  <a:cubicBezTo>
                    <a:pt x="331" y="14"/>
                    <a:pt x="331" y="14"/>
                    <a:pt x="330" y="14"/>
                  </a:cubicBezTo>
                  <a:cubicBezTo>
                    <a:pt x="330" y="14"/>
                    <a:pt x="330" y="14"/>
                    <a:pt x="330" y="14"/>
                  </a:cubicBezTo>
                  <a:cubicBezTo>
                    <a:pt x="330" y="14"/>
                    <a:pt x="330" y="14"/>
                    <a:pt x="330" y="14"/>
                  </a:cubicBezTo>
                  <a:cubicBezTo>
                    <a:pt x="330" y="14"/>
                    <a:pt x="330" y="14"/>
                    <a:pt x="330" y="14"/>
                  </a:cubicBezTo>
                  <a:cubicBezTo>
                    <a:pt x="331" y="14"/>
                    <a:pt x="331" y="14"/>
                    <a:pt x="331" y="14"/>
                  </a:cubicBezTo>
                  <a:cubicBezTo>
                    <a:pt x="331" y="14"/>
                    <a:pt x="332" y="14"/>
                    <a:pt x="332" y="14"/>
                  </a:cubicBezTo>
                  <a:cubicBezTo>
                    <a:pt x="333" y="13"/>
                    <a:pt x="333" y="13"/>
                    <a:pt x="333" y="13"/>
                  </a:cubicBezTo>
                  <a:cubicBezTo>
                    <a:pt x="334" y="13"/>
                    <a:pt x="334" y="13"/>
                    <a:pt x="334" y="13"/>
                  </a:cubicBezTo>
                  <a:cubicBezTo>
                    <a:pt x="334" y="13"/>
                    <a:pt x="334" y="13"/>
                    <a:pt x="334" y="13"/>
                  </a:cubicBezTo>
                  <a:cubicBezTo>
                    <a:pt x="334" y="14"/>
                    <a:pt x="334" y="14"/>
                    <a:pt x="334" y="14"/>
                  </a:cubicBezTo>
                  <a:cubicBezTo>
                    <a:pt x="334" y="14"/>
                    <a:pt x="334" y="14"/>
                    <a:pt x="334" y="14"/>
                  </a:cubicBezTo>
                  <a:cubicBezTo>
                    <a:pt x="334" y="14"/>
                    <a:pt x="334" y="14"/>
                    <a:pt x="334" y="14"/>
                  </a:cubicBezTo>
                  <a:cubicBezTo>
                    <a:pt x="334" y="14"/>
                    <a:pt x="334" y="14"/>
                    <a:pt x="334" y="14"/>
                  </a:cubicBezTo>
                  <a:cubicBezTo>
                    <a:pt x="335" y="14"/>
                    <a:pt x="335" y="14"/>
                    <a:pt x="335" y="14"/>
                  </a:cubicBezTo>
                  <a:cubicBezTo>
                    <a:pt x="335" y="14"/>
                    <a:pt x="335" y="14"/>
                    <a:pt x="335" y="14"/>
                  </a:cubicBezTo>
                  <a:cubicBezTo>
                    <a:pt x="335" y="14"/>
                    <a:pt x="335" y="14"/>
                    <a:pt x="335" y="14"/>
                  </a:cubicBezTo>
                  <a:cubicBezTo>
                    <a:pt x="335" y="14"/>
                    <a:pt x="335" y="14"/>
                    <a:pt x="335" y="14"/>
                  </a:cubicBezTo>
                  <a:cubicBezTo>
                    <a:pt x="336" y="14"/>
                    <a:pt x="336" y="13"/>
                    <a:pt x="336" y="13"/>
                  </a:cubicBezTo>
                  <a:cubicBezTo>
                    <a:pt x="336" y="13"/>
                    <a:pt x="336" y="13"/>
                    <a:pt x="336" y="13"/>
                  </a:cubicBezTo>
                  <a:cubicBezTo>
                    <a:pt x="336" y="14"/>
                    <a:pt x="336" y="14"/>
                    <a:pt x="336" y="14"/>
                  </a:cubicBezTo>
                  <a:close/>
                  <a:moveTo>
                    <a:pt x="619" y="6"/>
                  </a:moveTo>
                  <a:cubicBezTo>
                    <a:pt x="619" y="6"/>
                    <a:pt x="619" y="6"/>
                    <a:pt x="619" y="6"/>
                  </a:cubicBezTo>
                  <a:cubicBezTo>
                    <a:pt x="618" y="6"/>
                    <a:pt x="618" y="6"/>
                    <a:pt x="617" y="6"/>
                  </a:cubicBezTo>
                  <a:cubicBezTo>
                    <a:pt x="617" y="6"/>
                    <a:pt x="617" y="6"/>
                    <a:pt x="617" y="6"/>
                  </a:cubicBezTo>
                  <a:cubicBezTo>
                    <a:pt x="617" y="6"/>
                    <a:pt x="617" y="6"/>
                    <a:pt x="617" y="6"/>
                  </a:cubicBezTo>
                  <a:cubicBezTo>
                    <a:pt x="616" y="6"/>
                    <a:pt x="616" y="6"/>
                    <a:pt x="616" y="6"/>
                  </a:cubicBezTo>
                  <a:cubicBezTo>
                    <a:pt x="616" y="6"/>
                    <a:pt x="616" y="6"/>
                    <a:pt x="616" y="6"/>
                  </a:cubicBezTo>
                  <a:cubicBezTo>
                    <a:pt x="616" y="6"/>
                    <a:pt x="616" y="6"/>
                    <a:pt x="615" y="6"/>
                  </a:cubicBezTo>
                  <a:cubicBezTo>
                    <a:pt x="615" y="6"/>
                    <a:pt x="615" y="6"/>
                    <a:pt x="615" y="6"/>
                  </a:cubicBezTo>
                  <a:cubicBezTo>
                    <a:pt x="614" y="6"/>
                    <a:pt x="614" y="6"/>
                    <a:pt x="614" y="6"/>
                  </a:cubicBezTo>
                  <a:cubicBezTo>
                    <a:pt x="614" y="5"/>
                    <a:pt x="614" y="5"/>
                    <a:pt x="614" y="5"/>
                  </a:cubicBezTo>
                  <a:cubicBezTo>
                    <a:pt x="614" y="5"/>
                    <a:pt x="614" y="5"/>
                    <a:pt x="614" y="5"/>
                  </a:cubicBezTo>
                  <a:cubicBezTo>
                    <a:pt x="613" y="5"/>
                    <a:pt x="613" y="5"/>
                    <a:pt x="613" y="5"/>
                  </a:cubicBezTo>
                  <a:cubicBezTo>
                    <a:pt x="612" y="5"/>
                    <a:pt x="612" y="5"/>
                    <a:pt x="612" y="5"/>
                  </a:cubicBezTo>
                  <a:cubicBezTo>
                    <a:pt x="612" y="5"/>
                    <a:pt x="612" y="5"/>
                    <a:pt x="612" y="5"/>
                  </a:cubicBezTo>
                  <a:cubicBezTo>
                    <a:pt x="612" y="5"/>
                    <a:pt x="612" y="5"/>
                    <a:pt x="612" y="5"/>
                  </a:cubicBezTo>
                  <a:cubicBezTo>
                    <a:pt x="611" y="5"/>
                    <a:pt x="611" y="5"/>
                    <a:pt x="611" y="5"/>
                  </a:cubicBezTo>
                  <a:cubicBezTo>
                    <a:pt x="611" y="5"/>
                    <a:pt x="610" y="5"/>
                    <a:pt x="610" y="5"/>
                  </a:cubicBezTo>
                  <a:cubicBezTo>
                    <a:pt x="609" y="5"/>
                    <a:pt x="609" y="5"/>
                    <a:pt x="608" y="5"/>
                  </a:cubicBezTo>
                  <a:cubicBezTo>
                    <a:pt x="609" y="5"/>
                    <a:pt x="609" y="5"/>
                    <a:pt x="609" y="5"/>
                  </a:cubicBezTo>
                  <a:cubicBezTo>
                    <a:pt x="609" y="5"/>
                    <a:pt x="609" y="5"/>
                    <a:pt x="609" y="5"/>
                  </a:cubicBezTo>
                  <a:cubicBezTo>
                    <a:pt x="609" y="5"/>
                    <a:pt x="609" y="5"/>
                    <a:pt x="609" y="5"/>
                  </a:cubicBezTo>
                  <a:cubicBezTo>
                    <a:pt x="609" y="5"/>
                    <a:pt x="609" y="5"/>
                    <a:pt x="609" y="5"/>
                  </a:cubicBezTo>
                  <a:cubicBezTo>
                    <a:pt x="609" y="5"/>
                    <a:pt x="609" y="5"/>
                    <a:pt x="609" y="5"/>
                  </a:cubicBezTo>
                  <a:cubicBezTo>
                    <a:pt x="609" y="5"/>
                    <a:pt x="609" y="5"/>
                    <a:pt x="609" y="5"/>
                  </a:cubicBezTo>
                  <a:cubicBezTo>
                    <a:pt x="609" y="5"/>
                    <a:pt x="609" y="5"/>
                    <a:pt x="609" y="5"/>
                  </a:cubicBezTo>
                  <a:cubicBezTo>
                    <a:pt x="609" y="5"/>
                    <a:pt x="608" y="5"/>
                    <a:pt x="608" y="5"/>
                  </a:cubicBezTo>
                  <a:cubicBezTo>
                    <a:pt x="608" y="5"/>
                    <a:pt x="608" y="5"/>
                    <a:pt x="608" y="5"/>
                  </a:cubicBezTo>
                  <a:cubicBezTo>
                    <a:pt x="608" y="5"/>
                    <a:pt x="608" y="5"/>
                    <a:pt x="608" y="5"/>
                  </a:cubicBezTo>
                  <a:cubicBezTo>
                    <a:pt x="608" y="5"/>
                    <a:pt x="608" y="5"/>
                    <a:pt x="608" y="5"/>
                  </a:cubicBezTo>
                  <a:cubicBezTo>
                    <a:pt x="608" y="5"/>
                    <a:pt x="608" y="5"/>
                    <a:pt x="608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7" y="5"/>
                    <a:pt x="607" y="5"/>
                    <a:pt x="607" y="5"/>
                  </a:cubicBezTo>
                  <a:cubicBezTo>
                    <a:pt x="608" y="5"/>
                    <a:pt x="608" y="5"/>
                    <a:pt x="608" y="5"/>
                  </a:cubicBezTo>
                  <a:cubicBezTo>
                    <a:pt x="608" y="5"/>
                    <a:pt x="608" y="5"/>
                    <a:pt x="608" y="5"/>
                  </a:cubicBezTo>
                  <a:cubicBezTo>
                    <a:pt x="608" y="5"/>
                    <a:pt x="608" y="5"/>
                    <a:pt x="608" y="5"/>
                  </a:cubicBezTo>
                  <a:cubicBezTo>
                    <a:pt x="608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7" y="6"/>
                    <a:pt x="607" y="6"/>
                    <a:pt x="607" y="6"/>
                  </a:cubicBezTo>
                  <a:cubicBezTo>
                    <a:pt x="606" y="6"/>
                    <a:pt x="606" y="6"/>
                    <a:pt x="606" y="6"/>
                  </a:cubicBezTo>
                  <a:cubicBezTo>
                    <a:pt x="606" y="6"/>
                    <a:pt x="606" y="6"/>
                    <a:pt x="606" y="6"/>
                  </a:cubicBezTo>
                  <a:cubicBezTo>
                    <a:pt x="606" y="6"/>
                    <a:pt x="606" y="6"/>
                    <a:pt x="606" y="6"/>
                  </a:cubicBezTo>
                  <a:cubicBezTo>
                    <a:pt x="606" y="6"/>
                    <a:pt x="606" y="6"/>
                    <a:pt x="606" y="6"/>
                  </a:cubicBezTo>
                  <a:cubicBezTo>
                    <a:pt x="605" y="6"/>
                    <a:pt x="605" y="6"/>
                    <a:pt x="605" y="6"/>
                  </a:cubicBezTo>
                  <a:cubicBezTo>
                    <a:pt x="605" y="6"/>
                    <a:pt x="605" y="6"/>
                    <a:pt x="605" y="6"/>
                  </a:cubicBezTo>
                  <a:cubicBezTo>
                    <a:pt x="605" y="6"/>
                    <a:pt x="605" y="6"/>
                    <a:pt x="605" y="6"/>
                  </a:cubicBezTo>
                  <a:cubicBezTo>
                    <a:pt x="605" y="6"/>
                    <a:pt x="605" y="6"/>
                    <a:pt x="605" y="6"/>
                  </a:cubicBezTo>
                  <a:cubicBezTo>
                    <a:pt x="604" y="6"/>
                    <a:pt x="604" y="6"/>
                    <a:pt x="603" y="6"/>
                  </a:cubicBezTo>
                  <a:cubicBezTo>
                    <a:pt x="603" y="6"/>
                    <a:pt x="603" y="6"/>
                    <a:pt x="603" y="6"/>
                  </a:cubicBezTo>
                  <a:cubicBezTo>
                    <a:pt x="603" y="6"/>
                    <a:pt x="603" y="6"/>
                    <a:pt x="603" y="6"/>
                  </a:cubicBezTo>
                  <a:cubicBezTo>
                    <a:pt x="603" y="6"/>
                    <a:pt x="603" y="6"/>
                    <a:pt x="603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1" y="6"/>
                    <a:pt x="600" y="6"/>
                  </a:cubicBezTo>
                  <a:cubicBezTo>
                    <a:pt x="600" y="6"/>
                    <a:pt x="600" y="6"/>
                    <a:pt x="600" y="6"/>
                  </a:cubicBezTo>
                  <a:cubicBezTo>
                    <a:pt x="600" y="7"/>
                    <a:pt x="600" y="7"/>
                    <a:pt x="600" y="7"/>
                  </a:cubicBezTo>
                  <a:cubicBezTo>
                    <a:pt x="600" y="7"/>
                    <a:pt x="600" y="7"/>
                    <a:pt x="600" y="7"/>
                  </a:cubicBezTo>
                  <a:cubicBezTo>
                    <a:pt x="600" y="7"/>
                    <a:pt x="600" y="7"/>
                    <a:pt x="600" y="7"/>
                  </a:cubicBezTo>
                  <a:cubicBezTo>
                    <a:pt x="601" y="6"/>
                    <a:pt x="601" y="6"/>
                    <a:pt x="602" y="6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2" y="6"/>
                    <a:pt x="602" y="6"/>
                    <a:pt x="602" y="6"/>
                  </a:cubicBezTo>
                  <a:cubicBezTo>
                    <a:pt x="603" y="6"/>
                    <a:pt x="603" y="6"/>
                    <a:pt x="603" y="6"/>
                  </a:cubicBezTo>
                  <a:cubicBezTo>
                    <a:pt x="603" y="6"/>
                    <a:pt x="603" y="6"/>
                    <a:pt x="603" y="6"/>
                  </a:cubicBezTo>
                  <a:cubicBezTo>
                    <a:pt x="603" y="6"/>
                    <a:pt x="603" y="6"/>
                    <a:pt x="603" y="6"/>
                  </a:cubicBezTo>
                  <a:cubicBezTo>
                    <a:pt x="603" y="6"/>
                    <a:pt x="603" y="6"/>
                    <a:pt x="603" y="6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2" y="7"/>
                    <a:pt x="602" y="7"/>
                    <a:pt x="602" y="7"/>
                  </a:cubicBezTo>
                  <a:cubicBezTo>
                    <a:pt x="603" y="7"/>
                    <a:pt x="603" y="7"/>
                    <a:pt x="603" y="7"/>
                  </a:cubicBezTo>
                  <a:cubicBezTo>
                    <a:pt x="603" y="7"/>
                    <a:pt x="603" y="7"/>
                    <a:pt x="603" y="7"/>
                  </a:cubicBezTo>
                  <a:cubicBezTo>
                    <a:pt x="603" y="7"/>
                    <a:pt x="603" y="7"/>
                    <a:pt x="603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4" y="7"/>
                    <a:pt x="604" y="7"/>
                    <a:pt x="604" y="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04" y="8"/>
                    <a:pt x="604" y="8"/>
                    <a:pt x="604" y="8"/>
                  </a:cubicBezTo>
                  <a:cubicBezTo>
                    <a:pt x="604" y="8"/>
                    <a:pt x="604" y="8"/>
                    <a:pt x="604" y="8"/>
                  </a:cubicBezTo>
                  <a:cubicBezTo>
                    <a:pt x="603" y="8"/>
                    <a:pt x="603" y="8"/>
                    <a:pt x="603" y="8"/>
                  </a:cubicBezTo>
                  <a:cubicBezTo>
                    <a:pt x="603" y="8"/>
                    <a:pt x="603" y="8"/>
                    <a:pt x="603" y="8"/>
                  </a:cubicBezTo>
                  <a:cubicBezTo>
                    <a:pt x="603" y="8"/>
                    <a:pt x="603" y="8"/>
                    <a:pt x="603" y="8"/>
                  </a:cubicBezTo>
                  <a:cubicBezTo>
                    <a:pt x="603" y="8"/>
                    <a:pt x="603" y="8"/>
                    <a:pt x="603" y="8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2" y="8"/>
                    <a:pt x="602" y="8"/>
                    <a:pt x="602" y="8"/>
                  </a:cubicBezTo>
                  <a:cubicBezTo>
                    <a:pt x="602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1" y="8"/>
                    <a:pt x="601" y="8"/>
                    <a:pt x="601" y="8"/>
                  </a:cubicBezTo>
                  <a:cubicBezTo>
                    <a:pt x="600" y="8"/>
                    <a:pt x="600" y="8"/>
                    <a:pt x="600" y="8"/>
                  </a:cubicBezTo>
                  <a:cubicBezTo>
                    <a:pt x="600" y="8"/>
                    <a:pt x="600" y="8"/>
                    <a:pt x="600" y="8"/>
                  </a:cubicBezTo>
                  <a:cubicBezTo>
                    <a:pt x="600" y="8"/>
                    <a:pt x="600" y="8"/>
                    <a:pt x="600" y="8"/>
                  </a:cubicBezTo>
                  <a:cubicBezTo>
                    <a:pt x="600" y="8"/>
                    <a:pt x="600" y="8"/>
                    <a:pt x="600" y="8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98" y="8"/>
                    <a:pt x="598" y="8"/>
                    <a:pt x="598" y="8"/>
                  </a:cubicBezTo>
                  <a:cubicBezTo>
                    <a:pt x="598" y="8"/>
                    <a:pt x="598" y="8"/>
                    <a:pt x="598" y="8"/>
                  </a:cubicBezTo>
                  <a:cubicBezTo>
                    <a:pt x="598" y="8"/>
                    <a:pt x="598" y="8"/>
                    <a:pt x="598" y="8"/>
                  </a:cubicBezTo>
                  <a:cubicBezTo>
                    <a:pt x="598" y="9"/>
                    <a:pt x="598" y="9"/>
                    <a:pt x="598" y="9"/>
                  </a:cubicBezTo>
                  <a:cubicBezTo>
                    <a:pt x="598" y="9"/>
                    <a:pt x="598" y="9"/>
                    <a:pt x="598" y="9"/>
                  </a:cubicBezTo>
                  <a:cubicBezTo>
                    <a:pt x="597" y="9"/>
                    <a:pt x="597" y="9"/>
                    <a:pt x="597" y="9"/>
                  </a:cubicBezTo>
                  <a:cubicBezTo>
                    <a:pt x="597" y="9"/>
                    <a:pt x="597" y="9"/>
                    <a:pt x="597" y="9"/>
                  </a:cubicBezTo>
                  <a:cubicBezTo>
                    <a:pt x="597" y="9"/>
                    <a:pt x="597" y="9"/>
                    <a:pt x="597" y="9"/>
                  </a:cubicBezTo>
                  <a:cubicBezTo>
                    <a:pt x="596" y="9"/>
                    <a:pt x="596" y="9"/>
                    <a:pt x="596" y="9"/>
                  </a:cubicBezTo>
                  <a:cubicBezTo>
                    <a:pt x="596" y="9"/>
                    <a:pt x="596" y="9"/>
                    <a:pt x="596" y="9"/>
                  </a:cubicBezTo>
                  <a:cubicBezTo>
                    <a:pt x="596" y="9"/>
                    <a:pt x="596" y="9"/>
                    <a:pt x="596" y="9"/>
                  </a:cubicBezTo>
                  <a:cubicBezTo>
                    <a:pt x="596" y="9"/>
                    <a:pt x="596" y="9"/>
                    <a:pt x="596" y="9"/>
                  </a:cubicBezTo>
                  <a:cubicBezTo>
                    <a:pt x="596" y="9"/>
                    <a:pt x="596" y="9"/>
                    <a:pt x="596" y="9"/>
                  </a:cubicBezTo>
                  <a:cubicBezTo>
                    <a:pt x="596" y="9"/>
                    <a:pt x="596" y="9"/>
                    <a:pt x="596" y="9"/>
                  </a:cubicBezTo>
                  <a:cubicBezTo>
                    <a:pt x="595" y="9"/>
                    <a:pt x="595" y="9"/>
                    <a:pt x="595" y="9"/>
                  </a:cubicBezTo>
                  <a:cubicBezTo>
                    <a:pt x="594" y="9"/>
                    <a:pt x="594" y="9"/>
                    <a:pt x="594" y="9"/>
                  </a:cubicBezTo>
                  <a:cubicBezTo>
                    <a:pt x="594" y="9"/>
                    <a:pt x="594" y="9"/>
                    <a:pt x="594" y="9"/>
                  </a:cubicBezTo>
                  <a:cubicBezTo>
                    <a:pt x="595" y="9"/>
                    <a:pt x="595" y="9"/>
                    <a:pt x="595" y="9"/>
                  </a:cubicBezTo>
                  <a:cubicBezTo>
                    <a:pt x="594" y="9"/>
                    <a:pt x="594" y="9"/>
                    <a:pt x="594" y="9"/>
                  </a:cubicBezTo>
                  <a:cubicBezTo>
                    <a:pt x="594" y="9"/>
                    <a:pt x="593" y="9"/>
                    <a:pt x="593" y="9"/>
                  </a:cubicBezTo>
                  <a:cubicBezTo>
                    <a:pt x="593" y="9"/>
                    <a:pt x="593" y="9"/>
                    <a:pt x="593" y="9"/>
                  </a:cubicBezTo>
                  <a:cubicBezTo>
                    <a:pt x="593" y="9"/>
                    <a:pt x="593" y="9"/>
                    <a:pt x="593" y="9"/>
                  </a:cubicBezTo>
                  <a:cubicBezTo>
                    <a:pt x="593" y="9"/>
                    <a:pt x="593" y="9"/>
                    <a:pt x="593" y="9"/>
                  </a:cubicBezTo>
                  <a:cubicBezTo>
                    <a:pt x="593" y="10"/>
                    <a:pt x="593" y="10"/>
                    <a:pt x="592" y="10"/>
                  </a:cubicBezTo>
                  <a:cubicBezTo>
                    <a:pt x="592" y="10"/>
                    <a:pt x="592" y="10"/>
                    <a:pt x="592" y="10"/>
                  </a:cubicBezTo>
                  <a:cubicBezTo>
                    <a:pt x="592" y="10"/>
                    <a:pt x="592" y="10"/>
                    <a:pt x="592" y="10"/>
                  </a:cubicBezTo>
                  <a:cubicBezTo>
                    <a:pt x="591" y="10"/>
                    <a:pt x="591" y="10"/>
                    <a:pt x="591" y="10"/>
                  </a:cubicBezTo>
                  <a:cubicBezTo>
                    <a:pt x="592" y="10"/>
                    <a:pt x="592" y="10"/>
                    <a:pt x="592" y="10"/>
                  </a:cubicBezTo>
                  <a:cubicBezTo>
                    <a:pt x="591" y="10"/>
                    <a:pt x="591" y="10"/>
                    <a:pt x="591" y="10"/>
                  </a:cubicBezTo>
                  <a:cubicBezTo>
                    <a:pt x="591" y="10"/>
                    <a:pt x="591" y="10"/>
                    <a:pt x="590" y="10"/>
                  </a:cubicBezTo>
                  <a:cubicBezTo>
                    <a:pt x="590" y="10"/>
                    <a:pt x="590" y="10"/>
                    <a:pt x="590" y="10"/>
                  </a:cubicBezTo>
                  <a:cubicBezTo>
                    <a:pt x="590" y="10"/>
                    <a:pt x="590" y="10"/>
                    <a:pt x="590" y="10"/>
                  </a:cubicBezTo>
                  <a:cubicBezTo>
                    <a:pt x="589" y="11"/>
                    <a:pt x="589" y="11"/>
                    <a:pt x="589" y="11"/>
                  </a:cubicBezTo>
                  <a:cubicBezTo>
                    <a:pt x="588" y="11"/>
                    <a:pt x="588" y="11"/>
                    <a:pt x="588" y="11"/>
                  </a:cubicBezTo>
                  <a:cubicBezTo>
                    <a:pt x="588" y="11"/>
                    <a:pt x="588" y="11"/>
                    <a:pt x="588" y="11"/>
                  </a:cubicBezTo>
                  <a:cubicBezTo>
                    <a:pt x="588" y="11"/>
                    <a:pt x="588" y="11"/>
                    <a:pt x="588" y="11"/>
                  </a:cubicBezTo>
                  <a:cubicBezTo>
                    <a:pt x="588" y="10"/>
                    <a:pt x="588" y="10"/>
                    <a:pt x="588" y="10"/>
                  </a:cubicBezTo>
                  <a:cubicBezTo>
                    <a:pt x="588" y="10"/>
                    <a:pt x="588" y="10"/>
                    <a:pt x="588" y="10"/>
                  </a:cubicBezTo>
                  <a:cubicBezTo>
                    <a:pt x="588" y="10"/>
                    <a:pt x="588" y="10"/>
                    <a:pt x="588" y="10"/>
                  </a:cubicBezTo>
                  <a:cubicBezTo>
                    <a:pt x="587" y="10"/>
                    <a:pt x="587" y="10"/>
                    <a:pt x="587" y="10"/>
                  </a:cubicBezTo>
                  <a:cubicBezTo>
                    <a:pt x="587" y="10"/>
                    <a:pt x="587" y="10"/>
                    <a:pt x="587" y="10"/>
                  </a:cubicBezTo>
                  <a:cubicBezTo>
                    <a:pt x="586" y="10"/>
                    <a:pt x="586" y="10"/>
                    <a:pt x="586" y="10"/>
                  </a:cubicBezTo>
                  <a:cubicBezTo>
                    <a:pt x="586" y="10"/>
                    <a:pt x="586" y="10"/>
                    <a:pt x="586" y="10"/>
                  </a:cubicBezTo>
                  <a:cubicBezTo>
                    <a:pt x="586" y="10"/>
                    <a:pt x="586" y="10"/>
                    <a:pt x="586" y="10"/>
                  </a:cubicBezTo>
                  <a:cubicBezTo>
                    <a:pt x="586" y="10"/>
                    <a:pt x="586" y="10"/>
                    <a:pt x="586" y="10"/>
                  </a:cubicBezTo>
                  <a:cubicBezTo>
                    <a:pt x="586" y="10"/>
                    <a:pt x="586" y="10"/>
                    <a:pt x="585" y="10"/>
                  </a:cubicBezTo>
                  <a:cubicBezTo>
                    <a:pt x="585" y="10"/>
                    <a:pt x="585" y="10"/>
                    <a:pt x="585" y="10"/>
                  </a:cubicBezTo>
                  <a:cubicBezTo>
                    <a:pt x="584" y="11"/>
                    <a:pt x="584" y="11"/>
                    <a:pt x="584" y="11"/>
                  </a:cubicBezTo>
                  <a:cubicBezTo>
                    <a:pt x="584" y="11"/>
                    <a:pt x="584" y="11"/>
                    <a:pt x="584" y="11"/>
                  </a:cubicBezTo>
                  <a:cubicBezTo>
                    <a:pt x="584" y="11"/>
                    <a:pt x="584" y="11"/>
                    <a:pt x="584" y="11"/>
                  </a:cubicBezTo>
                  <a:cubicBezTo>
                    <a:pt x="584" y="11"/>
                    <a:pt x="584" y="11"/>
                    <a:pt x="584" y="11"/>
                  </a:cubicBezTo>
                  <a:cubicBezTo>
                    <a:pt x="583" y="11"/>
                    <a:pt x="583" y="11"/>
                    <a:pt x="583" y="11"/>
                  </a:cubicBezTo>
                  <a:cubicBezTo>
                    <a:pt x="583" y="11"/>
                    <a:pt x="583" y="11"/>
                    <a:pt x="583" y="11"/>
                  </a:cubicBezTo>
                  <a:cubicBezTo>
                    <a:pt x="583" y="11"/>
                    <a:pt x="583" y="11"/>
                    <a:pt x="583" y="11"/>
                  </a:cubicBezTo>
                  <a:cubicBezTo>
                    <a:pt x="583" y="11"/>
                    <a:pt x="583" y="11"/>
                    <a:pt x="583" y="11"/>
                  </a:cubicBezTo>
                  <a:cubicBezTo>
                    <a:pt x="583" y="11"/>
                    <a:pt x="583" y="11"/>
                    <a:pt x="583" y="11"/>
                  </a:cubicBezTo>
                  <a:cubicBezTo>
                    <a:pt x="582" y="11"/>
                    <a:pt x="582" y="11"/>
                    <a:pt x="582" y="11"/>
                  </a:cubicBezTo>
                  <a:cubicBezTo>
                    <a:pt x="582" y="11"/>
                    <a:pt x="582" y="11"/>
                    <a:pt x="582" y="11"/>
                  </a:cubicBezTo>
                  <a:cubicBezTo>
                    <a:pt x="582" y="11"/>
                    <a:pt x="582" y="11"/>
                    <a:pt x="582" y="11"/>
                  </a:cubicBezTo>
                  <a:cubicBezTo>
                    <a:pt x="582" y="11"/>
                    <a:pt x="582" y="11"/>
                    <a:pt x="582" y="11"/>
                  </a:cubicBezTo>
                  <a:cubicBezTo>
                    <a:pt x="582" y="11"/>
                    <a:pt x="582" y="11"/>
                    <a:pt x="582" y="11"/>
                  </a:cubicBezTo>
                  <a:cubicBezTo>
                    <a:pt x="582" y="11"/>
                    <a:pt x="582" y="11"/>
                    <a:pt x="582" y="11"/>
                  </a:cubicBezTo>
                  <a:cubicBezTo>
                    <a:pt x="582" y="11"/>
                    <a:pt x="580" y="11"/>
                    <a:pt x="580" y="11"/>
                  </a:cubicBezTo>
                  <a:cubicBezTo>
                    <a:pt x="580" y="11"/>
                    <a:pt x="580" y="11"/>
                    <a:pt x="580" y="11"/>
                  </a:cubicBezTo>
                  <a:cubicBezTo>
                    <a:pt x="580" y="11"/>
                    <a:pt x="580" y="11"/>
                    <a:pt x="580" y="11"/>
                  </a:cubicBezTo>
                  <a:cubicBezTo>
                    <a:pt x="580" y="11"/>
                    <a:pt x="580" y="11"/>
                    <a:pt x="580" y="11"/>
                  </a:cubicBezTo>
                  <a:cubicBezTo>
                    <a:pt x="579" y="11"/>
                    <a:pt x="579" y="11"/>
                    <a:pt x="579" y="11"/>
                  </a:cubicBezTo>
                  <a:cubicBezTo>
                    <a:pt x="579" y="11"/>
                    <a:pt x="579" y="11"/>
                    <a:pt x="579" y="11"/>
                  </a:cubicBezTo>
                  <a:cubicBezTo>
                    <a:pt x="579" y="11"/>
                    <a:pt x="579" y="11"/>
                    <a:pt x="578" y="11"/>
                  </a:cubicBezTo>
                  <a:cubicBezTo>
                    <a:pt x="578" y="11"/>
                    <a:pt x="578" y="11"/>
                    <a:pt x="578" y="11"/>
                  </a:cubicBezTo>
                  <a:cubicBezTo>
                    <a:pt x="578" y="11"/>
                    <a:pt x="578" y="11"/>
                    <a:pt x="578" y="11"/>
                  </a:cubicBezTo>
                  <a:cubicBezTo>
                    <a:pt x="577" y="12"/>
                    <a:pt x="577" y="12"/>
                    <a:pt x="577" y="12"/>
                  </a:cubicBezTo>
                  <a:cubicBezTo>
                    <a:pt x="577" y="12"/>
                    <a:pt x="577" y="12"/>
                    <a:pt x="577" y="12"/>
                  </a:cubicBezTo>
                  <a:cubicBezTo>
                    <a:pt x="577" y="12"/>
                    <a:pt x="577" y="12"/>
                    <a:pt x="577" y="12"/>
                  </a:cubicBezTo>
                  <a:cubicBezTo>
                    <a:pt x="576" y="12"/>
                    <a:pt x="576" y="12"/>
                    <a:pt x="576" y="12"/>
                  </a:cubicBezTo>
                  <a:cubicBezTo>
                    <a:pt x="576" y="12"/>
                    <a:pt x="576" y="12"/>
                    <a:pt x="576" y="12"/>
                  </a:cubicBezTo>
                  <a:cubicBezTo>
                    <a:pt x="576" y="12"/>
                    <a:pt x="576" y="12"/>
                    <a:pt x="576" y="12"/>
                  </a:cubicBezTo>
                  <a:cubicBezTo>
                    <a:pt x="576" y="12"/>
                    <a:pt x="576" y="12"/>
                    <a:pt x="576" y="12"/>
                  </a:cubicBezTo>
                  <a:cubicBezTo>
                    <a:pt x="576" y="12"/>
                    <a:pt x="576" y="12"/>
                    <a:pt x="576" y="12"/>
                  </a:cubicBezTo>
                  <a:cubicBezTo>
                    <a:pt x="576" y="12"/>
                    <a:pt x="576" y="12"/>
                    <a:pt x="576" y="12"/>
                  </a:cubicBezTo>
                  <a:cubicBezTo>
                    <a:pt x="575" y="12"/>
                    <a:pt x="575" y="12"/>
                    <a:pt x="575" y="12"/>
                  </a:cubicBezTo>
                  <a:cubicBezTo>
                    <a:pt x="575" y="12"/>
                    <a:pt x="575" y="12"/>
                    <a:pt x="575" y="12"/>
                  </a:cubicBezTo>
                  <a:cubicBezTo>
                    <a:pt x="575" y="12"/>
                    <a:pt x="574" y="13"/>
                    <a:pt x="574" y="13"/>
                  </a:cubicBezTo>
                  <a:cubicBezTo>
                    <a:pt x="574" y="13"/>
                    <a:pt x="574" y="13"/>
                    <a:pt x="574" y="13"/>
                  </a:cubicBezTo>
                  <a:cubicBezTo>
                    <a:pt x="574" y="13"/>
                    <a:pt x="574" y="13"/>
                    <a:pt x="574" y="13"/>
                  </a:cubicBezTo>
                  <a:cubicBezTo>
                    <a:pt x="575" y="13"/>
                    <a:pt x="575" y="13"/>
                    <a:pt x="575" y="13"/>
                  </a:cubicBezTo>
                  <a:cubicBezTo>
                    <a:pt x="575" y="13"/>
                    <a:pt x="575" y="13"/>
                    <a:pt x="575" y="13"/>
                  </a:cubicBezTo>
                  <a:cubicBezTo>
                    <a:pt x="575" y="13"/>
                    <a:pt x="575" y="13"/>
                    <a:pt x="576" y="13"/>
                  </a:cubicBezTo>
                  <a:cubicBezTo>
                    <a:pt x="576" y="13"/>
                    <a:pt x="576" y="13"/>
                    <a:pt x="576" y="13"/>
                  </a:cubicBezTo>
                  <a:cubicBezTo>
                    <a:pt x="575" y="14"/>
                    <a:pt x="575" y="14"/>
                    <a:pt x="575" y="14"/>
                  </a:cubicBezTo>
                  <a:cubicBezTo>
                    <a:pt x="574" y="14"/>
                    <a:pt x="574" y="14"/>
                    <a:pt x="574" y="14"/>
                  </a:cubicBezTo>
                  <a:cubicBezTo>
                    <a:pt x="574" y="14"/>
                    <a:pt x="574" y="14"/>
                    <a:pt x="574" y="14"/>
                  </a:cubicBezTo>
                  <a:cubicBezTo>
                    <a:pt x="575" y="14"/>
                    <a:pt x="575" y="14"/>
                    <a:pt x="575" y="14"/>
                  </a:cubicBezTo>
                  <a:cubicBezTo>
                    <a:pt x="575" y="14"/>
                    <a:pt x="575" y="14"/>
                    <a:pt x="575" y="14"/>
                  </a:cubicBezTo>
                  <a:cubicBezTo>
                    <a:pt x="575" y="14"/>
                    <a:pt x="575" y="14"/>
                    <a:pt x="576" y="14"/>
                  </a:cubicBezTo>
                  <a:cubicBezTo>
                    <a:pt x="576" y="14"/>
                    <a:pt x="576" y="14"/>
                    <a:pt x="576" y="14"/>
                  </a:cubicBezTo>
                  <a:cubicBezTo>
                    <a:pt x="575" y="15"/>
                    <a:pt x="575" y="15"/>
                    <a:pt x="575" y="15"/>
                  </a:cubicBezTo>
                  <a:cubicBezTo>
                    <a:pt x="574" y="15"/>
                    <a:pt x="574" y="15"/>
                    <a:pt x="574" y="15"/>
                  </a:cubicBezTo>
                  <a:cubicBezTo>
                    <a:pt x="574" y="15"/>
                    <a:pt x="574" y="15"/>
                    <a:pt x="574" y="15"/>
                  </a:cubicBezTo>
                  <a:cubicBezTo>
                    <a:pt x="574" y="15"/>
                    <a:pt x="573" y="15"/>
                    <a:pt x="573" y="15"/>
                  </a:cubicBezTo>
                  <a:cubicBezTo>
                    <a:pt x="573" y="15"/>
                    <a:pt x="573" y="15"/>
                    <a:pt x="573" y="15"/>
                  </a:cubicBezTo>
                  <a:cubicBezTo>
                    <a:pt x="573" y="15"/>
                    <a:pt x="573" y="15"/>
                    <a:pt x="573" y="15"/>
                  </a:cubicBezTo>
                  <a:cubicBezTo>
                    <a:pt x="572" y="15"/>
                    <a:pt x="572" y="15"/>
                    <a:pt x="572" y="15"/>
                  </a:cubicBezTo>
                  <a:cubicBezTo>
                    <a:pt x="573" y="15"/>
                    <a:pt x="573" y="16"/>
                    <a:pt x="573" y="16"/>
                  </a:cubicBezTo>
                  <a:cubicBezTo>
                    <a:pt x="573" y="16"/>
                    <a:pt x="573" y="16"/>
                    <a:pt x="573" y="16"/>
                  </a:cubicBezTo>
                  <a:cubicBezTo>
                    <a:pt x="573" y="16"/>
                    <a:pt x="573" y="16"/>
                    <a:pt x="573" y="16"/>
                  </a:cubicBezTo>
                  <a:cubicBezTo>
                    <a:pt x="573" y="16"/>
                    <a:pt x="573" y="16"/>
                    <a:pt x="573" y="16"/>
                  </a:cubicBezTo>
                  <a:cubicBezTo>
                    <a:pt x="573" y="16"/>
                    <a:pt x="573" y="16"/>
                    <a:pt x="573" y="16"/>
                  </a:cubicBezTo>
                  <a:cubicBezTo>
                    <a:pt x="572" y="16"/>
                    <a:pt x="572" y="16"/>
                    <a:pt x="572" y="16"/>
                  </a:cubicBezTo>
                  <a:cubicBezTo>
                    <a:pt x="572" y="16"/>
                    <a:pt x="572" y="16"/>
                    <a:pt x="571" y="16"/>
                  </a:cubicBezTo>
                  <a:cubicBezTo>
                    <a:pt x="571" y="16"/>
                    <a:pt x="571" y="16"/>
                    <a:pt x="571" y="16"/>
                  </a:cubicBezTo>
                  <a:cubicBezTo>
                    <a:pt x="571" y="16"/>
                    <a:pt x="571" y="16"/>
                    <a:pt x="571" y="16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9" y="16"/>
                    <a:pt x="569" y="16"/>
                    <a:pt x="569" y="16"/>
                  </a:cubicBezTo>
                  <a:cubicBezTo>
                    <a:pt x="569" y="17"/>
                    <a:pt x="569" y="17"/>
                    <a:pt x="569" y="17"/>
                  </a:cubicBezTo>
                  <a:cubicBezTo>
                    <a:pt x="569" y="17"/>
                    <a:pt x="569" y="17"/>
                    <a:pt x="569" y="17"/>
                  </a:cubicBezTo>
                  <a:cubicBezTo>
                    <a:pt x="568" y="17"/>
                    <a:pt x="568" y="17"/>
                    <a:pt x="567" y="17"/>
                  </a:cubicBezTo>
                  <a:cubicBezTo>
                    <a:pt x="567" y="17"/>
                    <a:pt x="567" y="17"/>
                    <a:pt x="567" y="17"/>
                  </a:cubicBezTo>
                  <a:cubicBezTo>
                    <a:pt x="567" y="17"/>
                    <a:pt x="567" y="17"/>
                    <a:pt x="567" y="17"/>
                  </a:cubicBezTo>
                  <a:cubicBezTo>
                    <a:pt x="566" y="18"/>
                    <a:pt x="566" y="18"/>
                    <a:pt x="566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9"/>
                    <a:pt x="565" y="19"/>
                    <a:pt x="565" y="19"/>
                  </a:cubicBezTo>
                  <a:cubicBezTo>
                    <a:pt x="564" y="19"/>
                    <a:pt x="564" y="19"/>
                    <a:pt x="564" y="19"/>
                  </a:cubicBezTo>
                  <a:cubicBezTo>
                    <a:pt x="564" y="19"/>
                    <a:pt x="564" y="19"/>
                    <a:pt x="563" y="19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6"/>
                    <a:pt x="563" y="16"/>
                    <a:pt x="563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3" y="16"/>
                    <a:pt x="563" y="16"/>
                    <a:pt x="563" y="16"/>
                  </a:cubicBezTo>
                  <a:cubicBezTo>
                    <a:pt x="563" y="15"/>
                    <a:pt x="563" y="15"/>
                    <a:pt x="563" y="15"/>
                  </a:cubicBezTo>
                  <a:cubicBezTo>
                    <a:pt x="563" y="15"/>
                    <a:pt x="563" y="15"/>
                    <a:pt x="563" y="15"/>
                  </a:cubicBezTo>
                  <a:cubicBezTo>
                    <a:pt x="563" y="15"/>
                    <a:pt x="563" y="15"/>
                    <a:pt x="563" y="15"/>
                  </a:cubicBezTo>
                  <a:cubicBezTo>
                    <a:pt x="563" y="15"/>
                    <a:pt x="563" y="15"/>
                    <a:pt x="563" y="15"/>
                  </a:cubicBezTo>
                  <a:cubicBezTo>
                    <a:pt x="563" y="15"/>
                    <a:pt x="563" y="15"/>
                    <a:pt x="563" y="15"/>
                  </a:cubicBezTo>
                  <a:cubicBezTo>
                    <a:pt x="564" y="15"/>
                    <a:pt x="564" y="15"/>
                    <a:pt x="564" y="15"/>
                  </a:cubicBezTo>
                  <a:cubicBezTo>
                    <a:pt x="564" y="15"/>
                    <a:pt x="564" y="15"/>
                    <a:pt x="564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5" y="15"/>
                    <a:pt x="565" y="15"/>
                    <a:pt x="565" y="15"/>
                  </a:cubicBezTo>
                  <a:cubicBezTo>
                    <a:pt x="565" y="14"/>
                    <a:pt x="565" y="14"/>
                    <a:pt x="565" y="14"/>
                  </a:cubicBezTo>
                  <a:cubicBezTo>
                    <a:pt x="565" y="14"/>
                    <a:pt x="565" y="14"/>
                    <a:pt x="565" y="14"/>
                  </a:cubicBezTo>
                  <a:cubicBezTo>
                    <a:pt x="566" y="14"/>
                    <a:pt x="566" y="14"/>
                    <a:pt x="566" y="14"/>
                  </a:cubicBezTo>
                  <a:cubicBezTo>
                    <a:pt x="565" y="14"/>
                    <a:pt x="565" y="14"/>
                    <a:pt x="565" y="14"/>
                  </a:cubicBezTo>
                  <a:cubicBezTo>
                    <a:pt x="566" y="14"/>
                    <a:pt x="566" y="14"/>
                    <a:pt x="566" y="14"/>
                  </a:cubicBezTo>
                  <a:cubicBezTo>
                    <a:pt x="566" y="14"/>
                    <a:pt x="566" y="14"/>
                    <a:pt x="566" y="14"/>
                  </a:cubicBezTo>
                  <a:cubicBezTo>
                    <a:pt x="567" y="14"/>
                    <a:pt x="567" y="14"/>
                    <a:pt x="567" y="14"/>
                  </a:cubicBezTo>
                  <a:cubicBezTo>
                    <a:pt x="567" y="14"/>
                    <a:pt x="567" y="14"/>
                    <a:pt x="567" y="14"/>
                  </a:cubicBezTo>
                  <a:cubicBezTo>
                    <a:pt x="568" y="14"/>
                    <a:pt x="567" y="14"/>
                    <a:pt x="568" y="14"/>
                  </a:cubicBezTo>
                  <a:cubicBezTo>
                    <a:pt x="569" y="13"/>
                    <a:pt x="569" y="13"/>
                    <a:pt x="569" y="13"/>
                  </a:cubicBezTo>
                  <a:cubicBezTo>
                    <a:pt x="569" y="13"/>
                    <a:pt x="569" y="13"/>
                    <a:pt x="569" y="13"/>
                  </a:cubicBezTo>
                  <a:cubicBezTo>
                    <a:pt x="570" y="13"/>
                    <a:pt x="570" y="13"/>
                    <a:pt x="570" y="13"/>
                  </a:cubicBezTo>
                  <a:cubicBezTo>
                    <a:pt x="570" y="13"/>
                    <a:pt x="570" y="13"/>
                    <a:pt x="570" y="13"/>
                  </a:cubicBezTo>
                  <a:cubicBezTo>
                    <a:pt x="570" y="13"/>
                    <a:pt x="570" y="13"/>
                    <a:pt x="570" y="13"/>
                  </a:cubicBezTo>
                  <a:cubicBezTo>
                    <a:pt x="571" y="13"/>
                    <a:pt x="571" y="13"/>
                    <a:pt x="571" y="13"/>
                  </a:cubicBezTo>
                  <a:cubicBezTo>
                    <a:pt x="571" y="12"/>
                    <a:pt x="571" y="12"/>
                    <a:pt x="572" y="12"/>
                  </a:cubicBezTo>
                  <a:cubicBezTo>
                    <a:pt x="572" y="12"/>
                    <a:pt x="572" y="12"/>
                    <a:pt x="572" y="12"/>
                  </a:cubicBezTo>
                  <a:cubicBezTo>
                    <a:pt x="573" y="12"/>
                    <a:pt x="573" y="12"/>
                    <a:pt x="573" y="12"/>
                  </a:cubicBezTo>
                  <a:cubicBezTo>
                    <a:pt x="573" y="12"/>
                    <a:pt x="573" y="12"/>
                    <a:pt x="573" y="12"/>
                  </a:cubicBezTo>
                  <a:cubicBezTo>
                    <a:pt x="573" y="12"/>
                    <a:pt x="573" y="12"/>
                    <a:pt x="573" y="12"/>
                  </a:cubicBezTo>
                  <a:cubicBezTo>
                    <a:pt x="573" y="12"/>
                    <a:pt x="573" y="12"/>
                    <a:pt x="573" y="12"/>
                  </a:cubicBezTo>
                  <a:cubicBezTo>
                    <a:pt x="574" y="12"/>
                    <a:pt x="574" y="12"/>
                    <a:pt x="574" y="12"/>
                  </a:cubicBezTo>
                  <a:cubicBezTo>
                    <a:pt x="574" y="12"/>
                    <a:pt x="573" y="12"/>
                    <a:pt x="574" y="12"/>
                  </a:cubicBezTo>
                  <a:cubicBezTo>
                    <a:pt x="574" y="12"/>
                    <a:pt x="574" y="12"/>
                    <a:pt x="574" y="12"/>
                  </a:cubicBezTo>
                  <a:cubicBezTo>
                    <a:pt x="575" y="11"/>
                    <a:pt x="575" y="11"/>
                    <a:pt x="575" y="11"/>
                  </a:cubicBezTo>
                  <a:cubicBezTo>
                    <a:pt x="574" y="11"/>
                    <a:pt x="574" y="11"/>
                    <a:pt x="574" y="11"/>
                  </a:cubicBezTo>
                  <a:cubicBezTo>
                    <a:pt x="574" y="11"/>
                    <a:pt x="574" y="11"/>
                    <a:pt x="574" y="11"/>
                  </a:cubicBezTo>
                  <a:cubicBezTo>
                    <a:pt x="574" y="11"/>
                    <a:pt x="574" y="11"/>
                    <a:pt x="574" y="11"/>
                  </a:cubicBezTo>
                  <a:cubicBezTo>
                    <a:pt x="575" y="11"/>
                    <a:pt x="575" y="11"/>
                    <a:pt x="575" y="11"/>
                  </a:cubicBezTo>
                  <a:cubicBezTo>
                    <a:pt x="576" y="11"/>
                    <a:pt x="576" y="11"/>
                    <a:pt x="576" y="11"/>
                  </a:cubicBezTo>
                  <a:cubicBezTo>
                    <a:pt x="576" y="11"/>
                    <a:pt x="576" y="11"/>
                    <a:pt x="576" y="11"/>
                  </a:cubicBezTo>
                  <a:cubicBezTo>
                    <a:pt x="576" y="11"/>
                    <a:pt x="576" y="11"/>
                    <a:pt x="576" y="11"/>
                  </a:cubicBezTo>
                  <a:cubicBezTo>
                    <a:pt x="576" y="11"/>
                    <a:pt x="576" y="11"/>
                    <a:pt x="576" y="11"/>
                  </a:cubicBezTo>
                  <a:cubicBezTo>
                    <a:pt x="576" y="11"/>
                    <a:pt x="576" y="11"/>
                    <a:pt x="576" y="11"/>
                  </a:cubicBezTo>
                  <a:cubicBezTo>
                    <a:pt x="577" y="11"/>
                    <a:pt x="577" y="11"/>
                    <a:pt x="578" y="11"/>
                  </a:cubicBezTo>
                  <a:cubicBezTo>
                    <a:pt x="578" y="11"/>
                    <a:pt x="578" y="11"/>
                    <a:pt x="578" y="11"/>
                  </a:cubicBezTo>
                  <a:cubicBezTo>
                    <a:pt x="578" y="11"/>
                    <a:pt x="578" y="11"/>
                    <a:pt x="578" y="11"/>
                  </a:cubicBezTo>
                  <a:cubicBezTo>
                    <a:pt x="578" y="10"/>
                    <a:pt x="578" y="10"/>
                    <a:pt x="578" y="10"/>
                  </a:cubicBezTo>
                  <a:cubicBezTo>
                    <a:pt x="578" y="11"/>
                    <a:pt x="578" y="11"/>
                    <a:pt x="578" y="11"/>
                  </a:cubicBezTo>
                  <a:cubicBezTo>
                    <a:pt x="579" y="10"/>
                    <a:pt x="579" y="10"/>
                    <a:pt x="579" y="10"/>
                  </a:cubicBezTo>
                  <a:cubicBezTo>
                    <a:pt x="579" y="10"/>
                    <a:pt x="579" y="10"/>
                    <a:pt x="579" y="10"/>
                  </a:cubicBezTo>
                  <a:cubicBezTo>
                    <a:pt x="579" y="10"/>
                    <a:pt x="579" y="10"/>
                    <a:pt x="579" y="10"/>
                  </a:cubicBezTo>
                  <a:cubicBezTo>
                    <a:pt x="579" y="10"/>
                    <a:pt x="579" y="10"/>
                    <a:pt x="579" y="10"/>
                  </a:cubicBezTo>
                  <a:cubicBezTo>
                    <a:pt x="579" y="10"/>
                    <a:pt x="579" y="10"/>
                    <a:pt x="579" y="10"/>
                  </a:cubicBezTo>
                  <a:cubicBezTo>
                    <a:pt x="579" y="10"/>
                    <a:pt x="579" y="9"/>
                    <a:pt x="580" y="9"/>
                  </a:cubicBezTo>
                  <a:cubicBezTo>
                    <a:pt x="580" y="9"/>
                    <a:pt x="581" y="9"/>
                    <a:pt x="581" y="9"/>
                  </a:cubicBezTo>
                  <a:cubicBezTo>
                    <a:pt x="581" y="9"/>
                    <a:pt x="581" y="9"/>
                    <a:pt x="581" y="9"/>
                  </a:cubicBezTo>
                  <a:cubicBezTo>
                    <a:pt x="581" y="9"/>
                    <a:pt x="580" y="9"/>
                    <a:pt x="580" y="9"/>
                  </a:cubicBezTo>
                  <a:cubicBezTo>
                    <a:pt x="579" y="9"/>
                    <a:pt x="579" y="9"/>
                    <a:pt x="579" y="9"/>
                  </a:cubicBezTo>
                  <a:cubicBezTo>
                    <a:pt x="579" y="9"/>
                    <a:pt x="579" y="9"/>
                    <a:pt x="579" y="9"/>
                  </a:cubicBezTo>
                  <a:cubicBezTo>
                    <a:pt x="579" y="9"/>
                    <a:pt x="579" y="9"/>
                    <a:pt x="579" y="9"/>
                  </a:cubicBezTo>
                  <a:cubicBezTo>
                    <a:pt x="579" y="9"/>
                    <a:pt x="579" y="9"/>
                    <a:pt x="579" y="9"/>
                  </a:cubicBezTo>
                  <a:cubicBezTo>
                    <a:pt x="579" y="9"/>
                    <a:pt x="579" y="9"/>
                    <a:pt x="579" y="9"/>
                  </a:cubicBezTo>
                  <a:cubicBezTo>
                    <a:pt x="579" y="9"/>
                    <a:pt x="579" y="9"/>
                    <a:pt x="579" y="9"/>
                  </a:cubicBezTo>
                  <a:cubicBezTo>
                    <a:pt x="578" y="9"/>
                    <a:pt x="578" y="9"/>
                    <a:pt x="578" y="9"/>
                  </a:cubicBezTo>
                  <a:cubicBezTo>
                    <a:pt x="578" y="10"/>
                    <a:pt x="578" y="10"/>
                    <a:pt x="578" y="10"/>
                  </a:cubicBezTo>
                  <a:cubicBezTo>
                    <a:pt x="578" y="10"/>
                    <a:pt x="578" y="10"/>
                    <a:pt x="578" y="10"/>
                  </a:cubicBezTo>
                  <a:cubicBezTo>
                    <a:pt x="578" y="10"/>
                    <a:pt x="578" y="10"/>
                    <a:pt x="578" y="10"/>
                  </a:cubicBezTo>
                  <a:cubicBezTo>
                    <a:pt x="577" y="10"/>
                    <a:pt x="577" y="10"/>
                    <a:pt x="577" y="10"/>
                  </a:cubicBezTo>
                  <a:cubicBezTo>
                    <a:pt x="578" y="10"/>
                    <a:pt x="578" y="10"/>
                    <a:pt x="578" y="10"/>
                  </a:cubicBezTo>
                  <a:cubicBezTo>
                    <a:pt x="578" y="10"/>
                    <a:pt x="578" y="10"/>
                    <a:pt x="578" y="10"/>
                  </a:cubicBezTo>
                  <a:cubicBezTo>
                    <a:pt x="578" y="10"/>
                    <a:pt x="578" y="10"/>
                    <a:pt x="578" y="10"/>
                  </a:cubicBezTo>
                  <a:cubicBezTo>
                    <a:pt x="577" y="10"/>
                    <a:pt x="577" y="10"/>
                    <a:pt x="577" y="10"/>
                  </a:cubicBezTo>
                  <a:cubicBezTo>
                    <a:pt x="577" y="10"/>
                    <a:pt x="577" y="10"/>
                    <a:pt x="577" y="10"/>
                  </a:cubicBezTo>
                  <a:cubicBezTo>
                    <a:pt x="577" y="10"/>
                    <a:pt x="577" y="10"/>
                    <a:pt x="577" y="10"/>
                  </a:cubicBezTo>
                  <a:cubicBezTo>
                    <a:pt x="577" y="10"/>
                    <a:pt x="577" y="10"/>
                    <a:pt x="577" y="10"/>
                  </a:cubicBezTo>
                  <a:cubicBezTo>
                    <a:pt x="577" y="10"/>
                    <a:pt x="577" y="10"/>
                    <a:pt x="577" y="10"/>
                  </a:cubicBezTo>
                  <a:cubicBezTo>
                    <a:pt x="577" y="10"/>
                    <a:pt x="577" y="10"/>
                    <a:pt x="577" y="10"/>
                  </a:cubicBezTo>
                  <a:cubicBezTo>
                    <a:pt x="576" y="10"/>
                    <a:pt x="576" y="10"/>
                    <a:pt x="576" y="10"/>
                  </a:cubicBezTo>
                  <a:cubicBezTo>
                    <a:pt x="576" y="10"/>
                    <a:pt x="576" y="10"/>
                    <a:pt x="576" y="10"/>
                  </a:cubicBezTo>
                  <a:cubicBezTo>
                    <a:pt x="575" y="10"/>
                    <a:pt x="575" y="10"/>
                    <a:pt x="575" y="10"/>
                  </a:cubicBezTo>
                  <a:cubicBezTo>
                    <a:pt x="575" y="10"/>
                    <a:pt x="575" y="10"/>
                    <a:pt x="575" y="10"/>
                  </a:cubicBezTo>
                  <a:cubicBezTo>
                    <a:pt x="574" y="11"/>
                    <a:pt x="574" y="11"/>
                    <a:pt x="574" y="11"/>
                  </a:cubicBezTo>
                  <a:cubicBezTo>
                    <a:pt x="574" y="11"/>
                    <a:pt x="574" y="11"/>
                    <a:pt x="574" y="11"/>
                  </a:cubicBezTo>
                  <a:cubicBezTo>
                    <a:pt x="574" y="11"/>
                    <a:pt x="574" y="11"/>
                    <a:pt x="574" y="11"/>
                  </a:cubicBezTo>
                  <a:cubicBezTo>
                    <a:pt x="574" y="11"/>
                    <a:pt x="574" y="11"/>
                    <a:pt x="574" y="11"/>
                  </a:cubicBezTo>
                  <a:cubicBezTo>
                    <a:pt x="574" y="11"/>
                    <a:pt x="574" y="11"/>
                    <a:pt x="574" y="11"/>
                  </a:cubicBezTo>
                  <a:cubicBezTo>
                    <a:pt x="573" y="11"/>
                    <a:pt x="573" y="11"/>
                    <a:pt x="573" y="11"/>
                  </a:cubicBezTo>
                  <a:cubicBezTo>
                    <a:pt x="573" y="11"/>
                    <a:pt x="573" y="11"/>
                    <a:pt x="573" y="11"/>
                  </a:cubicBezTo>
                  <a:cubicBezTo>
                    <a:pt x="573" y="11"/>
                    <a:pt x="573" y="11"/>
                    <a:pt x="573" y="11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2" y="11"/>
                    <a:pt x="572" y="11"/>
                    <a:pt x="571" y="11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2" y="10"/>
                    <a:pt x="572" y="10"/>
                    <a:pt x="572" y="10"/>
                  </a:cubicBezTo>
                  <a:cubicBezTo>
                    <a:pt x="572" y="10"/>
                    <a:pt x="572" y="10"/>
                    <a:pt x="572" y="10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2" y="11"/>
                    <a:pt x="572" y="11"/>
                    <a:pt x="572" y="11"/>
                  </a:cubicBezTo>
                  <a:cubicBezTo>
                    <a:pt x="571" y="11"/>
                    <a:pt x="571" y="11"/>
                    <a:pt x="571" y="11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70" y="11"/>
                    <a:pt x="570" y="11"/>
                    <a:pt x="570" y="11"/>
                  </a:cubicBezTo>
                  <a:cubicBezTo>
                    <a:pt x="569" y="11"/>
                    <a:pt x="569" y="11"/>
                    <a:pt x="569" y="11"/>
                  </a:cubicBezTo>
                  <a:cubicBezTo>
                    <a:pt x="569" y="11"/>
                    <a:pt x="569" y="11"/>
                    <a:pt x="569" y="11"/>
                  </a:cubicBezTo>
                  <a:cubicBezTo>
                    <a:pt x="569" y="11"/>
                    <a:pt x="569" y="11"/>
                    <a:pt x="569" y="11"/>
                  </a:cubicBezTo>
                  <a:cubicBezTo>
                    <a:pt x="569" y="11"/>
                    <a:pt x="569" y="11"/>
                    <a:pt x="569" y="11"/>
                  </a:cubicBezTo>
                  <a:cubicBezTo>
                    <a:pt x="567" y="11"/>
                    <a:pt x="567" y="11"/>
                    <a:pt x="567" y="11"/>
                  </a:cubicBezTo>
                  <a:cubicBezTo>
                    <a:pt x="567" y="11"/>
                    <a:pt x="567" y="11"/>
                    <a:pt x="567" y="11"/>
                  </a:cubicBezTo>
                  <a:cubicBezTo>
                    <a:pt x="567" y="11"/>
                    <a:pt x="567" y="11"/>
                    <a:pt x="567" y="11"/>
                  </a:cubicBezTo>
                  <a:cubicBezTo>
                    <a:pt x="567" y="11"/>
                    <a:pt x="567" y="11"/>
                    <a:pt x="567" y="11"/>
                  </a:cubicBezTo>
                  <a:cubicBezTo>
                    <a:pt x="566" y="11"/>
                    <a:pt x="566" y="11"/>
                    <a:pt x="566" y="11"/>
                  </a:cubicBezTo>
                  <a:cubicBezTo>
                    <a:pt x="566" y="11"/>
                    <a:pt x="566" y="11"/>
                    <a:pt x="566" y="11"/>
                  </a:cubicBezTo>
                  <a:cubicBezTo>
                    <a:pt x="566" y="11"/>
                    <a:pt x="566" y="11"/>
                    <a:pt x="566" y="11"/>
                  </a:cubicBezTo>
                  <a:cubicBezTo>
                    <a:pt x="566" y="11"/>
                    <a:pt x="566" y="11"/>
                    <a:pt x="566" y="11"/>
                  </a:cubicBezTo>
                  <a:cubicBezTo>
                    <a:pt x="565" y="11"/>
                    <a:pt x="565" y="11"/>
                    <a:pt x="565" y="11"/>
                  </a:cubicBezTo>
                  <a:cubicBezTo>
                    <a:pt x="565" y="12"/>
                    <a:pt x="565" y="12"/>
                    <a:pt x="565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3" y="12"/>
                    <a:pt x="563" y="12"/>
                    <a:pt x="563" y="12"/>
                  </a:cubicBezTo>
                  <a:cubicBezTo>
                    <a:pt x="563" y="12"/>
                    <a:pt x="563" y="12"/>
                    <a:pt x="563" y="12"/>
                  </a:cubicBezTo>
                  <a:cubicBezTo>
                    <a:pt x="562" y="12"/>
                    <a:pt x="562" y="12"/>
                    <a:pt x="562" y="12"/>
                  </a:cubicBezTo>
                  <a:cubicBezTo>
                    <a:pt x="562" y="12"/>
                    <a:pt x="562" y="12"/>
                    <a:pt x="562" y="12"/>
                  </a:cubicBezTo>
                  <a:cubicBezTo>
                    <a:pt x="562" y="12"/>
                    <a:pt x="562" y="12"/>
                    <a:pt x="562" y="12"/>
                  </a:cubicBezTo>
                  <a:cubicBezTo>
                    <a:pt x="562" y="12"/>
                    <a:pt x="562" y="12"/>
                    <a:pt x="562" y="12"/>
                  </a:cubicBezTo>
                  <a:cubicBezTo>
                    <a:pt x="562" y="12"/>
                    <a:pt x="562" y="12"/>
                    <a:pt x="562" y="12"/>
                  </a:cubicBezTo>
                  <a:cubicBezTo>
                    <a:pt x="562" y="12"/>
                    <a:pt x="562" y="12"/>
                    <a:pt x="562" y="12"/>
                  </a:cubicBezTo>
                  <a:cubicBezTo>
                    <a:pt x="562" y="13"/>
                    <a:pt x="562" y="13"/>
                    <a:pt x="562" y="13"/>
                  </a:cubicBezTo>
                  <a:cubicBezTo>
                    <a:pt x="561" y="13"/>
                    <a:pt x="561" y="13"/>
                    <a:pt x="561" y="13"/>
                  </a:cubicBezTo>
                  <a:cubicBezTo>
                    <a:pt x="561" y="13"/>
                    <a:pt x="561" y="13"/>
                    <a:pt x="561" y="13"/>
                  </a:cubicBezTo>
                  <a:cubicBezTo>
                    <a:pt x="561" y="13"/>
                    <a:pt x="561" y="13"/>
                    <a:pt x="561" y="13"/>
                  </a:cubicBezTo>
                  <a:cubicBezTo>
                    <a:pt x="561" y="13"/>
                    <a:pt x="561" y="13"/>
                    <a:pt x="561" y="13"/>
                  </a:cubicBezTo>
                  <a:cubicBezTo>
                    <a:pt x="561" y="13"/>
                    <a:pt x="561" y="13"/>
                    <a:pt x="561" y="13"/>
                  </a:cubicBezTo>
                  <a:cubicBezTo>
                    <a:pt x="562" y="13"/>
                    <a:pt x="562" y="13"/>
                    <a:pt x="562" y="13"/>
                  </a:cubicBezTo>
                  <a:cubicBezTo>
                    <a:pt x="563" y="13"/>
                    <a:pt x="563" y="13"/>
                    <a:pt x="563" y="13"/>
                  </a:cubicBezTo>
                  <a:cubicBezTo>
                    <a:pt x="563" y="13"/>
                    <a:pt x="563" y="13"/>
                    <a:pt x="563" y="13"/>
                  </a:cubicBezTo>
                  <a:cubicBezTo>
                    <a:pt x="562" y="13"/>
                    <a:pt x="562" y="13"/>
                    <a:pt x="562" y="13"/>
                  </a:cubicBezTo>
                  <a:cubicBezTo>
                    <a:pt x="562" y="13"/>
                    <a:pt x="562" y="13"/>
                    <a:pt x="562" y="13"/>
                  </a:cubicBezTo>
                  <a:cubicBezTo>
                    <a:pt x="562" y="13"/>
                    <a:pt x="562" y="13"/>
                    <a:pt x="562" y="13"/>
                  </a:cubicBezTo>
                  <a:cubicBezTo>
                    <a:pt x="562" y="13"/>
                    <a:pt x="562" y="13"/>
                    <a:pt x="562" y="13"/>
                  </a:cubicBezTo>
                  <a:cubicBezTo>
                    <a:pt x="561" y="13"/>
                    <a:pt x="561" y="13"/>
                    <a:pt x="561" y="13"/>
                  </a:cubicBezTo>
                  <a:cubicBezTo>
                    <a:pt x="561" y="13"/>
                    <a:pt x="561" y="13"/>
                    <a:pt x="561" y="13"/>
                  </a:cubicBezTo>
                  <a:cubicBezTo>
                    <a:pt x="561" y="13"/>
                    <a:pt x="561" y="13"/>
                    <a:pt x="561" y="13"/>
                  </a:cubicBezTo>
                  <a:cubicBezTo>
                    <a:pt x="561" y="13"/>
                    <a:pt x="561" y="13"/>
                    <a:pt x="561" y="13"/>
                  </a:cubicBezTo>
                  <a:cubicBezTo>
                    <a:pt x="560" y="13"/>
                    <a:pt x="560" y="13"/>
                    <a:pt x="560" y="13"/>
                  </a:cubicBezTo>
                  <a:cubicBezTo>
                    <a:pt x="560" y="13"/>
                    <a:pt x="560" y="13"/>
                    <a:pt x="559" y="13"/>
                  </a:cubicBezTo>
                  <a:cubicBezTo>
                    <a:pt x="559" y="13"/>
                    <a:pt x="559" y="13"/>
                    <a:pt x="559" y="13"/>
                  </a:cubicBezTo>
                  <a:cubicBezTo>
                    <a:pt x="559" y="13"/>
                    <a:pt x="559" y="13"/>
                    <a:pt x="558" y="13"/>
                  </a:cubicBezTo>
                  <a:cubicBezTo>
                    <a:pt x="558" y="14"/>
                    <a:pt x="558" y="14"/>
                    <a:pt x="558" y="14"/>
                  </a:cubicBezTo>
                  <a:cubicBezTo>
                    <a:pt x="558" y="14"/>
                    <a:pt x="557" y="14"/>
                    <a:pt x="557" y="14"/>
                  </a:cubicBezTo>
                  <a:cubicBezTo>
                    <a:pt x="557" y="14"/>
                    <a:pt x="557" y="14"/>
                    <a:pt x="557" y="14"/>
                  </a:cubicBezTo>
                  <a:cubicBezTo>
                    <a:pt x="556" y="14"/>
                    <a:pt x="556" y="14"/>
                    <a:pt x="556" y="13"/>
                  </a:cubicBezTo>
                  <a:cubicBezTo>
                    <a:pt x="557" y="13"/>
                    <a:pt x="557" y="13"/>
                    <a:pt x="558" y="13"/>
                  </a:cubicBezTo>
                  <a:cubicBezTo>
                    <a:pt x="558" y="13"/>
                    <a:pt x="558" y="13"/>
                    <a:pt x="558" y="13"/>
                  </a:cubicBezTo>
                  <a:cubicBezTo>
                    <a:pt x="558" y="13"/>
                    <a:pt x="558" y="13"/>
                    <a:pt x="558" y="13"/>
                  </a:cubicBezTo>
                  <a:cubicBezTo>
                    <a:pt x="557" y="13"/>
                    <a:pt x="557" y="13"/>
                    <a:pt x="557" y="13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3"/>
                    <a:pt x="556" y="13"/>
                    <a:pt x="556" y="13"/>
                  </a:cubicBezTo>
                  <a:cubicBezTo>
                    <a:pt x="556" y="13"/>
                    <a:pt x="556" y="13"/>
                    <a:pt x="555" y="13"/>
                  </a:cubicBezTo>
                  <a:cubicBezTo>
                    <a:pt x="555" y="13"/>
                    <a:pt x="555" y="13"/>
                    <a:pt x="555" y="13"/>
                  </a:cubicBezTo>
                  <a:cubicBezTo>
                    <a:pt x="555" y="13"/>
                    <a:pt x="554" y="13"/>
                    <a:pt x="554" y="13"/>
                  </a:cubicBezTo>
                  <a:cubicBezTo>
                    <a:pt x="554" y="13"/>
                    <a:pt x="554" y="13"/>
                    <a:pt x="554" y="13"/>
                  </a:cubicBezTo>
                  <a:cubicBezTo>
                    <a:pt x="553" y="13"/>
                    <a:pt x="553" y="13"/>
                    <a:pt x="553" y="13"/>
                  </a:cubicBezTo>
                  <a:cubicBezTo>
                    <a:pt x="552" y="13"/>
                    <a:pt x="552" y="13"/>
                    <a:pt x="552" y="13"/>
                  </a:cubicBezTo>
                  <a:cubicBezTo>
                    <a:pt x="552" y="13"/>
                    <a:pt x="552" y="13"/>
                    <a:pt x="552" y="13"/>
                  </a:cubicBezTo>
                  <a:cubicBezTo>
                    <a:pt x="552" y="14"/>
                    <a:pt x="552" y="14"/>
                    <a:pt x="552" y="14"/>
                  </a:cubicBezTo>
                  <a:cubicBezTo>
                    <a:pt x="552" y="14"/>
                    <a:pt x="552" y="14"/>
                    <a:pt x="552" y="14"/>
                  </a:cubicBezTo>
                  <a:cubicBezTo>
                    <a:pt x="552" y="14"/>
                    <a:pt x="552" y="14"/>
                    <a:pt x="552" y="14"/>
                  </a:cubicBezTo>
                  <a:cubicBezTo>
                    <a:pt x="552" y="14"/>
                    <a:pt x="552" y="14"/>
                    <a:pt x="552" y="14"/>
                  </a:cubicBezTo>
                  <a:cubicBezTo>
                    <a:pt x="551" y="14"/>
                    <a:pt x="551" y="14"/>
                    <a:pt x="551" y="14"/>
                  </a:cubicBezTo>
                  <a:cubicBezTo>
                    <a:pt x="551" y="14"/>
                    <a:pt x="550" y="14"/>
                    <a:pt x="549" y="14"/>
                  </a:cubicBezTo>
                  <a:cubicBezTo>
                    <a:pt x="549" y="14"/>
                    <a:pt x="549" y="14"/>
                    <a:pt x="549" y="14"/>
                  </a:cubicBezTo>
                  <a:cubicBezTo>
                    <a:pt x="549" y="14"/>
                    <a:pt x="549" y="14"/>
                    <a:pt x="549" y="14"/>
                  </a:cubicBezTo>
                  <a:cubicBezTo>
                    <a:pt x="549" y="14"/>
                    <a:pt x="549" y="14"/>
                    <a:pt x="549" y="14"/>
                  </a:cubicBezTo>
                  <a:cubicBezTo>
                    <a:pt x="549" y="14"/>
                    <a:pt x="549" y="14"/>
                    <a:pt x="549" y="14"/>
                  </a:cubicBezTo>
                  <a:cubicBezTo>
                    <a:pt x="548" y="14"/>
                    <a:pt x="548" y="14"/>
                    <a:pt x="548" y="14"/>
                  </a:cubicBezTo>
                  <a:cubicBezTo>
                    <a:pt x="548" y="14"/>
                    <a:pt x="548" y="14"/>
                    <a:pt x="548" y="14"/>
                  </a:cubicBezTo>
                  <a:cubicBezTo>
                    <a:pt x="548" y="14"/>
                    <a:pt x="548" y="14"/>
                    <a:pt x="548" y="14"/>
                  </a:cubicBezTo>
                  <a:cubicBezTo>
                    <a:pt x="548" y="14"/>
                    <a:pt x="548" y="14"/>
                    <a:pt x="548" y="14"/>
                  </a:cubicBezTo>
                  <a:cubicBezTo>
                    <a:pt x="547" y="14"/>
                    <a:pt x="547" y="14"/>
                    <a:pt x="547" y="14"/>
                  </a:cubicBezTo>
                  <a:cubicBezTo>
                    <a:pt x="547" y="14"/>
                    <a:pt x="547" y="14"/>
                    <a:pt x="547" y="14"/>
                  </a:cubicBezTo>
                  <a:cubicBezTo>
                    <a:pt x="547" y="14"/>
                    <a:pt x="547" y="14"/>
                    <a:pt x="547" y="14"/>
                  </a:cubicBezTo>
                  <a:cubicBezTo>
                    <a:pt x="547" y="14"/>
                    <a:pt x="547" y="14"/>
                    <a:pt x="547" y="14"/>
                  </a:cubicBezTo>
                  <a:cubicBezTo>
                    <a:pt x="546" y="14"/>
                    <a:pt x="546" y="14"/>
                    <a:pt x="546" y="14"/>
                  </a:cubicBezTo>
                  <a:cubicBezTo>
                    <a:pt x="546" y="14"/>
                    <a:pt x="546" y="14"/>
                    <a:pt x="546" y="14"/>
                  </a:cubicBezTo>
                  <a:cubicBezTo>
                    <a:pt x="546" y="14"/>
                    <a:pt x="546" y="14"/>
                    <a:pt x="546" y="14"/>
                  </a:cubicBezTo>
                  <a:cubicBezTo>
                    <a:pt x="546" y="14"/>
                    <a:pt x="546" y="14"/>
                    <a:pt x="546" y="14"/>
                  </a:cubicBezTo>
                  <a:cubicBezTo>
                    <a:pt x="545" y="14"/>
                    <a:pt x="545" y="14"/>
                    <a:pt x="545" y="14"/>
                  </a:cubicBezTo>
                  <a:cubicBezTo>
                    <a:pt x="543" y="14"/>
                    <a:pt x="543" y="14"/>
                    <a:pt x="543" y="14"/>
                  </a:cubicBezTo>
                  <a:cubicBezTo>
                    <a:pt x="543" y="14"/>
                    <a:pt x="543" y="14"/>
                    <a:pt x="543" y="14"/>
                  </a:cubicBezTo>
                  <a:cubicBezTo>
                    <a:pt x="543" y="14"/>
                    <a:pt x="543" y="14"/>
                    <a:pt x="543" y="14"/>
                  </a:cubicBezTo>
                  <a:cubicBezTo>
                    <a:pt x="542" y="14"/>
                    <a:pt x="542" y="14"/>
                    <a:pt x="542" y="14"/>
                  </a:cubicBezTo>
                  <a:cubicBezTo>
                    <a:pt x="543" y="14"/>
                    <a:pt x="543" y="14"/>
                    <a:pt x="543" y="14"/>
                  </a:cubicBezTo>
                  <a:cubicBezTo>
                    <a:pt x="542" y="14"/>
                    <a:pt x="542" y="14"/>
                    <a:pt x="542" y="14"/>
                  </a:cubicBezTo>
                  <a:cubicBezTo>
                    <a:pt x="542" y="14"/>
                    <a:pt x="542" y="14"/>
                    <a:pt x="542" y="14"/>
                  </a:cubicBezTo>
                  <a:cubicBezTo>
                    <a:pt x="542" y="14"/>
                    <a:pt x="542" y="14"/>
                    <a:pt x="542" y="14"/>
                  </a:cubicBezTo>
                  <a:cubicBezTo>
                    <a:pt x="542" y="14"/>
                    <a:pt x="542" y="14"/>
                    <a:pt x="542" y="14"/>
                  </a:cubicBezTo>
                  <a:cubicBezTo>
                    <a:pt x="541" y="14"/>
                    <a:pt x="540" y="14"/>
                    <a:pt x="540" y="14"/>
                  </a:cubicBezTo>
                  <a:cubicBezTo>
                    <a:pt x="539" y="15"/>
                    <a:pt x="540" y="15"/>
                    <a:pt x="539" y="15"/>
                  </a:cubicBezTo>
                  <a:cubicBezTo>
                    <a:pt x="539" y="15"/>
                    <a:pt x="539" y="15"/>
                    <a:pt x="539" y="15"/>
                  </a:cubicBezTo>
                  <a:cubicBezTo>
                    <a:pt x="539" y="15"/>
                    <a:pt x="539" y="15"/>
                    <a:pt x="539" y="15"/>
                  </a:cubicBezTo>
                  <a:cubicBezTo>
                    <a:pt x="539" y="15"/>
                    <a:pt x="539" y="15"/>
                    <a:pt x="539" y="15"/>
                  </a:cubicBezTo>
                  <a:cubicBezTo>
                    <a:pt x="538" y="15"/>
                    <a:pt x="539" y="15"/>
                    <a:pt x="538" y="15"/>
                  </a:cubicBezTo>
                  <a:cubicBezTo>
                    <a:pt x="538" y="15"/>
                    <a:pt x="538" y="15"/>
                    <a:pt x="538" y="15"/>
                  </a:cubicBezTo>
                  <a:cubicBezTo>
                    <a:pt x="538" y="15"/>
                    <a:pt x="538" y="15"/>
                    <a:pt x="538" y="15"/>
                  </a:cubicBezTo>
                  <a:cubicBezTo>
                    <a:pt x="538" y="15"/>
                    <a:pt x="538" y="15"/>
                    <a:pt x="538" y="15"/>
                  </a:cubicBezTo>
                  <a:cubicBezTo>
                    <a:pt x="537" y="16"/>
                    <a:pt x="537" y="16"/>
                    <a:pt x="537" y="16"/>
                  </a:cubicBezTo>
                  <a:cubicBezTo>
                    <a:pt x="536" y="16"/>
                    <a:pt x="536" y="16"/>
                    <a:pt x="536" y="16"/>
                  </a:cubicBezTo>
                  <a:cubicBezTo>
                    <a:pt x="536" y="16"/>
                    <a:pt x="536" y="16"/>
                    <a:pt x="536" y="16"/>
                  </a:cubicBezTo>
                  <a:cubicBezTo>
                    <a:pt x="536" y="16"/>
                    <a:pt x="536" y="16"/>
                    <a:pt x="536" y="16"/>
                  </a:cubicBezTo>
                  <a:cubicBezTo>
                    <a:pt x="536" y="16"/>
                    <a:pt x="536" y="16"/>
                    <a:pt x="536" y="16"/>
                  </a:cubicBezTo>
                  <a:cubicBezTo>
                    <a:pt x="535" y="16"/>
                    <a:pt x="535" y="16"/>
                    <a:pt x="535" y="16"/>
                  </a:cubicBezTo>
                  <a:cubicBezTo>
                    <a:pt x="535" y="16"/>
                    <a:pt x="535" y="16"/>
                    <a:pt x="535" y="16"/>
                  </a:cubicBezTo>
                  <a:cubicBezTo>
                    <a:pt x="534" y="16"/>
                    <a:pt x="534" y="16"/>
                    <a:pt x="534" y="16"/>
                  </a:cubicBezTo>
                  <a:cubicBezTo>
                    <a:pt x="534" y="16"/>
                    <a:pt x="534" y="16"/>
                    <a:pt x="534" y="16"/>
                  </a:cubicBezTo>
                  <a:cubicBezTo>
                    <a:pt x="534" y="16"/>
                    <a:pt x="534" y="16"/>
                    <a:pt x="534" y="16"/>
                  </a:cubicBezTo>
                  <a:cubicBezTo>
                    <a:pt x="534" y="16"/>
                    <a:pt x="534" y="16"/>
                    <a:pt x="534" y="16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33" y="17"/>
                    <a:pt x="533" y="17"/>
                    <a:pt x="533" y="17"/>
                  </a:cubicBezTo>
                  <a:cubicBezTo>
                    <a:pt x="532" y="17"/>
                    <a:pt x="532" y="17"/>
                    <a:pt x="532" y="17"/>
                  </a:cubicBezTo>
                  <a:cubicBezTo>
                    <a:pt x="532" y="17"/>
                    <a:pt x="532" y="17"/>
                    <a:pt x="532" y="17"/>
                  </a:cubicBezTo>
                  <a:cubicBezTo>
                    <a:pt x="532" y="17"/>
                    <a:pt x="532" y="17"/>
                    <a:pt x="532" y="17"/>
                  </a:cubicBezTo>
                  <a:cubicBezTo>
                    <a:pt x="531" y="17"/>
                    <a:pt x="531" y="17"/>
                    <a:pt x="531" y="17"/>
                  </a:cubicBezTo>
                  <a:cubicBezTo>
                    <a:pt x="531" y="18"/>
                    <a:pt x="531" y="18"/>
                    <a:pt x="531" y="18"/>
                  </a:cubicBezTo>
                  <a:cubicBezTo>
                    <a:pt x="531" y="18"/>
                    <a:pt x="531" y="18"/>
                    <a:pt x="531" y="18"/>
                  </a:cubicBezTo>
                  <a:cubicBezTo>
                    <a:pt x="530" y="18"/>
                    <a:pt x="530" y="18"/>
                    <a:pt x="530" y="18"/>
                  </a:cubicBezTo>
                  <a:cubicBezTo>
                    <a:pt x="529" y="18"/>
                    <a:pt x="529" y="18"/>
                    <a:pt x="529" y="18"/>
                  </a:cubicBezTo>
                  <a:cubicBezTo>
                    <a:pt x="528" y="18"/>
                    <a:pt x="528" y="18"/>
                    <a:pt x="528" y="18"/>
                  </a:cubicBezTo>
                  <a:cubicBezTo>
                    <a:pt x="528" y="18"/>
                    <a:pt x="528" y="18"/>
                    <a:pt x="528" y="18"/>
                  </a:cubicBezTo>
                  <a:cubicBezTo>
                    <a:pt x="528" y="18"/>
                    <a:pt x="528" y="18"/>
                    <a:pt x="528" y="18"/>
                  </a:cubicBezTo>
                  <a:cubicBezTo>
                    <a:pt x="528" y="19"/>
                    <a:pt x="528" y="19"/>
                    <a:pt x="528" y="19"/>
                  </a:cubicBezTo>
                  <a:cubicBezTo>
                    <a:pt x="528" y="19"/>
                    <a:pt x="528" y="19"/>
                    <a:pt x="528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527" y="19"/>
                    <a:pt x="527" y="19"/>
                    <a:pt x="527" y="19"/>
                  </a:cubicBezTo>
                  <a:cubicBezTo>
                    <a:pt x="528" y="19"/>
                    <a:pt x="529" y="19"/>
                    <a:pt x="529" y="19"/>
                  </a:cubicBezTo>
                  <a:cubicBezTo>
                    <a:pt x="529" y="19"/>
                    <a:pt x="529" y="19"/>
                    <a:pt x="529" y="19"/>
                  </a:cubicBezTo>
                  <a:cubicBezTo>
                    <a:pt x="529" y="19"/>
                    <a:pt x="529" y="19"/>
                    <a:pt x="529" y="19"/>
                  </a:cubicBezTo>
                  <a:cubicBezTo>
                    <a:pt x="529" y="19"/>
                    <a:pt x="529" y="19"/>
                    <a:pt x="529" y="19"/>
                  </a:cubicBezTo>
                  <a:cubicBezTo>
                    <a:pt x="530" y="19"/>
                    <a:pt x="530" y="19"/>
                    <a:pt x="530" y="19"/>
                  </a:cubicBezTo>
                  <a:cubicBezTo>
                    <a:pt x="530" y="19"/>
                    <a:pt x="530" y="19"/>
                    <a:pt x="530" y="19"/>
                  </a:cubicBezTo>
                  <a:cubicBezTo>
                    <a:pt x="531" y="19"/>
                    <a:pt x="531" y="19"/>
                    <a:pt x="531" y="19"/>
                  </a:cubicBezTo>
                  <a:cubicBezTo>
                    <a:pt x="530" y="20"/>
                    <a:pt x="530" y="20"/>
                    <a:pt x="530" y="20"/>
                  </a:cubicBezTo>
                  <a:cubicBezTo>
                    <a:pt x="531" y="20"/>
                    <a:pt x="531" y="20"/>
                    <a:pt x="531" y="20"/>
                  </a:cubicBezTo>
                  <a:cubicBezTo>
                    <a:pt x="531" y="19"/>
                    <a:pt x="531" y="19"/>
                    <a:pt x="531" y="19"/>
                  </a:cubicBezTo>
                  <a:cubicBezTo>
                    <a:pt x="531" y="19"/>
                    <a:pt x="531" y="19"/>
                    <a:pt x="531" y="19"/>
                  </a:cubicBezTo>
                  <a:cubicBezTo>
                    <a:pt x="532" y="19"/>
                    <a:pt x="532" y="19"/>
                    <a:pt x="532" y="19"/>
                  </a:cubicBezTo>
                  <a:cubicBezTo>
                    <a:pt x="532" y="19"/>
                    <a:pt x="532" y="19"/>
                    <a:pt x="532" y="19"/>
                  </a:cubicBezTo>
                  <a:cubicBezTo>
                    <a:pt x="532" y="19"/>
                    <a:pt x="532" y="19"/>
                    <a:pt x="532" y="19"/>
                  </a:cubicBezTo>
                  <a:cubicBezTo>
                    <a:pt x="532" y="19"/>
                    <a:pt x="532" y="19"/>
                    <a:pt x="532" y="19"/>
                  </a:cubicBezTo>
                  <a:cubicBezTo>
                    <a:pt x="533" y="19"/>
                    <a:pt x="533" y="19"/>
                    <a:pt x="534" y="19"/>
                  </a:cubicBezTo>
                  <a:cubicBezTo>
                    <a:pt x="534" y="19"/>
                    <a:pt x="534" y="19"/>
                    <a:pt x="534" y="19"/>
                  </a:cubicBezTo>
                  <a:cubicBezTo>
                    <a:pt x="534" y="19"/>
                    <a:pt x="535" y="19"/>
                    <a:pt x="535" y="19"/>
                  </a:cubicBezTo>
                  <a:cubicBezTo>
                    <a:pt x="535" y="19"/>
                    <a:pt x="535" y="19"/>
                    <a:pt x="535" y="19"/>
                  </a:cubicBezTo>
                  <a:cubicBezTo>
                    <a:pt x="535" y="19"/>
                    <a:pt x="535" y="19"/>
                    <a:pt x="535" y="19"/>
                  </a:cubicBezTo>
                  <a:cubicBezTo>
                    <a:pt x="536" y="19"/>
                    <a:pt x="536" y="19"/>
                    <a:pt x="536" y="19"/>
                  </a:cubicBezTo>
                  <a:cubicBezTo>
                    <a:pt x="536" y="19"/>
                    <a:pt x="536" y="19"/>
                    <a:pt x="536" y="19"/>
                  </a:cubicBezTo>
                  <a:cubicBezTo>
                    <a:pt x="536" y="19"/>
                    <a:pt x="536" y="19"/>
                    <a:pt x="536" y="19"/>
                  </a:cubicBezTo>
                  <a:cubicBezTo>
                    <a:pt x="536" y="19"/>
                    <a:pt x="536" y="19"/>
                    <a:pt x="536" y="19"/>
                  </a:cubicBezTo>
                  <a:cubicBezTo>
                    <a:pt x="537" y="19"/>
                    <a:pt x="537" y="19"/>
                    <a:pt x="537" y="19"/>
                  </a:cubicBezTo>
                  <a:cubicBezTo>
                    <a:pt x="537" y="19"/>
                    <a:pt x="537" y="19"/>
                    <a:pt x="537" y="19"/>
                  </a:cubicBezTo>
                  <a:cubicBezTo>
                    <a:pt x="537" y="19"/>
                    <a:pt x="537" y="19"/>
                    <a:pt x="537" y="19"/>
                  </a:cubicBezTo>
                  <a:cubicBezTo>
                    <a:pt x="537" y="19"/>
                    <a:pt x="537" y="19"/>
                    <a:pt x="537" y="19"/>
                  </a:cubicBezTo>
                  <a:cubicBezTo>
                    <a:pt x="537" y="19"/>
                    <a:pt x="537" y="19"/>
                    <a:pt x="537" y="19"/>
                  </a:cubicBezTo>
                  <a:cubicBezTo>
                    <a:pt x="538" y="19"/>
                    <a:pt x="538" y="19"/>
                    <a:pt x="538" y="19"/>
                  </a:cubicBezTo>
                  <a:cubicBezTo>
                    <a:pt x="538" y="19"/>
                    <a:pt x="538" y="19"/>
                    <a:pt x="538" y="19"/>
                  </a:cubicBezTo>
                  <a:cubicBezTo>
                    <a:pt x="538" y="19"/>
                    <a:pt x="538" y="19"/>
                    <a:pt x="538" y="19"/>
                  </a:cubicBezTo>
                  <a:cubicBezTo>
                    <a:pt x="537" y="19"/>
                    <a:pt x="537" y="19"/>
                    <a:pt x="537" y="19"/>
                  </a:cubicBezTo>
                  <a:cubicBezTo>
                    <a:pt x="537" y="19"/>
                    <a:pt x="537" y="19"/>
                    <a:pt x="537" y="19"/>
                  </a:cubicBezTo>
                  <a:cubicBezTo>
                    <a:pt x="537" y="19"/>
                    <a:pt x="537" y="19"/>
                    <a:pt x="536" y="19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6" y="20"/>
                    <a:pt x="536" y="20"/>
                    <a:pt x="536" y="20"/>
                  </a:cubicBezTo>
                  <a:cubicBezTo>
                    <a:pt x="535" y="20"/>
                    <a:pt x="535" y="20"/>
                    <a:pt x="535" y="20"/>
                  </a:cubicBezTo>
                  <a:cubicBezTo>
                    <a:pt x="535" y="20"/>
                    <a:pt x="535" y="20"/>
                    <a:pt x="535" y="20"/>
                  </a:cubicBezTo>
                  <a:cubicBezTo>
                    <a:pt x="535" y="21"/>
                    <a:pt x="535" y="21"/>
                    <a:pt x="535" y="21"/>
                  </a:cubicBezTo>
                  <a:cubicBezTo>
                    <a:pt x="535" y="21"/>
                    <a:pt x="535" y="21"/>
                    <a:pt x="535" y="21"/>
                  </a:cubicBezTo>
                  <a:cubicBezTo>
                    <a:pt x="535" y="21"/>
                    <a:pt x="535" y="21"/>
                    <a:pt x="535" y="21"/>
                  </a:cubicBezTo>
                  <a:cubicBezTo>
                    <a:pt x="535" y="21"/>
                    <a:pt x="535" y="21"/>
                    <a:pt x="535" y="21"/>
                  </a:cubicBezTo>
                  <a:cubicBezTo>
                    <a:pt x="535" y="21"/>
                    <a:pt x="535" y="21"/>
                    <a:pt x="535" y="21"/>
                  </a:cubicBezTo>
                  <a:cubicBezTo>
                    <a:pt x="535" y="21"/>
                    <a:pt x="535" y="21"/>
                    <a:pt x="535" y="21"/>
                  </a:cubicBezTo>
                  <a:cubicBezTo>
                    <a:pt x="535" y="21"/>
                    <a:pt x="535" y="21"/>
                    <a:pt x="535" y="21"/>
                  </a:cubicBezTo>
                  <a:cubicBezTo>
                    <a:pt x="535" y="21"/>
                    <a:pt x="535" y="21"/>
                    <a:pt x="535" y="21"/>
                  </a:cubicBezTo>
                  <a:cubicBezTo>
                    <a:pt x="535" y="22"/>
                    <a:pt x="535" y="22"/>
                    <a:pt x="535" y="22"/>
                  </a:cubicBezTo>
                  <a:cubicBezTo>
                    <a:pt x="535" y="22"/>
                    <a:pt x="535" y="22"/>
                    <a:pt x="535" y="22"/>
                  </a:cubicBezTo>
                  <a:cubicBezTo>
                    <a:pt x="535" y="22"/>
                    <a:pt x="535" y="22"/>
                    <a:pt x="535" y="22"/>
                  </a:cubicBezTo>
                  <a:cubicBezTo>
                    <a:pt x="535" y="22"/>
                    <a:pt x="535" y="22"/>
                    <a:pt x="535" y="22"/>
                  </a:cubicBezTo>
                  <a:cubicBezTo>
                    <a:pt x="535" y="22"/>
                    <a:pt x="535" y="22"/>
                    <a:pt x="535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5" y="22"/>
                    <a:pt x="535" y="22"/>
                    <a:pt x="535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4" y="22"/>
                    <a:pt x="533" y="23"/>
                    <a:pt x="533" y="23"/>
                  </a:cubicBezTo>
                  <a:cubicBezTo>
                    <a:pt x="533" y="23"/>
                    <a:pt x="533" y="23"/>
                    <a:pt x="533" y="23"/>
                  </a:cubicBezTo>
                  <a:cubicBezTo>
                    <a:pt x="532" y="23"/>
                    <a:pt x="532" y="23"/>
                    <a:pt x="532" y="23"/>
                  </a:cubicBezTo>
                  <a:cubicBezTo>
                    <a:pt x="532" y="23"/>
                    <a:pt x="532" y="23"/>
                    <a:pt x="532" y="23"/>
                  </a:cubicBezTo>
                  <a:cubicBezTo>
                    <a:pt x="532" y="23"/>
                    <a:pt x="532" y="23"/>
                    <a:pt x="532" y="23"/>
                  </a:cubicBezTo>
                  <a:cubicBezTo>
                    <a:pt x="532" y="23"/>
                    <a:pt x="532" y="23"/>
                    <a:pt x="532" y="23"/>
                  </a:cubicBezTo>
                  <a:cubicBezTo>
                    <a:pt x="532" y="23"/>
                    <a:pt x="532" y="23"/>
                    <a:pt x="532" y="23"/>
                  </a:cubicBezTo>
                  <a:cubicBezTo>
                    <a:pt x="532" y="23"/>
                    <a:pt x="532" y="23"/>
                    <a:pt x="532" y="23"/>
                  </a:cubicBezTo>
                  <a:cubicBezTo>
                    <a:pt x="531" y="23"/>
                    <a:pt x="531" y="23"/>
                    <a:pt x="531" y="23"/>
                  </a:cubicBezTo>
                  <a:cubicBezTo>
                    <a:pt x="531" y="23"/>
                    <a:pt x="531" y="23"/>
                    <a:pt x="531" y="23"/>
                  </a:cubicBezTo>
                  <a:cubicBezTo>
                    <a:pt x="531" y="23"/>
                    <a:pt x="531" y="23"/>
                    <a:pt x="531" y="23"/>
                  </a:cubicBezTo>
                  <a:cubicBezTo>
                    <a:pt x="531" y="23"/>
                    <a:pt x="531" y="23"/>
                    <a:pt x="531" y="23"/>
                  </a:cubicBezTo>
                  <a:cubicBezTo>
                    <a:pt x="531" y="23"/>
                    <a:pt x="531" y="23"/>
                    <a:pt x="531" y="23"/>
                  </a:cubicBezTo>
                  <a:cubicBezTo>
                    <a:pt x="531" y="24"/>
                    <a:pt x="531" y="24"/>
                    <a:pt x="531" y="24"/>
                  </a:cubicBezTo>
                  <a:cubicBezTo>
                    <a:pt x="531" y="24"/>
                    <a:pt x="531" y="24"/>
                    <a:pt x="531" y="24"/>
                  </a:cubicBezTo>
                  <a:cubicBezTo>
                    <a:pt x="531" y="24"/>
                    <a:pt x="531" y="24"/>
                    <a:pt x="531" y="24"/>
                  </a:cubicBezTo>
                  <a:cubicBezTo>
                    <a:pt x="531" y="24"/>
                    <a:pt x="531" y="24"/>
                    <a:pt x="531" y="24"/>
                  </a:cubicBezTo>
                  <a:cubicBezTo>
                    <a:pt x="531" y="24"/>
                    <a:pt x="531" y="24"/>
                    <a:pt x="531" y="24"/>
                  </a:cubicBezTo>
                  <a:cubicBezTo>
                    <a:pt x="530" y="24"/>
                    <a:pt x="530" y="24"/>
                    <a:pt x="530" y="24"/>
                  </a:cubicBezTo>
                  <a:cubicBezTo>
                    <a:pt x="530" y="24"/>
                    <a:pt x="530" y="24"/>
                    <a:pt x="530" y="24"/>
                  </a:cubicBezTo>
                  <a:cubicBezTo>
                    <a:pt x="530" y="24"/>
                    <a:pt x="530" y="24"/>
                    <a:pt x="530" y="24"/>
                  </a:cubicBezTo>
                  <a:cubicBezTo>
                    <a:pt x="530" y="24"/>
                    <a:pt x="530" y="24"/>
                    <a:pt x="530" y="24"/>
                  </a:cubicBezTo>
                  <a:cubicBezTo>
                    <a:pt x="530" y="24"/>
                    <a:pt x="530" y="24"/>
                    <a:pt x="530" y="24"/>
                  </a:cubicBezTo>
                  <a:cubicBezTo>
                    <a:pt x="530" y="24"/>
                    <a:pt x="530" y="24"/>
                    <a:pt x="530" y="24"/>
                  </a:cubicBezTo>
                  <a:cubicBezTo>
                    <a:pt x="529" y="24"/>
                    <a:pt x="529" y="24"/>
                    <a:pt x="529" y="24"/>
                  </a:cubicBezTo>
                  <a:cubicBezTo>
                    <a:pt x="529" y="25"/>
                    <a:pt x="529" y="25"/>
                    <a:pt x="529" y="25"/>
                  </a:cubicBezTo>
                  <a:cubicBezTo>
                    <a:pt x="528" y="25"/>
                    <a:pt x="528" y="25"/>
                    <a:pt x="528" y="25"/>
                  </a:cubicBezTo>
                  <a:cubicBezTo>
                    <a:pt x="528" y="25"/>
                    <a:pt x="528" y="25"/>
                    <a:pt x="528" y="25"/>
                  </a:cubicBezTo>
                  <a:cubicBezTo>
                    <a:pt x="528" y="25"/>
                    <a:pt x="528" y="25"/>
                    <a:pt x="528" y="25"/>
                  </a:cubicBezTo>
                  <a:cubicBezTo>
                    <a:pt x="528" y="25"/>
                    <a:pt x="528" y="25"/>
                    <a:pt x="528" y="25"/>
                  </a:cubicBezTo>
                  <a:cubicBezTo>
                    <a:pt x="528" y="25"/>
                    <a:pt x="528" y="25"/>
                    <a:pt x="528" y="25"/>
                  </a:cubicBezTo>
                  <a:cubicBezTo>
                    <a:pt x="528" y="25"/>
                    <a:pt x="528" y="25"/>
                    <a:pt x="528" y="25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7" y="25"/>
                    <a:pt x="527" y="25"/>
                    <a:pt x="527" y="25"/>
                  </a:cubicBezTo>
                  <a:cubicBezTo>
                    <a:pt x="527" y="25"/>
                    <a:pt x="527" y="25"/>
                    <a:pt x="526" y="25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5" y="26"/>
                    <a:pt x="525" y="26"/>
                    <a:pt x="525" y="26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4" y="26"/>
                    <a:pt x="524" y="26"/>
                    <a:pt x="524" y="26"/>
                  </a:cubicBezTo>
                  <a:cubicBezTo>
                    <a:pt x="523" y="26"/>
                    <a:pt x="523" y="26"/>
                    <a:pt x="523" y="26"/>
                  </a:cubicBezTo>
                  <a:cubicBezTo>
                    <a:pt x="523" y="26"/>
                    <a:pt x="523" y="26"/>
                    <a:pt x="523" y="26"/>
                  </a:cubicBezTo>
                  <a:cubicBezTo>
                    <a:pt x="523" y="26"/>
                    <a:pt x="523" y="26"/>
                    <a:pt x="523" y="26"/>
                  </a:cubicBezTo>
                  <a:cubicBezTo>
                    <a:pt x="523" y="27"/>
                    <a:pt x="523" y="27"/>
                    <a:pt x="523" y="27"/>
                  </a:cubicBezTo>
                  <a:cubicBezTo>
                    <a:pt x="523" y="27"/>
                    <a:pt x="523" y="27"/>
                    <a:pt x="523" y="27"/>
                  </a:cubicBezTo>
                  <a:cubicBezTo>
                    <a:pt x="522" y="27"/>
                    <a:pt x="523" y="27"/>
                    <a:pt x="522" y="27"/>
                  </a:cubicBezTo>
                  <a:cubicBezTo>
                    <a:pt x="522" y="27"/>
                    <a:pt x="522" y="27"/>
                    <a:pt x="522" y="27"/>
                  </a:cubicBezTo>
                  <a:cubicBezTo>
                    <a:pt x="522" y="27"/>
                    <a:pt x="522" y="27"/>
                    <a:pt x="521" y="27"/>
                  </a:cubicBezTo>
                  <a:cubicBezTo>
                    <a:pt x="521" y="27"/>
                    <a:pt x="521" y="27"/>
                    <a:pt x="521" y="27"/>
                  </a:cubicBezTo>
                  <a:cubicBezTo>
                    <a:pt x="521" y="27"/>
                    <a:pt x="521" y="27"/>
                    <a:pt x="521" y="27"/>
                  </a:cubicBezTo>
                  <a:cubicBezTo>
                    <a:pt x="520" y="27"/>
                    <a:pt x="520" y="27"/>
                    <a:pt x="520" y="27"/>
                  </a:cubicBezTo>
                  <a:cubicBezTo>
                    <a:pt x="520" y="26"/>
                    <a:pt x="520" y="26"/>
                    <a:pt x="520" y="26"/>
                  </a:cubicBezTo>
                  <a:cubicBezTo>
                    <a:pt x="520" y="26"/>
                    <a:pt x="520" y="26"/>
                    <a:pt x="520" y="27"/>
                  </a:cubicBezTo>
                  <a:cubicBezTo>
                    <a:pt x="520" y="26"/>
                    <a:pt x="520" y="26"/>
                    <a:pt x="520" y="26"/>
                  </a:cubicBezTo>
                  <a:cubicBezTo>
                    <a:pt x="520" y="26"/>
                    <a:pt x="520" y="26"/>
                    <a:pt x="520" y="26"/>
                  </a:cubicBezTo>
                  <a:cubicBezTo>
                    <a:pt x="520" y="26"/>
                    <a:pt x="520" y="26"/>
                    <a:pt x="520" y="26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19" y="27"/>
                    <a:pt x="519" y="27"/>
                    <a:pt x="519" y="27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8" y="27"/>
                    <a:pt x="518" y="27"/>
                    <a:pt x="518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7" y="27"/>
                    <a:pt x="517" y="27"/>
                    <a:pt x="517" y="27"/>
                  </a:cubicBezTo>
                  <a:cubicBezTo>
                    <a:pt x="516" y="27"/>
                    <a:pt x="516" y="27"/>
                    <a:pt x="516" y="27"/>
                  </a:cubicBezTo>
                  <a:cubicBezTo>
                    <a:pt x="516" y="27"/>
                    <a:pt x="516" y="27"/>
                    <a:pt x="516" y="27"/>
                  </a:cubicBezTo>
                  <a:cubicBezTo>
                    <a:pt x="516" y="27"/>
                    <a:pt x="516" y="27"/>
                    <a:pt x="516" y="27"/>
                  </a:cubicBezTo>
                  <a:cubicBezTo>
                    <a:pt x="515" y="27"/>
                    <a:pt x="515" y="27"/>
                    <a:pt x="515" y="27"/>
                  </a:cubicBezTo>
                  <a:cubicBezTo>
                    <a:pt x="515" y="28"/>
                    <a:pt x="515" y="28"/>
                    <a:pt x="515" y="28"/>
                  </a:cubicBezTo>
                  <a:cubicBezTo>
                    <a:pt x="515" y="28"/>
                    <a:pt x="515" y="28"/>
                    <a:pt x="515" y="28"/>
                  </a:cubicBezTo>
                  <a:cubicBezTo>
                    <a:pt x="515" y="28"/>
                    <a:pt x="515" y="28"/>
                    <a:pt x="515" y="28"/>
                  </a:cubicBezTo>
                  <a:cubicBezTo>
                    <a:pt x="514" y="28"/>
                    <a:pt x="514" y="28"/>
                    <a:pt x="514" y="28"/>
                  </a:cubicBezTo>
                  <a:cubicBezTo>
                    <a:pt x="514" y="28"/>
                    <a:pt x="514" y="28"/>
                    <a:pt x="514" y="28"/>
                  </a:cubicBezTo>
                  <a:cubicBezTo>
                    <a:pt x="514" y="28"/>
                    <a:pt x="514" y="28"/>
                    <a:pt x="514" y="28"/>
                  </a:cubicBezTo>
                  <a:cubicBezTo>
                    <a:pt x="514" y="28"/>
                    <a:pt x="514" y="28"/>
                    <a:pt x="514" y="28"/>
                  </a:cubicBezTo>
                  <a:cubicBezTo>
                    <a:pt x="513" y="29"/>
                    <a:pt x="513" y="29"/>
                    <a:pt x="513" y="29"/>
                  </a:cubicBezTo>
                  <a:cubicBezTo>
                    <a:pt x="513" y="29"/>
                    <a:pt x="513" y="29"/>
                    <a:pt x="513" y="29"/>
                  </a:cubicBezTo>
                  <a:cubicBezTo>
                    <a:pt x="513" y="29"/>
                    <a:pt x="513" y="29"/>
                    <a:pt x="513" y="29"/>
                  </a:cubicBezTo>
                  <a:cubicBezTo>
                    <a:pt x="513" y="29"/>
                    <a:pt x="513" y="29"/>
                    <a:pt x="513" y="29"/>
                  </a:cubicBezTo>
                  <a:cubicBezTo>
                    <a:pt x="512" y="29"/>
                    <a:pt x="512" y="29"/>
                    <a:pt x="512" y="29"/>
                  </a:cubicBezTo>
                  <a:cubicBezTo>
                    <a:pt x="512" y="29"/>
                    <a:pt x="512" y="29"/>
                    <a:pt x="512" y="29"/>
                  </a:cubicBezTo>
                  <a:cubicBezTo>
                    <a:pt x="512" y="29"/>
                    <a:pt x="512" y="29"/>
                    <a:pt x="512" y="29"/>
                  </a:cubicBezTo>
                  <a:cubicBezTo>
                    <a:pt x="512" y="29"/>
                    <a:pt x="512" y="29"/>
                    <a:pt x="512" y="29"/>
                  </a:cubicBezTo>
                  <a:cubicBezTo>
                    <a:pt x="511" y="29"/>
                    <a:pt x="511" y="29"/>
                    <a:pt x="511" y="29"/>
                  </a:cubicBezTo>
                  <a:cubicBezTo>
                    <a:pt x="511" y="30"/>
                    <a:pt x="511" y="30"/>
                    <a:pt x="511" y="30"/>
                  </a:cubicBezTo>
                  <a:cubicBezTo>
                    <a:pt x="510" y="30"/>
                    <a:pt x="510" y="30"/>
                    <a:pt x="510" y="30"/>
                  </a:cubicBezTo>
                  <a:cubicBezTo>
                    <a:pt x="511" y="30"/>
                    <a:pt x="511" y="30"/>
                    <a:pt x="511" y="30"/>
                  </a:cubicBezTo>
                  <a:cubicBezTo>
                    <a:pt x="511" y="30"/>
                    <a:pt x="511" y="30"/>
                    <a:pt x="511" y="30"/>
                  </a:cubicBezTo>
                  <a:cubicBezTo>
                    <a:pt x="511" y="30"/>
                    <a:pt x="511" y="30"/>
                    <a:pt x="511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3" y="30"/>
                    <a:pt x="513" y="30"/>
                    <a:pt x="513" y="30"/>
                  </a:cubicBezTo>
                  <a:cubicBezTo>
                    <a:pt x="512" y="30"/>
                    <a:pt x="512" y="30"/>
                    <a:pt x="512" y="30"/>
                  </a:cubicBezTo>
                  <a:cubicBezTo>
                    <a:pt x="513" y="30"/>
                    <a:pt x="513" y="30"/>
                    <a:pt x="513" y="30"/>
                  </a:cubicBezTo>
                  <a:cubicBezTo>
                    <a:pt x="513" y="30"/>
                    <a:pt x="513" y="30"/>
                    <a:pt x="513" y="30"/>
                  </a:cubicBezTo>
                  <a:cubicBezTo>
                    <a:pt x="513" y="30"/>
                    <a:pt x="513" y="30"/>
                    <a:pt x="513" y="30"/>
                  </a:cubicBezTo>
                  <a:cubicBezTo>
                    <a:pt x="513" y="30"/>
                    <a:pt x="513" y="30"/>
                    <a:pt x="513" y="30"/>
                  </a:cubicBezTo>
                  <a:cubicBezTo>
                    <a:pt x="513" y="31"/>
                    <a:pt x="513" y="31"/>
                    <a:pt x="513" y="31"/>
                  </a:cubicBezTo>
                  <a:cubicBezTo>
                    <a:pt x="514" y="31"/>
                    <a:pt x="514" y="31"/>
                    <a:pt x="514" y="31"/>
                  </a:cubicBezTo>
                  <a:cubicBezTo>
                    <a:pt x="514" y="31"/>
                    <a:pt x="514" y="31"/>
                    <a:pt x="514" y="31"/>
                  </a:cubicBezTo>
                  <a:cubicBezTo>
                    <a:pt x="514" y="31"/>
                    <a:pt x="514" y="31"/>
                    <a:pt x="514" y="31"/>
                  </a:cubicBezTo>
                  <a:cubicBezTo>
                    <a:pt x="514" y="31"/>
                    <a:pt x="514" y="31"/>
                    <a:pt x="514" y="31"/>
                  </a:cubicBezTo>
                  <a:cubicBezTo>
                    <a:pt x="514" y="31"/>
                    <a:pt x="514" y="31"/>
                    <a:pt x="514" y="31"/>
                  </a:cubicBezTo>
                  <a:cubicBezTo>
                    <a:pt x="514" y="31"/>
                    <a:pt x="514" y="31"/>
                    <a:pt x="514" y="31"/>
                  </a:cubicBezTo>
                  <a:cubicBezTo>
                    <a:pt x="513" y="31"/>
                    <a:pt x="513" y="31"/>
                    <a:pt x="513" y="31"/>
                  </a:cubicBezTo>
                  <a:cubicBezTo>
                    <a:pt x="513" y="31"/>
                    <a:pt x="513" y="31"/>
                    <a:pt x="513" y="31"/>
                  </a:cubicBezTo>
                  <a:cubicBezTo>
                    <a:pt x="514" y="31"/>
                    <a:pt x="514" y="31"/>
                    <a:pt x="514" y="31"/>
                  </a:cubicBezTo>
                  <a:cubicBezTo>
                    <a:pt x="513" y="32"/>
                    <a:pt x="513" y="32"/>
                    <a:pt x="513" y="32"/>
                  </a:cubicBezTo>
                  <a:cubicBezTo>
                    <a:pt x="513" y="32"/>
                    <a:pt x="513" y="32"/>
                    <a:pt x="512" y="32"/>
                  </a:cubicBezTo>
                  <a:cubicBezTo>
                    <a:pt x="512" y="32"/>
                    <a:pt x="512" y="32"/>
                    <a:pt x="512" y="32"/>
                  </a:cubicBezTo>
                  <a:cubicBezTo>
                    <a:pt x="511" y="32"/>
                    <a:pt x="511" y="32"/>
                    <a:pt x="511" y="32"/>
                  </a:cubicBezTo>
                  <a:cubicBezTo>
                    <a:pt x="511" y="32"/>
                    <a:pt x="511" y="32"/>
                    <a:pt x="511" y="32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09" y="33"/>
                    <a:pt x="509" y="33"/>
                    <a:pt x="509" y="33"/>
                  </a:cubicBezTo>
                  <a:cubicBezTo>
                    <a:pt x="508" y="33"/>
                    <a:pt x="508" y="33"/>
                    <a:pt x="508" y="33"/>
                  </a:cubicBezTo>
                  <a:cubicBezTo>
                    <a:pt x="508" y="32"/>
                    <a:pt x="508" y="32"/>
                    <a:pt x="508" y="32"/>
                  </a:cubicBezTo>
                  <a:cubicBezTo>
                    <a:pt x="508" y="32"/>
                    <a:pt x="508" y="32"/>
                    <a:pt x="508" y="32"/>
                  </a:cubicBezTo>
                  <a:cubicBezTo>
                    <a:pt x="509" y="32"/>
                    <a:pt x="509" y="32"/>
                    <a:pt x="509" y="32"/>
                  </a:cubicBezTo>
                  <a:cubicBezTo>
                    <a:pt x="509" y="32"/>
                    <a:pt x="509" y="32"/>
                    <a:pt x="509" y="32"/>
                  </a:cubicBezTo>
                  <a:cubicBezTo>
                    <a:pt x="509" y="32"/>
                    <a:pt x="509" y="32"/>
                    <a:pt x="509" y="32"/>
                  </a:cubicBezTo>
                  <a:cubicBezTo>
                    <a:pt x="509" y="32"/>
                    <a:pt x="509" y="32"/>
                    <a:pt x="509" y="32"/>
                  </a:cubicBezTo>
                  <a:cubicBezTo>
                    <a:pt x="509" y="32"/>
                    <a:pt x="509" y="32"/>
                    <a:pt x="509" y="32"/>
                  </a:cubicBezTo>
                  <a:cubicBezTo>
                    <a:pt x="509" y="32"/>
                    <a:pt x="509" y="32"/>
                    <a:pt x="509" y="32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09" y="32"/>
                    <a:pt x="509" y="32"/>
                    <a:pt x="509" y="32"/>
                  </a:cubicBezTo>
                  <a:cubicBezTo>
                    <a:pt x="510" y="32"/>
                    <a:pt x="510" y="32"/>
                    <a:pt x="510" y="32"/>
                  </a:cubicBezTo>
                  <a:cubicBezTo>
                    <a:pt x="509" y="32"/>
                    <a:pt x="509" y="32"/>
                    <a:pt x="509" y="32"/>
                  </a:cubicBezTo>
                  <a:cubicBezTo>
                    <a:pt x="509" y="31"/>
                    <a:pt x="509" y="31"/>
                    <a:pt x="509" y="31"/>
                  </a:cubicBezTo>
                  <a:cubicBezTo>
                    <a:pt x="510" y="31"/>
                    <a:pt x="510" y="31"/>
                    <a:pt x="510" y="31"/>
                  </a:cubicBezTo>
                  <a:cubicBezTo>
                    <a:pt x="510" y="31"/>
                    <a:pt x="510" y="31"/>
                    <a:pt x="510" y="31"/>
                  </a:cubicBezTo>
                  <a:cubicBezTo>
                    <a:pt x="509" y="31"/>
                    <a:pt x="509" y="31"/>
                    <a:pt x="509" y="31"/>
                  </a:cubicBezTo>
                  <a:cubicBezTo>
                    <a:pt x="510" y="31"/>
                    <a:pt x="510" y="31"/>
                    <a:pt x="510" y="31"/>
                  </a:cubicBezTo>
                  <a:cubicBezTo>
                    <a:pt x="510" y="31"/>
                    <a:pt x="510" y="31"/>
                    <a:pt x="510" y="31"/>
                  </a:cubicBezTo>
                  <a:cubicBezTo>
                    <a:pt x="510" y="31"/>
                    <a:pt x="510" y="31"/>
                    <a:pt x="510" y="31"/>
                  </a:cubicBezTo>
                  <a:cubicBezTo>
                    <a:pt x="510" y="31"/>
                    <a:pt x="510" y="31"/>
                    <a:pt x="510" y="31"/>
                  </a:cubicBezTo>
                  <a:cubicBezTo>
                    <a:pt x="509" y="31"/>
                    <a:pt x="509" y="31"/>
                    <a:pt x="509" y="31"/>
                  </a:cubicBezTo>
                  <a:cubicBezTo>
                    <a:pt x="509" y="31"/>
                    <a:pt x="509" y="31"/>
                    <a:pt x="509" y="31"/>
                  </a:cubicBezTo>
                  <a:cubicBezTo>
                    <a:pt x="509" y="31"/>
                    <a:pt x="509" y="31"/>
                    <a:pt x="509" y="31"/>
                  </a:cubicBezTo>
                  <a:cubicBezTo>
                    <a:pt x="508" y="31"/>
                    <a:pt x="508" y="31"/>
                    <a:pt x="508" y="31"/>
                  </a:cubicBezTo>
                  <a:cubicBezTo>
                    <a:pt x="508" y="31"/>
                    <a:pt x="508" y="31"/>
                    <a:pt x="508" y="31"/>
                  </a:cubicBezTo>
                  <a:cubicBezTo>
                    <a:pt x="507" y="31"/>
                    <a:pt x="507" y="31"/>
                    <a:pt x="507" y="31"/>
                  </a:cubicBezTo>
                  <a:cubicBezTo>
                    <a:pt x="507" y="31"/>
                    <a:pt x="507" y="31"/>
                    <a:pt x="507" y="31"/>
                  </a:cubicBezTo>
                  <a:cubicBezTo>
                    <a:pt x="507" y="31"/>
                    <a:pt x="507" y="31"/>
                    <a:pt x="507" y="31"/>
                  </a:cubicBezTo>
                  <a:cubicBezTo>
                    <a:pt x="507" y="31"/>
                    <a:pt x="507" y="31"/>
                    <a:pt x="507" y="31"/>
                  </a:cubicBezTo>
                  <a:cubicBezTo>
                    <a:pt x="507" y="31"/>
                    <a:pt x="507" y="31"/>
                    <a:pt x="507" y="31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507" y="31"/>
                    <a:pt x="507" y="31"/>
                    <a:pt x="507" y="31"/>
                  </a:cubicBezTo>
                  <a:cubicBezTo>
                    <a:pt x="506" y="31"/>
                    <a:pt x="506" y="30"/>
                    <a:pt x="506" y="30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507" y="30"/>
                    <a:pt x="507" y="30"/>
                    <a:pt x="508" y="30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507" y="30"/>
                    <a:pt x="507" y="30"/>
                    <a:pt x="507" y="30"/>
                  </a:cubicBezTo>
                  <a:cubicBezTo>
                    <a:pt x="506" y="29"/>
                    <a:pt x="506" y="29"/>
                    <a:pt x="506" y="29"/>
                  </a:cubicBezTo>
                  <a:cubicBezTo>
                    <a:pt x="506" y="30"/>
                    <a:pt x="506" y="30"/>
                    <a:pt x="506" y="30"/>
                  </a:cubicBezTo>
                  <a:cubicBezTo>
                    <a:pt x="506" y="30"/>
                    <a:pt x="506" y="30"/>
                    <a:pt x="506" y="30"/>
                  </a:cubicBezTo>
                  <a:cubicBezTo>
                    <a:pt x="506" y="30"/>
                    <a:pt x="506" y="30"/>
                    <a:pt x="50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502" y="30"/>
                    <a:pt x="502" y="30"/>
                    <a:pt x="502" y="30"/>
                  </a:cubicBezTo>
                  <a:cubicBezTo>
                    <a:pt x="502" y="30"/>
                    <a:pt x="502" y="30"/>
                    <a:pt x="502" y="30"/>
                  </a:cubicBezTo>
                  <a:cubicBezTo>
                    <a:pt x="502" y="30"/>
                    <a:pt x="502" y="30"/>
                    <a:pt x="502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1" y="30"/>
                    <a:pt x="501" y="30"/>
                    <a:pt x="501" y="30"/>
                  </a:cubicBezTo>
                  <a:cubicBezTo>
                    <a:pt x="502" y="30"/>
                    <a:pt x="502" y="30"/>
                    <a:pt x="502" y="30"/>
                  </a:cubicBezTo>
                  <a:cubicBezTo>
                    <a:pt x="502" y="30"/>
                    <a:pt x="502" y="30"/>
                    <a:pt x="502" y="30"/>
                  </a:cubicBezTo>
                  <a:cubicBezTo>
                    <a:pt x="502" y="30"/>
                    <a:pt x="502" y="30"/>
                    <a:pt x="502" y="30"/>
                  </a:cubicBezTo>
                  <a:cubicBezTo>
                    <a:pt x="502" y="29"/>
                    <a:pt x="502" y="29"/>
                    <a:pt x="502" y="29"/>
                  </a:cubicBezTo>
                  <a:cubicBezTo>
                    <a:pt x="502" y="29"/>
                    <a:pt x="502" y="29"/>
                    <a:pt x="502" y="29"/>
                  </a:cubicBezTo>
                  <a:cubicBezTo>
                    <a:pt x="503" y="29"/>
                    <a:pt x="503" y="29"/>
                    <a:pt x="503" y="29"/>
                  </a:cubicBezTo>
                  <a:cubicBezTo>
                    <a:pt x="502" y="29"/>
                    <a:pt x="501" y="29"/>
                    <a:pt x="501" y="29"/>
                  </a:cubicBezTo>
                  <a:cubicBezTo>
                    <a:pt x="500" y="29"/>
                    <a:pt x="500" y="29"/>
                    <a:pt x="500" y="29"/>
                  </a:cubicBezTo>
                  <a:cubicBezTo>
                    <a:pt x="500" y="29"/>
                    <a:pt x="500" y="29"/>
                    <a:pt x="500" y="29"/>
                  </a:cubicBezTo>
                  <a:cubicBezTo>
                    <a:pt x="499" y="30"/>
                    <a:pt x="499" y="30"/>
                    <a:pt x="499" y="30"/>
                  </a:cubicBezTo>
                  <a:cubicBezTo>
                    <a:pt x="499" y="30"/>
                    <a:pt x="499" y="30"/>
                    <a:pt x="499" y="30"/>
                  </a:cubicBezTo>
                  <a:cubicBezTo>
                    <a:pt x="498" y="30"/>
                    <a:pt x="498" y="30"/>
                    <a:pt x="498" y="30"/>
                  </a:cubicBezTo>
                  <a:cubicBezTo>
                    <a:pt x="498" y="30"/>
                    <a:pt x="498" y="30"/>
                    <a:pt x="498" y="30"/>
                  </a:cubicBezTo>
                  <a:cubicBezTo>
                    <a:pt x="497" y="30"/>
                    <a:pt x="497" y="30"/>
                    <a:pt x="497" y="30"/>
                  </a:cubicBezTo>
                  <a:cubicBezTo>
                    <a:pt x="497" y="30"/>
                    <a:pt x="497" y="30"/>
                    <a:pt x="497" y="30"/>
                  </a:cubicBezTo>
                  <a:cubicBezTo>
                    <a:pt x="496" y="31"/>
                    <a:pt x="496" y="31"/>
                    <a:pt x="496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495" y="31"/>
                    <a:pt x="495" y="31"/>
                    <a:pt x="495" y="31"/>
                  </a:cubicBezTo>
                  <a:cubicBezTo>
                    <a:pt x="496" y="31"/>
                    <a:pt x="495" y="32"/>
                    <a:pt x="496" y="32"/>
                  </a:cubicBezTo>
                  <a:cubicBezTo>
                    <a:pt x="496" y="32"/>
                    <a:pt x="496" y="32"/>
                    <a:pt x="496" y="32"/>
                  </a:cubicBezTo>
                  <a:cubicBezTo>
                    <a:pt x="496" y="32"/>
                    <a:pt x="496" y="32"/>
                    <a:pt x="496" y="32"/>
                  </a:cubicBezTo>
                  <a:cubicBezTo>
                    <a:pt x="496" y="32"/>
                    <a:pt x="496" y="32"/>
                    <a:pt x="496" y="32"/>
                  </a:cubicBezTo>
                  <a:cubicBezTo>
                    <a:pt x="496" y="32"/>
                    <a:pt x="496" y="32"/>
                    <a:pt x="496" y="32"/>
                  </a:cubicBezTo>
                  <a:cubicBezTo>
                    <a:pt x="497" y="32"/>
                    <a:pt x="497" y="32"/>
                    <a:pt x="497" y="32"/>
                  </a:cubicBezTo>
                  <a:cubicBezTo>
                    <a:pt x="497" y="32"/>
                    <a:pt x="497" y="32"/>
                    <a:pt x="497" y="32"/>
                  </a:cubicBezTo>
                  <a:cubicBezTo>
                    <a:pt x="497" y="32"/>
                    <a:pt x="497" y="32"/>
                    <a:pt x="497" y="32"/>
                  </a:cubicBezTo>
                  <a:cubicBezTo>
                    <a:pt x="498" y="31"/>
                    <a:pt x="498" y="31"/>
                    <a:pt x="498" y="31"/>
                  </a:cubicBezTo>
                  <a:cubicBezTo>
                    <a:pt x="498" y="31"/>
                    <a:pt x="498" y="31"/>
                    <a:pt x="498" y="31"/>
                  </a:cubicBezTo>
                  <a:cubicBezTo>
                    <a:pt x="500" y="31"/>
                    <a:pt x="500" y="31"/>
                    <a:pt x="500" y="31"/>
                  </a:cubicBezTo>
                  <a:cubicBezTo>
                    <a:pt x="500" y="31"/>
                    <a:pt x="500" y="31"/>
                    <a:pt x="500" y="31"/>
                  </a:cubicBezTo>
                  <a:cubicBezTo>
                    <a:pt x="501" y="31"/>
                    <a:pt x="501" y="31"/>
                    <a:pt x="501" y="31"/>
                  </a:cubicBezTo>
                  <a:cubicBezTo>
                    <a:pt x="502" y="31"/>
                    <a:pt x="502" y="31"/>
                    <a:pt x="503" y="31"/>
                  </a:cubicBezTo>
                  <a:cubicBezTo>
                    <a:pt x="502" y="31"/>
                    <a:pt x="502" y="31"/>
                    <a:pt x="502" y="31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2" y="32"/>
                    <a:pt x="502" y="32"/>
                    <a:pt x="502" y="32"/>
                  </a:cubicBezTo>
                  <a:cubicBezTo>
                    <a:pt x="501" y="32"/>
                    <a:pt x="501" y="32"/>
                    <a:pt x="501" y="32"/>
                  </a:cubicBezTo>
                  <a:cubicBezTo>
                    <a:pt x="501" y="32"/>
                    <a:pt x="501" y="32"/>
                    <a:pt x="501" y="32"/>
                  </a:cubicBezTo>
                  <a:cubicBezTo>
                    <a:pt x="500" y="32"/>
                    <a:pt x="500" y="32"/>
                    <a:pt x="500" y="32"/>
                  </a:cubicBezTo>
                  <a:cubicBezTo>
                    <a:pt x="500" y="32"/>
                    <a:pt x="500" y="32"/>
                    <a:pt x="500" y="32"/>
                  </a:cubicBezTo>
                  <a:cubicBezTo>
                    <a:pt x="499" y="32"/>
                    <a:pt x="499" y="32"/>
                    <a:pt x="499" y="32"/>
                  </a:cubicBezTo>
                  <a:cubicBezTo>
                    <a:pt x="499" y="32"/>
                    <a:pt x="499" y="32"/>
                    <a:pt x="499" y="32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498" y="32"/>
                    <a:pt x="498" y="32"/>
                    <a:pt x="498" y="32"/>
                  </a:cubicBezTo>
                  <a:cubicBezTo>
                    <a:pt x="498" y="33"/>
                    <a:pt x="498" y="33"/>
                    <a:pt x="498" y="33"/>
                  </a:cubicBezTo>
                  <a:cubicBezTo>
                    <a:pt x="497" y="33"/>
                    <a:pt x="497" y="33"/>
                    <a:pt x="497" y="33"/>
                  </a:cubicBezTo>
                  <a:cubicBezTo>
                    <a:pt x="496" y="33"/>
                    <a:pt x="497" y="34"/>
                    <a:pt x="497" y="34"/>
                  </a:cubicBezTo>
                  <a:cubicBezTo>
                    <a:pt x="497" y="34"/>
                    <a:pt x="497" y="34"/>
                    <a:pt x="497" y="34"/>
                  </a:cubicBezTo>
                  <a:cubicBezTo>
                    <a:pt x="497" y="34"/>
                    <a:pt x="497" y="34"/>
                    <a:pt x="497" y="34"/>
                  </a:cubicBezTo>
                  <a:cubicBezTo>
                    <a:pt x="497" y="34"/>
                    <a:pt x="497" y="34"/>
                    <a:pt x="497" y="34"/>
                  </a:cubicBezTo>
                  <a:cubicBezTo>
                    <a:pt x="497" y="34"/>
                    <a:pt x="497" y="34"/>
                    <a:pt x="497" y="34"/>
                  </a:cubicBezTo>
                  <a:cubicBezTo>
                    <a:pt x="498" y="34"/>
                    <a:pt x="498" y="34"/>
                    <a:pt x="498" y="34"/>
                  </a:cubicBezTo>
                  <a:cubicBezTo>
                    <a:pt x="499" y="34"/>
                    <a:pt x="499" y="34"/>
                    <a:pt x="499" y="34"/>
                  </a:cubicBezTo>
                  <a:cubicBezTo>
                    <a:pt x="499" y="34"/>
                    <a:pt x="499" y="34"/>
                    <a:pt x="499" y="34"/>
                  </a:cubicBezTo>
                  <a:cubicBezTo>
                    <a:pt x="499" y="34"/>
                    <a:pt x="499" y="34"/>
                    <a:pt x="499" y="34"/>
                  </a:cubicBezTo>
                  <a:cubicBezTo>
                    <a:pt x="499" y="35"/>
                    <a:pt x="499" y="35"/>
                    <a:pt x="499" y="35"/>
                  </a:cubicBezTo>
                  <a:cubicBezTo>
                    <a:pt x="499" y="35"/>
                    <a:pt x="499" y="35"/>
                    <a:pt x="499" y="35"/>
                  </a:cubicBezTo>
                  <a:cubicBezTo>
                    <a:pt x="499" y="35"/>
                    <a:pt x="499" y="35"/>
                    <a:pt x="499" y="35"/>
                  </a:cubicBezTo>
                  <a:cubicBezTo>
                    <a:pt x="499" y="35"/>
                    <a:pt x="499" y="35"/>
                    <a:pt x="499" y="35"/>
                  </a:cubicBezTo>
                  <a:cubicBezTo>
                    <a:pt x="499" y="35"/>
                    <a:pt x="499" y="35"/>
                    <a:pt x="499" y="35"/>
                  </a:cubicBezTo>
                  <a:cubicBezTo>
                    <a:pt x="498" y="35"/>
                    <a:pt x="498" y="35"/>
                    <a:pt x="497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9" y="35"/>
                    <a:pt x="499" y="35"/>
                    <a:pt x="499" y="35"/>
                  </a:cubicBezTo>
                  <a:cubicBezTo>
                    <a:pt x="499" y="35"/>
                    <a:pt x="499" y="35"/>
                    <a:pt x="499" y="35"/>
                  </a:cubicBezTo>
                  <a:cubicBezTo>
                    <a:pt x="500" y="35"/>
                    <a:pt x="500" y="35"/>
                    <a:pt x="500" y="35"/>
                  </a:cubicBezTo>
                  <a:cubicBezTo>
                    <a:pt x="500" y="35"/>
                    <a:pt x="500" y="35"/>
                    <a:pt x="500" y="35"/>
                  </a:cubicBezTo>
                  <a:cubicBezTo>
                    <a:pt x="500" y="35"/>
                    <a:pt x="500" y="35"/>
                    <a:pt x="499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9" y="36"/>
                    <a:pt x="499" y="36"/>
                    <a:pt x="499" y="36"/>
                  </a:cubicBezTo>
                  <a:cubicBezTo>
                    <a:pt x="499" y="36"/>
                    <a:pt x="499" y="35"/>
                    <a:pt x="500" y="35"/>
                  </a:cubicBezTo>
                  <a:cubicBezTo>
                    <a:pt x="500" y="35"/>
                    <a:pt x="500" y="35"/>
                    <a:pt x="500" y="35"/>
                  </a:cubicBezTo>
                  <a:cubicBezTo>
                    <a:pt x="501" y="35"/>
                    <a:pt x="501" y="35"/>
                    <a:pt x="501" y="35"/>
                  </a:cubicBezTo>
                  <a:cubicBezTo>
                    <a:pt x="501" y="35"/>
                    <a:pt x="501" y="35"/>
                    <a:pt x="501" y="35"/>
                  </a:cubicBezTo>
                  <a:cubicBezTo>
                    <a:pt x="501" y="36"/>
                    <a:pt x="501" y="36"/>
                    <a:pt x="501" y="36"/>
                  </a:cubicBezTo>
                  <a:cubicBezTo>
                    <a:pt x="500" y="36"/>
                    <a:pt x="500" y="36"/>
                    <a:pt x="500" y="36"/>
                  </a:cubicBezTo>
                  <a:cubicBezTo>
                    <a:pt x="500" y="36"/>
                    <a:pt x="500" y="36"/>
                    <a:pt x="500" y="36"/>
                  </a:cubicBezTo>
                  <a:cubicBezTo>
                    <a:pt x="500" y="36"/>
                    <a:pt x="500" y="36"/>
                    <a:pt x="500" y="36"/>
                  </a:cubicBezTo>
                  <a:cubicBezTo>
                    <a:pt x="500" y="36"/>
                    <a:pt x="500" y="36"/>
                    <a:pt x="500" y="36"/>
                  </a:cubicBezTo>
                  <a:cubicBezTo>
                    <a:pt x="500" y="36"/>
                    <a:pt x="500" y="36"/>
                    <a:pt x="500" y="36"/>
                  </a:cubicBezTo>
                  <a:cubicBezTo>
                    <a:pt x="500" y="36"/>
                    <a:pt x="500" y="36"/>
                    <a:pt x="500" y="36"/>
                  </a:cubicBezTo>
                  <a:cubicBezTo>
                    <a:pt x="500" y="36"/>
                    <a:pt x="500" y="36"/>
                    <a:pt x="500" y="36"/>
                  </a:cubicBezTo>
                  <a:cubicBezTo>
                    <a:pt x="499" y="36"/>
                    <a:pt x="499" y="36"/>
                    <a:pt x="499" y="36"/>
                  </a:cubicBezTo>
                  <a:cubicBezTo>
                    <a:pt x="499" y="36"/>
                    <a:pt x="499" y="36"/>
                    <a:pt x="499" y="36"/>
                  </a:cubicBezTo>
                  <a:cubicBezTo>
                    <a:pt x="499" y="36"/>
                    <a:pt x="499" y="36"/>
                    <a:pt x="499" y="36"/>
                  </a:cubicBezTo>
                  <a:cubicBezTo>
                    <a:pt x="499" y="36"/>
                    <a:pt x="499" y="36"/>
                    <a:pt x="499" y="36"/>
                  </a:cubicBezTo>
                  <a:cubicBezTo>
                    <a:pt x="500" y="37"/>
                    <a:pt x="500" y="37"/>
                    <a:pt x="500" y="37"/>
                  </a:cubicBezTo>
                  <a:cubicBezTo>
                    <a:pt x="499" y="37"/>
                    <a:pt x="499" y="37"/>
                    <a:pt x="499" y="37"/>
                  </a:cubicBezTo>
                  <a:cubicBezTo>
                    <a:pt x="499" y="37"/>
                    <a:pt x="499" y="37"/>
                    <a:pt x="499" y="37"/>
                  </a:cubicBezTo>
                  <a:cubicBezTo>
                    <a:pt x="499" y="37"/>
                    <a:pt x="499" y="37"/>
                    <a:pt x="499" y="37"/>
                  </a:cubicBezTo>
                  <a:cubicBezTo>
                    <a:pt x="499" y="37"/>
                    <a:pt x="499" y="37"/>
                    <a:pt x="499" y="37"/>
                  </a:cubicBezTo>
                  <a:cubicBezTo>
                    <a:pt x="498" y="37"/>
                    <a:pt x="498" y="37"/>
                    <a:pt x="498" y="37"/>
                  </a:cubicBezTo>
                  <a:cubicBezTo>
                    <a:pt x="498" y="37"/>
                    <a:pt x="498" y="37"/>
                    <a:pt x="498" y="37"/>
                  </a:cubicBezTo>
                  <a:cubicBezTo>
                    <a:pt x="498" y="37"/>
                    <a:pt x="498" y="37"/>
                    <a:pt x="498" y="37"/>
                  </a:cubicBezTo>
                  <a:cubicBezTo>
                    <a:pt x="498" y="37"/>
                    <a:pt x="498" y="37"/>
                    <a:pt x="498" y="37"/>
                  </a:cubicBezTo>
                  <a:cubicBezTo>
                    <a:pt x="498" y="37"/>
                    <a:pt x="498" y="37"/>
                    <a:pt x="498" y="37"/>
                  </a:cubicBezTo>
                  <a:cubicBezTo>
                    <a:pt x="498" y="37"/>
                    <a:pt x="498" y="37"/>
                    <a:pt x="498" y="37"/>
                  </a:cubicBezTo>
                  <a:cubicBezTo>
                    <a:pt x="498" y="37"/>
                    <a:pt x="498" y="37"/>
                    <a:pt x="498" y="37"/>
                  </a:cubicBezTo>
                  <a:cubicBezTo>
                    <a:pt x="497" y="37"/>
                    <a:pt x="497" y="37"/>
                    <a:pt x="497" y="37"/>
                  </a:cubicBezTo>
                  <a:cubicBezTo>
                    <a:pt x="497" y="37"/>
                    <a:pt x="497" y="37"/>
                    <a:pt x="497" y="37"/>
                  </a:cubicBezTo>
                  <a:cubicBezTo>
                    <a:pt x="497" y="37"/>
                    <a:pt x="497" y="38"/>
                    <a:pt x="497" y="38"/>
                  </a:cubicBezTo>
                  <a:cubicBezTo>
                    <a:pt x="496" y="38"/>
                    <a:pt x="496" y="38"/>
                    <a:pt x="496" y="38"/>
                  </a:cubicBezTo>
                  <a:cubicBezTo>
                    <a:pt x="496" y="38"/>
                    <a:pt x="496" y="38"/>
                    <a:pt x="496" y="38"/>
                  </a:cubicBezTo>
                  <a:cubicBezTo>
                    <a:pt x="495" y="38"/>
                    <a:pt x="495" y="38"/>
                    <a:pt x="495" y="38"/>
                  </a:cubicBezTo>
                  <a:cubicBezTo>
                    <a:pt x="495" y="38"/>
                    <a:pt x="495" y="38"/>
                    <a:pt x="495" y="38"/>
                  </a:cubicBezTo>
                  <a:cubicBezTo>
                    <a:pt x="495" y="38"/>
                    <a:pt x="495" y="38"/>
                    <a:pt x="495" y="38"/>
                  </a:cubicBezTo>
                  <a:cubicBezTo>
                    <a:pt x="496" y="38"/>
                    <a:pt x="496" y="38"/>
                    <a:pt x="496" y="38"/>
                  </a:cubicBezTo>
                  <a:cubicBezTo>
                    <a:pt x="496" y="38"/>
                    <a:pt x="496" y="38"/>
                    <a:pt x="496" y="38"/>
                  </a:cubicBezTo>
                  <a:cubicBezTo>
                    <a:pt x="496" y="38"/>
                    <a:pt x="496" y="38"/>
                    <a:pt x="496" y="38"/>
                  </a:cubicBezTo>
                  <a:cubicBezTo>
                    <a:pt x="496" y="38"/>
                    <a:pt x="496" y="38"/>
                    <a:pt x="496" y="38"/>
                  </a:cubicBezTo>
                  <a:cubicBezTo>
                    <a:pt x="495" y="38"/>
                    <a:pt x="495" y="38"/>
                    <a:pt x="495" y="38"/>
                  </a:cubicBezTo>
                  <a:cubicBezTo>
                    <a:pt x="495" y="39"/>
                    <a:pt x="495" y="39"/>
                    <a:pt x="495" y="39"/>
                  </a:cubicBezTo>
                  <a:cubicBezTo>
                    <a:pt x="495" y="39"/>
                    <a:pt x="495" y="39"/>
                    <a:pt x="495" y="39"/>
                  </a:cubicBezTo>
                  <a:cubicBezTo>
                    <a:pt x="495" y="39"/>
                    <a:pt x="495" y="39"/>
                    <a:pt x="495" y="39"/>
                  </a:cubicBezTo>
                  <a:cubicBezTo>
                    <a:pt x="494" y="39"/>
                    <a:pt x="494" y="39"/>
                    <a:pt x="494" y="39"/>
                  </a:cubicBezTo>
                  <a:cubicBezTo>
                    <a:pt x="494" y="39"/>
                    <a:pt x="494" y="39"/>
                    <a:pt x="494" y="39"/>
                  </a:cubicBezTo>
                  <a:cubicBezTo>
                    <a:pt x="493" y="39"/>
                    <a:pt x="493" y="39"/>
                    <a:pt x="493" y="39"/>
                  </a:cubicBezTo>
                  <a:cubicBezTo>
                    <a:pt x="493" y="39"/>
                    <a:pt x="493" y="39"/>
                    <a:pt x="493" y="39"/>
                  </a:cubicBezTo>
                  <a:cubicBezTo>
                    <a:pt x="493" y="39"/>
                    <a:pt x="493" y="39"/>
                    <a:pt x="493" y="39"/>
                  </a:cubicBezTo>
                  <a:cubicBezTo>
                    <a:pt x="492" y="39"/>
                    <a:pt x="492" y="39"/>
                    <a:pt x="492" y="39"/>
                  </a:cubicBezTo>
                  <a:cubicBezTo>
                    <a:pt x="492" y="39"/>
                    <a:pt x="492" y="39"/>
                    <a:pt x="492" y="39"/>
                  </a:cubicBezTo>
                  <a:cubicBezTo>
                    <a:pt x="492" y="39"/>
                    <a:pt x="492" y="39"/>
                    <a:pt x="492" y="39"/>
                  </a:cubicBezTo>
                  <a:cubicBezTo>
                    <a:pt x="492" y="39"/>
                    <a:pt x="492" y="39"/>
                    <a:pt x="492" y="39"/>
                  </a:cubicBezTo>
                  <a:cubicBezTo>
                    <a:pt x="491" y="40"/>
                    <a:pt x="491" y="40"/>
                    <a:pt x="491" y="40"/>
                  </a:cubicBezTo>
                  <a:cubicBezTo>
                    <a:pt x="491" y="40"/>
                    <a:pt x="491" y="40"/>
                    <a:pt x="491" y="40"/>
                  </a:cubicBezTo>
                  <a:cubicBezTo>
                    <a:pt x="491" y="40"/>
                    <a:pt x="491" y="40"/>
                    <a:pt x="491" y="40"/>
                  </a:cubicBezTo>
                  <a:cubicBezTo>
                    <a:pt x="490" y="40"/>
                    <a:pt x="490" y="40"/>
                    <a:pt x="490" y="40"/>
                  </a:cubicBezTo>
                  <a:cubicBezTo>
                    <a:pt x="490" y="40"/>
                    <a:pt x="490" y="40"/>
                    <a:pt x="490" y="40"/>
                  </a:cubicBezTo>
                  <a:cubicBezTo>
                    <a:pt x="490" y="40"/>
                    <a:pt x="490" y="40"/>
                    <a:pt x="490" y="40"/>
                  </a:cubicBezTo>
                  <a:cubicBezTo>
                    <a:pt x="489" y="40"/>
                    <a:pt x="489" y="40"/>
                    <a:pt x="489" y="40"/>
                  </a:cubicBezTo>
                  <a:cubicBezTo>
                    <a:pt x="489" y="40"/>
                    <a:pt x="489" y="40"/>
                    <a:pt x="489" y="40"/>
                  </a:cubicBezTo>
                  <a:cubicBezTo>
                    <a:pt x="488" y="40"/>
                    <a:pt x="488" y="40"/>
                    <a:pt x="488" y="40"/>
                  </a:cubicBezTo>
                  <a:cubicBezTo>
                    <a:pt x="488" y="41"/>
                    <a:pt x="488" y="41"/>
                    <a:pt x="488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87" y="41"/>
                    <a:pt x="487" y="41"/>
                    <a:pt x="487" y="41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86" y="40"/>
                    <a:pt x="486" y="40"/>
                    <a:pt x="486" y="40"/>
                  </a:cubicBezTo>
                  <a:cubicBezTo>
                    <a:pt x="486" y="40"/>
                    <a:pt x="486" y="40"/>
                    <a:pt x="486" y="40"/>
                  </a:cubicBezTo>
                  <a:cubicBezTo>
                    <a:pt x="486" y="40"/>
                    <a:pt x="486" y="40"/>
                    <a:pt x="486" y="40"/>
                  </a:cubicBezTo>
                  <a:cubicBezTo>
                    <a:pt x="486" y="40"/>
                    <a:pt x="486" y="40"/>
                    <a:pt x="486" y="40"/>
                  </a:cubicBezTo>
                  <a:cubicBezTo>
                    <a:pt x="486" y="40"/>
                    <a:pt x="486" y="40"/>
                    <a:pt x="486" y="40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85" y="41"/>
                    <a:pt x="485" y="41"/>
                    <a:pt x="485" y="41"/>
                  </a:cubicBezTo>
                  <a:cubicBezTo>
                    <a:pt x="485" y="41"/>
                    <a:pt x="485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4" y="41"/>
                    <a:pt x="484" y="41"/>
                    <a:pt x="484" y="41"/>
                  </a:cubicBezTo>
                  <a:cubicBezTo>
                    <a:pt x="483" y="41"/>
                    <a:pt x="483" y="41"/>
                    <a:pt x="483" y="41"/>
                  </a:cubicBezTo>
                  <a:cubicBezTo>
                    <a:pt x="483" y="41"/>
                    <a:pt x="483" y="41"/>
                    <a:pt x="483" y="41"/>
                  </a:cubicBezTo>
                  <a:cubicBezTo>
                    <a:pt x="483" y="41"/>
                    <a:pt x="483" y="41"/>
                    <a:pt x="483" y="41"/>
                  </a:cubicBezTo>
                  <a:cubicBezTo>
                    <a:pt x="483" y="41"/>
                    <a:pt x="483" y="41"/>
                    <a:pt x="483" y="41"/>
                  </a:cubicBezTo>
                  <a:cubicBezTo>
                    <a:pt x="482" y="41"/>
                    <a:pt x="482" y="41"/>
                    <a:pt x="482" y="41"/>
                  </a:cubicBezTo>
                  <a:cubicBezTo>
                    <a:pt x="482" y="41"/>
                    <a:pt x="482" y="41"/>
                    <a:pt x="482" y="41"/>
                  </a:cubicBezTo>
                  <a:cubicBezTo>
                    <a:pt x="482" y="41"/>
                    <a:pt x="482" y="41"/>
                    <a:pt x="482" y="41"/>
                  </a:cubicBezTo>
                  <a:cubicBezTo>
                    <a:pt x="482" y="41"/>
                    <a:pt x="482" y="41"/>
                    <a:pt x="482" y="41"/>
                  </a:cubicBezTo>
                  <a:cubicBezTo>
                    <a:pt x="481" y="41"/>
                    <a:pt x="481" y="41"/>
                    <a:pt x="481" y="41"/>
                  </a:cubicBezTo>
                  <a:cubicBezTo>
                    <a:pt x="481" y="41"/>
                    <a:pt x="481" y="41"/>
                    <a:pt x="481" y="41"/>
                  </a:cubicBezTo>
                  <a:cubicBezTo>
                    <a:pt x="481" y="42"/>
                    <a:pt x="480" y="42"/>
                    <a:pt x="480" y="42"/>
                  </a:cubicBezTo>
                  <a:cubicBezTo>
                    <a:pt x="480" y="42"/>
                    <a:pt x="480" y="42"/>
                    <a:pt x="480" y="42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80" y="42"/>
                    <a:pt x="480" y="42"/>
                    <a:pt x="480" y="42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78" y="42"/>
                    <a:pt x="478" y="42"/>
                    <a:pt x="478" y="42"/>
                  </a:cubicBezTo>
                  <a:cubicBezTo>
                    <a:pt x="478" y="42"/>
                    <a:pt x="478" y="42"/>
                    <a:pt x="478" y="42"/>
                  </a:cubicBezTo>
                  <a:cubicBezTo>
                    <a:pt x="478" y="42"/>
                    <a:pt x="478" y="42"/>
                    <a:pt x="478" y="42"/>
                  </a:cubicBezTo>
                  <a:cubicBezTo>
                    <a:pt x="478" y="42"/>
                    <a:pt x="478" y="42"/>
                    <a:pt x="478" y="42"/>
                  </a:cubicBezTo>
                  <a:cubicBezTo>
                    <a:pt x="478" y="42"/>
                    <a:pt x="478" y="42"/>
                    <a:pt x="478" y="42"/>
                  </a:cubicBezTo>
                  <a:cubicBezTo>
                    <a:pt x="477" y="42"/>
                    <a:pt x="477" y="42"/>
                    <a:pt x="477" y="42"/>
                  </a:cubicBezTo>
                  <a:cubicBezTo>
                    <a:pt x="477" y="42"/>
                    <a:pt x="477" y="42"/>
                    <a:pt x="477" y="42"/>
                  </a:cubicBezTo>
                  <a:cubicBezTo>
                    <a:pt x="477" y="42"/>
                    <a:pt x="477" y="42"/>
                    <a:pt x="477" y="42"/>
                  </a:cubicBezTo>
                  <a:cubicBezTo>
                    <a:pt x="477" y="42"/>
                    <a:pt x="477" y="42"/>
                    <a:pt x="477" y="42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6" y="42"/>
                    <a:pt x="476" y="42"/>
                    <a:pt x="475" y="42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74" y="42"/>
                    <a:pt x="474" y="42"/>
                    <a:pt x="474" y="42"/>
                  </a:cubicBezTo>
                  <a:cubicBezTo>
                    <a:pt x="474" y="42"/>
                    <a:pt x="474" y="42"/>
                    <a:pt x="474" y="42"/>
                  </a:cubicBezTo>
                  <a:cubicBezTo>
                    <a:pt x="473" y="43"/>
                    <a:pt x="473" y="43"/>
                    <a:pt x="473" y="43"/>
                  </a:cubicBezTo>
                  <a:cubicBezTo>
                    <a:pt x="473" y="43"/>
                    <a:pt x="473" y="43"/>
                    <a:pt x="473" y="43"/>
                  </a:cubicBezTo>
                  <a:cubicBezTo>
                    <a:pt x="473" y="43"/>
                    <a:pt x="473" y="43"/>
                    <a:pt x="473" y="43"/>
                  </a:cubicBezTo>
                  <a:cubicBezTo>
                    <a:pt x="473" y="43"/>
                    <a:pt x="473" y="43"/>
                    <a:pt x="473" y="43"/>
                  </a:cubicBezTo>
                  <a:cubicBezTo>
                    <a:pt x="473" y="43"/>
                    <a:pt x="473" y="43"/>
                    <a:pt x="473" y="43"/>
                  </a:cubicBezTo>
                  <a:cubicBezTo>
                    <a:pt x="472" y="43"/>
                    <a:pt x="472" y="43"/>
                    <a:pt x="472" y="43"/>
                  </a:cubicBezTo>
                  <a:cubicBezTo>
                    <a:pt x="472" y="43"/>
                    <a:pt x="472" y="43"/>
                    <a:pt x="472" y="43"/>
                  </a:cubicBezTo>
                  <a:cubicBezTo>
                    <a:pt x="472" y="43"/>
                    <a:pt x="472" y="43"/>
                    <a:pt x="472" y="43"/>
                  </a:cubicBezTo>
                  <a:cubicBezTo>
                    <a:pt x="472" y="43"/>
                    <a:pt x="472" y="43"/>
                    <a:pt x="472" y="43"/>
                  </a:cubicBezTo>
                  <a:cubicBezTo>
                    <a:pt x="472" y="43"/>
                    <a:pt x="472" y="43"/>
                    <a:pt x="472" y="43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71" y="44"/>
                    <a:pt x="471" y="44"/>
                    <a:pt x="471" y="44"/>
                  </a:cubicBezTo>
                  <a:cubicBezTo>
                    <a:pt x="471" y="44"/>
                    <a:pt x="471" y="44"/>
                    <a:pt x="471" y="44"/>
                  </a:cubicBezTo>
                  <a:cubicBezTo>
                    <a:pt x="471" y="44"/>
                    <a:pt x="471" y="44"/>
                    <a:pt x="471" y="44"/>
                  </a:cubicBezTo>
                  <a:cubicBezTo>
                    <a:pt x="471" y="44"/>
                    <a:pt x="471" y="44"/>
                    <a:pt x="471" y="44"/>
                  </a:cubicBezTo>
                  <a:cubicBezTo>
                    <a:pt x="471" y="44"/>
                    <a:pt x="471" y="44"/>
                    <a:pt x="471" y="44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3" y="44"/>
                    <a:pt x="473" y="44"/>
                    <a:pt x="473" y="44"/>
                  </a:cubicBezTo>
                  <a:cubicBezTo>
                    <a:pt x="473" y="44"/>
                    <a:pt x="473" y="44"/>
                    <a:pt x="473" y="44"/>
                  </a:cubicBezTo>
                  <a:cubicBezTo>
                    <a:pt x="473" y="44"/>
                    <a:pt x="473" y="44"/>
                    <a:pt x="473" y="44"/>
                  </a:cubicBezTo>
                  <a:cubicBezTo>
                    <a:pt x="473" y="44"/>
                    <a:pt x="473" y="44"/>
                    <a:pt x="473" y="44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4" y="45"/>
                    <a:pt x="474" y="45"/>
                    <a:pt x="474" y="45"/>
                  </a:cubicBezTo>
                  <a:cubicBezTo>
                    <a:pt x="474" y="45"/>
                    <a:pt x="474" y="45"/>
                    <a:pt x="474" y="45"/>
                  </a:cubicBezTo>
                  <a:cubicBezTo>
                    <a:pt x="474" y="45"/>
                    <a:pt x="474" y="45"/>
                    <a:pt x="474" y="45"/>
                  </a:cubicBezTo>
                  <a:cubicBezTo>
                    <a:pt x="474" y="45"/>
                    <a:pt x="474" y="45"/>
                    <a:pt x="474" y="45"/>
                  </a:cubicBezTo>
                  <a:cubicBezTo>
                    <a:pt x="474" y="45"/>
                    <a:pt x="474" y="45"/>
                    <a:pt x="474" y="45"/>
                  </a:cubicBezTo>
                  <a:cubicBezTo>
                    <a:pt x="474" y="45"/>
                    <a:pt x="474" y="45"/>
                    <a:pt x="474" y="45"/>
                  </a:cubicBezTo>
                  <a:cubicBezTo>
                    <a:pt x="474" y="45"/>
                    <a:pt x="474" y="45"/>
                    <a:pt x="474" y="45"/>
                  </a:cubicBezTo>
                  <a:cubicBezTo>
                    <a:pt x="475" y="45"/>
                    <a:pt x="475" y="45"/>
                    <a:pt x="475" y="45"/>
                  </a:cubicBezTo>
                  <a:cubicBezTo>
                    <a:pt x="475" y="45"/>
                    <a:pt x="475" y="45"/>
                    <a:pt x="475" y="45"/>
                  </a:cubicBezTo>
                  <a:cubicBezTo>
                    <a:pt x="475" y="45"/>
                    <a:pt x="475" y="45"/>
                    <a:pt x="475" y="45"/>
                  </a:cubicBezTo>
                  <a:cubicBezTo>
                    <a:pt x="476" y="45"/>
                    <a:pt x="475" y="45"/>
                    <a:pt x="476" y="45"/>
                  </a:cubicBezTo>
                  <a:cubicBezTo>
                    <a:pt x="476" y="45"/>
                    <a:pt x="476" y="45"/>
                    <a:pt x="476" y="45"/>
                  </a:cubicBezTo>
                  <a:cubicBezTo>
                    <a:pt x="476" y="45"/>
                    <a:pt x="476" y="45"/>
                    <a:pt x="476" y="45"/>
                  </a:cubicBezTo>
                  <a:cubicBezTo>
                    <a:pt x="476" y="45"/>
                    <a:pt x="476" y="45"/>
                    <a:pt x="476" y="45"/>
                  </a:cubicBezTo>
                  <a:cubicBezTo>
                    <a:pt x="476" y="45"/>
                    <a:pt x="476" y="45"/>
                    <a:pt x="476" y="45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7" y="47"/>
                    <a:pt x="477" y="47"/>
                    <a:pt x="477" y="47"/>
                  </a:cubicBezTo>
                  <a:cubicBezTo>
                    <a:pt x="477" y="47"/>
                    <a:pt x="477" y="47"/>
                    <a:pt x="477" y="47"/>
                  </a:cubicBezTo>
                  <a:cubicBezTo>
                    <a:pt x="477" y="47"/>
                    <a:pt x="477" y="47"/>
                    <a:pt x="477" y="47"/>
                  </a:cubicBezTo>
                  <a:cubicBezTo>
                    <a:pt x="476" y="47"/>
                    <a:pt x="476" y="47"/>
                    <a:pt x="476" y="47"/>
                  </a:cubicBezTo>
                  <a:cubicBezTo>
                    <a:pt x="476" y="47"/>
                    <a:pt x="476" y="47"/>
                    <a:pt x="476" y="47"/>
                  </a:cubicBezTo>
                  <a:cubicBezTo>
                    <a:pt x="476" y="47"/>
                    <a:pt x="476" y="47"/>
                    <a:pt x="476" y="47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5" y="47"/>
                    <a:pt x="475" y="47"/>
                    <a:pt x="475" y="47"/>
                  </a:cubicBezTo>
                  <a:cubicBezTo>
                    <a:pt x="475" y="48"/>
                    <a:pt x="475" y="48"/>
                    <a:pt x="475" y="48"/>
                  </a:cubicBezTo>
                  <a:cubicBezTo>
                    <a:pt x="474" y="48"/>
                    <a:pt x="474" y="48"/>
                    <a:pt x="474" y="48"/>
                  </a:cubicBezTo>
                  <a:cubicBezTo>
                    <a:pt x="474" y="48"/>
                    <a:pt x="474" y="48"/>
                    <a:pt x="474" y="48"/>
                  </a:cubicBezTo>
                  <a:cubicBezTo>
                    <a:pt x="474" y="48"/>
                    <a:pt x="474" y="48"/>
                    <a:pt x="474" y="48"/>
                  </a:cubicBezTo>
                  <a:cubicBezTo>
                    <a:pt x="474" y="48"/>
                    <a:pt x="474" y="48"/>
                    <a:pt x="474" y="48"/>
                  </a:cubicBezTo>
                  <a:cubicBezTo>
                    <a:pt x="474" y="48"/>
                    <a:pt x="474" y="48"/>
                    <a:pt x="474" y="48"/>
                  </a:cubicBezTo>
                  <a:cubicBezTo>
                    <a:pt x="473" y="48"/>
                    <a:pt x="473" y="48"/>
                    <a:pt x="473" y="48"/>
                  </a:cubicBezTo>
                  <a:cubicBezTo>
                    <a:pt x="473" y="48"/>
                    <a:pt x="473" y="48"/>
                    <a:pt x="473" y="48"/>
                  </a:cubicBezTo>
                  <a:cubicBezTo>
                    <a:pt x="473" y="48"/>
                    <a:pt x="473" y="48"/>
                    <a:pt x="473" y="48"/>
                  </a:cubicBezTo>
                  <a:cubicBezTo>
                    <a:pt x="473" y="48"/>
                    <a:pt x="473" y="48"/>
                    <a:pt x="473" y="48"/>
                  </a:cubicBezTo>
                  <a:cubicBezTo>
                    <a:pt x="472" y="48"/>
                    <a:pt x="472" y="48"/>
                    <a:pt x="472" y="48"/>
                  </a:cubicBezTo>
                  <a:cubicBezTo>
                    <a:pt x="472" y="48"/>
                    <a:pt x="472" y="48"/>
                    <a:pt x="472" y="48"/>
                  </a:cubicBezTo>
                  <a:cubicBezTo>
                    <a:pt x="472" y="48"/>
                    <a:pt x="472" y="48"/>
                    <a:pt x="472" y="48"/>
                  </a:cubicBezTo>
                  <a:cubicBezTo>
                    <a:pt x="472" y="48"/>
                    <a:pt x="472" y="48"/>
                    <a:pt x="472" y="48"/>
                  </a:cubicBezTo>
                  <a:cubicBezTo>
                    <a:pt x="472" y="48"/>
                    <a:pt x="472" y="48"/>
                    <a:pt x="472" y="48"/>
                  </a:cubicBezTo>
                  <a:cubicBezTo>
                    <a:pt x="472" y="48"/>
                    <a:pt x="472" y="48"/>
                    <a:pt x="472" y="48"/>
                  </a:cubicBezTo>
                  <a:cubicBezTo>
                    <a:pt x="471" y="48"/>
                    <a:pt x="471" y="48"/>
                    <a:pt x="471" y="48"/>
                  </a:cubicBezTo>
                  <a:cubicBezTo>
                    <a:pt x="471" y="48"/>
                    <a:pt x="471" y="48"/>
                    <a:pt x="471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1" y="48"/>
                    <a:pt x="471" y="48"/>
                    <a:pt x="472" y="48"/>
                  </a:cubicBezTo>
                  <a:cubicBezTo>
                    <a:pt x="471" y="48"/>
                    <a:pt x="471" y="48"/>
                    <a:pt x="471" y="48"/>
                  </a:cubicBezTo>
                  <a:cubicBezTo>
                    <a:pt x="471" y="48"/>
                    <a:pt x="471" y="48"/>
                    <a:pt x="471" y="48"/>
                  </a:cubicBezTo>
                  <a:cubicBezTo>
                    <a:pt x="471" y="48"/>
                    <a:pt x="471" y="48"/>
                    <a:pt x="471" y="48"/>
                  </a:cubicBezTo>
                  <a:cubicBezTo>
                    <a:pt x="471" y="48"/>
                    <a:pt x="471" y="48"/>
                    <a:pt x="471" y="48"/>
                  </a:cubicBezTo>
                  <a:cubicBezTo>
                    <a:pt x="470" y="48"/>
                    <a:pt x="471" y="48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1" y="49"/>
                    <a:pt x="471" y="49"/>
                    <a:pt x="471" y="49"/>
                  </a:cubicBezTo>
                  <a:cubicBezTo>
                    <a:pt x="471" y="49"/>
                    <a:pt x="471" y="49"/>
                    <a:pt x="471" y="49"/>
                  </a:cubicBezTo>
                  <a:cubicBezTo>
                    <a:pt x="471" y="49"/>
                    <a:pt x="471" y="49"/>
                    <a:pt x="471" y="49"/>
                  </a:cubicBezTo>
                  <a:cubicBezTo>
                    <a:pt x="471" y="49"/>
                    <a:pt x="471" y="49"/>
                    <a:pt x="471" y="49"/>
                  </a:cubicBezTo>
                  <a:cubicBezTo>
                    <a:pt x="471" y="49"/>
                    <a:pt x="471" y="49"/>
                    <a:pt x="471" y="49"/>
                  </a:cubicBezTo>
                  <a:cubicBezTo>
                    <a:pt x="470" y="49"/>
                    <a:pt x="470" y="49"/>
                    <a:pt x="470" y="49"/>
                  </a:cubicBezTo>
                  <a:cubicBezTo>
                    <a:pt x="470" y="49"/>
                    <a:pt x="469" y="49"/>
                    <a:pt x="469" y="49"/>
                  </a:cubicBezTo>
                  <a:cubicBezTo>
                    <a:pt x="469" y="49"/>
                    <a:pt x="469" y="49"/>
                    <a:pt x="469" y="49"/>
                  </a:cubicBezTo>
                  <a:cubicBezTo>
                    <a:pt x="469" y="49"/>
                    <a:pt x="469" y="49"/>
                    <a:pt x="469" y="49"/>
                  </a:cubicBezTo>
                  <a:cubicBezTo>
                    <a:pt x="469" y="49"/>
                    <a:pt x="469" y="49"/>
                    <a:pt x="469" y="49"/>
                  </a:cubicBezTo>
                  <a:cubicBezTo>
                    <a:pt x="469" y="49"/>
                    <a:pt x="469" y="49"/>
                    <a:pt x="469" y="49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68" y="48"/>
                    <a:pt x="468" y="48"/>
                    <a:pt x="468" y="48"/>
                  </a:cubicBezTo>
                  <a:cubicBezTo>
                    <a:pt x="468" y="48"/>
                    <a:pt x="468" y="48"/>
                    <a:pt x="468" y="48"/>
                  </a:cubicBezTo>
                  <a:cubicBezTo>
                    <a:pt x="468" y="48"/>
                    <a:pt x="468" y="48"/>
                    <a:pt x="468" y="48"/>
                  </a:cubicBezTo>
                  <a:cubicBezTo>
                    <a:pt x="467" y="48"/>
                    <a:pt x="467" y="48"/>
                    <a:pt x="467" y="48"/>
                  </a:cubicBezTo>
                  <a:cubicBezTo>
                    <a:pt x="467" y="48"/>
                    <a:pt x="467" y="48"/>
                    <a:pt x="467" y="48"/>
                  </a:cubicBezTo>
                  <a:cubicBezTo>
                    <a:pt x="467" y="48"/>
                    <a:pt x="467" y="48"/>
                    <a:pt x="467" y="48"/>
                  </a:cubicBezTo>
                  <a:cubicBezTo>
                    <a:pt x="466" y="48"/>
                    <a:pt x="466" y="48"/>
                    <a:pt x="466" y="48"/>
                  </a:cubicBezTo>
                  <a:cubicBezTo>
                    <a:pt x="466" y="48"/>
                    <a:pt x="466" y="48"/>
                    <a:pt x="466" y="48"/>
                  </a:cubicBezTo>
                  <a:cubicBezTo>
                    <a:pt x="466" y="48"/>
                    <a:pt x="466" y="48"/>
                    <a:pt x="466" y="48"/>
                  </a:cubicBezTo>
                  <a:cubicBezTo>
                    <a:pt x="465" y="48"/>
                    <a:pt x="465" y="48"/>
                    <a:pt x="465" y="48"/>
                  </a:cubicBezTo>
                  <a:cubicBezTo>
                    <a:pt x="465" y="48"/>
                    <a:pt x="465" y="48"/>
                    <a:pt x="465" y="48"/>
                  </a:cubicBezTo>
                  <a:cubicBezTo>
                    <a:pt x="465" y="47"/>
                    <a:pt x="465" y="47"/>
                    <a:pt x="464" y="47"/>
                  </a:cubicBezTo>
                  <a:cubicBezTo>
                    <a:pt x="464" y="47"/>
                    <a:pt x="464" y="47"/>
                    <a:pt x="464" y="47"/>
                  </a:cubicBezTo>
                  <a:cubicBezTo>
                    <a:pt x="463" y="47"/>
                    <a:pt x="463" y="47"/>
                    <a:pt x="463" y="47"/>
                  </a:cubicBezTo>
                  <a:cubicBezTo>
                    <a:pt x="463" y="47"/>
                    <a:pt x="463" y="47"/>
                    <a:pt x="463" y="47"/>
                  </a:cubicBezTo>
                  <a:cubicBezTo>
                    <a:pt x="463" y="47"/>
                    <a:pt x="463" y="47"/>
                    <a:pt x="463" y="47"/>
                  </a:cubicBezTo>
                  <a:cubicBezTo>
                    <a:pt x="462" y="47"/>
                    <a:pt x="462" y="47"/>
                    <a:pt x="462" y="47"/>
                  </a:cubicBezTo>
                  <a:cubicBezTo>
                    <a:pt x="462" y="47"/>
                    <a:pt x="462" y="47"/>
                    <a:pt x="462" y="47"/>
                  </a:cubicBezTo>
                  <a:cubicBezTo>
                    <a:pt x="462" y="47"/>
                    <a:pt x="462" y="47"/>
                    <a:pt x="462" y="47"/>
                  </a:cubicBezTo>
                  <a:cubicBezTo>
                    <a:pt x="462" y="47"/>
                    <a:pt x="462" y="47"/>
                    <a:pt x="462" y="47"/>
                  </a:cubicBezTo>
                  <a:cubicBezTo>
                    <a:pt x="462" y="47"/>
                    <a:pt x="462" y="47"/>
                    <a:pt x="462" y="47"/>
                  </a:cubicBezTo>
                  <a:cubicBezTo>
                    <a:pt x="462" y="47"/>
                    <a:pt x="462" y="47"/>
                    <a:pt x="462" y="47"/>
                  </a:cubicBezTo>
                  <a:cubicBezTo>
                    <a:pt x="462" y="47"/>
                    <a:pt x="462" y="47"/>
                    <a:pt x="462" y="47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2" y="48"/>
                    <a:pt x="462" y="48"/>
                    <a:pt x="462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49"/>
                    <a:pt x="461" y="49"/>
                    <a:pt x="461" y="49"/>
                  </a:cubicBezTo>
                  <a:cubicBezTo>
                    <a:pt x="461" y="49"/>
                    <a:pt x="461" y="49"/>
                    <a:pt x="461" y="49"/>
                  </a:cubicBezTo>
                  <a:cubicBezTo>
                    <a:pt x="461" y="49"/>
                    <a:pt x="461" y="49"/>
                    <a:pt x="461" y="49"/>
                  </a:cubicBezTo>
                  <a:cubicBezTo>
                    <a:pt x="461" y="49"/>
                    <a:pt x="461" y="49"/>
                    <a:pt x="461" y="49"/>
                  </a:cubicBezTo>
                  <a:cubicBezTo>
                    <a:pt x="460" y="49"/>
                    <a:pt x="460" y="49"/>
                    <a:pt x="460" y="49"/>
                  </a:cubicBezTo>
                  <a:cubicBezTo>
                    <a:pt x="460" y="49"/>
                    <a:pt x="460" y="49"/>
                    <a:pt x="460" y="49"/>
                  </a:cubicBezTo>
                  <a:cubicBezTo>
                    <a:pt x="460" y="49"/>
                    <a:pt x="460" y="49"/>
                    <a:pt x="460" y="49"/>
                  </a:cubicBezTo>
                  <a:cubicBezTo>
                    <a:pt x="460" y="49"/>
                    <a:pt x="460" y="49"/>
                    <a:pt x="460" y="49"/>
                  </a:cubicBezTo>
                  <a:cubicBezTo>
                    <a:pt x="461" y="49"/>
                    <a:pt x="461" y="49"/>
                    <a:pt x="461" y="49"/>
                  </a:cubicBezTo>
                  <a:cubicBezTo>
                    <a:pt x="461" y="49"/>
                    <a:pt x="461" y="49"/>
                    <a:pt x="461" y="49"/>
                  </a:cubicBezTo>
                  <a:cubicBezTo>
                    <a:pt x="461" y="50"/>
                    <a:pt x="461" y="50"/>
                    <a:pt x="461" y="50"/>
                  </a:cubicBezTo>
                  <a:cubicBezTo>
                    <a:pt x="461" y="50"/>
                    <a:pt x="461" y="50"/>
                    <a:pt x="461" y="50"/>
                  </a:cubicBezTo>
                  <a:cubicBezTo>
                    <a:pt x="461" y="50"/>
                    <a:pt x="462" y="50"/>
                    <a:pt x="462" y="50"/>
                  </a:cubicBezTo>
                  <a:cubicBezTo>
                    <a:pt x="462" y="50"/>
                    <a:pt x="462" y="50"/>
                    <a:pt x="462" y="50"/>
                  </a:cubicBezTo>
                  <a:cubicBezTo>
                    <a:pt x="463" y="50"/>
                    <a:pt x="463" y="50"/>
                    <a:pt x="463" y="50"/>
                  </a:cubicBezTo>
                  <a:cubicBezTo>
                    <a:pt x="464" y="50"/>
                    <a:pt x="464" y="50"/>
                    <a:pt x="464" y="50"/>
                  </a:cubicBezTo>
                  <a:cubicBezTo>
                    <a:pt x="464" y="50"/>
                    <a:pt x="464" y="50"/>
                    <a:pt x="464" y="50"/>
                  </a:cubicBezTo>
                  <a:cubicBezTo>
                    <a:pt x="464" y="50"/>
                    <a:pt x="464" y="50"/>
                    <a:pt x="464" y="50"/>
                  </a:cubicBezTo>
                  <a:cubicBezTo>
                    <a:pt x="464" y="50"/>
                    <a:pt x="464" y="50"/>
                    <a:pt x="464" y="50"/>
                  </a:cubicBezTo>
                  <a:cubicBezTo>
                    <a:pt x="464" y="51"/>
                    <a:pt x="464" y="51"/>
                    <a:pt x="464" y="51"/>
                  </a:cubicBezTo>
                  <a:cubicBezTo>
                    <a:pt x="465" y="51"/>
                    <a:pt x="465" y="51"/>
                    <a:pt x="465" y="51"/>
                  </a:cubicBezTo>
                  <a:cubicBezTo>
                    <a:pt x="465" y="51"/>
                    <a:pt x="465" y="51"/>
                    <a:pt x="465" y="51"/>
                  </a:cubicBezTo>
                  <a:cubicBezTo>
                    <a:pt x="465" y="51"/>
                    <a:pt x="465" y="51"/>
                    <a:pt x="465" y="51"/>
                  </a:cubicBezTo>
                  <a:cubicBezTo>
                    <a:pt x="465" y="51"/>
                    <a:pt x="465" y="51"/>
                    <a:pt x="465" y="51"/>
                  </a:cubicBezTo>
                  <a:cubicBezTo>
                    <a:pt x="465" y="51"/>
                    <a:pt x="465" y="51"/>
                    <a:pt x="465" y="51"/>
                  </a:cubicBezTo>
                  <a:cubicBezTo>
                    <a:pt x="466" y="51"/>
                    <a:pt x="466" y="51"/>
                    <a:pt x="466" y="51"/>
                  </a:cubicBezTo>
                  <a:cubicBezTo>
                    <a:pt x="466" y="51"/>
                    <a:pt x="466" y="51"/>
                    <a:pt x="466" y="51"/>
                  </a:cubicBezTo>
                  <a:cubicBezTo>
                    <a:pt x="466" y="51"/>
                    <a:pt x="466" y="51"/>
                    <a:pt x="466" y="51"/>
                  </a:cubicBezTo>
                  <a:cubicBezTo>
                    <a:pt x="466" y="51"/>
                    <a:pt x="466" y="51"/>
                    <a:pt x="466" y="51"/>
                  </a:cubicBezTo>
                  <a:cubicBezTo>
                    <a:pt x="466" y="51"/>
                    <a:pt x="466" y="51"/>
                    <a:pt x="466" y="51"/>
                  </a:cubicBezTo>
                  <a:cubicBezTo>
                    <a:pt x="466" y="51"/>
                    <a:pt x="466" y="51"/>
                    <a:pt x="466" y="51"/>
                  </a:cubicBezTo>
                  <a:cubicBezTo>
                    <a:pt x="466" y="51"/>
                    <a:pt x="466" y="51"/>
                    <a:pt x="466" y="51"/>
                  </a:cubicBezTo>
                  <a:cubicBezTo>
                    <a:pt x="466" y="51"/>
                    <a:pt x="466" y="51"/>
                    <a:pt x="466" y="51"/>
                  </a:cubicBezTo>
                  <a:cubicBezTo>
                    <a:pt x="466" y="51"/>
                    <a:pt x="466" y="51"/>
                    <a:pt x="466" y="51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6" y="53"/>
                    <a:pt x="466" y="53"/>
                    <a:pt x="466" y="53"/>
                  </a:cubicBezTo>
                  <a:cubicBezTo>
                    <a:pt x="466" y="53"/>
                    <a:pt x="466" y="53"/>
                    <a:pt x="466" y="53"/>
                  </a:cubicBezTo>
                  <a:cubicBezTo>
                    <a:pt x="465" y="53"/>
                    <a:pt x="465" y="53"/>
                    <a:pt x="465" y="53"/>
                  </a:cubicBezTo>
                  <a:cubicBezTo>
                    <a:pt x="465" y="53"/>
                    <a:pt x="465" y="53"/>
                    <a:pt x="465" y="53"/>
                  </a:cubicBezTo>
                  <a:cubicBezTo>
                    <a:pt x="465" y="53"/>
                    <a:pt x="465" y="53"/>
                    <a:pt x="465" y="53"/>
                  </a:cubicBezTo>
                  <a:cubicBezTo>
                    <a:pt x="465" y="53"/>
                    <a:pt x="465" y="53"/>
                    <a:pt x="465" y="53"/>
                  </a:cubicBezTo>
                  <a:cubicBezTo>
                    <a:pt x="465" y="53"/>
                    <a:pt x="465" y="53"/>
                    <a:pt x="465" y="53"/>
                  </a:cubicBezTo>
                  <a:cubicBezTo>
                    <a:pt x="465" y="53"/>
                    <a:pt x="465" y="53"/>
                    <a:pt x="465" y="53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63" y="52"/>
                    <a:pt x="463" y="52"/>
                  </a:cubicBezTo>
                  <a:cubicBezTo>
                    <a:pt x="463" y="52"/>
                    <a:pt x="463" y="52"/>
                    <a:pt x="463" y="52"/>
                  </a:cubicBezTo>
                  <a:cubicBezTo>
                    <a:pt x="463" y="52"/>
                    <a:pt x="463" y="52"/>
                    <a:pt x="463" y="52"/>
                  </a:cubicBezTo>
                  <a:cubicBezTo>
                    <a:pt x="462" y="52"/>
                    <a:pt x="462" y="52"/>
                    <a:pt x="462" y="52"/>
                  </a:cubicBezTo>
                  <a:cubicBezTo>
                    <a:pt x="462" y="52"/>
                    <a:pt x="462" y="52"/>
                    <a:pt x="462" y="52"/>
                  </a:cubicBezTo>
                  <a:cubicBezTo>
                    <a:pt x="462" y="52"/>
                    <a:pt x="462" y="52"/>
                    <a:pt x="462" y="52"/>
                  </a:cubicBezTo>
                  <a:cubicBezTo>
                    <a:pt x="462" y="52"/>
                    <a:pt x="462" y="52"/>
                    <a:pt x="462" y="52"/>
                  </a:cubicBezTo>
                  <a:cubicBezTo>
                    <a:pt x="462" y="51"/>
                    <a:pt x="462" y="51"/>
                    <a:pt x="462" y="51"/>
                  </a:cubicBezTo>
                  <a:cubicBezTo>
                    <a:pt x="462" y="51"/>
                    <a:pt x="462" y="51"/>
                    <a:pt x="462" y="51"/>
                  </a:cubicBezTo>
                  <a:cubicBezTo>
                    <a:pt x="462" y="51"/>
                    <a:pt x="462" y="51"/>
                    <a:pt x="462" y="51"/>
                  </a:cubicBezTo>
                  <a:cubicBezTo>
                    <a:pt x="461" y="51"/>
                    <a:pt x="461" y="51"/>
                    <a:pt x="461" y="51"/>
                  </a:cubicBezTo>
                  <a:cubicBezTo>
                    <a:pt x="462" y="51"/>
                    <a:pt x="462" y="51"/>
                    <a:pt x="462" y="51"/>
                  </a:cubicBezTo>
                  <a:cubicBezTo>
                    <a:pt x="461" y="51"/>
                    <a:pt x="461" y="51"/>
                    <a:pt x="461" y="51"/>
                  </a:cubicBezTo>
                  <a:cubicBezTo>
                    <a:pt x="462" y="51"/>
                    <a:pt x="462" y="51"/>
                    <a:pt x="462" y="51"/>
                  </a:cubicBezTo>
                  <a:cubicBezTo>
                    <a:pt x="461" y="51"/>
                    <a:pt x="461" y="51"/>
                    <a:pt x="461" y="51"/>
                  </a:cubicBezTo>
                  <a:cubicBezTo>
                    <a:pt x="461" y="51"/>
                    <a:pt x="461" y="51"/>
                    <a:pt x="461" y="51"/>
                  </a:cubicBezTo>
                  <a:cubicBezTo>
                    <a:pt x="461" y="51"/>
                    <a:pt x="461" y="51"/>
                    <a:pt x="461" y="51"/>
                  </a:cubicBezTo>
                  <a:cubicBezTo>
                    <a:pt x="461" y="51"/>
                    <a:pt x="461" y="51"/>
                    <a:pt x="461" y="51"/>
                  </a:cubicBezTo>
                  <a:cubicBezTo>
                    <a:pt x="461" y="51"/>
                    <a:pt x="461" y="51"/>
                    <a:pt x="461" y="51"/>
                  </a:cubicBezTo>
                  <a:cubicBezTo>
                    <a:pt x="461" y="50"/>
                    <a:pt x="461" y="50"/>
                    <a:pt x="461" y="50"/>
                  </a:cubicBezTo>
                  <a:cubicBezTo>
                    <a:pt x="461" y="50"/>
                    <a:pt x="461" y="50"/>
                    <a:pt x="461" y="50"/>
                  </a:cubicBezTo>
                  <a:cubicBezTo>
                    <a:pt x="461" y="50"/>
                    <a:pt x="461" y="50"/>
                    <a:pt x="461" y="50"/>
                  </a:cubicBezTo>
                  <a:cubicBezTo>
                    <a:pt x="460" y="50"/>
                    <a:pt x="460" y="50"/>
                    <a:pt x="460" y="50"/>
                  </a:cubicBezTo>
                  <a:cubicBezTo>
                    <a:pt x="460" y="50"/>
                    <a:pt x="460" y="50"/>
                    <a:pt x="460" y="50"/>
                  </a:cubicBezTo>
                  <a:cubicBezTo>
                    <a:pt x="460" y="50"/>
                    <a:pt x="459" y="50"/>
                    <a:pt x="459" y="50"/>
                  </a:cubicBezTo>
                  <a:cubicBezTo>
                    <a:pt x="459" y="50"/>
                    <a:pt x="459" y="50"/>
                    <a:pt x="459" y="50"/>
                  </a:cubicBezTo>
                  <a:cubicBezTo>
                    <a:pt x="459" y="50"/>
                    <a:pt x="459" y="50"/>
                    <a:pt x="459" y="50"/>
                  </a:cubicBezTo>
                  <a:cubicBezTo>
                    <a:pt x="459" y="50"/>
                    <a:pt x="459" y="50"/>
                    <a:pt x="459" y="50"/>
                  </a:cubicBezTo>
                  <a:cubicBezTo>
                    <a:pt x="459" y="50"/>
                    <a:pt x="459" y="50"/>
                    <a:pt x="459" y="50"/>
                  </a:cubicBezTo>
                  <a:cubicBezTo>
                    <a:pt x="459" y="49"/>
                    <a:pt x="459" y="49"/>
                    <a:pt x="459" y="49"/>
                  </a:cubicBezTo>
                  <a:cubicBezTo>
                    <a:pt x="459" y="49"/>
                    <a:pt x="459" y="49"/>
                    <a:pt x="459" y="49"/>
                  </a:cubicBezTo>
                  <a:cubicBezTo>
                    <a:pt x="459" y="49"/>
                    <a:pt x="459" y="49"/>
                    <a:pt x="459" y="49"/>
                  </a:cubicBezTo>
                  <a:cubicBezTo>
                    <a:pt x="459" y="49"/>
                    <a:pt x="459" y="49"/>
                    <a:pt x="459" y="49"/>
                  </a:cubicBezTo>
                  <a:cubicBezTo>
                    <a:pt x="459" y="49"/>
                    <a:pt x="459" y="49"/>
                    <a:pt x="459" y="49"/>
                  </a:cubicBezTo>
                  <a:cubicBezTo>
                    <a:pt x="459" y="49"/>
                    <a:pt x="459" y="49"/>
                    <a:pt x="459" y="49"/>
                  </a:cubicBezTo>
                  <a:cubicBezTo>
                    <a:pt x="460" y="48"/>
                    <a:pt x="460" y="48"/>
                    <a:pt x="460" y="48"/>
                  </a:cubicBezTo>
                  <a:cubicBezTo>
                    <a:pt x="460" y="48"/>
                    <a:pt x="460" y="48"/>
                    <a:pt x="460" y="48"/>
                  </a:cubicBezTo>
                  <a:cubicBezTo>
                    <a:pt x="460" y="48"/>
                    <a:pt x="460" y="48"/>
                    <a:pt x="460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9" y="48"/>
                    <a:pt x="459" y="48"/>
                    <a:pt x="459" y="48"/>
                  </a:cubicBezTo>
                  <a:cubicBezTo>
                    <a:pt x="459" y="47"/>
                    <a:pt x="459" y="47"/>
                    <a:pt x="459" y="47"/>
                  </a:cubicBezTo>
                  <a:cubicBezTo>
                    <a:pt x="459" y="47"/>
                    <a:pt x="459" y="47"/>
                    <a:pt x="459" y="47"/>
                  </a:cubicBezTo>
                  <a:cubicBezTo>
                    <a:pt x="459" y="47"/>
                    <a:pt x="459" y="47"/>
                    <a:pt x="459" y="47"/>
                  </a:cubicBezTo>
                  <a:cubicBezTo>
                    <a:pt x="458" y="47"/>
                    <a:pt x="458" y="47"/>
                    <a:pt x="458" y="47"/>
                  </a:cubicBezTo>
                  <a:cubicBezTo>
                    <a:pt x="458" y="47"/>
                    <a:pt x="458" y="47"/>
                    <a:pt x="458" y="47"/>
                  </a:cubicBezTo>
                  <a:cubicBezTo>
                    <a:pt x="458" y="47"/>
                    <a:pt x="458" y="47"/>
                    <a:pt x="458" y="47"/>
                  </a:cubicBezTo>
                  <a:cubicBezTo>
                    <a:pt x="458" y="47"/>
                    <a:pt x="458" y="47"/>
                    <a:pt x="458" y="47"/>
                  </a:cubicBezTo>
                  <a:cubicBezTo>
                    <a:pt x="458" y="47"/>
                    <a:pt x="458" y="47"/>
                    <a:pt x="458" y="47"/>
                  </a:cubicBezTo>
                  <a:cubicBezTo>
                    <a:pt x="458" y="47"/>
                    <a:pt x="458" y="47"/>
                    <a:pt x="458" y="47"/>
                  </a:cubicBezTo>
                  <a:cubicBezTo>
                    <a:pt x="458" y="47"/>
                    <a:pt x="458" y="47"/>
                    <a:pt x="458" y="47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7" y="46"/>
                    <a:pt x="457" y="46"/>
                    <a:pt x="457" y="46"/>
                  </a:cubicBezTo>
                  <a:cubicBezTo>
                    <a:pt x="458" y="46"/>
                    <a:pt x="457" y="46"/>
                    <a:pt x="458" y="46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8" y="46"/>
                    <a:pt x="458" y="46"/>
                    <a:pt x="458" y="46"/>
                  </a:cubicBezTo>
                  <a:cubicBezTo>
                    <a:pt x="457" y="46"/>
                    <a:pt x="457" y="46"/>
                    <a:pt x="457" y="46"/>
                  </a:cubicBezTo>
                  <a:cubicBezTo>
                    <a:pt x="457" y="46"/>
                    <a:pt x="457" y="46"/>
                    <a:pt x="457" y="46"/>
                  </a:cubicBezTo>
                  <a:cubicBezTo>
                    <a:pt x="457" y="46"/>
                    <a:pt x="457" y="46"/>
                    <a:pt x="457" y="46"/>
                  </a:cubicBezTo>
                  <a:cubicBezTo>
                    <a:pt x="457" y="46"/>
                    <a:pt x="457" y="46"/>
                    <a:pt x="457" y="46"/>
                  </a:cubicBezTo>
                  <a:cubicBezTo>
                    <a:pt x="456" y="46"/>
                    <a:pt x="456" y="46"/>
                    <a:pt x="456" y="46"/>
                  </a:cubicBezTo>
                  <a:cubicBezTo>
                    <a:pt x="456" y="46"/>
                    <a:pt x="456" y="46"/>
                    <a:pt x="456" y="46"/>
                  </a:cubicBezTo>
                  <a:cubicBezTo>
                    <a:pt x="456" y="46"/>
                    <a:pt x="456" y="46"/>
                    <a:pt x="456" y="46"/>
                  </a:cubicBezTo>
                  <a:cubicBezTo>
                    <a:pt x="455" y="46"/>
                    <a:pt x="455" y="46"/>
                    <a:pt x="455" y="46"/>
                  </a:cubicBezTo>
                  <a:cubicBezTo>
                    <a:pt x="455" y="46"/>
                    <a:pt x="455" y="46"/>
                    <a:pt x="455" y="46"/>
                  </a:cubicBezTo>
                  <a:cubicBezTo>
                    <a:pt x="455" y="46"/>
                    <a:pt x="455" y="46"/>
                    <a:pt x="455" y="46"/>
                  </a:cubicBezTo>
                  <a:cubicBezTo>
                    <a:pt x="454" y="46"/>
                    <a:pt x="454" y="46"/>
                    <a:pt x="454" y="46"/>
                  </a:cubicBezTo>
                  <a:cubicBezTo>
                    <a:pt x="454" y="46"/>
                    <a:pt x="454" y="46"/>
                    <a:pt x="454" y="46"/>
                  </a:cubicBezTo>
                  <a:cubicBezTo>
                    <a:pt x="453" y="46"/>
                    <a:pt x="453" y="46"/>
                    <a:pt x="453" y="46"/>
                  </a:cubicBezTo>
                  <a:cubicBezTo>
                    <a:pt x="453" y="46"/>
                    <a:pt x="453" y="46"/>
                    <a:pt x="453" y="46"/>
                  </a:cubicBezTo>
                  <a:cubicBezTo>
                    <a:pt x="453" y="46"/>
                    <a:pt x="453" y="46"/>
                    <a:pt x="453" y="46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52" y="46"/>
                    <a:pt x="452" y="46"/>
                    <a:pt x="452" y="46"/>
                  </a:cubicBezTo>
                  <a:cubicBezTo>
                    <a:pt x="453" y="46"/>
                    <a:pt x="453" y="46"/>
                    <a:pt x="453" y="46"/>
                  </a:cubicBezTo>
                  <a:cubicBezTo>
                    <a:pt x="453" y="45"/>
                    <a:pt x="453" y="45"/>
                    <a:pt x="453" y="45"/>
                  </a:cubicBezTo>
                  <a:cubicBezTo>
                    <a:pt x="453" y="45"/>
                    <a:pt x="453" y="45"/>
                    <a:pt x="453" y="45"/>
                  </a:cubicBezTo>
                  <a:cubicBezTo>
                    <a:pt x="453" y="45"/>
                    <a:pt x="453" y="45"/>
                    <a:pt x="453" y="45"/>
                  </a:cubicBezTo>
                  <a:cubicBezTo>
                    <a:pt x="453" y="45"/>
                    <a:pt x="453" y="45"/>
                    <a:pt x="453" y="45"/>
                  </a:cubicBezTo>
                  <a:cubicBezTo>
                    <a:pt x="453" y="45"/>
                    <a:pt x="453" y="45"/>
                    <a:pt x="453" y="45"/>
                  </a:cubicBezTo>
                  <a:cubicBezTo>
                    <a:pt x="453" y="45"/>
                    <a:pt x="453" y="45"/>
                    <a:pt x="453" y="45"/>
                  </a:cubicBezTo>
                  <a:cubicBezTo>
                    <a:pt x="452" y="45"/>
                    <a:pt x="452" y="45"/>
                    <a:pt x="452" y="45"/>
                  </a:cubicBezTo>
                  <a:cubicBezTo>
                    <a:pt x="452" y="45"/>
                    <a:pt x="452" y="45"/>
                    <a:pt x="452" y="45"/>
                  </a:cubicBezTo>
                  <a:cubicBezTo>
                    <a:pt x="452" y="45"/>
                    <a:pt x="452" y="45"/>
                    <a:pt x="452" y="45"/>
                  </a:cubicBezTo>
                  <a:cubicBezTo>
                    <a:pt x="452" y="45"/>
                    <a:pt x="452" y="45"/>
                    <a:pt x="452" y="45"/>
                  </a:cubicBezTo>
                  <a:cubicBezTo>
                    <a:pt x="452" y="44"/>
                    <a:pt x="452" y="44"/>
                    <a:pt x="452" y="44"/>
                  </a:cubicBezTo>
                  <a:cubicBezTo>
                    <a:pt x="451" y="44"/>
                    <a:pt x="451" y="44"/>
                    <a:pt x="451" y="44"/>
                  </a:cubicBezTo>
                  <a:cubicBezTo>
                    <a:pt x="451" y="44"/>
                    <a:pt x="451" y="44"/>
                    <a:pt x="451" y="44"/>
                  </a:cubicBezTo>
                  <a:cubicBezTo>
                    <a:pt x="451" y="44"/>
                    <a:pt x="451" y="44"/>
                    <a:pt x="451" y="44"/>
                  </a:cubicBezTo>
                  <a:cubicBezTo>
                    <a:pt x="450" y="44"/>
                    <a:pt x="450" y="44"/>
                    <a:pt x="450" y="44"/>
                  </a:cubicBezTo>
                  <a:cubicBezTo>
                    <a:pt x="450" y="44"/>
                    <a:pt x="450" y="44"/>
                    <a:pt x="450" y="44"/>
                  </a:cubicBezTo>
                  <a:cubicBezTo>
                    <a:pt x="450" y="44"/>
                    <a:pt x="450" y="44"/>
                    <a:pt x="450" y="44"/>
                  </a:cubicBezTo>
                  <a:cubicBezTo>
                    <a:pt x="450" y="44"/>
                    <a:pt x="450" y="44"/>
                    <a:pt x="450" y="44"/>
                  </a:cubicBezTo>
                  <a:cubicBezTo>
                    <a:pt x="450" y="44"/>
                    <a:pt x="450" y="44"/>
                    <a:pt x="450" y="44"/>
                  </a:cubicBezTo>
                  <a:cubicBezTo>
                    <a:pt x="450" y="44"/>
                    <a:pt x="450" y="44"/>
                    <a:pt x="450" y="44"/>
                  </a:cubicBezTo>
                  <a:cubicBezTo>
                    <a:pt x="450" y="44"/>
                    <a:pt x="450" y="44"/>
                    <a:pt x="450" y="44"/>
                  </a:cubicBezTo>
                  <a:cubicBezTo>
                    <a:pt x="450" y="44"/>
                    <a:pt x="450" y="44"/>
                    <a:pt x="450" y="44"/>
                  </a:cubicBezTo>
                  <a:cubicBezTo>
                    <a:pt x="450" y="44"/>
                    <a:pt x="450" y="44"/>
                    <a:pt x="450" y="44"/>
                  </a:cubicBezTo>
                  <a:cubicBezTo>
                    <a:pt x="449" y="44"/>
                    <a:pt x="449" y="44"/>
                    <a:pt x="449" y="44"/>
                  </a:cubicBezTo>
                  <a:cubicBezTo>
                    <a:pt x="449" y="44"/>
                    <a:pt x="449" y="44"/>
                    <a:pt x="449" y="44"/>
                  </a:cubicBezTo>
                  <a:cubicBezTo>
                    <a:pt x="449" y="44"/>
                    <a:pt x="449" y="44"/>
                    <a:pt x="449" y="44"/>
                  </a:cubicBezTo>
                  <a:cubicBezTo>
                    <a:pt x="449" y="44"/>
                    <a:pt x="449" y="44"/>
                    <a:pt x="449" y="44"/>
                  </a:cubicBezTo>
                  <a:cubicBezTo>
                    <a:pt x="449" y="44"/>
                    <a:pt x="449" y="44"/>
                    <a:pt x="449" y="44"/>
                  </a:cubicBezTo>
                  <a:cubicBezTo>
                    <a:pt x="449" y="44"/>
                    <a:pt x="449" y="44"/>
                    <a:pt x="449" y="44"/>
                  </a:cubicBezTo>
                  <a:cubicBezTo>
                    <a:pt x="449" y="43"/>
                    <a:pt x="449" y="43"/>
                    <a:pt x="449" y="43"/>
                  </a:cubicBezTo>
                  <a:cubicBezTo>
                    <a:pt x="449" y="43"/>
                    <a:pt x="449" y="43"/>
                    <a:pt x="449" y="43"/>
                  </a:cubicBezTo>
                  <a:cubicBezTo>
                    <a:pt x="448" y="43"/>
                    <a:pt x="448" y="43"/>
                    <a:pt x="448" y="43"/>
                  </a:cubicBezTo>
                  <a:cubicBezTo>
                    <a:pt x="448" y="43"/>
                    <a:pt x="448" y="43"/>
                    <a:pt x="448" y="43"/>
                  </a:cubicBezTo>
                  <a:cubicBezTo>
                    <a:pt x="448" y="43"/>
                    <a:pt x="448" y="43"/>
                    <a:pt x="448" y="43"/>
                  </a:cubicBezTo>
                  <a:cubicBezTo>
                    <a:pt x="448" y="43"/>
                    <a:pt x="448" y="43"/>
                    <a:pt x="448" y="43"/>
                  </a:cubicBezTo>
                  <a:cubicBezTo>
                    <a:pt x="447" y="43"/>
                    <a:pt x="447" y="43"/>
                    <a:pt x="447" y="43"/>
                  </a:cubicBezTo>
                  <a:cubicBezTo>
                    <a:pt x="447" y="43"/>
                    <a:pt x="447" y="43"/>
                    <a:pt x="447" y="43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7" y="43"/>
                    <a:pt x="447" y="43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6" y="44"/>
                    <a:pt x="446" y="44"/>
                    <a:pt x="446" y="44"/>
                  </a:cubicBezTo>
                  <a:cubicBezTo>
                    <a:pt x="446" y="44"/>
                    <a:pt x="446" y="44"/>
                    <a:pt x="445" y="44"/>
                  </a:cubicBezTo>
                  <a:cubicBezTo>
                    <a:pt x="445" y="44"/>
                    <a:pt x="445" y="44"/>
                    <a:pt x="445" y="44"/>
                  </a:cubicBezTo>
                  <a:cubicBezTo>
                    <a:pt x="445" y="44"/>
                    <a:pt x="445" y="44"/>
                    <a:pt x="445" y="44"/>
                  </a:cubicBezTo>
                  <a:cubicBezTo>
                    <a:pt x="445" y="44"/>
                    <a:pt x="445" y="44"/>
                    <a:pt x="445" y="44"/>
                  </a:cubicBezTo>
                  <a:cubicBezTo>
                    <a:pt x="445" y="44"/>
                    <a:pt x="445" y="44"/>
                    <a:pt x="445" y="44"/>
                  </a:cubicBezTo>
                  <a:cubicBezTo>
                    <a:pt x="445" y="44"/>
                    <a:pt x="445" y="44"/>
                    <a:pt x="445" y="44"/>
                  </a:cubicBezTo>
                  <a:cubicBezTo>
                    <a:pt x="444" y="44"/>
                    <a:pt x="444" y="44"/>
                    <a:pt x="444" y="44"/>
                  </a:cubicBezTo>
                  <a:cubicBezTo>
                    <a:pt x="444" y="44"/>
                    <a:pt x="444" y="44"/>
                    <a:pt x="443" y="44"/>
                  </a:cubicBezTo>
                  <a:cubicBezTo>
                    <a:pt x="443" y="44"/>
                    <a:pt x="443" y="44"/>
                    <a:pt x="443" y="44"/>
                  </a:cubicBezTo>
                  <a:cubicBezTo>
                    <a:pt x="442" y="44"/>
                    <a:pt x="442" y="44"/>
                    <a:pt x="442" y="44"/>
                  </a:cubicBezTo>
                  <a:cubicBezTo>
                    <a:pt x="442" y="44"/>
                    <a:pt x="442" y="44"/>
                    <a:pt x="442" y="44"/>
                  </a:cubicBezTo>
                  <a:cubicBezTo>
                    <a:pt x="442" y="44"/>
                    <a:pt x="442" y="44"/>
                    <a:pt x="442" y="44"/>
                  </a:cubicBezTo>
                  <a:cubicBezTo>
                    <a:pt x="442" y="44"/>
                    <a:pt x="442" y="44"/>
                    <a:pt x="442" y="44"/>
                  </a:cubicBezTo>
                  <a:cubicBezTo>
                    <a:pt x="442" y="44"/>
                    <a:pt x="442" y="44"/>
                    <a:pt x="442" y="44"/>
                  </a:cubicBezTo>
                  <a:cubicBezTo>
                    <a:pt x="442" y="44"/>
                    <a:pt x="441" y="44"/>
                    <a:pt x="441" y="44"/>
                  </a:cubicBezTo>
                  <a:cubicBezTo>
                    <a:pt x="441" y="44"/>
                    <a:pt x="441" y="44"/>
                    <a:pt x="441" y="44"/>
                  </a:cubicBezTo>
                  <a:cubicBezTo>
                    <a:pt x="441" y="44"/>
                    <a:pt x="441" y="44"/>
                    <a:pt x="441" y="44"/>
                  </a:cubicBezTo>
                  <a:cubicBezTo>
                    <a:pt x="441" y="45"/>
                    <a:pt x="441" y="45"/>
                    <a:pt x="441" y="45"/>
                  </a:cubicBezTo>
                  <a:cubicBezTo>
                    <a:pt x="440" y="45"/>
                    <a:pt x="440" y="45"/>
                    <a:pt x="440" y="45"/>
                  </a:cubicBezTo>
                  <a:cubicBezTo>
                    <a:pt x="440" y="45"/>
                    <a:pt x="440" y="45"/>
                    <a:pt x="440" y="45"/>
                  </a:cubicBezTo>
                  <a:cubicBezTo>
                    <a:pt x="440" y="45"/>
                    <a:pt x="440" y="45"/>
                    <a:pt x="440" y="45"/>
                  </a:cubicBezTo>
                  <a:cubicBezTo>
                    <a:pt x="440" y="45"/>
                    <a:pt x="440" y="45"/>
                    <a:pt x="440" y="45"/>
                  </a:cubicBezTo>
                  <a:cubicBezTo>
                    <a:pt x="440" y="45"/>
                    <a:pt x="440" y="45"/>
                    <a:pt x="440" y="45"/>
                  </a:cubicBezTo>
                  <a:cubicBezTo>
                    <a:pt x="440" y="45"/>
                    <a:pt x="440" y="45"/>
                    <a:pt x="440" y="45"/>
                  </a:cubicBezTo>
                  <a:cubicBezTo>
                    <a:pt x="440" y="45"/>
                    <a:pt x="440" y="45"/>
                    <a:pt x="440" y="45"/>
                  </a:cubicBezTo>
                  <a:cubicBezTo>
                    <a:pt x="439" y="45"/>
                    <a:pt x="439" y="45"/>
                    <a:pt x="439" y="45"/>
                  </a:cubicBezTo>
                  <a:cubicBezTo>
                    <a:pt x="439" y="45"/>
                    <a:pt x="439" y="45"/>
                    <a:pt x="439" y="45"/>
                  </a:cubicBezTo>
                  <a:cubicBezTo>
                    <a:pt x="439" y="45"/>
                    <a:pt x="439" y="45"/>
                    <a:pt x="439" y="45"/>
                  </a:cubicBezTo>
                  <a:cubicBezTo>
                    <a:pt x="438" y="45"/>
                    <a:pt x="438" y="45"/>
                    <a:pt x="438" y="45"/>
                  </a:cubicBezTo>
                  <a:cubicBezTo>
                    <a:pt x="438" y="45"/>
                    <a:pt x="438" y="45"/>
                    <a:pt x="438" y="45"/>
                  </a:cubicBezTo>
                  <a:cubicBezTo>
                    <a:pt x="437" y="46"/>
                    <a:pt x="437" y="46"/>
                    <a:pt x="437" y="46"/>
                  </a:cubicBezTo>
                  <a:cubicBezTo>
                    <a:pt x="437" y="46"/>
                    <a:pt x="437" y="46"/>
                    <a:pt x="437" y="46"/>
                  </a:cubicBezTo>
                  <a:cubicBezTo>
                    <a:pt x="437" y="46"/>
                    <a:pt x="437" y="46"/>
                    <a:pt x="437" y="46"/>
                  </a:cubicBezTo>
                  <a:cubicBezTo>
                    <a:pt x="437" y="46"/>
                    <a:pt x="437" y="46"/>
                    <a:pt x="437" y="46"/>
                  </a:cubicBezTo>
                  <a:cubicBezTo>
                    <a:pt x="437" y="46"/>
                    <a:pt x="437" y="46"/>
                    <a:pt x="437" y="46"/>
                  </a:cubicBezTo>
                  <a:cubicBezTo>
                    <a:pt x="437" y="46"/>
                    <a:pt x="437" y="46"/>
                    <a:pt x="437" y="46"/>
                  </a:cubicBezTo>
                  <a:cubicBezTo>
                    <a:pt x="436" y="46"/>
                    <a:pt x="436" y="46"/>
                    <a:pt x="436" y="46"/>
                  </a:cubicBezTo>
                  <a:cubicBezTo>
                    <a:pt x="436" y="46"/>
                    <a:pt x="436" y="46"/>
                    <a:pt x="436" y="46"/>
                  </a:cubicBezTo>
                  <a:cubicBezTo>
                    <a:pt x="435" y="47"/>
                    <a:pt x="435" y="47"/>
                    <a:pt x="435" y="47"/>
                  </a:cubicBezTo>
                  <a:cubicBezTo>
                    <a:pt x="434" y="47"/>
                    <a:pt x="434" y="47"/>
                    <a:pt x="434" y="47"/>
                  </a:cubicBezTo>
                  <a:cubicBezTo>
                    <a:pt x="433" y="47"/>
                    <a:pt x="433" y="47"/>
                    <a:pt x="433" y="47"/>
                  </a:cubicBezTo>
                  <a:cubicBezTo>
                    <a:pt x="433" y="47"/>
                    <a:pt x="433" y="47"/>
                    <a:pt x="432" y="47"/>
                  </a:cubicBezTo>
                  <a:cubicBezTo>
                    <a:pt x="432" y="47"/>
                    <a:pt x="432" y="47"/>
                    <a:pt x="432" y="47"/>
                  </a:cubicBezTo>
                  <a:cubicBezTo>
                    <a:pt x="432" y="47"/>
                    <a:pt x="432" y="47"/>
                    <a:pt x="432" y="47"/>
                  </a:cubicBezTo>
                  <a:cubicBezTo>
                    <a:pt x="432" y="47"/>
                    <a:pt x="432" y="47"/>
                    <a:pt x="432" y="47"/>
                  </a:cubicBezTo>
                  <a:cubicBezTo>
                    <a:pt x="432" y="47"/>
                    <a:pt x="432" y="47"/>
                    <a:pt x="432" y="47"/>
                  </a:cubicBezTo>
                  <a:cubicBezTo>
                    <a:pt x="432" y="47"/>
                    <a:pt x="432" y="47"/>
                    <a:pt x="432" y="47"/>
                  </a:cubicBezTo>
                  <a:cubicBezTo>
                    <a:pt x="432" y="47"/>
                    <a:pt x="432" y="47"/>
                    <a:pt x="432" y="47"/>
                  </a:cubicBezTo>
                  <a:cubicBezTo>
                    <a:pt x="432" y="47"/>
                    <a:pt x="432" y="47"/>
                    <a:pt x="432" y="47"/>
                  </a:cubicBezTo>
                  <a:cubicBezTo>
                    <a:pt x="431" y="47"/>
                    <a:pt x="431" y="47"/>
                    <a:pt x="431" y="47"/>
                  </a:cubicBezTo>
                  <a:cubicBezTo>
                    <a:pt x="431" y="47"/>
                    <a:pt x="431" y="47"/>
                    <a:pt x="431" y="47"/>
                  </a:cubicBezTo>
                  <a:cubicBezTo>
                    <a:pt x="431" y="47"/>
                    <a:pt x="431" y="47"/>
                    <a:pt x="431" y="47"/>
                  </a:cubicBezTo>
                  <a:cubicBezTo>
                    <a:pt x="431" y="48"/>
                    <a:pt x="431" y="48"/>
                    <a:pt x="431" y="48"/>
                  </a:cubicBezTo>
                  <a:cubicBezTo>
                    <a:pt x="431" y="48"/>
                    <a:pt x="430" y="48"/>
                    <a:pt x="430" y="48"/>
                  </a:cubicBezTo>
                  <a:cubicBezTo>
                    <a:pt x="429" y="48"/>
                    <a:pt x="429" y="48"/>
                    <a:pt x="429" y="48"/>
                  </a:cubicBezTo>
                  <a:cubicBezTo>
                    <a:pt x="429" y="48"/>
                    <a:pt x="429" y="48"/>
                    <a:pt x="428" y="48"/>
                  </a:cubicBezTo>
                  <a:cubicBezTo>
                    <a:pt x="428" y="48"/>
                    <a:pt x="428" y="48"/>
                    <a:pt x="428" y="48"/>
                  </a:cubicBezTo>
                  <a:cubicBezTo>
                    <a:pt x="428" y="48"/>
                    <a:pt x="428" y="48"/>
                    <a:pt x="428" y="48"/>
                  </a:cubicBezTo>
                  <a:cubicBezTo>
                    <a:pt x="428" y="48"/>
                    <a:pt x="428" y="48"/>
                    <a:pt x="428" y="48"/>
                  </a:cubicBezTo>
                  <a:cubicBezTo>
                    <a:pt x="428" y="49"/>
                    <a:pt x="428" y="49"/>
                    <a:pt x="428" y="49"/>
                  </a:cubicBezTo>
                  <a:cubicBezTo>
                    <a:pt x="428" y="49"/>
                    <a:pt x="428" y="49"/>
                    <a:pt x="428" y="49"/>
                  </a:cubicBezTo>
                  <a:cubicBezTo>
                    <a:pt x="428" y="49"/>
                    <a:pt x="428" y="49"/>
                    <a:pt x="428" y="49"/>
                  </a:cubicBezTo>
                  <a:cubicBezTo>
                    <a:pt x="428" y="49"/>
                    <a:pt x="428" y="49"/>
                    <a:pt x="428" y="49"/>
                  </a:cubicBezTo>
                  <a:cubicBezTo>
                    <a:pt x="428" y="49"/>
                    <a:pt x="428" y="49"/>
                    <a:pt x="428" y="49"/>
                  </a:cubicBezTo>
                  <a:cubicBezTo>
                    <a:pt x="428" y="50"/>
                    <a:pt x="428" y="50"/>
                    <a:pt x="428" y="50"/>
                  </a:cubicBezTo>
                  <a:cubicBezTo>
                    <a:pt x="428" y="50"/>
                    <a:pt x="428" y="50"/>
                    <a:pt x="428" y="50"/>
                  </a:cubicBezTo>
                  <a:cubicBezTo>
                    <a:pt x="427" y="50"/>
                    <a:pt x="427" y="50"/>
                    <a:pt x="427" y="50"/>
                  </a:cubicBezTo>
                  <a:cubicBezTo>
                    <a:pt x="427" y="50"/>
                    <a:pt x="427" y="50"/>
                    <a:pt x="427" y="50"/>
                  </a:cubicBezTo>
                  <a:cubicBezTo>
                    <a:pt x="427" y="50"/>
                    <a:pt x="427" y="50"/>
                    <a:pt x="427" y="50"/>
                  </a:cubicBezTo>
                  <a:cubicBezTo>
                    <a:pt x="426" y="50"/>
                    <a:pt x="426" y="50"/>
                    <a:pt x="426" y="50"/>
                  </a:cubicBezTo>
                  <a:cubicBezTo>
                    <a:pt x="426" y="51"/>
                    <a:pt x="426" y="51"/>
                    <a:pt x="426" y="51"/>
                  </a:cubicBezTo>
                  <a:cubicBezTo>
                    <a:pt x="427" y="50"/>
                    <a:pt x="427" y="50"/>
                    <a:pt x="427" y="50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7" y="51"/>
                    <a:pt x="427" y="51"/>
                    <a:pt x="427" y="51"/>
                  </a:cubicBezTo>
                  <a:cubicBezTo>
                    <a:pt x="426" y="51"/>
                    <a:pt x="426" y="51"/>
                    <a:pt x="426" y="51"/>
                  </a:cubicBezTo>
                  <a:cubicBezTo>
                    <a:pt x="426" y="51"/>
                    <a:pt x="426" y="51"/>
                    <a:pt x="426" y="51"/>
                  </a:cubicBezTo>
                  <a:cubicBezTo>
                    <a:pt x="426" y="51"/>
                    <a:pt x="426" y="51"/>
                    <a:pt x="426" y="51"/>
                  </a:cubicBezTo>
                  <a:cubicBezTo>
                    <a:pt x="425" y="51"/>
                    <a:pt x="425" y="51"/>
                    <a:pt x="425" y="51"/>
                  </a:cubicBezTo>
                  <a:cubicBezTo>
                    <a:pt x="425" y="51"/>
                    <a:pt x="425" y="51"/>
                    <a:pt x="425" y="51"/>
                  </a:cubicBezTo>
                  <a:cubicBezTo>
                    <a:pt x="425" y="52"/>
                    <a:pt x="425" y="52"/>
                    <a:pt x="425" y="52"/>
                  </a:cubicBezTo>
                  <a:cubicBezTo>
                    <a:pt x="425" y="52"/>
                    <a:pt x="425" y="52"/>
                    <a:pt x="425" y="52"/>
                  </a:cubicBezTo>
                  <a:cubicBezTo>
                    <a:pt x="425" y="52"/>
                    <a:pt x="425" y="52"/>
                    <a:pt x="425" y="52"/>
                  </a:cubicBezTo>
                  <a:cubicBezTo>
                    <a:pt x="425" y="52"/>
                    <a:pt x="425" y="52"/>
                    <a:pt x="425" y="52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24" y="52"/>
                    <a:pt x="424" y="52"/>
                    <a:pt x="424" y="52"/>
                  </a:cubicBezTo>
                  <a:cubicBezTo>
                    <a:pt x="424" y="52"/>
                    <a:pt x="424" y="52"/>
                    <a:pt x="423" y="52"/>
                  </a:cubicBezTo>
                  <a:cubicBezTo>
                    <a:pt x="423" y="52"/>
                    <a:pt x="423" y="52"/>
                    <a:pt x="423" y="52"/>
                  </a:cubicBezTo>
                  <a:cubicBezTo>
                    <a:pt x="423" y="52"/>
                    <a:pt x="423" y="52"/>
                    <a:pt x="423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2" y="52"/>
                    <a:pt x="422" y="52"/>
                    <a:pt x="422" y="52"/>
                  </a:cubicBezTo>
                  <a:cubicBezTo>
                    <a:pt x="421" y="52"/>
                    <a:pt x="421" y="52"/>
                    <a:pt x="421" y="52"/>
                  </a:cubicBezTo>
                  <a:cubicBezTo>
                    <a:pt x="421" y="52"/>
                    <a:pt x="421" y="52"/>
                    <a:pt x="421" y="52"/>
                  </a:cubicBezTo>
                  <a:cubicBezTo>
                    <a:pt x="421" y="52"/>
                    <a:pt x="421" y="52"/>
                    <a:pt x="421" y="52"/>
                  </a:cubicBezTo>
                  <a:cubicBezTo>
                    <a:pt x="421" y="52"/>
                    <a:pt x="421" y="52"/>
                    <a:pt x="421" y="52"/>
                  </a:cubicBezTo>
                  <a:cubicBezTo>
                    <a:pt x="421" y="52"/>
                    <a:pt x="421" y="52"/>
                    <a:pt x="421" y="52"/>
                  </a:cubicBezTo>
                  <a:cubicBezTo>
                    <a:pt x="421" y="52"/>
                    <a:pt x="421" y="52"/>
                    <a:pt x="421" y="52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1" y="51"/>
                    <a:pt x="421" y="51"/>
                    <a:pt x="421" y="51"/>
                  </a:cubicBezTo>
                  <a:cubicBezTo>
                    <a:pt x="420" y="51"/>
                    <a:pt x="420" y="51"/>
                    <a:pt x="420" y="51"/>
                  </a:cubicBezTo>
                  <a:cubicBezTo>
                    <a:pt x="420" y="51"/>
                    <a:pt x="420" y="51"/>
                    <a:pt x="420" y="51"/>
                  </a:cubicBezTo>
                  <a:cubicBezTo>
                    <a:pt x="420" y="51"/>
                    <a:pt x="420" y="51"/>
                    <a:pt x="420" y="51"/>
                  </a:cubicBezTo>
                  <a:cubicBezTo>
                    <a:pt x="420" y="51"/>
                    <a:pt x="420" y="51"/>
                    <a:pt x="420" y="51"/>
                  </a:cubicBezTo>
                  <a:cubicBezTo>
                    <a:pt x="420" y="51"/>
                    <a:pt x="420" y="51"/>
                    <a:pt x="420" y="51"/>
                  </a:cubicBezTo>
                  <a:cubicBezTo>
                    <a:pt x="420" y="51"/>
                    <a:pt x="420" y="51"/>
                    <a:pt x="420" y="51"/>
                  </a:cubicBezTo>
                  <a:cubicBezTo>
                    <a:pt x="420" y="51"/>
                    <a:pt x="420" y="51"/>
                    <a:pt x="420" y="51"/>
                  </a:cubicBezTo>
                  <a:cubicBezTo>
                    <a:pt x="419" y="51"/>
                    <a:pt x="419" y="51"/>
                    <a:pt x="419" y="51"/>
                  </a:cubicBezTo>
                  <a:cubicBezTo>
                    <a:pt x="419" y="51"/>
                    <a:pt x="419" y="51"/>
                    <a:pt x="419" y="51"/>
                  </a:cubicBezTo>
                  <a:cubicBezTo>
                    <a:pt x="419" y="50"/>
                    <a:pt x="419" y="50"/>
                    <a:pt x="419" y="50"/>
                  </a:cubicBezTo>
                  <a:cubicBezTo>
                    <a:pt x="419" y="50"/>
                    <a:pt x="419" y="50"/>
                    <a:pt x="419" y="50"/>
                  </a:cubicBezTo>
                  <a:cubicBezTo>
                    <a:pt x="419" y="50"/>
                    <a:pt x="419" y="50"/>
                    <a:pt x="419" y="50"/>
                  </a:cubicBezTo>
                  <a:cubicBezTo>
                    <a:pt x="419" y="50"/>
                    <a:pt x="419" y="50"/>
                    <a:pt x="419" y="50"/>
                  </a:cubicBezTo>
                  <a:cubicBezTo>
                    <a:pt x="419" y="50"/>
                    <a:pt x="419" y="50"/>
                    <a:pt x="419" y="50"/>
                  </a:cubicBezTo>
                  <a:cubicBezTo>
                    <a:pt x="418" y="50"/>
                    <a:pt x="418" y="50"/>
                    <a:pt x="418" y="50"/>
                  </a:cubicBezTo>
                  <a:cubicBezTo>
                    <a:pt x="418" y="50"/>
                    <a:pt x="418" y="50"/>
                    <a:pt x="418" y="50"/>
                  </a:cubicBezTo>
                  <a:cubicBezTo>
                    <a:pt x="418" y="50"/>
                    <a:pt x="418" y="50"/>
                    <a:pt x="418" y="50"/>
                  </a:cubicBezTo>
                  <a:cubicBezTo>
                    <a:pt x="418" y="50"/>
                    <a:pt x="418" y="50"/>
                    <a:pt x="418" y="50"/>
                  </a:cubicBezTo>
                  <a:cubicBezTo>
                    <a:pt x="418" y="50"/>
                    <a:pt x="418" y="50"/>
                    <a:pt x="418" y="50"/>
                  </a:cubicBezTo>
                  <a:cubicBezTo>
                    <a:pt x="418" y="50"/>
                    <a:pt x="418" y="50"/>
                    <a:pt x="418" y="50"/>
                  </a:cubicBezTo>
                  <a:cubicBezTo>
                    <a:pt x="418" y="50"/>
                    <a:pt x="418" y="50"/>
                    <a:pt x="418" y="50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8" y="49"/>
                    <a:pt x="418" y="49"/>
                    <a:pt x="418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9"/>
                    <a:pt x="417" y="49"/>
                    <a:pt x="417" y="49"/>
                  </a:cubicBezTo>
                  <a:cubicBezTo>
                    <a:pt x="417" y="48"/>
                    <a:pt x="417" y="48"/>
                    <a:pt x="417" y="48"/>
                  </a:cubicBezTo>
                  <a:cubicBezTo>
                    <a:pt x="417" y="48"/>
                    <a:pt x="417" y="48"/>
                    <a:pt x="417" y="48"/>
                  </a:cubicBezTo>
                  <a:cubicBezTo>
                    <a:pt x="417" y="48"/>
                    <a:pt x="417" y="48"/>
                    <a:pt x="417" y="48"/>
                  </a:cubicBezTo>
                  <a:cubicBezTo>
                    <a:pt x="417" y="48"/>
                    <a:pt x="417" y="48"/>
                    <a:pt x="417" y="48"/>
                  </a:cubicBezTo>
                  <a:cubicBezTo>
                    <a:pt x="417" y="48"/>
                    <a:pt x="417" y="48"/>
                    <a:pt x="417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8"/>
                    <a:pt x="416" y="48"/>
                    <a:pt x="416" y="48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7"/>
                  </a:cubicBezTo>
                  <a:cubicBezTo>
                    <a:pt x="416" y="47"/>
                    <a:pt x="416" y="47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6"/>
                    <a:pt x="416" y="46"/>
                    <a:pt x="416" y="46"/>
                  </a:cubicBezTo>
                  <a:cubicBezTo>
                    <a:pt x="416" y="45"/>
                    <a:pt x="416" y="45"/>
                    <a:pt x="416" y="45"/>
                  </a:cubicBezTo>
                  <a:cubicBezTo>
                    <a:pt x="415" y="45"/>
                    <a:pt x="415" y="45"/>
                    <a:pt x="415" y="45"/>
                  </a:cubicBezTo>
                  <a:cubicBezTo>
                    <a:pt x="415" y="46"/>
                    <a:pt x="415" y="46"/>
                    <a:pt x="415" y="46"/>
                  </a:cubicBezTo>
                  <a:cubicBezTo>
                    <a:pt x="415" y="46"/>
                    <a:pt x="415" y="46"/>
                    <a:pt x="415" y="46"/>
                  </a:cubicBezTo>
                  <a:cubicBezTo>
                    <a:pt x="415" y="46"/>
                    <a:pt x="415" y="46"/>
                    <a:pt x="415" y="46"/>
                  </a:cubicBezTo>
                  <a:cubicBezTo>
                    <a:pt x="415" y="46"/>
                    <a:pt x="415" y="46"/>
                    <a:pt x="415" y="46"/>
                  </a:cubicBezTo>
                  <a:cubicBezTo>
                    <a:pt x="415" y="46"/>
                    <a:pt x="415" y="46"/>
                    <a:pt x="415" y="46"/>
                  </a:cubicBezTo>
                  <a:cubicBezTo>
                    <a:pt x="414" y="46"/>
                    <a:pt x="414" y="46"/>
                    <a:pt x="414" y="46"/>
                  </a:cubicBezTo>
                  <a:cubicBezTo>
                    <a:pt x="414" y="46"/>
                    <a:pt x="414" y="46"/>
                    <a:pt x="414" y="46"/>
                  </a:cubicBezTo>
                  <a:cubicBezTo>
                    <a:pt x="414" y="46"/>
                    <a:pt x="414" y="46"/>
                    <a:pt x="414" y="46"/>
                  </a:cubicBezTo>
                  <a:cubicBezTo>
                    <a:pt x="413" y="47"/>
                    <a:pt x="413" y="47"/>
                    <a:pt x="413" y="47"/>
                  </a:cubicBezTo>
                  <a:cubicBezTo>
                    <a:pt x="413" y="47"/>
                    <a:pt x="413" y="47"/>
                    <a:pt x="413" y="47"/>
                  </a:cubicBezTo>
                  <a:cubicBezTo>
                    <a:pt x="412" y="46"/>
                    <a:pt x="410" y="46"/>
                    <a:pt x="410" y="46"/>
                  </a:cubicBezTo>
                  <a:cubicBezTo>
                    <a:pt x="410" y="46"/>
                    <a:pt x="410" y="46"/>
                    <a:pt x="410" y="46"/>
                  </a:cubicBezTo>
                  <a:cubicBezTo>
                    <a:pt x="410" y="46"/>
                    <a:pt x="410" y="46"/>
                    <a:pt x="410" y="46"/>
                  </a:cubicBezTo>
                  <a:cubicBezTo>
                    <a:pt x="411" y="46"/>
                    <a:pt x="411" y="46"/>
                    <a:pt x="411" y="46"/>
                  </a:cubicBezTo>
                  <a:cubicBezTo>
                    <a:pt x="411" y="46"/>
                    <a:pt x="411" y="46"/>
                    <a:pt x="411" y="46"/>
                  </a:cubicBezTo>
                  <a:cubicBezTo>
                    <a:pt x="411" y="46"/>
                    <a:pt x="411" y="46"/>
                    <a:pt x="411" y="46"/>
                  </a:cubicBezTo>
                  <a:cubicBezTo>
                    <a:pt x="411" y="46"/>
                    <a:pt x="411" y="46"/>
                    <a:pt x="411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46"/>
                    <a:pt x="412" y="46"/>
                    <a:pt x="412" y="46"/>
                  </a:cubicBezTo>
                  <a:cubicBezTo>
                    <a:pt x="412" y="46"/>
                    <a:pt x="412" y="46"/>
                    <a:pt x="413" y="45"/>
                  </a:cubicBezTo>
                  <a:cubicBezTo>
                    <a:pt x="413" y="45"/>
                    <a:pt x="413" y="45"/>
                    <a:pt x="413" y="45"/>
                  </a:cubicBezTo>
                  <a:cubicBezTo>
                    <a:pt x="413" y="45"/>
                    <a:pt x="413" y="45"/>
                    <a:pt x="413" y="45"/>
                  </a:cubicBezTo>
                  <a:cubicBezTo>
                    <a:pt x="413" y="45"/>
                    <a:pt x="413" y="45"/>
                    <a:pt x="413" y="45"/>
                  </a:cubicBezTo>
                  <a:cubicBezTo>
                    <a:pt x="412" y="45"/>
                    <a:pt x="412" y="45"/>
                    <a:pt x="412" y="45"/>
                  </a:cubicBezTo>
                  <a:cubicBezTo>
                    <a:pt x="412" y="45"/>
                    <a:pt x="412" y="45"/>
                    <a:pt x="412" y="45"/>
                  </a:cubicBezTo>
                  <a:cubicBezTo>
                    <a:pt x="412" y="45"/>
                    <a:pt x="412" y="45"/>
                    <a:pt x="412" y="45"/>
                  </a:cubicBezTo>
                  <a:cubicBezTo>
                    <a:pt x="412" y="45"/>
                    <a:pt x="412" y="45"/>
                    <a:pt x="412" y="45"/>
                  </a:cubicBezTo>
                  <a:cubicBezTo>
                    <a:pt x="410" y="46"/>
                    <a:pt x="410" y="46"/>
                    <a:pt x="410" y="46"/>
                  </a:cubicBezTo>
                  <a:cubicBezTo>
                    <a:pt x="409" y="46"/>
                    <a:pt x="409" y="46"/>
                    <a:pt x="409" y="46"/>
                  </a:cubicBezTo>
                  <a:cubicBezTo>
                    <a:pt x="409" y="45"/>
                    <a:pt x="409" y="45"/>
                    <a:pt x="409" y="45"/>
                  </a:cubicBezTo>
                  <a:cubicBezTo>
                    <a:pt x="410" y="45"/>
                    <a:pt x="410" y="45"/>
                    <a:pt x="410" y="45"/>
                  </a:cubicBezTo>
                  <a:cubicBezTo>
                    <a:pt x="409" y="45"/>
                    <a:pt x="409" y="45"/>
                    <a:pt x="409" y="45"/>
                  </a:cubicBezTo>
                  <a:cubicBezTo>
                    <a:pt x="409" y="45"/>
                    <a:pt x="409" y="45"/>
                    <a:pt x="408" y="45"/>
                  </a:cubicBezTo>
                  <a:cubicBezTo>
                    <a:pt x="408" y="45"/>
                    <a:pt x="408" y="45"/>
                    <a:pt x="408" y="45"/>
                  </a:cubicBezTo>
                  <a:cubicBezTo>
                    <a:pt x="408" y="45"/>
                    <a:pt x="408" y="45"/>
                    <a:pt x="408" y="45"/>
                  </a:cubicBezTo>
                  <a:cubicBezTo>
                    <a:pt x="408" y="45"/>
                    <a:pt x="408" y="45"/>
                    <a:pt x="408" y="45"/>
                  </a:cubicBezTo>
                  <a:cubicBezTo>
                    <a:pt x="408" y="45"/>
                    <a:pt x="408" y="45"/>
                    <a:pt x="408" y="45"/>
                  </a:cubicBezTo>
                  <a:cubicBezTo>
                    <a:pt x="408" y="45"/>
                    <a:pt x="408" y="45"/>
                    <a:pt x="408" y="45"/>
                  </a:cubicBezTo>
                  <a:cubicBezTo>
                    <a:pt x="408" y="45"/>
                    <a:pt x="408" y="45"/>
                    <a:pt x="408" y="45"/>
                  </a:cubicBezTo>
                  <a:cubicBezTo>
                    <a:pt x="407" y="45"/>
                    <a:pt x="407" y="45"/>
                    <a:pt x="407" y="45"/>
                  </a:cubicBezTo>
                  <a:cubicBezTo>
                    <a:pt x="407" y="45"/>
                    <a:pt x="407" y="45"/>
                    <a:pt x="407" y="45"/>
                  </a:cubicBezTo>
                  <a:cubicBezTo>
                    <a:pt x="407" y="45"/>
                    <a:pt x="407" y="45"/>
                    <a:pt x="407" y="45"/>
                  </a:cubicBezTo>
                  <a:cubicBezTo>
                    <a:pt x="407" y="45"/>
                    <a:pt x="407" y="45"/>
                    <a:pt x="407" y="45"/>
                  </a:cubicBezTo>
                  <a:cubicBezTo>
                    <a:pt x="407" y="45"/>
                    <a:pt x="407" y="45"/>
                    <a:pt x="407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5"/>
                    <a:pt x="406" y="45"/>
                    <a:pt x="406" y="45"/>
                  </a:cubicBezTo>
                  <a:cubicBezTo>
                    <a:pt x="406" y="44"/>
                    <a:pt x="406" y="44"/>
                    <a:pt x="406" y="44"/>
                  </a:cubicBezTo>
                  <a:cubicBezTo>
                    <a:pt x="405" y="44"/>
                    <a:pt x="405" y="44"/>
                    <a:pt x="404" y="45"/>
                  </a:cubicBezTo>
                  <a:cubicBezTo>
                    <a:pt x="404" y="45"/>
                    <a:pt x="404" y="45"/>
                    <a:pt x="404" y="45"/>
                  </a:cubicBezTo>
                  <a:cubicBezTo>
                    <a:pt x="404" y="45"/>
                    <a:pt x="404" y="45"/>
                    <a:pt x="404" y="45"/>
                  </a:cubicBezTo>
                  <a:cubicBezTo>
                    <a:pt x="403" y="45"/>
                    <a:pt x="403" y="45"/>
                    <a:pt x="403" y="45"/>
                  </a:cubicBezTo>
                  <a:cubicBezTo>
                    <a:pt x="403" y="45"/>
                    <a:pt x="403" y="45"/>
                    <a:pt x="403" y="45"/>
                  </a:cubicBezTo>
                  <a:cubicBezTo>
                    <a:pt x="403" y="45"/>
                    <a:pt x="403" y="45"/>
                    <a:pt x="403" y="45"/>
                  </a:cubicBezTo>
                  <a:cubicBezTo>
                    <a:pt x="403" y="45"/>
                    <a:pt x="403" y="45"/>
                    <a:pt x="403" y="45"/>
                  </a:cubicBezTo>
                  <a:cubicBezTo>
                    <a:pt x="402" y="45"/>
                    <a:pt x="402" y="45"/>
                    <a:pt x="402" y="45"/>
                  </a:cubicBezTo>
                  <a:cubicBezTo>
                    <a:pt x="402" y="45"/>
                    <a:pt x="402" y="45"/>
                    <a:pt x="402" y="45"/>
                  </a:cubicBezTo>
                  <a:cubicBezTo>
                    <a:pt x="401" y="45"/>
                    <a:pt x="401" y="45"/>
                    <a:pt x="401" y="45"/>
                  </a:cubicBezTo>
                  <a:cubicBezTo>
                    <a:pt x="400" y="45"/>
                    <a:pt x="400" y="45"/>
                    <a:pt x="400" y="45"/>
                  </a:cubicBezTo>
                  <a:cubicBezTo>
                    <a:pt x="400" y="45"/>
                    <a:pt x="400" y="45"/>
                    <a:pt x="399" y="45"/>
                  </a:cubicBezTo>
                  <a:cubicBezTo>
                    <a:pt x="399" y="45"/>
                    <a:pt x="399" y="45"/>
                    <a:pt x="399" y="45"/>
                  </a:cubicBezTo>
                  <a:cubicBezTo>
                    <a:pt x="399" y="45"/>
                    <a:pt x="399" y="45"/>
                    <a:pt x="399" y="45"/>
                  </a:cubicBezTo>
                  <a:cubicBezTo>
                    <a:pt x="399" y="45"/>
                    <a:pt x="399" y="45"/>
                    <a:pt x="399" y="45"/>
                  </a:cubicBezTo>
                  <a:cubicBezTo>
                    <a:pt x="398" y="45"/>
                    <a:pt x="398" y="45"/>
                    <a:pt x="398" y="45"/>
                  </a:cubicBezTo>
                  <a:cubicBezTo>
                    <a:pt x="398" y="45"/>
                    <a:pt x="398" y="45"/>
                    <a:pt x="398" y="45"/>
                  </a:cubicBezTo>
                  <a:cubicBezTo>
                    <a:pt x="397" y="45"/>
                    <a:pt x="397" y="45"/>
                    <a:pt x="397" y="45"/>
                  </a:cubicBezTo>
                  <a:cubicBezTo>
                    <a:pt x="397" y="45"/>
                    <a:pt x="397" y="45"/>
                    <a:pt x="397" y="45"/>
                  </a:cubicBezTo>
                  <a:cubicBezTo>
                    <a:pt x="396" y="45"/>
                    <a:pt x="396" y="45"/>
                    <a:pt x="396" y="45"/>
                  </a:cubicBezTo>
                  <a:cubicBezTo>
                    <a:pt x="396" y="45"/>
                    <a:pt x="396" y="45"/>
                    <a:pt x="396" y="45"/>
                  </a:cubicBezTo>
                  <a:cubicBezTo>
                    <a:pt x="396" y="45"/>
                    <a:pt x="396" y="45"/>
                    <a:pt x="396" y="45"/>
                  </a:cubicBezTo>
                  <a:cubicBezTo>
                    <a:pt x="396" y="45"/>
                    <a:pt x="396" y="45"/>
                    <a:pt x="396" y="45"/>
                  </a:cubicBezTo>
                  <a:cubicBezTo>
                    <a:pt x="395" y="45"/>
                    <a:pt x="395" y="45"/>
                    <a:pt x="395" y="45"/>
                  </a:cubicBezTo>
                  <a:cubicBezTo>
                    <a:pt x="394" y="45"/>
                    <a:pt x="394" y="45"/>
                    <a:pt x="394" y="45"/>
                  </a:cubicBezTo>
                  <a:cubicBezTo>
                    <a:pt x="393" y="45"/>
                    <a:pt x="394" y="45"/>
                    <a:pt x="393" y="45"/>
                  </a:cubicBezTo>
                  <a:cubicBezTo>
                    <a:pt x="392" y="45"/>
                    <a:pt x="392" y="45"/>
                    <a:pt x="392" y="45"/>
                  </a:cubicBezTo>
                  <a:cubicBezTo>
                    <a:pt x="392" y="45"/>
                    <a:pt x="391" y="45"/>
                    <a:pt x="391" y="45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90" y="45"/>
                    <a:pt x="390" y="45"/>
                    <a:pt x="390" y="45"/>
                  </a:cubicBezTo>
                  <a:cubicBezTo>
                    <a:pt x="389" y="45"/>
                    <a:pt x="389" y="45"/>
                    <a:pt x="389" y="45"/>
                  </a:cubicBezTo>
                  <a:cubicBezTo>
                    <a:pt x="389" y="45"/>
                    <a:pt x="389" y="45"/>
                    <a:pt x="389" y="45"/>
                  </a:cubicBezTo>
                  <a:cubicBezTo>
                    <a:pt x="389" y="45"/>
                    <a:pt x="389" y="45"/>
                    <a:pt x="389" y="45"/>
                  </a:cubicBezTo>
                  <a:cubicBezTo>
                    <a:pt x="389" y="45"/>
                    <a:pt x="389" y="45"/>
                    <a:pt x="388" y="45"/>
                  </a:cubicBezTo>
                  <a:cubicBezTo>
                    <a:pt x="388" y="45"/>
                    <a:pt x="388" y="45"/>
                    <a:pt x="388" y="45"/>
                  </a:cubicBezTo>
                  <a:cubicBezTo>
                    <a:pt x="388" y="45"/>
                    <a:pt x="388" y="45"/>
                    <a:pt x="388" y="45"/>
                  </a:cubicBezTo>
                  <a:cubicBezTo>
                    <a:pt x="388" y="45"/>
                    <a:pt x="388" y="45"/>
                    <a:pt x="388" y="45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6" y="45"/>
                    <a:pt x="386" y="45"/>
                    <a:pt x="385" y="45"/>
                  </a:cubicBezTo>
                  <a:cubicBezTo>
                    <a:pt x="385" y="45"/>
                    <a:pt x="385" y="45"/>
                    <a:pt x="385" y="45"/>
                  </a:cubicBezTo>
                  <a:cubicBezTo>
                    <a:pt x="385" y="45"/>
                    <a:pt x="385" y="45"/>
                    <a:pt x="385" y="45"/>
                  </a:cubicBezTo>
                  <a:cubicBezTo>
                    <a:pt x="385" y="45"/>
                    <a:pt x="385" y="45"/>
                    <a:pt x="385" y="45"/>
                  </a:cubicBezTo>
                  <a:cubicBezTo>
                    <a:pt x="384" y="45"/>
                    <a:pt x="384" y="45"/>
                    <a:pt x="384" y="45"/>
                  </a:cubicBezTo>
                  <a:cubicBezTo>
                    <a:pt x="384" y="45"/>
                    <a:pt x="384" y="45"/>
                    <a:pt x="384" y="45"/>
                  </a:cubicBezTo>
                  <a:cubicBezTo>
                    <a:pt x="383" y="45"/>
                    <a:pt x="383" y="45"/>
                    <a:pt x="383" y="45"/>
                  </a:cubicBezTo>
                  <a:cubicBezTo>
                    <a:pt x="383" y="45"/>
                    <a:pt x="383" y="45"/>
                    <a:pt x="383" y="45"/>
                  </a:cubicBezTo>
                  <a:cubicBezTo>
                    <a:pt x="382" y="45"/>
                    <a:pt x="382" y="45"/>
                    <a:pt x="382" y="45"/>
                  </a:cubicBezTo>
                  <a:cubicBezTo>
                    <a:pt x="382" y="45"/>
                    <a:pt x="382" y="45"/>
                    <a:pt x="382" y="45"/>
                  </a:cubicBezTo>
                  <a:cubicBezTo>
                    <a:pt x="381" y="45"/>
                    <a:pt x="381" y="45"/>
                    <a:pt x="381" y="45"/>
                  </a:cubicBezTo>
                  <a:cubicBezTo>
                    <a:pt x="381" y="45"/>
                    <a:pt x="381" y="45"/>
                    <a:pt x="381" y="45"/>
                  </a:cubicBezTo>
                  <a:cubicBezTo>
                    <a:pt x="381" y="45"/>
                    <a:pt x="381" y="45"/>
                    <a:pt x="381" y="45"/>
                  </a:cubicBezTo>
                  <a:cubicBezTo>
                    <a:pt x="381" y="45"/>
                    <a:pt x="381" y="45"/>
                    <a:pt x="381" y="45"/>
                  </a:cubicBezTo>
                  <a:cubicBezTo>
                    <a:pt x="380" y="45"/>
                    <a:pt x="380" y="45"/>
                    <a:pt x="380" y="45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379" y="44"/>
                    <a:pt x="379" y="44"/>
                    <a:pt x="379" y="44"/>
                  </a:cubicBezTo>
                  <a:cubicBezTo>
                    <a:pt x="379" y="44"/>
                    <a:pt x="379" y="44"/>
                    <a:pt x="379" y="44"/>
                  </a:cubicBezTo>
                  <a:cubicBezTo>
                    <a:pt x="379" y="44"/>
                    <a:pt x="379" y="44"/>
                    <a:pt x="379" y="44"/>
                  </a:cubicBezTo>
                  <a:cubicBezTo>
                    <a:pt x="379" y="44"/>
                    <a:pt x="379" y="44"/>
                    <a:pt x="379" y="44"/>
                  </a:cubicBezTo>
                  <a:cubicBezTo>
                    <a:pt x="379" y="44"/>
                    <a:pt x="379" y="44"/>
                    <a:pt x="379" y="44"/>
                  </a:cubicBezTo>
                  <a:cubicBezTo>
                    <a:pt x="378" y="44"/>
                    <a:pt x="378" y="44"/>
                    <a:pt x="378" y="44"/>
                  </a:cubicBezTo>
                  <a:cubicBezTo>
                    <a:pt x="378" y="44"/>
                    <a:pt x="378" y="44"/>
                    <a:pt x="378" y="44"/>
                  </a:cubicBezTo>
                  <a:cubicBezTo>
                    <a:pt x="377" y="44"/>
                    <a:pt x="377" y="44"/>
                    <a:pt x="376" y="44"/>
                  </a:cubicBezTo>
                  <a:cubicBezTo>
                    <a:pt x="376" y="44"/>
                    <a:pt x="376" y="44"/>
                    <a:pt x="376" y="44"/>
                  </a:cubicBezTo>
                  <a:cubicBezTo>
                    <a:pt x="376" y="44"/>
                    <a:pt x="376" y="44"/>
                    <a:pt x="376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6" y="44"/>
                    <a:pt x="376" y="44"/>
                    <a:pt x="376" y="44"/>
                  </a:cubicBezTo>
                  <a:cubicBezTo>
                    <a:pt x="376" y="44"/>
                    <a:pt x="376" y="44"/>
                    <a:pt x="376" y="44"/>
                  </a:cubicBezTo>
                  <a:cubicBezTo>
                    <a:pt x="376" y="44"/>
                    <a:pt x="376" y="44"/>
                    <a:pt x="376" y="44"/>
                  </a:cubicBezTo>
                  <a:cubicBezTo>
                    <a:pt x="376" y="44"/>
                    <a:pt x="376" y="44"/>
                    <a:pt x="376" y="44"/>
                  </a:cubicBezTo>
                  <a:cubicBezTo>
                    <a:pt x="376" y="44"/>
                    <a:pt x="376" y="44"/>
                    <a:pt x="376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4"/>
                    <a:pt x="375" y="44"/>
                    <a:pt x="375" y="44"/>
                  </a:cubicBezTo>
                  <a:cubicBezTo>
                    <a:pt x="375" y="45"/>
                    <a:pt x="375" y="45"/>
                    <a:pt x="375" y="45"/>
                  </a:cubicBezTo>
                  <a:cubicBezTo>
                    <a:pt x="375" y="45"/>
                    <a:pt x="375" y="45"/>
                    <a:pt x="375" y="45"/>
                  </a:cubicBezTo>
                  <a:cubicBezTo>
                    <a:pt x="375" y="45"/>
                    <a:pt x="375" y="45"/>
                    <a:pt x="375" y="45"/>
                  </a:cubicBezTo>
                  <a:cubicBezTo>
                    <a:pt x="375" y="45"/>
                    <a:pt x="375" y="45"/>
                    <a:pt x="375" y="45"/>
                  </a:cubicBezTo>
                  <a:cubicBezTo>
                    <a:pt x="375" y="45"/>
                    <a:pt x="375" y="45"/>
                    <a:pt x="375" y="45"/>
                  </a:cubicBezTo>
                  <a:cubicBezTo>
                    <a:pt x="376" y="45"/>
                    <a:pt x="376" y="45"/>
                    <a:pt x="376" y="45"/>
                  </a:cubicBezTo>
                  <a:cubicBezTo>
                    <a:pt x="376" y="45"/>
                    <a:pt x="376" y="45"/>
                    <a:pt x="376" y="45"/>
                  </a:cubicBezTo>
                  <a:cubicBezTo>
                    <a:pt x="376" y="45"/>
                    <a:pt x="376" y="45"/>
                    <a:pt x="376" y="45"/>
                  </a:cubicBezTo>
                  <a:cubicBezTo>
                    <a:pt x="376" y="45"/>
                    <a:pt x="376" y="45"/>
                    <a:pt x="376" y="45"/>
                  </a:cubicBezTo>
                  <a:cubicBezTo>
                    <a:pt x="376" y="45"/>
                    <a:pt x="376" y="45"/>
                    <a:pt x="376" y="45"/>
                  </a:cubicBezTo>
                  <a:cubicBezTo>
                    <a:pt x="377" y="45"/>
                    <a:pt x="376" y="45"/>
                    <a:pt x="377" y="45"/>
                  </a:cubicBezTo>
                  <a:cubicBezTo>
                    <a:pt x="377" y="45"/>
                    <a:pt x="377" y="45"/>
                    <a:pt x="377" y="45"/>
                  </a:cubicBezTo>
                  <a:cubicBezTo>
                    <a:pt x="377" y="45"/>
                    <a:pt x="377" y="45"/>
                    <a:pt x="377" y="45"/>
                  </a:cubicBezTo>
                  <a:cubicBezTo>
                    <a:pt x="377" y="45"/>
                    <a:pt x="377" y="45"/>
                    <a:pt x="377" y="45"/>
                  </a:cubicBezTo>
                  <a:cubicBezTo>
                    <a:pt x="378" y="45"/>
                    <a:pt x="378" y="45"/>
                    <a:pt x="378" y="45"/>
                  </a:cubicBezTo>
                  <a:cubicBezTo>
                    <a:pt x="378" y="46"/>
                    <a:pt x="378" y="46"/>
                    <a:pt x="378" y="46"/>
                  </a:cubicBezTo>
                  <a:cubicBezTo>
                    <a:pt x="378" y="46"/>
                    <a:pt x="378" y="46"/>
                    <a:pt x="378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79" y="46"/>
                    <a:pt x="379" y="46"/>
                    <a:pt x="379" y="46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1" y="46"/>
                    <a:pt x="381" y="46"/>
                    <a:pt x="381" y="46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6"/>
                    <a:pt x="380" y="46"/>
                    <a:pt x="380" y="46"/>
                  </a:cubicBezTo>
                  <a:cubicBezTo>
                    <a:pt x="380" y="47"/>
                    <a:pt x="380" y="47"/>
                    <a:pt x="380" y="47"/>
                  </a:cubicBezTo>
                  <a:cubicBezTo>
                    <a:pt x="380" y="47"/>
                    <a:pt x="381" y="47"/>
                    <a:pt x="381" y="47"/>
                  </a:cubicBezTo>
                  <a:cubicBezTo>
                    <a:pt x="381" y="47"/>
                    <a:pt x="381" y="47"/>
                    <a:pt x="382" y="47"/>
                  </a:cubicBezTo>
                  <a:cubicBezTo>
                    <a:pt x="382" y="47"/>
                    <a:pt x="382" y="47"/>
                    <a:pt x="383" y="46"/>
                  </a:cubicBezTo>
                  <a:cubicBezTo>
                    <a:pt x="383" y="47"/>
                    <a:pt x="383" y="46"/>
                    <a:pt x="383" y="47"/>
                  </a:cubicBezTo>
                  <a:cubicBezTo>
                    <a:pt x="383" y="47"/>
                    <a:pt x="383" y="47"/>
                    <a:pt x="383" y="47"/>
                  </a:cubicBezTo>
                  <a:cubicBezTo>
                    <a:pt x="384" y="47"/>
                    <a:pt x="384" y="47"/>
                    <a:pt x="384" y="47"/>
                  </a:cubicBezTo>
                  <a:cubicBezTo>
                    <a:pt x="384" y="46"/>
                    <a:pt x="384" y="46"/>
                    <a:pt x="384" y="46"/>
                  </a:cubicBezTo>
                  <a:cubicBezTo>
                    <a:pt x="385" y="46"/>
                    <a:pt x="385" y="46"/>
                    <a:pt x="385" y="46"/>
                  </a:cubicBezTo>
                  <a:cubicBezTo>
                    <a:pt x="386" y="46"/>
                    <a:pt x="386" y="46"/>
                    <a:pt x="386" y="46"/>
                  </a:cubicBezTo>
                  <a:cubicBezTo>
                    <a:pt x="386" y="46"/>
                    <a:pt x="386" y="46"/>
                    <a:pt x="386" y="46"/>
                  </a:cubicBezTo>
                  <a:cubicBezTo>
                    <a:pt x="386" y="46"/>
                    <a:pt x="386" y="46"/>
                    <a:pt x="386" y="46"/>
                  </a:cubicBezTo>
                  <a:cubicBezTo>
                    <a:pt x="386" y="46"/>
                    <a:pt x="386" y="46"/>
                    <a:pt x="386" y="46"/>
                  </a:cubicBezTo>
                  <a:cubicBezTo>
                    <a:pt x="386" y="46"/>
                    <a:pt x="386" y="46"/>
                    <a:pt x="386" y="46"/>
                  </a:cubicBezTo>
                  <a:cubicBezTo>
                    <a:pt x="387" y="46"/>
                    <a:pt x="387" y="46"/>
                    <a:pt x="387" y="46"/>
                  </a:cubicBezTo>
                  <a:cubicBezTo>
                    <a:pt x="387" y="46"/>
                    <a:pt x="387" y="46"/>
                    <a:pt x="387" y="46"/>
                  </a:cubicBezTo>
                  <a:cubicBezTo>
                    <a:pt x="387" y="46"/>
                    <a:pt x="388" y="46"/>
                    <a:pt x="388" y="45"/>
                  </a:cubicBezTo>
                  <a:cubicBezTo>
                    <a:pt x="388" y="45"/>
                    <a:pt x="388" y="45"/>
                    <a:pt x="389" y="45"/>
                  </a:cubicBezTo>
                  <a:cubicBezTo>
                    <a:pt x="389" y="46"/>
                    <a:pt x="389" y="46"/>
                    <a:pt x="389" y="46"/>
                  </a:cubicBezTo>
                  <a:cubicBezTo>
                    <a:pt x="389" y="46"/>
                    <a:pt x="389" y="46"/>
                    <a:pt x="389" y="46"/>
                  </a:cubicBezTo>
                  <a:cubicBezTo>
                    <a:pt x="389" y="46"/>
                    <a:pt x="389" y="46"/>
                    <a:pt x="389" y="46"/>
                  </a:cubicBezTo>
                  <a:cubicBezTo>
                    <a:pt x="389" y="46"/>
                    <a:pt x="389" y="46"/>
                    <a:pt x="389" y="46"/>
                  </a:cubicBezTo>
                  <a:cubicBezTo>
                    <a:pt x="389" y="46"/>
                    <a:pt x="389" y="46"/>
                    <a:pt x="389" y="46"/>
                  </a:cubicBezTo>
                  <a:cubicBezTo>
                    <a:pt x="389" y="46"/>
                    <a:pt x="389" y="46"/>
                    <a:pt x="389" y="46"/>
                  </a:cubicBezTo>
                  <a:cubicBezTo>
                    <a:pt x="389" y="46"/>
                    <a:pt x="389" y="46"/>
                    <a:pt x="389" y="46"/>
                  </a:cubicBezTo>
                  <a:cubicBezTo>
                    <a:pt x="390" y="46"/>
                    <a:pt x="390" y="46"/>
                    <a:pt x="390" y="46"/>
                  </a:cubicBezTo>
                  <a:cubicBezTo>
                    <a:pt x="390" y="46"/>
                    <a:pt x="390" y="46"/>
                    <a:pt x="390" y="46"/>
                  </a:cubicBezTo>
                  <a:cubicBezTo>
                    <a:pt x="391" y="46"/>
                    <a:pt x="391" y="46"/>
                    <a:pt x="391" y="46"/>
                  </a:cubicBezTo>
                  <a:cubicBezTo>
                    <a:pt x="391" y="46"/>
                    <a:pt x="391" y="46"/>
                    <a:pt x="391" y="46"/>
                  </a:cubicBezTo>
                  <a:cubicBezTo>
                    <a:pt x="391" y="46"/>
                    <a:pt x="391" y="46"/>
                    <a:pt x="391" y="46"/>
                  </a:cubicBezTo>
                  <a:cubicBezTo>
                    <a:pt x="391" y="46"/>
                    <a:pt x="391" y="46"/>
                    <a:pt x="391" y="46"/>
                  </a:cubicBezTo>
                  <a:cubicBezTo>
                    <a:pt x="392" y="46"/>
                    <a:pt x="392" y="46"/>
                    <a:pt x="392" y="46"/>
                  </a:cubicBezTo>
                  <a:cubicBezTo>
                    <a:pt x="392" y="46"/>
                    <a:pt x="392" y="46"/>
                    <a:pt x="392" y="46"/>
                  </a:cubicBezTo>
                  <a:cubicBezTo>
                    <a:pt x="392" y="46"/>
                    <a:pt x="392" y="46"/>
                    <a:pt x="392" y="46"/>
                  </a:cubicBezTo>
                  <a:cubicBezTo>
                    <a:pt x="393" y="46"/>
                    <a:pt x="393" y="46"/>
                    <a:pt x="393" y="46"/>
                  </a:cubicBezTo>
                  <a:cubicBezTo>
                    <a:pt x="393" y="46"/>
                    <a:pt x="393" y="46"/>
                    <a:pt x="393" y="46"/>
                  </a:cubicBezTo>
                  <a:cubicBezTo>
                    <a:pt x="393" y="46"/>
                    <a:pt x="393" y="46"/>
                    <a:pt x="393" y="46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5" y="47"/>
                    <a:pt x="395" y="47"/>
                    <a:pt x="395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4" y="47"/>
                    <a:pt x="394" y="47"/>
                    <a:pt x="394" y="47"/>
                  </a:cubicBezTo>
                  <a:cubicBezTo>
                    <a:pt x="393" y="48"/>
                    <a:pt x="393" y="48"/>
                    <a:pt x="393" y="48"/>
                  </a:cubicBezTo>
                  <a:cubicBezTo>
                    <a:pt x="393" y="48"/>
                    <a:pt x="393" y="48"/>
                    <a:pt x="393" y="48"/>
                  </a:cubicBezTo>
                  <a:cubicBezTo>
                    <a:pt x="392" y="48"/>
                    <a:pt x="392" y="48"/>
                    <a:pt x="392" y="48"/>
                  </a:cubicBezTo>
                  <a:cubicBezTo>
                    <a:pt x="392" y="48"/>
                    <a:pt x="392" y="48"/>
                    <a:pt x="392" y="48"/>
                  </a:cubicBezTo>
                  <a:cubicBezTo>
                    <a:pt x="392" y="48"/>
                    <a:pt x="392" y="48"/>
                    <a:pt x="392" y="48"/>
                  </a:cubicBezTo>
                  <a:cubicBezTo>
                    <a:pt x="392" y="48"/>
                    <a:pt x="392" y="48"/>
                    <a:pt x="392" y="48"/>
                  </a:cubicBezTo>
                  <a:cubicBezTo>
                    <a:pt x="392" y="48"/>
                    <a:pt x="392" y="48"/>
                    <a:pt x="392" y="48"/>
                  </a:cubicBezTo>
                  <a:cubicBezTo>
                    <a:pt x="392" y="48"/>
                    <a:pt x="392" y="48"/>
                    <a:pt x="392" y="48"/>
                  </a:cubicBezTo>
                  <a:cubicBezTo>
                    <a:pt x="391" y="48"/>
                    <a:pt x="391" y="48"/>
                    <a:pt x="391" y="48"/>
                  </a:cubicBezTo>
                  <a:cubicBezTo>
                    <a:pt x="391" y="48"/>
                    <a:pt x="391" y="48"/>
                    <a:pt x="391" y="48"/>
                  </a:cubicBezTo>
                  <a:cubicBezTo>
                    <a:pt x="391" y="48"/>
                    <a:pt x="391" y="48"/>
                    <a:pt x="391" y="48"/>
                  </a:cubicBezTo>
                  <a:cubicBezTo>
                    <a:pt x="391" y="49"/>
                    <a:pt x="391" y="49"/>
                    <a:pt x="391" y="49"/>
                  </a:cubicBezTo>
                  <a:cubicBezTo>
                    <a:pt x="391" y="49"/>
                    <a:pt x="391" y="49"/>
                    <a:pt x="391" y="49"/>
                  </a:cubicBezTo>
                  <a:cubicBezTo>
                    <a:pt x="391" y="49"/>
                    <a:pt x="391" y="49"/>
                    <a:pt x="391" y="49"/>
                  </a:cubicBezTo>
                  <a:cubicBezTo>
                    <a:pt x="391" y="49"/>
                    <a:pt x="390" y="49"/>
                    <a:pt x="389" y="49"/>
                  </a:cubicBezTo>
                  <a:cubicBezTo>
                    <a:pt x="389" y="49"/>
                    <a:pt x="389" y="49"/>
                    <a:pt x="389" y="49"/>
                  </a:cubicBezTo>
                  <a:cubicBezTo>
                    <a:pt x="389" y="49"/>
                    <a:pt x="389" y="49"/>
                    <a:pt x="389" y="49"/>
                  </a:cubicBezTo>
                  <a:cubicBezTo>
                    <a:pt x="389" y="49"/>
                    <a:pt x="389" y="49"/>
                    <a:pt x="389" y="49"/>
                  </a:cubicBezTo>
                  <a:cubicBezTo>
                    <a:pt x="389" y="49"/>
                    <a:pt x="389" y="49"/>
                    <a:pt x="389" y="49"/>
                  </a:cubicBezTo>
                  <a:cubicBezTo>
                    <a:pt x="389" y="49"/>
                    <a:pt x="389" y="49"/>
                    <a:pt x="389" y="50"/>
                  </a:cubicBezTo>
                  <a:cubicBezTo>
                    <a:pt x="388" y="50"/>
                    <a:pt x="387" y="50"/>
                    <a:pt x="387" y="50"/>
                  </a:cubicBezTo>
                  <a:cubicBezTo>
                    <a:pt x="387" y="50"/>
                    <a:pt x="387" y="50"/>
                    <a:pt x="387" y="50"/>
                  </a:cubicBezTo>
                  <a:cubicBezTo>
                    <a:pt x="386" y="50"/>
                    <a:pt x="386" y="50"/>
                    <a:pt x="386" y="50"/>
                  </a:cubicBezTo>
                  <a:cubicBezTo>
                    <a:pt x="386" y="50"/>
                    <a:pt x="386" y="50"/>
                    <a:pt x="386" y="50"/>
                  </a:cubicBezTo>
                  <a:cubicBezTo>
                    <a:pt x="386" y="50"/>
                    <a:pt x="386" y="50"/>
                    <a:pt x="386" y="50"/>
                  </a:cubicBezTo>
                  <a:cubicBezTo>
                    <a:pt x="386" y="50"/>
                    <a:pt x="386" y="50"/>
                    <a:pt x="386" y="50"/>
                  </a:cubicBezTo>
                  <a:cubicBezTo>
                    <a:pt x="386" y="50"/>
                    <a:pt x="386" y="50"/>
                    <a:pt x="386" y="50"/>
                  </a:cubicBezTo>
                  <a:cubicBezTo>
                    <a:pt x="386" y="50"/>
                    <a:pt x="386" y="50"/>
                    <a:pt x="386" y="50"/>
                  </a:cubicBezTo>
                  <a:cubicBezTo>
                    <a:pt x="385" y="50"/>
                    <a:pt x="385" y="50"/>
                    <a:pt x="385" y="50"/>
                  </a:cubicBezTo>
                  <a:cubicBezTo>
                    <a:pt x="385" y="50"/>
                    <a:pt x="385" y="50"/>
                    <a:pt x="385" y="50"/>
                  </a:cubicBezTo>
                  <a:cubicBezTo>
                    <a:pt x="384" y="50"/>
                    <a:pt x="384" y="50"/>
                    <a:pt x="384" y="50"/>
                  </a:cubicBezTo>
                  <a:cubicBezTo>
                    <a:pt x="384" y="50"/>
                    <a:pt x="384" y="50"/>
                    <a:pt x="384" y="50"/>
                  </a:cubicBezTo>
                  <a:cubicBezTo>
                    <a:pt x="384" y="50"/>
                    <a:pt x="384" y="51"/>
                    <a:pt x="383" y="51"/>
                  </a:cubicBezTo>
                  <a:cubicBezTo>
                    <a:pt x="383" y="51"/>
                    <a:pt x="383" y="51"/>
                    <a:pt x="383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1" y="51"/>
                    <a:pt x="381" y="51"/>
                    <a:pt x="381" y="51"/>
                  </a:cubicBezTo>
                  <a:cubicBezTo>
                    <a:pt x="381" y="51"/>
                    <a:pt x="381" y="51"/>
                    <a:pt x="381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2" y="51"/>
                    <a:pt x="382" y="51"/>
                    <a:pt x="382" y="51"/>
                  </a:cubicBezTo>
                  <a:cubicBezTo>
                    <a:pt x="381" y="51"/>
                    <a:pt x="381" y="51"/>
                    <a:pt x="381" y="51"/>
                  </a:cubicBezTo>
                  <a:cubicBezTo>
                    <a:pt x="381" y="51"/>
                    <a:pt x="380" y="52"/>
                    <a:pt x="380" y="52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79" y="52"/>
                    <a:pt x="379" y="52"/>
                    <a:pt x="379" y="52"/>
                  </a:cubicBezTo>
                  <a:cubicBezTo>
                    <a:pt x="379" y="52"/>
                    <a:pt x="379" y="52"/>
                    <a:pt x="379" y="52"/>
                  </a:cubicBezTo>
                  <a:cubicBezTo>
                    <a:pt x="379" y="52"/>
                    <a:pt x="379" y="52"/>
                    <a:pt x="379" y="52"/>
                  </a:cubicBezTo>
                  <a:cubicBezTo>
                    <a:pt x="379" y="52"/>
                    <a:pt x="379" y="52"/>
                    <a:pt x="379" y="52"/>
                  </a:cubicBezTo>
                  <a:cubicBezTo>
                    <a:pt x="378" y="52"/>
                    <a:pt x="378" y="52"/>
                    <a:pt x="378" y="52"/>
                  </a:cubicBezTo>
                  <a:cubicBezTo>
                    <a:pt x="378" y="52"/>
                    <a:pt x="378" y="52"/>
                    <a:pt x="378" y="52"/>
                  </a:cubicBezTo>
                  <a:cubicBezTo>
                    <a:pt x="378" y="52"/>
                    <a:pt x="378" y="52"/>
                    <a:pt x="378" y="52"/>
                  </a:cubicBezTo>
                  <a:cubicBezTo>
                    <a:pt x="378" y="52"/>
                    <a:pt x="378" y="52"/>
                    <a:pt x="378" y="52"/>
                  </a:cubicBezTo>
                  <a:cubicBezTo>
                    <a:pt x="377" y="52"/>
                    <a:pt x="377" y="52"/>
                    <a:pt x="377" y="52"/>
                  </a:cubicBezTo>
                  <a:cubicBezTo>
                    <a:pt x="377" y="52"/>
                    <a:pt x="377" y="52"/>
                    <a:pt x="377" y="52"/>
                  </a:cubicBezTo>
                  <a:cubicBezTo>
                    <a:pt x="377" y="52"/>
                    <a:pt x="377" y="52"/>
                    <a:pt x="377" y="52"/>
                  </a:cubicBezTo>
                  <a:cubicBezTo>
                    <a:pt x="377" y="52"/>
                    <a:pt x="377" y="52"/>
                    <a:pt x="377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2"/>
                    <a:pt x="376" y="52"/>
                    <a:pt x="375" y="53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375" y="53"/>
                    <a:pt x="375" y="53"/>
                    <a:pt x="375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3" y="53"/>
                    <a:pt x="373" y="53"/>
                    <a:pt x="373" y="53"/>
                  </a:cubicBezTo>
                  <a:cubicBezTo>
                    <a:pt x="373" y="53"/>
                    <a:pt x="373" y="53"/>
                    <a:pt x="373" y="53"/>
                  </a:cubicBezTo>
                  <a:cubicBezTo>
                    <a:pt x="373" y="53"/>
                    <a:pt x="373" y="53"/>
                    <a:pt x="373" y="53"/>
                  </a:cubicBezTo>
                  <a:cubicBezTo>
                    <a:pt x="373" y="53"/>
                    <a:pt x="373" y="53"/>
                    <a:pt x="373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372" y="53"/>
                    <a:pt x="372" y="53"/>
                    <a:pt x="372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0" y="53"/>
                    <a:pt x="370" y="53"/>
                    <a:pt x="370" y="53"/>
                  </a:cubicBezTo>
                  <a:cubicBezTo>
                    <a:pt x="370" y="54"/>
                    <a:pt x="370" y="54"/>
                    <a:pt x="370" y="54"/>
                  </a:cubicBezTo>
                  <a:cubicBezTo>
                    <a:pt x="369" y="54"/>
                    <a:pt x="369" y="54"/>
                    <a:pt x="369" y="54"/>
                  </a:cubicBezTo>
                  <a:cubicBezTo>
                    <a:pt x="369" y="54"/>
                    <a:pt x="369" y="54"/>
                    <a:pt x="369" y="54"/>
                  </a:cubicBezTo>
                  <a:cubicBezTo>
                    <a:pt x="369" y="54"/>
                    <a:pt x="369" y="54"/>
                    <a:pt x="369" y="54"/>
                  </a:cubicBezTo>
                  <a:cubicBezTo>
                    <a:pt x="368" y="54"/>
                    <a:pt x="368" y="54"/>
                    <a:pt x="368" y="54"/>
                  </a:cubicBezTo>
                  <a:cubicBezTo>
                    <a:pt x="368" y="54"/>
                    <a:pt x="367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5" y="52"/>
                    <a:pt x="365" y="52"/>
                    <a:pt x="365" y="52"/>
                  </a:cubicBezTo>
                  <a:cubicBezTo>
                    <a:pt x="365" y="52"/>
                    <a:pt x="365" y="52"/>
                    <a:pt x="365" y="52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5" y="52"/>
                    <a:pt x="365" y="52"/>
                    <a:pt x="365" y="52"/>
                  </a:cubicBezTo>
                  <a:cubicBezTo>
                    <a:pt x="365" y="52"/>
                    <a:pt x="365" y="52"/>
                    <a:pt x="365" y="52"/>
                  </a:cubicBezTo>
                  <a:cubicBezTo>
                    <a:pt x="365" y="52"/>
                    <a:pt x="365" y="52"/>
                    <a:pt x="365" y="52"/>
                  </a:cubicBezTo>
                  <a:cubicBezTo>
                    <a:pt x="365" y="51"/>
                    <a:pt x="365" y="51"/>
                    <a:pt x="365" y="51"/>
                  </a:cubicBezTo>
                  <a:cubicBezTo>
                    <a:pt x="364" y="51"/>
                    <a:pt x="364" y="51"/>
                    <a:pt x="364" y="51"/>
                  </a:cubicBezTo>
                  <a:cubicBezTo>
                    <a:pt x="364" y="51"/>
                    <a:pt x="364" y="51"/>
                    <a:pt x="364" y="51"/>
                  </a:cubicBezTo>
                  <a:cubicBezTo>
                    <a:pt x="364" y="51"/>
                    <a:pt x="364" y="51"/>
                    <a:pt x="364" y="51"/>
                  </a:cubicBezTo>
                  <a:cubicBezTo>
                    <a:pt x="364" y="51"/>
                    <a:pt x="364" y="51"/>
                    <a:pt x="364" y="51"/>
                  </a:cubicBezTo>
                  <a:cubicBezTo>
                    <a:pt x="364" y="51"/>
                    <a:pt x="364" y="51"/>
                    <a:pt x="364" y="51"/>
                  </a:cubicBezTo>
                  <a:cubicBezTo>
                    <a:pt x="363" y="51"/>
                    <a:pt x="364" y="51"/>
                    <a:pt x="363" y="51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62" y="51"/>
                    <a:pt x="362" y="51"/>
                    <a:pt x="362" y="51"/>
                  </a:cubicBezTo>
                  <a:cubicBezTo>
                    <a:pt x="362" y="50"/>
                    <a:pt x="362" y="50"/>
                    <a:pt x="362" y="50"/>
                  </a:cubicBezTo>
                  <a:cubicBezTo>
                    <a:pt x="362" y="51"/>
                    <a:pt x="362" y="51"/>
                    <a:pt x="362" y="51"/>
                  </a:cubicBezTo>
                  <a:cubicBezTo>
                    <a:pt x="362" y="50"/>
                    <a:pt x="362" y="50"/>
                    <a:pt x="362" y="50"/>
                  </a:cubicBezTo>
                  <a:cubicBezTo>
                    <a:pt x="362" y="50"/>
                    <a:pt x="362" y="50"/>
                    <a:pt x="362" y="50"/>
                  </a:cubicBezTo>
                  <a:cubicBezTo>
                    <a:pt x="362" y="50"/>
                    <a:pt x="362" y="50"/>
                    <a:pt x="362" y="50"/>
                  </a:cubicBezTo>
                  <a:cubicBezTo>
                    <a:pt x="361" y="50"/>
                    <a:pt x="361" y="50"/>
                    <a:pt x="361" y="50"/>
                  </a:cubicBezTo>
                  <a:cubicBezTo>
                    <a:pt x="361" y="50"/>
                    <a:pt x="361" y="50"/>
                    <a:pt x="361" y="50"/>
                  </a:cubicBezTo>
                  <a:cubicBezTo>
                    <a:pt x="361" y="50"/>
                    <a:pt x="361" y="50"/>
                    <a:pt x="361" y="50"/>
                  </a:cubicBezTo>
                  <a:cubicBezTo>
                    <a:pt x="361" y="50"/>
                    <a:pt x="361" y="50"/>
                    <a:pt x="361" y="50"/>
                  </a:cubicBezTo>
                  <a:cubicBezTo>
                    <a:pt x="361" y="50"/>
                    <a:pt x="361" y="50"/>
                    <a:pt x="361" y="50"/>
                  </a:cubicBezTo>
                  <a:cubicBezTo>
                    <a:pt x="361" y="50"/>
                    <a:pt x="361" y="50"/>
                    <a:pt x="361" y="50"/>
                  </a:cubicBezTo>
                  <a:cubicBezTo>
                    <a:pt x="361" y="50"/>
                    <a:pt x="361" y="50"/>
                    <a:pt x="361" y="50"/>
                  </a:cubicBezTo>
                  <a:cubicBezTo>
                    <a:pt x="360" y="50"/>
                    <a:pt x="360" y="50"/>
                    <a:pt x="360" y="50"/>
                  </a:cubicBezTo>
                  <a:cubicBezTo>
                    <a:pt x="360" y="50"/>
                    <a:pt x="360" y="50"/>
                    <a:pt x="360" y="50"/>
                  </a:cubicBezTo>
                  <a:cubicBezTo>
                    <a:pt x="360" y="50"/>
                    <a:pt x="360" y="50"/>
                    <a:pt x="360" y="50"/>
                  </a:cubicBezTo>
                  <a:cubicBezTo>
                    <a:pt x="360" y="50"/>
                    <a:pt x="360" y="50"/>
                    <a:pt x="360" y="50"/>
                  </a:cubicBezTo>
                  <a:cubicBezTo>
                    <a:pt x="360" y="50"/>
                    <a:pt x="360" y="50"/>
                    <a:pt x="360" y="50"/>
                  </a:cubicBezTo>
                  <a:cubicBezTo>
                    <a:pt x="360" y="50"/>
                    <a:pt x="360" y="50"/>
                    <a:pt x="360" y="50"/>
                  </a:cubicBezTo>
                  <a:cubicBezTo>
                    <a:pt x="360" y="49"/>
                    <a:pt x="360" y="49"/>
                    <a:pt x="360" y="49"/>
                  </a:cubicBezTo>
                  <a:cubicBezTo>
                    <a:pt x="359" y="49"/>
                    <a:pt x="359" y="49"/>
                    <a:pt x="359" y="49"/>
                  </a:cubicBezTo>
                  <a:cubicBezTo>
                    <a:pt x="359" y="49"/>
                    <a:pt x="359" y="49"/>
                    <a:pt x="359" y="49"/>
                  </a:cubicBezTo>
                  <a:cubicBezTo>
                    <a:pt x="360" y="49"/>
                    <a:pt x="360" y="49"/>
                    <a:pt x="360" y="49"/>
                  </a:cubicBezTo>
                  <a:cubicBezTo>
                    <a:pt x="359" y="49"/>
                    <a:pt x="359" y="49"/>
                    <a:pt x="359" y="49"/>
                  </a:cubicBezTo>
                  <a:cubicBezTo>
                    <a:pt x="359" y="49"/>
                    <a:pt x="359" y="49"/>
                    <a:pt x="359" y="49"/>
                  </a:cubicBezTo>
                  <a:cubicBezTo>
                    <a:pt x="359" y="49"/>
                    <a:pt x="359" y="49"/>
                    <a:pt x="359" y="49"/>
                  </a:cubicBezTo>
                  <a:cubicBezTo>
                    <a:pt x="359" y="49"/>
                    <a:pt x="359" y="49"/>
                    <a:pt x="359" y="49"/>
                  </a:cubicBezTo>
                  <a:cubicBezTo>
                    <a:pt x="359" y="49"/>
                    <a:pt x="359" y="49"/>
                    <a:pt x="359" y="49"/>
                  </a:cubicBezTo>
                  <a:cubicBezTo>
                    <a:pt x="359" y="48"/>
                    <a:pt x="359" y="48"/>
                    <a:pt x="359" y="48"/>
                  </a:cubicBezTo>
                  <a:cubicBezTo>
                    <a:pt x="359" y="48"/>
                    <a:pt x="359" y="48"/>
                    <a:pt x="359" y="48"/>
                  </a:cubicBezTo>
                  <a:cubicBezTo>
                    <a:pt x="359" y="48"/>
                    <a:pt x="359" y="48"/>
                    <a:pt x="359" y="48"/>
                  </a:cubicBezTo>
                  <a:cubicBezTo>
                    <a:pt x="359" y="48"/>
                    <a:pt x="359" y="48"/>
                    <a:pt x="359" y="48"/>
                  </a:cubicBezTo>
                  <a:cubicBezTo>
                    <a:pt x="359" y="48"/>
                    <a:pt x="359" y="48"/>
                    <a:pt x="359" y="48"/>
                  </a:cubicBezTo>
                  <a:cubicBezTo>
                    <a:pt x="358" y="48"/>
                    <a:pt x="358" y="48"/>
                    <a:pt x="358" y="48"/>
                  </a:cubicBezTo>
                  <a:cubicBezTo>
                    <a:pt x="358" y="48"/>
                    <a:pt x="358" y="48"/>
                    <a:pt x="358" y="48"/>
                  </a:cubicBezTo>
                  <a:cubicBezTo>
                    <a:pt x="357" y="48"/>
                    <a:pt x="357" y="48"/>
                    <a:pt x="357" y="48"/>
                  </a:cubicBezTo>
                  <a:cubicBezTo>
                    <a:pt x="357" y="48"/>
                    <a:pt x="357" y="48"/>
                    <a:pt x="357" y="48"/>
                  </a:cubicBezTo>
                  <a:cubicBezTo>
                    <a:pt x="357" y="48"/>
                    <a:pt x="357" y="48"/>
                    <a:pt x="357" y="48"/>
                  </a:cubicBezTo>
                  <a:cubicBezTo>
                    <a:pt x="357" y="48"/>
                    <a:pt x="357" y="48"/>
                    <a:pt x="357" y="48"/>
                  </a:cubicBezTo>
                  <a:cubicBezTo>
                    <a:pt x="357" y="48"/>
                    <a:pt x="357" y="48"/>
                    <a:pt x="357" y="48"/>
                  </a:cubicBezTo>
                  <a:cubicBezTo>
                    <a:pt x="356" y="48"/>
                    <a:pt x="356" y="48"/>
                    <a:pt x="356" y="48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7"/>
                    <a:pt x="355" y="47"/>
                    <a:pt x="355" y="47"/>
                  </a:cubicBezTo>
                  <a:cubicBezTo>
                    <a:pt x="355" y="47"/>
                    <a:pt x="355" y="47"/>
                    <a:pt x="355" y="47"/>
                  </a:cubicBezTo>
                  <a:cubicBezTo>
                    <a:pt x="355" y="47"/>
                    <a:pt x="355" y="47"/>
                    <a:pt x="355" y="47"/>
                  </a:cubicBezTo>
                  <a:cubicBezTo>
                    <a:pt x="355" y="47"/>
                    <a:pt x="355" y="47"/>
                    <a:pt x="355" y="47"/>
                  </a:cubicBezTo>
                  <a:cubicBezTo>
                    <a:pt x="354" y="47"/>
                    <a:pt x="354" y="47"/>
                    <a:pt x="354" y="47"/>
                  </a:cubicBezTo>
                  <a:cubicBezTo>
                    <a:pt x="354" y="47"/>
                    <a:pt x="354" y="47"/>
                    <a:pt x="354" y="47"/>
                  </a:cubicBezTo>
                  <a:cubicBezTo>
                    <a:pt x="354" y="47"/>
                    <a:pt x="354" y="47"/>
                    <a:pt x="354" y="47"/>
                  </a:cubicBezTo>
                  <a:cubicBezTo>
                    <a:pt x="354" y="47"/>
                    <a:pt x="354" y="47"/>
                    <a:pt x="354" y="47"/>
                  </a:cubicBezTo>
                  <a:cubicBezTo>
                    <a:pt x="354" y="47"/>
                    <a:pt x="354" y="47"/>
                    <a:pt x="354" y="47"/>
                  </a:cubicBezTo>
                  <a:cubicBezTo>
                    <a:pt x="354" y="47"/>
                    <a:pt x="354" y="47"/>
                    <a:pt x="354" y="47"/>
                  </a:cubicBezTo>
                  <a:cubicBezTo>
                    <a:pt x="354" y="46"/>
                    <a:pt x="354" y="46"/>
                    <a:pt x="354" y="46"/>
                  </a:cubicBezTo>
                  <a:cubicBezTo>
                    <a:pt x="353" y="47"/>
                    <a:pt x="353" y="47"/>
                    <a:pt x="352" y="47"/>
                  </a:cubicBezTo>
                  <a:cubicBezTo>
                    <a:pt x="353" y="46"/>
                    <a:pt x="353" y="46"/>
                    <a:pt x="353" y="46"/>
                  </a:cubicBezTo>
                  <a:cubicBezTo>
                    <a:pt x="352" y="46"/>
                    <a:pt x="352" y="46"/>
                    <a:pt x="352" y="46"/>
                  </a:cubicBezTo>
                  <a:cubicBezTo>
                    <a:pt x="352" y="46"/>
                    <a:pt x="352" y="46"/>
                    <a:pt x="352" y="46"/>
                  </a:cubicBezTo>
                  <a:cubicBezTo>
                    <a:pt x="352" y="46"/>
                    <a:pt x="352" y="46"/>
                    <a:pt x="352" y="46"/>
                  </a:cubicBezTo>
                  <a:cubicBezTo>
                    <a:pt x="352" y="47"/>
                    <a:pt x="352" y="47"/>
                    <a:pt x="352" y="47"/>
                  </a:cubicBezTo>
                  <a:cubicBezTo>
                    <a:pt x="351" y="47"/>
                    <a:pt x="351" y="47"/>
                    <a:pt x="351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46"/>
                    <a:pt x="350" y="46"/>
                    <a:pt x="350" y="46"/>
                  </a:cubicBezTo>
                  <a:cubicBezTo>
                    <a:pt x="350" y="46"/>
                    <a:pt x="350" y="46"/>
                    <a:pt x="350" y="46"/>
                  </a:cubicBezTo>
                  <a:cubicBezTo>
                    <a:pt x="350" y="46"/>
                    <a:pt x="350" y="46"/>
                    <a:pt x="350" y="46"/>
                  </a:cubicBezTo>
                  <a:cubicBezTo>
                    <a:pt x="350" y="46"/>
                    <a:pt x="350" y="46"/>
                    <a:pt x="350" y="46"/>
                  </a:cubicBezTo>
                  <a:cubicBezTo>
                    <a:pt x="350" y="46"/>
                    <a:pt x="350" y="46"/>
                    <a:pt x="350" y="46"/>
                  </a:cubicBezTo>
                  <a:cubicBezTo>
                    <a:pt x="350" y="46"/>
                    <a:pt x="350" y="46"/>
                    <a:pt x="350" y="46"/>
                  </a:cubicBezTo>
                  <a:cubicBezTo>
                    <a:pt x="349" y="46"/>
                    <a:pt x="349" y="46"/>
                    <a:pt x="349" y="46"/>
                  </a:cubicBezTo>
                  <a:cubicBezTo>
                    <a:pt x="349" y="46"/>
                    <a:pt x="349" y="46"/>
                    <a:pt x="349" y="46"/>
                  </a:cubicBezTo>
                  <a:cubicBezTo>
                    <a:pt x="349" y="46"/>
                    <a:pt x="349" y="46"/>
                    <a:pt x="349" y="46"/>
                  </a:cubicBezTo>
                  <a:cubicBezTo>
                    <a:pt x="349" y="46"/>
                    <a:pt x="349" y="46"/>
                    <a:pt x="349" y="46"/>
                  </a:cubicBezTo>
                  <a:cubicBezTo>
                    <a:pt x="349" y="46"/>
                    <a:pt x="349" y="46"/>
                    <a:pt x="349" y="46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1" y="47"/>
                    <a:pt x="351" y="47"/>
                    <a:pt x="351" y="47"/>
                  </a:cubicBezTo>
                  <a:cubicBezTo>
                    <a:pt x="352" y="48"/>
                    <a:pt x="352" y="48"/>
                    <a:pt x="352" y="48"/>
                  </a:cubicBezTo>
                  <a:cubicBezTo>
                    <a:pt x="352" y="48"/>
                    <a:pt x="352" y="48"/>
                    <a:pt x="352" y="48"/>
                  </a:cubicBezTo>
                  <a:cubicBezTo>
                    <a:pt x="352" y="48"/>
                    <a:pt x="352" y="48"/>
                    <a:pt x="352" y="48"/>
                  </a:cubicBezTo>
                  <a:cubicBezTo>
                    <a:pt x="353" y="48"/>
                    <a:pt x="353" y="48"/>
                    <a:pt x="353" y="48"/>
                  </a:cubicBezTo>
                  <a:cubicBezTo>
                    <a:pt x="353" y="48"/>
                    <a:pt x="353" y="48"/>
                    <a:pt x="353" y="48"/>
                  </a:cubicBezTo>
                  <a:cubicBezTo>
                    <a:pt x="353" y="48"/>
                    <a:pt x="353" y="48"/>
                    <a:pt x="353" y="48"/>
                  </a:cubicBezTo>
                  <a:cubicBezTo>
                    <a:pt x="353" y="48"/>
                    <a:pt x="353" y="48"/>
                    <a:pt x="353" y="48"/>
                  </a:cubicBezTo>
                  <a:cubicBezTo>
                    <a:pt x="353" y="48"/>
                    <a:pt x="353" y="48"/>
                    <a:pt x="353" y="48"/>
                  </a:cubicBezTo>
                  <a:cubicBezTo>
                    <a:pt x="353" y="48"/>
                    <a:pt x="353" y="48"/>
                    <a:pt x="353" y="48"/>
                  </a:cubicBezTo>
                  <a:cubicBezTo>
                    <a:pt x="353" y="48"/>
                    <a:pt x="353" y="48"/>
                    <a:pt x="353" y="48"/>
                  </a:cubicBezTo>
                  <a:cubicBezTo>
                    <a:pt x="354" y="48"/>
                    <a:pt x="354" y="48"/>
                    <a:pt x="354" y="48"/>
                  </a:cubicBezTo>
                  <a:cubicBezTo>
                    <a:pt x="354" y="48"/>
                    <a:pt x="354" y="48"/>
                    <a:pt x="354" y="48"/>
                  </a:cubicBezTo>
                  <a:cubicBezTo>
                    <a:pt x="354" y="48"/>
                    <a:pt x="354" y="48"/>
                    <a:pt x="354" y="48"/>
                  </a:cubicBezTo>
                  <a:cubicBezTo>
                    <a:pt x="354" y="48"/>
                    <a:pt x="354" y="48"/>
                    <a:pt x="354" y="48"/>
                  </a:cubicBezTo>
                  <a:cubicBezTo>
                    <a:pt x="354" y="49"/>
                    <a:pt x="354" y="49"/>
                    <a:pt x="354" y="49"/>
                  </a:cubicBezTo>
                  <a:cubicBezTo>
                    <a:pt x="354" y="49"/>
                    <a:pt x="354" y="49"/>
                    <a:pt x="354" y="49"/>
                  </a:cubicBezTo>
                  <a:cubicBezTo>
                    <a:pt x="354" y="49"/>
                    <a:pt x="354" y="49"/>
                    <a:pt x="354" y="49"/>
                  </a:cubicBezTo>
                  <a:cubicBezTo>
                    <a:pt x="354" y="49"/>
                    <a:pt x="354" y="49"/>
                    <a:pt x="354" y="49"/>
                  </a:cubicBezTo>
                  <a:cubicBezTo>
                    <a:pt x="354" y="49"/>
                    <a:pt x="354" y="49"/>
                    <a:pt x="354" y="49"/>
                  </a:cubicBezTo>
                  <a:cubicBezTo>
                    <a:pt x="354" y="49"/>
                    <a:pt x="354" y="49"/>
                    <a:pt x="354" y="49"/>
                  </a:cubicBezTo>
                  <a:cubicBezTo>
                    <a:pt x="354" y="49"/>
                    <a:pt x="354" y="49"/>
                    <a:pt x="354" y="49"/>
                  </a:cubicBezTo>
                  <a:cubicBezTo>
                    <a:pt x="355" y="49"/>
                    <a:pt x="355" y="49"/>
                    <a:pt x="355" y="49"/>
                  </a:cubicBezTo>
                  <a:cubicBezTo>
                    <a:pt x="355" y="49"/>
                    <a:pt x="355" y="49"/>
                    <a:pt x="355" y="49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50"/>
                    <a:pt x="356" y="50"/>
                    <a:pt x="356" y="50"/>
                  </a:cubicBezTo>
                  <a:cubicBezTo>
                    <a:pt x="356" y="50"/>
                    <a:pt x="356" y="50"/>
                    <a:pt x="356" y="50"/>
                  </a:cubicBezTo>
                  <a:cubicBezTo>
                    <a:pt x="356" y="50"/>
                    <a:pt x="356" y="50"/>
                    <a:pt x="356" y="50"/>
                  </a:cubicBezTo>
                  <a:cubicBezTo>
                    <a:pt x="356" y="50"/>
                    <a:pt x="356" y="50"/>
                    <a:pt x="356" y="50"/>
                  </a:cubicBezTo>
                  <a:cubicBezTo>
                    <a:pt x="356" y="50"/>
                    <a:pt x="356" y="50"/>
                    <a:pt x="356" y="50"/>
                  </a:cubicBezTo>
                  <a:cubicBezTo>
                    <a:pt x="357" y="50"/>
                    <a:pt x="357" y="50"/>
                    <a:pt x="357" y="50"/>
                  </a:cubicBezTo>
                  <a:cubicBezTo>
                    <a:pt x="357" y="50"/>
                    <a:pt x="357" y="50"/>
                    <a:pt x="357" y="50"/>
                  </a:cubicBezTo>
                  <a:cubicBezTo>
                    <a:pt x="357" y="50"/>
                    <a:pt x="357" y="50"/>
                    <a:pt x="357" y="50"/>
                  </a:cubicBezTo>
                  <a:cubicBezTo>
                    <a:pt x="357" y="50"/>
                    <a:pt x="357" y="50"/>
                    <a:pt x="357" y="50"/>
                  </a:cubicBezTo>
                  <a:cubicBezTo>
                    <a:pt x="357" y="50"/>
                    <a:pt x="357" y="50"/>
                    <a:pt x="357" y="50"/>
                  </a:cubicBezTo>
                  <a:cubicBezTo>
                    <a:pt x="357" y="50"/>
                    <a:pt x="357" y="50"/>
                    <a:pt x="357" y="50"/>
                  </a:cubicBezTo>
                  <a:cubicBezTo>
                    <a:pt x="357" y="50"/>
                    <a:pt x="357" y="50"/>
                    <a:pt x="357" y="50"/>
                  </a:cubicBezTo>
                  <a:cubicBezTo>
                    <a:pt x="357" y="50"/>
                    <a:pt x="357" y="50"/>
                    <a:pt x="357" y="50"/>
                  </a:cubicBezTo>
                  <a:cubicBezTo>
                    <a:pt x="357" y="50"/>
                    <a:pt x="357" y="50"/>
                    <a:pt x="357" y="50"/>
                  </a:cubicBezTo>
                  <a:cubicBezTo>
                    <a:pt x="356" y="50"/>
                    <a:pt x="356" y="50"/>
                    <a:pt x="356" y="50"/>
                  </a:cubicBezTo>
                  <a:cubicBezTo>
                    <a:pt x="357" y="51"/>
                    <a:pt x="357" y="51"/>
                    <a:pt x="357" y="51"/>
                  </a:cubicBezTo>
                  <a:cubicBezTo>
                    <a:pt x="356" y="51"/>
                    <a:pt x="356" y="51"/>
                    <a:pt x="356" y="51"/>
                  </a:cubicBezTo>
                  <a:cubicBezTo>
                    <a:pt x="356" y="51"/>
                    <a:pt x="356" y="51"/>
                    <a:pt x="356" y="51"/>
                  </a:cubicBezTo>
                  <a:cubicBezTo>
                    <a:pt x="357" y="51"/>
                    <a:pt x="357" y="51"/>
                    <a:pt x="357" y="51"/>
                  </a:cubicBezTo>
                  <a:cubicBezTo>
                    <a:pt x="357" y="51"/>
                    <a:pt x="357" y="51"/>
                    <a:pt x="357" y="51"/>
                  </a:cubicBezTo>
                  <a:cubicBezTo>
                    <a:pt x="358" y="51"/>
                    <a:pt x="358" y="51"/>
                    <a:pt x="358" y="51"/>
                  </a:cubicBezTo>
                  <a:cubicBezTo>
                    <a:pt x="359" y="51"/>
                    <a:pt x="359" y="51"/>
                    <a:pt x="359" y="51"/>
                  </a:cubicBezTo>
                  <a:cubicBezTo>
                    <a:pt x="359" y="51"/>
                    <a:pt x="359" y="51"/>
                    <a:pt x="359" y="51"/>
                  </a:cubicBezTo>
                  <a:cubicBezTo>
                    <a:pt x="359" y="52"/>
                    <a:pt x="359" y="52"/>
                    <a:pt x="359" y="52"/>
                  </a:cubicBezTo>
                  <a:cubicBezTo>
                    <a:pt x="359" y="52"/>
                    <a:pt x="359" y="52"/>
                    <a:pt x="359" y="52"/>
                  </a:cubicBezTo>
                  <a:cubicBezTo>
                    <a:pt x="359" y="52"/>
                    <a:pt x="359" y="52"/>
                    <a:pt x="359" y="52"/>
                  </a:cubicBezTo>
                  <a:cubicBezTo>
                    <a:pt x="359" y="52"/>
                    <a:pt x="359" y="52"/>
                    <a:pt x="359" y="52"/>
                  </a:cubicBezTo>
                  <a:cubicBezTo>
                    <a:pt x="359" y="52"/>
                    <a:pt x="359" y="52"/>
                    <a:pt x="359" y="52"/>
                  </a:cubicBezTo>
                  <a:cubicBezTo>
                    <a:pt x="360" y="52"/>
                    <a:pt x="360" y="52"/>
                    <a:pt x="360" y="52"/>
                  </a:cubicBezTo>
                  <a:cubicBezTo>
                    <a:pt x="360" y="52"/>
                    <a:pt x="360" y="52"/>
                    <a:pt x="360" y="52"/>
                  </a:cubicBezTo>
                  <a:cubicBezTo>
                    <a:pt x="360" y="52"/>
                    <a:pt x="360" y="52"/>
                    <a:pt x="360" y="52"/>
                  </a:cubicBezTo>
                  <a:cubicBezTo>
                    <a:pt x="360" y="52"/>
                    <a:pt x="360" y="52"/>
                    <a:pt x="360" y="52"/>
                  </a:cubicBezTo>
                  <a:cubicBezTo>
                    <a:pt x="360" y="52"/>
                    <a:pt x="360" y="52"/>
                    <a:pt x="360" y="52"/>
                  </a:cubicBezTo>
                  <a:cubicBezTo>
                    <a:pt x="360" y="52"/>
                    <a:pt x="360" y="52"/>
                    <a:pt x="360" y="52"/>
                  </a:cubicBezTo>
                  <a:cubicBezTo>
                    <a:pt x="360" y="53"/>
                    <a:pt x="360" y="53"/>
                    <a:pt x="360" y="53"/>
                  </a:cubicBezTo>
                  <a:cubicBezTo>
                    <a:pt x="360" y="53"/>
                    <a:pt x="360" y="53"/>
                    <a:pt x="360" y="53"/>
                  </a:cubicBezTo>
                  <a:cubicBezTo>
                    <a:pt x="361" y="53"/>
                    <a:pt x="361" y="53"/>
                    <a:pt x="361" y="53"/>
                  </a:cubicBezTo>
                  <a:cubicBezTo>
                    <a:pt x="361" y="53"/>
                    <a:pt x="361" y="53"/>
                    <a:pt x="361" y="53"/>
                  </a:cubicBezTo>
                  <a:cubicBezTo>
                    <a:pt x="361" y="53"/>
                    <a:pt x="361" y="53"/>
                    <a:pt x="361" y="53"/>
                  </a:cubicBezTo>
                  <a:cubicBezTo>
                    <a:pt x="361" y="53"/>
                    <a:pt x="361" y="53"/>
                    <a:pt x="362" y="53"/>
                  </a:cubicBezTo>
                  <a:cubicBezTo>
                    <a:pt x="362" y="53"/>
                    <a:pt x="362" y="53"/>
                    <a:pt x="362" y="53"/>
                  </a:cubicBezTo>
                  <a:cubicBezTo>
                    <a:pt x="362" y="53"/>
                    <a:pt x="362" y="53"/>
                    <a:pt x="362" y="53"/>
                  </a:cubicBezTo>
                  <a:cubicBezTo>
                    <a:pt x="362" y="53"/>
                    <a:pt x="362" y="53"/>
                    <a:pt x="362" y="53"/>
                  </a:cubicBezTo>
                  <a:cubicBezTo>
                    <a:pt x="362" y="53"/>
                    <a:pt x="362" y="53"/>
                    <a:pt x="363" y="53"/>
                  </a:cubicBezTo>
                  <a:cubicBezTo>
                    <a:pt x="363" y="53"/>
                    <a:pt x="363" y="53"/>
                    <a:pt x="363" y="53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4" y="53"/>
                    <a:pt x="364" y="53"/>
                    <a:pt x="365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5" y="54"/>
                    <a:pt x="366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7" y="54"/>
                    <a:pt x="367" y="54"/>
                    <a:pt x="367" y="54"/>
                  </a:cubicBezTo>
                  <a:cubicBezTo>
                    <a:pt x="367" y="54"/>
                    <a:pt x="367" y="54"/>
                    <a:pt x="367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6" y="55"/>
                    <a:pt x="366" y="55"/>
                    <a:pt x="366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9" y="55"/>
                    <a:pt x="369" y="55"/>
                    <a:pt x="369" y="55"/>
                  </a:cubicBezTo>
                  <a:cubicBezTo>
                    <a:pt x="369" y="55"/>
                    <a:pt x="370" y="54"/>
                    <a:pt x="371" y="55"/>
                  </a:cubicBezTo>
                  <a:cubicBezTo>
                    <a:pt x="371" y="55"/>
                    <a:pt x="371" y="55"/>
                    <a:pt x="372" y="55"/>
                  </a:cubicBezTo>
                  <a:cubicBezTo>
                    <a:pt x="372" y="54"/>
                    <a:pt x="372" y="54"/>
                    <a:pt x="372" y="54"/>
                  </a:cubicBezTo>
                  <a:cubicBezTo>
                    <a:pt x="372" y="54"/>
                    <a:pt x="372" y="54"/>
                    <a:pt x="372" y="54"/>
                  </a:cubicBezTo>
                  <a:cubicBezTo>
                    <a:pt x="372" y="54"/>
                    <a:pt x="372" y="54"/>
                    <a:pt x="372" y="54"/>
                  </a:cubicBezTo>
                  <a:cubicBezTo>
                    <a:pt x="373" y="54"/>
                    <a:pt x="373" y="54"/>
                    <a:pt x="373" y="54"/>
                  </a:cubicBezTo>
                  <a:cubicBezTo>
                    <a:pt x="373" y="54"/>
                    <a:pt x="373" y="54"/>
                    <a:pt x="373" y="54"/>
                  </a:cubicBezTo>
                  <a:cubicBezTo>
                    <a:pt x="373" y="54"/>
                    <a:pt x="373" y="54"/>
                    <a:pt x="373" y="54"/>
                  </a:cubicBezTo>
                  <a:cubicBezTo>
                    <a:pt x="373" y="54"/>
                    <a:pt x="373" y="54"/>
                    <a:pt x="373" y="54"/>
                  </a:cubicBezTo>
                  <a:cubicBezTo>
                    <a:pt x="374" y="54"/>
                    <a:pt x="374" y="54"/>
                    <a:pt x="374" y="54"/>
                  </a:cubicBezTo>
                  <a:cubicBezTo>
                    <a:pt x="374" y="54"/>
                    <a:pt x="374" y="54"/>
                    <a:pt x="374" y="54"/>
                  </a:cubicBezTo>
                  <a:cubicBezTo>
                    <a:pt x="375" y="54"/>
                    <a:pt x="375" y="54"/>
                    <a:pt x="375" y="54"/>
                  </a:cubicBezTo>
                  <a:cubicBezTo>
                    <a:pt x="375" y="54"/>
                    <a:pt x="375" y="54"/>
                    <a:pt x="375" y="54"/>
                  </a:cubicBezTo>
                  <a:cubicBezTo>
                    <a:pt x="375" y="54"/>
                    <a:pt x="375" y="54"/>
                    <a:pt x="375" y="54"/>
                  </a:cubicBezTo>
                  <a:cubicBezTo>
                    <a:pt x="375" y="54"/>
                    <a:pt x="375" y="54"/>
                    <a:pt x="375" y="54"/>
                  </a:cubicBezTo>
                  <a:cubicBezTo>
                    <a:pt x="376" y="54"/>
                    <a:pt x="376" y="54"/>
                    <a:pt x="377" y="54"/>
                  </a:cubicBezTo>
                  <a:cubicBezTo>
                    <a:pt x="377" y="54"/>
                    <a:pt x="377" y="54"/>
                    <a:pt x="377" y="54"/>
                  </a:cubicBezTo>
                  <a:cubicBezTo>
                    <a:pt x="377" y="54"/>
                    <a:pt x="377" y="54"/>
                    <a:pt x="377" y="54"/>
                  </a:cubicBezTo>
                  <a:cubicBezTo>
                    <a:pt x="377" y="54"/>
                    <a:pt x="377" y="54"/>
                    <a:pt x="377" y="54"/>
                  </a:cubicBezTo>
                  <a:cubicBezTo>
                    <a:pt x="378" y="54"/>
                    <a:pt x="378" y="54"/>
                    <a:pt x="378" y="54"/>
                  </a:cubicBezTo>
                  <a:cubicBezTo>
                    <a:pt x="378" y="54"/>
                    <a:pt x="378" y="54"/>
                    <a:pt x="378" y="54"/>
                  </a:cubicBezTo>
                  <a:cubicBezTo>
                    <a:pt x="378" y="54"/>
                    <a:pt x="378" y="54"/>
                    <a:pt x="378" y="54"/>
                  </a:cubicBezTo>
                  <a:cubicBezTo>
                    <a:pt x="378" y="54"/>
                    <a:pt x="378" y="54"/>
                    <a:pt x="378" y="54"/>
                  </a:cubicBezTo>
                  <a:cubicBezTo>
                    <a:pt x="378" y="54"/>
                    <a:pt x="378" y="54"/>
                    <a:pt x="378" y="54"/>
                  </a:cubicBezTo>
                  <a:cubicBezTo>
                    <a:pt x="378" y="54"/>
                    <a:pt x="378" y="54"/>
                    <a:pt x="378" y="54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9" y="54"/>
                    <a:pt x="379" y="54"/>
                    <a:pt x="379" y="54"/>
                  </a:cubicBezTo>
                  <a:cubicBezTo>
                    <a:pt x="378" y="55"/>
                    <a:pt x="378" y="55"/>
                    <a:pt x="378" y="55"/>
                  </a:cubicBezTo>
                  <a:cubicBezTo>
                    <a:pt x="378" y="55"/>
                    <a:pt x="378" y="55"/>
                    <a:pt x="378" y="55"/>
                  </a:cubicBezTo>
                  <a:cubicBezTo>
                    <a:pt x="378" y="55"/>
                    <a:pt x="378" y="55"/>
                    <a:pt x="378" y="55"/>
                  </a:cubicBezTo>
                  <a:cubicBezTo>
                    <a:pt x="377" y="55"/>
                    <a:pt x="377" y="55"/>
                    <a:pt x="377" y="55"/>
                  </a:cubicBezTo>
                  <a:cubicBezTo>
                    <a:pt x="377" y="55"/>
                    <a:pt x="377" y="55"/>
                    <a:pt x="377" y="55"/>
                  </a:cubicBezTo>
                  <a:cubicBezTo>
                    <a:pt x="377" y="55"/>
                    <a:pt x="377" y="55"/>
                    <a:pt x="377" y="55"/>
                  </a:cubicBezTo>
                  <a:cubicBezTo>
                    <a:pt x="377" y="56"/>
                    <a:pt x="377" y="56"/>
                    <a:pt x="377" y="56"/>
                  </a:cubicBezTo>
                  <a:cubicBezTo>
                    <a:pt x="377" y="56"/>
                    <a:pt x="377" y="56"/>
                    <a:pt x="377" y="56"/>
                  </a:cubicBezTo>
                  <a:cubicBezTo>
                    <a:pt x="376" y="56"/>
                    <a:pt x="376" y="56"/>
                    <a:pt x="376" y="56"/>
                  </a:cubicBezTo>
                  <a:cubicBezTo>
                    <a:pt x="376" y="56"/>
                    <a:pt x="376" y="56"/>
                    <a:pt x="376" y="56"/>
                  </a:cubicBezTo>
                  <a:cubicBezTo>
                    <a:pt x="376" y="56"/>
                    <a:pt x="376" y="56"/>
                    <a:pt x="376" y="56"/>
                  </a:cubicBezTo>
                  <a:cubicBezTo>
                    <a:pt x="376" y="56"/>
                    <a:pt x="376" y="56"/>
                    <a:pt x="376" y="56"/>
                  </a:cubicBezTo>
                  <a:cubicBezTo>
                    <a:pt x="376" y="56"/>
                    <a:pt x="376" y="56"/>
                    <a:pt x="376" y="56"/>
                  </a:cubicBezTo>
                  <a:cubicBezTo>
                    <a:pt x="376" y="56"/>
                    <a:pt x="376" y="56"/>
                    <a:pt x="376" y="56"/>
                  </a:cubicBezTo>
                  <a:cubicBezTo>
                    <a:pt x="376" y="57"/>
                    <a:pt x="376" y="57"/>
                    <a:pt x="376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4" y="57"/>
                    <a:pt x="374" y="57"/>
                    <a:pt x="374" y="57"/>
                  </a:cubicBezTo>
                  <a:cubicBezTo>
                    <a:pt x="374" y="57"/>
                    <a:pt x="374" y="57"/>
                    <a:pt x="374" y="57"/>
                  </a:cubicBezTo>
                  <a:cubicBezTo>
                    <a:pt x="374" y="57"/>
                    <a:pt x="374" y="57"/>
                    <a:pt x="374" y="57"/>
                  </a:cubicBezTo>
                  <a:cubicBezTo>
                    <a:pt x="374" y="57"/>
                    <a:pt x="374" y="57"/>
                    <a:pt x="374" y="57"/>
                  </a:cubicBezTo>
                  <a:cubicBezTo>
                    <a:pt x="374" y="57"/>
                    <a:pt x="374" y="57"/>
                    <a:pt x="374" y="57"/>
                  </a:cubicBezTo>
                  <a:cubicBezTo>
                    <a:pt x="374" y="57"/>
                    <a:pt x="374" y="57"/>
                    <a:pt x="374" y="57"/>
                  </a:cubicBezTo>
                  <a:cubicBezTo>
                    <a:pt x="374" y="57"/>
                    <a:pt x="374" y="57"/>
                    <a:pt x="374" y="57"/>
                  </a:cubicBezTo>
                  <a:cubicBezTo>
                    <a:pt x="373" y="58"/>
                    <a:pt x="374" y="58"/>
                    <a:pt x="373" y="58"/>
                  </a:cubicBezTo>
                  <a:cubicBezTo>
                    <a:pt x="373" y="58"/>
                    <a:pt x="373" y="58"/>
                    <a:pt x="373" y="58"/>
                  </a:cubicBezTo>
                  <a:cubicBezTo>
                    <a:pt x="373" y="58"/>
                    <a:pt x="373" y="58"/>
                    <a:pt x="373" y="58"/>
                  </a:cubicBezTo>
                  <a:cubicBezTo>
                    <a:pt x="372" y="58"/>
                    <a:pt x="372" y="58"/>
                    <a:pt x="372" y="58"/>
                  </a:cubicBezTo>
                  <a:cubicBezTo>
                    <a:pt x="372" y="58"/>
                    <a:pt x="372" y="58"/>
                    <a:pt x="372" y="58"/>
                  </a:cubicBezTo>
                  <a:cubicBezTo>
                    <a:pt x="372" y="58"/>
                    <a:pt x="372" y="58"/>
                    <a:pt x="372" y="58"/>
                  </a:cubicBezTo>
                  <a:cubicBezTo>
                    <a:pt x="372" y="58"/>
                    <a:pt x="372" y="58"/>
                    <a:pt x="372" y="58"/>
                  </a:cubicBezTo>
                  <a:cubicBezTo>
                    <a:pt x="371" y="58"/>
                    <a:pt x="371" y="58"/>
                    <a:pt x="371" y="58"/>
                  </a:cubicBezTo>
                  <a:cubicBezTo>
                    <a:pt x="371" y="58"/>
                    <a:pt x="371" y="58"/>
                    <a:pt x="371" y="58"/>
                  </a:cubicBezTo>
                  <a:cubicBezTo>
                    <a:pt x="371" y="59"/>
                    <a:pt x="370" y="59"/>
                    <a:pt x="370" y="59"/>
                  </a:cubicBezTo>
                  <a:cubicBezTo>
                    <a:pt x="370" y="59"/>
                    <a:pt x="370" y="59"/>
                    <a:pt x="370" y="59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59"/>
                    <a:pt x="368" y="59"/>
                    <a:pt x="368" y="59"/>
                  </a:cubicBezTo>
                  <a:cubicBezTo>
                    <a:pt x="368" y="59"/>
                    <a:pt x="368" y="59"/>
                    <a:pt x="368" y="59"/>
                  </a:cubicBezTo>
                  <a:cubicBezTo>
                    <a:pt x="368" y="59"/>
                    <a:pt x="368" y="59"/>
                    <a:pt x="368" y="59"/>
                  </a:cubicBezTo>
                  <a:cubicBezTo>
                    <a:pt x="368" y="59"/>
                    <a:pt x="368" y="59"/>
                    <a:pt x="368" y="59"/>
                  </a:cubicBezTo>
                  <a:cubicBezTo>
                    <a:pt x="367" y="60"/>
                    <a:pt x="367" y="60"/>
                    <a:pt x="367" y="60"/>
                  </a:cubicBezTo>
                  <a:cubicBezTo>
                    <a:pt x="367" y="60"/>
                    <a:pt x="367" y="60"/>
                    <a:pt x="367" y="60"/>
                  </a:cubicBezTo>
                  <a:cubicBezTo>
                    <a:pt x="367" y="60"/>
                    <a:pt x="367" y="60"/>
                    <a:pt x="367" y="60"/>
                  </a:cubicBezTo>
                  <a:cubicBezTo>
                    <a:pt x="367" y="60"/>
                    <a:pt x="367" y="60"/>
                    <a:pt x="367" y="60"/>
                  </a:cubicBezTo>
                  <a:cubicBezTo>
                    <a:pt x="367" y="60"/>
                    <a:pt x="367" y="60"/>
                    <a:pt x="367" y="60"/>
                  </a:cubicBezTo>
                  <a:cubicBezTo>
                    <a:pt x="367" y="60"/>
                    <a:pt x="367" y="60"/>
                    <a:pt x="367" y="60"/>
                  </a:cubicBezTo>
                  <a:cubicBezTo>
                    <a:pt x="366" y="60"/>
                    <a:pt x="366" y="60"/>
                    <a:pt x="366" y="60"/>
                  </a:cubicBezTo>
                  <a:cubicBezTo>
                    <a:pt x="366" y="60"/>
                    <a:pt x="366" y="60"/>
                    <a:pt x="366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4" y="61"/>
                    <a:pt x="364" y="61"/>
                    <a:pt x="364" y="61"/>
                  </a:cubicBezTo>
                  <a:cubicBezTo>
                    <a:pt x="363" y="61"/>
                    <a:pt x="363" y="61"/>
                    <a:pt x="363" y="61"/>
                  </a:cubicBezTo>
                  <a:cubicBezTo>
                    <a:pt x="363" y="61"/>
                    <a:pt x="363" y="61"/>
                    <a:pt x="363" y="61"/>
                  </a:cubicBezTo>
                  <a:cubicBezTo>
                    <a:pt x="363" y="61"/>
                    <a:pt x="363" y="61"/>
                    <a:pt x="363" y="61"/>
                  </a:cubicBezTo>
                  <a:cubicBezTo>
                    <a:pt x="363" y="61"/>
                    <a:pt x="363" y="61"/>
                    <a:pt x="363" y="61"/>
                  </a:cubicBezTo>
                  <a:cubicBezTo>
                    <a:pt x="362" y="62"/>
                    <a:pt x="362" y="62"/>
                    <a:pt x="362" y="62"/>
                  </a:cubicBezTo>
                  <a:cubicBezTo>
                    <a:pt x="362" y="62"/>
                    <a:pt x="362" y="62"/>
                    <a:pt x="362" y="62"/>
                  </a:cubicBezTo>
                  <a:cubicBezTo>
                    <a:pt x="362" y="62"/>
                    <a:pt x="362" y="62"/>
                    <a:pt x="362" y="62"/>
                  </a:cubicBezTo>
                  <a:cubicBezTo>
                    <a:pt x="362" y="62"/>
                    <a:pt x="362" y="62"/>
                    <a:pt x="362" y="62"/>
                  </a:cubicBezTo>
                  <a:cubicBezTo>
                    <a:pt x="362" y="62"/>
                    <a:pt x="362" y="62"/>
                    <a:pt x="362" y="62"/>
                  </a:cubicBezTo>
                  <a:cubicBezTo>
                    <a:pt x="361" y="62"/>
                    <a:pt x="361" y="62"/>
                    <a:pt x="361" y="62"/>
                  </a:cubicBezTo>
                  <a:cubicBezTo>
                    <a:pt x="361" y="62"/>
                    <a:pt x="361" y="62"/>
                    <a:pt x="361" y="62"/>
                  </a:cubicBezTo>
                  <a:cubicBezTo>
                    <a:pt x="360" y="62"/>
                    <a:pt x="360" y="62"/>
                    <a:pt x="360" y="62"/>
                  </a:cubicBezTo>
                  <a:cubicBezTo>
                    <a:pt x="360" y="62"/>
                    <a:pt x="360" y="62"/>
                    <a:pt x="360" y="62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59" y="63"/>
                    <a:pt x="359" y="63"/>
                    <a:pt x="359" y="63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59" y="63"/>
                    <a:pt x="359" y="63"/>
                    <a:pt x="359" y="63"/>
                  </a:cubicBezTo>
                  <a:cubicBezTo>
                    <a:pt x="359" y="63"/>
                    <a:pt x="359" y="63"/>
                    <a:pt x="359" y="63"/>
                  </a:cubicBezTo>
                  <a:cubicBezTo>
                    <a:pt x="359" y="63"/>
                    <a:pt x="359" y="63"/>
                    <a:pt x="359" y="63"/>
                  </a:cubicBezTo>
                  <a:cubicBezTo>
                    <a:pt x="359" y="63"/>
                    <a:pt x="359" y="63"/>
                    <a:pt x="359" y="63"/>
                  </a:cubicBezTo>
                  <a:cubicBezTo>
                    <a:pt x="359" y="63"/>
                    <a:pt x="359" y="63"/>
                    <a:pt x="359" y="63"/>
                  </a:cubicBezTo>
                  <a:cubicBezTo>
                    <a:pt x="359" y="63"/>
                    <a:pt x="359" y="63"/>
                    <a:pt x="359" y="63"/>
                  </a:cubicBezTo>
                  <a:cubicBezTo>
                    <a:pt x="359" y="63"/>
                    <a:pt x="359" y="63"/>
                    <a:pt x="359" y="63"/>
                  </a:cubicBezTo>
                  <a:cubicBezTo>
                    <a:pt x="358" y="64"/>
                    <a:pt x="358" y="64"/>
                    <a:pt x="358" y="64"/>
                  </a:cubicBezTo>
                  <a:cubicBezTo>
                    <a:pt x="358" y="64"/>
                    <a:pt x="358" y="64"/>
                    <a:pt x="358" y="64"/>
                  </a:cubicBezTo>
                  <a:cubicBezTo>
                    <a:pt x="358" y="64"/>
                    <a:pt x="358" y="64"/>
                    <a:pt x="358" y="64"/>
                  </a:cubicBezTo>
                  <a:cubicBezTo>
                    <a:pt x="358" y="64"/>
                    <a:pt x="358" y="64"/>
                    <a:pt x="358" y="64"/>
                  </a:cubicBezTo>
                  <a:cubicBezTo>
                    <a:pt x="358" y="64"/>
                    <a:pt x="358" y="64"/>
                    <a:pt x="358" y="64"/>
                  </a:cubicBezTo>
                  <a:cubicBezTo>
                    <a:pt x="358" y="64"/>
                    <a:pt x="358" y="64"/>
                    <a:pt x="358" y="64"/>
                  </a:cubicBezTo>
                  <a:cubicBezTo>
                    <a:pt x="358" y="64"/>
                    <a:pt x="358" y="64"/>
                    <a:pt x="358" y="64"/>
                  </a:cubicBezTo>
                  <a:cubicBezTo>
                    <a:pt x="358" y="64"/>
                    <a:pt x="358" y="64"/>
                    <a:pt x="358" y="64"/>
                  </a:cubicBezTo>
                  <a:cubicBezTo>
                    <a:pt x="358" y="64"/>
                    <a:pt x="358" y="64"/>
                    <a:pt x="358" y="64"/>
                  </a:cubicBezTo>
                  <a:cubicBezTo>
                    <a:pt x="359" y="64"/>
                    <a:pt x="359" y="64"/>
                    <a:pt x="359" y="64"/>
                  </a:cubicBezTo>
                  <a:cubicBezTo>
                    <a:pt x="359" y="64"/>
                    <a:pt x="359" y="64"/>
                    <a:pt x="359" y="64"/>
                  </a:cubicBezTo>
                  <a:cubicBezTo>
                    <a:pt x="359" y="64"/>
                    <a:pt x="359" y="64"/>
                    <a:pt x="359" y="64"/>
                  </a:cubicBezTo>
                  <a:cubicBezTo>
                    <a:pt x="359" y="64"/>
                    <a:pt x="359" y="64"/>
                    <a:pt x="359" y="64"/>
                  </a:cubicBezTo>
                  <a:cubicBezTo>
                    <a:pt x="359" y="65"/>
                    <a:pt x="359" y="65"/>
                    <a:pt x="359" y="65"/>
                  </a:cubicBezTo>
                  <a:cubicBezTo>
                    <a:pt x="359" y="65"/>
                    <a:pt x="359" y="65"/>
                    <a:pt x="359" y="65"/>
                  </a:cubicBezTo>
                  <a:cubicBezTo>
                    <a:pt x="359" y="65"/>
                    <a:pt x="359" y="65"/>
                    <a:pt x="359" y="65"/>
                  </a:cubicBezTo>
                  <a:cubicBezTo>
                    <a:pt x="359" y="65"/>
                    <a:pt x="359" y="65"/>
                    <a:pt x="359" y="65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60" y="66"/>
                    <a:pt x="360" y="66"/>
                    <a:pt x="360" y="66"/>
                  </a:cubicBezTo>
                  <a:cubicBezTo>
                    <a:pt x="361" y="66"/>
                    <a:pt x="361" y="66"/>
                    <a:pt x="361" y="66"/>
                  </a:cubicBezTo>
                  <a:cubicBezTo>
                    <a:pt x="361" y="66"/>
                    <a:pt x="361" y="66"/>
                    <a:pt x="361" y="66"/>
                  </a:cubicBezTo>
                  <a:cubicBezTo>
                    <a:pt x="360" y="66"/>
                    <a:pt x="360" y="66"/>
                    <a:pt x="360" y="66"/>
                  </a:cubicBezTo>
                  <a:cubicBezTo>
                    <a:pt x="360" y="66"/>
                    <a:pt x="360" y="66"/>
                    <a:pt x="360" y="66"/>
                  </a:cubicBezTo>
                  <a:cubicBezTo>
                    <a:pt x="360" y="66"/>
                    <a:pt x="360" y="66"/>
                    <a:pt x="360" y="66"/>
                  </a:cubicBezTo>
                  <a:cubicBezTo>
                    <a:pt x="361" y="66"/>
                    <a:pt x="361" y="66"/>
                    <a:pt x="361" y="66"/>
                  </a:cubicBezTo>
                  <a:cubicBezTo>
                    <a:pt x="361" y="66"/>
                    <a:pt x="361" y="66"/>
                    <a:pt x="361" y="66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7"/>
                    <a:pt x="361" y="67"/>
                    <a:pt x="361" y="67"/>
                  </a:cubicBezTo>
                  <a:cubicBezTo>
                    <a:pt x="361" y="68"/>
                    <a:pt x="361" y="68"/>
                    <a:pt x="361" y="68"/>
                  </a:cubicBezTo>
                  <a:cubicBezTo>
                    <a:pt x="361" y="68"/>
                    <a:pt x="361" y="68"/>
                    <a:pt x="361" y="68"/>
                  </a:cubicBezTo>
                  <a:cubicBezTo>
                    <a:pt x="361" y="68"/>
                    <a:pt x="361" y="68"/>
                    <a:pt x="361" y="68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61" y="68"/>
                    <a:pt x="361" y="68"/>
                    <a:pt x="361" y="68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60" y="68"/>
                    <a:pt x="360" y="68"/>
                    <a:pt x="360" y="68"/>
                  </a:cubicBezTo>
                  <a:cubicBezTo>
                    <a:pt x="360" y="69"/>
                    <a:pt x="360" y="69"/>
                    <a:pt x="360" y="69"/>
                  </a:cubicBezTo>
                  <a:cubicBezTo>
                    <a:pt x="360" y="69"/>
                    <a:pt x="360" y="69"/>
                    <a:pt x="360" y="69"/>
                  </a:cubicBezTo>
                  <a:cubicBezTo>
                    <a:pt x="359" y="69"/>
                    <a:pt x="359" y="69"/>
                    <a:pt x="359" y="69"/>
                  </a:cubicBezTo>
                  <a:cubicBezTo>
                    <a:pt x="359" y="69"/>
                    <a:pt x="359" y="69"/>
                    <a:pt x="359" y="69"/>
                  </a:cubicBezTo>
                  <a:cubicBezTo>
                    <a:pt x="359" y="69"/>
                    <a:pt x="359" y="69"/>
                    <a:pt x="359" y="69"/>
                  </a:cubicBezTo>
                  <a:cubicBezTo>
                    <a:pt x="359" y="69"/>
                    <a:pt x="359" y="69"/>
                    <a:pt x="359" y="69"/>
                  </a:cubicBezTo>
                  <a:cubicBezTo>
                    <a:pt x="359" y="69"/>
                    <a:pt x="359" y="69"/>
                    <a:pt x="359" y="69"/>
                  </a:cubicBezTo>
                  <a:cubicBezTo>
                    <a:pt x="358" y="69"/>
                    <a:pt x="358" y="69"/>
                    <a:pt x="358" y="69"/>
                  </a:cubicBezTo>
                  <a:cubicBezTo>
                    <a:pt x="358" y="69"/>
                    <a:pt x="358" y="69"/>
                    <a:pt x="358" y="69"/>
                  </a:cubicBezTo>
                  <a:cubicBezTo>
                    <a:pt x="358" y="69"/>
                    <a:pt x="358" y="69"/>
                    <a:pt x="358" y="69"/>
                  </a:cubicBezTo>
                  <a:cubicBezTo>
                    <a:pt x="357" y="69"/>
                    <a:pt x="357" y="69"/>
                    <a:pt x="357" y="69"/>
                  </a:cubicBezTo>
                  <a:cubicBezTo>
                    <a:pt x="357" y="69"/>
                    <a:pt x="357" y="69"/>
                    <a:pt x="357" y="69"/>
                  </a:cubicBezTo>
                  <a:cubicBezTo>
                    <a:pt x="357" y="69"/>
                    <a:pt x="357" y="69"/>
                    <a:pt x="357" y="69"/>
                  </a:cubicBezTo>
                  <a:cubicBezTo>
                    <a:pt x="357" y="70"/>
                    <a:pt x="357" y="70"/>
                    <a:pt x="357" y="70"/>
                  </a:cubicBezTo>
                  <a:cubicBezTo>
                    <a:pt x="356" y="70"/>
                    <a:pt x="356" y="70"/>
                    <a:pt x="356" y="70"/>
                  </a:cubicBezTo>
                  <a:cubicBezTo>
                    <a:pt x="356" y="70"/>
                    <a:pt x="356" y="70"/>
                    <a:pt x="356" y="70"/>
                  </a:cubicBezTo>
                  <a:cubicBezTo>
                    <a:pt x="356" y="70"/>
                    <a:pt x="356" y="70"/>
                    <a:pt x="355" y="70"/>
                  </a:cubicBezTo>
                  <a:cubicBezTo>
                    <a:pt x="355" y="70"/>
                    <a:pt x="355" y="70"/>
                    <a:pt x="355" y="70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3" y="70"/>
                    <a:pt x="353" y="70"/>
                    <a:pt x="353" y="70"/>
                  </a:cubicBezTo>
                  <a:cubicBezTo>
                    <a:pt x="353" y="70"/>
                    <a:pt x="353" y="70"/>
                    <a:pt x="353" y="70"/>
                  </a:cubicBezTo>
                  <a:cubicBezTo>
                    <a:pt x="353" y="70"/>
                    <a:pt x="353" y="70"/>
                    <a:pt x="353" y="70"/>
                  </a:cubicBezTo>
                  <a:cubicBezTo>
                    <a:pt x="353" y="70"/>
                    <a:pt x="353" y="70"/>
                    <a:pt x="353" y="70"/>
                  </a:cubicBezTo>
                  <a:cubicBezTo>
                    <a:pt x="353" y="70"/>
                    <a:pt x="353" y="70"/>
                    <a:pt x="353" y="70"/>
                  </a:cubicBezTo>
                  <a:cubicBezTo>
                    <a:pt x="353" y="70"/>
                    <a:pt x="353" y="70"/>
                    <a:pt x="353" y="70"/>
                  </a:cubicBezTo>
                  <a:cubicBezTo>
                    <a:pt x="353" y="71"/>
                    <a:pt x="353" y="71"/>
                    <a:pt x="353" y="71"/>
                  </a:cubicBezTo>
                  <a:cubicBezTo>
                    <a:pt x="352" y="71"/>
                    <a:pt x="352" y="71"/>
                    <a:pt x="352" y="71"/>
                  </a:cubicBezTo>
                  <a:cubicBezTo>
                    <a:pt x="352" y="71"/>
                    <a:pt x="352" y="71"/>
                    <a:pt x="352" y="71"/>
                  </a:cubicBezTo>
                  <a:cubicBezTo>
                    <a:pt x="352" y="71"/>
                    <a:pt x="352" y="71"/>
                    <a:pt x="352" y="71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51" y="71"/>
                    <a:pt x="351" y="71"/>
                    <a:pt x="350" y="71"/>
                  </a:cubicBezTo>
                  <a:cubicBezTo>
                    <a:pt x="350" y="71"/>
                    <a:pt x="350" y="72"/>
                    <a:pt x="350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2" y="73"/>
                    <a:pt x="352" y="73"/>
                    <a:pt x="352" y="73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0" y="74"/>
                    <a:pt x="350" y="74"/>
                    <a:pt x="350" y="74"/>
                  </a:cubicBezTo>
                  <a:cubicBezTo>
                    <a:pt x="350" y="74"/>
                    <a:pt x="350" y="74"/>
                    <a:pt x="350" y="74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48" y="74"/>
                    <a:pt x="348" y="74"/>
                    <a:pt x="348" y="74"/>
                  </a:cubicBezTo>
                  <a:cubicBezTo>
                    <a:pt x="348" y="74"/>
                    <a:pt x="348" y="74"/>
                    <a:pt x="348" y="74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5"/>
                    <a:pt x="347" y="75"/>
                    <a:pt x="347" y="75"/>
                  </a:cubicBezTo>
                  <a:cubicBezTo>
                    <a:pt x="347" y="75"/>
                    <a:pt x="347" y="75"/>
                    <a:pt x="347" y="75"/>
                  </a:cubicBezTo>
                  <a:cubicBezTo>
                    <a:pt x="347" y="75"/>
                    <a:pt x="347" y="75"/>
                    <a:pt x="347" y="75"/>
                  </a:cubicBezTo>
                  <a:cubicBezTo>
                    <a:pt x="347" y="75"/>
                    <a:pt x="347" y="75"/>
                    <a:pt x="347" y="75"/>
                  </a:cubicBezTo>
                  <a:cubicBezTo>
                    <a:pt x="347" y="75"/>
                    <a:pt x="347" y="75"/>
                    <a:pt x="347" y="75"/>
                  </a:cubicBezTo>
                  <a:cubicBezTo>
                    <a:pt x="347" y="75"/>
                    <a:pt x="347" y="75"/>
                    <a:pt x="347" y="75"/>
                  </a:cubicBezTo>
                  <a:cubicBezTo>
                    <a:pt x="347" y="75"/>
                    <a:pt x="347" y="75"/>
                    <a:pt x="347" y="75"/>
                  </a:cubicBezTo>
                  <a:cubicBezTo>
                    <a:pt x="347" y="76"/>
                    <a:pt x="347" y="76"/>
                    <a:pt x="347" y="76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6"/>
                    <a:pt x="347" y="76"/>
                    <a:pt x="347" y="76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6" y="76"/>
                    <a:pt x="345" y="76"/>
                    <a:pt x="345" y="76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5" y="76"/>
                    <a:pt x="345" y="76"/>
                    <a:pt x="345" y="76"/>
                  </a:cubicBezTo>
                  <a:cubicBezTo>
                    <a:pt x="344" y="77"/>
                    <a:pt x="344" y="77"/>
                    <a:pt x="344" y="77"/>
                  </a:cubicBezTo>
                  <a:cubicBezTo>
                    <a:pt x="344" y="77"/>
                    <a:pt x="344" y="77"/>
                    <a:pt x="344" y="77"/>
                  </a:cubicBezTo>
                  <a:cubicBezTo>
                    <a:pt x="344" y="77"/>
                    <a:pt x="344" y="77"/>
                    <a:pt x="344" y="77"/>
                  </a:cubicBezTo>
                  <a:cubicBezTo>
                    <a:pt x="344" y="77"/>
                    <a:pt x="344" y="77"/>
                    <a:pt x="344" y="77"/>
                  </a:cubicBezTo>
                  <a:cubicBezTo>
                    <a:pt x="344" y="77"/>
                    <a:pt x="344" y="77"/>
                    <a:pt x="343" y="77"/>
                  </a:cubicBezTo>
                  <a:cubicBezTo>
                    <a:pt x="343" y="77"/>
                    <a:pt x="343" y="77"/>
                    <a:pt x="342" y="77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42" y="78"/>
                    <a:pt x="342" y="78"/>
                    <a:pt x="341" y="78"/>
                  </a:cubicBezTo>
                  <a:cubicBezTo>
                    <a:pt x="341" y="78"/>
                    <a:pt x="341" y="78"/>
                    <a:pt x="341" y="78"/>
                  </a:cubicBezTo>
                  <a:cubicBezTo>
                    <a:pt x="341" y="78"/>
                    <a:pt x="340" y="78"/>
                    <a:pt x="340" y="78"/>
                  </a:cubicBezTo>
                  <a:cubicBezTo>
                    <a:pt x="340" y="78"/>
                    <a:pt x="340" y="78"/>
                    <a:pt x="339" y="78"/>
                  </a:cubicBezTo>
                  <a:cubicBezTo>
                    <a:pt x="339" y="79"/>
                    <a:pt x="339" y="79"/>
                    <a:pt x="339" y="79"/>
                  </a:cubicBezTo>
                  <a:cubicBezTo>
                    <a:pt x="338" y="79"/>
                    <a:pt x="338" y="79"/>
                    <a:pt x="338" y="79"/>
                  </a:cubicBezTo>
                  <a:cubicBezTo>
                    <a:pt x="338" y="79"/>
                    <a:pt x="338" y="79"/>
                    <a:pt x="338" y="79"/>
                  </a:cubicBezTo>
                  <a:cubicBezTo>
                    <a:pt x="337" y="79"/>
                    <a:pt x="337" y="79"/>
                    <a:pt x="337" y="79"/>
                  </a:cubicBezTo>
                  <a:cubicBezTo>
                    <a:pt x="337" y="79"/>
                    <a:pt x="337" y="79"/>
                    <a:pt x="337" y="79"/>
                  </a:cubicBezTo>
                  <a:cubicBezTo>
                    <a:pt x="337" y="79"/>
                    <a:pt x="337" y="79"/>
                    <a:pt x="337" y="79"/>
                  </a:cubicBezTo>
                  <a:cubicBezTo>
                    <a:pt x="337" y="79"/>
                    <a:pt x="337" y="79"/>
                    <a:pt x="337" y="79"/>
                  </a:cubicBezTo>
                  <a:cubicBezTo>
                    <a:pt x="336" y="79"/>
                    <a:pt x="336" y="79"/>
                    <a:pt x="336" y="79"/>
                  </a:cubicBezTo>
                  <a:cubicBezTo>
                    <a:pt x="336" y="79"/>
                    <a:pt x="336" y="79"/>
                    <a:pt x="336" y="79"/>
                  </a:cubicBezTo>
                  <a:cubicBezTo>
                    <a:pt x="336" y="79"/>
                    <a:pt x="336" y="79"/>
                    <a:pt x="336" y="79"/>
                  </a:cubicBezTo>
                  <a:cubicBezTo>
                    <a:pt x="335" y="79"/>
                    <a:pt x="335" y="79"/>
                    <a:pt x="334" y="79"/>
                  </a:cubicBezTo>
                  <a:cubicBezTo>
                    <a:pt x="334" y="79"/>
                    <a:pt x="334" y="79"/>
                    <a:pt x="334" y="79"/>
                  </a:cubicBezTo>
                  <a:cubicBezTo>
                    <a:pt x="334" y="79"/>
                    <a:pt x="334" y="80"/>
                    <a:pt x="333" y="80"/>
                  </a:cubicBezTo>
                  <a:cubicBezTo>
                    <a:pt x="332" y="79"/>
                    <a:pt x="332" y="79"/>
                    <a:pt x="332" y="79"/>
                  </a:cubicBezTo>
                  <a:cubicBezTo>
                    <a:pt x="332" y="80"/>
                    <a:pt x="332" y="80"/>
                    <a:pt x="332" y="80"/>
                  </a:cubicBezTo>
                  <a:cubicBezTo>
                    <a:pt x="331" y="80"/>
                    <a:pt x="331" y="80"/>
                    <a:pt x="331" y="80"/>
                  </a:cubicBezTo>
                  <a:cubicBezTo>
                    <a:pt x="331" y="80"/>
                    <a:pt x="331" y="80"/>
                    <a:pt x="331" y="80"/>
                  </a:cubicBezTo>
                  <a:cubicBezTo>
                    <a:pt x="331" y="80"/>
                    <a:pt x="331" y="80"/>
                    <a:pt x="331" y="80"/>
                  </a:cubicBezTo>
                  <a:cubicBezTo>
                    <a:pt x="331" y="80"/>
                    <a:pt x="331" y="80"/>
                    <a:pt x="331" y="80"/>
                  </a:cubicBezTo>
                  <a:cubicBezTo>
                    <a:pt x="330" y="80"/>
                    <a:pt x="330" y="80"/>
                    <a:pt x="330" y="80"/>
                  </a:cubicBezTo>
                  <a:cubicBezTo>
                    <a:pt x="330" y="80"/>
                    <a:pt x="330" y="80"/>
                    <a:pt x="330" y="80"/>
                  </a:cubicBezTo>
                  <a:cubicBezTo>
                    <a:pt x="330" y="80"/>
                    <a:pt x="330" y="80"/>
                    <a:pt x="330" y="80"/>
                  </a:cubicBezTo>
                  <a:cubicBezTo>
                    <a:pt x="330" y="80"/>
                    <a:pt x="330" y="80"/>
                    <a:pt x="330" y="80"/>
                  </a:cubicBezTo>
                  <a:cubicBezTo>
                    <a:pt x="330" y="80"/>
                    <a:pt x="330" y="80"/>
                    <a:pt x="330" y="80"/>
                  </a:cubicBezTo>
                  <a:cubicBezTo>
                    <a:pt x="329" y="80"/>
                    <a:pt x="329" y="80"/>
                    <a:pt x="329" y="80"/>
                  </a:cubicBezTo>
                  <a:cubicBezTo>
                    <a:pt x="329" y="80"/>
                    <a:pt x="329" y="80"/>
                    <a:pt x="329" y="80"/>
                  </a:cubicBezTo>
                  <a:cubicBezTo>
                    <a:pt x="328" y="80"/>
                    <a:pt x="328" y="80"/>
                    <a:pt x="327" y="80"/>
                  </a:cubicBezTo>
                  <a:cubicBezTo>
                    <a:pt x="327" y="80"/>
                    <a:pt x="327" y="80"/>
                    <a:pt x="327" y="80"/>
                  </a:cubicBezTo>
                  <a:cubicBezTo>
                    <a:pt x="327" y="80"/>
                    <a:pt x="326" y="80"/>
                    <a:pt x="325" y="80"/>
                  </a:cubicBezTo>
                  <a:cubicBezTo>
                    <a:pt x="325" y="80"/>
                    <a:pt x="325" y="80"/>
                    <a:pt x="325" y="80"/>
                  </a:cubicBezTo>
                  <a:cubicBezTo>
                    <a:pt x="325" y="80"/>
                    <a:pt x="325" y="80"/>
                    <a:pt x="325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23" y="80"/>
                    <a:pt x="323" y="80"/>
                    <a:pt x="323" y="80"/>
                  </a:cubicBezTo>
                  <a:cubicBezTo>
                    <a:pt x="323" y="80"/>
                    <a:pt x="323" y="80"/>
                    <a:pt x="323" y="80"/>
                  </a:cubicBezTo>
                  <a:cubicBezTo>
                    <a:pt x="323" y="80"/>
                    <a:pt x="323" y="80"/>
                    <a:pt x="323" y="80"/>
                  </a:cubicBezTo>
                  <a:cubicBezTo>
                    <a:pt x="323" y="80"/>
                    <a:pt x="323" y="80"/>
                    <a:pt x="323" y="80"/>
                  </a:cubicBezTo>
                  <a:cubicBezTo>
                    <a:pt x="323" y="80"/>
                    <a:pt x="323" y="80"/>
                    <a:pt x="323" y="80"/>
                  </a:cubicBezTo>
                  <a:cubicBezTo>
                    <a:pt x="322" y="80"/>
                    <a:pt x="322" y="80"/>
                    <a:pt x="322" y="80"/>
                  </a:cubicBezTo>
                  <a:cubicBezTo>
                    <a:pt x="323" y="80"/>
                    <a:pt x="322" y="80"/>
                    <a:pt x="322" y="80"/>
                  </a:cubicBezTo>
                  <a:cubicBezTo>
                    <a:pt x="322" y="80"/>
                    <a:pt x="322" y="80"/>
                    <a:pt x="322" y="80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2" y="79"/>
                    <a:pt x="323" y="79"/>
                    <a:pt x="322" y="79"/>
                  </a:cubicBezTo>
                  <a:cubicBezTo>
                    <a:pt x="322" y="79"/>
                    <a:pt x="322" y="79"/>
                    <a:pt x="322" y="79"/>
                  </a:cubicBezTo>
                  <a:cubicBezTo>
                    <a:pt x="322" y="78"/>
                    <a:pt x="322" y="78"/>
                    <a:pt x="322" y="78"/>
                  </a:cubicBezTo>
                  <a:cubicBezTo>
                    <a:pt x="322" y="78"/>
                    <a:pt x="322" y="78"/>
                    <a:pt x="322" y="78"/>
                  </a:cubicBezTo>
                  <a:cubicBezTo>
                    <a:pt x="322" y="78"/>
                    <a:pt x="322" y="78"/>
                    <a:pt x="322" y="78"/>
                  </a:cubicBezTo>
                  <a:cubicBezTo>
                    <a:pt x="321" y="78"/>
                    <a:pt x="321" y="78"/>
                    <a:pt x="321" y="78"/>
                  </a:cubicBezTo>
                  <a:cubicBezTo>
                    <a:pt x="321" y="78"/>
                    <a:pt x="321" y="78"/>
                    <a:pt x="321" y="78"/>
                  </a:cubicBezTo>
                  <a:cubicBezTo>
                    <a:pt x="321" y="78"/>
                    <a:pt x="321" y="78"/>
                    <a:pt x="321" y="78"/>
                  </a:cubicBezTo>
                  <a:cubicBezTo>
                    <a:pt x="321" y="78"/>
                    <a:pt x="321" y="78"/>
                    <a:pt x="321" y="78"/>
                  </a:cubicBezTo>
                  <a:cubicBezTo>
                    <a:pt x="321" y="78"/>
                    <a:pt x="321" y="78"/>
                    <a:pt x="321" y="78"/>
                  </a:cubicBezTo>
                  <a:cubicBezTo>
                    <a:pt x="321" y="78"/>
                    <a:pt x="321" y="78"/>
                    <a:pt x="321" y="78"/>
                  </a:cubicBezTo>
                  <a:cubicBezTo>
                    <a:pt x="320" y="77"/>
                    <a:pt x="320" y="77"/>
                    <a:pt x="320" y="77"/>
                  </a:cubicBezTo>
                  <a:cubicBezTo>
                    <a:pt x="320" y="77"/>
                    <a:pt x="320" y="77"/>
                    <a:pt x="320" y="7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8" y="77"/>
                    <a:pt x="318" y="77"/>
                    <a:pt x="318" y="77"/>
                  </a:cubicBezTo>
                  <a:cubicBezTo>
                    <a:pt x="318" y="77"/>
                    <a:pt x="318" y="77"/>
                    <a:pt x="318" y="77"/>
                  </a:cubicBezTo>
                  <a:cubicBezTo>
                    <a:pt x="318" y="77"/>
                    <a:pt x="318" y="77"/>
                    <a:pt x="318" y="77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5" y="74"/>
                    <a:pt x="315" y="74"/>
                    <a:pt x="315" y="74"/>
                  </a:cubicBezTo>
                  <a:cubicBezTo>
                    <a:pt x="315" y="74"/>
                    <a:pt x="315" y="74"/>
                    <a:pt x="315" y="74"/>
                  </a:cubicBezTo>
                  <a:cubicBezTo>
                    <a:pt x="315" y="74"/>
                    <a:pt x="315" y="74"/>
                    <a:pt x="315" y="74"/>
                  </a:cubicBezTo>
                  <a:cubicBezTo>
                    <a:pt x="315" y="74"/>
                    <a:pt x="315" y="74"/>
                    <a:pt x="315" y="74"/>
                  </a:cubicBezTo>
                  <a:cubicBezTo>
                    <a:pt x="315" y="74"/>
                    <a:pt x="315" y="74"/>
                    <a:pt x="315" y="74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3" y="73"/>
                    <a:pt x="314" y="73"/>
                    <a:pt x="313" y="73"/>
                  </a:cubicBezTo>
                  <a:cubicBezTo>
                    <a:pt x="313" y="73"/>
                    <a:pt x="313" y="73"/>
                    <a:pt x="313" y="73"/>
                  </a:cubicBezTo>
                  <a:cubicBezTo>
                    <a:pt x="313" y="73"/>
                    <a:pt x="313" y="73"/>
                    <a:pt x="313" y="73"/>
                  </a:cubicBezTo>
                  <a:cubicBezTo>
                    <a:pt x="313" y="72"/>
                    <a:pt x="313" y="72"/>
                    <a:pt x="313" y="72"/>
                  </a:cubicBezTo>
                  <a:cubicBezTo>
                    <a:pt x="313" y="72"/>
                    <a:pt x="313" y="72"/>
                    <a:pt x="313" y="72"/>
                  </a:cubicBezTo>
                  <a:cubicBezTo>
                    <a:pt x="313" y="72"/>
                    <a:pt x="313" y="72"/>
                    <a:pt x="313" y="72"/>
                  </a:cubicBezTo>
                  <a:cubicBezTo>
                    <a:pt x="313" y="72"/>
                    <a:pt x="313" y="72"/>
                    <a:pt x="313" y="72"/>
                  </a:cubicBezTo>
                  <a:cubicBezTo>
                    <a:pt x="313" y="72"/>
                    <a:pt x="313" y="72"/>
                    <a:pt x="313" y="72"/>
                  </a:cubicBezTo>
                  <a:cubicBezTo>
                    <a:pt x="313" y="72"/>
                    <a:pt x="313" y="72"/>
                    <a:pt x="313" y="72"/>
                  </a:cubicBezTo>
                  <a:cubicBezTo>
                    <a:pt x="313" y="72"/>
                    <a:pt x="313" y="72"/>
                    <a:pt x="313" y="72"/>
                  </a:cubicBezTo>
                  <a:cubicBezTo>
                    <a:pt x="313" y="71"/>
                    <a:pt x="313" y="71"/>
                    <a:pt x="313" y="71"/>
                  </a:cubicBezTo>
                  <a:cubicBezTo>
                    <a:pt x="314" y="71"/>
                    <a:pt x="314" y="71"/>
                    <a:pt x="314" y="71"/>
                  </a:cubicBezTo>
                  <a:cubicBezTo>
                    <a:pt x="314" y="71"/>
                    <a:pt x="314" y="71"/>
                    <a:pt x="314" y="71"/>
                  </a:cubicBezTo>
                  <a:cubicBezTo>
                    <a:pt x="314" y="71"/>
                    <a:pt x="314" y="71"/>
                    <a:pt x="314" y="71"/>
                  </a:cubicBezTo>
                  <a:cubicBezTo>
                    <a:pt x="314" y="71"/>
                    <a:pt x="314" y="71"/>
                    <a:pt x="314" y="71"/>
                  </a:cubicBezTo>
                  <a:cubicBezTo>
                    <a:pt x="314" y="71"/>
                    <a:pt x="314" y="71"/>
                    <a:pt x="314" y="71"/>
                  </a:cubicBezTo>
                  <a:cubicBezTo>
                    <a:pt x="314" y="71"/>
                    <a:pt x="314" y="71"/>
                    <a:pt x="314" y="71"/>
                  </a:cubicBezTo>
                  <a:cubicBezTo>
                    <a:pt x="315" y="71"/>
                    <a:pt x="315" y="71"/>
                    <a:pt x="315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7" y="70"/>
                    <a:pt x="317" y="70"/>
                    <a:pt x="317" y="70"/>
                  </a:cubicBezTo>
                  <a:cubicBezTo>
                    <a:pt x="317" y="69"/>
                    <a:pt x="317" y="69"/>
                    <a:pt x="317" y="69"/>
                  </a:cubicBezTo>
                  <a:cubicBezTo>
                    <a:pt x="317" y="69"/>
                    <a:pt x="317" y="69"/>
                    <a:pt x="317" y="69"/>
                  </a:cubicBezTo>
                  <a:cubicBezTo>
                    <a:pt x="317" y="69"/>
                    <a:pt x="317" y="69"/>
                    <a:pt x="317" y="69"/>
                  </a:cubicBezTo>
                  <a:cubicBezTo>
                    <a:pt x="316" y="69"/>
                    <a:pt x="316" y="69"/>
                    <a:pt x="316" y="69"/>
                  </a:cubicBezTo>
                  <a:cubicBezTo>
                    <a:pt x="316" y="69"/>
                    <a:pt x="316" y="69"/>
                    <a:pt x="316" y="69"/>
                  </a:cubicBezTo>
                  <a:cubicBezTo>
                    <a:pt x="316" y="69"/>
                    <a:pt x="316" y="69"/>
                    <a:pt x="316" y="69"/>
                  </a:cubicBezTo>
                  <a:cubicBezTo>
                    <a:pt x="316" y="69"/>
                    <a:pt x="316" y="69"/>
                    <a:pt x="316" y="69"/>
                  </a:cubicBezTo>
                  <a:cubicBezTo>
                    <a:pt x="316" y="69"/>
                    <a:pt x="316" y="69"/>
                    <a:pt x="316" y="69"/>
                  </a:cubicBezTo>
                  <a:cubicBezTo>
                    <a:pt x="316" y="69"/>
                    <a:pt x="316" y="69"/>
                    <a:pt x="316" y="69"/>
                  </a:cubicBezTo>
                  <a:cubicBezTo>
                    <a:pt x="316" y="69"/>
                    <a:pt x="316" y="69"/>
                    <a:pt x="316" y="69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8"/>
                    <a:pt x="316" y="68"/>
                    <a:pt x="316" y="68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13" y="66"/>
                    <a:pt x="313" y="66"/>
                    <a:pt x="313" y="66"/>
                  </a:cubicBezTo>
                  <a:cubicBezTo>
                    <a:pt x="313" y="66"/>
                    <a:pt x="313" y="66"/>
                    <a:pt x="313" y="66"/>
                  </a:cubicBezTo>
                  <a:cubicBezTo>
                    <a:pt x="313" y="66"/>
                    <a:pt x="313" y="66"/>
                    <a:pt x="313" y="66"/>
                  </a:cubicBezTo>
                  <a:cubicBezTo>
                    <a:pt x="313" y="66"/>
                    <a:pt x="313" y="66"/>
                    <a:pt x="313" y="66"/>
                  </a:cubicBezTo>
                  <a:cubicBezTo>
                    <a:pt x="313" y="66"/>
                    <a:pt x="313" y="66"/>
                    <a:pt x="313" y="66"/>
                  </a:cubicBezTo>
                  <a:cubicBezTo>
                    <a:pt x="313" y="66"/>
                    <a:pt x="313" y="66"/>
                    <a:pt x="313" y="66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1" y="66"/>
                    <a:pt x="311" y="66"/>
                    <a:pt x="311" y="66"/>
                  </a:cubicBezTo>
                  <a:cubicBezTo>
                    <a:pt x="312" y="65"/>
                    <a:pt x="312" y="65"/>
                    <a:pt x="312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309" y="65"/>
                    <a:pt x="309" y="65"/>
                    <a:pt x="309" y="65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309" y="65"/>
                    <a:pt x="309" y="65"/>
                    <a:pt x="309" y="65"/>
                  </a:cubicBezTo>
                  <a:cubicBezTo>
                    <a:pt x="309" y="65"/>
                    <a:pt x="309" y="65"/>
                    <a:pt x="309" y="65"/>
                  </a:cubicBezTo>
                  <a:cubicBezTo>
                    <a:pt x="309" y="65"/>
                    <a:pt x="309" y="65"/>
                    <a:pt x="308" y="65"/>
                  </a:cubicBezTo>
                  <a:cubicBezTo>
                    <a:pt x="309" y="65"/>
                    <a:pt x="309" y="65"/>
                    <a:pt x="309" y="65"/>
                  </a:cubicBezTo>
                  <a:cubicBezTo>
                    <a:pt x="308" y="65"/>
                    <a:pt x="308" y="65"/>
                    <a:pt x="308" y="65"/>
                  </a:cubicBezTo>
                  <a:cubicBezTo>
                    <a:pt x="308" y="65"/>
                    <a:pt x="308" y="65"/>
                    <a:pt x="308" y="65"/>
                  </a:cubicBezTo>
                  <a:cubicBezTo>
                    <a:pt x="308" y="65"/>
                    <a:pt x="308" y="65"/>
                    <a:pt x="308" y="65"/>
                  </a:cubicBezTo>
                  <a:cubicBezTo>
                    <a:pt x="308" y="65"/>
                    <a:pt x="308" y="65"/>
                    <a:pt x="308" y="65"/>
                  </a:cubicBezTo>
                  <a:cubicBezTo>
                    <a:pt x="309" y="65"/>
                    <a:pt x="309" y="65"/>
                    <a:pt x="309" y="65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10" y="64"/>
                    <a:pt x="310" y="64"/>
                    <a:pt x="310" y="64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10" y="63"/>
                    <a:pt x="310" y="63"/>
                    <a:pt x="310" y="63"/>
                  </a:cubicBezTo>
                  <a:cubicBezTo>
                    <a:pt x="310" y="63"/>
                    <a:pt x="310" y="63"/>
                    <a:pt x="310" y="63"/>
                  </a:cubicBezTo>
                  <a:cubicBezTo>
                    <a:pt x="310" y="63"/>
                    <a:pt x="310" y="63"/>
                    <a:pt x="310" y="63"/>
                  </a:cubicBezTo>
                  <a:cubicBezTo>
                    <a:pt x="310" y="63"/>
                    <a:pt x="310" y="63"/>
                    <a:pt x="310" y="63"/>
                  </a:cubicBezTo>
                  <a:cubicBezTo>
                    <a:pt x="310" y="63"/>
                    <a:pt x="310" y="63"/>
                    <a:pt x="310" y="63"/>
                  </a:cubicBezTo>
                  <a:cubicBezTo>
                    <a:pt x="310" y="63"/>
                    <a:pt x="310" y="63"/>
                    <a:pt x="310" y="63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10" y="62"/>
                    <a:pt x="310" y="62"/>
                    <a:pt x="310" y="62"/>
                  </a:cubicBezTo>
                  <a:cubicBezTo>
                    <a:pt x="309" y="62"/>
                    <a:pt x="309" y="62"/>
                    <a:pt x="309" y="62"/>
                  </a:cubicBezTo>
                  <a:cubicBezTo>
                    <a:pt x="309" y="62"/>
                    <a:pt x="309" y="62"/>
                    <a:pt x="309" y="62"/>
                  </a:cubicBezTo>
                  <a:cubicBezTo>
                    <a:pt x="308" y="62"/>
                    <a:pt x="308" y="62"/>
                    <a:pt x="308" y="62"/>
                  </a:cubicBezTo>
                  <a:cubicBezTo>
                    <a:pt x="309" y="62"/>
                    <a:pt x="309" y="62"/>
                    <a:pt x="309" y="62"/>
                  </a:cubicBezTo>
                  <a:cubicBezTo>
                    <a:pt x="308" y="62"/>
                    <a:pt x="308" y="62"/>
                    <a:pt x="308" y="62"/>
                  </a:cubicBezTo>
                  <a:cubicBezTo>
                    <a:pt x="308" y="62"/>
                    <a:pt x="308" y="62"/>
                    <a:pt x="308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2"/>
                    <a:pt x="304" y="62"/>
                    <a:pt x="304" y="62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301" y="61"/>
                    <a:pt x="301" y="61"/>
                    <a:pt x="301" y="61"/>
                  </a:cubicBezTo>
                  <a:cubicBezTo>
                    <a:pt x="301" y="61"/>
                    <a:pt x="301" y="61"/>
                    <a:pt x="301" y="61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299" y="61"/>
                    <a:pt x="299" y="61"/>
                    <a:pt x="299" y="61"/>
                  </a:cubicBezTo>
                  <a:cubicBezTo>
                    <a:pt x="299" y="61"/>
                    <a:pt x="299" y="61"/>
                    <a:pt x="299" y="61"/>
                  </a:cubicBezTo>
                  <a:cubicBezTo>
                    <a:pt x="299" y="61"/>
                    <a:pt x="299" y="61"/>
                    <a:pt x="299" y="61"/>
                  </a:cubicBezTo>
                  <a:cubicBezTo>
                    <a:pt x="299" y="61"/>
                    <a:pt x="299" y="61"/>
                    <a:pt x="299" y="61"/>
                  </a:cubicBezTo>
                  <a:cubicBezTo>
                    <a:pt x="299" y="61"/>
                    <a:pt x="299" y="61"/>
                    <a:pt x="299" y="61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8" y="62"/>
                    <a:pt x="297" y="62"/>
                    <a:pt x="297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6" y="62"/>
                    <a:pt x="296" y="62"/>
                    <a:pt x="295" y="62"/>
                  </a:cubicBezTo>
                  <a:cubicBezTo>
                    <a:pt x="295" y="62"/>
                    <a:pt x="295" y="62"/>
                    <a:pt x="295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6" y="62"/>
                    <a:pt x="296" y="62"/>
                    <a:pt x="296" y="62"/>
                  </a:cubicBezTo>
                  <a:cubicBezTo>
                    <a:pt x="295" y="62"/>
                    <a:pt x="295" y="62"/>
                    <a:pt x="295" y="62"/>
                  </a:cubicBezTo>
                  <a:cubicBezTo>
                    <a:pt x="295" y="62"/>
                    <a:pt x="295" y="62"/>
                    <a:pt x="295" y="62"/>
                  </a:cubicBezTo>
                  <a:cubicBezTo>
                    <a:pt x="295" y="62"/>
                    <a:pt x="295" y="62"/>
                    <a:pt x="295" y="62"/>
                  </a:cubicBezTo>
                  <a:cubicBezTo>
                    <a:pt x="295" y="62"/>
                    <a:pt x="295" y="62"/>
                    <a:pt x="295" y="62"/>
                  </a:cubicBezTo>
                  <a:cubicBezTo>
                    <a:pt x="294" y="62"/>
                    <a:pt x="294" y="62"/>
                    <a:pt x="294" y="62"/>
                  </a:cubicBezTo>
                  <a:cubicBezTo>
                    <a:pt x="294" y="62"/>
                    <a:pt x="294" y="62"/>
                    <a:pt x="294" y="62"/>
                  </a:cubicBezTo>
                  <a:cubicBezTo>
                    <a:pt x="295" y="62"/>
                    <a:pt x="295" y="62"/>
                    <a:pt x="295" y="62"/>
                  </a:cubicBezTo>
                  <a:cubicBezTo>
                    <a:pt x="294" y="62"/>
                    <a:pt x="294" y="62"/>
                    <a:pt x="294" y="62"/>
                  </a:cubicBezTo>
                  <a:cubicBezTo>
                    <a:pt x="294" y="62"/>
                    <a:pt x="294" y="62"/>
                    <a:pt x="294" y="62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292" y="63"/>
                    <a:pt x="292" y="63"/>
                    <a:pt x="292" y="63"/>
                  </a:cubicBezTo>
                  <a:cubicBezTo>
                    <a:pt x="292" y="63"/>
                    <a:pt x="292" y="63"/>
                    <a:pt x="292" y="63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3" y="63"/>
                    <a:pt x="283" y="63"/>
                    <a:pt x="283" y="63"/>
                  </a:cubicBezTo>
                  <a:cubicBezTo>
                    <a:pt x="283" y="63"/>
                    <a:pt x="281" y="64"/>
                    <a:pt x="280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8" y="64"/>
                    <a:pt x="277" y="64"/>
                    <a:pt x="277" y="63"/>
                  </a:cubicBezTo>
                  <a:cubicBezTo>
                    <a:pt x="277" y="63"/>
                    <a:pt x="277" y="63"/>
                    <a:pt x="276" y="63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74" y="63"/>
                    <a:pt x="274" y="63"/>
                    <a:pt x="274" y="63"/>
                  </a:cubicBezTo>
                  <a:cubicBezTo>
                    <a:pt x="274" y="63"/>
                    <a:pt x="274" y="63"/>
                    <a:pt x="274" y="63"/>
                  </a:cubicBezTo>
                  <a:cubicBezTo>
                    <a:pt x="274" y="63"/>
                    <a:pt x="274" y="63"/>
                    <a:pt x="274" y="63"/>
                  </a:cubicBezTo>
                  <a:cubicBezTo>
                    <a:pt x="273" y="63"/>
                    <a:pt x="273" y="63"/>
                    <a:pt x="273" y="63"/>
                  </a:cubicBezTo>
                  <a:cubicBezTo>
                    <a:pt x="273" y="63"/>
                    <a:pt x="273" y="63"/>
                    <a:pt x="273" y="63"/>
                  </a:cubicBezTo>
                  <a:cubicBezTo>
                    <a:pt x="273" y="63"/>
                    <a:pt x="273" y="63"/>
                    <a:pt x="273" y="63"/>
                  </a:cubicBezTo>
                  <a:cubicBezTo>
                    <a:pt x="272" y="63"/>
                    <a:pt x="272" y="63"/>
                    <a:pt x="272" y="63"/>
                  </a:cubicBezTo>
                  <a:cubicBezTo>
                    <a:pt x="272" y="63"/>
                    <a:pt x="272" y="63"/>
                    <a:pt x="272" y="63"/>
                  </a:cubicBezTo>
                  <a:cubicBezTo>
                    <a:pt x="272" y="63"/>
                    <a:pt x="272" y="63"/>
                    <a:pt x="272" y="63"/>
                  </a:cubicBezTo>
                  <a:cubicBezTo>
                    <a:pt x="271" y="63"/>
                    <a:pt x="271" y="63"/>
                    <a:pt x="271" y="63"/>
                  </a:cubicBezTo>
                  <a:cubicBezTo>
                    <a:pt x="271" y="63"/>
                    <a:pt x="271" y="63"/>
                    <a:pt x="271" y="63"/>
                  </a:cubicBezTo>
                  <a:cubicBezTo>
                    <a:pt x="271" y="63"/>
                    <a:pt x="271" y="63"/>
                    <a:pt x="271" y="63"/>
                  </a:cubicBezTo>
                  <a:cubicBezTo>
                    <a:pt x="271" y="62"/>
                    <a:pt x="271" y="62"/>
                    <a:pt x="271" y="62"/>
                  </a:cubicBezTo>
                  <a:cubicBezTo>
                    <a:pt x="271" y="62"/>
                    <a:pt x="271" y="62"/>
                    <a:pt x="271" y="62"/>
                  </a:cubicBezTo>
                  <a:cubicBezTo>
                    <a:pt x="271" y="62"/>
                    <a:pt x="271" y="62"/>
                    <a:pt x="271" y="62"/>
                  </a:cubicBezTo>
                  <a:cubicBezTo>
                    <a:pt x="271" y="62"/>
                    <a:pt x="271" y="62"/>
                    <a:pt x="271" y="62"/>
                  </a:cubicBezTo>
                  <a:cubicBezTo>
                    <a:pt x="271" y="62"/>
                    <a:pt x="271" y="62"/>
                    <a:pt x="271" y="62"/>
                  </a:cubicBezTo>
                  <a:cubicBezTo>
                    <a:pt x="271" y="62"/>
                    <a:pt x="271" y="62"/>
                    <a:pt x="271" y="62"/>
                  </a:cubicBezTo>
                  <a:cubicBezTo>
                    <a:pt x="271" y="62"/>
                    <a:pt x="271" y="62"/>
                    <a:pt x="271" y="62"/>
                  </a:cubicBezTo>
                  <a:cubicBezTo>
                    <a:pt x="271" y="62"/>
                    <a:pt x="271" y="62"/>
                    <a:pt x="271" y="62"/>
                  </a:cubicBezTo>
                  <a:cubicBezTo>
                    <a:pt x="271" y="62"/>
                    <a:pt x="271" y="62"/>
                    <a:pt x="270" y="62"/>
                  </a:cubicBezTo>
                  <a:cubicBezTo>
                    <a:pt x="270" y="62"/>
                    <a:pt x="270" y="62"/>
                    <a:pt x="270" y="62"/>
                  </a:cubicBezTo>
                  <a:cubicBezTo>
                    <a:pt x="270" y="62"/>
                    <a:pt x="270" y="62"/>
                    <a:pt x="270" y="62"/>
                  </a:cubicBezTo>
                  <a:cubicBezTo>
                    <a:pt x="270" y="62"/>
                    <a:pt x="270" y="62"/>
                    <a:pt x="270" y="62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9" y="61"/>
                    <a:pt x="269" y="61"/>
                    <a:pt x="269" y="61"/>
                  </a:cubicBezTo>
                  <a:cubicBezTo>
                    <a:pt x="269" y="61"/>
                    <a:pt x="269" y="61"/>
                    <a:pt x="269" y="61"/>
                  </a:cubicBezTo>
                  <a:cubicBezTo>
                    <a:pt x="269" y="61"/>
                    <a:pt x="269" y="61"/>
                    <a:pt x="269" y="61"/>
                  </a:cubicBezTo>
                  <a:cubicBezTo>
                    <a:pt x="269" y="61"/>
                    <a:pt x="269" y="61"/>
                    <a:pt x="269" y="61"/>
                  </a:cubicBezTo>
                  <a:cubicBezTo>
                    <a:pt x="269" y="61"/>
                    <a:pt x="269" y="61"/>
                    <a:pt x="269" y="61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6" y="61"/>
                    <a:pt x="266" y="61"/>
                    <a:pt x="266" y="61"/>
                  </a:cubicBezTo>
                  <a:cubicBezTo>
                    <a:pt x="266" y="61"/>
                    <a:pt x="266" y="61"/>
                    <a:pt x="266" y="61"/>
                  </a:cubicBezTo>
                  <a:cubicBezTo>
                    <a:pt x="266" y="61"/>
                    <a:pt x="266" y="61"/>
                    <a:pt x="266" y="61"/>
                  </a:cubicBezTo>
                  <a:cubicBezTo>
                    <a:pt x="265" y="61"/>
                    <a:pt x="266" y="61"/>
                    <a:pt x="265" y="61"/>
                  </a:cubicBezTo>
                  <a:cubicBezTo>
                    <a:pt x="265" y="61"/>
                    <a:pt x="265" y="61"/>
                    <a:pt x="265" y="61"/>
                  </a:cubicBezTo>
                  <a:cubicBezTo>
                    <a:pt x="266" y="61"/>
                    <a:pt x="266" y="61"/>
                    <a:pt x="266" y="61"/>
                  </a:cubicBezTo>
                  <a:cubicBezTo>
                    <a:pt x="266" y="61"/>
                    <a:pt x="266" y="61"/>
                    <a:pt x="266" y="61"/>
                  </a:cubicBezTo>
                  <a:cubicBezTo>
                    <a:pt x="265" y="60"/>
                    <a:pt x="265" y="60"/>
                    <a:pt x="265" y="60"/>
                  </a:cubicBezTo>
                  <a:cubicBezTo>
                    <a:pt x="265" y="60"/>
                    <a:pt x="265" y="60"/>
                    <a:pt x="265" y="60"/>
                  </a:cubicBezTo>
                  <a:cubicBezTo>
                    <a:pt x="265" y="60"/>
                    <a:pt x="265" y="60"/>
                    <a:pt x="265" y="60"/>
                  </a:cubicBezTo>
                  <a:cubicBezTo>
                    <a:pt x="265" y="60"/>
                    <a:pt x="265" y="60"/>
                    <a:pt x="265" y="60"/>
                  </a:cubicBezTo>
                  <a:cubicBezTo>
                    <a:pt x="265" y="60"/>
                    <a:pt x="265" y="60"/>
                    <a:pt x="265" y="60"/>
                  </a:cubicBezTo>
                  <a:cubicBezTo>
                    <a:pt x="265" y="60"/>
                    <a:pt x="265" y="60"/>
                    <a:pt x="265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5" y="60"/>
                    <a:pt x="265" y="60"/>
                    <a:pt x="265" y="60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9"/>
                    <a:pt x="266" y="59"/>
                    <a:pt x="266" y="59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8"/>
                    <a:pt x="266" y="58"/>
                    <a:pt x="266" y="58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5" y="57"/>
                    <a:pt x="265" y="57"/>
                    <a:pt x="265" y="57"/>
                  </a:cubicBezTo>
                  <a:cubicBezTo>
                    <a:pt x="265" y="57"/>
                    <a:pt x="265" y="57"/>
                    <a:pt x="265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5" y="57"/>
                    <a:pt x="265" y="57"/>
                    <a:pt x="265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6" y="57"/>
                    <a:pt x="266" y="57"/>
                    <a:pt x="266" y="57"/>
                  </a:cubicBezTo>
                  <a:cubicBezTo>
                    <a:pt x="265" y="57"/>
                    <a:pt x="265" y="57"/>
                    <a:pt x="265" y="57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5" y="56"/>
                    <a:pt x="265" y="56"/>
                    <a:pt x="265" y="56"/>
                  </a:cubicBezTo>
                  <a:cubicBezTo>
                    <a:pt x="266" y="55"/>
                    <a:pt x="266" y="55"/>
                    <a:pt x="266" y="55"/>
                  </a:cubicBezTo>
                  <a:cubicBezTo>
                    <a:pt x="266" y="55"/>
                    <a:pt x="266" y="55"/>
                    <a:pt x="266" y="55"/>
                  </a:cubicBezTo>
                  <a:cubicBezTo>
                    <a:pt x="266" y="55"/>
                    <a:pt x="266" y="55"/>
                    <a:pt x="266" y="55"/>
                  </a:cubicBezTo>
                  <a:cubicBezTo>
                    <a:pt x="266" y="55"/>
                    <a:pt x="266" y="55"/>
                    <a:pt x="266" y="55"/>
                  </a:cubicBezTo>
                  <a:cubicBezTo>
                    <a:pt x="266" y="55"/>
                    <a:pt x="266" y="55"/>
                    <a:pt x="266" y="55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67" y="55"/>
                    <a:pt x="267" y="55"/>
                    <a:pt x="267" y="55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8" y="54"/>
                    <a:pt x="268" y="54"/>
                    <a:pt x="268" y="54"/>
                  </a:cubicBezTo>
                  <a:cubicBezTo>
                    <a:pt x="269" y="54"/>
                    <a:pt x="269" y="54"/>
                    <a:pt x="269" y="54"/>
                  </a:cubicBezTo>
                  <a:cubicBezTo>
                    <a:pt x="269" y="54"/>
                    <a:pt x="269" y="54"/>
                    <a:pt x="269" y="54"/>
                  </a:cubicBezTo>
                  <a:cubicBezTo>
                    <a:pt x="269" y="54"/>
                    <a:pt x="269" y="54"/>
                    <a:pt x="269" y="54"/>
                  </a:cubicBezTo>
                  <a:cubicBezTo>
                    <a:pt x="269" y="54"/>
                    <a:pt x="269" y="54"/>
                    <a:pt x="269" y="54"/>
                  </a:cubicBezTo>
                  <a:cubicBezTo>
                    <a:pt x="269" y="53"/>
                    <a:pt x="269" y="53"/>
                    <a:pt x="269" y="53"/>
                  </a:cubicBezTo>
                  <a:cubicBezTo>
                    <a:pt x="269" y="53"/>
                    <a:pt x="269" y="53"/>
                    <a:pt x="269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3" y="52"/>
                    <a:pt x="273" y="52"/>
                    <a:pt x="273" y="52"/>
                  </a:cubicBezTo>
                  <a:cubicBezTo>
                    <a:pt x="273" y="52"/>
                    <a:pt x="273" y="52"/>
                    <a:pt x="273" y="52"/>
                  </a:cubicBezTo>
                  <a:cubicBezTo>
                    <a:pt x="273" y="52"/>
                    <a:pt x="273" y="52"/>
                    <a:pt x="273" y="52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7" y="50"/>
                    <a:pt x="277" y="50"/>
                    <a:pt x="277" y="50"/>
                  </a:cubicBezTo>
                  <a:cubicBezTo>
                    <a:pt x="277" y="50"/>
                    <a:pt x="277" y="50"/>
                    <a:pt x="277" y="50"/>
                  </a:cubicBezTo>
                  <a:cubicBezTo>
                    <a:pt x="277" y="50"/>
                    <a:pt x="277" y="50"/>
                    <a:pt x="277" y="50"/>
                  </a:cubicBezTo>
                  <a:cubicBezTo>
                    <a:pt x="276" y="50"/>
                    <a:pt x="276" y="50"/>
                    <a:pt x="276" y="50"/>
                  </a:cubicBezTo>
                  <a:cubicBezTo>
                    <a:pt x="277" y="50"/>
                    <a:pt x="277" y="50"/>
                    <a:pt x="277" y="50"/>
                  </a:cubicBezTo>
                  <a:cubicBezTo>
                    <a:pt x="277" y="50"/>
                    <a:pt x="277" y="50"/>
                    <a:pt x="277" y="50"/>
                  </a:cubicBezTo>
                  <a:cubicBezTo>
                    <a:pt x="277" y="50"/>
                    <a:pt x="277" y="50"/>
                    <a:pt x="277" y="50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9" y="49"/>
                    <a:pt x="279" y="49"/>
                    <a:pt x="279" y="49"/>
                  </a:cubicBezTo>
                  <a:cubicBezTo>
                    <a:pt x="279" y="49"/>
                    <a:pt x="279" y="49"/>
                    <a:pt x="279" y="49"/>
                  </a:cubicBezTo>
                  <a:cubicBezTo>
                    <a:pt x="280" y="49"/>
                    <a:pt x="280" y="49"/>
                    <a:pt x="280" y="49"/>
                  </a:cubicBezTo>
                  <a:cubicBezTo>
                    <a:pt x="280" y="49"/>
                    <a:pt x="280" y="49"/>
                    <a:pt x="280" y="49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82" y="48"/>
                    <a:pt x="282" y="48"/>
                    <a:pt x="282" y="48"/>
                  </a:cubicBezTo>
                  <a:cubicBezTo>
                    <a:pt x="282" y="48"/>
                    <a:pt x="282" y="48"/>
                    <a:pt x="282" y="48"/>
                  </a:cubicBezTo>
                  <a:cubicBezTo>
                    <a:pt x="282" y="48"/>
                    <a:pt x="282" y="48"/>
                    <a:pt x="282" y="48"/>
                  </a:cubicBezTo>
                  <a:cubicBezTo>
                    <a:pt x="282" y="48"/>
                    <a:pt x="282" y="48"/>
                    <a:pt x="282" y="48"/>
                  </a:cubicBezTo>
                  <a:cubicBezTo>
                    <a:pt x="282" y="48"/>
                    <a:pt x="282" y="48"/>
                    <a:pt x="282" y="48"/>
                  </a:cubicBezTo>
                  <a:cubicBezTo>
                    <a:pt x="283" y="48"/>
                    <a:pt x="283" y="48"/>
                    <a:pt x="283" y="48"/>
                  </a:cubicBezTo>
                  <a:cubicBezTo>
                    <a:pt x="283" y="48"/>
                    <a:pt x="283" y="48"/>
                    <a:pt x="283" y="48"/>
                  </a:cubicBezTo>
                  <a:cubicBezTo>
                    <a:pt x="283" y="47"/>
                    <a:pt x="283" y="47"/>
                    <a:pt x="283" y="47"/>
                  </a:cubicBezTo>
                  <a:cubicBezTo>
                    <a:pt x="283" y="47"/>
                    <a:pt x="283" y="47"/>
                    <a:pt x="283" y="47"/>
                  </a:cubicBezTo>
                  <a:cubicBezTo>
                    <a:pt x="283" y="47"/>
                    <a:pt x="283" y="47"/>
                    <a:pt x="283" y="47"/>
                  </a:cubicBezTo>
                  <a:cubicBezTo>
                    <a:pt x="283" y="47"/>
                    <a:pt x="283" y="47"/>
                    <a:pt x="283" y="47"/>
                  </a:cubicBezTo>
                  <a:cubicBezTo>
                    <a:pt x="283" y="47"/>
                    <a:pt x="283" y="47"/>
                    <a:pt x="283" y="47"/>
                  </a:cubicBezTo>
                  <a:cubicBezTo>
                    <a:pt x="284" y="47"/>
                    <a:pt x="284" y="47"/>
                    <a:pt x="284" y="47"/>
                  </a:cubicBezTo>
                  <a:cubicBezTo>
                    <a:pt x="284" y="47"/>
                    <a:pt x="284" y="47"/>
                    <a:pt x="284" y="47"/>
                  </a:cubicBezTo>
                  <a:cubicBezTo>
                    <a:pt x="284" y="47"/>
                    <a:pt x="284" y="47"/>
                    <a:pt x="284" y="47"/>
                  </a:cubicBezTo>
                  <a:cubicBezTo>
                    <a:pt x="284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7"/>
                    <a:pt x="287" y="47"/>
                    <a:pt x="288" y="47"/>
                  </a:cubicBezTo>
                  <a:cubicBezTo>
                    <a:pt x="288" y="47"/>
                    <a:pt x="288" y="47"/>
                    <a:pt x="288" y="47"/>
                  </a:cubicBezTo>
                  <a:cubicBezTo>
                    <a:pt x="288" y="47"/>
                    <a:pt x="288" y="47"/>
                    <a:pt x="288" y="47"/>
                  </a:cubicBezTo>
                  <a:cubicBezTo>
                    <a:pt x="288" y="47"/>
                    <a:pt x="288" y="47"/>
                    <a:pt x="288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1" y="46"/>
                    <a:pt x="291" y="46"/>
                    <a:pt x="291" y="46"/>
                  </a:cubicBezTo>
                  <a:cubicBezTo>
                    <a:pt x="291" y="46"/>
                    <a:pt x="291" y="46"/>
                    <a:pt x="291" y="46"/>
                  </a:cubicBezTo>
                  <a:cubicBezTo>
                    <a:pt x="291" y="46"/>
                    <a:pt x="291" y="46"/>
                    <a:pt x="291" y="46"/>
                  </a:cubicBezTo>
                  <a:cubicBezTo>
                    <a:pt x="292" y="46"/>
                    <a:pt x="292" y="46"/>
                    <a:pt x="292" y="46"/>
                  </a:cubicBezTo>
                  <a:cubicBezTo>
                    <a:pt x="292" y="46"/>
                    <a:pt x="292" y="46"/>
                    <a:pt x="292" y="46"/>
                  </a:cubicBezTo>
                  <a:cubicBezTo>
                    <a:pt x="293" y="46"/>
                    <a:pt x="293" y="46"/>
                    <a:pt x="293" y="46"/>
                  </a:cubicBezTo>
                  <a:cubicBezTo>
                    <a:pt x="293" y="46"/>
                    <a:pt x="293" y="46"/>
                    <a:pt x="293" y="46"/>
                  </a:cubicBezTo>
                  <a:cubicBezTo>
                    <a:pt x="293" y="46"/>
                    <a:pt x="293" y="46"/>
                    <a:pt x="293" y="46"/>
                  </a:cubicBezTo>
                  <a:cubicBezTo>
                    <a:pt x="293" y="46"/>
                    <a:pt x="293" y="46"/>
                    <a:pt x="293" y="46"/>
                  </a:cubicBezTo>
                  <a:cubicBezTo>
                    <a:pt x="294" y="46"/>
                    <a:pt x="294" y="46"/>
                    <a:pt x="294" y="46"/>
                  </a:cubicBezTo>
                  <a:cubicBezTo>
                    <a:pt x="294" y="46"/>
                    <a:pt x="294" y="46"/>
                    <a:pt x="294" y="46"/>
                  </a:cubicBezTo>
                  <a:cubicBezTo>
                    <a:pt x="294" y="46"/>
                    <a:pt x="294" y="46"/>
                    <a:pt x="295" y="46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5"/>
                    <a:pt x="298" y="45"/>
                    <a:pt x="299" y="45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300" y="45"/>
                    <a:pt x="300" y="45"/>
                    <a:pt x="301" y="45"/>
                  </a:cubicBezTo>
                  <a:cubicBezTo>
                    <a:pt x="301" y="45"/>
                    <a:pt x="301" y="45"/>
                    <a:pt x="301" y="45"/>
                  </a:cubicBezTo>
                  <a:cubicBezTo>
                    <a:pt x="301" y="45"/>
                    <a:pt x="302" y="45"/>
                    <a:pt x="302" y="45"/>
                  </a:cubicBezTo>
                  <a:cubicBezTo>
                    <a:pt x="302" y="45"/>
                    <a:pt x="302" y="45"/>
                    <a:pt x="302" y="45"/>
                  </a:cubicBezTo>
                  <a:cubicBezTo>
                    <a:pt x="303" y="45"/>
                    <a:pt x="303" y="45"/>
                    <a:pt x="303" y="45"/>
                  </a:cubicBezTo>
                  <a:cubicBezTo>
                    <a:pt x="303" y="45"/>
                    <a:pt x="303" y="45"/>
                    <a:pt x="303" y="45"/>
                  </a:cubicBezTo>
                  <a:cubicBezTo>
                    <a:pt x="304" y="45"/>
                    <a:pt x="304" y="45"/>
                    <a:pt x="304" y="45"/>
                  </a:cubicBezTo>
                  <a:cubicBezTo>
                    <a:pt x="304" y="45"/>
                    <a:pt x="304" y="45"/>
                    <a:pt x="304" y="45"/>
                  </a:cubicBezTo>
                  <a:cubicBezTo>
                    <a:pt x="305" y="45"/>
                    <a:pt x="305" y="45"/>
                    <a:pt x="305" y="45"/>
                  </a:cubicBezTo>
                  <a:cubicBezTo>
                    <a:pt x="306" y="45"/>
                    <a:pt x="306" y="45"/>
                    <a:pt x="306" y="45"/>
                  </a:cubicBezTo>
                  <a:cubicBezTo>
                    <a:pt x="306" y="45"/>
                    <a:pt x="306" y="45"/>
                    <a:pt x="306" y="45"/>
                  </a:cubicBezTo>
                  <a:cubicBezTo>
                    <a:pt x="306" y="45"/>
                    <a:pt x="306" y="45"/>
                    <a:pt x="306" y="45"/>
                  </a:cubicBezTo>
                  <a:cubicBezTo>
                    <a:pt x="306" y="45"/>
                    <a:pt x="306" y="45"/>
                    <a:pt x="306" y="45"/>
                  </a:cubicBezTo>
                  <a:cubicBezTo>
                    <a:pt x="307" y="45"/>
                    <a:pt x="307" y="45"/>
                    <a:pt x="307" y="45"/>
                  </a:cubicBezTo>
                  <a:cubicBezTo>
                    <a:pt x="307" y="45"/>
                    <a:pt x="307" y="45"/>
                    <a:pt x="307" y="45"/>
                  </a:cubicBezTo>
                  <a:cubicBezTo>
                    <a:pt x="308" y="45"/>
                    <a:pt x="308" y="45"/>
                    <a:pt x="308" y="45"/>
                  </a:cubicBezTo>
                  <a:cubicBezTo>
                    <a:pt x="308" y="45"/>
                    <a:pt x="308" y="45"/>
                    <a:pt x="308" y="45"/>
                  </a:cubicBezTo>
                  <a:cubicBezTo>
                    <a:pt x="308" y="45"/>
                    <a:pt x="309" y="45"/>
                    <a:pt x="309" y="44"/>
                  </a:cubicBezTo>
                  <a:cubicBezTo>
                    <a:pt x="309" y="44"/>
                    <a:pt x="309" y="44"/>
                    <a:pt x="309" y="44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0" y="44"/>
                    <a:pt x="310" y="44"/>
                    <a:pt x="310" y="44"/>
                  </a:cubicBezTo>
                  <a:cubicBezTo>
                    <a:pt x="311" y="44"/>
                    <a:pt x="311" y="44"/>
                    <a:pt x="311" y="44"/>
                  </a:cubicBezTo>
                  <a:cubicBezTo>
                    <a:pt x="311" y="44"/>
                    <a:pt x="311" y="44"/>
                    <a:pt x="311" y="44"/>
                  </a:cubicBezTo>
                  <a:cubicBezTo>
                    <a:pt x="311" y="44"/>
                    <a:pt x="311" y="44"/>
                    <a:pt x="311" y="44"/>
                  </a:cubicBezTo>
                  <a:cubicBezTo>
                    <a:pt x="312" y="44"/>
                    <a:pt x="311" y="44"/>
                    <a:pt x="312" y="44"/>
                  </a:cubicBezTo>
                  <a:cubicBezTo>
                    <a:pt x="312" y="44"/>
                    <a:pt x="312" y="44"/>
                    <a:pt x="312" y="44"/>
                  </a:cubicBezTo>
                  <a:cubicBezTo>
                    <a:pt x="313" y="44"/>
                    <a:pt x="313" y="44"/>
                    <a:pt x="313" y="44"/>
                  </a:cubicBezTo>
                  <a:cubicBezTo>
                    <a:pt x="313" y="45"/>
                    <a:pt x="313" y="45"/>
                    <a:pt x="313" y="45"/>
                  </a:cubicBezTo>
                  <a:cubicBezTo>
                    <a:pt x="312" y="45"/>
                    <a:pt x="312" y="45"/>
                    <a:pt x="312" y="45"/>
                  </a:cubicBezTo>
                  <a:cubicBezTo>
                    <a:pt x="312" y="45"/>
                    <a:pt x="312" y="45"/>
                    <a:pt x="312" y="45"/>
                  </a:cubicBezTo>
                  <a:cubicBezTo>
                    <a:pt x="312" y="45"/>
                    <a:pt x="312" y="45"/>
                    <a:pt x="312" y="45"/>
                  </a:cubicBezTo>
                  <a:cubicBezTo>
                    <a:pt x="312" y="45"/>
                    <a:pt x="312" y="45"/>
                    <a:pt x="312" y="45"/>
                  </a:cubicBezTo>
                  <a:cubicBezTo>
                    <a:pt x="312" y="45"/>
                    <a:pt x="312" y="45"/>
                    <a:pt x="312" y="45"/>
                  </a:cubicBezTo>
                  <a:cubicBezTo>
                    <a:pt x="312" y="45"/>
                    <a:pt x="312" y="45"/>
                    <a:pt x="312" y="45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1" y="46"/>
                    <a:pt x="311" y="46"/>
                    <a:pt x="311" y="46"/>
                  </a:cubicBezTo>
                  <a:cubicBezTo>
                    <a:pt x="311" y="46"/>
                    <a:pt x="311" y="46"/>
                    <a:pt x="311" y="46"/>
                  </a:cubicBezTo>
                  <a:cubicBezTo>
                    <a:pt x="311" y="46"/>
                    <a:pt x="311" y="46"/>
                    <a:pt x="311" y="46"/>
                  </a:cubicBezTo>
                  <a:cubicBezTo>
                    <a:pt x="311" y="46"/>
                    <a:pt x="311" y="46"/>
                    <a:pt x="311" y="46"/>
                  </a:cubicBezTo>
                  <a:cubicBezTo>
                    <a:pt x="311" y="46"/>
                    <a:pt x="311" y="46"/>
                    <a:pt x="311" y="46"/>
                  </a:cubicBezTo>
                  <a:cubicBezTo>
                    <a:pt x="311" y="46"/>
                    <a:pt x="311" y="46"/>
                    <a:pt x="311" y="46"/>
                  </a:cubicBezTo>
                  <a:cubicBezTo>
                    <a:pt x="311" y="46"/>
                    <a:pt x="311" y="46"/>
                    <a:pt x="311" y="46"/>
                  </a:cubicBezTo>
                  <a:cubicBezTo>
                    <a:pt x="311" y="46"/>
                    <a:pt x="311" y="46"/>
                    <a:pt x="311" y="46"/>
                  </a:cubicBezTo>
                  <a:cubicBezTo>
                    <a:pt x="311" y="46"/>
                    <a:pt x="311" y="46"/>
                    <a:pt x="311" y="46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2" y="46"/>
                    <a:pt x="312" y="46"/>
                    <a:pt x="312" y="46"/>
                  </a:cubicBezTo>
                  <a:cubicBezTo>
                    <a:pt x="313" y="46"/>
                    <a:pt x="313" y="46"/>
                    <a:pt x="313" y="46"/>
                  </a:cubicBezTo>
                  <a:cubicBezTo>
                    <a:pt x="313" y="46"/>
                    <a:pt x="313" y="46"/>
                    <a:pt x="313" y="46"/>
                  </a:cubicBezTo>
                  <a:cubicBezTo>
                    <a:pt x="313" y="46"/>
                    <a:pt x="313" y="46"/>
                    <a:pt x="313" y="46"/>
                  </a:cubicBezTo>
                  <a:cubicBezTo>
                    <a:pt x="313" y="46"/>
                    <a:pt x="313" y="46"/>
                    <a:pt x="313" y="46"/>
                  </a:cubicBezTo>
                  <a:cubicBezTo>
                    <a:pt x="313" y="46"/>
                    <a:pt x="313" y="46"/>
                    <a:pt x="313" y="46"/>
                  </a:cubicBezTo>
                  <a:cubicBezTo>
                    <a:pt x="313" y="47"/>
                    <a:pt x="313" y="47"/>
                    <a:pt x="313" y="47"/>
                  </a:cubicBezTo>
                  <a:cubicBezTo>
                    <a:pt x="314" y="47"/>
                    <a:pt x="314" y="46"/>
                    <a:pt x="314" y="47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7"/>
                    <a:pt x="315" y="47"/>
                  </a:cubicBezTo>
                  <a:cubicBezTo>
                    <a:pt x="315" y="47"/>
                    <a:pt x="315" y="46"/>
                    <a:pt x="316" y="46"/>
                  </a:cubicBezTo>
                  <a:cubicBezTo>
                    <a:pt x="316" y="47"/>
                    <a:pt x="316" y="47"/>
                    <a:pt x="316" y="47"/>
                  </a:cubicBezTo>
                  <a:cubicBezTo>
                    <a:pt x="316" y="47"/>
                    <a:pt x="316" y="47"/>
                    <a:pt x="316" y="47"/>
                  </a:cubicBezTo>
                  <a:cubicBezTo>
                    <a:pt x="316" y="47"/>
                    <a:pt x="316" y="47"/>
                    <a:pt x="316" y="47"/>
                  </a:cubicBezTo>
                  <a:cubicBezTo>
                    <a:pt x="317" y="47"/>
                    <a:pt x="317" y="47"/>
                    <a:pt x="317" y="47"/>
                  </a:cubicBezTo>
                  <a:cubicBezTo>
                    <a:pt x="317" y="47"/>
                    <a:pt x="317" y="47"/>
                    <a:pt x="317" y="47"/>
                  </a:cubicBezTo>
                  <a:cubicBezTo>
                    <a:pt x="318" y="47"/>
                    <a:pt x="318" y="47"/>
                    <a:pt x="318" y="47"/>
                  </a:cubicBezTo>
                  <a:cubicBezTo>
                    <a:pt x="318" y="47"/>
                    <a:pt x="318" y="47"/>
                    <a:pt x="318" y="47"/>
                  </a:cubicBezTo>
                  <a:cubicBezTo>
                    <a:pt x="319" y="47"/>
                    <a:pt x="319" y="47"/>
                    <a:pt x="319" y="47"/>
                  </a:cubicBezTo>
                  <a:cubicBezTo>
                    <a:pt x="319" y="47"/>
                    <a:pt x="319" y="47"/>
                    <a:pt x="319" y="47"/>
                  </a:cubicBezTo>
                  <a:cubicBezTo>
                    <a:pt x="319" y="47"/>
                    <a:pt x="319" y="47"/>
                    <a:pt x="319" y="47"/>
                  </a:cubicBezTo>
                  <a:cubicBezTo>
                    <a:pt x="320" y="47"/>
                    <a:pt x="320" y="47"/>
                    <a:pt x="321" y="47"/>
                  </a:cubicBezTo>
                  <a:cubicBezTo>
                    <a:pt x="321" y="47"/>
                    <a:pt x="321" y="47"/>
                    <a:pt x="321" y="47"/>
                  </a:cubicBezTo>
                  <a:cubicBezTo>
                    <a:pt x="321" y="47"/>
                    <a:pt x="321" y="47"/>
                    <a:pt x="321" y="47"/>
                  </a:cubicBezTo>
                  <a:cubicBezTo>
                    <a:pt x="322" y="47"/>
                    <a:pt x="322" y="47"/>
                    <a:pt x="322" y="47"/>
                  </a:cubicBezTo>
                  <a:cubicBezTo>
                    <a:pt x="322" y="47"/>
                    <a:pt x="322" y="47"/>
                    <a:pt x="322" y="47"/>
                  </a:cubicBezTo>
                  <a:cubicBezTo>
                    <a:pt x="322" y="47"/>
                    <a:pt x="322" y="47"/>
                    <a:pt x="322" y="47"/>
                  </a:cubicBezTo>
                  <a:cubicBezTo>
                    <a:pt x="322" y="47"/>
                    <a:pt x="322" y="47"/>
                    <a:pt x="322" y="47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4" y="47"/>
                    <a:pt x="325" y="47"/>
                    <a:pt x="327" y="47"/>
                  </a:cubicBezTo>
                  <a:cubicBezTo>
                    <a:pt x="327" y="47"/>
                    <a:pt x="328" y="47"/>
                    <a:pt x="328" y="46"/>
                  </a:cubicBezTo>
                  <a:cubicBezTo>
                    <a:pt x="328" y="46"/>
                    <a:pt x="328" y="46"/>
                    <a:pt x="328" y="46"/>
                  </a:cubicBezTo>
                  <a:cubicBezTo>
                    <a:pt x="328" y="46"/>
                    <a:pt x="328" y="46"/>
                    <a:pt x="328" y="46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8" y="46"/>
                    <a:pt x="328" y="46"/>
                    <a:pt x="328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5"/>
                    <a:pt x="330" y="46"/>
                    <a:pt x="330" y="45"/>
                  </a:cubicBezTo>
                  <a:cubicBezTo>
                    <a:pt x="330" y="45"/>
                    <a:pt x="331" y="46"/>
                    <a:pt x="332" y="46"/>
                  </a:cubicBezTo>
                  <a:cubicBezTo>
                    <a:pt x="332" y="45"/>
                    <a:pt x="332" y="45"/>
                    <a:pt x="332" y="45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4" y="46"/>
                    <a:pt x="334" y="46"/>
                    <a:pt x="335" y="46"/>
                  </a:cubicBezTo>
                  <a:cubicBezTo>
                    <a:pt x="335" y="46"/>
                    <a:pt x="335" y="46"/>
                    <a:pt x="335" y="46"/>
                  </a:cubicBezTo>
                  <a:cubicBezTo>
                    <a:pt x="335" y="46"/>
                    <a:pt x="336" y="46"/>
                    <a:pt x="336" y="46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8" y="46"/>
                    <a:pt x="338" y="46"/>
                    <a:pt x="338" y="46"/>
                  </a:cubicBezTo>
                  <a:cubicBezTo>
                    <a:pt x="338" y="46"/>
                    <a:pt x="338" y="46"/>
                    <a:pt x="338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40" y="46"/>
                    <a:pt x="340" y="46"/>
                    <a:pt x="340" y="46"/>
                  </a:cubicBezTo>
                  <a:cubicBezTo>
                    <a:pt x="340" y="46"/>
                    <a:pt x="340" y="46"/>
                    <a:pt x="340" y="46"/>
                  </a:cubicBezTo>
                  <a:cubicBezTo>
                    <a:pt x="340" y="46"/>
                    <a:pt x="340" y="46"/>
                    <a:pt x="340" y="46"/>
                  </a:cubicBezTo>
                  <a:cubicBezTo>
                    <a:pt x="340" y="46"/>
                    <a:pt x="340" y="46"/>
                    <a:pt x="340" y="46"/>
                  </a:cubicBezTo>
                  <a:cubicBezTo>
                    <a:pt x="340" y="46"/>
                    <a:pt x="340" y="46"/>
                    <a:pt x="340" y="46"/>
                  </a:cubicBezTo>
                  <a:cubicBezTo>
                    <a:pt x="340" y="46"/>
                    <a:pt x="340" y="46"/>
                    <a:pt x="340" y="46"/>
                  </a:cubicBezTo>
                  <a:cubicBezTo>
                    <a:pt x="341" y="46"/>
                    <a:pt x="341" y="46"/>
                    <a:pt x="341" y="46"/>
                  </a:cubicBezTo>
                  <a:cubicBezTo>
                    <a:pt x="341" y="46"/>
                    <a:pt x="341" y="46"/>
                    <a:pt x="341" y="46"/>
                  </a:cubicBezTo>
                  <a:cubicBezTo>
                    <a:pt x="341" y="46"/>
                    <a:pt x="342" y="46"/>
                    <a:pt x="342" y="46"/>
                  </a:cubicBezTo>
                  <a:cubicBezTo>
                    <a:pt x="342" y="46"/>
                    <a:pt x="342" y="46"/>
                    <a:pt x="342" y="46"/>
                  </a:cubicBezTo>
                  <a:cubicBezTo>
                    <a:pt x="342" y="46"/>
                    <a:pt x="342" y="46"/>
                    <a:pt x="342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4" y="46"/>
                    <a:pt x="344" y="46"/>
                    <a:pt x="344" y="46"/>
                  </a:cubicBezTo>
                  <a:cubicBezTo>
                    <a:pt x="344" y="46"/>
                    <a:pt x="344" y="46"/>
                    <a:pt x="344" y="46"/>
                  </a:cubicBezTo>
                  <a:cubicBezTo>
                    <a:pt x="344" y="46"/>
                    <a:pt x="345" y="46"/>
                    <a:pt x="345" y="46"/>
                  </a:cubicBezTo>
                  <a:cubicBezTo>
                    <a:pt x="345" y="45"/>
                    <a:pt x="345" y="45"/>
                    <a:pt x="346" y="45"/>
                  </a:cubicBezTo>
                  <a:cubicBezTo>
                    <a:pt x="346" y="45"/>
                    <a:pt x="346" y="45"/>
                    <a:pt x="347" y="45"/>
                  </a:cubicBezTo>
                  <a:cubicBezTo>
                    <a:pt x="347" y="45"/>
                    <a:pt x="347" y="45"/>
                    <a:pt x="347" y="45"/>
                  </a:cubicBezTo>
                  <a:cubicBezTo>
                    <a:pt x="347" y="45"/>
                    <a:pt x="347" y="45"/>
                    <a:pt x="347" y="45"/>
                  </a:cubicBezTo>
                  <a:cubicBezTo>
                    <a:pt x="347" y="45"/>
                    <a:pt x="347" y="45"/>
                    <a:pt x="347" y="45"/>
                  </a:cubicBezTo>
                  <a:cubicBezTo>
                    <a:pt x="347" y="45"/>
                    <a:pt x="347" y="45"/>
                    <a:pt x="347" y="45"/>
                  </a:cubicBezTo>
                  <a:cubicBezTo>
                    <a:pt x="348" y="45"/>
                    <a:pt x="348" y="45"/>
                    <a:pt x="348" y="45"/>
                  </a:cubicBezTo>
                  <a:cubicBezTo>
                    <a:pt x="348" y="45"/>
                    <a:pt x="348" y="45"/>
                    <a:pt x="348" y="45"/>
                  </a:cubicBezTo>
                  <a:cubicBezTo>
                    <a:pt x="348" y="45"/>
                    <a:pt x="348" y="45"/>
                    <a:pt x="348" y="45"/>
                  </a:cubicBezTo>
                  <a:cubicBezTo>
                    <a:pt x="348" y="45"/>
                    <a:pt x="348" y="45"/>
                    <a:pt x="34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49" y="45"/>
                    <a:pt x="349" y="45"/>
                    <a:pt x="350" y="45"/>
                  </a:cubicBezTo>
                  <a:cubicBezTo>
                    <a:pt x="350" y="45"/>
                    <a:pt x="350" y="45"/>
                    <a:pt x="350" y="45"/>
                  </a:cubicBezTo>
                  <a:cubicBezTo>
                    <a:pt x="351" y="45"/>
                    <a:pt x="351" y="45"/>
                    <a:pt x="352" y="45"/>
                  </a:cubicBezTo>
                  <a:cubicBezTo>
                    <a:pt x="353" y="45"/>
                    <a:pt x="353" y="45"/>
                    <a:pt x="353" y="45"/>
                  </a:cubicBezTo>
                  <a:cubicBezTo>
                    <a:pt x="353" y="45"/>
                    <a:pt x="353" y="45"/>
                    <a:pt x="353" y="45"/>
                  </a:cubicBezTo>
                  <a:cubicBezTo>
                    <a:pt x="353" y="44"/>
                    <a:pt x="353" y="44"/>
                    <a:pt x="353" y="44"/>
                  </a:cubicBezTo>
                  <a:cubicBezTo>
                    <a:pt x="353" y="44"/>
                    <a:pt x="353" y="44"/>
                    <a:pt x="353" y="44"/>
                  </a:cubicBezTo>
                  <a:cubicBezTo>
                    <a:pt x="353" y="44"/>
                    <a:pt x="353" y="44"/>
                    <a:pt x="353" y="44"/>
                  </a:cubicBezTo>
                  <a:cubicBezTo>
                    <a:pt x="353" y="44"/>
                    <a:pt x="353" y="44"/>
                    <a:pt x="353" y="44"/>
                  </a:cubicBezTo>
                  <a:cubicBezTo>
                    <a:pt x="353" y="44"/>
                    <a:pt x="353" y="44"/>
                    <a:pt x="353" y="44"/>
                  </a:cubicBezTo>
                  <a:cubicBezTo>
                    <a:pt x="354" y="44"/>
                    <a:pt x="354" y="44"/>
                    <a:pt x="354" y="44"/>
                  </a:cubicBezTo>
                  <a:cubicBezTo>
                    <a:pt x="354" y="44"/>
                    <a:pt x="354" y="44"/>
                    <a:pt x="354" y="44"/>
                  </a:cubicBezTo>
                  <a:cubicBezTo>
                    <a:pt x="354" y="43"/>
                    <a:pt x="354" y="43"/>
                    <a:pt x="354" y="43"/>
                  </a:cubicBezTo>
                  <a:cubicBezTo>
                    <a:pt x="354" y="43"/>
                    <a:pt x="354" y="43"/>
                    <a:pt x="354" y="43"/>
                  </a:cubicBezTo>
                  <a:cubicBezTo>
                    <a:pt x="354" y="43"/>
                    <a:pt x="354" y="43"/>
                    <a:pt x="354" y="43"/>
                  </a:cubicBezTo>
                  <a:cubicBezTo>
                    <a:pt x="354" y="43"/>
                    <a:pt x="354" y="43"/>
                    <a:pt x="354" y="43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55" y="42"/>
                    <a:pt x="355" y="42"/>
                    <a:pt x="355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5" y="42"/>
                    <a:pt x="355" y="42"/>
                    <a:pt x="355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5" y="42"/>
                    <a:pt x="355" y="42"/>
                    <a:pt x="355" y="42"/>
                  </a:cubicBezTo>
                  <a:cubicBezTo>
                    <a:pt x="355" y="42"/>
                    <a:pt x="355" y="42"/>
                    <a:pt x="355" y="42"/>
                  </a:cubicBezTo>
                  <a:cubicBezTo>
                    <a:pt x="355" y="42"/>
                    <a:pt x="355" y="42"/>
                    <a:pt x="355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5" y="42"/>
                    <a:pt x="355" y="42"/>
                    <a:pt x="355" y="42"/>
                  </a:cubicBezTo>
                  <a:cubicBezTo>
                    <a:pt x="355" y="41"/>
                    <a:pt x="355" y="41"/>
                    <a:pt x="355" y="41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2" y="42"/>
                    <a:pt x="351" y="42"/>
                    <a:pt x="349" y="42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8" y="42"/>
                    <a:pt x="348" y="42"/>
                    <a:pt x="348" y="42"/>
                  </a:cubicBezTo>
                  <a:cubicBezTo>
                    <a:pt x="348" y="42"/>
                    <a:pt x="348" y="42"/>
                    <a:pt x="348" y="42"/>
                  </a:cubicBezTo>
                  <a:cubicBezTo>
                    <a:pt x="348" y="42"/>
                    <a:pt x="348" y="42"/>
                    <a:pt x="348" y="42"/>
                  </a:cubicBezTo>
                  <a:cubicBezTo>
                    <a:pt x="348" y="42"/>
                    <a:pt x="348" y="42"/>
                    <a:pt x="348" y="42"/>
                  </a:cubicBezTo>
                  <a:cubicBezTo>
                    <a:pt x="348" y="42"/>
                    <a:pt x="348" y="42"/>
                    <a:pt x="348" y="42"/>
                  </a:cubicBezTo>
                  <a:cubicBezTo>
                    <a:pt x="347" y="42"/>
                    <a:pt x="347" y="42"/>
                    <a:pt x="347" y="42"/>
                  </a:cubicBezTo>
                  <a:cubicBezTo>
                    <a:pt x="347" y="42"/>
                    <a:pt x="347" y="42"/>
                    <a:pt x="347" y="42"/>
                  </a:cubicBezTo>
                  <a:cubicBezTo>
                    <a:pt x="347" y="42"/>
                    <a:pt x="347" y="42"/>
                    <a:pt x="347" y="42"/>
                  </a:cubicBezTo>
                  <a:cubicBezTo>
                    <a:pt x="347" y="42"/>
                    <a:pt x="347" y="42"/>
                    <a:pt x="347" y="42"/>
                  </a:cubicBezTo>
                  <a:cubicBezTo>
                    <a:pt x="347" y="42"/>
                    <a:pt x="347" y="42"/>
                    <a:pt x="347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3" y="43"/>
                    <a:pt x="343" y="43"/>
                    <a:pt x="343" y="43"/>
                  </a:cubicBezTo>
                  <a:cubicBezTo>
                    <a:pt x="343" y="43"/>
                    <a:pt x="343" y="43"/>
                    <a:pt x="343" y="43"/>
                  </a:cubicBezTo>
                  <a:cubicBezTo>
                    <a:pt x="343" y="42"/>
                    <a:pt x="343" y="42"/>
                    <a:pt x="343" y="42"/>
                  </a:cubicBezTo>
                  <a:cubicBezTo>
                    <a:pt x="343" y="43"/>
                    <a:pt x="343" y="43"/>
                    <a:pt x="343" y="43"/>
                  </a:cubicBezTo>
                  <a:cubicBezTo>
                    <a:pt x="343" y="42"/>
                    <a:pt x="343" y="42"/>
                    <a:pt x="343" y="42"/>
                  </a:cubicBezTo>
                  <a:cubicBezTo>
                    <a:pt x="343" y="42"/>
                    <a:pt x="343" y="43"/>
                    <a:pt x="342" y="42"/>
                  </a:cubicBezTo>
                  <a:cubicBezTo>
                    <a:pt x="342" y="42"/>
                    <a:pt x="342" y="42"/>
                    <a:pt x="342" y="42"/>
                  </a:cubicBezTo>
                  <a:cubicBezTo>
                    <a:pt x="342" y="42"/>
                    <a:pt x="342" y="42"/>
                    <a:pt x="342" y="42"/>
                  </a:cubicBezTo>
                  <a:cubicBezTo>
                    <a:pt x="342" y="42"/>
                    <a:pt x="342" y="42"/>
                    <a:pt x="342" y="42"/>
                  </a:cubicBezTo>
                  <a:cubicBezTo>
                    <a:pt x="342" y="42"/>
                    <a:pt x="342" y="42"/>
                    <a:pt x="342" y="42"/>
                  </a:cubicBezTo>
                  <a:cubicBezTo>
                    <a:pt x="342" y="42"/>
                    <a:pt x="342" y="42"/>
                    <a:pt x="342" y="42"/>
                  </a:cubicBezTo>
                  <a:cubicBezTo>
                    <a:pt x="341" y="42"/>
                    <a:pt x="341" y="42"/>
                    <a:pt x="341" y="42"/>
                  </a:cubicBezTo>
                  <a:cubicBezTo>
                    <a:pt x="342" y="42"/>
                    <a:pt x="342" y="42"/>
                    <a:pt x="342" y="42"/>
                  </a:cubicBezTo>
                  <a:cubicBezTo>
                    <a:pt x="341" y="42"/>
                    <a:pt x="341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39" y="42"/>
                    <a:pt x="339" y="42"/>
                    <a:pt x="339" y="42"/>
                  </a:cubicBezTo>
                  <a:cubicBezTo>
                    <a:pt x="339" y="42"/>
                    <a:pt x="339" y="42"/>
                    <a:pt x="339" y="42"/>
                  </a:cubicBezTo>
                  <a:cubicBezTo>
                    <a:pt x="339" y="42"/>
                    <a:pt x="339" y="42"/>
                    <a:pt x="339" y="42"/>
                  </a:cubicBezTo>
                  <a:cubicBezTo>
                    <a:pt x="339" y="42"/>
                    <a:pt x="339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40" y="41"/>
                    <a:pt x="340" y="41"/>
                    <a:pt x="340" y="41"/>
                  </a:cubicBezTo>
                  <a:cubicBezTo>
                    <a:pt x="339" y="41"/>
                    <a:pt x="339" y="41"/>
                    <a:pt x="338" y="41"/>
                  </a:cubicBezTo>
                  <a:cubicBezTo>
                    <a:pt x="338" y="41"/>
                    <a:pt x="338" y="41"/>
                    <a:pt x="338" y="41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9" y="41"/>
                    <a:pt x="340" y="40"/>
                    <a:pt x="340" y="40"/>
                  </a:cubicBezTo>
                  <a:cubicBezTo>
                    <a:pt x="340" y="40"/>
                    <a:pt x="341" y="40"/>
                    <a:pt x="341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2" y="40"/>
                    <a:pt x="343" y="40"/>
                    <a:pt x="343" y="40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3" y="40"/>
                    <a:pt x="343" y="40"/>
                    <a:pt x="343" y="40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40"/>
                    <a:pt x="344" y="40"/>
                    <a:pt x="345" y="40"/>
                  </a:cubicBezTo>
                  <a:cubicBezTo>
                    <a:pt x="345" y="40"/>
                    <a:pt x="345" y="40"/>
                    <a:pt x="345" y="40"/>
                  </a:cubicBezTo>
                  <a:cubicBezTo>
                    <a:pt x="344" y="40"/>
                    <a:pt x="344" y="40"/>
                    <a:pt x="343" y="40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40"/>
                    <a:pt x="344" y="40"/>
                    <a:pt x="345" y="40"/>
                  </a:cubicBezTo>
                  <a:cubicBezTo>
                    <a:pt x="345" y="40"/>
                    <a:pt x="345" y="40"/>
                    <a:pt x="346" y="40"/>
                  </a:cubicBezTo>
                  <a:cubicBezTo>
                    <a:pt x="346" y="40"/>
                    <a:pt x="346" y="40"/>
                    <a:pt x="346" y="40"/>
                  </a:cubicBezTo>
                  <a:cubicBezTo>
                    <a:pt x="346" y="40"/>
                    <a:pt x="347" y="39"/>
                    <a:pt x="347" y="39"/>
                  </a:cubicBezTo>
                  <a:cubicBezTo>
                    <a:pt x="347" y="39"/>
                    <a:pt x="347" y="39"/>
                    <a:pt x="347" y="39"/>
                  </a:cubicBezTo>
                  <a:cubicBezTo>
                    <a:pt x="348" y="39"/>
                    <a:pt x="348" y="39"/>
                    <a:pt x="348" y="39"/>
                  </a:cubicBezTo>
                  <a:cubicBezTo>
                    <a:pt x="348" y="39"/>
                    <a:pt x="348" y="39"/>
                    <a:pt x="348" y="39"/>
                  </a:cubicBezTo>
                  <a:cubicBezTo>
                    <a:pt x="348" y="39"/>
                    <a:pt x="348" y="39"/>
                    <a:pt x="349" y="39"/>
                  </a:cubicBezTo>
                  <a:cubicBezTo>
                    <a:pt x="349" y="39"/>
                    <a:pt x="349" y="39"/>
                    <a:pt x="349" y="39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39"/>
                    <a:pt x="351" y="39"/>
                    <a:pt x="351" y="39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9"/>
                    <a:pt x="353" y="39"/>
                    <a:pt x="354" y="39"/>
                  </a:cubicBezTo>
                  <a:cubicBezTo>
                    <a:pt x="354" y="39"/>
                    <a:pt x="354" y="39"/>
                    <a:pt x="354" y="39"/>
                  </a:cubicBezTo>
                  <a:cubicBezTo>
                    <a:pt x="354" y="39"/>
                    <a:pt x="354" y="39"/>
                    <a:pt x="354" y="39"/>
                  </a:cubicBezTo>
                  <a:cubicBezTo>
                    <a:pt x="354" y="39"/>
                    <a:pt x="354" y="39"/>
                    <a:pt x="354" y="39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6" y="39"/>
                    <a:pt x="356" y="39"/>
                    <a:pt x="356" y="39"/>
                  </a:cubicBezTo>
                  <a:cubicBezTo>
                    <a:pt x="356" y="39"/>
                    <a:pt x="356" y="39"/>
                    <a:pt x="356" y="39"/>
                  </a:cubicBezTo>
                  <a:cubicBezTo>
                    <a:pt x="356" y="39"/>
                    <a:pt x="356" y="39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8" y="39"/>
                    <a:pt x="358" y="39"/>
                    <a:pt x="358" y="39"/>
                  </a:cubicBezTo>
                  <a:cubicBezTo>
                    <a:pt x="358" y="39"/>
                    <a:pt x="358" y="39"/>
                    <a:pt x="358" y="39"/>
                  </a:cubicBezTo>
                  <a:cubicBezTo>
                    <a:pt x="358" y="39"/>
                    <a:pt x="358" y="39"/>
                    <a:pt x="358" y="39"/>
                  </a:cubicBezTo>
                  <a:cubicBezTo>
                    <a:pt x="359" y="39"/>
                    <a:pt x="359" y="39"/>
                    <a:pt x="360" y="39"/>
                  </a:cubicBezTo>
                  <a:cubicBezTo>
                    <a:pt x="360" y="39"/>
                    <a:pt x="360" y="39"/>
                    <a:pt x="360" y="39"/>
                  </a:cubicBezTo>
                  <a:cubicBezTo>
                    <a:pt x="360" y="39"/>
                    <a:pt x="360" y="39"/>
                    <a:pt x="360" y="39"/>
                  </a:cubicBezTo>
                  <a:cubicBezTo>
                    <a:pt x="361" y="39"/>
                    <a:pt x="361" y="39"/>
                    <a:pt x="361" y="39"/>
                  </a:cubicBezTo>
                  <a:cubicBezTo>
                    <a:pt x="361" y="39"/>
                    <a:pt x="361" y="39"/>
                    <a:pt x="361" y="39"/>
                  </a:cubicBezTo>
                  <a:cubicBezTo>
                    <a:pt x="361" y="39"/>
                    <a:pt x="361" y="39"/>
                    <a:pt x="361" y="39"/>
                  </a:cubicBezTo>
                  <a:cubicBezTo>
                    <a:pt x="362" y="38"/>
                    <a:pt x="362" y="39"/>
                    <a:pt x="362" y="39"/>
                  </a:cubicBezTo>
                  <a:cubicBezTo>
                    <a:pt x="363" y="38"/>
                    <a:pt x="363" y="38"/>
                    <a:pt x="363" y="38"/>
                  </a:cubicBezTo>
                  <a:cubicBezTo>
                    <a:pt x="363" y="38"/>
                    <a:pt x="363" y="38"/>
                    <a:pt x="363" y="38"/>
                  </a:cubicBezTo>
                  <a:cubicBezTo>
                    <a:pt x="363" y="38"/>
                    <a:pt x="363" y="38"/>
                    <a:pt x="363" y="38"/>
                  </a:cubicBezTo>
                  <a:cubicBezTo>
                    <a:pt x="363" y="38"/>
                    <a:pt x="363" y="38"/>
                    <a:pt x="363" y="38"/>
                  </a:cubicBezTo>
                  <a:cubicBezTo>
                    <a:pt x="364" y="38"/>
                    <a:pt x="364" y="38"/>
                    <a:pt x="364" y="38"/>
                  </a:cubicBezTo>
                  <a:cubicBezTo>
                    <a:pt x="364" y="38"/>
                    <a:pt x="364" y="38"/>
                    <a:pt x="364" y="38"/>
                  </a:cubicBezTo>
                  <a:cubicBezTo>
                    <a:pt x="364" y="38"/>
                    <a:pt x="364" y="38"/>
                    <a:pt x="364" y="38"/>
                  </a:cubicBezTo>
                  <a:cubicBezTo>
                    <a:pt x="364" y="38"/>
                    <a:pt x="364" y="38"/>
                    <a:pt x="364" y="38"/>
                  </a:cubicBezTo>
                  <a:cubicBezTo>
                    <a:pt x="364" y="38"/>
                    <a:pt x="364" y="38"/>
                    <a:pt x="364" y="38"/>
                  </a:cubicBezTo>
                  <a:cubicBezTo>
                    <a:pt x="364" y="38"/>
                    <a:pt x="364" y="38"/>
                    <a:pt x="365" y="38"/>
                  </a:cubicBezTo>
                  <a:cubicBezTo>
                    <a:pt x="365" y="38"/>
                    <a:pt x="365" y="38"/>
                    <a:pt x="365" y="38"/>
                  </a:cubicBezTo>
                  <a:cubicBezTo>
                    <a:pt x="365" y="38"/>
                    <a:pt x="365" y="38"/>
                    <a:pt x="365" y="38"/>
                  </a:cubicBezTo>
                  <a:cubicBezTo>
                    <a:pt x="364" y="37"/>
                    <a:pt x="364" y="37"/>
                    <a:pt x="364" y="37"/>
                  </a:cubicBezTo>
                  <a:cubicBezTo>
                    <a:pt x="364" y="37"/>
                    <a:pt x="364" y="37"/>
                    <a:pt x="364" y="37"/>
                  </a:cubicBezTo>
                  <a:cubicBezTo>
                    <a:pt x="364" y="37"/>
                    <a:pt x="364" y="37"/>
                    <a:pt x="364" y="37"/>
                  </a:cubicBezTo>
                  <a:cubicBezTo>
                    <a:pt x="364" y="37"/>
                    <a:pt x="364" y="37"/>
                    <a:pt x="364" y="37"/>
                  </a:cubicBezTo>
                  <a:cubicBezTo>
                    <a:pt x="364" y="37"/>
                    <a:pt x="364" y="37"/>
                    <a:pt x="364" y="37"/>
                  </a:cubicBezTo>
                  <a:cubicBezTo>
                    <a:pt x="363" y="37"/>
                    <a:pt x="363" y="37"/>
                    <a:pt x="363" y="37"/>
                  </a:cubicBezTo>
                  <a:cubicBezTo>
                    <a:pt x="363" y="37"/>
                    <a:pt x="363" y="37"/>
                    <a:pt x="363" y="37"/>
                  </a:cubicBezTo>
                  <a:cubicBezTo>
                    <a:pt x="363" y="37"/>
                    <a:pt x="363" y="37"/>
                    <a:pt x="363" y="37"/>
                  </a:cubicBezTo>
                  <a:cubicBezTo>
                    <a:pt x="363" y="37"/>
                    <a:pt x="363" y="37"/>
                    <a:pt x="363" y="37"/>
                  </a:cubicBezTo>
                  <a:cubicBezTo>
                    <a:pt x="362" y="37"/>
                    <a:pt x="362" y="37"/>
                    <a:pt x="362" y="37"/>
                  </a:cubicBezTo>
                  <a:cubicBezTo>
                    <a:pt x="362" y="37"/>
                    <a:pt x="362" y="37"/>
                    <a:pt x="362" y="37"/>
                  </a:cubicBezTo>
                  <a:cubicBezTo>
                    <a:pt x="362" y="37"/>
                    <a:pt x="362" y="37"/>
                    <a:pt x="362" y="37"/>
                  </a:cubicBezTo>
                  <a:cubicBezTo>
                    <a:pt x="362" y="37"/>
                    <a:pt x="362" y="37"/>
                    <a:pt x="362" y="37"/>
                  </a:cubicBezTo>
                  <a:cubicBezTo>
                    <a:pt x="362" y="37"/>
                    <a:pt x="362" y="37"/>
                    <a:pt x="362" y="37"/>
                  </a:cubicBezTo>
                  <a:cubicBezTo>
                    <a:pt x="362" y="37"/>
                    <a:pt x="362" y="37"/>
                    <a:pt x="362" y="37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8" y="36"/>
                    <a:pt x="358" y="36"/>
                    <a:pt x="358" y="36"/>
                  </a:cubicBezTo>
                  <a:cubicBezTo>
                    <a:pt x="357" y="36"/>
                    <a:pt x="357" y="36"/>
                    <a:pt x="357" y="37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8" y="36"/>
                    <a:pt x="358" y="36"/>
                    <a:pt x="358" y="36"/>
                  </a:cubicBezTo>
                  <a:cubicBezTo>
                    <a:pt x="358" y="36"/>
                    <a:pt x="358" y="36"/>
                    <a:pt x="358" y="36"/>
                  </a:cubicBezTo>
                  <a:cubicBezTo>
                    <a:pt x="358" y="36"/>
                    <a:pt x="358" y="36"/>
                    <a:pt x="358" y="36"/>
                  </a:cubicBezTo>
                  <a:cubicBezTo>
                    <a:pt x="358" y="36"/>
                    <a:pt x="358" y="36"/>
                    <a:pt x="358" y="36"/>
                  </a:cubicBezTo>
                  <a:cubicBezTo>
                    <a:pt x="359" y="36"/>
                    <a:pt x="359" y="36"/>
                    <a:pt x="359" y="36"/>
                  </a:cubicBezTo>
                  <a:cubicBezTo>
                    <a:pt x="359" y="36"/>
                    <a:pt x="359" y="36"/>
                    <a:pt x="359" y="36"/>
                  </a:cubicBezTo>
                  <a:cubicBezTo>
                    <a:pt x="359" y="36"/>
                    <a:pt x="359" y="36"/>
                    <a:pt x="359" y="36"/>
                  </a:cubicBezTo>
                  <a:cubicBezTo>
                    <a:pt x="359" y="36"/>
                    <a:pt x="359" y="36"/>
                    <a:pt x="359" y="36"/>
                  </a:cubicBezTo>
                  <a:cubicBezTo>
                    <a:pt x="359" y="36"/>
                    <a:pt x="359" y="36"/>
                    <a:pt x="359" y="36"/>
                  </a:cubicBezTo>
                  <a:cubicBezTo>
                    <a:pt x="358" y="36"/>
                    <a:pt x="358" y="36"/>
                    <a:pt x="358" y="36"/>
                  </a:cubicBezTo>
                  <a:cubicBezTo>
                    <a:pt x="358" y="36"/>
                    <a:pt x="358" y="36"/>
                    <a:pt x="358" y="36"/>
                  </a:cubicBezTo>
                  <a:cubicBezTo>
                    <a:pt x="358" y="36"/>
                    <a:pt x="359" y="36"/>
                    <a:pt x="360" y="35"/>
                  </a:cubicBezTo>
                  <a:cubicBezTo>
                    <a:pt x="360" y="35"/>
                    <a:pt x="360" y="35"/>
                    <a:pt x="360" y="35"/>
                  </a:cubicBezTo>
                  <a:cubicBezTo>
                    <a:pt x="359" y="35"/>
                    <a:pt x="359" y="35"/>
                    <a:pt x="359" y="35"/>
                  </a:cubicBezTo>
                  <a:cubicBezTo>
                    <a:pt x="360" y="35"/>
                    <a:pt x="360" y="35"/>
                    <a:pt x="360" y="35"/>
                  </a:cubicBezTo>
                  <a:cubicBezTo>
                    <a:pt x="360" y="35"/>
                    <a:pt x="360" y="35"/>
                    <a:pt x="360" y="35"/>
                  </a:cubicBezTo>
                  <a:cubicBezTo>
                    <a:pt x="360" y="35"/>
                    <a:pt x="360" y="35"/>
                    <a:pt x="360" y="35"/>
                  </a:cubicBezTo>
                  <a:cubicBezTo>
                    <a:pt x="360" y="35"/>
                    <a:pt x="360" y="35"/>
                    <a:pt x="360" y="35"/>
                  </a:cubicBezTo>
                  <a:cubicBezTo>
                    <a:pt x="360" y="35"/>
                    <a:pt x="360" y="35"/>
                    <a:pt x="360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2" y="35"/>
                    <a:pt x="362" y="35"/>
                    <a:pt x="362" y="35"/>
                  </a:cubicBezTo>
                  <a:cubicBezTo>
                    <a:pt x="362" y="35"/>
                    <a:pt x="362" y="35"/>
                    <a:pt x="362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1" y="35"/>
                    <a:pt x="361" y="35"/>
                  </a:cubicBezTo>
                  <a:cubicBezTo>
                    <a:pt x="361" y="35"/>
                    <a:pt x="360" y="35"/>
                    <a:pt x="360" y="35"/>
                  </a:cubicBezTo>
                  <a:cubicBezTo>
                    <a:pt x="360" y="35"/>
                    <a:pt x="360" y="35"/>
                    <a:pt x="360" y="35"/>
                  </a:cubicBezTo>
                  <a:cubicBezTo>
                    <a:pt x="359" y="35"/>
                    <a:pt x="359" y="35"/>
                    <a:pt x="359" y="35"/>
                  </a:cubicBezTo>
                  <a:cubicBezTo>
                    <a:pt x="359" y="35"/>
                    <a:pt x="359" y="35"/>
                    <a:pt x="359" y="35"/>
                  </a:cubicBezTo>
                  <a:cubicBezTo>
                    <a:pt x="359" y="35"/>
                    <a:pt x="358" y="35"/>
                    <a:pt x="358" y="35"/>
                  </a:cubicBezTo>
                  <a:cubicBezTo>
                    <a:pt x="357" y="35"/>
                    <a:pt x="357" y="35"/>
                    <a:pt x="357" y="35"/>
                  </a:cubicBezTo>
                  <a:cubicBezTo>
                    <a:pt x="356" y="36"/>
                    <a:pt x="356" y="36"/>
                    <a:pt x="356" y="36"/>
                  </a:cubicBezTo>
                  <a:cubicBezTo>
                    <a:pt x="356" y="36"/>
                    <a:pt x="356" y="36"/>
                    <a:pt x="356" y="36"/>
                  </a:cubicBezTo>
                  <a:cubicBezTo>
                    <a:pt x="356" y="36"/>
                    <a:pt x="356" y="36"/>
                    <a:pt x="356" y="36"/>
                  </a:cubicBezTo>
                  <a:cubicBezTo>
                    <a:pt x="356" y="36"/>
                    <a:pt x="356" y="36"/>
                    <a:pt x="356" y="36"/>
                  </a:cubicBezTo>
                  <a:cubicBezTo>
                    <a:pt x="355" y="36"/>
                    <a:pt x="355" y="36"/>
                    <a:pt x="355" y="36"/>
                  </a:cubicBezTo>
                  <a:cubicBezTo>
                    <a:pt x="355" y="36"/>
                    <a:pt x="355" y="36"/>
                    <a:pt x="355" y="36"/>
                  </a:cubicBezTo>
                  <a:cubicBezTo>
                    <a:pt x="355" y="36"/>
                    <a:pt x="355" y="36"/>
                    <a:pt x="355" y="36"/>
                  </a:cubicBezTo>
                  <a:cubicBezTo>
                    <a:pt x="355" y="36"/>
                    <a:pt x="355" y="36"/>
                    <a:pt x="355" y="36"/>
                  </a:cubicBezTo>
                  <a:cubicBezTo>
                    <a:pt x="354" y="36"/>
                    <a:pt x="354" y="36"/>
                    <a:pt x="354" y="36"/>
                  </a:cubicBezTo>
                  <a:cubicBezTo>
                    <a:pt x="353" y="36"/>
                    <a:pt x="353" y="36"/>
                    <a:pt x="353" y="36"/>
                  </a:cubicBezTo>
                  <a:cubicBezTo>
                    <a:pt x="353" y="36"/>
                    <a:pt x="353" y="36"/>
                    <a:pt x="353" y="36"/>
                  </a:cubicBezTo>
                  <a:cubicBezTo>
                    <a:pt x="352" y="36"/>
                    <a:pt x="352" y="36"/>
                    <a:pt x="352" y="36"/>
                  </a:cubicBezTo>
                  <a:cubicBezTo>
                    <a:pt x="352" y="36"/>
                    <a:pt x="352" y="36"/>
                    <a:pt x="352" y="36"/>
                  </a:cubicBezTo>
                  <a:cubicBezTo>
                    <a:pt x="352" y="36"/>
                    <a:pt x="352" y="36"/>
                    <a:pt x="352" y="36"/>
                  </a:cubicBezTo>
                  <a:cubicBezTo>
                    <a:pt x="352" y="36"/>
                    <a:pt x="352" y="36"/>
                    <a:pt x="352" y="36"/>
                  </a:cubicBezTo>
                  <a:cubicBezTo>
                    <a:pt x="353" y="36"/>
                    <a:pt x="353" y="36"/>
                    <a:pt x="353" y="36"/>
                  </a:cubicBezTo>
                  <a:cubicBezTo>
                    <a:pt x="354" y="36"/>
                    <a:pt x="354" y="36"/>
                    <a:pt x="354" y="36"/>
                  </a:cubicBezTo>
                  <a:cubicBezTo>
                    <a:pt x="354" y="37"/>
                    <a:pt x="354" y="37"/>
                    <a:pt x="354" y="37"/>
                  </a:cubicBezTo>
                  <a:cubicBezTo>
                    <a:pt x="355" y="37"/>
                    <a:pt x="355" y="37"/>
                    <a:pt x="355" y="37"/>
                  </a:cubicBezTo>
                  <a:cubicBezTo>
                    <a:pt x="355" y="37"/>
                    <a:pt x="355" y="37"/>
                    <a:pt x="355" y="37"/>
                  </a:cubicBezTo>
                  <a:cubicBezTo>
                    <a:pt x="355" y="37"/>
                    <a:pt x="355" y="37"/>
                    <a:pt x="355" y="37"/>
                  </a:cubicBezTo>
                  <a:cubicBezTo>
                    <a:pt x="355" y="37"/>
                    <a:pt x="355" y="37"/>
                    <a:pt x="355" y="37"/>
                  </a:cubicBezTo>
                  <a:cubicBezTo>
                    <a:pt x="355" y="36"/>
                    <a:pt x="355" y="36"/>
                    <a:pt x="355" y="36"/>
                  </a:cubicBezTo>
                  <a:cubicBezTo>
                    <a:pt x="356" y="36"/>
                    <a:pt x="356" y="36"/>
                    <a:pt x="356" y="36"/>
                  </a:cubicBezTo>
                  <a:cubicBezTo>
                    <a:pt x="356" y="36"/>
                    <a:pt x="356" y="36"/>
                    <a:pt x="356" y="36"/>
                  </a:cubicBezTo>
                  <a:cubicBezTo>
                    <a:pt x="356" y="36"/>
                    <a:pt x="356" y="36"/>
                    <a:pt x="356" y="36"/>
                  </a:cubicBezTo>
                  <a:cubicBezTo>
                    <a:pt x="356" y="37"/>
                    <a:pt x="356" y="37"/>
                    <a:pt x="356" y="37"/>
                  </a:cubicBezTo>
                  <a:cubicBezTo>
                    <a:pt x="356" y="37"/>
                    <a:pt x="356" y="37"/>
                    <a:pt x="356" y="37"/>
                  </a:cubicBezTo>
                  <a:cubicBezTo>
                    <a:pt x="356" y="37"/>
                    <a:pt x="356" y="37"/>
                    <a:pt x="356" y="37"/>
                  </a:cubicBezTo>
                  <a:cubicBezTo>
                    <a:pt x="355" y="37"/>
                    <a:pt x="355" y="37"/>
                    <a:pt x="355" y="37"/>
                  </a:cubicBezTo>
                  <a:cubicBezTo>
                    <a:pt x="355" y="37"/>
                    <a:pt x="356" y="37"/>
                    <a:pt x="355" y="37"/>
                  </a:cubicBezTo>
                  <a:cubicBezTo>
                    <a:pt x="355" y="37"/>
                    <a:pt x="355" y="37"/>
                    <a:pt x="355" y="37"/>
                  </a:cubicBezTo>
                  <a:cubicBezTo>
                    <a:pt x="355" y="37"/>
                    <a:pt x="355" y="37"/>
                    <a:pt x="355" y="37"/>
                  </a:cubicBezTo>
                  <a:cubicBezTo>
                    <a:pt x="354" y="37"/>
                    <a:pt x="354" y="37"/>
                    <a:pt x="354" y="37"/>
                  </a:cubicBezTo>
                  <a:cubicBezTo>
                    <a:pt x="354" y="37"/>
                    <a:pt x="354" y="37"/>
                    <a:pt x="354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3" y="37"/>
                    <a:pt x="353" y="37"/>
                    <a:pt x="353" y="37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2" y="37"/>
                    <a:pt x="352" y="37"/>
                    <a:pt x="351" y="37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0" y="37"/>
                    <a:pt x="350" y="37"/>
                    <a:pt x="350" y="37"/>
                  </a:cubicBezTo>
                  <a:cubicBezTo>
                    <a:pt x="350" y="37"/>
                    <a:pt x="350" y="37"/>
                    <a:pt x="350" y="37"/>
                  </a:cubicBezTo>
                  <a:cubicBezTo>
                    <a:pt x="350" y="37"/>
                    <a:pt x="350" y="37"/>
                    <a:pt x="350" y="37"/>
                  </a:cubicBezTo>
                  <a:cubicBezTo>
                    <a:pt x="350" y="37"/>
                    <a:pt x="350" y="37"/>
                    <a:pt x="350" y="37"/>
                  </a:cubicBezTo>
                  <a:cubicBezTo>
                    <a:pt x="349" y="37"/>
                    <a:pt x="349" y="37"/>
                    <a:pt x="349" y="37"/>
                  </a:cubicBezTo>
                  <a:cubicBezTo>
                    <a:pt x="350" y="37"/>
                    <a:pt x="350" y="37"/>
                    <a:pt x="350" y="37"/>
                  </a:cubicBezTo>
                  <a:cubicBezTo>
                    <a:pt x="350" y="37"/>
                    <a:pt x="350" y="37"/>
                    <a:pt x="350" y="37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1" y="37"/>
                    <a:pt x="351" y="37"/>
                    <a:pt x="351" y="37"/>
                  </a:cubicBezTo>
                  <a:cubicBezTo>
                    <a:pt x="352" y="36"/>
                    <a:pt x="352" y="36"/>
                    <a:pt x="352" y="36"/>
                  </a:cubicBezTo>
                  <a:cubicBezTo>
                    <a:pt x="352" y="36"/>
                    <a:pt x="352" y="36"/>
                    <a:pt x="352" y="36"/>
                  </a:cubicBezTo>
                  <a:cubicBezTo>
                    <a:pt x="351" y="36"/>
                    <a:pt x="351" y="36"/>
                    <a:pt x="351" y="36"/>
                  </a:cubicBezTo>
                  <a:cubicBezTo>
                    <a:pt x="351" y="36"/>
                    <a:pt x="351" y="36"/>
                    <a:pt x="351" y="36"/>
                  </a:cubicBezTo>
                  <a:cubicBezTo>
                    <a:pt x="351" y="36"/>
                    <a:pt x="350" y="36"/>
                    <a:pt x="350" y="36"/>
                  </a:cubicBezTo>
                  <a:cubicBezTo>
                    <a:pt x="350" y="36"/>
                    <a:pt x="350" y="36"/>
                    <a:pt x="350" y="36"/>
                  </a:cubicBezTo>
                  <a:cubicBezTo>
                    <a:pt x="349" y="37"/>
                    <a:pt x="349" y="37"/>
                    <a:pt x="349" y="37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6"/>
                    <a:pt x="348" y="36"/>
                    <a:pt x="348" y="36"/>
                  </a:cubicBezTo>
                  <a:cubicBezTo>
                    <a:pt x="348" y="36"/>
                    <a:pt x="348" y="36"/>
                    <a:pt x="348" y="36"/>
                  </a:cubicBezTo>
                  <a:cubicBezTo>
                    <a:pt x="348" y="36"/>
                    <a:pt x="348" y="36"/>
                    <a:pt x="348" y="36"/>
                  </a:cubicBezTo>
                  <a:cubicBezTo>
                    <a:pt x="348" y="36"/>
                    <a:pt x="348" y="36"/>
                    <a:pt x="348" y="36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9" y="36"/>
                    <a:pt x="349" y="36"/>
                    <a:pt x="349" y="36"/>
                  </a:cubicBezTo>
                  <a:cubicBezTo>
                    <a:pt x="348" y="36"/>
                    <a:pt x="349" y="36"/>
                    <a:pt x="348" y="36"/>
                  </a:cubicBezTo>
                  <a:cubicBezTo>
                    <a:pt x="348" y="36"/>
                    <a:pt x="348" y="36"/>
                    <a:pt x="348" y="36"/>
                  </a:cubicBezTo>
                  <a:cubicBezTo>
                    <a:pt x="348" y="36"/>
                    <a:pt x="348" y="36"/>
                    <a:pt x="348" y="36"/>
                  </a:cubicBezTo>
                  <a:cubicBezTo>
                    <a:pt x="348" y="36"/>
                    <a:pt x="347" y="36"/>
                    <a:pt x="347" y="36"/>
                  </a:cubicBezTo>
                  <a:cubicBezTo>
                    <a:pt x="347" y="36"/>
                    <a:pt x="347" y="36"/>
                    <a:pt x="347" y="36"/>
                  </a:cubicBezTo>
                  <a:cubicBezTo>
                    <a:pt x="347" y="36"/>
                    <a:pt x="347" y="36"/>
                    <a:pt x="347" y="36"/>
                  </a:cubicBezTo>
                  <a:cubicBezTo>
                    <a:pt x="347" y="36"/>
                    <a:pt x="347" y="36"/>
                    <a:pt x="347" y="36"/>
                  </a:cubicBezTo>
                  <a:cubicBezTo>
                    <a:pt x="346" y="36"/>
                    <a:pt x="346" y="36"/>
                    <a:pt x="346" y="36"/>
                  </a:cubicBezTo>
                  <a:cubicBezTo>
                    <a:pt x="346" y="37"/>
                    <a:pt x="346" y="37"/>
                    <a:pt x="346" y="37"/>
                  </a:cubicBezTo>
                  <a:cubicBezTo>
                    <a:pt x="346" y="37"/>
                    <a:pt x="346" y="37"/>
                    <a:pt x="346" y="37"/>
                  </a:cubicBezTo>
                  <a:cubicBezTo>
                    <a:pt x="346" y="37"/>
                    <a:pt x="346" y="37"/>
                    <a:pt x="346" y="37"/>
                  </a:cubicBezTo>
                  <a:cubicBezTo>
                    <a:pt x="345" y="37"/>
                    <a:pt x="345" y="37"/>
                    <a:pt x="345" y="37"/>
                  </a:cubicBezTo>
                  <a:cubicBezTo>
                    <a:pt x="345" y="37"/>
                    <a:pt x="345" y="37"/>
                    <a:pt x="345" y="37"/>
                  </a:cubicBezTo>
                  <a:cubicBezTo>
                    <a:pt x="345" y="37"/>
                    <a:pt x="345" y="37"/>
                    <a:pt x="345" y="37"/>
                  </a:cubicBezTo>
                  <a:cubicBezTo>
                    <a:pt x="344" y="37"/>
                    <a:pt x="344" y="37"/>
                    <a:pt x="344" y="37"/>
                  </a:cubicBezTo>
                  <a:cubicBezTo>
                    <a:pt x="344" y="37"/>
                    <a:pt x="344" y="37"/>
                    <a:pt x="344" y="37"/>
                  </a:cubicBezTo>
                  <a:cubicBezTo>
                    <a:pt x="344" y="37"/>
                    <a:pt x="344" y="37"/>
                    <a:pt x="344" y="37"/>
                  </a:cubicBezTo>
                  <a:cubicBezTo>
                    <a:pt x="344" y="37"/>
                    <a:pt x="344" y="37"/>
                    <a:pt x="344" y="37"/>
                  </a:cubicBezTo>
                  <a:cubicBezTo>
                    <a:pt x="344" y="37"/>
                    <a:pt x="344" y="37"/>
                    <a:pt x="344" y="37"/>
                  </a:cubicBezTo>
                  <a:cubicBezTo>
                    <a:pt x="344" y="37"/>
                    <a:pt x="344" y="37"/>
                    <a:pt x="344" y="37"/>
                  </a:cubicBezTo>
                  <a:cubicBezTo>
                    <a:pt x="344" y="37"/>
                    <a:pt x="344" y="37"/>
                    <a:pt x="344" y="37"/>
                  </a:cubicBezTo>
                  <a:cubicBezTo>
                    <a:pt x="344" y="38"/>
                    <a:pt x="344" y="38"/>
                    <a:pt x="344" y="38"/>
                  </a:cubicBezTo>
                  <a:cubicBezTo>
                    <a:pt x="344" y="38"/>
                    <a:pt x="344" y="38"/>
                    <a:pt x="344" y="38"/>
                  </a:cubicBezTo>
                  <a:cubicBezTo>
                    <a:pt x="344" y="38"/>
                    <a:pt x="344" y="38"/>
                    <a:pt x="344" y="38"/>
                  </a:cubicBezTo>
                  <a:cubicBezTo>
                    <a:pt x="344" y="38"/>
                    <a:pt x="344" y="38"/>
                    <a:pt x="344" y="38"/>
                  </a:cubicBezTo>
                  <a:cubicBezTo>
                    <a:pt x="344" y="38"/>
                    <a:pt x="344" y="38"/>
                    <a:pt x="344" y="38"/>
                  </a:cubicBezTo>
                  <a:cubicBezTo>
                    <a:pt x="344" y="38"/>
                    <a:pt x="344" y="38"/>
                    <a:pt x="344" y="38"/>
                  </a:cubicBezTo>
                  <a:cubicBezTo>
                    <a:pt x="343" y="38"/>
                    <a:pt x="343" y="38"/>
                    <a:pt x="343" y="38"/>
                  </a:cubicBezTo>
                  <a:cubicBezTo>
                    <a:pt x="343" y="38"/>
                    <a:pt x="343" y="38"/>
                    <a:pt x="343" y="38"/>
                  </a:cubicBezTo>
                  <a:cubicBezTo>
                    <a:pt x="343" y="38"/>
                    <a:pt x="343" y="38"/>
                    <a:pt x="343" y="38"/>
                  </a:cubicBezTo>
                  <a:cubicBezTo>
                    <a:pt x="343" y="38"/>
                    <a:pt x="343" y="38"/>
                    <a:pt x="343" y="38"/>
                  </a:cubicBezTo>
                  <a:cubicBezTo>
                    <a:pt x="343" y="38"/>
                    <a:pt x="343" y="38"/>
                    <a:pt x="343" y="38"/>
                  </a:cubicBezTo>
                  <a:cubicBezTo>
                    <a:pt x="343" y="39"/>
                    <a:pt x="343" y="39"/>
                    <a:pt x="343" y="39"/>
                  </a:cubicBezTo>
                  <a:cubicBezTo>
                    <a:pt x="342" y="39"/>
                    <a:pt x="342" y="39"/>
                    <a:pt x="342" y="39"/>
                  </a:cubicBezTo>
                  <a:cubicBezTo>
                    <a:pt x="342" y="39"/>
                    <a:pt x="342" y="39"/>
                    <a:pt x="342" y="39"/>
                  </a:cubicBezTo>
                  <a:cubicBezTo>
                    <a:pt x="342" y="39"/>
                    <a:pt x="342" y="39"/>
                    <a:pt x="342" y="39"/>
                  </a:cubicBezTo>
                  <a:cubicBezTo>
                    <a:pt x="342" y="39"/>
                    <a:pt x="342" y="39"/>
                    <a:pt x="342" y="39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2" y="39"/>
                    <a:pt x="342" y="39"/>
                    <a:pt x="342" y="39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3" y="40"/>
                    <a:pt x="343" y="40"/>
                    <a:pt x="343" y="40"/>
                  </a:cubicBezTo>
                  <a:cubicBezTo>
                    <a:pt x="343" y="40"/>
                    <a:pt x="343" y="40"/>
                    <a:pt x="343" y="40"/>
                  </a:cubicBezTo>
                  <a:cubicBezTo>
                    <a:pt x="343" y="40"/>
                    <a:pt x="343" y="40"/>
                    <a:pt x="343" y="40"/>
                  </a:cubicBezTo>
                  <a:cubicBezTo>
                    <a:pt x="343" y="40"/>
                    <a:pt x="343" y="40"/>
                    <a:pt x="343" y="40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0" y="40"/>
                    <a:pt x="340" y="40"/>
                    <a:pt x="340" y="40"/>
                  </a:cubicBezTo>
                  <a:cubicBezTo>
                    <a:pt x="340" y="40"/>
                    <a:pt x="340" y="40"/>
                    <a:pt x="340" y="40"/>
                  </a:cubicBezTo>
                  <a:cubicBezTo>
                    <a:pt x="339" y="40"/>
                    <a:pt x="339" y="40"/>
                    <a:pt x="339" y="40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9" y="41"/>
                    <a:pt x="339" y="41"/>
                    <a:pt x="339" y="41"/>
                  </a:cubicBezTo>
                  <a:cubicBezTo>
                    <a:pt x="338" y="41"/>
                    <a:pt x="338" y="41"/>
                    <a:pt x="338" y="41"/>
                  </a:cubicBezTo>
                  <a:cubicBezTo>
                    <a:pt x="338" y="41"/>
                    <a:pt x="338" y="41"/>
                    <a:pt x="338" y="41"/>
                  </a:cubicBezTo>
                  <a:cubicBezTo>
                    <a:pt x="339" y="40"/>
                    <a:pt x="339" y="40"/>
                    <a:pt x="339" y="40"/>
                  </a:cubicBezTo>
                  <a:cubicBezTo>
                    <a:pt x="339" y="40"/>
                    <a:pt x="339" y="40"/>
                    <a:pt x="339" y="40"/>
                  </a:cubicBezTo>
                  <a:cubicBezTo>
                    <a:pt x="338" y="40"/>
                    <a:pt x="339" y="40"/>
                    <a:pt x="338" y="40"/>
                  </a:cubicBezTo>
                  <a:cubicBezTo>
                    <a:pt x="338" y="40"/>
                    <a:pt x="338" y="40"/>
                    <a:pt x="338" y="40"/>
                  </a:cubicBezTo>
                  <a:cubicBezTo>
                    <a:pt x="338" y="40"/>
                    <a:pt x="338" y="40"/>
                    <a:pt x="337" y="40"/>
                  </a:cubicBezTo>
                  <a:cubicBezTo>
                    <a:pt x="336" y="40"/>
                    <a:pt x="336" y="40"/>
                    <a:pt x="336" y="40"/>
                  </a:cubicBezTo>
                  <a:cubicBezTo>
                    <a:pt x="336" y="40"/>
                    <a:pt x="336" y="40"/>
                    <a:pt x="336" y="40"/>
                  </a:cubicBezTo>
                  <a:cubicBezTo>
                    <a:pt x="336" y="40"/>
                    <a:pt x="336" y="40"/>
                    <a:pt x="336" y="40"/>
                  </a:cubicBezTo>
                  <a:cubicBezTo>
                    <a:pt x="336" y="40"/>
                    <a:pt x="336" y="40"/>
                    <a:pt x="336" y="40"/>
                  </a:cubicBezTo>
                  <a:cubicBezTo>
                    <a:pt x="335" y="40"/>
                    <a:pt x="335" y="40"/>
                    <a:pt x="335" y="40"/>
                  </a:cubicBezTo>
                  <a:cubicBezTo>
                    <a:pt x="335" y="40"/>
                    <a:pt x="335" y="40"/>
                    <a:pt x="335" y="40"/>
                  </a:cubicBezTo>
                  <a:cubicBezTo>
                    <a:pt x="334" y="41"/>
                    <a:pt x="334" y="41"/>
                    <a:pt x="334" y="41"/>
                  </a:cubicBezTo>
                  <a:cubicBezTo>
                    <a:pt x="334" y="41"/>
                    <a:pt x="334" y="41"/>
                    <a:pt x="334" y="41"/>
                  </a:cubicBezTo>
                  <a:cubicBezTo>
                    <a:pt x="335" y="41"/>
                    <a:pt x="335" y="41"/>
                    <a:pt x="335" y="41"/>
                  </a:cubicBezTo>
                  <a:cubicBezTo>
                    <a:pt x="335" y="41"/>
                    <a:pt x="335" y="41"/>
                    <a:pt x="335" y="41"/>
                  </a:cubicBezTo>
                  <a:cubicBezTo>
                    <a:pt x="335" y="41"/>
                    <a:pt x="335" y="41"/>
                    <a:pt x="335" y="41"/>
                  </a:cubicBezTo>
                  <a:cubicBezTo>
                    <a:pt x="335" y="41"/>
                    <a:pt x="335" y="41"/>
                    <a:pt x="335" y="41"/>
                  </a:cubicBezTo>
                  <a:cubicBezTo>
                    <a:pt x="335" y="41"/>
                    <a:pt x="335" y="41"/>
                    <a:pt x="335" y="41"/>
                  </a:cubicBezTo>
                  <a:cubicBezTo>
                    <a:pt x="335" y="41"/>
                    <a:pt x="335" y="41"/>
                    <a:pt x="335" y="41"/>
                  </a:cubicBezTo>
                  <a:cubicBezTo>
                    <a:pt x="334" y="41"/>
                    <a:pt x="334" y="41"/>
                    <a:pt x="334" y="41"/>
                  </a:cubicBezTo>
                  <a:cubicBezTo>
                    <a:pt x="334" y="41"/>
                    <a:pt x="334" y="41"/>
                    <a:pt x="334" y="41"/>
                  </a:cubicBezTo>
                  <a:cubicBezTo>
                    <a:pt x="334" y="41"/>
                    <a:pt x="334" y="41"/>
                    <a:pt x="334" y="41"/>
                  </a:cubicBezTo>
                  <a:cubicBezTo>
                    <a:pt x="334" y="41"/>
                    <a:pt x="334" y="41"/>
                    <a:pt x="334" y="41"/>
                  </a:cubicBezTo>
                  <a:cubicBezTo>
                    <a:pt x="334" y="41"/>
                    <a:pt x="334" y="41"/>
                    <a:pt x="334" y="41"/>
                  </a:cubicBezTo>
                  <a:cubicBezTo>
                    <a:pt x="334" y="41"/>
                    <a:pt x="334" y="41"/>
                    <a:pt x="334" y="41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2" y="41"/>
                    <a:pt x="332" y="41"/>
                    <a:pt x="332" y="41"/>
                  </a:cubicBezTo>
                  <a:cubicBezTo>
                    <a:pt x="332" y="41"/>
                    <a:pt x="332" y="41"/>
                    <a:pt x="332" y="41"/>
                  </a:cubicBezTo>
                  <a:cubicBezTo>
                    <a:pt x="332" y="41"/>
                    <a:pt x="332" y="41"/>
                    <a:pt x="332" y="41"/>
                  </a:cubicBezTo>
                  <a:cubicBezTo>
                    <a:pt x="333" y="41"/>
                    <a:pt x="333" y="41"/>
                    <a:pt x="333" y="41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2" y="42"/>
                    <a:pt x="332" y="42"/>
                    <a:pt x="332" y="42"/>
                  </a:cubicBezTo>
                  <a:cubicBezTo>
                    <a:pt x="332" y="42"/>
                    <a:pt x="332" y="42"/>
                    <a:pt x="332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5" y="42"/>
                    <a:pt x="335" y="42"/>
                    <a:pt x="335" y="42"/>
                  </a:cubicBezTo>
                  <a:cubicBezTo>
                    <a:pt x="336" y="42"/>
                    <a:pt x="336" y="42"/>
                    <a:pt x="336" y="42"/>
                  </a:cubicBezTo>
                  <a:cubicBezTo>
                    <a:pt x="336" y="42"/>
                    <a:pt x="336" y="42"/>
                    <a:pt x="336" y="42"/>
                  </a:cubicBezTo>
                  <a:cubicBezTo>
                    <a:pt x="336" y="42"/>
                    <a:pt x="336" y="42"/>
                    <a:pt x="336" y="42"/>
                  </a:cubicBezTo>
                  <a:cubicBezTo>
                    <a:pt x="336" y="42"/>
                    <a:pt x="336" y="42"/>
                    <a:pt x="336" y="42"/>
                  </a:cubicBezTo>
                  <a:cubicBezTo>
                    <a:pt x="336" y="42"/>
                    <a:pt x="336" y="42"/>
                    <a:pt x="336" y="42"/>
                  </a:cubicBezTo>
                  <a:cubicBezTo>
                    <a:pt x="336" y="42"/>
                    <a:pt x="336" y="42"/>
                    <a:pt x="336" y="42"/>
                  </a:cubicBezTo>
                  <a:cubicBezTo>
                    <a:pt x="335" y="42"/>
                    <a:pt x="335" y="42"/>
                    <a:pt x="335" y="42"/>
                  </a:cubicBezTo>
                  <a:cubicBezTo>
                    <a:pt x="335" y="42"/>
                    <a:pt x="335" y="42"/>
                    <a:pt x="335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4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5" y="42"/>
                    <a:pt x="335" y="42"/>
                    <a:pt x="335" y="42"/>
                  </a:cubicBezTo>
                  <a:cubicBezTo>
                    <a:pt x="335" y="42"/>
                    <a:pt x="335" y="42"/>
                    <a:pt x="335" y="42"/>
                  </a:cubicBezTo>
                  <a:cubicBezTo>
                    <a:pt x="335" y="42"/>
                    <a:pt x="335" y="42"/>
                    <a:pt x="335" y="42"/>
                  </a:cubicBezTo>
                  <a:cubicBezTo>
                    <a:pt x="335" y="42"/>
                    <a:pt x="335" y="42"/>
                    <a:pt x="335" y="42"/>
                  </a:cubicBezTo>
                  <a:cubicBezTo>
                    <a:pt x="334" y="43"/>
                    <a:pt x="334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4" y="42"/>
                    <a:pt x="334" y="42"/>
                    <a:pt x="334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3"/>
                    <a:pt x="333" y="43"/>
                    <a:pt x="333" y="43"/>
                  </a:cubicBezTo>
                  <a:cubicBezTo>
                    <a:pt x="333" y="43"/>
                    <a:pt x="333" y="43"/>
                    <a:pt x="333" y="43"/>
                  </a:cubicBezTo>
                  <a:cubicBezTo>
                    <a:pt x="334" y="43"/>
                    <a:pt x="334" y="43"/>
                    <a:pt x="334" y="43"/>
                  </a:cubicBezTo>
                  <a:cubicBezTo>
                    <a:pt x="334" y="43"/>
                    <a:pt x="334" y="43"/>
                    <a:pt x="334" y="43"/>
                  </a:cubicBezTo>
                  <a:cubicBezTo>
                    <a:pt x="334" y="43"/>
                    <a:pt x="334" y="43"/>
                    <a:pt x="334" y="43"/>
                  </a:cubicBezTo>
                  <a:cubicBezTo>
                    <a:pt x="334" y="43"/>
                    <a:pt x="334" y="43"/>
                    <a:pt x="334" y="43"/>
                  </a:cubicBezTo>
                  <a:cubicBezTo>
                    <a:pt x="333" y="43"/>
                    <a:pt x="333" y="43"/>
                    <a:pt x="332" y="43"/>
                  </a:cubicBezTo>
                  <a:cubicBezTo>
                    <a:pt x="333" y="43"/>
                    <a:pt x="333" y="43"/>
                    <a:pt x="333" y="43"/>
                  </a:cubicBezTo>
                  <a:cubicBezTo>
                    <a:pt x="332" y="43"/>
                    <a:pt x="331" y="43"/>
                    <a:pt x="331" y="43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30" y="43"/>
                    <a:pt x="330" y="43"/>
                    <a:pt x="330" y="43"/>
                  </a:cubicBezTo>
                  <a:cubicBezTo>
                    <a:pt x="330" y="43"/>
                    <a:pt x="330" y="43"/>
                    <a:pt x="330" y="43"/>
                  </a:cubicBezTo>
                  <a:cubicBezTo>
                    <a:pt x="330" y="43"/>
                    <a:pt x="330" y="43"/>
                    <a:pt x="330" y="43"/>
                  </a:cubicBezTo>
                  <a:cubicBezTo>
                    <a:pt x="330" y="43"/>
                    <a:pt x="330" y="43"/>
                    <a:pt x="330" y="43"/>
                  </a:cubicBezTo>
                  <a:cubicBezTo>
                    <a:pt x="330" y="43"/>
                    <a:pt x="330" y="43"/>
                    <a:pt x="330" y="43"/>
                  </a:cubicBezTo>
                  <a:cubicBezTo>
                    <a:pt x="330" y="43"/>
                    <a:pt x="330" y="43"/>
                    <a:pt x="330" y="43"/>
                  </a:cubicBezTo>
                  <a:cubicBezTo>
                    <a:pt x="330" y="42"/>
                    <a:pt x="330" y="42"/>
                    <a:pt x="330" y="42"/>
                  </a:cubicBezTo>
                  <a:cubicBezTo>
                    <a:pt x="331" y="42"/>
                    <a:pt x="331" y="42"/>
                    <a:pt x="331" y="42"/>
                  </a:cubicBezTo>
                  <a:cubicBezTo>
                    <a:pt x="331" y="42"/>
                    <a:pt x="331" y="42"/>
                    <a:pt x="331" y="42"/>
                  </a:cubicBezTo>
                  <a:cubicBezTo>
                    <a:pt x="331" y="42"/>
                    <a:pt x="331" y="42"/>
                    <a:pt x="331" y="42"/>
                  </a:cubicBezTo>
                  <a:cubicBezTo>
                    <a:pt x="331" y="42"/>
                    <a:pt x="331" y="42"/>
                    <a:pt x="331" y="42"/>
                  </a:cubicBezTo>
                  <a:cubicBezTo>
                    <a:pt x="331" y="42"/>
                    <a:pt x="331" y="42"/>
                    <a:pt x="331" y="42"/>
                  </a:cubicBezTo>
                  <a:cubicBezTo>
                    <a:pt x="332" y="43"/>
                    <a:pt x="332" y="43"/>
                    <a:pt x="332" y="43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3" y="42"/>
                    <a:pt x="333" y="42"/>
                    <a:pt x="333" y="42"/>
                  </a:cubicBezTo>
                  <a:cubicBezTo>
                    <a:pt x="332" y="42"/>
                    <a:pt x="332" y="42"/>
                    <a:pt x="332" y="42"/>
                  </a:cubicBezTo>
                  <a:cubicBezTo>
                    <a:pt x="332" y="42"/>
                    <a:pt x="332" y="42"/>
                    <a:pt x="332" y="42"/>
                  </a:cubicBezTo>
                  <a:cubicBezTo>
                    <a:pt x="331" y="42"/>
                    <a:pt x="331" y="42"/>
                    <a:pt x="331" y="42"/>
                  </a:cubicBezTo>
                  <a:cubicBezTo>
                    <a:pt x="331" y="42"/>
                    <a:pt x="331" y="42"/>
                    <a:pt x="331" y="42"/>
                  </a:cubicBezTo>
                  <a:cubicBezTo>
                    <a:pt x="331" y="42"/>
                    <a:pt x="330" y="42"/>
                    <a:pt x="330" y="42"/>
                  </a:cubicBezTo>
                  <a:cubicBezTo>
                    <a:pt x="330" y="42"/>
                    <a:pt x="330" y="42"/>
                    <a:pt x="330" y="42"/>
                  </a:cubicBezTo>
                  <a:cubicBezTo>
                    <a:pt x="330" y="42"/>
                    <a:pt x="330" y="42"/>
                    <a:pt x="330" y="42"/>
                  </a:cubicBezTo>
                  <a:cubicBezTo>
                    <a:pt x="330" y="42"/>
                    <a:pt x="330" y="42"/>
                    <a:pt x="330" y="42"/>
                  </a:cubicBezTo>
                  <a:cubicBezTo>
                    <a:pt x="329" y="42"/>
                    <a:pt x="329" y="42"/>
                    <a:pt x="329" y="42"/>
                  </a:cubicBezTo>
                  <a:cubicBezTo>
                    <a:pt x="329" y="42"/>
                    <a:pt x="329" y="42"/>
                    <a:pt x="329" y="42"/>
                  </a:cubicBezTo>
                  <a:cubicBezTo>
                    <a:pt x="329" y="42"/>
                    <a:pt x="329" y="42"/>
                    <a:pt x="329" y="42"/>
                  </a:cubicBezTo>
                  <a:cubicBezTo>
                    <a:pt x="329" y="42"/>
                    <a:pt x="329" y="42"/>
                    <a:pt x="329" y="4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8" y="41"/>
                    <a:pt x="328" y="41"/>
                    <a:pt x="328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1"/>
                    <a:pt x="327" y="41"/>
                    <a:pt x="327" y="41"/>
                  </a:cubicBezTo>
                  <a:cubicBezTo>
                    <a:pt x="327" y="40"/>
                    <a:pt x="327" y="40"/>
                    <a:pt x="327" y="40"/>
                  </a:cubicBezTo>
                  <a:cubicBezTo>
                    <a:pt x="327" y="40"/>
                    <a:pt x="327" y="40"/>
                    <a:pt x="327" y="40"/>
                  </a:cubicBezTo>
                  <a:cubicBezTo>
                    <a:pt x="327" y="40"/>
                    <a:pt x="327" y="40"/>
                    <a:pt x="327" y="40"/>
                  </a:cubicBezTo>
                  <a:cubicBezTo>
                    <a:pt x="326" y="40"/>
                    <a:pt x="326" y="40"/>
                    <a:pt x="326" y="40"/>
                  </a:cubicBezTo>
                  <a:cubicBezTo>
                    <a:pt x="326" y="40"/>
                    <a:pt x="326" y="40"/>
                    <a:pt x="326" y="40"/>
                  </a:cubicBezTo>
                  <a:cubicBezTo>
                    <a:pt x="326" y="40"/>
                    <a:pt x="326" y="40"/>
                    <a:pt x="326" y="40"/>
                  </a:cubicBezTo>
                  <a:cubicBezTo>
                    <a:pt x="326" y="40"/>
                    <a:pt x="326" y="40"/>
                    <a:pt x="326" y="40"/>
                  </a:cubicBezTo>
                  <a:cubicBezTo>
                    <a:pt x="326" y="40"/>
                    <a:pt x="326" y="40"/>
                    <a:pt x="326" y="40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4" y="40"/>
                    <a:pt x="324" y="40"/>
                    <a:pt x="324" y="40"/>
                  </a:cubicBezTo>
                  <a:cubicBezTo>
                    <a:pt x="323" y="40"/>
                    <a:pt x="323" y="40"/>
                    <a:pt x="323" y="40"/>
                  </a:cubicBezTo>
                  <a:cubicBezTo>
                    <a:pt x="323" y="40"/>
                    <a:pt x="323" y="40"/>
                    <a:pt x="323" y="40"/>
                  </a:cubicBezTo>
                  <a:cubicBezTo>
                    <a:pt x="323" y="40"/>
                    <a:pt x="323" y="40"/>
                    <a:pt x="323" y="40"/>
                  </a:cubicBezTo>
                  <a:cubicBezTo>
                    <a:pt x="323" y="40"/>
                    <a:pt x="323" y="40"/>
                    <a:pt x="323" y="40"/>
                  </a:cubicBezTo>
                  <a:cubicBezTo>
                    <a:pt x="323" y="40"/>
                    <a:pt x="323" y="40"/>
                    <a:pt x="322" y="40"/>
                  </a:cubicBezTo>
                  <a:cubicBezTo>
                    <a:pt x="322" y="40"/>
                    <a:pt x="322" y="40"/>
                    <a:pt x="322" y="40"/>
                  </a:cubicBezTo>
                  <a:cubicBezTo>
                    <a:pt x="322" y="40"/>
                    <a:pt x="322" y="40"/>
                    <a:pt x="322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19" y="40"/>
                    <a:pt x="319" y="40"/>
                    <a:pt x="319" y="40"/>
                  </a:cubicBezTo>
                  <a:cubicBezTo>
                    <a:pt x="319" y="40"/>
                    <a:pt x="319" y="40"/>
                    <a:pt x="319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19" y="40"/>
                    <a:pt x="319" y="40"/>
                    <a:pt x="319" y="40"/>
                  </a:cubicBezTo>
                  <a:cubicBezTo>
                    <a:pt x="319" y="40"/>
                    <a:pt x="319" y="39"/>
                    <a:pt x="318" y="39"/>
                  </a:cubicBezTo>
                  <a:cubicBezTo>
                    <a:pt x="319" y="39"/>
                    <a:pt x="319" y="39"/>
                    <a:pt x="319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8" y="39"/>
                    <a:pt x="318" y="39"/>
                    <a:pt x="318" y="39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16" y="39"/>
                    <a:pt x="316" y="39"/>
                    <a:pt x="316" y="39"/>
                  </a:cubicBezTo>
                  <a:cubicBezTo>
                    <a:pt x="316" y="39"/>
                    <a:pt x="316" y="39"/>
                    <a:pt x="316" y="39"/>
                  </a:cubicBezTo>
                  <a:cubicBezTo>
                    <a:pt x="316" y="39"/>
                    <a:pt x="316" y="39"/>
                    <a:pt x="316" y="39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6" y="39"/>
                    <a:pt x="316" y="39"/>
                    <a:pt x="316" y="39"/>
                  </a:cubicBezTo>
                  <a:cubicBezTo>
                    <a:pt x="316" y="39"/>
                    <a:pt x="316" y="39"/>
                    <a:pt x="316" y="39"/>
                  </a:cubicBezTo>
                  <a:cubicBezTo>
                    <a:pt x="316" y="39"/>
                    <a:pt x="316" y="39"/>
                    <a:pt x="316" y="39"/>
                  </a:cubicBezTo>
                  <a:cubicBezTo>
                    <a:pt x="316" y="39"/>
                    <a:pt x="316" y="39"/>
                    <a:pt x="316" y="39"/>
                  </a:cubicBezTo>
                  <a:cubicBezTo>
                    <a:pt x="315" y="39"/>
                    <a:pt x="315" y="39"/>
                    <a:pt x="315" y="39"/>
                  </a:cubicBezTo>
                  <a:cubicBezTo>
                    <a:pt x="315" y="39"/>
                    <a:pt x="315" y="39"/>
                    <a:pt x="315" y="39"/>
                  </a:cubicBezTo>
                  <a:cubicBezTo>
                    <a:pt x="315" y="39"/>
                    <a:pt x="315" y="39"/>
                    <a:pt x="315" y="39"/>
                  </a:cubicBezTo>
                  <a:cubicBezTo>
                    <a:pt x="315" y="39"/>
                    <a:pt x="315" y="39"/>
                    <a:pt x="315" y="39"/>
                  </a:cubicBezTo>
                  <a:cubicBezTo>
                    <a:pt x="314" y="39"/>
                    <a:pt x="314" y="39"/>
                    <a:pt x="314" y="39"/>
                  </a:cubicBezTo>
                  <a:cubicBezTo>
                    <a:pt x="314" y="39"/>
                    <a:pt x="314" y="39"/>
                    <a:pt x="314" y="39"/>
                  </a:cubicBezTo>
                  <a:cubicBezTo>
                    <a:pt x="314" y="39"/>
                    <a:pt x="314" y="39"/>
                    <a:pt x="314" y="39"/>
                  </a:cubicBezTo>
                  <a:cubicBezTo>
                    <a:pt x="314" y="39"/>
                    <a:pt x="314" y="39"/>
                    <a:pt x="314" y="39"/>
                  </a:cubicBezTo>
                  <a:cubicBezTo>
                    <a:pt x="315" y="39"/>
                    <a:pt x="314" y="40"/>
                    <a:pt x="314" y="40"/>
                  </a:cubicBezTo>
                  <a:cubicBezTo>
                    <a:pt x="314" y="40"/>
                    <a:pt x="314" y="40"/>
                    <a:pt x="314" y="40"/>
                  </a:cubicBezTo>
                  <a:cubicBezTo>
                    <a:pt x="314" y="40"/>
                    <a:pt x="314" y="40"/>
                    <a:pt x="314" y="40"/>
                  </a:cubicBezTo>
                  <a:cubicBezTo>
                    <a:pt x="314" y="40"/>
                    <a:pt x="314" y="40"/>
                    <a:pt x="314" y="40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17" y="40"/>
                    <a:pt x="317" y="40"/>
                    <a:pt x="317" y="40"/>
                  </a:cubicBezTo>
                  <a:cubicBezTo>
                    <a:pt x="317" y="41"/>
                    <a:pt x="317" y="41"/>
                    <a:pt x="317" y="41"/>
                  </a:cubicBezTo>
                  <a:cubicBezTo>
                    <a:pt x="317" y="41"/>
                    <a:pt x="317" y="41"/>
                    <a:pt x="317" y="41"/>
                  </a:cubicBezTo>
                  <a:cubicBezTo>
                    <a:pt x="317" y="41"/>
                    <a:pt x="317" y="41"/>
                    <a:pt x="317" y="41"/>
                  </a:cubicBezTo>
                  <a:cubicBezTo>
                    <a:pt x="317" y="41"/>
                    <a:pt x="317" y="41"/>
                    <a:pt x="317" y="41"/>
                  </a:cubicBezTo>
                  <a:cubicBezTo>
                    <a:pt x="317" y="41"/>
                    <a:pt x="317" y="41"/>
                    <a:pt x="317" y="41"/>
                  </a:cubicBezTo>
                  <a:cubicBezTo>
                    <a:pt x="318" y="41"/>
                    <a:pt x="318" y="41"/>
                    <a:pt x="318" y="41"/>
                  </a:cubicBezTo>
                  <a:cubicBezTo>
                    <a:pt x="318" y="41"/>
                    <a:pt x="318" y="41"/>
                    <a:pt x="318" y="41"/>
                  </a:cubicBezTo>
                  <a:cubicBezTo>
                    <a:pt x="319" y="41"/>
                    <a:pt x="319" y="41"/>
                    <a:pt x="319" y="41"/>
                  </a:cubicBezTo>
                  <a:cubicBezTo>
                    <a:pt x="319" y="41"/>
                    <a:pt x="319" y="41"/>
                    <a:pt x="319" y="41"/>
                  </a:cubicBezTo>
                  <a:cubicBezTo>
                    <a:pt x="319" y="41"/>
                    <a:pt x="319" y="41"/>
                    <a:pt x="319" y="41"/>
                  </a:cubicBezTo>
                  <a:cubicBezTo>
                    <a:pt x="319" y="41"/>
                    <a:pt x="319" y="41"/>
                    <a:pt x="319" y="41"/>
                  </a:cubicBezTo>
                  <a:cubicBezTo>
                    <a:pt x="320" y="41"/>
                    <a:pt x="320" y="41"/>
                    <a:pt x="320" y="41"/>
                  </a:cubicBezTo>
                  <a:cubicBezTo>
                    <a:pt x="320" y="41"/>
                    <a:pt x="320" y="41"/>
                    <a:pt x="320" y="41"/>
                  </a:cubicBezTo>
                  <a:cubicBezTo>
                    <a:pt x="320" y="41"/>
                    <a:pt x="320" y="41"/>
                    <a:pt x="320" y="41"/>
                  </a:cubicBezTo>
                  <a:cubicBezTo>
                    <a:pt x="320" y="41"/>
                    <a:pt x="320" y="41"/>
                    <a:pt x="320" y="41"/>
                  </a:cubicBezTo>
                  <a:cubicBezTo>
                    <a:pt x="321" y="41"/>
                    <a:pt x="321" y="41"/>
                    <a:pt x="321" y="41"/>
                  </a:cubicBezTo>
                  <a:cubicBezTo>
                    <a:pt x="321" y="41"/>
                    <a:pt x="321" y="41"/>
                    <a:pt x="321" y="41"/>
                  </a:cubicBezTo>
                  <a:cubicBezTo>
                    <a:pt x="321" y="41"/>
                    <a:pt x="321" y="41"/>
                    <a:pt x="321" y="41"/>
                  </a:cubicBezTo>
                  <a:cubicBezTo>
                    <a:pt x="321" y="41"/>
                    <a:pt x="322" y="41"/>
                    <a:pt x="322" y="41"/>
                  </a:cubicBezTo>
                  <a:cubicBezTo>
                    <a:pt x="323" y="41"/>
                    <a:pt x="323" y="41"/>
                    <a:pt x="323" y="41"/>
                  </a:cubicBezTo>
                  <a:cubicBezTo>
                    <a:pt x="323" y="41"/>
                    <a:pt x="323" y="41"/>
                    <a:pt x="323" y="41"/>
                  </a:cubicBezTo>
                  <a:cubicBezTo>
                    <a:pt x="323" y="41"/>
                    <a:pt x="323" y="41"/>
                    <a:pt x="323" y="41"/>
                  </a:cubicBezTo>
                  <a:cubicBezTo>
                    <a:pt x="324" y="41"/>
                    <a:pt x="324" y="41"/>
                    <a:pt x="324" y="41"/>
                  </a:cubicBezTo>
                  <a:cubicBezTo>
                    <a:pt x="324" y="42"/>
                    <a:pt x="324" y="41"/>
                    <a:pt x="324" y="42"/>
                  </a:cubicBezTo>
                  <a:cubicBezTo>
                    <a:pt x="324" y="42"/>
                    <a:pt x="324" y="42"/>
                    <a:pt x="324" y="42"/>
                  </a:cubicBezTo>
                  <a:cubicBezTo>
                    <a:pt x="324" y="42"/>
                    <a:pt x="324" y="42"/>
                    <a:pt x="324" y="42"/>
                  </a:cubicBezTo>
                  <a:cubicBezTo>
                    <a:pt x="324" y="42"/>
                    <a:pt x="324" y="42"/>
                    <a:pt x="324" y="42"/>
                  </a:cubicBezTo>
                  <a:cubicBezTo>
                    <a:pt x="324" y="42"/>
                    <a:pt x="324" y="42"/>
                    <a:pt x="324" y="42"/>
                  </a:cubicBezTo>
                  <a:cubicBezTo>
                    <a:pt x="324" y="42"/>
                    <a:pt x="324" y="42"/>
                    <a:pt x="324" y="42"/>
                  </a:cubicBezTo>
                  <a:cubicBezTo>
                    <a:pt x="323" y="42"/>
                    <a:pt x="323" y="42"/>
                    <a:pt x="322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1" y="42"/>
                    <a:pt x="321" y="42"/>
                    <a:pt x="321" y="42"/>
                  </a:cubicBezTo>
                  <a:cubicBezTo>
                    <a:pt x="322" y="42"/>
                    <a:pt x="321" y="42"/>
                    <a:pt x="322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2" y="43"/>
                    <a:pt x="322" y="43"/>
                    <a:pt x="322" y="43"/>
                  </a:cubicBezTo>
                  <a:cubicBezTo>
                    <a:pt x="322" y="43"/>
                    <a:pt x="322" y="43"/>
                    <a:pt x="322" y="43"/>
                  </a:cubicBezTo>
                  <a:cubicBezTo>
                    <a:pt x="322" y="43"/>
                    <a:pt x="322" y="43"/>
                    <a:pt x="322" y="43"/>
                  </a:cubicBezTo>
                  <a:cubicBezTo>
                    <a:pt x="322" y="43"/>
                    <a:pt x="322" y="43"/>
                    <a:pt x="322" y="43"/>
                  </a:cubicBezTo>
                  <a:cubicBezTo>
                    <a:pt x="322" y="43"/>
                    <a:pt x="322" y="43"/>
                    <a:pt x="322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1" y="43"/>
                    <a:pt x="321" y="43"/>
                    <a:pt x="321" y="43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43"/>
                    <a:pt x="320" y="43"/>
                    <a:pt x="320" y="43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19" y="42"/>
                    <a:pt x="319" y="42"/>
                    <a:pt x="319" y="42"/>
                  </a:cubicBezTo>
                  <a:cubicBezTo>
                    <a:pt x="319" y="42"/>
                    <a:pt x="319" y="42"/>
                    <a:pt x="319" y="42"/>
                  </a:cubicBezTo>
                  <a:cubicBezTo>
                    <a:pt x="318" y="42"/>
                    <a:pt x="318" y="42"/>
                    <a:pt x="318" y="42"/>
                  </a:cubicBezTo>
                  <a:cubicBezTo>
                    <a:pt x="318" y="42"/>
                    <a:pt x="318" y="42"/>
                    <a:pt x="318" y="42"/>
                  </a:cubicBezTo>
                  <a:cubicBezTo>
                    <a:pt x="317" y="42"/>
                    <a:pt x="317" y="42"/>
                    <a:pt x="317" y="42"/>
                  </a:cubicBezTo>
                  <a:cubicBezTo>
                    <a:pt x="317" y="42"/>
                    <a:pt x="317" y="42"/>
                    <a:pt x="317" y="42"/>
                  </a:cubicBezTo>
                  <a:cubicBezTo>
                    <a:pt x="316" y="42"/>
                    <a:pt x="316" y="42"/>
                    <a:pt x="316" y="42"/>
                  </a:cubicBezTo>
                  <a:cubicBezTo>
                    <a:pt x="316" y="42"/>
                    <a:pt x="316" y="42"/>
                    <a:pt x="316" y="42"/>
                  </a:cubicBezTo>
                  <a:cubicBezTo>
                    <a:pt x="316" y="42"/>
                    <a:pt x="316" y="42"/>
                    <a:pt x="316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5" y="42"/>
                    <a:pt x="315" y="42"/>
                    <a:pt x="315" y="42"/>
                  </a:cubicBezTo>
                  <a:cubicBezTo>
                    <a:pt x="314" y="41"/>
                    <a:pt x="314" y="41"/>
                    <a:pt x="314" y="41"/>
                  </a:cubicBezTo>
                  <a:cubicBezTo>
                    <a:pt x="314" y="41"/>
                    <a:pt x="314" y="41"/>
                    <a:pt x="314" y="41"/>
                  </a:cubicBezTo>
                  <a:cubicBezTo>
                    <a:pt x="314" y="41"/>
                    <a:pt x="314" y="41"/>
                    <a:pt x="314" y="41"/>
                  </a:cubicBezTo>
                  <a:cubicBezTo>
                    <a:pt x="314" y="41"/>
                    <a:pt x="314" y="41"/>
                    <a:pt x="314" y="41"/>
                  </a:cubicBezTo>
                  <a:cubicBezTo>
                    <a:pt x="313" y="41"/>
                    <a:pt x="313" y="41"/>
                    <a:pt x="313" y="41"/>
                  </a:cubicBezTo>
                  <a:cubicBezTo>
                    <a:pt x="313" y="41"/>
                    <a:pt x="313" y="41"/>
                    <a:pt x="313" y="41"/>
                  </a:cubicBezTo>
                  <a:cubicBezTo>
                    <a:pt x="313" y="41"/>
                    <a:pt x="312" y="41"/>
                    <a:pt x="312" y="41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09" y="40"/>
                    <a:pt x="309" y="40"/>
                    <a:pt x="309" y="40"/>
                  </a:cubicBezTo>
                  <a:cubicBezTo>
                    <a:pt x="309" y="40"/>
                    <a:pt x="309" y="40"/>
                    <a:pt x="309" y="40"/>
                  </a:cubicBezTo>
                  <a:cubicBezTo>
                    <a:pt x="308" y="40"/>
                    <a:pt x="308" y="40"/>
                    <a:pt x="308" y="40"/>
                  </a:cubicBezTo>
                  <a:cubicBezTo>
                    <a:pt x="308" y="40"/>
                    <a:pt x="308" y="40"/>
                    <a:pt x="308" y="40"/>
                  </a:cubicBezTo>
                  <a:cubicBezTo>
                    <a:pt x="308" y="40"/>
                    <a:pt x="308" y="40"/>
                    <a:pt x="308" y="40"/>
                  </a:cubicBezTo>
                  <a:cubicBezTo>
                    <a:pt x="308" y="40"/>
                    <a:pt x="308" y="40"/>
                    <a:pt x="308" y="40"/>
                  </a:cubicBezTo>
                  <a:cubicBezTo>
                    <a:pt x="307" y="41"/>
                    <a:pt x="307" y="41"/>
                    <a:pt x="307" y="41"/>
                  </a:cubicBezTo>
                  <a:cubicBezTo>
                    <a:pt x="307" y="41"/>
                    <a:pt x="307" y="41"/>
                    <a:pt x="307" y="41"/>
                  </a:cubicBezTo>
                  <a:cubicBezTo>
                    <a:pt x="306" y="41"/>
                    <a:pt x="306" y="41"/>
                    <a:pt x="306" y="41"/>
                  </a:cubicBezTo>
                  <a:cubicBezTo>
                    <a:pt x="306" y="41"/>
                    <a:pt x="306" y="41"/>
                    <a:pt x="306" y="41"/>
                  </a:cubicBezTo>
                  <a:cubicBezTo>
                    <a:pt x="306" y="41"/>
                    <a:pt x="306" y="41"/>
                    <a:pt x="306" y="41"/>
                  </a:cubicBezTo>
                  <a:cubicBezTo>
                    <a:pt x="306" y="41"/>
                    <a:pt x="306" y="41"/>
                    <a:pt x="306" y="41"/>
                  </a:cubicBezTo>
                  <a:cubicBezTo>
                    <a:pt x="306" y="41"/>
                    <a:pt x="306" y="41"/>
                    <a:pt x="306" y="41"/>
                  </a:cubicBezTo>
                  <a:cubicBezTo>
                    <a:pt x="306" y="41"/>
                    <a:pt x="306" y="41"/>
                    <a:pt x="306" y="41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4" y="41"/>
                    <a:pt x="304" y="41"/>
                    <a:pt x="303" y="41"/>
                  </a:cubicBezTo>
                  <a:cubicBezTo>
                    <a:pt x="303" y="41"/>
                    <a:pt x="303" y="41"/>
                    <a:pt x="303" y="41"/>
                  </a:cubicBezTo>
                  <a:cubicBezTo>
                    <a:pt x="303" y="41"/>
                    <a:pt x="303" y="41"/>
                    <a:pt x="303" y="41"/>
                  </a:cubicBezTo>
                  <a:cubicBezTo>
                    <a:pt x="303" y="41"/>
                    <a:pt x="303" y="41"/>
                    <a:pt x="303" y="41"/>
                  </a:cubicBezTo>
                  <a:cubicBezTo>
                    <a:pt x="303" y="41"/>
                    <a:pt x="303" y="41"/>
                    <a:pt x="303" y="41"/>
                  </a:cubicBezTo>
                  <a:cubicBezTo>
                    <a:pt x="302" y="41"/>
                    <a:pt x="302" y="41"/>
                    <a:pt x="302" y="41"/>
                  </a:cubicBezTo>
                  <a:cubicBezTo>
                    <a:pt x="302" y="41"/>
                    <a:pt x="302" y="41"/>
                    <a:pt x="302" y="41"/>
                  </a:cubicBezTo>
                  <a:cubicBezTo>
                    <a:pt x="302" y="41"/>
                    <a:pt x="302" y="41"/>
                    <a:pt x="302" y="41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99" y="42"/>
                    <a:pt x="298" y="43"/>
                    <a:pt x="297" y="43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6" y="43"/>
                    <a:pt x="296" y="43"/>
                    <a:pt x="296" y="43"/>
                  </a:cubicBezTo>
                  <a:cubicBezTo>
                    <a:pt x="296" y="43"/>
                    <a:pt x="296" y="43"/>
                    <a:pt x="296" y="43"/>
                  </a:cubicBezTo>
                  <a:cubicBezTo>
                    <a:pt x="296" y="43"/>
                    <a:pt x="296" y="43"/>
                    <a:pt x="296" y="43"/>
                  </a:cubicBezTo>
                  <a:cubicBezTo>
                    <a:pt x="296" y="43"/>
                    <a:pt x="296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3" y="44"/>
                    <a:pt x="293" y="44"/>
                    <a:pt x="293" y="44"/>
                  </a:cubicBezTo>
                  <a:cubicBezTo>
                    <a:pt x="293" y="44"/>
                    <a:pt x="293" y="44"/>
                    <a:pt x="293" y="44"/>
                  </a:cubicBezTo>
                  <a:cubicBezTo>
                    <a:pt x="293" y="44"/>
                    <a:pt x="293" y="44"/>
                    <a:pt x="293" y="44"/>
                  </a:cubicBezTo>
                  <a:cubicBezTo>
                    <a:pt x="293" y="44"/>
                    <a:pt x="293" y="44"/>
                    <a:pt x="293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93" y="44"/>
                    <a:pt x="293" y="44"/>
                    <a:pt x="293" y="45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3" y="45"/>
                    <a:pt x="293" y="45"/>
                    <a:pt x="293" y="45"/>
                  </a:cubicBezTo>
                  <a:cubicBezTo>
                    <a:pt x="292" y="45"/>
                    <a:pt x="292" y="45"/>
                    <a:pt x="292" y="45"/>
                  </a:cubicBezTo>
                  <a:cubicBezTo>
                    <a:pt x="292" y="45"/>
                    <a:pt x="292" y="45"/>
                    <a:pt x="292" y="45"/>
                  </a:cubicBezTo>
                  <a:cubicBezTo>
                    <a:pt x="292" y="45"/>
                    <a:pt x="292" y="45"/>
                    <a:pt x="292" y="45"/>
                  </a:cubicBezTo>
                  <a:cubicBezTo>
                    <a:pt x="292" y="45"/>
                    <a:pt x="292" y="45"/>
                    <a:pt x="292" y="45"/>
                  </a:cubicBezTo>
                  <a:cubicBezTo>
                    <a:pt x="292" y="45"/>
                    <a:pt x="292" y="45"/>
                    <a:pt x="292" y="45"/>
                  </a:cubicBezTo>
                  <a:cubicBezTo>
                    <a:pt x="291" y="45"/>
                    <a:pt x="291" y="45"/>
                    <a:pt x="291" y="45"/>
                  </a:cubicBezTo>
                  <a:cubicBezTo>
                    <a:pt x="291" y="45"/>
                    <a:pt x="291" y="45"/>
                    <a:pt x="291" y="45"/>
                  </a:cubicBezTo>
                  <a:cubicBezTo>
                    <a:pt x="290" y="45"/>
                    <a:pt x="290" y="45"/>
                    <a:pt x="290" y="45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88" y="46"/>
                    <a:pt x="288" y="46"/>
                    <a:pt x="288" y="46"/>
                  </a:cubicBezTo>
                  <a:cubicBezTo>
                    <a:pt x="288" y="46"/>
                    <a:pt x="288" y="46"/>
                    <a:pt x="288" y="46"/>
                  </a:cubicBezTo>
                  <a:cubicBezTo>
                    <a:pt x="288" y="46"/>
                    <a:pt x="288" y="46"/>
                    <a:pt x="288" y="46"/>
                  </a:cubicBezTo>
                  <a:cubicBezTo>
                    <a:pt x="288" y="46"/>
                    <a:pt x="288" y="46"/>
                    <a:pt x="288" y="46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4" y="47"/>
                    <a:pt x="284" y="47"/>
                  </a:cubicBezTo>
                  <a:cubicBezTo>
                    <a:pt x="283" y="47"/>
                    <a:pt x="283" y="47"/>
                    <a:pt x="283" y="47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82" y="46"/>
                    <a:pt x="282" y="46"/>
                    <a:pt x="282" y="46"/>
                  </a:cubicBezTo>
                  <a:cubicBezTo>
                    <a:pt x="281" y="46"/>
                    <a:pt x="281" y="46"/>
                    <a:pt x="281" y="46"/>
                  </a:cubicBezTo>
                  <a:cubicBezTo>
                    <a:pt x="281" y="46"/>
                    <a:pt x="281" y="46"/>
                    <a:pt x="281" y="46"/>
                  </a:cubicBezTo>
                  <a:cubicBezTo>
                    <a:pt x="281" y="46"/>
                    <a:pt x="281" y="46"/>
                    <a:pt x="281" y="46"/>
                  </a:cubicBezTo>
                  <a:cubicBezTo>
                    <a:pt x="280" y="46"/>
                    <a:pt x="280" y="46"/>
                    <a:pt x="280" y="46"/>
                  </a:cubicBezTo>
                  <a:cubicBezTo>
                    <a:pt x="279" y="46"/>
                    <a:pt x="279" y="46"/>
                    <a:pt x="279" y="46"/>
                  </a:cubicBezTo>
                  <a:cubicBezTo>
                    <a:pt x="279" y="46"/>
                    <a:pt x="279" y="46"/>
                    <a:pt x="279" y="46"/>
                  </a:cubicBezTo>
                  <a:cubicBezTo>
                    <a:pt x="279" y="46"/>
                    <a:pt x="279" y="46"/>
                    <a:pt x="279" y="46"/>
                  </a:cubicBezTo>
                  <a:cubicBezTo>
                    <a:pt x="278" y="46"/>
                    <a:pt x="278" y="46"/>
                    <a:pt x="278" y="46"/>
                  </a:cubicBezTo>
                  <a:cubicBezTo>
                    <a:pt x="278" y="46"/>
                    <a:pt x="278" y="46"/>
                    <a:pt x="278" y="46"/>
                  </a:cubicBezTo>
                  <a:cubicBezTo>
                    <a:pt x="278" y="46"/>
                    <a:pt x="278" y="46"/>
                    <a:pt x="278" y="46"/>
                  </a:cubicBezTo>
                  <a:cubicBezTo>
                    <a:pt x="278" y="46"/>
                    <a:pt x="278" y="46"/>
                    <a:pt x="278" y="46"/>
                  </a:cubicBezTo>
                  <a:cubicBezTo>
                    <a:pt x="278" y="46"/>
                    <a:pt x="278" y="46"/>
                    <a:pt x="278" y="46"/>
                  </a:cubicBezTo>
                  <a:cubicBezTo>
                    <a:pt x="278" y="46"/>
                    <a:pt x="278" y="46"/>
                    <a:pt x="278" y="46"/>
                  </a:cubicBezTo>
                  <a:cubicBezTo>
                    <a:pt x="278" y="46"/>
                    <a:pt x="278" y="46"/>
                    <a:pt x="278" y="46"/>
                  </a:cubicBezTo>
                  <a:cubicBezTo>
                    <a:pt x="278" y="46"/>
                    <a:pt x="278" y="46"/>
                    <a:pt x="278" y="46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6"/>
                    <a:pt x="278" y="46"/>
                    <a:pt x="278" y="46"/>
                  </a:cubicBezTo>
                  <a:cubicBezTo>
                    <a:pt x="277" y="46"/>
                    <a:pt x="277" y="46"/>
                    <a:pt x="277" y="46"/>
                  </a:cubicBezTo>
                  <a:cubicBezTo>
                    <a:pt x="277" y="46"/>
                    <a:pt x="277" y="46"/>
                    <a:pt x="277" y="46"/>
                  </a:cubicBezTo>
                  <a:cubicBezTo>
                    <a:pt x="277" y="46"/>
                    <a:pt x="277" y="46"/>
                    <a:pt x="277" y="46"/>
                  </a:cubicBezTo>
                  <a:cubicBezTo>
                    <a:pt x="277" y="45"/>
                    <a:pt x="277" y="45"/>
                    <a:pt x="277" y="45"/>
                  </a:cubicBezTo>
                  <a:cubicBezTo>
                    <a:pt x="277" y="45"/>
                    <a:pt x="277" y="45"/>
                    <a:pt x="277" y="45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5"/>
                    <a:pt x="278" y="45"/>
                    <a:pt x="278" y="45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80" y="42"/>
                    <a:pt x="280" y="42"/>
                    <a:pt x="280" y="42"/>
                  </a:cubicBezTo>
                  <a:cubicBezTo>
                    <a:pt x="280" y="42"/>
                    <a:pt x="281" y="42"/>
                    <a:pt x="281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3" y="42"/>
                    <a:pt x="284" y="42"/>
                    <a:pt x="285" y="42"/>
                  </a:cubicBezTo>
                  <a:cubicBezTo>
                    <a:pt x="285" y="42"/>
                    <a:pt x="285" y="42"/>
                    <a:pt x="285" y="42"/>
                  </a:cubicBezTo>
                  <a:cubicBezTo>
                    <a:pt x="285" y="42"/>
                    <a:pt x="285" y="42"/>
                    <a:pt x="285" y="42"/>
                  </a:cubicBezTo>
                  <a:cubicBezTo>
                    <a:pt x="285" y="42"/>
                    <a:pt x="285" y="42"/>
                    <a:pt x="285" y="42"/>
                  </a:cubicBezTo>
                  <a:cubicBezTo>
                    <a:pt x="285" y="42"/>
                    <a:pt x="285" y="42"/>
                    <a:pt x="285" y="42"/>
                  </a:cubicBezTo>
                  <a:cubicBezTo>
                    <a:pt x="285" y="42"/>
                    <a:pt x="285" y="42"/>
                    <a:pt x="285" y="42"/>
                  </a:cubicBezTo>
                  <a:cubicBezTo>
                    <a:pt x="286" y="42"/>
                    <a:pt x="286" y="42"/>
                    <a:pt x="286" y="42"/>
                  </a:cubicBezTo>
                  <a:cubicBezTo>
                    <a:pt x="286" y="42"/>
                    <a:pt x="286" y="42"/>
                    <a:pt x="286" y="42"/>
                  </a:cubicBezTo>
                  <a:cubicBezTo>
                    <a:pt x="287" y="42"/>
                    <a:pt x="287" y="42"/>
                    <a:pt x="287" y="42"/>
                  </a:cubicBezTo>
                  <a:cubicBezTo>
                    <a:pt x="287" y="42"/>
                    <a:pt x="287" y="42"/>
                    <a:pt x="287" y="42"/>
                  </a:cubicBezTo>
                  <a:cubicBezTo>
                    <a:pt x="288" y="42"/>
                    <a:pt x="288" y="42"/>
                    <a:pt x="288" y="42"/>
                  </a:cubicBezTo>
                  <a:cubicBezTo>
                    <a:pt x="288" y="42"/>
                    <a:pt x="288" y="42"/>
                    <a:pt x="288" y="42"/>
                  </a:cubicBezTo>
                  <a:cubicBezTo>
                    <a:pt x="288" y="42"/>
                    <a:pt x="288" y="42"/>
                    <a:pt x="289" y="42"/>
                  </a:cubicBezTo>
                  <a:cubicBezTo>
                    <a:pt x="289" y="42"/>
                    <a:pt x="289" y="42"/>
                    <a:pt x="289" y="42"/>
                  </a:cubicBezTo>
                  <a:cubicBezTo>
                    <a:pt x="291" y="42"/>
                    <a:pt x="291" y="42"/>
                    <a:pt x="291" y="42"/>
                  </a:cubicBezTo>
                  <a:cubicBezTo>
                    <a:pt x="292" y="42"/>
                    <a:pt x="292" y="42"/>
                    <a:pt x="292" y="42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1"/>
                    <a:pt x="292" y="41"/>
                    <a:pt x="292" y="41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1" y="40"/>
                    <a:pt x="291" y="40"/>
                    <a:pt x="291" y="40"/>
                  </a:cubicBezTo>
                  <a:cubicBezTo>
                    <a:pt x="291" y="40"/>
                    <a:pt x="291" y="40"/>
                    <a:pt x="291" y="40"/>
                  </a:cubicBezTo>
                  <a:cubicBezTo>
                    <a:pt x="290" y="40"/>
                    <a:pt x="290" y="40"/>
                    <a:pt x="290" y="40"/>
                  </a:cubicBezTo>
                  <a:cubicBezTo>
                    <a:pt x="290" y="40"/>
                    <a:pt x="290" y="40"/>
                    <a:pt x="290" y="40"/>
                  </a:cubicBezTo>
                  <a:cubicBezTo>
                    <a:pt x="290" y="40"/>
                    <a:pt x="290" y="40"/>
                    <a:pt x="290" y="40"/>
                  </a:cubicBezTo>
                  <a:cubicBezTo>
                    <a:pt x="290" y="40"/>
                    <a:pt x="290" y="40"/>
                    <a:pt x="290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7" y="40"/>
                    <a:pt x="287" y="40"/>
                    <a:pt x="287" y="40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87" y="40"/>
                    <a:pt x="287" y="40"/>
                    <a:pt x="287" y="40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6" y="39"/>
                    <a:pt x="285" y="40"/>
                    <a:pt x="285" y="40"/>
                  </a:cubicBezTo>
                  <a:cubicBezTo>
                    <a:pt x="285" y="40"/>
                    <a:pt x="285" y="40"/>
                    <a:pt x="285" y="40"/>
                  </a:cubicBezTo>
                  <a:cubicBezTo>
                    <a:pt x="285" y="39"/>
                    <a:pt x="285" y="39"/>
                    <a:pt x="285" y="39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6" y="39"/>
                    <a:pt x="285" y="39"/>
                    <a:pt x="285" y="39"/>
                  </a:cubicBezTo>
                  <a:cubicBezTo>
                    <a:pt x="285" y="39"/>
                    <a:pt x="285" y="39"/>
                    <a:pt x="285" y="39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87" y="39"/>
                    <a:pt x="287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9" y="39"/>
                    <a:pt x="289" y="39"/>
                    <a:pt x="289" y="39"/>
                  </a:cubicBezTo>
                  <a:cubicBezTo>
                    <a:pt x="289" y="39"/>
                    <a:pt x="289" y="39"/>
                    <a:pt x="289" y="39"/>
                  </a:cubicBezTo>
                  <a:cubicBezTo>
                    <a:pt x="289" y="39"/>
                    <a:pt x="289" y="39"/>
                    <a:pt x="289" y="39"/>
                  </a:cubicBezTo>
                  <a:cubicBezTo>
                    <a:pt x="290" y="39"/>
                    <a:pt x="290" y="39"/>
                    <a:pt x="290" y="39"/>
                  </a:cubicBezTo>
                  <a:cubicBezTo>
                    <a:pt x="290" y="39"/>
                    <a:pt x="290" y="39"/>
                    <a:pt x="290" y="39"/>
                  </a:cubicBezTo>
                  <a:cubicBezTo>
                    <a:pt x="290" y="39"/>
                    <a:pt x="290" y="39"/>
                    <a:pt x="290" y="39"/>
                  </a:cubicBezTo>
                  <a:cubicBezTo>
                    <a:pt x="291" y="39"/>
                    <a:pt x="291" y="39"/>
                    <a:pt x="291" y="39"/>
                  </a:cubicBezTo>
                  <a:cubicBezTo>
                    <a:pt x="291" y="39"/>
                    <a:pt x="291" y="39"/>
                    <a:pt x="291" y="39"/>
                  </a:cubicBezTo>
                  <a:cubicBezTo>
                    <a:pt x="290" y="39"/>
                    <a:pt x="291" y="38"/>
                    <a:pt x="291" y="38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90" y="38"/>
                    <a:pt x="290" y="38"/>
                    <a:pt x="290" y="38"/>
                  </a:cubicBezTo>
                  <a:cubicBezTo>
                    <a:pt x="290" y="38"/>
                    <a:pt x="291" y="38"/>
                    <a:pt x="291" y="38"/>
                  </a:cubicBezTo>
                  <a:cubicBezTo>
                    <a:pt x="291" y="38"/>
                    <a:pt x="291" y="38"/>
                    <a:pt x="291" y="38"/>
                  </a:cubicBezTo>
                  <a:cubicBezTo>
                    <a:pt x="292" y="38"/>
                    <a:pt x="292" y="38"/>
                    <a:pt x="292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3" y="38"/>
                    <a:pt x="293" y="38"/>
                    <a:pt x="293" y="38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7"/>
                    <a:pt x="297" y="37"/>
                    <a:pt x="297" y="37"/>
                  </a:cubicBezTo>
                  <a:cubicBezTo>
                    <a:pt x="297" y="37"/>
                    <a:pt x="297" y="37"/>
                    <a:pt x="297" y="37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8" y="36"/>
                    <a:pt x="298" y="36"/>
                    <a:pt x="298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6"/>
                    <a:pt x="300" y="36"/>
                    <a:pt x="300" y="36"/>
                  </a:cubicBezTo>
                  <a:cubicBezTo>
                    <a:pt x="300" y="36"/>
                    <a:pt x="300" y="36"/>
                    <a:pt x="300" y="36"/>
                  </a:cubicBezTo>
                  <a:cubicBezTo>
                    <a:pt x="301" y="36"/>
                    <a:pt x="301" y="36"/>
                    <a:pt x="301" y="36"/>
                  </a:cubicBezTo>
                  <a:cubicBezTo>
                    <a:pt x="301" y="36"/>
                    <a:pt x="301" y="36"/>
                    <a:pt x="301" y="36"/>
                  </a:cubicBezTo>
                  <a:cubicBezTo>
                    <a:pt x="301" y="36"/>
                    <a:pt x="301" y="36"/>
                    <a:pt x="301" y="36"/>
                  </a:cubicBezTo>
                  <a:cubicBezTo>
                    <a:pt x="301" y="36"/>
                    <a:pt x="301" y="36"/>
                    <a:pt x="301" y="36"/>
                  </a:cubicBezTo>
                  <a:cubicBezTo>
                    <a:pt x="301" y="36"/>
                    <a:pt x="301" y="36"/>
                    <a:pt x="301" y="36"/>
                  </a:cubicBezTo>
                  <a:cubicBezTo>
                    <a:pt x="302" y="36"/>
                    <a:pt x="301" y="36"/>
                    <a:pt x="302" y="35"/>
                  </a:cubicBezTo>
                  <a:cubicBezTo>
                    <a:pt x="302" y="35"/>
                    <a:pt x="302" y="35"/>
                    <a:pt x="302" y="35"/>
                  </a:cubicBezTo>
                  <a:cubicBezTo>
                    <a:pt x="302" y="35"/>
                    <a:pt x="302" y="35"/>
                    <a:pt x="302" y="35"/>
                  </a:cubicBezTo>
                  <a:cubicBezTo>
                    <a:pt x="302" y="35"/>
                    <a:pt x="302" y="35"/>
                    <a:pt x="302" y="35"/>
                  </a:cubicBezTo>
                  <a:cubicBezTo>
                    <a:pt x="302" y="35"/>
                    <a:pt x="302" y="35"/>
                    <a:pt x="302" y="35"/>
                  </a:cubicBezTo>
                  <a:cubicBezTo>
                    <a:pt x="303" y="35"/>
                    <a:pt x="303" y="35"/>
                    <a:pt x="303" y="35"/>
                  </a:cubicBezTo>
                  <a:cubicBezTo>
                    <a:pt x="303" y="35"/>
                    <a:pt x="303" y="35"/>
                    <a:pt x="303" y="35"/>
                  </a:cubicBezTo>
                  <a:cubicBezTo>
                    <a:pt x="303" y="35"/>
                    <a:pt x="303" y="35"/>
                    <a:pt x="303" y="35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305" y="35"/>
                    <a:pt x="305" y="35"/>
                    <a:pt x="305" y="35"/>
                  </a:cubicBezTo>
                  <a:cubicBezTo>
                    <a:pt x="305" y="35"/>
                    <a:pt x="305" y="35"/>
                    <a:pt x="305" y="35"/>
                  </a:cubicBezTo>
                  <a:cubicBezTo>
                    <a:pt x="305" y="35"/>
                    <a:pt x="305" y="35"/>
                    <a:pt x="305" y="35"/>
                  </a:cubicBezTo>
                  <a:cubicBezTo>
                    <a:pt x="305" y="35"/>
                    <a:pt x="306" y="35"/>
                    <a:pt x="306" y="35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7" y="35"/>
                    <a:pt x="307" y="35"/>
                    <a:pt x="307" y="35"/>
                  </a:cubicBezTo>
                  <a:cubicBezTo>
                    <a:pt x="307" y="35"/>
                    <a:pt x="307" y="35"/>
                    <a:pt x="307" y="35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7" y="35"/>
                    <a:pt x="307" y="34"/>
                    <a:pt x="308" y="34"/>
                  </a:cubicBezTo>
                  <a:cubicBezTo>
                    <a:pt x="308" y="34"/>
                    <a:pt x="308" y="34"/>
                    <a:pt x="308" y="34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4"/>
                    <a:pt x="309" y="34"/>
                    <a:pt x="309" y="34"/>
                  </a:cubicBezTo>
                  <a:cubicBezTo>
                    <a:pt x="309" y="34"/>
                    <a:pt x="309" y="34"/>
                    <a:pt x="309" y="34"/>
                  </a:cubicBezTo>
                  <a:cubicBezTo>
                    <a:pt x="309" y="34"/>
                    <a:pt x="309" y="34"/>
                    <a:pt x="309" y="34"/>
                  </a:cubicBezTo>
                  <a:cubicBezTo>
                    <a:pt x="309" y="34"/>
                    <a:pt x="309" y="34"/>
                    <a:pt x="309" y="34"/>
                  </a:cubicBezTo>
                  <a:cubicBezTo>
                    <a:pt x="309" y="34"/>
                    <a:pt x="309" y="34"/>
                    <a:pt x="309" y="34"/>
                  </a:cubicBezTo>
                  <a:cubicBezTo>
                    <a:pt x="309" y="34"/>
                    <a:pt x="309" y="34"/>
                    <a:pt x="309" y="34"/>
                  </a:cubicBezTo>
                  <a:cubicBezTo>
                    <a:pt x="309" y="34"/>
                    <a:pt x="309" y="34"/>
                    <a:pt x="309" y="34"/>
                  </a:cubicBezTo>
                  <a:cubicBezTo>
                    <a:pt x="309" y="34"/>
                    <a:pt x="309" y="34"/>
                    <a:pt x="309" y="34"/>
                  </a:cubicBezTo>
                  <a:cubicBezTo>
                    <a:pt x="309" y="33"/>
                    <a:pt x="309" y="33"/>
                    <a:pt x="309" y="33"/>
                  </a:cubicBezTo>
                  <a:cubicBezTo>
                    <a:pt x="308" y="33"/>
                    <a:pt x="308" y="33"/>
                    <a:pt x="308" y="33"/>
                  </a:cubicBezTo>
                  <a:cubicBezTo>
                    <a:pt x="309" y="33"/>
                    <a:pt x="309" y="33"/>
                    <a:pt x="309" y="33"/>
                  </a:cubicBezTo>
                  <a:cubicBezTo>
                    <a:pt x="309" y="33"/>
                    <a:pt x="309" y="33"/>
                    <a:pt x="309" y="33"/>
                  </a:cubicBezTo>
                  <a:cubicBezTo>
                    <a:pt x="309" y="33"/>
                    <a:pt x="309" y="33"/>
                    <a:pt x="309" y="33"/>
                  </a:cubicBezTo>
                  <a:cubicBezTo>
                    <a:pt x="308" y="33"/>
                    <a:pt x="308" y="33"/>
                    <a:pt x="308" y="33"/>
                  </a:cubicBezTo>
                  <a:cubicBezTo>
                    <a:pt x="308" y="33"/>
                    <a:pt x="308" y="33"/>
                    <a:pt x="308" y="33"/>
                  </a:cubicBezTo>
                  <a:cubicBezTo>
                    <a:pt x="308" y="33"/>
                    <a:pt x="308" y="33"/>
                    <a:pt x="308" y="33"/>
                  </a:cubicBezTo>
                  <a:cubicBezTo>
                    <a:pt x="308" y="33"/>
                    <a:pt x="308" y="33"/>
                    <a:pt x="308" y="33"/>
                  </a:cubicBezTo>
                  <a:cubicBezTo>
                    <a:pt x="308" y="33"/>
                    <a:pt x="308" y="33"/>
                    <a:pt x="308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08" y="32"/>
                    <a:pt x="309" y="32"/>
                  </a:cubicBezTo>
                  <a:cubicBezTo>
                    <a:pt x="309" y="32"/>
                    <a:pt x="309" y="32"/>
                    <a:pt x="309" y="32"/>
                  </a:cubicBezTo>
                  <a:cubicBezTo>
                    <a:pt x="310" y="32"/>
                    <a:pt x="310" y="32"/>
                    <a:pt x="310" y="32"/>
                  </a:cubicBezTo>
                  <a:cubicBezTo>
                    <a:pt x="310" y="32"/>
                    <a:pt x="310" y="32"/>
                    <a:pt x="310" y="32"/>
                  </a:cubicBezTo>
                  <a:cubicBezTo>
                    <a:pt x="310" y="32"/>
                    <a:pt x="310" y="32"/>
                    <a:pt x="310" y="32"/>
                  </a:cubicBezTo>
                  <a:cubicBezTo>
                    <a:pt x="310" y="32"/>
                    <a:pt x="310" y="32"/>
                    <a:pt x="310" y="32"/>
                  </a:cubicBezTo>
                  <a:cubicBezTo>
                    <a:pt x="310" y="32"/>
                    <a:pt x="310" y="32"/>
                    <a:pt x="310" y="32"/>
                  </a:cubicBezTo>
                  <a:cubicBezTo>
                    <a:pt x="310" y="32"/>
                    <a:pt x="310" y="32"/>
                    <a:pt x="310" y="32"/>
                  </a:cubicBezTo>
                  <a:cubicBezTo>
                    <a:pt x="310" y="32"/>
                    <a:pt x="309" y="32"/>
                    <a:pt x="309" y="32"/>
                  </a:cubicBezTo>
                  <a:cubicBezTo>
                    <a:pt x="309" y="32"/>
                    <a:pt x="309" y="32"/>
                    <a:pt x="309" y="32"/>
                  </a:cubicBezTo>
                  <a:cubicBezTo>
                    <a:pt x="309" y="32"/>
                    <a:pt x="308" y="32"/>
                    <a:pt x="308" y="32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08" y="32"/>
                    <a:pt x="309" y="32"/>
                  </a:cubicBezTo>
                  <a:cubicBezTo>
                    <a:pt x="309" y="32"/>
                    <a:pt x="309" y="32"/>
                    <a:pt x="309" y="32"/>
                  </a:cubicBezTo>
                  <a:cubicBezTo>
                    <a:pt x="309" y="32"/>
                    <a:pt x="309" y="32"/>
                    <a:pt x="309" y="32"/>
                  </a:cubicBezTo>
                  <a:cubicBezTo>
                    <a:pt x="309" y="32"/>
                    <a:pt x="309" y="32"/>
                    <a:pt x="309" y="32"/>
                  </a:cubicBezTo>
                  <a:cubicBezTo>
                    <a:pt x="309" y="32"/>
                    <a:pt x="310" y="32"/>
                    <a:pt x="310" y="31"/>
                  </a:cubicBezTo>
                  <a:cubicBezTo>
                    <a:pt x="311" y="31"/>
                    <a:pt x="311" y="31"/>
                    <a:pt x="311" y="31"/>
                  </a:cubicBezTo>
                  <a:cubicBezTo>
                    <a:pt x="311" y="31"/>
                    <a:pt x="311" y="31"/>
                    <a:pt x="311" y="31"/>
                  </a:cubicBezTo>
                  <a:cubicBezTo>
                    <a:pt x="311" y="31"/>
                    <a:pt x="311" y="31"/>
                    <a:pt x="311" y="31"/>
                  </a:cubicBezTo>
                  <a:cubicBezTo>
                    <a:pt x="311" y="31"/>
                    <a:pt x="311" y="31"/>
                    <a:pt x="311" y="31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1" y="31"/>
                    <a:pt x="311" y="31"/>
                    <a:pt x="311" y="31"/>
                  </a:cubicBezTo>
                  <a:cubicBezTo>
                    <a:pt x="311" y="31"/>
                    <a:pt x="311" y="31"/>
                    <a:pt x="311" y="31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12" y="32"/>
                    <a:pt x="312" y="32"/>
                    <a:pt x="312" y="32"/>
                  </a:cubicBezTo>
                  <a:cubicBezTo>
                    <a:pt x="312" y="32"/>
                    <a:pt x="312" y="32"/>
                    <a:pt x="312" y="32"/>
                  </a:cubicBezTo>
                  <a:cubicBezTo>
                    <a:pt x="312" y="32"/>
                    <a:pt x="312" y="32"/>
                    <a:pt x="312" y="32"/>
                  </a:cubicBezTo>
                  <a:cubicBezTo>
                    <a:pt x="312" y="32"/>
                    <a:pt x="312" y="32"/>
                    <a:pt x="312" y="32"/>
                  </a:cubicBezTo>
                  <a:cubicBezTo>
                    <a:pt x="312" y="32"/>
                    <a:pt x="312" y="32"/>
                    <a:pt x="311" y="32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0" y="33"/>
                    <a:pt x="310" y="33"/>
                    <a:pt x="310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0" y="33"/>
                    <a:pt x="310" y="33"/>
                    <a:pt x="310" y="33"/>
                  </a:cubicBezTo>
                  <a:cubicBezTo>
                    <a:pt x="310" y="33"/>
                    <a:pt x="310" y="33"/>
                    <a:pt x="310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0" y="33"/>
                    <a:pt x="310" y="33"/>
                    <a:pt x="310" y="33"/>
                  </a:cubicBezTo>
                  <a:cubicBezTo>
                    <a:pt x="310" y="33"/>
                    <a:pt x="310" y="33"/>
                    <a:pt x="310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3"/>
                  </a:cubicBezTo>
                  <a:cubicBezTo>
                    <a:pt x="311" y="33"/>
                    <a:pt x="311" y="33"/>
                    <a:pt x="311" y="34"/>
                  </a:cubicBezTo>
                  <a:cubicBezTo>
                    <a:pt x="311" y="34"/>
                    <a:pt x="311" y="34"/>
                    <a:pt x="311" y="34"/>
                  </a:cubicBezTo>
                  <a:cubicBezTo>
                    <a:pt x="311" y="34"/>
                    <a:pt x="311" y="34"/>
                    <a:pt x="311" y="34"/>
                  </a:cubicBezTo>
                  <a:cubicBezTo>
                    <a:pt x="311" y="34"/>
                    <a:pt x="311" y="34"/>
                    <a:pt x="311" y="34"/>
                  </a:cubicBezTo>
                  <a:cubicBezTo>
                    <a:pt x="311" y="34"/>
                    <a:pt x="311" y="34"/>
                    <a:pt x="311" y="34"/>
                  </a:cubicBezTo>
                  <a:cubicBezTo>
                    <a:pt x="311" y="34"/>
                    <a:pt x="311" y="34"/>
                    <a:pt x="311" y="34"/>
                  </a:cubicBezTo>
                  <a:cubicBezTo>
                    <a:pt x="311" y="34"/>
                    <a:pt x="311" y="34"/>
                    <a:pt x="311" y="34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4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3"/>
                    <a:pt x="314" y="33"/>
                    <a:pt x="315" y="33"/>
                  </a:cubicBezTo>
                  <a:cubicBezTo>
                    <a:pt x="315" y="33"/>
                    <a:pt x="315" y="33"/>
                    <a:pt x="315" y="33"/>
                  </a:cubicBezTo>
                  <a:cubicBezTo>
                    <a:pt x="316" y="33"/>
                    <a:pt x="316" y="33"/>
                    <a:pt x="317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9" y="33"/>
                    <a:pt x="320" y="33"/>
                    <a:pt x="320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3" y="33"/>
                    <a:pt x="323" y="33"/>
                    <a:pt x="323" y="33"/>
                  </a:cubicBezTo>
                  <a:cubicBezTo>
                    <a:pt x="323" y="33"/>
                    <a:pt x="323" y="33"/>
                    <a:pt x="323" y="33"/>
                  </a:cubicBezTo>
                  <a:cubicBezTo>
                    <a:pt x="323" y="33"/>
                    <a:pt x="323" y="33"/>
                    <a:pt x="323" y="33"/>
                  </a:cubicBezTo>
                  <a:cubicBezTo>
                    <a:pt x="323" y="33"/>
                    <a:pt x="323" y="33"/>
                    <a:pt x="323" y="33"/>
                  </a:cubicBezTo>
                  <a:cubicBezTo>
                    <a:pt x="323" y="33"/>
                    <a:pt x="323" y="33"/>
                    <a:pt x="323" y="33"/>
                  </a:cubicBezTo>
                  <a:cubicBezTo>
                    <a:pt x="323" y="33"/>
                    <a:pt x="323" y="33"/>
                    <a:pt x="323" y="33"/>
                  </a:cubicBezTo>
                  <a:cubicBezTo>
                    <a:pt x="324" y="33"/>
                    <a:pt x="324" y="33"/>
                    <a:pt x="324" y="33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26" y="32"/>
                    <a:pt x="326" y="32"/>
                    <a:pt x="326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26" y="33"/>
                    <a:pt x="326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8" y="32"/>
                    <a:pt x="328" y="32"/>
                    <a:pt x="328" y="32"/>
                  </a:cubicBezTo>
                  <a:cubicBezTo>
                    <a:pt x="328" y="32"/>
                    <a:pt x="328" y="32"/>
                    <a:pt x="328" y="32"/>
                  </a:cubicBezTo>
                  <a:cubicBezTo>
                    <a:pt x="328" y="32"/>
                    <a:pt x="328" y="32"/>
                    <a:pt x="328" y="32"/>
                  </a:cubicBezTo>
                  <a:cubicBezTo>
                    <a:pt x="328" y="32"/>
                    <a:pt x="328" y="32"/>
                    <a:pt x="328" y="32"/>
                  </a:cubicBezTo>
                  <a:cubicBezTo>
                    <a:pt x="328" y="32"/>
                    <a:pt x="328" y="32"/>
                    <a:pt x="328" y="32"/>
                  </a:cubicBezTo>
                  <a:cubicBezTo>
                    <a:pt x="328" y="32"/>
                    <a:pt x="329" y="32"/>
                    <a:pt x="329" y="32"/>
                  </a:cubicBezTo>
                  <a:cubicBezTo>
                    <a:pt x="329" y="32"/>
                    <a:pt x="329" y="32"/>
                    <a:pt x="329" y="32"/>
                  </a:cubicBezTo>
                  <a:cubicBezTo>
                    <a:pt x="329" y="32"/>
                    <a:pt x="329" y="32"/>
                    <a:pt x="329" y="32"/>
                  </a:cubicBezTo>
                  <a:cubicBezTo>
                    <a:pt x="329" y="32"/>
                    <a:pt x="329" y="32"/>
                    <a:pt x="329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1"/>
                    <a:pt x="330" y="31"/>
                    <a:pt x="330" y="31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1" y="30"/>
                    <a:pt x="331" y="30"/>
                    <a:pt x="331" y="30"/>
                  </a:cubicBezTo>
                  <a:cubicBezTo>
                    <a:pt x="331" y="30"/>
                    <a:pt x="331" y="30"/>
                    <a:pt x="331" y="30"/>
                  </a:cubicBezTo>
                  <a:cubicBezTo>
                    <a:pt x="331" y="30"/>
                    <a:pt x="331" y="30"/>
                    <a:pt x="331" y="30"/>
                  </a:cubicBezTo>
                  <a:cubicBezTo>
                    <a:pt x="331" y="30"/>
                    <a:pt x="331" y="30"/>
                    <a:pt x="331" y="30"/>
                  </a:cubicBezTo>
                  <a:cubicBezTo>
                    <a:pt x="331" y="30"/>
                    <a:pt x="331" y="30"/>
                    <a:pt x="331" y="30"/>
                  </a:cubicBezTo>
                  <a:cubicBezTo>
                    <a:pt x="331" y="30"/>
                    <a:pt x="331" y="30"/>
                    <a:pt x="331" y="30"/>
                  </a:cubicBezTo>
                  <a:cubicBezTo>
                    <a:pt x="331" y="30"/>
                    <a:pt x="331" y="30"/>
                    <a:pt x="331" y="30"/>
                  </a:cubicBezTo>
                  <a:cubicBezTo>
                    <a:pt x="331" y="30"/>
                    <a:pt x="331" y="30"/>
                    <a:pt x="331" y="3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333" y="30"/>
                    <a:pt x="333" y="30"/>
                    <a:pt x="333" y="30"/>
                  </a:cubicBezTo>
                  <a:cubicBezTo>
                    <a:pt x="333" y="30"/>
                    <a:pt x="333" y="30"/>
                    <a:pt x="333" y="30"/>
                  </a:cubicBezTo>
                  <a:cubicBezTo>
                    <a:pt x="333" y="30"/>
                    <a:pt x="333" y="30"/>
                    <a:pt x="334" y="30"/>
                  </a:cubicBezTo>
                  <a:cubicBezTo>
                    <a:pt x="334" y="30"/>
                    <a:pt x="335" y="30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9"/>
                    <a:pt x="335" y="29"/>
                    <a:pt x="335" y="29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6" y="28"/>
                    <a:pt x="336" y="28"/>
                    <a:pt x="336" y="28"/>
                  </a:cubicBezTo>
                  <a:cubicBezTo>
                    <a:pt x="336" y="28"/>
                    <a:pt x="336" y="28"/>
                    <a:pt x="336" y="28"/>
                  </a:cubicBezTo>
                  <a:cubicBezTo>
                    <a:pt x="336" y="28"/>
                    <a:pt x="336" y="28"/>
                    <a:pt x="336" y="28"/>
                  </a:cubicBezTo>
                  <a:cubicBezTo>
                    <a:pt x="336" y="28"/>
                    <a:pt x="336" y="28"/>
                    <a:pt x="336" y="28"/>
                  </a:cubicBezTo>
                  <a:cubicBezTo>
                    <a:pt x="337" y="28"/>
                    <a:pt x="337" y="28"/>
                    <a:pt x="337" y="28"/>
                  </a:cubicBezTo>
                  <a:cubicBezTo>
                    <a:pt x="337" y="28"/>
                    <a:pt x="337" y="28"/>
                    <a:pt x="337" y="28"/>
                  </a:cubicBezTo>
                  <a:cubicBezTo>
                    <a:pt x="337" y="28"/>
                    <a:pt x="337" y="28"/>
                    <a:pt x="337" y="28"/>
                  </a:cubicBezTo>
                  <a:cubicBezTo>
                    <a:pt x="337" y="28"/>
                    <a:pt x="337" y="28"/>
                    <a:pt x="337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8" y="28"/>
                    <a:pt x="338" y="28"/>
                    <a:pt x="338" y="28"/>
                  </a:cubicBezTo>
                  <a:cubicBezTo>
                    <a:pt x="339" y="28"/>
                    <a:pt x="339" y="28"/>
                    <a:pt x="339" y="28"/>
                  </a:cubicBezTo>
                  <a:cubicBezTo>
                    <a:pt x="339" y="28"/>
                    <a:pt x="339" y="28"/>
                    <a:pt x="339" y="28"/>
                  </a:cubicBezTo>
                  <a:cubicBezTo>
                    <a:pt x="339" y="28"/>
                    <a:pt x="339" y="28"/>
                    <a:pt x="339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41" y="28"/>
                    <a:pt x="342" y="28"/>
                    <a:pt x="342" y="28"/>
                  </a:cubicBezTo>
                  <a:cubicBezTo>
                    <a:pt x="343" y="27"/>
                    <a:pt x="343" y="27"/>
                    <a:pt x="343" y="27"/>
                  </a:cubicBezTo>
                  <a:cubicBezTo>
                    <a:pt x="343" y="27"/>
                    <a:pt x="343" y="27"/>
                    <a:pt x="343" y="27"/>
                  </a:cubicBezTo>
                  <a:cubicBezTo>
                    <a:pt x="343" y="27"/>
                    <a:pt x="343" y="27"/>
                    <a:pt x="343" y="27"/>
                  </a:cubicBezTo>
                  <a:cubicBezTo>
                    <a:pt x="344" y="27"/>
                    <a:pt x="344" y="27"/>
                    <a:pt x="344" y="27"/>
                  </a:cubicBezTo>
                  <a:cubicBezTo>
                    <a:pt x="344" y="27"/>
                    <a:pt x="344" y="27"/>
                    <a:pt x="344" y="27"/>
                  </a:cubicBezTo>
                  <a:cubicBezTo>
                    <a:pt x="344" y="27"/>
                    <a:pt x="344" y="27"/>
                    <a:pt x="344" y="27"/>
                  </a:cubicBez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6" y="27"/>
                    <a:pt x="346" y="27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7"/>
                    <a:pt x="346" y="27"/>
                    <a:pt x="346" y="27"/>
                  </a:cubicBezTo>
                  <a:cubicBezTo>
                    <a:pt x="346" y="27"/>
                    <a:pt x="346" y="27"/>
                    <a:pt x="346" y="27"/>
                  </a:cubicBezTo>
                  <a:cubicBezTo>
                    <a:pt x="346" y="27"/>
                    <a:pt x="346" y="27"/>
                    <a:pt x="346" y="27"/>
                  </a:cubicBez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345" y="27"/>
                    <a:pt x="345" y="27"/>
                  </a:cubicBezTo>
                  <a:cubicBezTo>
                    <a:pt x="344" y="27"/>
                    <a:pt x="345" y="27"/>
                    <a:pt x="344" y="27"/>
                  </a:cubicBezTo>
                  <a:cubicBezTo>
                    <a:pt x="344" y="27"/>
                    <a:pt x="343" y="27"/>
                    <a:pt x="342" y="27"/>
                  </a:cubicBezTo>
                  <a:cubicBezTo>
                    <a:pt x="343" y="27"/>
                    <a:pt x="343" y="27"/>
                    <a:pt x="343" y="27"/>
                  </a:cubicBezTo>
                  <a:cubicBezTo>
                    <a:pt x="343" y="27"/>
                    <a:pt x="343" y="27"/>
                    <a:pt x="343" y="27"/>
                  </a:cubicBezTo>
                  <a:cubicBezTo>
                    <a:pt x="342" y="27"/>
                    <a:pt x="342" y="27"/>
                    <a:pt x="341" y="27"/>
                  </a:cubicBezTo>
                  <a:cubicBezTo>
                    <a:pt x="341" y="27"/>
                    <a:pt x="341" y="27"/>
                    <a:pt x="341" y="27"/>
                  </a:cubicBezTo>
                  <a:cubicBezTo>
                    <a:pt x="340" y="27"/>
                    <a:pt x="340" y="27"/>
                    <a:pt x="340" y="27"/>
                  </a:cubicBezTo>
                  <a:cubicBezTo>
                    <a:pt x="340" y="27"/>
                    <a:pt x="340" y="27"/>
                    <a:pt x="340" y="27"/>
                  </a:cubicBezTo>
                  <a:cubicBezTo>
                    <a:pt x="340" y="27"/>
                    <a:pt x="340" y="27"/>
                    <a:pt x="340" y="27"/>
                  </a:cubicBezTo>
                  <a:cubicBezTo>
                    <a:pt x="340" y="27"/>
                    <a:pt x="340" y="27"/>
                    <a:pt x="340" y="27"/>
                  </a:cubicBezTo>
                  <a:cubicBezTo>
                    <a:pt x="339" y="27"/>
                    <a:pt x="339" y="27"/>
                    <a:pt x="338" y="27"/>
                  </a:cubicBezTo>
                  <a:cubicBezTo>
                    <a:pt x="338" y="27"/>
                    <a:pt x="338" y="27"/>
                    <a:pt x="338" y="27"/>
                  </a:cubicBezTo>
                  <a:cubicBezTo>
                    <a:pt x="337" y="27"/>
                    <a:pt x="337" y="27"/>
                    <a:pt x="337" y="27"/>
                  </a:cubicBezTo>
                  <a:cubicBezTo>
                    <a:pt x="337" y="28"/>
                    <a:pt x="337" y="28"/>
                    <a:pt x="337" y="28"/>
                  </a:cubicBezTo>
                  <a:cubicBezTo>
                    <a:pt x="336" y="28"/>
                    <a:pt x="336" y="28"/>
                    <a:pt x="336" y="28"/>
                  </a:cubicBezTo>
                  <a:cubicBezTo>
                    <a:pt x="336" y="28"/>
                    <a:pt x="336" y="28"/>
                    <a:pt x="336" y="28"/>
                  </a:cubicBezTo>
                  <a:cubicBezTo>
                    <a:pt x="336" y="28"/>
                    <a:pt x="336" y="28"/>
                    <a:pt x="336" y="28"/>
                  </a:cubicBezTo>
                  <a:cubicBezTo>
                    <a:pt x="336" y="28"/>
                    <a:pt x="336" y="28"/>
                    <a:pt x="336" y="28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5" y="28"/>
                    <a:pt x="335" y="28"/>
                    <a:pt x="335" y="28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4" y="28"/>
                    <a:pt x="334" y="28"/>
                    <a:pt x="334" y="28"/>
                  </a:cubicBezTo>
                  <a:cubicBezTo>
                    <a:pt x="333" y="28"/>
                    <a:pt x="333" y="28"/>
                    <a:pt x="333" y="28"/>
                  </a:cubicBezTo>
                  <a:cubicBezTo>
                    <a:pt x="333" y="28"/>
                    <a:pt x="333" y="28"/>
                    <a:pt x="333" y="28"/>
                  </a:cubicBezTo>
                  <a:cubicBezTo>
                    <a:pt x="333" y="28"/>
                    <a:pt x="333" y="28"/>
                    <a:pt x="333" y="28"/>
                  </a:cubicBezTo>
                  <a:cubicBezTo>
                    <a:pt x="333" y="28"/>
                    <a:pt x="333" y="28"/>
                    <a:pt x="333" y="28"/>
                  </a:cubicBezTo>
                  <a:cubicBezTo>
                    <a:pt x="333" y="28"/>
                    <a:pt x="333" y="28"/>
                    <a:pt x="333" y="28"/>
                  </a:cubicBezTo>
                  <a:cubicBezTo>
                    <a:pt x="333" y="28"/>
                    <a:pt x="333" y="28"/>
                    <a:pt x="333" y="28"/>
                  </a:cubicBezTo>
                  <a:cubicBezTo>
                    <a:pt x="333" y="28"/>
                    <a:pt x="333" y="28"/>
                    <a:pt x="333" y="28"/>
                  </a:cubicBezTo>
                  <a:cubicBezTo>
                    <a:pt x="333" y="28"/>
                    <a:pt x="333" y="28"/>
                    <a:pt x="333" y="28"/>
                  </a:cubicBezTo>
                  <a:cubicBezTo>
                    <a:pt x="334" y="28"/>
                    <a:pt x="334" y="28"/>
                    <a:pt x="334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1" y="27"/>
                    <a:pt x="331" y="27"/>
                    <a:pt x="331" y="27"/>
                  </a:cubicBezTo>
                  <a:cubicBezTo>
                    <a:pt x="331" y="27"/>
                    <a:pt x="331" y="27"/>
                    <a:pt x="331" y="27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2" y="26"/>
                    <a:pt x="332" y="26"/>
                    <a:pt x="332" y="26"/>
                  </a:cubicBezTo>
                  <a:cubicBezTo>
                    <a:pt x="332" y="26"/>
                    <a:pt x="332" y="25"/>
                    <a:pt x="333" y="25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5"/>
                    <a:pt x="334" y="25"/>
                    <a:pt x="334" y="25"/>
                  </a:cubicBezTo>
                  <a:cubicBezTo>
                    <a:pt x="334" y="25"/>
                    <a:pt x="334" y="25"/>
                    <a:pt x="334" y="25"/>
                  </a:cubicBezTo>
                  <a:cubicBezTo>
                    <a:pt x="334" y="25"/>
                    <a:pt x="334" y="25"/>
                    <a:pt x="334" y="25"/>
                  </a:cubicBezTo>
                  <a:cubicBezTo>
                    <a:pt x="335" y="25"/>
                    <a:pt x="335" y="25"/>
                    <a:pt x="335" y="25"/>
                  </a:cubicBezTo>
                  <a:cubicBezTo>
                    <a:pt x="335" y="25"/>
                    <a:pt x="335" y="25"/>
                    <a:pt x="335" y="25"/>
                  </a:cubicBezTo>
                  <a:cubicBezTo>
                    <a:pt x="335" y="25"/>
                    <a:pt x="335" y="25"/>
                    <a:pt x="335" y="25"/>
                  </a:cubicBezTo>
                  <a:cubicBezTo>
                    <a:pt x="335" y="25"/>
                    <a:pt x="335" y="25"/>
                    <a:pt x="335" y="25"/>
                  </a:cubicBezTo>
                  <a:cubicBezTo>
                    <a:pt x="335" y="25"/>
                    <a:pt x="335" y="25"/>
                    <a:pt x="335" y="25"/>
                  </a:cubicBezTo>
                  <a:cubicBezTo>
                    <a:pt x="335" y="25"/>
                    <a:pt x="335" y="25"/>
                    <a:pt x="335" y="25"/>
                  </a:cubicBezTo>
                  <a:cubicBezTo>
                    <a:pt x="335" y="25"/>
                    <a:pt x="335" y="25"/>
                    <a:pt x="335" y="25"/>
                  </a:cubicBezTo>
                  <a:cubicBezTo>
                    <a:pt x="336" y="24"/>
                    <a:pt x="335" y="25"/>
                    <a:pt x="336" y="24"/>
                  </a:cubicBezTo>
                  <a:cubicBezTo>
                    <a:pt x="336" y="24"/>
                    <a:pt x="336" y="24"/>
                    <a:pt x="336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3"/>
                    <a:pt x="336" y="23"/>
                    <a:pt x="336" y="23"/>
                  </a:cubicBezTo>
                  <a:cubicBezTo>
                    <a:pt x="335" y="23"/>
                    <a:pt x="335" y="23"/>
                    <a:pt x="334" y="23"/>
                  </a:cubicBezTo>
                  <a:cubicBezTo>
                    <a:pt x="334" y="23"/>
                    <a:pt x="334" y="23"/>
                    <a:pt x="334" y="23"/>
                  </a:cubicBezTo>
                  <a:cubicBezTo>
                    <a:pt x="334" y="23"/>
                    <a:pt x="334" y="23"/>
                    <a:pt x="334" y="23"/>
                  </a:cubicBezTo>
                  <a:cubicBezTo>
                    <a:pt x="334" y="23"/>
                    <a:pt x="334" y="23"/>
                    <a:pt x="334" y="23"/>
                  </a:cubicBezTo>
                  <a:cubicBezTo>
                    <a:pt x="333" y="23"/>
                    <a:pt x="333" y="23"/>
                    <a:pt x="333" y="23"/>
                  </a:cubicBezTo>
                  <a:cubicBezTo>
                    <a:pt x="333" y="23"/>
                    <a:pt x="333" y="23"/>
                    <a:pt x="333" y="23"/>
                  </a:cubicBezTo>
                  <a:cubicBezTo>
                    <a:pt x="333" y="23"/>
                    <a:pt x="333" y="23"/>
                    <a:pt x="333" y="23"/>
                  </a:cubicBezTo>
                  <a:cubicBezTo>
                    <a:pt x="333" y="23"/>
                    <a:pt x="333" y="23"/>
                    <a:pt x="333" y="23"/>
                  </a:cubicBezTo>
                  <a:cubicBezTo>
                    <a:pt x="333" y="23"/>
                    <a:pt x="333" y="23"/>
                    <a:pt x="333" y="23"/>
                  </a:cubicBezTo>
                  <a:cubicBezTo>
                    <a:pt x="332" y="23"/>
                    <a:pt x="332" y="23"/>
                    <a:pt x="332" y="23"/>
                  </a:cubicBezTo>
                  <a:cubicBezTo>
                    <a:pt x="333" y="24"/>
                    <a:pt x="333" y="24"/>
                    <a:pt x="333" y="24"/>
                  </a:cubicBezTo>
                  <a:cubicBezTo>
                    <a:pt x="332" y="24"/>
                    <a:pt x="332" y="24"/>
                    <a:pt x="332" y="24"/>
                  </a:cubicBezTo>
                  <a:cubicBezTo>
                    <a:pt x="332" y="24"/>
                    <a:pt x="332" y="24"/>
                    <a:pt x="332" y="24"/>
                  </a:cubicBezTo>
                  <a:cubicBezTo>
                    <a:pt x="332" y="24"/>
                    <a:pt x="332" y="24"/>
                    <a:pt x="332" y="24"/>
                  </a:cubicBezTo>
                  <a:cubicBezTo>
                    <a:pt x="332" y="24"/>
                    <a:pt x="332" y="24"/>
                    <a:pt x="332" y="24"/>
                  </a:cubicBezTo>
                  <a:cubicBezTo>
                    <a:pt x="331" y="24"/>
                    <a:pt x="331" y="24"/>
                    <a:pt x="331" y="24"/>
                  </a:cubicBezTo>
                  <a:cubicBezTo>
                    <a:pt x="331" y="24"/>
                    <a:pt x="331" y="24"/>
                    <a:pt x="331" y="24"/>
                  </a:cubicBezTo>
                  <a:cubicBezTo>
                    <a:pt x="331" y="24"/>
                    <a:pt x="331" y="24"/>
                    <a:pt x="331" y="24"/>
                  </a:cubicBezTo>
                  <a:cubicBezTo>
                    <a:pt x="331" y="24"/>
                    <a:pt x="331" y="24"/>
                    <a:pt x="331" y="24"/>
                  </a:cubicBezTo>
                  <a:cubicBezTo>
                    <a:pt x="331" y="24"/>
                    <a:pt x="331" y="24"/>
                    <a:pt x="331" y="24"/>
                  </a:cubicBezTo>
                  <a:cubicBezTo>
                    <a:pt x="331" y="24"/>
                    <a:pt x="331" y="24"/>
                    <a:pt x="331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5"/>
                    <a:pt x="330" y="25"/>
                    <a:pt x="330" y="25"/>
                  </a:cubicBezTo>
                  <a:cubicBezTo>
                    <a:pt x="331" y="25"/>
                    <a:pt x="331" y="25"/>
                    <a:pt x="331" y="25"/>
                  </a:cubicBezTo>
                  <a:cubicBezTo>
                    <a:pt x="330" y="25"/>
                    <a:pt x="330" y="25"/>
                    <a:pt x="330" y="25"/>
                  </a:cubicBezTo>
                  <a:cubicBezTo>
                    <a:pt x="331" y="25"/>
                    <a:pt x="331" y="25"/>
                    <a:pt x="331" y="25"/>
                  </a:cubicBezTo>
                  <a:cubicBezTo>
                    <a:pt x="331" y="25"/>
                    <a:pt x="331" y="25"/>
                    <a:pt x="331" y="25"/>
                  </a:cubicBezTo>
                  <a:cubicBezTo>
                    <a:pt x="331" y="25"/>
                    <a:pt x="331" y="25"/>
                    <a:pt x="331" y="25"/>
                  </a:cubicBezTo>
                  <a:cubicBezTo>
                    <a:pt x="330" y="25"/>
                    <a:pt x="330" y="25"/>
                    <a:pt x="329" y="25"/>
                  </a:cubicBezTo>
                  <a:cubicBezTo>
                    <a:pt x="329" y="25"/>
                    <a:pt x="329" y="25"/>
                    <a:pt x="329" y="25"/>
                  </a:cubicBezTo>
                  <a:cubicBezTo>
                    <a:pt x="329" y="25"/>
                    <a:pt x="329" y="25"/>
                    <a:pt x="329" y="25"/>
                  </a:cubicBezTo>
                  <a:cubicBezTo>
                    <a:pt x="329" y="25"/>
                    <a:pt x="329" y="25"/>
                    <a:pt x="329" y="25"/>
                  </a:cubicBezTo>
                  <a:cubicBezTo>
                    <a:pt x="329" y="25"/>
                    <a:pt x="329" y="25"/>
                    <a:pt x="329" y="25"/>
                  </a:cubicBezTo>
                  <a:cubicBezTo>
                    <a:pt x="328" y="25"/>
                    <a:pt x="328" y="25"/>
                    <a:pt x="328" y="25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8" y="26"/>
                    <a:pt x="328" y="26"/>
                    <a:pt x="328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6" y="26"/>
                    <a:pt x="326" y="26"/>
                    <a:pt x="325" y="26"/>
                  </a:cubicBezTo>
                  <a:cubicBezTo>
                    <a:pt x="325" y="26"/>
                    <a:pt x="325" y="26"/>
                    <a:pt x="325" y="26"/>
                  </a:cubicBezTo>
                  <a:cubicBezTo>
                    <a:pt x="325" y="26"/>
                    <a:pt x="325" y="26"/>
                    <a:pt x="325" y="26"/>
                  </a:cubicBezTo>
                  <a:cubicBezTo>
                    <a:pt x="325" y="26"/>
                    <a:pt x="325" y="26"/>
                    <a:pt x="325" y="26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7"/>
                    <a:pt x="324" y="27"/>
                    <a:pt x="324" y="27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5" y="28"/>
                    <a:pt x="325" y="28"/>
                    <a:pt x="325" y="28"/>
                  </a:cubicBezTo>
                  <a:cubicBezTo>
                    <a:pt x="325" y="28"/>
                    <a:pt x="325" y="28"/>
                    <a:pt x="325" y="28"/>
                  </a:cubicBezTo>
                  <a:cubicBezTo>
                    <a:pt x="325" y="28"/>
                    <a:pt x="325" y="28"/>
                    <a:pt x="325" y="28"/>
                  </a:cubicBezTo>
                  <a:cubicBezTo>
                    <a:pt x="325" y="28"/>
                    <a:pt x="325" y="28"/>
                    <a:pt x="325" y="28"/>
                  </a:cubicBezTo>
                  <a:cubicBezTo>
                    <a:pt x="325" y="28"/>
                    <a:pt x="325" y="28"/>
                    <a:pt x="325" y="28"/>
                  </a:cubicBezTo>
                  <a:cubicBezTo>
                    <a:pt x="326" y="28"/>
                    <a:pt x="326" y="28"/>
                    <a:pt x="326" y="28"/>
                  </a:cubicBezTo>
                  <a:cubicBezTo>
                    <a:pt x="326" y="28"/>
                    <a:pt x="326" y="28"/>
                    <a:pt x="326" y="28"/>
                  </a:cubicBezTo>
                  <a:cubicBezTo>
                    <a:pt x="326" y="28"/>
                    <a:pt x="326" y="28"/>
                    <a:pt x="326" y="28"/>
                  </a:cubicBezTo>
                  <a:cubicBezTo>
                    <a:pt x="326" y="28"/>
                    <a:pt x="326" y="28"/>
                    <a:pt x="326" y="28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6" y="29"/>
                    <a:pt x="326" y="29"/>
                    <a:pt x="326" y="29"/>
                  </a:cubicBezTo>
                  <a:cubicBezTo>
                    <a:pt x="325" y="29"/>
                    <a:pt x="325" y="29"/>
                    <a:pt x="325" y="29"/>
                  </a:cubicBezTo>
                  <a:cubicBezTo>
                    <a:pt x="325" y="29"/>
                    <a:pt x="325" y="29"/>
                    <a:pt x="325" y="29"/>
                  </a:cubicBezTo>
                  <a:cubicBezTo>
                    <a:pt x="325" y="29"/>
                    <a:pt x="325" y="29"/>
                    <a:pt x="325" y="29"/>
                  </a:cubicBezTo>
                  <a:cubicBezTo>
                    <a:pt x="324" y="29"/>
                    <a:pt x="324" y="29"/>
                    <a:pt x="324" y="29"/>
                  </a:cubicBezTo>
                  <a:cubicBezTo>
                    <a:pt x="324" y="29"/>
                    <a:pt x="324" y="29"/>
                    <a:pt x="324" y="29"/>
                  </a:cubicBezTo>
                  <a:cubicBezTo>
                    <a:pt x="324" y="29"/>
                    <a:pt x="324" y="29"/>
                    <a:pt x="324" y="29"/>
                  </a:cubicBezTo>
                  <a:cubicBezTo>
                    <a:pt x="324" y="29"/>
                    <a:pt x="324" y="29"/>
                    <a:pt x="324" y="29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3" y="30"/>
                    <a:pt x="323" y="30"/>
                    <a:pt x="322" y="30"/>
                  </a:cubicBezTo>
                  <a:cubicBezTo>
                    <a:pt x="322" y="30"/>
                    <a:pt x="322" y="30"/>
                    <a:pt x="322" y="30"/>
                  </a:cubicBezTo>
                  <a:cubicBezTo>
                    <a:pt x="322" y="30"/>
                    <a:pt x="322" y="30"/>
                    <a:pt x="322" y="30"/>
                  </a:cubicBezTo>
                  <a:cubicBezTo>
                    <a:pt x="322" y="30"/>
                    <a:pt x="322" y="30"/>
                    <a:pt x="322" y="30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2" y="30"/>
                    <a:pt x="322" y="30"/>
                    <a:pt x="322" y="30"/>
                  </a:cubicBezTo>
                  <a:cubicBezTo>
                    <a:pt x="323" y="31"/>
                    <a:pt x="323" y="31"/>
                    <a:pt x="323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3" y="31"/>
                    <a:pt x="323" y="31"/>
                    <a:pt x="323" y="31"/>
                  </a:cubicBezTo>
                  <a:cubicBezTo>
                    <a:pt x="323" y="31"/>
                    <a:pt x="323" y="31"/>
                    <a:pt x="323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2" y="31"/>
                    <a:pt x="322" y="31"/>
                    <a:pt x="322" y="31"/>
                  </a:cubicBezTo>
                  <a:cubicBezTo>
                    <a:pt x="321" y="31"/>
                    <a:pt x="321" y="32"/>
                    <a:pt x="320" y="32"/>
                  </a:cubicBezTo>
                  <a:cubicBezTo>
                    <a:pt x="320" y="32"/>
                    <a:pt x="320" y="32"/>
                    <a:pt x="320" y="32"/>
                  </a:cubicBezTo>
                  <a:cubicBezTo>
                    <a:pt x="319" y="32"/>
                    <a:pt x="319" y="32"/>
                    <a:pt x="319" y="32"/>
                  </a:cubicBezTo>
                  <a:cubicBezTo>
                    <a:pt x="319" y="32"/>
                    <a:pt x="319" y="32"/>
                    <a:pt x="319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8" y="32"/>
                    <a:pt x="319" y="32"/>
                    <a:pt x="318" y="32"/>
                  </a:cubicBezTo>
                  <a:cubicBezTo>
                    <a:pt x="317" y="32"/>
                    <a:pt x="317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5" y="32"/>
                    <a:pt x="315" y="32"/>
                    <a:pt x="315" y="32"/>
                  </a:cubicBezTo>
                  <a:cubicBezTo>
                    <a:pt x="315" y="32"/>
                    <a:pt x="315" y="32"/>
                    <a:pt x="315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1"/>
                    <a:pt x="314" y="31"/>
                    <a:pt x="314" y="31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3" y="31"/>
                    <a:pt x="313" y="31"/>
                    <a:pt x="313" y="31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1" y="30"/>
                    <a:pt x="311" y="30"/>
                    <a:pt x="311" y="30"/>
                  </a:cubicBezTo>
                  <a:cubicBezTo>
                    <a:pt x="311" y="30"/>
                    <a:pt x="311" y="30"/>
                    <a:pt x="311" y="30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8" y="31"/>
                    <a:pt x="308" y="31"/>
                    <a:pt x="308" y="31"/>
                  </a:cubicBezTo>
                  <a:cubicBezTo>
                    <a:pt x="308" y="31"/>
                    <a:pt x="308" y="31"/>
                    <a:pt x="308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1"/>
                    <a:pt x="306" y="31"/>
                    <a:pt x="306" y="31"/>
                  </a:cubicBezTo>
                  <a:cubicBezTo>
                    <a:pt x="306" y="31"/>
                    <a:pt x="306" y="31"/>
                    <a:pt x="306" y="31"/>
                  </a:cubicBezTo>
                  <a:cubicBezTo>
                    <a:pt x="305" y="31"/>
                    <a:pt x="305" y="31"/>
                    <a:pt x="305" y="31"/>
                  </a:cubicBezTo>
                  <a:cubicBezTo>
                    <a:pt x="305" y="31"/>
                    <a:pt x="305" y="31"/>
                    <a:pt x="305" y="31"/>
                  </a:cubicBezTo>
                  <a:cubicBezTo>
                    <a:pt x="305" y="31"/>
                    <a:pt x="305" y="31"/>
                    <a:pt x="304" y="31"/>
                  </a:cubicBezTo>
                  <a:cubicBezTo>
                    <a:pt x="304" y="31"/>
                    <a:pt x="304" y="31"/>
                    <a:pt x="304" y="31"/>
                  </a:cubicBezTo>
                  <a:cubicBezTo>
                    <a:pt x="304" y="31"/>
                    <a:pt x="304" y="31"/>
                    <a:pt x="304" y="31"/>
                  </a:cubicBezTo>
                  <a:cubicBezTo>
                    <a:pt x="304" y="31"/>
                    <a:pt x="304" y="31"/>
                    <a:pt x="304" y="31"/>
                  </a:cubicBezTo>
                  <a:cubicBezTo>
                    <a:pt x="305" y="31"/>
                    <a:pt x="305" y="31"/>
                    <a:pt x="305" y="31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4" y="31"/>
                    <a:pt x="304" y="31"/>
                    <a:pt x="304" y="31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4" y="31"/>
                    <a:pt x="304" y="31"/>
                    <a:pt x="304" y="31"/>
                  </a:cubicBezTo>
                  <a:cubicBezTo>
                    <a:pt x="304" y="31"/>
                    <a:pt x="304" y="31"/>
                    <a:pt x="304" y="31"/>
                  </a:cubicBezTo>
                  <a:cubicBezTo>
                    <a:pt x="303" y="31"/>
                    <a:pt x="303" y="31"/>
                    <a:pt x="303" y="31"/>
                  </a:cubicBezTo>
                  <a:cubicBezTo>
                    <a:pt x="303" y="31"/>
                    <a:pt x="303" y="31"/>
                    <a:pt x="303" y="31"/>
                  </a:cubicBezTo>
                  <a:cubicBezTo>
                    <a:pt x="303" y="31"/>
                    <a:pt x="303" y="31"/>
                    <a:pt x="303" y="31"/>
                  </a:cubicBezTo>
                  <a:cubicBezTo>
                    <a:pt x="303" y="31"/>
                    <a:pt x="303" y="31"/>
                    <a:pt x="303" y="31"/>
                  </a:cubicBezTo>
                  <a:cubicBezTo>
                    <a:pt x="303" y="31"/>
                    <a:pt x="303" y="31"/>
                    <a:pt x="303" y="31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5" y="30"/>
                    <a:pt x="305" y="30"/>
                    <a:pt x="305" y="30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4" y="30"/>
                    <a:pt x="304" y="30"/>
                    <a:pt x="304" y="30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3" y="30"/>
                    <a:pt x="303" y="30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cubicBezTo>
                    <a:pt x="302" y="30"/>
                    <a:pt x="302" y="30"/>
                    <a:pt x="302" y="30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3" y="29"/>
                    <a:pt x="303" y="29"/>
                    <a:pt x="302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4" y="29"/>
                    <a:pt x="304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9"/>
                    <a:pt x="303" y="29"/>
                    <a:pt x="303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3" y="29"/>
                    <a:pt x="303" y="29"/>
                    <a:pt x="303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5" y="28"/>
                    <a:pt x="305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07" y="28"/>
                    <a:pt x="307" y="28"/>
                    <a:pt x="307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7" y="28"/>
                    <a:pt x="307" y="27"/>
                    <a:pt x="308" y="27"/>
                  </a:cubicBezTo>
                  <a:cubicBezTo>
                    <a:pt x="308" y="28"/>
                    <a:pt x="308" y="28"/>
                    <a:pt x="308" y="28"/>
                  </a:cubicBezTo>
                  <a:cubicBezTo>
                    <a:pt x="308" y="27"/>
                    <a:pt x="308" y="27"/>
                    <a:pt x="308" y="27"/>
                  </a:cubicBezTo>
                  <a:cubicBezTo>
                    <a:pt x="309" y="27"/>
                    <a:pt x="308" y="27"/>
                    <a:pt x="309" y="27"/>
                  </a:cubicBezTo>
                  <a:cubicBezTo>
                    <a:pt x="309" y="27"/>
                    <a:pt x="309" y="27"/>
                    <a:pt x="309" y="27"/>
                  </a:cubicBezTo>
                  <a:cubicBezTo>
                    <a:pt x="309" y="27"/>
                    <a:pt x="309" y="27"/>
                    <a:pt x="309" y="27"/>
                  </a:cubicBezTo>
                  <a:cubicBezTo>
                    <a:pt x="308" y="27"/>
                    <a:pt x="308" y="27"/>
                    <a:pt x="308" y="27"/>
                  </a:cubicBezTo>
                  <a:cubicBezTo>
                    <a:pt x="309" y="27"/>
                    <a:pt x="309" y="27"/>
                    <a:pt x="309" y="27"/>
                  </a:cubicBezTo>
                  <a:cubicBezTo>
                    <a:pt x="309" y="27"/>
                    <a:pt x="309" y="27"/>
                    <a:pt x="309" y="27"/>
                  </a:cubicBezTo>
                  <a:cubicBezTo>
                    <a:pt x="309" y="27"/>
                    <a:pt x="309" y="27"/>
                    <a:pt x="309" y="27"/>
                  </a:cubicBezTo>
                  <a:cubicBezTo>
                    <a:pt x="310" y="27"/>
                    <a:pt x="310" y="27"/>
                    <a:pt x="310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27"/>
                    <a:pt x="312" y="27"/>
                    <a:pt x="312" y="27"/>
                  </a:cubicBezTo>
                  <a:cubicBezTo>
                    <a:pt x="312" y="27"/>
                    <a:pt x="312" y="27"/>
                    <a:pt x="312" y="27"/>
                  </a:cubicBezTo>
                  <a:cubicBezTo>
                    <a:pt x="313" y="27"/>
                    <a:pt x="313" y="27"/>
                    <a:pt x="313" y="27"/>
                  </a:cubicBezTo>
                  <a:cubicBezTo>
                    <a:pt x="313" y="27"/>
                    <a:pt x="313" y="27"/>
                    <a:pt x="313" y="27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4" y="26"/>
                    <a:pt x="314" y="26"/>
                    <a:pt x="314" y="26"/>
                  </a:cubicBezTo>
                  <a:cubicBezTo>
                    <a:pt x="314" y="26"/>
                    <a:pt x="314" y="26"/>
                    <a:pt x="314" y="26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27"/>
                    <a:pt x="313" y="27"/>
                    <a:pt x="313" y="27"/>
                  </a:cubicBezTo>
                  <a:cubicBezTo>
                    <a:pt x="312" y="27"/>
                    <a:pt x="312" y="27"/>
                    <a:pt x="312" y="27"/>
                  </a:cubicBezTo>
                  <a:cubicBezTo>
                    <a:pt x="312" y="27"/>
                    <a:pt x="312" y="27"/>
                    <a:pt x="312" y="27"/>
                  </a:cubicBezTo>
                  <a:cubicBezTo>
                    <a:pt x="312" y="27"/>
                    <a:pt x="312" y="27"/>
                    <a:pt x="312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1" y="27"/>
                    <a:pt x="311" y="27"/>
                    <a:pt x="311" y="27"/>
                  </a:cubicBezTo>
                  <a:cubicBezTo>
                    <a:pt x="312" y="26"/>
                    <a:pt x="312" y="26"/>
                    <a:pt x="312" y="26"/>
                  </a:cubicBezTo>
                  <a:cubicBezTo>
                    <a:pt x="312" y="26"/>
                    <a:pt x="312" y="26"/>
                    <a:pt x="312" y="26"/>
                  </a:cubicBezTo>
                  <a:cubicBezTo>
                    <a:pt x="312" y="26"/>
                    <a:pt x="312" y="26"/>
                    <a:pt x="313" y="26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4" y="26"/>
                    <a:pt x="314" y="26"/>
                    <a:pt x="314" y="26"/>
                  </a:cubicBezTo>
                  <a:cubicBezTo>
                    <a:pt x="314" y="26"/>
                    <a:pt x="314" y="26"/>
                    <a:pt x="314" y="26"/>
                  </a:cubicBezTo>
                  <a:cubicBezTo>
                    <a:pt x="314" y="26"/>
                    <a:pt x="314" y="26"/>
                    <a:pt x="314" y="26"/>
                  </a:cubicBezTo>
                  <a:cubicBezTo>
                    <a:pt x="314" y="26"/>
                    <a:pt x="314" y="26"/>
                    <a:pt x="314" y="26"/>
                  </a:cubicBezTo>
                  <a:cubicBezTo>
                    <a:pt x="314" y="26"/>
                    <a:pt x="314" y="26"/>
                    <a:pt x="314" y="26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5" y="25"/>
                    <a:pt x="315" y="26"/>
                    <a:pt x="316" y="25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6" y="25"/>
                    <a:pt x="316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8" y="25"/>
                    <a:pt x="317" y="25"/>
                    <a:pt x="318" y="25"/>
                  </a:cubicBezTo>
                  <a:cubicBezTo>
                    <a:pt x="318" y="25"/>
                    <a:pt x="318" y="25"/>
                    <a:pt x="318" y="25"/>
                  </a:cubicBezTo>
                  <a:cubicBezTo>
                    <a:pt x="318" y="25"/>
                    <a:pt x="318" y="25"/>
                    <a:pt x="318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9" y="24"/>
                    <a:pt x="319" y="24"/>
                    <a:pt x="319" y="24"/>
                  </a:cubicBezTo>
                  <a:cubicBezTo>
                    <a:pt x="319" y="24"/>
                    <a:pt x="319" y="24"/>
                    <a:pt x="319" y="24"/>
                  </a:cubicBezTo>
                  <a:cubicBezTo>
                    <a:pt x="319" y="24"/>
                    <a:pt x="319" y="24"/>
                    <a:pt x="319" y="24"/>
                  </a:cubicBezTo>
                  <a:cubicBezTo>
                    <a:pt x="319" y="24"/>
                    <a:pt x="319" y="24"/>
                    <a:pt x="319" y="24"/>
                  </a:cubicBezTo>
                  <a:cubicBezTo>
                    <a:pt x="319" y="24"/>
                    <a:pt x="319" y="24"/>
                    <a:pt x="319" y="24"/>
                  </a:cubicBezTo>
                  <a:cubicBezTo>
                    <a:pt x="319" y="24"/>
                    <a:pt x="319" y="24"/>
                    <a:pt x="319" y="2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320" y="24"/>
                    <a:pt x="320" y="24"/>
                    <a:pt x="320" y="24"/>
                  </a:cubicBezTo>
                  <a:cubicBezTo>
                    <a:pt x="321" y="24"/>
                    <a:pt x="321" y="24"/>
                    <a:pt x="321" y="24"/>
                  </a:cubicBezTo>
                  <a:cubicBezTo>
                    <a:pt x="321" y="23"/>
                    <a:pt x="321" y="23"/>
                    <a:pt x="321" y="23"/>
                  </a:cubicBezTo>
                  <a:cubicBezTo>
                    <a:pt x="321" y="23"/>
                    <a:pt x="321" y="23"/>
                    <a:pt x="321" y="23"/>
                  </a:cubicBezTo>
                  <a:cubicBezTo>
                    <a:pt x="321" y="23"/>
                    <a:pt x="321" y="23"/>
                    <a:pt x="321" y="23"/>
                  </a:cubicBezTo>
                  <a:cubicBezTo>
                    <a:pt x="323" y="23"/>
                    <a:pt x="323" y="23"/>
                    <a:pt x="323" y="23"/>
                  </a:cubicBezTo>
                  <a:cubicBezTo>
                    <a:pt x="323" y="23"/>
                    <a:pt x="323" y="23"/>
                    <a:pt x="323" y="23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22" y="23"/>
                    <a:pt x="322" y="23"/>
                    <a:pt x="322" y="23"/>
                  </a:cubicBezTo>
                  <a:cubicBezTo>
                    <a:pt x="322" y="23"/>
                    <a:pt x="322" y="23"/>
                    <a:pt x="323" y="23"/>
                  </a:cubicBezTo>
                  <a:cubicBezTo>
                    <a:pt x="323" y="23"/>
                    <a:pt x="323" y="23"/>
                    <a:pt x="323" y="23"/>
                  </a:cubicBezTo>
                  <a:cubicBezTo>
                    <a:pt x="323" y="23"/>
                    <a:pt x="323" y="23"/>
                    <a:pt x="323" y="23"/>
                  </a:cubicBezTo>
                  <a:cubicBezTo>
                    <a:pt x="323" y="22"/>
                    <a:pt x="323" y="23"/>
                    <a:pt x="324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2"/>
                    <a:pt x="323" y="22"/>
                    <a:pt x="323" y="22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5" y="21"/>
                    <a:pt x="325" y="21"/>
                    <a:pt x="325" y="21"/>
                  </a:cubicBezTo>
                  <a:cubicBezTo>
                    <a:pt x="325" y="21"/>
                    <a:pt x="325" y="21"/>
                    <a:pt x="325" y="21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328" y="21"/>
                    <a:pt x="328" y="21"/>
                    <a:pt x="328" y="21"/>
                  </a:cubicBezTo>
                  <a:cubicBezTo>
                    <a:pt x="328" y="21"/>
                    <a:pt x="328" y="21"/>
                    <a:pt x="328" y="21"/>
                  </a:cubicBezTo>
                  <a:cubicBezTo>
                    <a:pt x="328" y="21"/>
                    <a:pt x="328" y="21"/>
                    <a:pt x="329" y="21"/>
                  </a:cubicBezTo>
                  <a:cubicBezTo>
                    <a:pt x="329" y="20"/>
                    <a:pt x="329" y="20"/>
                    <a:pt x="329" y="20"/>
                  </a:cubicBezTo>
                  <a:cubicBezTo>
                    <a:pt x="329" y="20"/>
                    <a:pt x="329" y="20"/>
                    <a:pt x="329" y="20"/>
                  </a:cubicBezTo>
                  <a:cubicBezTo>
                    <a:pt x="329" y="20"/>
                    <a:pt x="329" y="20"/>
                    <a:pt x="329" y="20"/>
                  </a:cubicBezTo>
                  <a:cubicBezTo>
                    <a:pt x="329" y="20"/>
                    <a:pt x="329" y="20"/>
                    <a:pt x="329" y="20"/>
                  </a:cubicBezTo>
                  <a:cubicBezTo>
                    <a:pt x="329" y="21"/>
                    <a:pt x="329" y="21"/>
                    <a:pt x="329" y="21"/>
                  </a:cubicBezTo>
                  <a:cubicBezTo>
                    <a:pt x="329" y="21"/>
                    <a:pt x="329" y="21"/>
                    <a:pt x="329" y="21"/>
                  </a:cubicBezTo>
                  <a:cubicBezTo>
                    <a:pt x="330" y="20"/>
                    <a:pt x="330" y="20"/>
                    <a:pt x="330" y="20"/>
                  </a:cubicBezTo>
                  <a:cubicBezTo>
                    <a:pt x="330" y="20"/>
                    <a:pt x="330" y="20"/>
                    <a:pt x="330" y="20"/>
                  </a:cubicBezTo>
                  <a:cubicBezTo>
                    <a:pt x="330" y="20"/>
                    <a:pt x="330" y="20"/>
                    <a:pt x="330" y="20"/>
                  </a:cubicBezTo>
                  <a:cubicBezTo>
                    <a:pt x="330" y="20"/>
                    <a:pt x="330" y="20"/>
                    <a:pt x="330" y="20"/>
                  </a:cubicBezTo>
                  <a:cubicBezTo>
                    <a:pt x="330" y="20"/>
                    <a:pt x="330" y="20"/>
                    <a:pt x="330" y="20"/>
                  </a:cubicBezTo>
                  <a:cubicBezTo>
                    <a:pt x="330" y="20"/>
                    <a:pt x="330" y="20"/>
                    <a:pt x="330" y="20"/>
                  </a:cubicBezTo>
                  <a:cubicBezTo>
                    <a:pt x="330" y="20"/>
                    <a:pt x="330" y="20"/>
                    <a:pt x="330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0" y="20"/>
                    <a:pt x="330" y="20"/>
                    <a:pt x="330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1" y="20"/>
                    <a:pt x="331" y="20"/>
                    <a:pt x="332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1" y="20"/>
                    <a:pt x="331" y="20"/>
                    <a:pt x="331" y="20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3" y="20"/>
                    <a:pt x="333" y="20"/>
                    <a:pt x="333" y="20"/>
                  </a:cubicBezTo>
                  <a:cubicBezTo>
                    <a:pt x="333" y="20"/>
                    <a:pt x="333" y="20"/>
                    <a:pt x="333" y="20"/>
                  </a:cubicBezTo>
                  <a:cubicBezTo>
                    <a:pt x="333" y="20"/>
                    <a:pt x="333" y="20"/>
                    <a:pt x="334" y="20"/>
                  </a:cubicBezTo>
                  <a:cubicBezTo>
                    <a:pt x="334" y="20"/>
                    <a:pt x="334" y="20"/>
                    <a:pt x="334" y="20"/>
                  </a:cubicBezTo>
                  <a:cubicBezTo>
                    <a:pt x="334" y="20"/>
                    <a:pt x="334" y="20"/>
                    <a:pt x="334" y="20"/>
                  </a:cubicBezTo>
                  <a:cubicBezTo>
                    <a:pt x="334" y="20"/>
                    <a:pt x="334" y="20"/>
                    <a:pt x="334" y="20"/>
                  </a:cubicBezTo>
                  <a:cubicBezTo>
                    <a:pt x="334" y="20"/>
                    <a:pt x="334" y="20"/>
                    <a:pt x="334" y="20"/>
                  </a:cubicBezTo>
                  <a:cubicBezTo>
                    <a:pt x="334" y="20"/>
                    <a:pt x="334" y="20"/>
                    <a:pt x="334" y="20"/>
                  </a:cubicBezTo>
                  <a:cubicBezTo>
                    <a:pt x="335" y="20"/>
                    <a:pt x="335" y="20"/>
                    <a:pt x="335" y="20"/>
                  </a:cubicBezTo>
                  <a:cubicBezTo>
                    <a:pt x="335" y="20"/>
                    <a:pt x="335" y="20"/>
                    <a:pt x="335" y="20"/>
                  </a:cubicBezTo>
                  <a:cubicBezTo>
                    <a:pt x="335" y="20"/>
                    <a:pt x="335" y="20"/>
                    <a:pt x="335" y="20"/>
                  </a:cubicBezTo>
                  <a:cubicBezTo>
                    <a:pt x="335" y="20"/>
                    <a:pt x="335" y="20"/>
                    <a:pt x="335" y="20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7" y="19"/>
                    <a:pt x="337" y="19"/>
                    <a:pt x="337" y="19"/>
                  </a:cubicBezTo>
                  <a:cubicBezTo>
                    <a:pt x="337" y="19"/>
                    <a:pt x="337" y="19"/>
                    <a:pt x="337" y="19"/>
                  </a:cubicBezTo>
                  <a:cubicBezTo>
                    <a:pt x="337" y="19"/>
                    <a:pt x="337" y="19"/>
                    <a:pt x="337" y="19"/>
                  </a:cubicBezTo>
                  <a:cubicBezTo>
                    <a:pt x="337" y="19"/>
                    <a:pt x="337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9" y="19"/>
                    <a:pt x="339" y="19"/>
                    <a:pt x="338" y="19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9" y="20"/>
                    <a:pt x="339" y="20"/>
                    <a:pt x="339" y="20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39" y="19"/>
                    <a:pt x="339" y="19"/>
                    <a:pt x="339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8"/>
                    <a:pt x="343" y="18"/>
                    <a:pt x="344" y="18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9"/>
                    <a:pt x="343" y="19"/>
                    <a:pt x="343" y="19"/>
                  </a:cubicBezTo>
                  <a:cubicBezTo>
                    <a:pt x="343" y="19"/>
                    <a:pt x="343" y="19"/>
                    <a:pt x="343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5" y="19"/>
                    <a:pt x="344" y="19"/>
                    <a:pt x="344" y="19"/>
                  </a:cubicBezTo>
                  <a:cubicBezTo>
                    <a:pt x="345" y="18"/>
                    <a:pt x="345" y="18"/>
                    <a:pt x="345" y="18"/>
                  </a:cubicBezTo>
                  <a:cubicBezTo>
                    <a:pt x="345" y="18"/>
                    <a:pt x="345" y="18"/>
                    <a:pt x="345" y="18"/>
                  </a:cubicBezTo>
                  <a:cubicBezTo>
                    <a:pt x="346" y="18"/>
                    <a:pt x="345" y="18"/>
                    <a:pt x="346" y="19"/>
                  </a:cubicBezTo>
                  <a:cubicBezTo>
                    <a:pt x="346" y="19"/>
                    <a:pt x="346" y="19"/>
                    <a:pt x="346" y="19"/>
                  </a:cubicBezTo>
                  <a:cubicBezTo>
                    <a:pt x="346" y="19"/>
                    <a:pt x="346" y="19"/>
                    <a:pt x="346" y="19"/>
                  </a:cubicBezTo>
                  <a:cubicBezTo>
                    <a:pt x="346" y="19"/>
                    <a:pt x="346" y="19"/>
                    <a:pt x="347" y="18"/>
                  </a:cubicBezTo>
                  <a:cubicBezTo>
                    <a:pt x="347" y="18"/>
                    <a:pt x="347" y="18"/>
                    <a:pt x="347" y="18"/>
                  </a:cubicBezTo>
                  <a:cubicBezTo>
                    <a:pt x="347" y="18"/>
                    <a:pt x="347" y="18"/>
                    <a:pt x="347" y="18"/>
                  </a:cubicBezTo>
                  <a:cubicBezTo>
                    <a:pt x="347" y="19"/>
                    <a:pt x="347" y="19"/>
                    <a:pt x="347" y="19"/>
                  </a:cubicBezTo>
                  <a:cubicBezTo>
                    <a:pt x="347" y="19"/>
                    <a:pt x="347" y="19"/>
                    <a:pt x="347" y="19"/>
                  </a:cubicBezTo>
                  <a:cubicBezTo>
                    <a:pt x="347" y="19"/>
                    <a:pt x="347" y="19"/>
                    <a:pt x="347" y="19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7" y="19"/>
                    <a:pt x="347" y="19"/>
                    <a:pt x="347" y="19"/>
                  </a:cubicBezTo>
                  <a:cubicBezTo>
                    <a:pt x="347" y="19"/>
                    <a:pt x="347" y="19"/>
                    <a:pt x="347" y="19"/>
                  </a:cubicBezTo>
                  <a:cubicBezTo>
                    <a:pt x="346" y="19"/>
                    <a:pt x="346" y="19"/>
                    <a:pt x="346" y="19"/>
                  </a:cubicBezTo>
                  <a:cubicBezTo>
                    <a:pt x="346" y="19"/>
                    <a:pt x="346" y="19"/>
                    <a:pt x="346" y="19"/>
                  </a:cubicBezTo>
                  <a:cubicBezTo>
                    <a:pt x="346" y="19"/>
                    <a:pt x="346" y="19"/>
                    <a:pt x="346" y="19"/>
                  </a:cubicBezTo>
                  <a:cubicBezTo>
                    <a:pt x="346" y="19"/>
                    <a:pt x="346" y="19"/>
                    <a:pt x="346" y="19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6" y="19"/>
                    <a:pt x="346" y="19"/>
                    <a:pt x="346" y="19"/>
                  </a:cubicBezTo>
                  <a:cubicBezTo>
                    <a:pt x="346" y="19"/>
                    <a:pt x="346" y="19"/>
                    <a:pt x="346" y="19"/>
                  </a:cubicBezTo>
                  <a:cubicBezTo>
                    <a:pt x="346" y="19"/>
                    <a:pt x="346" y="19"/>
                    <a:pt x="346" y="19"/>
                  </a:cubicBezTo>
                  <a:cubicBezTo>
                    <a:pt x="347" y="19"/>
                    <a:pt x="347" y="19"/>
                    <a:pt x="347" y="19"/>
                  </a:cubicBezTo>
                  <a:cubicBezTo>
                    <a:pt x="347" y="19"/>
                    <a:pt x="347" y="19"/>
                    <a:pt x="347" y="19"/>
                  </a:cubicBezTo>
                  <a:cubicBezTo>
                    <a:pt x="347" y="19"/>
                    <a:pt x="347" y="19"/>
                    <a:pt x="347" y="19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8" y="19"/>
                    <a:pt x="348" y="19"/>
                    <a:pt x="348" y="19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50" y="19"/>
                    <a:pt x="350" y="19"/>
                    <a:pt x="350" y="19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50" y="19"/>
                    <a:pt x="350" y="19"/>
                    <a:pt x="350" y="19"/>
                  </a:cubicBezTo>
                  <a:cubicBezTo>
                    <a:pt x="350" y="19"/>
                    <a:pt x="350" y="19"/>
                    <a:pt x="350" y="1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0" y="19"/>
                    <a:pt x="350" y="19"/>
                    <a:pt x="350" y="19"/>
                  </a:cubicBezTo>
                  <a:cubicBezTo>
                    <a:pt x="350" y="19"/>
                    <a:pt x="350" y="19"/>
                    <a:pt x="350" y="1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1" y="19"/>
                    <a:pt x="351" y="19"/>
                    <a:pt x="352" y="19"/>
                  </a:cubicBezTo>
                  <a:cubicBezTo>
                    <a:pt x="352" y="19"/>
                    <a:pt x="352" y="19"/>
                    <a:pt x="352" y="19"/>
                  </a:cubicBezTo>
                  <a:cubicBezTo>
                    <a:pt x="352" y="19"/>
                    <a:pt x="352" y="19"/>
                    <a:pt x="352" y="19"/>
                  </a:cubicBezTo>
                  <a:cubicBezTo>
                    <a:pt x="352" y="19"/>
                    <a:pt x="352" y="19"/>
                    <a:pt x="352" y="19"/>
                  </a:cubicBezTo>
                  <a:cubicBezTo>
                    <a:pt x="352" y="19"/>
                    <a:pt x="352" y="19"/>
                    <a:pt x="352" y="19"/>
                  </a:cubicBezTo>
                  <a:cubicBezTo>
                    <a:pt x="353" y="19"/>
                    <a:pt x="353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6" y="19"/>
                    <a:pt x="356" y="19"/>
                    <a:pt x="356" y="19"/>
                  </a:cubicBezTo>
                  <a:cubicBezTo>
                    <a:pt x="356" y="19"/>
                    <a:pt x="356" y="19"/>
                    <a:pt x="356" y="19"/>
                  </a:cubicBezTo>
                  <a:cubicBezTo>
                    <a:pt x="356" y="19"/>
                    <a:pt x="356" y="19"/>
                    <a:pt x="356" y="19"/>
                  </a:cubicBezTo>
                  <a:cubicBezTo>
                    <a:pt x="356" y="19"/>
                    <a:pt x="356" y="19"/>
                    <a:pt x="356" y="19"/>
                  </a:cubicBezTo>
                  <a:cubicBezTo>
                    <a:pt x="356" y="19"/>
                    <a:pt x="356" y="19"/>
                    <a:pt x="356" y="19"/>
                  </a:cubicBezTo>
                  <a:cubicBezTo>
                    <a:pt x="357" y="19"/>
                    <a:pt x="357" y="19"/>
                    <a:pt x="358" y="19"/>
                  </a:cubicBezTo>
                  <a:cubicBezTo>
                    <a:pt x="358" y="19"/>
                    <a:pt x="358" y="19"/>
                    <a:pt x="358" y="19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60" y="19"/>
                    <a:pt x="360" y="19"/>
                    <a:pt x="360" y="19"/>
                  </a:cubicBezTo>
                  <a:cubicBezTo>
                    <a:pt x="360" y="20"/>
                    <a:pt x="360" y="20"/>
                    <a:pt x="360" y="20"/>
                  </a:cubicBezTo>
                  <a:cubicBezTo>
                    <a:pt x="360" y="19"/>
                    <a:pt x="360" y="19"/>
                    <a:pt x="360" y="19"/>
                  </a:cubicBezTo>
                  <a:cubicBezTo>
                    <a:pt x="360" y="20"/>
                    <a:pt x="360" y="20"/>
                    <a:pt x="360" y="20"/>
                  </a:cubicBezTo>
                  <a:cubicBezTo>
                    <a:pt x="361" y="20"/>
                    <a:pt x="362" y="20"/>
                    <a:pt x="362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3" y="20"/>
                    <a:pt x="363" y="20"/>
                    <a:pt x="363" y="20"/>
                  </a:cubicBezTo>
                  <a:cubicBezTo>
                    <a:pt x="363" y="20"/>
                    <a:pt x="363" y="20"/>
                    <a:pt x="363" y="20"/>
                  </a:cubicBezTo>
                  <a:cubicBezTo>
                    <a:pt x="363" y="20"/>
                    <a:pt x="363" y="20"/>
                    <a:pt x="363" y="20"/>
                  </a:cubicBezTo>
                  <a:cubicBezTo>
                    <a:pt x="363" y="20"/>
                    <a:pt x="363" y="20"/>
                    <a:pt x="363" y="20"/>
                  </a:cubicBezTo>
                  <a:cubicBezTo>
                    <a:pt x="364" y="20"/>
                    <a:pt x="364" y="20"/>
                    <a:pt x="364" y="20"/>
                  </a:cubicBezTo>
                  <a:cubicBezTo>
                    <a:pt x="364" y="20"/>
                    <a:pt x="364" y="20"/>
                    <a:pt x="364" y="20"/>
                  </a:cubicBezTo>
                  <a:cubicBezTo>
                    <a:pt x="364" y="20"/>
                    <a:pt x="364" y="20"/>
                    <a:pt x="364" y="20"/>
                  </a:cubicBezTo>
                  <a:cubicBezTo>
                    <a:pt x="364" y="20"/>
                    <a:pt x="364" y="20"/>
                    <a:pt x="364" y="20"/>
                  </a:cubicBezTo>
                  <a:cubicBezTo>
                    <a:pt x="365" y="20"/>
                    <a:pt x="365" y="20"/>
                    <a:pt x="365" y="20"/>
                  </a:cubicBezTo>
                  <a:cubicBezTo>
                    <a:pt x="365" y="20"/>
                    <a:pt x="365" y="20"/>
                    <a:pt x="365" y="20"/>
                  </a:cubicBezTo>
                  <a:cubicBezTo>
                    <a:pt x="365" y="20"/>
                    <a:pt x="365" y="20"/>
                    <a:pt x="365" y="20"/>
                  </a:cubicBezTo>
                  <a:cubicBezTo>
                    <a:pt x="365" y="20"/>
                    <a:pt x="365" y="20"/>
                    <a:pt x="365" y="20"/>
                  </a:cubicBezTo>
                  <a:cubicBezTo>
                    <a:pt x="365" y="21"/>
                    <a:pt x="365" y="21"/>
                    <a:pt x="365" y="21"/>
                  </a:cubicBezTo>
                  <a:cubicBezTo>
                    <a:pt x="364" y="21"/>
                    <a:pt x="364" y="21"/>
                    <a:pt x="364" y="21"/>
                  </a:cubicBezTo>
                  <a:cubicBezTo>
                    <a:pt x="364" y="21"/>
                    <a:pt x="364" y="21"/>
                    <a:pt x="364" y="21"/>
                  </a:cubicBezTo>
                  <a:cubicBezTo>
                    <a:pt x="364" y="21"/>
                    <a:pt x="364" y="21"/>
                    <a:pt x="364" y="21"/>
                  </a:cubicBezTo>
                  <a:cubicBezTo>
                    <a:pt x="363" y="21"/>
                    <a:pt x="363" y="21"/>
                    <a:pt x="363" y="21"/>
                  </a:cubicBezTo>
                  <a:cubicBezTo>
                    <a:pt x="363" y="21"/>
                    <a:pt x="363" y="21"/>
                    <a:pt x="363" y="21"/>
                  </a:cubicBezTo>
                  <a:cubicBezTo>
                    <a:pt x="363" y="21"/>
                    <a:pt x="363" y="21"/>
                    <a:pt x="363" y="21"/>
                  </a:cubicBezTo>
                  <a:cubicBezTo>
                    <a:pt x="362" y="21"/>
                    <a:pt x="362" y="21"/>
                    <a:pt x="362" y="21"/>
                  </a:cubicBezTo>
                  <a:cubicBezTo>
                    <a:pt x="362" y="21"/>
                    <a:pt x="362" y="21"/>
                    <a:pt x="362" y="21"/>
                  </a:cubicBezTo>
                  <a:cubicBezTo>
                    <a:pt x="362" y="21"/>
                    <a:pt x="362" y="21"/>
                    <a:pt x="362" y="21"/>
                  </a:cubicBezTo>
                  <a:cubicBezTo>
                    <a:pt x="362" y="21"/>
                    <a:pt x="362" y="21"/>
                    <a:pt x="362" y="21"/>
                  </a:cubicBezTo>
                  <a:cubicBezTo>
                    <a:pt x="362" y="21"/>
                    <a:pt x="362" y="21"/>
                    <a:pt x="362" y="21"/>
                  </a:cubicBezTo>
                  <a:cubicBezTo>
                    <a:pt x="362" y="21"/>
                    <a:pt x="362" y="21"/>
                    <a:pt x="362" y="21"/>
                  </a:cubicBezTo>
                  <a:cubicBezTo>
                    <a:pt x="361" y="21"/>
                    <a:pt x="360" y="21"/>
                    <a:pt x="359" y="22"/>
                  </a:cubicBezTo>
                  <a:cubicBezTo>
                    <a:pt x="359" y="21"/>
                    <a:pt x="359" y="21"/>
                    <a:pt x="359" y="21"/>
                  </a:cubicBezTo>
                  <a:cubicBezTo>
                    <a:pt x="359" y="22"/>
                    <a:pt x="359" y="22"/>
                    <a:pt x="359" y="22"/>
                  </a:cubicBezTo>
                  <a:cubicBezTo>
                    <a:pt x="359" y="21"/>
                    <a:pt x="359" y="21"/>
                    <a:pt x="359" y="21"/>
                  </a:cubicBezTo>
                  <a:cubicBezTo>
                    <a:pt x="358" y="22"/>
                    <a:pt x="358" y="22"/>
                    <a:pt x="358" y="22"/>
                  </a:cubicBezTo>
                  <a:cubicBezTo>
                    <a:pt x="358" y="22"/>
                    <a:pt x="358" y="22"/>
                    <a:pt x="358" y="22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1"/>
                    <a:pt x="355" y="22"/>
                    <a:pt x="354" y="22"/>
                  </a:cubicBezTo>
                  <a:cubicBezTo>
                    <a:pt x="354" y="21"/>
                    <a:pt x="354" y="21"/>
                    <a:pt x="354" y="21"/>
                  </a:cubicBezTo>
                  <a:cubicBezTo>
                    <a:pt x="354" y="21"/>
                    <a:pt x="354" y="21"/>
                    <a:pt x="354" y="21"/>
                  </a:cubicBezTo>
                  <a:cubicBezTo>
                    <a:pt x="354" y="21"/>
                    <a:pt x="354" y="21"/>
                    <a:pt x="354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1"/>
                    <a:pt x="354" y="21"/>
                    <a:pt x="354" y="21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2" y="21"/>
                    <a:pt x="352" y="21"/>
                    <a:pt x="352" y="21"/>
                  </a:cubicBezTo>
                  <a:cubicBezTo>
                    <a:pt x="352" y="21"/>
                    <a:pt x="352" y="21"/>
                    <a:pt x="352" y="21"/>
                  </a:cubicBezTo>
                  <a:cubicBezTo>
                    <a:pt x="351" y="21"/>
                    <a:pt x="351" y="21"/>
                    <a:pt x="351" y="21"/>
                  </a:cubicBezTo>
                  <a:cubicBezTo>
                    <a:pt x="351" y="21"/>
                    <a:pt x="351" y="21"/>
                    <a:pt x="351" y="21"/>
                  </a:cubicBezTo>
                  <a:cubicBezTo>
                    <a:pt x="351" y="21"/>
                    <a:pt x="351" y="21"/>
                    <a:pt x="351" y="21"/>
                  </a:cubicBezTo>
                  <a:cubicBezTo>
                    <a:pt x="351" y="21"/>
                    <a:pt x="351" y="21"/>
                    <a:pt x="351" y="21"/>
                  </a:cubicBezTo>
                  <a:cubicBezTo>
                    <a:pt x="351" y="21"/>
                    <a:pt x="351" y="21"/>
                    <a:pt x="351" y="21"/>
                  </a:cubicBezTo>
                  <a:cubicBezTo>
                    <a:pt x="350" y="21"/>
                    <a:pt x="350" y="21"/>
                    <a:pt x="350" y="21"/>
                  </a:cubicBezTo>
                  <a:cubicBezTo>
                    <a:pt x="350" y="21"/>
                    <a:pt x="350" y="21"/>
                    <a:pt x="350" y="21"/>
                  </a:cubicBezTo>
                  <a:cubicBezTo>
                    <a:pt x="350" y="21"/>
                    <a:pt x="350" y="21"/>
                    <a:pt x="350" y="21"/>
                  </a:cubicBezTo>
                  <a:cubicBezTo>
                    <a:pt x="350" y="21"/>
                    <a:pt x="350" y="21"/>
                    <a:pt x="350" y="21"/>
                  </a:cubicBezTo>
                  <a:cubicBezTo>
                    <a:pt x="350" y="21"/>
                    <a:pt x="350" y="21"/>
                    <a:pt x="350" y="21"/>
                  </a:cubicBezTo>
                  <a:cubicBezTo>
                    <a:pt x="350" y="21"/>
                    <a:pt x="350" y="21"/>
                    <a:pt x="350" y="21"/>
                  </a:cubicBezTo>
                  <a:cubicBezTo>
                    <a:pt x="351" y="21"/>
                    <a:pt x="351" y="21"/>
                    <a:pt x="351" y="21"/>
                  </a:cubicBezTo>
                  <a:cubicBezTo>
                    <a:pt x="350" y="22"/>
                    <a:pt x="350" y="22"/>
                    <a:pt x="350" y="22"/>
                  </a:cubicBezTo>
                  <a:cubicBezTo>
                    <a:pt x="351" y="22"/>
                    <a:pt x="351" y="22"/>
                    <a:pt x="351" y="22"/>
                  </a:cubicBezTo>
                  <a:cubicBezTo>
                    <a:pt x="351" y="22"/>
                    <a:pt x="351" y="22"/>
                    <a:pt x="351" y="22"/>
                  </a:cubicBezTo>
                  <a:cubicBezTo>
                    <a:pt x="351" y="22"/>
                    <a:pt x="351" y="22"/>
                    <a:pt x="352" y="22"/>
                  </a:cubicBezTo>
                  <a:cubicBezTo>
                    <a:pt x="351" y="22"/>
                    <a:pt x="351" y="22"/>
                    <a:pt x="351" y="22"/>
                  </a:cubicBezTo>
                  <a:cubicBezTo>
                    <a:pt x="351" y="22"/>
                    <a:pt x="351" y="22"/>
                    <a:pt x="351" y="22"/>
                  </a:cubicBezTo>
                  <a:cubicBezTo>
                    <a:pt x="351" y="22"/>
                    <a:pt x="351" y="22"/>
                    <a:pt x="351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1" y="22"/>
                    <a:pt x="351" y="22"/>
                    <a:pt x="351" y="22"/>
                  </a:cubicBezTo>
                  <a:cubicBezTo>
                    <a:pt x="351" y="22"/>
                    <a:pt x="351" y="22"/>
                    <a:pt x="351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4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6" y="23"/>
                    <a:pt x="356" y="23"/>
                    <a:pt x="356" y="23"/>
                  </a:cubicBezTo>
                  <a:cubicBezTo>
                    <a:pt x="356" y="23"/>
                    <a:pt x="356" y="23"/>
                    <a:pt x="356" y="23"/>
                  </a:cubicBezTo>
                  <a:cubicBezTo>
                    <a:pt x="357" y="23"/>
                    <a:pt x="357" y="23"/>
                    <a:pt x="357" y="23"/>
                  </a:cubicBezTo>
                  <a:cubicBezTo>
                    <a:pt x="357" y="23"/>
                    <a:pt x="357" y="23"/>
                    <a:pt x="357" y="23"/>
                  </a:cubicBezTo>
                  <a:cubicBezTo>
                    <a:pt x="357" y="23"/>
                    <a:pt x="357" y="23"/>
                    <a:pt x="357" y="23"/>
                  </a:cubicBezTo>
                  <a:cubicBezTo>
                    <a:pt x="357" y="23"/>
                    <a:pt x="357" y="23"/>
                    <a:pt x="357" y="23"/>
                  </a:cubicBezTo>
                  <a:cubicBezTo>
                    <a:pt x="358" y="23"/>
                    <a:pt x="359" y="23"/>
                    <a:pt x="359" y="23"/>
                  </a:cubicBezTo>
                  <a:cubicBezTo>
                    <a:pt x="359" y="23"/>
                    <a:pt x="359" y="23"/>
                    <a:pt x="359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60" y="23"/>
                    <a:pt x="360" y="23"/>
                    <a:pt x="360" y="23"/>
                  </a:cubicBezTo>
                  <a:cubicBezTo>
                    <a:pt x="360" y="23"/>
                    <a:pt x="359" y="23"/>
                    <a:pt x="359" y="23"/>
                  </a:cubicBezTo>
                  <a:cubicBezTo>
                    <a:pt x="359" y="23"/>
                    <a:pt x="359" y="23"/>
                    <a:pt x="359" y="23"/>
                  </a:cubicBezTo>
                  <a:cubicBezTo>
                    <a:pt x="359" y="22"/>
                    <a:pt x="359" y="22"/>
                    <a:pt x="359" y="22"/>
                  </a:cubicBezTo>
                  <a:cubicBezTo>
                    <a:pt x="359" y="22"/>
                    <a:pt x="359" y="22"/>
                    <a:pt x="359" y="22"/>
                  </a:cubicBezTo>
                  <a:cubicBezTo>
                    <a:pt x="359" y="22"/>
                    <a:pt x="359" y="22"/>
                    <a:pt x="359" y="22"/>
                  </a:cubicBezTo>
                  <a:cubicBezTo>
                    <a:pt x="359" y="22"/>
                    <a:pt x="359" y="22"/>
                    <a:pt x="359" y="22"/>
                  </a:cubicBezTo>
                  <a:cubicBezTo>
                    <a:pt x="359" y="22"/>
                    <a:pt x="359" y="22"/>
                    <a:pt x="359" y="22"/>
                  </a:cubicBezTo>
                  <a:cubicBezTo>
                    <a:pt x="360" y="22"/>
                    <a:pt x="360" y="22"/>
                    <a:pt x="360" y="22"/>
                  </a:cubicBezTo>
                  <a:cubicBezTo>
                    <a:pt x="360" y="22"/>
                    <a:pt x="360" y="22"/>
                    <a:pt x="360" y="22"/>
                  </a:cubicBezTo>
                  <a:cubicBezTo>
                    <a:pt x="361" y="22"/>
                    <a:pt x="361" y="22"/>
                    <a:pt x="361" y="22"/>
                  </a:cubicBezTo>
                  <a:cubicBezTo>
                    <a:pt x="361" y="22"/>
                    <a:pt x="361" y="22"/>
                    <a:pt x="361" y="22"/>
                  </a:cubicBezTo>
                  <a:cubicBezTo>
                    <a:pt x="361" y="22"/>
                    <a:pt x="361" y="22"/>
                    <a:pt x="361" y="22"/>
                  </a:cubicBezTo>
                  <a:cubicBezTo>
                    <a:pt x="361" y="22"/>
                    <a:pt x="361" y="22"/>
                    <a:pt x="361" y="22"/>
                  </a:cubicBezTo>
                  <a:cubicBezTo>
                    <a:pt x="361" y="22"/>
                    <a:pt x="361" y="22"/>
                    <a:pt x="361" y="22"/>
                  </a:cubicBezTo>
                  <a:cubicBezTo>
                    <a:pt x="361" y="22"/>
                    <a:pt x="361" y="22"/>
                    <a:pt x="361" y="22"/>
                  </a:cubicBezTo>
                  <a:cubicBezTo>
                    <a:pt x="361" y="22"/>
                    <a:pt x="361" y="22"/>
                    <a:pt x="361" y="22"/>
                  </a:cubicBezTo>
                  <a:cubicBezTo>
                    <a:pt x="361" y="22"/>
                    <a:pt x="361" y="22"/>
                    <a:pt x="362" y="22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5" y="22"/>
                    <a:pt x="365" y="22"/>
                    <a:pt x="365" y="22"/>
                  </a:cubicBezTo>
                  <a:cubicBezTo>
                    <a:pt x="365" y="22"/>
                    <a:pt x="365" y="22"/>
                    <a:pt x="365" y="22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3" y="22"/>
                    <a:pt x="363" y="22"/>
                    <a:pt x="363" y="22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4" y="21"/>
                    <a:pt x="364" y="21"/>
                    <a:pt x="365" y="21"/>
                  </a:cubicBezTo>
                  <a:cubicBezTo>
                    <a:pt x="365" y="21"/>
                    <a:pt x="365" y="21"/>
                    <a:pt x="365" y="21"/>
                  </a:cubicBezTo>
                  <a:cubicBezTo>
                    <a:pt x="366" y="21"/>
                    <a:pt x="366" y="21"/>
                    <a:pt x="366" y="21"/>
                  </a:cubicBezTo>
                  <a:cubicBezTo>
                    <a:pt x="366" y="21"/>
                    <a:pt x="366" y="21"/>
                    <a:pt x="366" y="21"/>
                  </a:cubicBezTo>
                  <a:cubicBezTo>
                    <a:pt x="366" y="21"/>
                    <a:pt x="366" y="21"/>
                    <a:pt x="366" y="21"/>
                  </a:cubicBezTo>
                  <a:cubicBezTo>
                    <a:pt x="366" y="21"/>
                    <a:pt x="366" y="21"/>
                    <a:pt x="366" y="21"/>
                  </a:cubicBezTo>
                  <a:cubicBezTo>
                    <a:pt x="367" y="21"/>
                    <a:pt x="367" y="21"/>
                    <a:pt x="367" y="21"/>
                  </a:cubicBezTo>
                  <a:cubicBezTo>
                    <a:pt x="367" y="21"/>
                    <a:pt x="367" y="21"/>
                    <a:pt x="367" y="2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9" y="21"/>
                    <a:pt x="369" y="21"/>
                    <a:pt x="369" y="21"/>
                  </a:cubicBezTo>
                  <a:cubicBezTo>
                    <a:pt x="368" y="21"/>
                    <a:pt x="368" y="21"/>
                    <a:pt x="368" y="21"/>
                  </a:cubicBezTo>
                  <a:cubicBezTo>
                    <a:pt x="369" y="21"/>
                    <a:pt x="369" y="21"/>
                    <a:pt x="369" y="21"/>
                  </a:cubicBezTo>
                  <a:cubicBezTo>
                    <a:pt x="370" y="21"/>
                    <a:pt x="370" y="21"/>
                    <a:pt x="370" y="21"/>
                  </a:cubicBezTo>
                  <a:cubicBezTo>
                    <a:pt x="370" y="21"/>
                    <a:pt x="370" y="21"/>
                    <a:pt x="370" y="21"/>
                  </a:cubicBezTo>
                  <a:cubicBezTo>
                    <a:pt x="370" y="20"/>
                    <a:pt x="370" y="20"/>
                    <a:pt x="370" y="20"/>
                  </a:cubicBezTo>
                  <a:cubicBezTo>
                    <a:pt x="371" y="20"/>
                    <a:pt x="371" y="20"/>
                    <a:pt x="371" y="20"/>
                  </a:cubicBezTo>
                  <a:cubicBezTo>
                    <a:pt x="370" y="20"/>
                    <a:pt x="370" y="20"/>
                    <a:pt x="370" y="20"/>
                  </a:cubicBezTo>
                  <a:cubicBezTo>
                    <a:pt x="371" y="20"/>
                    <a:pt x="371" y="20"/>
                    <a:pt x="371" y="20"/>
                  </a:cubicBezTo>
                  <a:cubicBezTo>
                    <a:pt x="370" y="20"/>
                    <a:pt x="370" y="20"/>
                    <a:pt x="370" y="20"/>
                  </a:cubicBezTo>
                  <a:cubicBezTo>
                    <a:pt x="370" y="20"/>
                    <a:pt x="370" y="20"/>
                    <a:pt x="370" y="20"/>
                  </a:cubicBezTo>
                  <a:cubicBezTo>
                    <a:pt x="370" y="20"/>
                    <a:pt x="370" y="20"/>
                    <a:pt x="370" y="20"/>
                  </a:cubicBezTo>
                  <a:cubicBezTo>
                    <a:pt x="370" y="20"/>
                    <a:pt x="370" y="20"/>
                    <a:pt x="370" y="20"/>
                  </a:cubicBezTo>
                  <a:cubicBezTo>
                    <a:pt x="370" y="20"/>
                    <a:pt x="370" y="20"/>
                    <a:pt x="370" y="20"/>
                  </a:cubicBezTo>
                  <a:cubicBezTo>
                    <a:pt x="370" y="20"/>
                    <a:pt x="370" y="20"/>
                    <a:pt x="370" y="20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0" y="19"/>
                    <a:pt x="370" y="19"/>
                    <a:pt x="370" y="19"/>
                  </a:cubicBezTo>
                  <a:cubicBezTo>
                    <a:pt x="370" y="19"/>
                    <a:pt x="370" y="19"/>
                    <a:pt x="370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2" y="19"/>
                    <a:pt x="372" y="19"/>
                    <a:pt x="372" y="19"/>
                  </a:cubicBezTo>
                  <a:cubicBezTo>
                    <a:pt x="372" y="19"/>
                    <a:pt x="372" y="19"/>
                    <a:pt x="372" y="19"/>
                  </a:cubicBezTo>
                  <a:cubicBezTo>
                    <a:pt x="372" y="19"/>
                    <a:pt x="373" y="19"/>
                    <a:pt x="373" y="19"/>
                  </a:cubicBezTo>
                  <a:cubicBezTo>
                    <a:pt x="374" y="19"/>
                    <a:pt x="374" y="19"/>
                    <a:pt x="374" y="19"/>
                  </a:cubicBezTo>
                  <a:cubicBezTo>
                    <a:pt x="374" y="19"/>
                    <a:pt x="374" y="19"/>
                    <a:pt x="374" y="19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9"/>
                    <a:pt x="374" y="19"/>
                    <a:pt x="374" y="20"/>
                  </a:cubicBezTo>
                  <a:cubicBezTo>
                    <a:pt x="374" y="20"/>
                    <a:pt x="374" y="20"/>
                    <a:pt x="374" y="20"/>
                  </a:cubicBezTo>
                  <a:cubicBezTo>
                    <a:pt x="373" y="20"/>
                    <a:pt x="373" y="20"/>
                    <a:pt x="373" y="20"/>
                  </a:cubicBezTo>
                  <a:cubicBezTo>
                    <a:pt x="373" y="20"/>
                    <a:pt x="373" y="20"/>
                    <a:pt x="373" y="20"/>
                  </a:cubicBezTo>
                  <a:cubicBezTo>
                    <a:pt x="373" y="20"/>
                    <a:pt x="373" y="20"/>
                    <a:pt x="373" y="20"/>
                  </a:cubicBezTo>
                  <a:cubicBezTo>
                    <a:pt x="373" y="20"/>
                    <a:pt x="373" y="20"/>
                    <a:pt x="373" y="20"/>
                  </a:cubicBezTo>
                  <a:cubicBezTo>
                    <a:pt x="373" y="20"/>
                    <a:pt x="373" y="20"/>
                    <a:pt x="373" y="20"/>
                  </a:cubicBezTo>
                  <a:cubicBezTo>
                    <a:pt x="373" y="20"/>
                    <a:pt x="373" y="20"/>
                    <a:pt x="373" y="20"/>
                  </a:cubicBezTo>
                  <a:cubicBezTo>
                    <a:pt x="373" y="20"/>
                    <a:pt x="373" y="20"/>
                    <a:pt x="373" y="20"/>
                  </a:cubicBezTo>
                  <a:cubicBezTo>
                    <a:pt x="374" y="20"/>
                    <a:pt x="374" y="20"/>
                    <a:pt x="374" y="20"/>
                  </a:cubicBezTo>
                  <a:cubicBezTo>
                    <a:pt x="374" y="20"/>
                    <a:pt x="374" y="20"/>
                    <a:pt x="374" y="20"/>
                  </a:cubicBezTo>
                  <a:cubicBezTo>
                    <a:pt x="375" y="20"/>
                    <a:pt x="375" y="20"/>
                    <a:pt x="375" y="20"/>
                  </a:cubicBezTo>
                  <a:cubicBezTo>
                    <a:pt x="375" y="20"/>
                    <a:pt x="375" y="20"/>
                    <a:pt x="375" y="20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7" y="19"/>
                    <a:pt x="377" y="19"/>
                    <a:pt x="377" y="19"/>
                  </a:cubicBezTo>
                  <a:cubicBezTo>
                    <a:pt x="377" y="19"/>
                    <a:pt x="377" y="19"/>
                    <a:pt x="377" y="19"/>
                  </a:cubicBezTo>
                  <a:cubicBezTo>
                    <a:pt x="378" y="19"/>
                    <a:pt x="378" y="19"/>
                    <a:pt x="378" y="19"/>
                  </a:cubicBezTo>
                  <a:cubicBezTo>
                    <a:pt x="378" y="19"/>
                    <a:pt x="378" y="19"/>
                    <a:pt x="378" y="19"/>
                  </a:cubicBezTo>
                  <a:cubicBezTo>
                    <a:pt x="378" y="19"/>
                    <a:pt x="378" y="19"/>
                    <a:pt x="378" y="19"/>
                  </a:cubicBezTo>
                  <a:cubicBezTo>
                    <a:pt x="378" y="19"/>
                    <a:pt x="378" y="19"/>
                    <a:pt x="378" y="19"/>
                  </a:cubicBezTo>
                  <a:cubicBezTo>
                    <a:pt x="378" y="19"/>
                    <a:pt x="378" y="19"/>
                    <a:pt x="378" y="19"/>
                  </a:cubicBezTo>
                  <a:cubicBezTo>
                    <a:pt x="378" y="19"/>
                    <a:pt x="378" y="19"/>
                    <a:pt x="378" y="19"/>
                  </a:cubicBezTo>
                  <a:cubicBezTo>
                    <a:pt x="379" y="19"/>
                    <a:pt x="379" y="19"/>
                    <a:pt x="379" y="19"/>
                  </a:cubicBezTo>
                  <a:cubicBezTo>
                    <a:pt x="380" y="19"/>
                    <a:pt x="380" y="19"/>
                    <a:pt x="380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4" y="18"/>
                    <a:pt x="385" y="18"/>
                  </a:cubicBezTo>
                  <a:cubicBezTo>
                    <a:pt x="385" y="18"/>
                    <a:pt x="385" y="18"/>
                    <a:pt x="385" y="18"/>
                  </a:cubicBezTo>
                  <a:cubicBezTo>
                    <a:pt x="385" y="18"/>
                    <a:pt x="385" y="18"/>
                    <a:pt x="385" y="18"/>
                  </a:cubicBezTo>
                  <a:cubicBezTo>
                    <a:pt x="385" y="18"/>
                    <a:pt x="385" y="18"/>
                    <a:pt x="385" y="18"/>
                  </a:cubicBezTo>
                  <a:cubicBezTo>
                    <a:pt x="385" y="18"/>
                    <a:pt x="385" y="18"/>
                    <a:pt x="385" y="18"/>
                  </a:cubicBezTo>
                  <a:cubicBezTo>
                    <a:pt x="385" y="18"/>
                    <a:pt x="385" y="18"/>
                    <a:pt x="385" y="18"/>
                  </a:cubicBezTo>
                  <a:cubicBezTo>
                    <a:pt x="385" y="18"/>
                    <a:pt x="385" y="18"/>
                    <a:pt x="385" y="18"/>
                  </a:cubicBezTo>
                  <a:cubicBezTo>
                    <a:pt x="386" y="18"/>
                    <a:pt x="386" y="18"/>
                    <a:pt x="386" y="18"/>
                  </a:cubicBezTo>
                  <a:cubicBezTo>
                    <a:pt x="386" y="18"/>
                    <a:pt x="386" y="18"/>
                    <a:pt x="386" y="18"/>
                  </a:cubicBezTo>
                  <a:cubicBezTo>
                    <a:pt x="386" y="18"/>
                    <a:pt x="386" y="18"/>
                    <a:pt x="386" y="18"/>
                  </a:cubicBezTo>
                  <a:cubicBezTo>
                    <a:pt x="386" y="18"/>
                    <a:pt x="386" y="18"/>
                    <a:pt x="386" y="18"/>
                  </a:cubicBezTo>
                  <a:cubicBezTo>
                    <a:pt x="387" y="17"/>
                    <a:pt x="387" y="17"/>
                    <a:pt x="387" y="17"/>
                  </a:cubicBezTo>
                  <a:cubicBezTo>
                    <a:pt x="386" y="18"/>
                    <a:pt x="386" y="18"/>
                    <a:pt x="386" y="18"/>
                  </a:cubicBezTo>
                  <a:cubicBezTo>
                    <a:pt x="387" y="18"/>
                    <a:pt x="387" y="18"/>
                    <a:pt x="387" y="18"/>
                  </a:cubicBezTo>
                  <a:cubicBezTo>
                    <a:pt x="387" y="18"/>
                    <a:pt x="387" y="18"/>
                    <a:pt x="387" y="18"/>
                  </a:cubicBezTo>
                  <a:cubicBezTo>
                    <a:pt x="388" y="18"/>
                    <a:pt x="388" y="18"/>
                    <a:pt x="388" y="18"/>
                  </a:cubicBezTo>
                  <a:cubicBezTo>
                    <a:pt x="387" y="18"/>
                    <a:pt x="387" y="18"/>
                    <a:pt x="387" y="18"/>
                  </a:cubicBezTo>
                  <a:cubicBezTo>
                    <a:pt x="387" y="18"/>
                    <a:pt x="387" y="18"/>
                    <a:pt x="387" y="18"/>
                  </a:cubicBezTo>
                  <a:cubicBezTo>
                    <a:pt x="387" y="18"/>
                    <a:pt x="387" y="18"/>
                    <a:pt x="387" y="18"/>
                  </a:cubicBezTo>
                  <a:cubicBezTo>
                    <a:pt x="386" y="18"/>
                    <a:pt x="386" y="18"/>
                    <a:pt x="386" y="18"/>
                  </a:cubicBezTo>
                  <a:cubicBezTo>
                    <a:pt x="387" y="18"/>
                    <a:pt x="387" y="18"/>
                    <a:pt x="388" y="18"/>
                  </a:cubicBezTo>
                  <a:cubicBezTo>
                    <a:pt x="388" y="18"/>
                    <a:pt x="388" y="18"/>
                    <a:pt x="388" y="18"/>
                  </a:cubicBezTo>
                  <a:cubicBezTo>
                    <a:pt x="388" y="18"/>
                    <a:pt x="388" y="18"/>
                    <a:pt x="388" y="18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89" y="18"/>
                    <a:pt x="389" y="18"/>
                    <a:pt x="390" y="18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390" y="18"/>
                    <a:pt x="390" y="18"/>
                    <a:pt x="390" y="18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90" y="18"/>
                    <a:pt x="391" y="17"/>
                    <a:pt x="392" y="17"/>
                  </a:cubicBezTo>
                  <a:cubicBezTo>
                    <a:pt x="392" y="17"/>
                    <a:pt x="393" y="17"/>
                    <a:pt x="393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4" y="17"/>
                    <a:pt x="394" y="17"/>
                    <a:pt x="394" y="17"/>
                  </a:cubicBezTo>
                  <a:cubicBezTo>
                    <a:pt x="394" y="17"/>
                    <a:pt x="394" y="17"/>
                    <a:pt x="394" y="17"/>
                  </a:cubicBezTo>
                  <a:cubicBezTo>
                    <a:pt x="395" y="17"/>
                    <a:pt x="396" y="17"/>
                    <a:pt x="397" y="17"/>
                  </a:cubicBezTo>
                  <a:cubicBezTo>
                    <a:pt x="397" y="17"/>
                    <a:pt x="397" y="17"/>
                    <a:pt x="397" y="17"/>
                  </a:cubicBezTo>
                  <a:cubicBezTo>
                    <a:pt x="397" y="17"/>
                    <a:pt x="397" y="17"/>
                    <a:pt x="397" y="17"/>
                  </a:cubicBezTo>
                  <a:cubicBezTo>
                    <a:pt x="397" y="17"/>
                    <a:pt x="397" y="17"/>
                    <a:pt x="397" y="17"/>
                  </a:cubicBezTo>
                  <a:cubicBezTo>
                    <a:pt x="397" y="17"/>
                    <a:pt x="397" y="17"/>
                    <a:pt x="397" y="17"/>
                  </a:cubicBezTo>
                  <a:cubicBezTo>
                    <a:pt x="398" y="17"/>
                    <a:pt x="398" y="17"/>
                    <a:pt x="398" y="17"/>
                  </a:cubicBezTo>
                  <a:cubicBezTo>
                    <a:pt x="398" y="17"/>
                    <a:pt x="398" y="17"/>
                    <a:pt x="398" y="17"/>
                  </a:cubicBezTo>
                  <a:cubicBezTo>
                    <a:pt x="398" y="17"/>
                    <a:pt x="398" y="17"/>
                    <a:pt x="398" y="17"/>
                  </a:cubicBezTo>
                  <a:cubicBezTo>
                    <a:pt x="398" y="17"/>
                    <a:pt x="397" y="17"/>
                    <a:pt x="398" y="17"/>
                  </a:cubicBezTo>
                  <a:cubicBezTo>
                    <a:pt x="398" y="17"/>
                    <a:pt x="398" y="17"/>
                    <a:pt x="398" y="17"/>
                  </a:cubicBezTo>
                  <a:cubicBezTo>
                    <a:pt x="398" y="17"/>
                    <a:pt x="398" y="17"/>
                    <a:pt x="398" y="17"/>
                  </a:cubicBezTo>
                  <a:cubicBezTo>
                    <a:pt x="399" y="17"/>
                    <a:pt x="399" y="17"/>
                    <a:pt x="400" y="17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00" y="17"/>
                    <a:pt x="400" y="17"/>
                    <a:pt x="400" y="17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399" y="16"/>
                    <a:pt x="399" y="16"/>
                    <a:pt x="399" y="16"/>
                  </a:cubicBezTo>
                  <a:cubicBezTo>
                    <a:pt x="399" y="16"/>
                    <a:pt x="399" y="16"/>
                    <a:pt x="399" y="16"/>
                  </a:cubicBezTo>
                  <a:cubicBezTo>
                    <a:pt x="399" y="16"/>
                    <a:pt x="399" y="16"/>
                    <a:pt x="399" y="16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0" y="16"/>
                    <a:pt x="400" y="16"/>
                    <a:pt x="400" y="16"/>
                  </a:cubicBezTo>
                  <a:cubicBezTo>
                    <a:pt x="401" y="16"/>
                    <a:pt x="402" y="16"/>
                    <a:pt x="403" y="16"/>
                  </a:cubicBezTo>
                  <a:cubicBezTo>
                    <a:pt x="403" y="16"/>
                    <a:pt x="403" y="16"/>
                    <a:pt x="404" y="16"/>
                  </a:cubicBezTo>
                  <a:cubicBezTo>
                    <a:pt x="404" y="16"/>
                    <a:pt x="404" y="16"/>
                    <a:pt x="404" y="16"/>
                  </a:cubicBezTo>
                  <a:cubicBezTo>
                    <a:pt x="404" y="16"/>
                    <a:pt x="404" y="16"/>
                    <a:pt x="404" y="16"/>
                  </a:cubicBezTo>
                  <a:cubicBezTo>
                    <a:pt x="405" y="16"/>
                    <a:pt x="405" y="16"/>
                    <a:pt x="405" y="16"/>
                  </a:cubicBezTo>
                  <a:cubicBezTo>
                    <a:pt x="405" y="16"/>
                    <a:pt x="405" y="16"/>
                    <a:pt x="405" y="16"/>
                  </a:cubicBezTo>
                  <a:cubicBezTo>
                    <a:pt x="405" y="16"/>
                    <a:pt x="405" y="16"/>
                    <a:pt x="405" y="16"/>
                  </a:cubicBezTo>
                  <a:cubicBezTo>
                    <a:pt x="406" y="16"/>
                    <a:pt x="406" y="16"/>
                    <a:pt x="406" y="16"/>
                  </a:cubicBezTo>
                  <a:cubicBezTo>
                    <a:pt x="406" y="16"/>
                    <a:pt x="406" y="16"/>
                    <a:pt x="406" y="16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408" y="16"/>
                    <a:pt x="408" y="16"/>
                    <a:pt x="409" y="16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09" y="16"/>
                    <a:pt x="409" y="16"/>
                    <a:pt x="410" y="16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1" y="16"/>
                    <a:pt x="411" y="16"/>
                    <a:pt x="411" y="16"/>
                  </a:cubicBezTo>
                  <a:cubicBezTo>
                    <a:pt x="411" y="16"/>
                    <a:pt x="411" y="16"/>
                    <a:pt x="411" y="16"/>
                  </a:cubicBezTo>
                  <a:cubicBezTo>
                    <a:pt x="411" y="16"/>
                    <a:pt x="411" y="16"/>
                    <a:pt x="411" y="16"/>
                  </a:cubicBezTo>
                  <a:cubicBezTo>
                    <a:pt x="411" y="16"/>
                    <a:pt x="411" y="16"/>
                    <a:pt x="411" y="16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3" y="16"/>
                    <a:pt x="413" y="16"/>
                    <a:pt x="413" y="16"/>
                  </a:cubicBezTo>
                  <a:cubicBezTo>
                    <a:pt x="412" y="15"/>
                    <a:pt x="412" y="15"/>
                    <a:pt x="412" y="15"/>
                  </a:cubicBezTo>
                  <a:cubicBezTo>
                    <a:pt x="413" y="15"/>
                    <a:pt x="413" y="15"/>
                    <a:pt x="413" y="15"/>
                  </a:cubicBezTo>
                  <a:cubicBezTo>
                    <a:pt x="413" y="15"/>
                    <a:pt x="413" y="15"/>
                    <a:pt x="413" y="15"/>
                  </a:cubicBezTo>
                  <a:cubicBezTo>
                    <a:pt x="413" y="15"/>
                    <a:pt x="413" y="15"/>
                    <a:pt x="413" y="15"/>
                  </a:cubicBezTo>
                  <a:cubicBezTo>
                    <a:pt x="412" y="15"/>
                    <a:pt x="412" y="15"/>
                    <a:pt x="412" y="15"/>
                  </a:cubicBezTo>
                  <a:cubicBezTo>
                    <a:pt x="412" y="15"/>
                    <a:pt x="412" y="15"/>
                    <a:pt x="412" y="15"/>
                  </a:cubicBezTo>
                  <a:cubicBezTo>
                    <a:pt x="412" y="15"/>
                    <a:pt x="412" y="15"/>
                    <a:pt x="412" y="15"/>
                  </a:cubicBezTo>
                  <a:cubicBezTo>
                    <a:pt x="412" y="15"/>
                    <a:pt x="412" y="15"/>
                    <a:pt x="412" y="15"/>
                  </a:cubicBezTo>
                  <a:cubicBezTo>
                    <a:pt x="412" y="15"/>
                    <a:pt x="412" y="15"/>
                    <a:pt x="412" y="15"/>
                  </a:cubicBezTo>
                  <a:cubicBezTo>
                    <a:pt x="411" y="15"/>
                    <a:pt x="411" y="15"/>
                    <a:pt x="411" y="15"/>
                  </a:cubicBezTo>
                  <a:cubicBezTo>
                    <a:pt x="411" y="15"/>
                    <a:pt x="411" y="15"/>
                    <a:pt x="411" y="15"/>
                  </a:cubicBezTo>
                  <a:cubicBezTo>
                    <a:pt x="411" y="15"/>
                    <a:pt x="411" y="15"/>
                    <a:pt x="411" y="15"/>
                  </a:cubicBezTo>
                  <a:cubicBezTo>
                    <a:pt x="412" y="15"/>
                    <a:pt x="412" y="15"/>
                    <a:pt x="412" y="15"/>
                  </a:cubicBezTo>
                  <a:cubicBezTo>
                    <a:pt x="411" y="15"/>
                    <a:pt x="412" y="15"/>
                    <a:pt x="412" y="14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11" y="14"/>
                    <a:pt x="411" y="14"/>
                    <a:pt x="411" y="14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2" y="13"/>
                    <a:pt x="412" y="13"/>
                    <a:pt x="412" y="13"/>
                  </a:cubicBezTo>
                  <a:cubicBezTo>
                    <a:pt x="413" y="13"/>
                    <a:pt x="413" y="13"/>
                    <a:pt x="413" y="13"/>
                  </a:cubicBezTo>
                  <a:cubicBezTo>
                    <a:pt x="413" y="13"/>
                    <a:pt x="413" y="13"/>
                    <a:pt x="413" y="13"/>
                  </a:cubicBezTo>
                  <a:cubicBezTo>
                    <a:pt x="413" y="13"/>
                    <a:pt x="414" y="13"/>
                    <a:pt x="414" y="13"/>
                  </a:cubicBezTo>
                  <a:cubicBezTo>
                    <a:pt x="414" y="13"/>
                    <a:pt x="414" y="13"/>
                    <a:pt x="414" y="13"/>
                  </a:cubicBezTo>
                  <a:cubicBezTo>
                    <a:pt x="415" y="13"/>
                    <a:pt x="415" y="13"/>
                    <a:pt x="415" y="13"/>
                  </a:cubicBezTo>
                  <a:cubicBezTo>
                    <a:pt x="415" y="13"/>
                    <a:pt x="415" y="13"/>
                    <a:pt x="415" y="13"/>
                  </a:cubicBezTo>
                  <a:cubicBezTo>
                    <a:pt x="415" y="13"/>
                    <a:pt x="415" y="13"/>
                    <a:pt x="415" y="13"/>
                  </a:cubicBezTo>
                  <a:cubicBezTo>
                    <a:pt x="415" y="13"/>
                    <a:pt x="415" y="13"/>
                    <a:pt x="415" y="13"/>
                  </a:cubicBezTo>
                  <a:cubicBezTo>
                    <a:pt x="415" y="13"/>
                    <a:pt x="415" y="13"/>
                    <a:pt x="415" y="13"/>
                  </a:cubicBezTo>
                  <a:cubicBezTo>
                    <a:pt x="415" y="13"/>
                    <a:pt x="415" y="13"/>
                    <a:pt x="415" y="13"/>
                  </a:cubicBezTo>
                  <a:cubicBezTo>
                    <a:pt x="415" y="13"/>
                    <a:pt x="415" y="13"/>
                    <a:pt x="415" y="13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5" y="12"/>
                    <a:pt x="415" y="12"/>
                    <a:pt x="415" y="12"/>
                  </a:cubicBezTo>
                  <a:cubicBezTo>
                    <a:pt x="416" y="12"/>
                    <a:pt x="416" y="12"/>
                    <a:pt x="417" y="12"/>
                  </a:cubicBezTo>
                  <a:cubicBezTo>
                    <a:pt x="417" y="12"/>
                    <a:pt x="417" y="12"/>
                    <a:pt x="417" y="12"/>
                  </a:cubicBezTo>
                  <a:cubicBezTo>
                    <a:pt x="417" y="12"/>
                    <a:pt x="417" y="12"/>
                    <a:pt x="417" y="12"/>
                  </a:cubicBezTo>
                  <a:cubicBezTo>
                    <a:pt x="418" y="12"/>
                    <a:pt x="419" y="12"/>
                    <a:pt x="420" y="12"/>
                  </a:cubicBezTo>
                  <a:cubicBezTo>
                    <a:pt x="420" y="12"/>
                    <a:pt x="420" y="12"/>
                    <a:pt x="420" y="12"/>
                  </a:cubicBezTo>
                  <a:cubicBezTo>
                    <a:pt x="420" y="12"/>
                    <a:pt x="421" y="12"/>
                    <a:pt x="421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2"/>
                    <a:pt x="421" y="12"/>
                    <a:pt x="421" y="12"/>
                  </a:cubicBezTo>
                  <a:cubicBezTo>
                    <a:pt x="421" y="13"/>
                    <a:pt x="421" y="13"/>
                    <a:pt x="421" y="13"/>
                  </a:cubicBezTo>
                  <a:cubicBezTo>
                    <a:pt x="421" y="13"/>
                    <a:pt x="421" y="13"/>
                    <a:pt x="421" y="13"/>
                  </a:cubicBezTo>
                  <a:cubicBezTo>
                    <a:pt x="421" y="13"/>
                    <a:pt x="421" y="13"/>
                    <a:pt x="421" y="13"/>
                  </a:cubicBezTo>
                  <a:cubicBezTo>
                    <a:pt x="421" y="13"/>
                    <a:pt x="421" y="13"/>
                    <a:pt x="421" y="13"/>
                  </a:cubicBezTo>
                  <a:cubicBezTo>
                    <a:pt x="420" y="13"/>
                    <a:pt x="420" y="13"/>
                    <a:pt x="420" y="13"/>
                  </a:cubicBezTo>
                  <a:cubicBezTo>
                    <a:pt x="420" y="13"/>
                    <a:pt x="420" y="13"/>
                    <a:pt x="420" y="13"/>
                  </a:cubicBezTo>
                  <a:cubicBezTo>
                    <a:pt x="420" y="13"/>
                    <a:pt x="420" y="13"/>
                    <a:pt x="420" y="13"/>
                  </a:cubicBezTo>
                  <a:cubicBezTo>
                    <a:pt x="420" y="13"/>
                    <a:pt x="420" y="13"/>
                    <a:pt x="420" y="13"/>
                  </a:cubicBezTo>
                  <a:cubicBezTo>
                    <a:pt x="420" y="13"/>
                    <a:pt x="420" y="13"/>
                    <a:pt x="420" y="13"/>
                  </a:cubicBezTo>
                  <a:cubicBezTo>
                    <a:pt x="420" y="13"/>
                    <a:pt x="420" y="13"/>
                    <a:pt x="420" y="13"/>
                  </a:cubicBezTo>
                  <a:cubicBezTo>
                    <a:pt x="420" y="14"/>
                    <a:pt x="420" y="14"/>
                    <a:pt x="420" y="14"/>
                  </a:cubicBezTo>
                  <a:cubicBezTo>
                    <a:pt x="420" y="14"/>
                    <a:pt x="420" y="14"/>
                    <a:pt x="420" y="14"/>
                  </a:cubicBezTo>
                  <a:cubicBezTo>
                    <a:pt x="421" y="14"/>
                    <a:pt x="421" y="14"/>
                    <a:pt x="421" y="14"/>
                  </a:cubicBezTo>
                  <a:cubicBezTo>
                    <a:pt x="421" y="14"/>
                    <a:pt x="421" y="14"/>
                    <a:pt x="421" y="14"/>
                  </a:cubicBezTo>
                  <a:cubicBezTo>
                    <a:pt x="421" y="14"/>
                    <a:pt x="421" y="14"/>
                    <a:pt x="421" y="14"/>
                  </a:cubicBezTo>
                  <a:cubicBezTo>
                    <a:pt x="421" y="14"/>
                    <a:pt x="421" y="14"/>
                    <a:pt x="421" y="14"/>
                  </a:cubicBezTo>
                  <a:cubicBezTo>
                    <a:pt x="421" y="14"/>
                    <a:pt x="421" y="14"/>
                    <a:pt x="421" y="14"/>
                  </a:cubicBezTo>
                  <a:cubicBezTo>
                    <a:pt x="421" y="14"/>
                    <a:pt x="421" y="14"/>
                    <a:pt x="421" y="14"/>
                  </a:cubicBezTo>
                  <a:cubicBezTo>
                    <a:pt x="421" y="14"/>
                    <a:pt x="421" y="14"/>
                    <a:pt x="421" y="14"/>
                  </a:cubicBezTo>
                  <a:cubicBezTo>
                    <a:pt x="421" y="14"/>
                    <a:pt x="421" y="14"/>
                    <a:pt x="421" y="14"/>
                  </a:cubicBezTo>
                  <a:cubicBezTo>
                    <a:pt x="421" y="14"/>
                    <a:pt x="421" y="14"/>
                    <a:pt x="421" y="14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420" y="15"/>
                    <a:pt x="420" y="15"/>
                    <a:pt x="420" y="15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420" y="15"/>
                    <a:pt x="420" y="15"/>
                    <a:pt x="420" y="15"/>
                  </a:cubicBezTo>
                  <a:cubicBezTo>
                    <a:pt x="420" y="15"/>
                    <a:pt x="420" y="15"/>
                    <a:pt x="420" y="15"/>
                  </a:cubicBezTo>
                  <a:cubicBezTo>
                    <a:pt x="420" y="15"/>
                    <a:pt x="420" y="15"/>
                    <a:pt x="420" y="15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421" y="15"/>
                    <a:pt x="421" y="15"/>
                    <a:pt x="421" y="15"/>
                  </a:cubicBezTo>
                  <a:cubicBezTo>
                    <a:pt x="421" y="15"/>
                    <a:pt x="422" y="15"/>
                    <a:pt x="422" y="15"/>
                  </a:cubicBezTo>
                  <a:cubicBezTo>
                    <a:pt x="422" y="16"/>
                    <a:pt x="422" y="16"/>
                    <a:pt x="422" y="16"/>
                  </a:cubicBezTo>
                  <a:cubicBezTo>
                    <a:pt x="422" y="16"/>
                    <a:pt x="422" y="16"/>
                    <a:pt x="422" y="16"/>
                  </a:cubicBezTo>
                  <a:cubicBezTo>
                    <a:pt x="422" y="16"/>
                    <a:pt x="422" y="16"/>
                    <a:pt x="422" y="16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2" y="16"/>
                    <a:pt x="422" y="16"/>
                    <a:pt x="422" y="16"/>
                  </a:cubicBezTo>
                  <a:cubicBezTo>
                    <a:pt x="422" y="16"/>
                    <a:pt x="422" y="16"/>
                    <a:pt x="422" y="16"/>
                  </a:cubicBezTo>
                  <a:cubicBezTo>
                    <a:pt x="422" y="16"/>
                    <a:pt x="422" y="16"/>
                    <a:pt x="422" y="16"/>
                  </a:cubicBezTo>
                  <a:cubicBezTo>
                    <a:pt x="422" y="16"/>
                    <a:pt x="422" y="16"/>
                    <a:pt x="422" y="16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6"/>
                    <a:pt x="421" y="16"/>
                    <a:pt x="421" y="16"/>
                  </a:cubicBezTo>
                  <a:cubicBezTo>
                    <a:pt x="421" y="17"/>
                    <a:pt x="421" y="17"/>
                    <a:pt x="421" y="17"/>
                  </a:cubicBezTo>
                  <a:cubicBezTo>
                    <a:pt x="420" y="17"/>
                    <a:pt x="420" y="17"/>
                    <a:pt x="420" y="17"/>
                  </a:cubicBezTo>
                  <a:cubicBezTo>
                    <a:pt x="421" y="17"/>
                    <a:pt x="421" y="17"/>
                    <a:pt x="421" y="17"/>
                  </a:cubicBezTo>
                  <a:cubicBezTo>
                    <a:pt x="420" y="17"/>
                    <a:pt x="420" y="17"/>
                    <a:pt x="420" y="17"/>
                  </a:cubicBezTo>
                  <a:cubicBezTo>
                    <a:pt x="420" y="17"/>
                    <a:pt x="420" y="17"/>
                    <a:pt x="420" y="17"/>
                  </a:cubicBezTo>
                  <a:cubicBezTo>
                    <a:pt x="420" y="17"/>
                    <a:pt x="419" y="17"/>
                    <a:pt x="419" y="17"/>
                  </a:cubicBezTo>
                  <a:cubicBezTo>
                    <a:pt x="419" y="17"/>
                    <a:pt x="419" y="17"/>
                    <a:pt x="419" y="17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8" y="17"/>
                    <a:pt x="418" y="17"/>
                    <a:pt x="418" y="17"/>
                  </a:cubicBezTo>
                  <a:cubicBezTo>
                    <a:pt x="417" y="17"/>
                    <a:pt x="417" y="17"/>
                    <a:pt x="416" y="17"/>
                  </a:cubicBezTo>
                  <a:cubicBezTo>
                    <a:pt x="416" y="17"/>
                    <a:pt x="415" y="17"/>
                    <a:pt x="415" y="17"/>
                  </a:cubicBezTo>
                  <a:cubicBezTo>
                    <a:pt x="415" y="18"/>
                    <a:pt x="415" y="18"/>
                    <a:pt x="415" y="18"/>
                  </a:cubicBezTo>
                  <a:cubicBezTo>
                    <a:pt x="415" y="18"/>
                    <a:pt x="415" y="18"/>
                    <a:pt x="415" y="18"/>
                  </a:cubicBezTo>
                  <a:cubicBezTo>
                    <a:pt x="415" y="18"/>
                    <a:pt x="415" y="18"/>
                    <a:pt x="415" y="18"/>
                  </a:cubicBezTo>
                  <a:cubicBezTo>
                    <a:pt x="416" y="18"/>
                    <a:pt x="416" y="18"/>
                    <a:pt x="416" y="18"/>
                  </a:cubicBezTo>
                  <a:cubicBezTo>
                    <a:pt x="416" y="18"/>
                    <a:pt x="416" y="18"/>
                    <a:pt x="416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7" y="18"/>
                    <a:pt x="417" y="18"/>
                    <a:pt x="417" y="18"/>
                  </a:cubicBezTo>
                  <a:cubicBezTo>
                    <a:pt x="418" y="18"/>
                    <a:pt x="418" y="18"/>
                    <a:pt x="418" y="18"/>
                  </a:cubicBezTo>
                  <a:cubicBezTo>
                    <a:pt x="418" y="18"/>
                    <a:pt x="418" y="18"/>
                    <a:pt x="418" y="18"/>
                  </a:cubicBezTo>
                  <a:cubicBezTo>
                    <a:pt x="418" y="18"/>
                    <a:pt x="419" y="18"/>
                    <a:pt x="419" y="17"/>
                  </a:cubicBezTo>
                  <a:cubicBezTo>
                    <a:pt x="419" y="18"/>
                    <a:pt x="419" y="18"/>
                    <a:pt x="419" y="18"/>
                  </a:cubicBezTo>
                  <a:cubicBezTo>
                    <a:pt x="420" y="18"/>
                    <a:pt x="420" y="18"/>
                    <a:pt x="420" y="18"/>
                  </a:cubicBezTo>
                  <a:cubicBezTo>
                    <a:pt x="421" y="18"/>
                    <a:pt x="421" y="18"/>
                    <a:pt x="421" y="18"/>
                  </a:cubicBezTo>
                  <a:cubicBezTo>
                    <a:pt x="421" y="18"/>
                    <a:pt x="421" y="18"/>
                    <a:pt x="421" y="18"/>
                  </a:cubicBezTo>
                  <a:cubicBezTo>
                    <a:pt x="421" y="18"/>
                    <a:pt x="421" y="18"/>
                    <a:pt x="421" y="18"/>
                  </a:cubicBezTo>
                  <a:cubicBezTo>
                    <a:pt x="421" y="18"/>
                    <a:pt x="421" y="18"/>
                    <a:pt x="421" y="18"/>
                  </a:cubicBezTo>
                  <a:cubicBezTo>
                    <a:pt x="421" y="18"/>
                    <a:pt x="421" y="18"/>
                    <a:pt x="421" y="18"/>
                  </a:cubicBezTo>
                  <a:cubicBezTo>
                    <a:pt x="421" y="18"/>
                    <a:pt x="421" y="18"/>
                    <a:pt x="421" y="18"/>
                  </a:cubicBezTo>
                  <a:cubicBezTo>
                    <a:pt x="420" y="17"/>
                    <a:pt x="420" y="17"/>
                    <a:pt x="420" y="17"/>
                  </a:cubicBezTo>
                  <a:cubicBezTo>
                    <a:pt x="419" y="17"/>
                    <a:pt x="419" y="17"/>
                    <a:pt x="419" y="17"/>
                  </a:cubicBezTo>
                  <a:cubicBezTo>
                    <a:pt x="419" y="17"/>
                    <a:pt x="419" y="17"/>
                    <a:pt x="419" y="17"/>
                  </a:cubicBezTo>
                  <a:cubicBezTo>
                    <a:pt x="420" y="17"/>
                    <a:pt x="420" y="17"/>
                    <a:pt x="420" y="17"/>
                  </a:cubicBezTo>
                  <a:cubicBezTo>
                    <a:pt x="420" y="17"/>
                    <a:pt x="422" y="17"/>
                    <a:pt x="422" y="17"/>
                  </a:cubicBezTo>
                  <a:cubicBezTo>
                    <a:pt x="423" y="17"/>
                    <a:pt x="423" y="17"/>
                    <a:pt x="423" y="17"/>
                  </a:cubicBezTo>
                  <a:cubicBezTo>
                    <a:pt x="423" y="17"/>
                    <a:pt x="423" y="17"/>
                    <a:pt x="423" y="17"/>
                  </a:cubicBezTo>
                  <a:cubicBezTo>
                    <a:pt x="423" y="17"/>
                    <a:pt x="423" y="17"/>
                    <a:pt x="423" y="17"/>
                  </a:cubicBezTo>
                  <a:cubicBezTo>
                    <a:pt x="423" y="16"/>
                    <a:pt x="423" y="16"/>
                    <a:pt x="423" y="16"/>
                  </a:cubicBezTo>
                  <a:cubicBezTo>
                    <a:pt x="424" y="16"/>
                    <a:pt x="424" y="16"/>
                    <a:pt x="424" y="16"/>
                  </a:cubicBezTo>
                  <a:cubicBezTo>
                    <a:pt x="423" y="16"/>
                    <a:pt x="423" y="16"/>
                    <a:pt x="423" y="16"/>
                  </a:cubicBezTo>
                  <a:cubicBezTo>
                    <a:pt x="424" y="16"/>
                    <a:pt x="424" y="16"/>
                    <a:pt x="424" y="16"/>
                  </a:cubicBezTo>
                  <a:cubicBezTo>
                    <a:pt x="424" y="16"/>
                    <a:pt x="424" y="16"/>
                    <a:pt x="424" y="16"/>
                  </a:cubicBezTo>
                  <a:cubicBezTo>
                    <a:pt x="424" y="16"/>
                    <a:pt x="424" y="16"/>
                    <a:pt x="424" y="16"/>
                  </a:cubicBezTo>
                  <a:cubicBezTo>
                    <a:pt x="424" y="16"/>
                    <a:pt x="424" y="16"/>
                    <a:pt x="424" y="16"/>
                  </a:cubicBezTo>
                  <a:cubicBezTo>
                    <a:pt x="424" y="16"/>
                    <a:pt x="424" y="16"/>
                    <a:pt x="424" y="16"/>
                  </a:cubicBezTo>
                  <a:cubicBezTo>
                    <a:pt x="424" y="15"/>
                    <a:pt x="424" y="15"/>
                    <a:pt x="424" y="15"/>
                  </a:cubicBezTo>
                  <a:cubicBezTo>
                    <a:pt x="425" y="15"/>
                    <a:pt x="425" y="15"/>
                    <a:pt x="426" y="15"/>
                  </a:cubicBezTo>
                  <a:cubicBezTo>
                    <a:pt x="426" y="15"/>
                    <a:pt x="426" y="15"/>
                    <a:pt x="426" y="15"/>
                  </a:cubicBezTo>
                  <a:cubicBezTo>
                    <a:pt x="426" y="15"/>
                    <a:pt x="426" y="15"/>
                    <a:pt x="426" y="15"/>
                  </a:cubicBezTo>
                  <a:cubicBezTo>
                    <a:pt x="426" y="15"/>
                    <a:pt x="426" y="15"/>
                    <a:pt x="426" y="15"/>
                  </a:cubicBezTo>
                  <a:cubicBezTo>
                    <a:pt x="427" y="15"/>
                    <a:pt x="427" y="15"/>
                    <a:pt x="427" y="15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29" y="15"/>
                    <a:pt x="429" y="15"/>
                    <a:pt x="429" y="15"/>
                  </a:cubicBezTo>
                  <a:cubicBezTo>
                    <a:pt x="429" y="15"/>
                    <a:pt x="429" y="15"/>
                    <a:pt x="429" y="15"/>
                  </a:cubicBezTo>
                  <a:cubicBezTo>
                    <a:pt x="429" y="15"/>
                    <a:pt x="429" y="15"/>
                    <a:pt x="429" y="15"/>
                  </a:cubicBezTo>
                  <a:cubicBezTo>
                    <a:pt x="429" y="15"/>
                    <a:pt x="429" y="15"/>
                    <a:pt x="429" y="15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9" y="16"/>
                    <a:pt x="429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1" y="16"/>
                    <a:pt x="431" y="16"/>
                    <a:pt x="431" y="16"/>
                  </a:cubicBezTo>
                  <a:cubicBezTo>
                    <a:pt x="431" y="16"/>
                    <a:pt x="431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3" y="16"/>
                    <a:pt x="433" y="16"/>
                    <a:pt x="433" y="16"/>
                  </a:cubicBezTo>
                  <a:cubicBezTo>
                    <a:pt x="433" y="16"/>
                    <a:pt x="433" y="16"/>
                    <a:pt x="433" y="16"/>
                  </a:cubicBezTo>
                  <a:cubicBezTo>
                    <a:pt x="433" y="16"/>
                    <a:pt x="433" y="16"/>
                    <a:pt x="433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1" y="16"/>
                    <a:pt x="431" y="16"/>
                    <a:pt x="431" y="16"/>
                  </a:cubicBezTo>
                  <a:cubicBezTo>
                    <a:pt x="431" y="16"/>
                    <a:pt x="431" y="16"/>
                    <a:pt x="431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5"/>
                    <a:pt x="430" y="15"/>
                    <a:pt x="430" y="15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30" y="15"/>
                    <a:pt x="430" y="15"/>
                    <a:pt x="430" y="15"/>
                  </a:cubicBezTo>
                  <a:cubicBezTo>
                    <a:pt x="430" y="15"/>
                    <a:pt x="430" y="15"/>
                    <a:pt x="430" y="15"/>
                  </a:cubicBezTo>
                  <a:cubicBezTo>
                    <a:pt x="430" y="15"/>
                    <a:pt x="430" y="15"/>
                    <a:pt x="430" y="15"/>
                  </a:cubicBezTo>
                  <a:cubicBezTo>
                    <a:pt x="430" y="15"/>
                    <a:pt x="430" y="15"/>
                    <a:pt x="430" y="15"/>
                  </a:cubicBezTo>
                  <a:cubicBezTo>
                    <a:pt x="430" y="15"/>
                    <a:pt x="430" y="15"/>
                    <a:pt x="430" y="15"/>
                  </a:cubicBezTo>
                  <a:cubicBezTo>
                    <a:pt x="429" y="14"/>
                    <a:pt x="429" y="14"/>
                    <a:pt x="429" y="14"/>
                  </a:cubicBezTo>
                  <a:cubicBezTo>
                    <a:pt x="429" y="14"/>
                    <a:pt x="429" y="14"/>
                    <a:pt x="429" y="14"/>
                  </a:cubicBezTo>
                  <a:cubicBezTo>
                    <a:pt x="428" y="14"/>
                    <a:pt x="428" y="14"/>
                    <a:pt x="427" y="14"/>
                  </a:cubicBezTo>
                  <a:cubicBezTo>
                    <a:pt x="427" y="14"/>
                    <a:pt x="427" y="14"/>
                    <a:pt x="427" y="14"/>
                  </a:cubicBezTo>
                  <a:cubicBezTo>
                    <a:pt x="427" y="14"/>
                    <a:pt x="427" y="14"/>
                    <a:pt x="427" y="14"/>
                  </a:cubicBezTo>
                  <a:cubicBezTo>
                    <a:pt x="427" y="14"/>
                    <a:pt x="427" y="14"/>
                    <a:pt x="427" y="14"/>
                  </a:cubicBezTo>
                  <a:cubicBezTo>
                    <a:pt x="426" y="14"/>
                    <a:pt x="425" y="15"/>
                    <a:pt x="425" y="15"/>
                  </a:cubicBezTo>
                  <a:cubicBezTo>
                    <a:pt x="425" y="15"/>
                    <a:pt x="425" y="15"/>
                    <a:pt x="425" y="15"/>
                  </a:cubicBezTo>
                  <a:cubicBezTo>
                    <a:pt x="425" y="15"/>
                    <a:pt x="424" y="15"/>
                    <a:pt x="424" y="15"/>
                  </a:cubicBezTo>
                  <a:cubicBezTo>
                    <a:pt x="424" y="15"/>
                    <a:pt x="424" y="15"/>
                    <a:pt x="424" y="15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23" y="15"/>
                    <a:pt x="423" y="15"/>
                    <a:pt x="423" y="15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2" y="13"/>
                    <a:pt x="422" y="13"/>
                    <a:pt x="422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4" y="13"/>
                    <a:pt x="424" y="13"/>
                    <a:pt x="424" y="13"/>
                  </a:cubicBezTo>
                  <a:cubicBezTo>
                    <a:pt x="424" y="13"/>
                    <a:pt x="424" y="13"/>
                    <a:pt x="424" y="13"/>
                  </a:cubicBezTo>
                  <a:cubicBezTo>
                    <a:pt x="424" y="13"/>
                    <a:pt x="424" y="13"/>
                    <a:pt x="424" y="13"/>
                  </a:cubicBezTo>
                  <a:cubicBezTo>
                    <a:pt x="424" y="13"/>
                    <a:pt x="424" y="13"/>
                    <a:pt x="424" y="13"/>
                  </a:cubicBezTo>
                  <a:cubicBezTo>
                    <a:pt x="425" y="12"/>
                    <a:pt x="424" y="12"/>
                    <a:pt x="424" y="12"/>
                  </a:cubicBezTo>
                  <a:cubicBezTo>
                    <a:pt x="424" y="12"/>
                    <a:pt x="424" y="12"/>
                    <a:pt x="424" y="12"/>
                  </a:cubicBezTo>
                  <a:cubicBezTo>
                    <a:pt x="424" y="12"/>
                    <a:pt x="424" y="12"/>
                    <a:pt x="424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5" y="13"/>
                    <a:pt x="425" y="13"/>
                    <a:pt x="425" y="13"/>
                  </a:cubicBezTo>
                  <a:cubicBezTo>
                    <a:pt x="425" y="13"/>
                    <a:pt x="425" y="13"/>
                    <a:pt x="425" y="13"/>
                  </a:cubicBezTo>
                  <a:cubicBezTo>
                    <a:pt x="425" y="13"/>
                    <a:pt x="425" y="13"/>
                    <a:pt x="425" y="13"/>
                  </a:cubicBezTo>
                  <a:cubicBezTo>
                    <a:pt x="425" y="13"/>
                    <a:pt x="425" y="13"/>
                    <a:pt x="425" y="13"/>
                  </a:cubicBezTo>
                  <a:cubicBezTo>
                    <a:pt x="426" y="13"/>
                    <a:pt x="426" y="13"/>
                    <a:pt x="426" y="13"/>
                  </a:cubicBezTo>
                  <a:cubicBezTo>
                    <a:pt x="426" y="13"/>
                    <a:pt x="426" y="13"/>
                    <a:pt x="426" y="13"/>
                  </a:cubicBezTo>
                  <a:cubicBezTo>
                    <a:pt x="425" y="13"/>
                    <a:pt x="425" y="13"/>
                    <a:pt x="425" y="13"/>
                  </a:cubicBezTo>
                  <a:cubicBezTo>
                    <a:pt x="425" y="13"/>
                    <a:pt x="425" y="13"/>
                    <a:pt x="425" y="13"/>
                  </a:cubicBezTo>
                  <a:cubicBezTo>
                    <a:pt x="426" y="13"/>
                    <a:pt x="426" y="13"/>
                    <a:pt x="427" y="13"/>
                  </a:cubicBezTo>
                  <a:cubicBezTo>
                    <a:pt x="427" y="13"/>
                    <a:pt x="427" y="13"/>
                    <a:pt x="427" y="13"/>
                  </a:cubicBezTo>
                  <a:cubicBezTo>
                    <a:pt x="427" y="13"/>
                    <a:pt x="427" y="13"/>
                    <a:pt x="427" y="13"/>
                  </a:cubicBezTo>
                  <a:cubicBezTo>
                    <a:pt x="427" y="13"/>
                    <a:pt x="427" y="13"/>
                    <a:pt x="427" y="13"/>
                  </a:cubicBezTo>
                  <a:cubicBezTo>
                    <a:pt x="428" y="13"/>
                    <a:pt x="428" y="13"/>
                    <a:pt x="428" y="13"/>
                  </a:cubicBezTo>
                  <a:cubicBezTo>
                    <a:pt x="428" y="13"/>
                    <a:pt x="428" y="13"/>
                    <a:pt x="428" y="13"/>
                  </a:cubicBezTo>
                  <a:cubicBezTo>
                    <a:pt x="428" y="13"/>
                    <a:pt x="428" y="13"/>
                    <a:pt x="428" y="13"/>
                  </a:cubicBezTo>
                  <a:cubicBezTo>
                    <a:pt x="429" y="13"/>
                    <a:pt x="429" y="13"/>
                    <a:pt x="429" y="13"/>
                  </a:cubicBezTo>
                  <a:cubicBezTo>
                    <a:pt x="429" y="13"/>
                    <a:pt x="429" y="13"/>
                    <a:pt x="429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1" y="13"/>
                    <a:pt x="431" y="13"/>
                    <a:pt x="431" y="13"/>
                  </a:cubicBezTo>
                  <a:cubicBezTo>
                    <a:pt x="431" y="13"/>
                    <a:pt x="431" y="13"/>
                    <a:pt x="431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30" y="13"/>
                    <a:pt x="430" y="13"/>
                    <a:pt x="430" y="13"/>
                  </a:cubicBezTo>
                  <a:cubicBezTo>
                    <a:pt x="429" y="13"/>
                    <a:pt x="429" y="13"/>
                    <a:pt x="429" y="13"/>
                  </a:cubicBezTo>
                  <a:cubicBezTo>
                    <a:pt x="429" y="13"/>
                    <a:pt x="429" y="13"/>
                    <a:pt x="429" y="13"/>
                  </a:cubicBezTo>
                  <a:cubicBezTo>
                    <a:pt x="428" y="13"/>
                    <a:pt x="428" y="13"/>
                    <a:pt x="428" y="13"/>
                  </a:cubicBezTo>
                  <a:cubicBezTo>
                    <a:pt x="428" y="13"/>
                    <a:pt x="428" y="13"/>
                    <a:pt x="428" y="13"/>
                  </a:cubicBezTo>
                  <a:cubicBezTo>
                    <a:pt x="427" y="13"/>
                    <a:pt x="427" y="13"/>
                    <a:pt x="427" y="13"/>
                  </a:cubicBezTo>
                  <a:cubicBezTo>
                    <a:pt x="428" y="12"/>
                    <a:pt x="428" y="12"/>
                    <a:pt x="428" y="12"/>
                  </a:cubicBezTo>
                  <a:cubicBezTo>
                    <a:pt x="428" y="12"/>
                    <a:pt x="428" y="12"/>
                    <a:pt x="428" y="12"/>
                  </a:cubicBezTo>
                  <a:cubicBezTo>
                    <a:pt x="429" y="12"/>
                    <a:pt x="429" y="12"/>
                    <a:pt x="429" y="12"/>
                  </a:cubicBezTo>
                  <a:cubicBezTo>
                    <a:pt x="430" y="12"/>
                    <a:pt x="430" y="12"/>
                    <a:pt x="430" y="12"/>
                  </a:cubicBezTo>
                  <a:cubicBezTo>
                    <a:pt x="430" y="12"/>
                    <a:pt x="430" y="12"/>
                    <a:pt x="430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0" y="12"/>
                    <a:pt x="430" y="12"/>
                    <a:pt x="430" y="12"/>
                  </a:cubicBezTo>
                  <a:cubicBezTo>
                    <a:pt x="430" y="12"/>
                    <a:pt x="430" y="12"/>
                    <a:pt x="430" y="12"/>
                  </a:cubicBezTo>
                  <a:cubicBezTo>
                    <a:pt x="430" y="12"/>
                    <a:pt x="430" y="12"/>
                    <a:pt x="430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1" y="12"/>
                    <a:pt x="431" y="12"/>
                    <a:pt x="431" y="12"/>
                  </a:cubicBezTo>
                  <a:cubicBezTo>
                    <a:pt x="432" y="12"/>
                    <a:pt x="432" y="12"/>
                    <a:pt x="432" y="12"/>
                  </a:cubicBezTo>
                  <a:cubicBezTo>
                    <a:pt x="432" y="11"/>
                    <a:pt x="432" y="11"/>
                    <a:pt x="432" y="11"/>
                  </a:cubicBezTo>
                  <a:cubicBezTo>
                    <a:pt x="432" y="11"/>
                    <a:pt x="433" y="11"/>
                    <a:pt x="433" y="11"/>
                  </a:cubicBezTo>
                  <a:cubicBezTo>
                    <a:pt x="433" y="11"/>
                    <a:pt x="433" y="11"/>
                    <a:pt x="433" y="11"/>
                  </a:cubicBezTo>
                  <a:cubicBezTo>
                    <a:pt x="434" y="11"/>
                    <a:pt x="434" y="11"/>
                    <a:pt x="434" y="11"/>
                  </a:cubicBezTo>
                  <a:cubicBezTo>
                    <a:pt x="434" y="11"/>
                    <a:pt x="434" y="11"/>
                    <a:pt x="434" y="11"/>
                  </a:cubicBezTo>
                  <a:cubicBezTo>
                    <a:pt x="434" y="11"/>
                    <a:pt x="434" y="11"/>
                    <a:pt x="434" y="11"/>
                  </a:cubicBezTo>
                  <a:cubicBezTo>
                    <a:pt x="434" y="11"/>
                    <a:pt x="434" y="11"/>
                    <a:pt x="434" y="11"/>
                  </a:cubicBezTo>
                  <a:cubicBezTo>
                    <a:pt x="434" y="11"/>
                    <a:pt x="434" y="11"/>
                    <a:pt x="434" y="11"/>
                  </a:cubicBezTo>
                  <a:cubicBezTo>
                    <a:pt x="435" y="12"/>
                    <a:pt x="435" y="12"/>
                    <a:pt x="435" y="12"/>
                  </a:cubicBezTo>
                  <a:cubicBezTo>
                    <a:pt x="435" y="12"/>
                    <a:pt x="435" y="12"/>
                    <a:pt x="435" y="12"/>
                  </a:cubicBezTo>
                  <a:cubicBezTo>
                    <a:pt x="436" y="12"/>
                    <a:pt x="436" y="12"/>
                    <a:pt x="436" y="12"/>
                  </a:cubicBezTo>
                  <a:cubicBezTo>
                    <a:pt x="436" y="12"/>
                    <a:pt x="436" y="12"/>
                    <a:pt x="436" y="12"/>
                  </a:cubicBezTo>
                  <a:cubicBezTo>
                    <a:pt x="436" y="12"/>
                    <a:pt x="436" y="12"/>
                    <a:pt x="436" y="12"/>
                  </a:cubicBezTo>
                  <a:cubicBezTo>
                    <a:pt x="437" y="12"/>
                    <a:pt x="438" y="12"/>
                    <a:pt x="439" y="12"/>
                  </a:cubicBezTo>
                  <a:cubicBezTo>
                    <a:pt x="439" y="12"/>
                    <a:pt x="439" y="12"/>
                    <a:pt x="439" y="12"/>
                  </a:cubicBezTo>
                  <a:cubicBezTo>
                    <a:pt x="439" y="12"/>
                    <a:pt x="439" y="12"/>
                    <a:pt x="438" y="12"/>
                  </a:cubicBezTo>
                  <a:cubicBezTo>
                    <a:pt x="438" y="12"/>
                    <a:pt x="438" y="12"/>
                    <a:pt x="438" y="12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437" y="13"/>
                    <a:pt x="437" y="13"/>
                    <a:pt x="437" y="13"/>
                  </a:cubicBezTo>
                  <a:cubicBezTo>
                    <a:pt x="437" y="13"/>
                    <a:pt x="437" y="13"/>
                    <a:pt x="437" y="13"/>
                  </a:cubicBezTo>
                  <a:cubicBezTo>
                    <a:pt x="437" y="13"/>
                    <a:pt x="437" y="13"/>
                    <a:pt x="437" y="13"/>
                  </a:cubicBezTo>
                  <a:cubicBezTo>
                    <a:pt x="436" y="13"/>
                    <a:pt x="436" y="13"/>
                    <a:pt x="436" y="13"/>
                  </a:cubicBezTo>
                  <a:cubicBezTo>
                    <a:pt x="437" y="13"/>
                    <a:pt x="437" y="13"/>
                    <a:pt x="437" y="13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438" y="13"/>
                    <a:pt x="438" y="13"/>
                    <a:pt x="439" y="13"/>
                  </a:cubicBezTo>
                  <a:cubicBezTo>
                    <a:pt x="439" y="13"/>
                    <a:pt x="439" y="13"/>
                    <a:pt x="439" y="13"/>
                  </a:cubicBezTo>
                  <a:cubicBezTo>
                    <a:pt x="439" y="13"/>
                    <a:pt x="439" y="13"/>
                    <a:pt x="439" y="13"/>
                  </a:cubicBezTo>
                  <a:cubicBezTo>
                    <a:pt x="439" y="13"/>
                    <a:pt x="439" y="13"/>
                    <a:pt x="439" y="13"/>
                  </a:cubicBezTo>
                  <a:cubicBezTo>
                    <a:pt x="441" y="13"/>
                    <a:pt x="441" y="13"/>
                    <a:pt x="441" y="13"/>
                  </a:cubicBezTo>
                  <a:cubicBezTo>
                    <a:pt x="441" y="13"/>
                    <a:pt x="441" y="13"/>
                    <a:pt x="441" y="13"/>
                  </a:cubicBezTo>
                  <a:cubicBezTo>
                    <a:pt x="441" y="13"/>
                    <a:pt x="441" y="13"/>
                    <a:pt x="441" y="13"/>
                  </a:cubicBezTo>
                  <a:cubicBezTo>
                    <a:pt x="441" y="13"/>
                    <a:pt x="442" y="13"/>
                    <a:pt x="442" y="13"/>
                  </a:cubicBezTo>
                  <a:cubicBezTo>
                    <a:pt x="442" y="13"/>
                    <a:pt x="442" y="13"/>
                    <a:pt x="442" y="13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43" y="13"/>
                    <a:pt x="443" y="13"/>
                    <a:pt x="444" y="13"/>
                  </a:cubicBezTo>
                  <a:cubicBezTo>
                    <a:pt x="444" y="13"/>
                    <a:pt x="444" y="13"/>
                    <a:pt x="444" y="13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44" y="13"/>
                    <a:pt x="444" y="13"/>
                    <a:pt x="444" y="13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42" y="13"/>
                    <a:pt x="442" y="13"/>
                    <a:pt x="442" y="13"/>
                  </a:cubicBezTo>
                  <a:cubicBezTo>
                    <a:pt x="442" y="13"/>
                    <a:pt x="441" y="13"/>
                    <a:pt x="441" y="13"/>
                  </a:cubicBezTo>
                  <a:cubicBezTo>
                    <a:pt x="441" y="13"/>
                    <a:pt x="441" y="13"/>
                    <a:pt x="441" y="13"/>
                  </a:cubicBezTo>
                  <a:cubicBezTo>
                    <a:pt x="441" y="13"/>
                    <a:pt x="441" y="13"/>
                    <a:pt x="441" y="13"/>
                  </a:cubicBezTo>
                  <a:cubicBezTo>
                    <a:pt x="440" y="13"/>
                    <a:pt x="440" y="13"/>
                    <a:pt x="439" y="13"/>
                  </a:cubicBezTo>
                  <a:cubicBezTo>
                    <a:pt x="439" y="13"/>
                    <a:pt x="439" y="13"/>
                    <a:pt x="439" y="13"/>
                  </a:cubicBezTo>
                  <a:cubicBezTo>
                    <a:pt x="439" y="13"/>
                    <a:pt x="439" y="13"/>
                    <a:pt x="439" y="13"/>
                  </a:cubicBezTo>
                  <a:cubicBezTo>
                    <a:pt x="439" y="13"/>
                    <a:pt x="439" y="13"/>
                    <a:pt x="439" y="13"/>
                  </a:cubicBezTo>
                  <a:cubicBezTo>
                    <a:pt x="439" y="13"/>
                    <a:pt x="439" y="13"/>
                    <a:pt x="439" y="13"/>
                  </a:cubicBezTo>
                  <a:cubicBezTo>
                    <a:pt x="439" y="13"/>
                    <a:pt x="439" y="13"/>
                    <a:pt x="440" y="13"/>
                  </a:cubicBezTo>
                  <a:cubicBezTo>
                    <a:pt x="440" y="12"/>
                    <a:pt x="440" y="12"/>
                    <a:pt x="440" y="12"/>
                  </a:cubicBezTo>
                  <a:cubicBezTo>
                    <a:pt x="440" y="12"/>
                    <a:pt x="440" y="12"/>
                    <a:pt x="440" y="12"/>
                  </a:cubicBezTo>
                  <a:cubicBezTo>
                    <a:pt x="440" y="12"/>
                    <a:pt x="440" y="12"/>
                    <a:pt x="440" y="12"/>
                  </a:cubicBezTo>
                  <a:cubicBezTo>
                    <a:pt x="440" y="12"/>
                    <a:pt x="440" y="12"/>
                    <a:pt x="440" y="12"/>
                  </a:cubicBezTo>
                  <a:cubicBezTo>
                    <a:pt x="440" y="12"/>
                    <a:pt x="440" y="12"/>
                    <a:pt x="440" y="12"/>
                  </a:cubicBezTo>
                  <a:cubicBezTo>
                    <a:pt x="440" y="12"/>
                    <a:pt x="440" y="12"/>
                    <a:pt x="440" y="12"/>
                  </a:cubicBezTo>
                  <a:cubicBezTo>
                    <a:pt x="440" y="12"/>
                    <a:pt x="440" y="12"/>
                    <a:pt x="440" y="12"/>
                  </a:cubicBezTo>
                  <a:cubicBezTo>
                    <a:pt x="440" y="11"/>
                    <a:pt x="440" y="11"/>
                    <a:pt x="440" y="11"/>
                  </a:cubicBezTo>
                  <a:cubicBezTo>
                    <a:pt x="440" y="11"/>
                    <a:pt x="439" y="11"/>
                    <a:pt x="439" y="11"/>
                  </a:cubicBezTo>
                  <a:cubicBezTo>
                    <a:pt x="439" y="11"/>
                    <a:pt x="439" y="11"/>
                    <a:pt x="439" y="11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7" y="11"/>
                    <a:pt x="437" y="11"/>
                    <a:pt x="437" y="11"/>
                  </a:cubicBezTo>
                  <a:cubicBezTo>
                    <a:pt x="437" y="11"/>
                    <a:pt x="437" y="11"/>
                    <a:pt x="437" y="11"/>
                  </a:cubicBezTo>
                  <a:cubicBezTo>
                    <a:pt x="437" y="11"/>
                    <a:pt x="437" y="11"/>
                    <a:pt x="437" y="11"/>
                  </a:cubicBezTo>
                  <a:cubicBezTo>
                    <a:pt x="437" y="11"/>
                    <a:pt x="437" y="11"/>
                    <a:pt x="437" y="11"/>
                  </a:cubicBezTo>
                  <a:cubicBezTo>
                    <a:pt x="436" y="11"/>
                    <a:pt x="436" y="11"/>
                    <a:pt x="436" y="11"/>
                  </a:cubicBezTo>
                  <a:cubicBezTo>
                    <a:pt x="436" y="11"/>
                    <a:pt x="436" y="11"/>
                    <a:pt x="436" y="11"/>
                  </a:cubicBezTo>
                  <a:cubicBezTo>
                    <a:pt x="436" y="11"/>
                    <a:pt x="436" y="11"/>
                    <a:pt x="436" y="11"/>
                  </a:cubicBezTo>
                  <a:cubicBezTo>
                    <a:pt x="436" y="11"/>
                    <a:pt x="436" y="11"/>
                    <a:pt x="436" y="11"/>
                  </a:cubicBezTo>
                  <a:cubicBezTo>
                    <a:pt x="436" y="11"/>
                    <a:pt x="436" y="11"/>
                    <a:pt x="436" y="11"/>
                  </a:cubicBezTo>
                  <a:cubicBezTo>
                    <a:pt x="436" y="11"/>
                    <a:pt x="436" y="11"/>
                    <a:pt x="436" y="11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36" y="10"/>
                    <a:pt x="436" y="10"/>
                    <a:pt x="436" y="10"/>
                  </a:cubicBezTo>
                  <a:cubicBezTo>
                    <a:pt x="437" y="10"/>
                    <a:pt x="437" y="10"/>
                    <a:pt x="437" y="10"/>
                  </a:cubicBezTo>
                  <a:cubicBezTo>
                    <a:pt x="437" y="10"/>
                    <a:pt x="437" y="10"/>
                    <a:pt x="437" y="10"/>
                  </a:cubicBezTo>
                  <a:cubicBezTo>
                    <a:pt x="437" y="10"/>
                    <a:pt x="437" y="10"/>
                    <a:pt x="437" y="10"/>
                  </a:cubicBezTo>
                  <a:cubicBezTo>
                    <a:pt x="439" y="10"/>
                    <a:pt x="439" y="10"/>
                    <a:pt x="439" y="10"/>
                  </a:cubicBezTo>
                  <a:cubicBezTo>
                    <a:pt x="439" y="10"/>
                    <a:pt x="439" y="10"/>
                    <a:pt x="439" y="10"/>
                  </a:cubicBezTo>
                  <a:cubicBezTo>
                    <a:pt x="439" y="10"/>
                    <a:pt x="439" y="10"/>
                    <a:pt x="439" y="10"/>
                  </a:cubicBezTo>
                  <a:cubicBezTo>
                    <a:pt x="439" y="10"/>
                    <a:pt x="439" y="10"/>
                    <a:pt x="439" y="10"/>
                  </a:cubicBezTo>
                  <a:cubicBezTo>
                    <a:pt x="440" y="10"/>
                    <a:pt x="440" y="10"/>
                    <a:pt x="440" y="10"/>
                  </a:cubicBezTo>
                  <a:cubicBezTo>
                    <a:pt x="440" y="10"/>
                    <a:pt x="440" y="10"/>
                    <a:pt x="440" y="10"/>
                  </a:cubicBezTo>
                  <a:cubicBezTo>
                    <a:pt x="441" y="10"/>
                    <a:pt x="441" y="10"/>
                    <a:pt x="441" y="10"/>
                  </a:cubicBezTo>
                  <a:cubicBezTo>
                    <a:pt x="441" y="10"/>
                    <a:pt x="441" y="10"/>
                    <a:pt x="441" y="10"/>
                  </a:cubicBezTo>
                  <a:cubicBezTo>
                    <a:pt x="441" y="10"/>
                    <a:pt x="441" y="10"/>
                    <a:pt x="441" y="10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2" y="9"/>
                    <a:pt x="443" y="10"/>
                    <a:pt x="443" y="9"/>
                  </a:cubicBezTo>
                  <a:cubicBezTo>
                    <a:pt x="443" y="9"/>
                    <a:pt x="443" y="9"/>
                    <a:pt x="443" y="9"/>
                  </a:cubicBezTo>
                  <a:cubicBezTo>
                    <a:pt x="444" y="9"/>
                    <a:pt x="444" y="9"/>
                    <a:pt x="444" y="9"/>
                  </a:cubicBezTo>
                  <a:cubicBezTo>
                    <a:pt x="444" y="9"/>
                    <a:pt x="444" y="9"/>
                    <a:pt x="444" y="9"/>
                  </a:cubicBezTo>
                  <a:cubicBezTo>
                    <a:pt x="445" y="9"/>
                    <a:pt x="445" y="9"/>
                    <a:pt x="445" y="9"/>
                  </a:cubicBezTo>
                  <a:cubicBezTo>
                    <a:pt x="445" y="9"/>
                    <a:pt x="445" y="9"/>
                    <a:pt x="445" y="9"/>
                  </a:cubicBezTo>
                  <a:cubicBezTo>
                    <a:pt x="446" y="9"/>
                    <a:pt x="446" y="9"/>
                    <a:pt x="446" y="9"/>
                  </a:cubicBezTo>
                  <a:cubicBezTo>
                    <a:pt x="446" y="9"/>
                    <a:pt x="446" y="9"/>
                    <a:pt x="446" y="9"/>
                  </a:cubicBezTo>
                  <a:cubicBezTo>
                    <a:pt x="446" y="9"/>
                    <a:pt x="446" y="9"/>
                    <a:pt x="446" y="9"/>
                  </a:cubicBezTo>
                  <a:cubicBezTo>
                    <a:pt x="446" y="9"/>
                    <a:pt x="446" y="9"/>
                    <a:pt x="446" y="9"/>
                  </a:cubicBezTo>
                  <a:cubicBezTo>
                    <a:pt x="447" y="9"/>
                    <a:pt x="447" y="9"/>
                    <a:pt x="447" y="9"/>
                  </a:cubicBezTo>
                  <a:cubicBezTo>
                    <a:pt x="446" y="9"/>
                    <a:pt x="446" y="9"/>
                    <a:pt x="446" y="9"/>
                  </a:cubicBezTo>
                  <a:cubicBezTo>
                    <a:pt x="446" y="9"/>
                    <a:pt x="447" y="9"/>
                    <a:pt x="447" y="9"/>
                  </a:cubicBezTo>
                  <a:cubicBezTo>
                    <a:pt x="447" y="9"/>
                    <a:pt x="447" y="9"/>
                    <a:pt x="447" y="9"/>
                  </a:cubicBezTo>
                  <a:cubicBezTo>
                    <a:pt x="447" y="9"/>
                    <a:pt x="447" y="9"/>
                    <a:pt x="447" y="9"/>
                  </a:cubicBezTo>
                  <a:cubicBezTo>
                    <a:pt x="446" y="9"/>
                    <a:pt x="446" y="9"/>
                    <a:pt x="446" y="9"/>
                  </a:cubicBezTo>
                  <a:cubicBezTo>
                    <a:pt x="446" y="9"/>
                    <a:pt x="446" y="9"/>
                    <a:pt x="446" y="9"/>
                  </a:cubicBezTo>
                  <a:cubicBezTo>
                    <a:pt x="445" y="9"/>
                    <a:pt x="445" y="9"/>
                    <a:pt x="445" y="9"/>
                  </a:cubicBezTo>
                  <a:cubicBezTo>
                    <a:pt x="445" y="9"/>
                    <a:pt x="445" y="9"/>
                    <a:pt x="445" y="9"/>
                  </a:cubicBezTo>
                  <a:cubicBezTo>
                    <a:pt x="446" y="9"/>
                    <a:pt x="446" y="9"/>
                    <a:pt x="447" y="9"/>
                  </a:cubicBezTo>
                  <a:cubicBezTo>
                    <a:pt x="447" y="9"/>
                    <a:pt x="447" y="9"/>
                    <a:pt x="447" y="9"/>
                  </a:cubicBezTo>
                  <a:cubicBezTo>
                    <a:pt x="447" y="9"/>
                    <a:pt x="447" y="9"/>
                    <a:pt x="447" y="9"/>
                  </a:cubicBezTo>
                  <a:cubicBezTo>
                    <a:pt x="447" y="9"/>
                    <a:pt x="447" y="9"/>
                    <a:pt x="447" y="9"/>
                  </a:cubicBezTo>
                  <a:cubicBezTo>
                    <a:pt x="447" y="8"/>
                    <a:pt x="447" y="8"/>
                    <a:pt x="447" y="8"/>
                  </a:cubicBezTo>
                  <a:cubicBezTo>
                    <a:pt x="446" y="8"/>
                    <a:pt x="446" y="8"/>
                    <a:pt x="446" y="8"/>
                  </a:cubicBezTo>
                  <a:cubicBezTo>
                    <a:pt x="446" y="8"/>
                    <a:pt x="446" y="8"/>
                    <a:pt x="446" y="8"/>
                  </a:cubicBezTo>
                  <a:cubicBezTo>
                    <a:pt x="446" y="8"/>
                    <a:pt x="446" y="8"/>
                    <a:pt x="447" y="8"/>
                  </a:cubicBezTo>
                  <a:cubicBezTo>
                    <a:pt x="447" y="8"/>
                    <a:pt x="447" y="8"/>
                    <a:pt x="447" y="8"/>
                  </a:cubicBezTo>
                  <a:cubicBezTo>
                    <a:pt x="447" y="8"/>
                    <a:pt x="447" y="8"/>
                    <a:pt x="447" y="8"/>
                  </a:cubicBezTo>
                  <a:cubicBezTo>
                    <a:pt x="447" y="8"/>
                    <a:pt x="447" y="8"/>
                    <a:pt x="447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49" y="8"/>
                    <a:pt x="449" y="8"/>
                    <a:pt x="449" y="8"/>
                  </a:cubicBezTo>
                  <a:cubicBezTo>
                    <a:pt x="449" y="8"/>
                    <a:pt x="449" y="8"/>
                    <a:pt x="449" y="8"/>
                  </a:cubicBezTo>
                  <a:cubicBezTo>
                    <a:pt x="449" y="8"/>
                    <a:pt x="449" y="8"/>
                    <a:pt x="449" y="8"/>
                  </a:cubicBezTo>
                  <a:cubicBezTo>
                    <a:pt x="449" y="7"/>
                    <a:pt x="449" y="7"/>
                    <a:pt x="449" y="7"/>
                  </a:cubicBezTo>
                  <a:cubicBezTo>
                    <a:pt x="449" y="7"/>
                    <a:pt x="449" y="7"/>
                    <a:pt x="449" y="7"/>
                  </a:cubicBezTo>
                  <a:cubicBezTo>
                    <a:pt x="450" y="7"/>
                    <a:pt x="450" y="7"/>
                    <a:pt x="450" y="7"/>
                  </a:cubicBezTo>
                  <a:cubicBezTo>
                    <a:pt x="451" y="7"/>
                    <a:pt x="451" y="7"/>
                    <a:pt x="451" y="7"/>
                  </a:cubicBezTo>
                  <a:cubicBezTo>
                    <a:pt x="451" y="7"/>
                    <a:pt x="451" y="7"/>
                    <a:pt x="451" y="7"/>
                  </a:cubicBezTo>
                  <a:cubicBezTo>
                    <a:pt x="452" y="7"/>
                    <a:pt x="452" y="7"/>
                    <a:pt x="452" y="7"/>
                  </a:cubicBezTo>
                  <a:cubicBezTo>
                    <a:pt x="452" y="7"/>
                    <a:pt x="452" y="7"/>
                    <a:pt x="452" y="7"/>
                  </a:cubicBezTo>
                  <a:cubicBezTo>
                    <a:pt x="452" y="7"/>
                    <a:pt x="452" y="7"/>
                    <a:pt x="452" y="7"/>
                  </a:cubicBezTo>
                  <a:cubicBezTo>
                    <a:pt x="452" y="7"/>
                    <a:pt x="452" y="7"/>
                    <a:pt x="452" y="7"/>
                  </a:cubicBezTo>
                  <a:cubicBezTo>
                    <a:pt x="452" y="7"/>
                    <a:pt x="452" y="7"/>
                    <a:pt x="452" y="7"/>
                  </a:cubicBezTo>
                  <a:cubicBezTo>
                    <a:pt x="453" y="7"/>
                    <a:pt x="453" y="7"/>
                    <a:pt x="454" y="7"/>
                  </a:cubicBezTo>
                  <a:cubicBezTo>
                    <a:pt x="454" y="7"/>
                    <a:pt x="454" y="7"/>
                    <a:pt x="454" y="7"/>
                  </a:cubicBezTo>
                  <a:cubicBezTo>
                    <a:pt x="454" y="7"/>
                    <a:pt x="454" y="7"/>
                    <a:pt x="454" y="7"/>
                  </a:cubicBezTo>
                  <a:cubicBezTo>
                    <a:pt x="454" y="7"/>
                    <a:pt x="454" y="7"/>
                    <a:pt x="454" y="7"/>
                  </a:cubicBezTo>
                  <a:cubicBezTo>
                    <a:pt x="455" y="7"/>
                    <a:pt x="455" y="7"/>
                    <a:pt x="455" y="7"/>
                  </a:cubicBezTo>
                  <a:cubicBezTo>
                    <a:pt x="455" y="7"/>
                    <a:pt x="455" y="7"/>
                    <a:pt x="455" y="7"/>
                  </a:cubicBezTo>
                  <a:cubicBezTo>
                    <a:pt x="456" y="7"/>
                    <a:pt x="456" y="7"/>
                    <a:pt x="456" y="7"/>
                  </a:cubicBezTo>
                  <a:cubicBezTo>
                    <a:pt x="456" y="7"/>
                    <a:pt x="456" y="7"/>
                    <a:pt x="456" y="7"/>
                  </a:cubicBezTo>
                  <a:cubicBezTo>
                    <a:pt x="456" y="7"/>
                    <a:pt x="456" y="7"/>
                    <a:pt x="456" y="7"/>
                  </a:cubicBezTo>
                  <a:cubicBezTo>
                    <a:pt x="456" y="7"/>
                    <a:pt x="456" y="7"/>
                    <a:pt x="456" y="7"/>
                  </a:cubicBezTo>
                  <a:cubicBezTo>
                    <a:pt x="457" y="7"/>
                    <a:pt x="458" y="7"/>
                    <a:pt x="459" y="6"/>
                  </a:cubicBezTo>
                  <a:cubicBezTo>
                    <a:pt x="458" y="6"/>
                    <a:pt x="458" y="6"/>
                    <a:pt x="458" y="6"/>
                  </a:cubicBezTo>
                  <a:cubicBezTo>
                    <a:pt x="458" y="6"/>
                    <a:pt x="459" y="6"/>
                    <a:pt x="459" y="6"/>
                  </a:cubicBezTo>
                  <a:cubicBezTo>
                    <a:pt x="459" y="6"/>
                    <a:pt x="459" y="6"/>
                    <a:pt x="459" y="6"/>
                  </a:cubicBezTo>
                  <a:cubicBezTo>
                    <a:pt x="459" y="6"/>
                    <a:pt x="459" y="6"/>
                    <a:pt x="459" y="6"/>
                  </a:cubicBezTo>
                  <a:cubicBezTo>
                    <a:pt x="459" y="6"/>
                    <a:pt x="459" y="6"/>
                    <a:pt x="459" y="6"/>
                  </a:cubicBezTo>
                  <a:cubicBezTo>
                    <a:pt x="460" y="6"/>
                    <a:pt x="460" y="6"/>
                    <a:pt x="460" y="6"/>
                  </a:cubicBezTo>
                  <a:cubicBezTo>
                    <a:pt x="460" y="6"/>
                    <a:pt x="460" y="6"/>
                    <a:pt x="460" y="6"/>
                  </a:cubicBezTo>
                  <a:cubicBezTo>
                    <a:pt x="460" y="6"/>
                    <a:pt x="460" y="6"/>
                    <a:pt x="460" y="6"/>
                  </a:cubicBezTo>
                  <a:cubicBezTo>
                    <a:pt x="460" y="6"/>
                    <a:pt x="460" y="6"/>
                    <a:pt x="460" y="6"/>
                  </a:cubicBezTo>
                  <a:cubicBezTo>
                    <a:pt x="461" y="6"/>
                    <a:pt x="461" y="6"/>
                    <a:pt x="461" y="6"/>
                  </a:cubicBezTo>
                  <a:cubicBezTo>
                    <a:pt x="461" y="6"/>
                    <a:pt x="461" y="6"/>
                    <a:pt x="461" y="6"/>
                  </a:cubicBezTo>
                  <a:cubicBezTo>
                    <a:pt x="462" y="6"/>
                    <a:pt x="462" y="6"/>
                    <a:pt x="462" y="6"/>
                  </a:cubicBezTo>
                  <a:cubicBezTo>
                    <a:pt x="462" y="6"/>
                    <a:pt x="462" y="6"/>
                    <a:pt x="462" y="6"/>
                  </a:cubicBezTo>
                  <a:cubicBezTo>
                    <a:pt x="462" y="6"/>
                    <a:pt x="462" y="6"/>
                    <a:pt x="463" y="6"/>
                  </a:cubicBezTo>
                  <a:cubicBezTo>
                    <a:pt x="463" y="6"/>
                    <a:pt x="463" y="6"/>
                    <a:pt x="463" y="6"/>
                  </a:cubicBezTo>
                  <a:cubicBezTo>
                    <a:pt x="463" y="6"/>
                    <a:pt x="463" y="6"/>
                    <a:pt x="463" y="6"/>
                  </a:cubicBezTo>
                  <a:cubicBezTo>
                    <a:pt x="463" y="6"/>
                    <a:pt x="463" y="6"/>
                    <a:pt x="463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3" y="6"/>
                    <a:pt x="463" y="6"/>
                    <a:pt x="463" y="6"/>
                  </a:cubicBezTo>
                  <a:cubicBezTo>
                    <a:pt x="463" y="6"/>
                    <a:pt x="463" y="6"/>
                    <a:pt x="463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5" y="6"/>
                    <a:pt x="465" y="6"/>
                    <a:pt x="465" y="6"/>
                  </a:cubicBezTo>
                  <a:cubicBezTo>
                    <a:pt x="465" y="6"/>
                    <a:pt x="465" y="6"/>
                    <a:pt x="465" y="6"/>
                  </a:cubicBezTo>
                  <a:cubicBezTo>
                    <a:pt x="465" y="6"/>
                    <a:pt x="465" y="6"/>
                    <a:pt x="465" y="6"/>
                  </a:cubicBezTo>
                  <a:cubicBezTo>
                    <a:pt x="465" y="6"/>
                    <a:pt x="465" y="6"/>
                    <a:pt x="465" y="6"/>
                  </a:cubicBezTo>
                  <a:cubicBezTo>
                    <a:pt x="465" y="6"/>
                    <a:pt x="465" y="6"/>
                    <a:pt x="465" y="6"/>
                  </a:cubicBezTo>
                  <a:cubicBezTo>
                    <a:pt x="466" y="6"/>
                    <a:pt x="466" y="6"/>
                    <a:pt x="466" y="6"/>
                  </a:cubicBezTo>
                  <a:cubicBezTo>
                    <a:pt x="466" y="6"/>
                    <a:pt x="466" y="6"/>
                    <a:pt x="466" y="6"/>
                  </a:cubicBezTo>
                  <a:cubicBezTo>
                    <a:pt x="466" y="6"/>
                    <a:pt x="466" y="6"/>
                    <a:pt x="466" y="6"/>
                  </a:cubicBezTo>
                  <a:cubicBezTo>
                    <a:pt x="467" y="6"/>
                    <a:pt x="467" y="6"/>
                    <a:pt x="467" y="6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9" y="6"/>
                    <a:pt x="469" y="6"/>
                    <a:pt x="469" y="6"/>
                  </a:cubicBezTo>
                  <a:cubicBezTo>
                    <a:pt x="469" y="6"/>
                    <a:pt x="469" y="6"/>
                    <a:pt x="469" y="6"/>
                  </a:cubicBezTo>
                  <a:cubicBezTo>
                    <a:pt x="469" y="6"/>
                    <a:pt x="469" y="6"/>
                    <a:pt x="469" y="6"/>
                  </a:cubicBezTo>
                  <a:cubicBezTo>
                    <a:pt x="469" y="6"/>
                    <a:pt x="469" y="6"/>
                    <a:pt x="469" y="6"/>
                  </a:cubicBezTo>
                  <a:cubicBezTo>
                    <a:pt x="469" y="6"/>
                    <a:pt x="469" y="6"/>
                    <a:pt x="469" y="6"/>
                  </a:cubicBezTo>
                  <a:cubicBezTo>
                    <a:pt x="469" y="6"/>
                    <a:pt x="469" y="6"/>
                    <a:pt x="469" y="6"/>
                  </a:cubicBezTo>
                  <a:cubicBezTo>
                    <a:pt x="469" y="6"/>
                    <a:pt x="469" y="6"/>
                    <a:pt x="469" y="6"/>
                  </a:cubicBezTo>
                  <a:cubicBezTo>
                    <a:pt x="469" y="6"/>
                    <a:pt x="469" y="6"/>
                    <a:pt x="469" y="6"/>
                  </a:cubicBezTo>
                  <a:cubicBezTo>
                    <a:pt x="469" y="5"/>
                    <a:pt x="469" y="5"/>
                    <a:pt x="469" y="5"/>
                  </a:cubicBezTo>
                  <a:cubicBezTo>
                    <a:pt x="469" y="5"/>
                    <a:pt x="469" y="5"/>
                    <a:pt x="469" y="5"/>
                  </a:cubicBezTo>
                  <a:cubicBezTo>
                    <a:pt x="469" y="5"/>
                    <a:pt x="469" y="5"/>
                    <a:pt x="469" y="5"/>
                  </a:cubicBezTo>
                  <a:cubicBezTo>
                    <a:pt x="469" y="5"/>
                    <a:pt x="469" y="5"/>
                    <a:pt x="469" y="5"/>
                  </a:cubicBezTo>
                  <a:cubicBezTo>
                    <a:pt x="469" y="5"/>
                    <a:pt x="469" y="5"/>
                    <a:pt x="469" y="5"/>
                  </a:cubicBezTo>
                  <a:cubicBezTo>
                    <a:pt x="468" y="5"/>
                    <a:pt x="468" y="5"/>
                    <a:pt x="468" y="5"/>
                  </a:cubicBezTo>
                  <a:cubicBezTo>
                    <a:pt x="468" y="5"/>
                    <a:pt x="469" y="5"/>
                    <a:pt x="469" y="5"/>
                  </a:cubicBezTo>
                  <a:cubicBezTo>
                    <a:pt x="469" y="5"/>
                    <a:pt x="469" y="5"/>
                    <a:pt x="469" y="5"/>
                  </a:cubicBezTo>
                  <a:cubicBezTo>
                    <a:pt x="470" y="5"/>
                    <a:pt x="470" y="5"/>
                    <a:pt x="470" y="5"/>
                  </a:cubicBezTo>
                  <a:cubicBezTo>
                    <a:pt x="470" y="5"/>
                    <a:pt x="470" y="5"/>
                    <a:pt x="470" y="5"/>
                  </a:cubicBezTo>
                  <a:cubicBezTo>
                    <a:pt x="470" y="5"/>
                    <a:pt x="470" y="5"/>
                    <a:pt x="470" y="5"/>
                  </a:cubicBezTo>
                  <a:cubicBezTo>
                    <a:pt x="471" y="5"/>
                    <a:pt x="471" y="5"/>
                    <a:pt x="471" y="5"/>
                  </a:cubicBezTo>
                  <a:cubicBezTo>
                    <a:pt x="471" y="5"/>
                    <a:pt x="471" y="5"/>
                    <a:pt x="471" y="5"/>
                  </a:cubicBezTo>
                  <a:cubicBezTo>
                    <a:pt x="472" y="5"/>
                    <a:pt x="472" y="5"/>
                    <a:pt x="472" y="5"/>
                  </a:cubicBezTo>
                  <a:cubicBezTo>
                    <a:pt x="472" y="5"/>
                    <a:pt x="472" y="5"/>
                    <a:pt x="473" y="5"/>
                  </a:cubicBezTo>
                  <a:cubicBezTo>
                    <a:pt x="473" y="5"/>
                    <a:pt x="473" y="5"/>
                    <a:pt x="473" y="5"/>
                  </a:cubicBezTo>
                  <a:cubicBezTo>
                    <a:pt x="472" y="5"/>
                    <a:pt x="472" y="5"/>
                    <a:pt x="472" y="5"/>
                  </a:cubicBezTo>
                  <a:cubicBezTo>
                    <a:pt x="472" y="5"/>
                    <a:pt x="472" y="5"/>
                    <a:pt x="472" y="5"/>
                  </a:cubicBezTo>
                  <a:cubicBezTo>
                    <a:pt x="472" y="5"/>
                    <a:pt x="472" y="5"/>
                    <a:pt x="472" y="5"/>
                  </a:cubicBezTo>
                  <a:cubicBezTo>
                    <a:pt x="472" y="5"/>
                    <a:pt x="472" y="5"/>
                    <a:pt x="472" y="5"/>
                  </a:cubicBezTo>
                  <a:cubicBezTo>
                    <a:pt x="472" y="5"/>
                    <a:pt x="472" y="5"/>
                    <a:pt x="472" y="5"/>
                  </a:cubicBezTo>
                  <a:cubicBezTo>
                    <a:pt x="473" y="4"/>
                    <a:pt x="473" y="4"/>
                    <a:pt x="473" y="4"/>
                  </a:cubicBezTo>
                  <a:cubicBezTo>
                    <a:pt x="473" y="4"/>
                    <a:pt x="473" y="4"/>
                    <a:pt x="473" y="4"/>
                  </a:cubicBezTo>
                  <a:cubicBezTo>
                    <a:pt x="473" y="4"/>
                    <a:pt x="473" y="4"/>
                    <a:pt x="473" y="4"/>
                  </a:cubicBezTo>
                  <a:cubicBezTo>
                    <a:pt x="473" y="4"/>
                    <a:pt x="473" y="4"/>
                    <a:pt x="473" y="4"/>
                  </a:cubicBezTo>
                  <a:cubicBezTo>
                    <a:pt x="473" y="4"/>
                    <a:pt x="473" y="4"/>
                    <a:pt x="473" y="4"/>
                  </a:cubicBezTo>
                  <a:cubicBezTo>
                    <a:pt x="474" y="4"/>
                    <a:pt x="474" y="4"/>
                    <a:pt x="474" y="4"/>
                  </a:cubicBezTo>
                  <a:cubicBezTo>
                    <a:pt x="474" y="4"/>
                    <a:pt x="475" y="4"/>
                    <a:pt x="476" y="4"/>
                  </a:cubicBezTo>
                  <a:cubicBezTo>
                    <a:pt x="476" y="4"/>
                    <a:pt x="476" y="4"/>
                    <a:pt x="476" y="4"/>
                  </a:cubicBezTo>
                  <a:cubicBezTo>
                    <a:pt x="477" y="4"/>
                    <a:pt x="477" y="4"/>
                    <a:pt x="477" y="4"/>
                  </a:cubicBezTo>
                  <a:cubicBezTo>
                    <a:pt x="477" y="4"/>
                    <a:pt x="477" y="4"/>
                    <a:pt x="477" y="4"/>
                  </a:cubicBezTo>
                  <a:cubicBezTo>
                    <a:pt x="477" y="4"/>
                    <a:pt x="477" y="4"/>
                    <a:pt x="477" y="4"/>
                  </a:cubicBezTo>
                  <a:cubicBezTo>
                    <a:pt x="477" y="4"/>
                    <a:pt x="477" y="4"/>
                    <a:pt x="477" y="4"/>
                  </a:cubicBezTo>
                  <a:cubicBezTo>
                    <a:pt x="478" y="4"/>
                    <a:pt x="478" y="4"/>
                    <a:pt x="478" y="4"/>
                  </a:cubicBezTo>
                  <a:cubicBezTo>
                    <a:pt x="478" y="4"/>
                    <a:pt x="479" y="4"/>
                    <a:pt x="479" y="3"/>
                  </a:cubicBezTo>
                  <a:cubicBezTo>
                    <a:pt x="479" y="4"/>
                    <a:pt x="479" y="4"/>
                    <a:pt x="479" y="4"/>
                  </a:cubicBezTo>
                  <a:cubicBezTo>
                    <a:pt x="479" y="4"/>
                    <a:pt x="479" y="4"/>
                    <a:pt x="479" y="4"/>
                  </a:cubicBezTo>
                  <a:cubicBezTo>
                    <a:pt x="479" y="4"/>
                    <a:pt x="479" y="4"/>
                    <a:pt x="479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79" y="4"/>
                    <a:pt x="479" y="4"/>
                    <a:pt x="479" y="4"/>
                  </a:cubicBezTo>
                  <a:cubicBezTo>
                    <a:pt x="479" y="4"/>
                    <a:pt x="479" y="4"/>
                    <a:pt x="479" y="4"/>
                  </a:cubicBezTo>
                  <a:cubicBezTo>
                    <a:pt x="479" y="4"/>
                    <a:pt x="479" y="4"/>
                    <a:pt x="479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0" y="4"/>
                    <a:pt x="480" y="4"/>
                    <a:pt x="480" y="4"/>
                  </a:cubicBezTo>
                  <a:cubicBezTo>
                    <a:pt x="481" y="4"/>
                    <a:pt x="481" y="4"/>
                    <a:pt x="481" y="4"/>
                  </a:cubicBezTo>
                  <a:cubicBezTo>
                    <a:pt x="481" y="4"/>
                    <a:pt x="481" y="4"/>
                    <a:pt x="481" y="4"/>
                  </a:cubicBezTo>
                  <a:cubicBezTo>
                    <a:pt x="482" y="4"/>
                    <a:pt x="482" y="4"/>
                    <a:pt x="482" y="4"/>
                  </a:cubicBezTo>
                  <a:cubicBezTo>
                    <a:pt x="482" y="4"/>
                    <a:pt x="482" y="4"/>
                    <a:pt x="482" y="4"/>
                  </a:cubicBezTo>
                  <a:cubicBezTo>
                    <a:pt x="482" y="4"/>
                    <a:pt x="483" y="4"/>
                    <a:pt x="483" y="4"/>
                  </a:cubicBezTo>
                  <a:cubicBezTo>
                    <a:pt x="483" y="4"/>
                    <a:pt x="483" y="4"/>
                    <a:pt x="483" y="4"/>
                  </a:cubicBezTo>
                  <a:cubicBezTo>
                    <a:pt x="482" y="4"/>
                    <a:pt x="483" y="4"/>
                    <a:pt x="483" y="4"/>
                  </a:cubicBezTo>
                  <a:cubicBezTo>
                    <a:pt x="482" y="4"/>
                    <a:pt x="482" y="4"/>
                    <a:pt x="482" y="4"/>
                  </a:cubicBezTo>
                  <a:cubicBezTo>
                    <a:pt x="482" y="4"/>
                    <a:pt x="482" y="4"/>
                    <a:pt x="482" y="4"/>
                  </a:cubicBezTo>
                  <a:cubicBezTo>
                    <a:pt x="482" y="4"/>
                    <a:pt x="482" y="4"/>
                    <a:pt x="482" y="4"/>
                  </a:cubicBezTo>
                  <a:cubicBezTo>
                    <a:pt x="484" y="4"/>
                    <a:pt x="484" y="4"/>
                    <a:pt x="484" y="4"/>
                  </a:cubicBezTo>
                  <a:cubicBezTo>
                    <a:pt x="485" y="4"/>
                    <a:pt x="485" y="4"/>
                    <a:pt x="485" y="4"/>
                  </a:cubicBezTo>
                  <a:cubicBezTo>
                    <a:pt x="485" y="4"/>
                    <a:pt x="485" y="4"/>
                    <a:pt x="486" y="4"/>
                  </a:cubicBezTo>
                  <a:cubicBezTo>
                    <a:pt x="486" y="4"/>
                    <a:pt x="487" y="4"/>
                    <a:pt x="488" y="4"/>
                  </a:cubicBezTo>
                  <a:cubicBezTo>
                    <a:pt x="488" y="4"/>
                    <a:pt x="488" y="4"/>
                    <a:pt x="488" y="4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89" y="4"/>
                    <a:pt x="489" y="4"/>
                    <a:pt x="489" y="4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0" y="3"/>
                    <a:pt x="490" y="3"/>
                    <a:pt x="490" y="3"/>
                  </a:cubicBezTo>
                  <a:cubicBezTo>
                    <a:pt x="491" y="3"/>
                    <a:pt x="491" y="3"/>
                    <a:pt x="491" y="3"/>
                  </a:cubicBezTo>
                  <a:cubicBezTo>
                    <a:pt x="491" y="4"/>
                    <a:pt x="491" y="4"/>
                    <a:pt x="491" y="4"/>
                  </a:cubicBezTo>
                  <a:cubicBezTo>
                    <a:pt x="491" y="4"/>
                    <a:pt x="491" y="4"/>
                    <a:pt x="491" y="4"/>
                  </a:cubicBezTo>
                  <a:cubicBezTo>
                    <a:pt x="491" y="4"/>
                    <a:pt x="491" y="4"/>
                    <a:pt x="491" y="4"/>
                  </a:cubicBezTo>
                  <a:cubicBezTo>
                    <a:pt x="491" y="4"/>
                    <a:pt x="491" y="4"/>
                    <a:pt x="491" y="4"/>
                  </a:cubicBezTo>
                  <a:cubicBezTo>
                    <a:pt x="492" y="4"/>
                    <a:pt x="492" y="4"/>
                    <a:pt x="492" y="4"/>
                  </a:cubicBezTo>
                  <a:cubicBezTo>
                    <a:pt x="493" y="4"/>
                    <a:pt x="493" y="4"/>
                    <a:pt x="493" y="4"/>
                  </a:cubicBezTo>
                  <a:cubicBezTo>
                    <a:pt x="493" y="4"/>
                    <a:pt x="493" y="4"/>
                    <a:pt x="493" y="4"/>
                  </a:cubicBezTo>
                  <a:cubicBezTo>
                    <a:pt x="494" y="4"/>
                    <a:pt x="494" y="4"/>
                    <a:pt x="494" y="4"/>
                  </a:cubicBezTo>
                  <a:cubicBezTo>
                    <a:pt x="494" y="4"/>
                    <a:pt x="494" y="4"/>
                    <a:pt x="494" y="4"/>
                  </a:cubicBezTo>
                  <a:cubicBezTo>
                    <a:pt x="494" y="4"/>
                    <a:pt x="494" y="4"/>
                    <a:pt x="494" y="4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494" y="5"/>
                    <a:pt x="494" y="5"/>
                    <a:pt x="494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493" y="5"/>
                    <a:pt x="493" y="5"/>
                    <a:pt x="493" y="5"/>
                  </a:cubicBezTo>
                  <a:cubicBezTo>
                    <a:pt x="492" y="5"/>
                    <a:pt x="492" y="5"/>
                    <a:pt x="491" y="5"/>
                  </a:cubicBezTo>
                  <a:cubicBezTo>
                    <a:pt x="491" y="5"/>
                    <a:pt x="491" y="5"/>
                    <a:pt x="491" y="5"/>
                  </a:cubicBezTo>
                  <a:cubicBezTo>
                    <a:pt x="491" y="5"/>
                    <a:pt x="491" y="5"/>
                    <a:pt x="491" y="5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0" y="6"/>
                    <a:pt x="489" y="6"/>
                    <a:pt x="489" y="6"/>
                  </a:cubicBezTo>
                  <a:cubicBezTo>
                    <a:pt x="489" y="6"/>
                    <a:pt x="489" y="6"/>
                    <a:pt x="489" y="6"/>
                  </a:cubicBezTo>
                  <a:cubicBezTo>
                    <a:pt x="488" y="6"/>
                    <a:pt x="488" y="6"/>
                    <a:pt x="488" y="6"/>
                  </a:cubicBezTo>
                  <a:cubicBezTo>
                    <a:pt x="488" y="6"/>
                    <a:pt x="488" y="6"/>
                    <a:pt x="488" y="6"/>
                  </a:cubicBezTo>
                  <a:cubicBezTo>
                    <a:pt x="488" y="6"/>
                    <a:pt x="488" y="6"/>
                    <a:pt x="488" y="6"/>
                  </a:cubicBezTo>
                  <a:cubicBezTo>
                    <a:pt x="487" y="6"/>
                    <a:pt x="487" y="6"/>
                    <a:pt x="486" y="6"/>
                  </a:cubicBezTo>
                  <a:cubicBezTo>
                    <a:pt x="485" y="6"/>
                    <a:pt x="485" y="6"/>
                    <a:pt x="485" y="6"/>
                  </a:cubicBezTo>
                  <a:cubicBezTo>
                    <a:pt x="485" y="6"/>
                    <a:pt x="485" y="6"/>
                    <a:pt x="485" y="6"/>
                  </a:cubicBezTo>
                  <a:cubicBezTo>
                    <a:pt x="485" y="7"/>
                    <a:pt x="485" y="7"/>
                    <a:pt x="485" y="7"/>
                  </a:cubicBezTo>
                  <a:cubicBezTo>
                    <a:pt x="485" y="7"/>
                    <a:pt x="485" y="7"/>
                    <a:pt x="485" y="7"/>
                  </a:cubicBezTo>
                  <a:cubicBezTo>
                    <a:pt x="485" y="7"/>
                    <a:pt x="485" y="7"/>
                    <a:pt x="485" y="7"/>
                  </a:cubicBezTo>
                  <a:cubicBezTo>
                    <a:pt x="484" y="7"/>
                    <a:pt x="484" y="7"/>
                    <a:pt x="484" y="7"/>
                  </a:cubicBezTo>
                  <a:cubicBezTo>
                    <a:pt x="484" y="7"/>
                    <a:pt x="484" y="7"/>
                    <a:pt x="484" y="7"/>
                  </a:cubicBezTo>
                  <a:cubicBezTo>
                    <a:pt x="484" y="7"/>
                    <a:pt x="484" y="7"/>
                    <a:pt x="484" y="7"/>
                  </a:cubicBezTo>
                  <a:cubicBezTo>
                    <a:pt x="484" y="7"/>
                    <a:pt x="484" y="7"/>
                    <a:pt x="484" y="7"/>
                  </a:cubicBezTo>
                  <a:cubicBezTo>
                    <a:pt x="483" y="7"/>
                    <a:pt x="483" y="7"/>
                    <a:pt x="483" y="7"/>
                  </a:cubicBezTo>
                  <a:cubicBezTo>
                    <a:pt x="483" y="7"/>
                    <a:pt x="483" y="7"/>
                    <a:pt x="483" y="7"/>
                  </a:cubicBezTo>
                  <a:cubicBezTo>
                    <a:pt x="482" y="7"/>
                    <a:pt x="482" y="7"/>
                    <a:pt x="482" y="7"/>
                  </a:cubicBezTo>
                  <a:cubicBezTo>
                    <a:pt x="482" y="7"/>
                    <a:pt x="482" y="7"/>
                    <a:pt x="482" y="7"/>
                  </a:cubicBezTo>
                  <a:cubicBezTo>
                    <a:pt x="482" y="7"/>
                    <a:pt x="481" y="8"/>
                    <a:pt x="481" y="8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79" y="8"/>
                    <a:pt x="479" y="8"/>
                    <a:pt x="479" y="8"/>
                  </a:cubicBezTo>
                  <a:cubicBezTo>
                    <a:pt x="478" y="8"/>
                    <a:pt x="478" y="8"/>
                    <a:pt x="477" y="8"/>
                  </a:cubicBezTo>
                  <a:cubicBezTo>
                    <a:pt x="477" y="8"/>
                    <a:pt x="477" y="8"/>
                    <a:pt x="477" y="8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78" y="8"/>
                    <a:pt x="479" y="8"/>
                    <a:pt x="480" y="8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81" y="8"/>
                    <a:pt x="481" y="8"/>
                    <a:pt x="481" y="8"/>
                  </a:cubicBezTo>
                  <a:cubicBezTo>
                    <a:pt x="481" y="8"/>
                    <a:pt x="481" y="8"/>
                    <a:pt x="481" y="8"/>
                  </a:cubicBezTo>
                  <a:cubicBezTo>
                    <a:pt x="481" y="8"/>
                    <a:pt x="481" y="8"/>
                    <a:pt x="481" y="8"/>
                  </a:cubicBezTo>
                  <a:cubicBezTo>
                    <a:pt x="481" y="8"/>
                    <a:pt x="481" y="8"/>
                    <a:pt x="481" y="8"/>
                  </a:cubicBezTo>
                  <a:cubicBezTo>
                    <a:pt x="482" y="8"/>
                    <a:pt x="482" y="8"/>
                    <a:pt x="482" y="8"/>
                  </a:cubicBezTo>
                  <a:cubicBezTo>
                    <a:pt x="482" y="8"/>
                    <a:pt x="483" y="8"/>
                    <a:pt x="483" y="8"/>
                  </a:cubicBezTo>
                  <a:cubicBezTo>
                    <a:pt x="483" y="8"/>
                    <a:pt x="483" y="8"/>
                    <a:pt x="483" y="8"/>
                  </a:cubicBezTo>
                  <a:cubicBezTo>
                    <a:pt x="484" y="8"/>
                    <a:pt x="484" y="7"/>
                    <a:pt x="485" y="7"/>
                  </a:cubicBezTo>
                  <a:cubicBezTo>
                    <a:pt x="485" y="7"/>
                    <a:pt x="485" y="7"/>
                    <a:pt x="485" y="7"/>
                  </a:cubicBezTo>
                  <a:cubicBezTo>
                    <a:pt x="485" y="7"/>
                    <a:pt x="485" y="7"/>
                    <a:pt x="485" y="7"/>
                  </a:cubicBezTo>
                  <a:cubicBezTo>
                    <a:pt x="485" y="7"/>
                    <a:pt x="485" y="7"/>
                    <a:pt x="485" y="7"/>
                  </a:cubicBezTo>
                  <a:cubicBezTo>
                    <a:pt x="485" y="7"/>
                    <a:pt x="485" y="7"/>
                    <a:pt x="485" y="7"/>
                  </a:cubicBezTo>
                  <a:cubicBezTo>
                    <a:pt x="486" y="7"/>
                    <a:pt x="486" y="7"/>
                    <a:pt x="486" y="7"/>
                  </a:cubicBezTo>
                  <a:cubicBezTo>
                    <a:pt x="487" y="7"/>
                    <a:pt x="487" y="7"/>
                    <a:pt x="487" y="7"/>
                  </a:cubicBezTo>
                  <a:cubicBezTo>
                    <a:pt x="487" y="7"/>
                    <a:pt x="487" y="7"/>
                    <a:pt x="487" y="7"/>
                  </a:cubicBezTo>
                  <a:cubicBezTo>
                    <a:pt x="486" y="7"/>
                    <a:pt x="486" y="7"/>
                    <a:pt x="486" y="7"/>
                  </a:cubicBezTo>
                  <a:cubicBezTo>
                    <a:pt x="486" y="7"/>
                    <a:pt x="486" y="7"/>
                    <a:pt x="486" y="7"/>
                  </a:cubicBezTo>
                  <a:cubicBezTo>
                    <a:pt x="486" y="7"/>
                    <a:pt x="486" y="7"/>
                    <a:pt x="486" y="7"/>
                  </a:cubicBezTo>
                  <a:cubicBezTo>
                    <a:pt x="487" y="6"/>
                    <a:pt x="487" y="6"/>
                    <a:pt x="487" y="6"/>
                  </a:cubicBezTo>
                  <a:cubicBezTo>
                    <a:pt x="487" y="6"/>
                    <a:pt x="487" y="6"/>
                    <a:pt x="487" y="6"/>
                  </a:cubicBezTo>
                  <a:cubicBezTo>
                    <a:pt x="487" y="6"/>
                    <a:pt x="487" y="6"/>
                    <a:pt x="487" y="6"/>
                  </a:cubicBezTo>
                  <a:cubicBezTo>
                    <a:pt x="488" y="6"/>
                    <a:pt x="488" y="6"/>
                    <a:pt x="488" y="6"/>
                  </a:cubicBezTo>
                  <a:cubicBezTo>
                    <a:pt x="488" y="6"/>
                    <a:pt x="488" y="6"/>
                    <a:pt x="488" y="6"/>
                  </a:cubicBezTo>
                  <a:cubicBezTo>
                    <a:pt x="488" y="6"/>
                    <a:pt x="488" y="6"/>
                    <a:pt x="488" y="6"/>
                  </a:cubicBezTo>
                  <a:cubicBezTo>
                    <a:pt x="488" y="6"/>
                    <a:pt x="488" y="6"/>
                    <a:pt x="488" y="6"/>
                  </a:cubicBezTo>
                  <a:cubicBezTo>
                    <a:pt x="489" y="7"/>
                    <a:pt x="489" y="7"/>
                    <a:pt x="489" y="7"/>
                  </a:cubicBezTo>
                  <a:cubicBezTo>
                    <a:pt x="489" y="7"/>
                    <a:pt x="489" y="7"/>
                    <a:pt x="489" y="7"/>
                  </a:cubicBezTo>
                  <a:cubicBezTo>
                    <a:pt x="489" y="7"/>
                    <a:pt x="489" y="7"/>
                    <a:pt x="489" y="7"/>
                  </a:cubicBezTo>
                  <a:cubicBezTo>
                    <a:pt x="489" y="7"/>
                    <a:pt x="489" y="7"/>
                    <a:pt x="489" y="7"/>
                  </a:cubicBezTo>
                  <a:cubicBezTo>
                    <a:pt x="489" y="7"/>
                    <a:pt x="489" y="7"/>
                    <a:pt x="489" y="7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1" y="6"/>
                    <a:pt x="491" y="6"/>
                    <a:pt x="491" y="6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1" y="8"/>
                    <a:pt x="491" y="8"/>
                    <a:pt x="491" y="8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1" y="7"/>
                    <a:pt x="491" y="7"/>
                    <a:pt x="491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3" y="7"/>
                    <a:pt x="493" y="7"/>
                    <a:pt x="493" y="7"/>
                  </a:cubicBezTo>
                  <a:cubicBezTo>
                    <a:pt x="493" y="7"/>
                    <a:pt x="493" y="7"/>
                    <a:pt x="493" y="7"/>
                  </a:cubicBezTo>
                  <a:cubicBezTo>
                    <a:pt x="493" y="7"/>
                    <a:pt x="493" y="7"/>
                    <a:pt x="493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2" y="7"/>
                    <a:pt x="492" y="7"/>
                    <a:pt x="492" y="7"/>
                  </a:cubicBezTo>
                  <a:cubicBezTo>
                    <a:pt x="492" y="6"/>
                    <a:pt x="492" y="6"/>
                    <a:pt x="492" y="6"/>
                  </a:cubicBezTo>
                  <a:cubicBezTo>
                    <a:pt x="493" y="6"/>
                    <a:pt x="493" y="6"/>
                    <a:pt x="493" y="6"/>
                  </a:cubicBezTo>
                  <a:cubicBezTo>
                    <a:pt x="493" y="6"/>
                    <a:pt x="493" y="6"/>
                    <a:pt x="493" y="6"/>
                  </a:cubicBezTo>
                  <a:cubicBezTo>
                    <a:pt x="493" y="6"/>
                    <a:pt x="493" y="6"/>
                    <a:pt x="493" y="6"/>
                  </a:cubicBezTo>
                  <a:cubicBezTo>
                    <a:pt x="493" y="6"/>
                    <a:pt x="493" y="6"/>
                    <a:pt x="493" y="6"/>
                  </a:cubicBezTo>
                  <a:cubicBezTo>
                    <a:pt x="493" y="6"/>
                    <a:pt x="493" y="6"/>
                    <a:pt x="493" y="6"/>
                  </a:cubicBezTo>
                  <a:cubicBezTo>
                    <a:pt x="494" y="6"/>
                    <a:pt x="494" y="6"/>
                    <a:pt x="494" y="6"/>
                  </a:cubicBezTo>
                  <a:cubicBezTo>
                    <a:pt x="494" y="6"/>
                    <a:pt x="494" y="6"/>
                    <a:pt x="494" y="6"/>
                  </a:cubicBezTo>
                  <a:cubicBezTo>
                    <a:pt x="495" y="6"/>
                    <a:pt x="495" y="6"/>
                    <a:pt x="495" y="6"/>
                  </a:cubicBezTo>
                  <a:cubicBezTo>
                    <a:pt x="495" y="6"/>
                    <a:pt x="495" y="6"/>
                    <a:pt x="495" y="6"/>
                  </a:cubicBezTo>
                  <a:cubicBezTo>
                    <a:pt x="496" y="6"/>
                    <a:pt x="496" y="6"/>
                    <a:pt x="497" y="6"/>
                  </a:cubicBezTo>
                  <a:cubicBezTo>
                    <a:pt x="497" y="6"/>
                    <a:pt x="497" y="6"/>
                    <a:pt x="497" y="6"/>
                  </a:cubicBezTo>
                  <a:cubicBezTo>
                    <a:pt x="497" y="6"/>
                    <a:pt x="497" y="6"/>
                    <a:pt x="498" y="6"/>
                  </a:cubicBezTo>
                  <a:cubicBezTo>
                    <a:pt x="498" y="6"/>
                    <a:pt x="498" y="6"/>
                    <a:pt x="498" y="6"/>
                  </a:cubicBezTo>
                  <a:cubicBezTo>
                    <a:pt x="499" y="6"/>
                    <a:pt x="499" y="6"/>
                    <a:pt x="499" y="6"/>
                  </a:cubicBezTo>
                  <a:cubicBezTo>
                    <a:pt x="500" y="6"/>
                    <a:pt x="500" y="6"/>
                    <a:pt x="500" y="6"/>
                  </a:cubicBezTo>
                  <a:cubicBezTo>
                    <a:pt x="500" y="6"/>
                    <a:pt x="500" y="6"/>
                    <a:pt x="500" y="6"/>
                  </a:cubicBezTo>
                  <a:cubicBezTo>
                    <a:pt x="500" y="6"/>
                    <a:pt x="500" y="6"/>
                    <a:pt x="500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502" y="6"/>
                    <a:pt x="502" y="6"/>
                    <a:pt x="502" y="6"/>
                  </a:cubicBezTo>
                  <a:cubicBezTo>
                    <a:pt x="503" y="6"/>
                    <a:pt x="503" y="6"/>
                    <a:pt x="503" y="6"/>
                  </a:cubicBezTo>
                  <a:cubicBezTo>
                    <a:pt x="503" y="6"/>
                    <a:pt x="503" y="6"/>
                    <a:pt x="503" y="6"/>
                  </a:cubicBezTo>
                  <a:cubicBezTo>
                    <a:pt x="503" y="6"/>
                    <a:pt x="503" y="6"/>
                    <a:pt x="504" y="6"/>
                  </a:cubicBezTo>
                  <a:cubicBezTo>
                    <a:pt x="504" y="6"/>
                    <a:pt x="504" y="6"/>
                    <a:pt x="504" y="6"/>
                  </a:cubicBezTo>
                  <a:cubicBezTo>
                    <a:pt x="504" y="6"/>
                    <a:pt x="505" y="6"/>
                    <a:pt x="505" y="6"/>
                  </a:cubicBezTo>
                  <a:cubicBezTo>
                    <a:pt x="505" y="6"/>
                    <a:pt x="505" y="6"/>
                    <a:pt x="505" y="6"/>
                  </a:cubicBezTo>
                  <a:cubicBezTo>
                    <a:pt x="506" y="6"/>
                    <a:pt x="506" y="6"/>
                    <a:pt x="506" y="6"/>
                  </a:cubicBezTo>
                  <a:cubicBezTo>
                    <a:pt x="506" y="6"/>
                    <a:pt x="506" y="6"/>
                    <a:pt x="506" y="6"/>
                  </a:cubicBezTo>
                  <a:cubicBezTo>
                    <a:pt x="506" y="6"/>
                    <a:pt x="506" y="6"/>
                    <a:pt x="506" y="6"/>
                  </a:cubicBezTo>
                  <a:cubicBezTo>
                    <a:pt x="506" y="6"/>
                    <a:pt x="506" y="6"/>
                    <a:pt x="506" y="6"/>
                  </a:cubicBezTo>
                  <a:cubicBezTo>
                    <a:pt x="507" y="6"/>
                    <a:pt x="507" y="6"/>
                    <a:pt x="507" y="6"/>
                  </a:cubicBezTo>
                  <a:cubicBezTo>
                    <a:pt x="507" y="6"/>
                    <a:pt x="507" y="6"/>
                    <a:pt x="507" y="6"/>
                  </a:cubicBezTo>
                  <a:cubicBezTo>
                    <a:pt x="507" y="6"/>
                    <a:pt x="507" y="6"/>
                    <a:pt x="507" y="6"/>
                  </a:cubicBezTo>
                  <a:cubicBezTo>
                    <a:pt x="507" y="6"/>
                    <a:pt x="507" y="6"/>
                    <a:pt x="507" y="6"/>
                  </a:cubicBezTo>
                  <a:cubicBezTo>
                    <a:pt x="508" y="6"/>
                    <a:pt x="508" y="6"/>
                    <a:pt x="508" y="6"/>
                  </a:cubicBezTo>
                  <a:cubicBezTo>
                    <a:pt x="508" y="6"/>
                    <a:pt x="508" y="6"/>
                    <a:pt x="508" y="6"/>
                  </a:cubicBezTo>
                  <a:cubicBezTo>
                    <a:pt x="509" y="6"/>
                    <a:pt x="509" y="6"/>
                    <a:pt x="509" y="6"/>
                  </a:cubicBezTo>
                  <a:cubicBezTo>
                    <a:pt x="509" y="6"/>
                    <a:pt x="509" y="6"/>
                    <a:pt x="509" y="6"/>
                  </a:cubicBezTo>
                  <a:cubicBezTo>
                    <a:pt x="509" y="6"/>
                    <a:pt x="510" y="6"/>
                    <a:pt x="510" y="6"/>
                  </a:cubicBezTo>
                  <a:cubicBezTo>
                    <a:pt x="510" y="6"/>
                    <a:pt x="510" y="6"/>
                    <a:pt x="510" y="6"/>
                  </a:cubicBezTo>
                  <a:cubicBezTo>
                    <a:pt x="510" y="6"/>
                    <a:pt x="510" y="6"/>
                    <a:pt x="511" y="6"/>
                  </a:cubicBezTo>
                  <a:cubicBezTo>
                    <a:pt x="511" y="6"/>
                    <a:pt x="511" y="6"/>
                    <a:pt x="511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3" y="6"/>
                    <a:pt x="512" y="6"/>
                    <a:pt x="513" y="6"/>
                  </a:cubicBezTo>
                  <a:cubicBezTo>
                    <a:pt x="513" y="6"/>
                    <a:pt x="513" y="6"/>
                    <a:pt x="513" y="6"/>
                  </a:cubicBezTo>
                  <a:cubicBezTo>
                    <a:pt x="513" y="6"/>
                    <a:pt x="513" y="6"/>
                    <a:pt x="513" y="6"/>
                  </a:cubicBezTo>
                  <a:cubicBezTo>
                    <a:pt x="514" y="6"/>
                    <a:pt x="514" y="6"/>
                    <a:pt x="514" y="6"/>
                  </a:cubicBezTo>
                  <a:cubicBezTo>
                    <a:pt x="514" y="6"/>
                    <a:pt x="514" y="6"/>
                    <a:pt x="514" y="6"/>
                  </a:cubicBezTo>
                  <a:cubicBezTo>
                    <a:pt x="514" y="6"/>
                    <a:pt x="514" y="6"/>
                    <a:pt x="514" y="6"/>
                  </a:cubicBezTo>
                  <a:cubicBezTo>
                    <a:pt x="514" y="6"/>
                    <a:pt x="514" y="6"/>
                    <a:pt x="514" y="6"/>
                  </a:cubicBezTo>
                  <a:cubicBezTo>
                    <a:pt x="515" y="6"/>
                    <a:pt x="515" y="6"/>
                    <a:pt x="515" y="6"/>
                  </a:cubicBezTo>
                  <a:cubicBezTo>
                    <a:pt x="515" y="6"/>
                    <a:pt x="515" y="6"/>
                    <a:pt x="515" y="6"/>
                  </a:cubicBezTo>
                  <a:cubicBezTo>
                    <a:pt x="515" y="6"/>
                    <a:pt x="515" y="6"/>
                    <a:pt x="515" y="6"/>
                  </a:cubicBezTo>
                  <a:cubicBezTo>
                    <a:pt x="516" y="7"/>
                    <a:pt x="516" y="7"/>
                    <a:pt x="516" y="7"/>
                  </a:cubicBezTo>
                  <a:cubicBezTo>
                    <a:pt x="516" y="6"/>
                    <a:pt x="516" y="6"/>
                    <a:pt x="516" y="6"/>
                  </a:cubicBezTo>
                  <a:cubicBezTo>
                    <a:pt x="516" y="6"/>
                    <a:pt x="516" y="6"/>
                    <a:pt x="516" y="6"/>
                  </a:cubicBezTo>
                  <a:cubicBezTo>
                    <a:pt x="516" y="6"/>
                    <a:pt x="516" y="6"/>
                    <a:pt x="516" y="6"/>
                  </a:cubicBezTo>
                  <a:cubicBezTo>
                    <a:pt x="515" y="6"/>
                    <a:pt x="515" y="6"/>
                    <a:pt x="517" y="6"/>
                  </a:cubicBezTo>
                  <a:cubicBezTo>
                    <a:pt x="517" y="6"/>
                    <a:pt x="517" y="6"/>
                    <a:pt x="517" y="6"/>
                  </a:cubicBezTo>
                  <a:cubicBezTo>
                    <a:pt x="517" y="6"/>
                    <a:pt x="517" y="6"/>
                    <a:pt x="517" y="6"/>
                  </a:cubicBezTo>
                  <a:cubicBezTo>
                    <a:pt x="518" y="6"/>
                    <a:pt x="518" y="6"/>
                    <a:pt x="518" y="6"/>
                  </a:cubicBezTo>
                  <a:cubicBezTo>
                    <a:pt x="518" y="6"/>
                    <a:pt x="518" y="6"/>
                    <a:pt x="518" y="6"/>
                  </a:cubicBezTo>
                  <a:cubicBezTo>
                    <a:pt x="518" y="6"/>
                    <a:pt x="518" y="6"/>
                    <a:pt x="518" y="6"/>
                  </a:cubicBezTo>
                  <a:cubicBezTo>
                    <a:pt x="518" y="6"/>
                    <a:pt x="518" y="6"/>
                    <a:pt x="518" y="6"/>
                  </a:cubicBezTo>
                  <a:cubicBezTo>
                    <a:pt x="518" y="6"/>
                    <a:pt x="518" y="6"/>
                    <a:pt x="518" y="6"/>
                  </a:cubicBezTo>
                  <a:cubicBezTo>
                    <a:pt x="518" y="6"/>
                    <a:pt x="518" y="6"/>
                    <a:pt x="518" y="6"/>
                  </a:cubicBezTo>
                  <a:cubicBezTo>
                    <a:pt x="519" y="6"/>
                    <a:pt x="519" y="6"/>
                    <a:pt x="519" y="6"/>
                  </a:cubicBezTo>
                  <a:cubicBezTo>
                    <a:pt x="519" y="6"/>
                    <a:pt x="519" y="6"/>
                    <a:pt x="519" y="6"/>
                  </a:cubicBezTo>
                  <a:cubicBezTo>
                    <a:pt x="519" y="6"/>
                    <a:pt x="519" y="6"/>
                    <a:pt x="519" y="6"/>
                  </a:cubicBezTo>
                  <a:cubicBezTo>
                    <a:pt x="519" y="6"/>
                    <a:pt x="519" y="6"/>
                    <a:pt x="519" y="6"/>
                  </a:cubicBezTo>
                  <a:cubicBezTo>
                    <a:pt x="520" y="6"/>
                    <a:pt x="520" y="6"/>
                    <a:pt x="520" y="6"/>
                  </a:cubicBezTo>
                  <a:cubicBezTo>
                    <a:pt x="519" y="6"/>
                    <a:pt x="519" y="6"/>
                    <a:pt x="519" y="6"/>
                  </a:cubicBezTo>
                  <a:cubicBezTo>
                    <a:pt x="519" y="7"/>
                    <a:pt x="519" y="7"/>
                    <a:pt x="519" y="7"/>
                  </a:cubicBezTo>
                  <a:cubicBezTo>
                    <a:pt x="519" y="7"/>
                    <a:pt x="519" y="7"/>
                    <a:pt x="520" y="6"/>
                  </a:cubicBezTo>
                  <a:cubicBezTo>
                    <a:pt x="520" y="7"/>
                    <a:pt x="520" y="7"/>
                    <a:pt x="520" y="7"/>
                  </a:cubicBezTo>
                  <a:cubicBezTo>
                    <a:pt x="520" y="7"/>
                    <a:pt x="520" y="7"/>
                    <a:pt x="520" y="7"/>
                  </a:cubicBezTo>
                  <a:cubicBezTo>
                    <a:pt x="520" y="7"/>
                    <a:pt x="520" y="7"/>
                    <a:pt x="520" y="7"/>
                  </a:cubicBezTo>
                  <a:cubicBezTo>
                    <a:pt x="521" y="7"/>
                    <a:pt x="521" y="7"/>
                    <a:pt x="522" y="7"/>
                  </a:cubicBezTo>
                  <a:cubicBezTo>
                    <a:pt x="522" y="7"/>
                    <a:pt x="522" y="7"/>
                    <a:pt x="522" y="7"/>
                  </a:cubicBezTo>
                  <a:cubicBezTo>
                    <a:pt x="522" y="7"/>
                    <a:pt x="522" y="7"/>
                    <a:pt x="523" y="7"/>
                  </a:cubicBezTo>
                  <a:cubicBezTo>
                    <a:pt x="523" y="7"/>
                    <a:pt x="523" y="7"/>
                    <a:pt x="523" y="7"/>
                  </a:cubicBezTo>
                  <a:cubicBezTo>
                    <a:pt x="523" y="7"/>
                    <a:pt x="523" y="7"/>
                    <a:pt x="523" y="7"/>
                  </a:cubicBezTo>
                  <a:cubicBezTo>
                    <a:pt x="523" y="7"/>
                    <a:pt x="523" y="7"/>
                    <a:pt x="523" y="7"/>
                  </a:cubicBezTo>
                  <a:cubicBezTo>
                    <a:pt x="523" y="7"/>
                    <a:pt x="523" y="7"/>
                    <a:pt x="523" y="7"/>
                  </a:cubicBezTo>
                  <a:cubicBezTo>
                    <a:pt x="524" y="7"/>
                    <a:pt x="524" y="7"/>
                    <a:pt x="524" y="7"/>
                  </a:cubicBezTo>
                  <a:cubicBezTo>
                    <a:pt x="525" y="6"/>
                    <a:pt x="525" y="6"/>
                    <a:pt x="525" y="6"/>
                  </a:cubicBezTo>
                  <a:cubicBezTo>
                    <a:pt x="525" y="6"/>
                    <a:pt x="525" y="6"/>
                    <a:pt x="525" y="6"/>
                  </a:cubicBezTo>
                  <a:cubicBezTo>
                    <a:pt x="525" y="6"/>
                    <a:pt x="525" y="6"/>
                    <a:pt x="525" y="6"/>
                  </a:cubicBezTo>
                  <a:cubicBezTo>
                    <a:pt x="525" y="6"/>
                    <a:pt x="525" y="6"/>
                    <a:pt x="525" y="6"/>
                  </a:cubicBezTo>
                  <a:cubicBezTo>
                    <a:pt x="525" y="6"/>
                    <a:pt x="525" y="6"/>
                    <a:pt x="525" y="6"/>
                  </a:cubicBezTo>
                  <a:cubicBezTo>
                    <a:pt x="526" y="5"/>
                    <a:pt x="526" y="5"/>
                    <a:pt x="526" y="5"/>
                  </a:cubicBezTo>
                  <a:cubicBezTo>
                    <a:pt x="526" y="5"/>
                    <a:pt x="526" y="5"/>
                    <a:pt x="526" y="5"/>
                  </a:cubicBezTo>
                  <a:cubicBezTo>
                    <a:pt x="526" y="5"/>
                    <a:pt x="526" y="5"/>
                    <a:pt x="526" y="5"/>
                  </a:cubicBezTo>
                  <a:cubicBezTo>
                    <a:pt x="526" y="5"/>
                    <a:pt x="526" y="5"/>
                    <a:pt x="526" y="5"/>
                  </a:cubicBezTo>
                  <a:cubicBezTo>
                    <a:pt x="526" y="6"/>
                    <a:pt x="526" y="6"/>
                    <a:pt x="526" y="6"/>
                  </a:cubicBezTo>
                  <a:cubicBezTo>
                    <a:pt x="527" y="6"/>
                    <a:pt x="527" y="6"/>
                    <a:pt x="527" y="6"/>
                  </a:cubicBezTo>
                  <a:cubicBezTo>
                    <a:pt x="527" y="6"/>
                    <a:pt x="527" y="6"/>
                    <a:pt x="527" y="6"/>
                  </a:cubicBezTo>
                  <a:cubicBezTo>
                    <a:pt x="527" y="6"/>
                    <a:pt x="527" y="6"/>
                    <a:pt x="527" y="6"/>
                  </a:cubicBezTo>
                  <a:cubicBezTo>
                    <a:pt x="527" y="6"/>
                    <a:pt x="527" y="6"/>
                    <a:pt x="527" y="6"/>
                  </a:cubicBezTo>
                  <a:cubicBezTo>
                    <a:pt x="528" y="6"/>
                    <a:pt x="528" y="6"/>
                    <a:pt x="528" y="6"/>
                  </a:cubicBezTo>
                  <a:cubicBezTo>
                    <a:pt x="529" y="6"/>
                    <a:pt x="529" y="6"/>
                    <a:pt x="529" y="6"/>
                  </a:cubicBezTo>
                  <a:cubicBezTo>
                    <a:pt x="529" y="6"/>
                    <a:pt x="529" y="6"/>
                    <a:pt x="529" y="6"/>
                  </a:cubicBezTo>
                  <a:cubicBezTo>
                    <a:pt x="529" y="5"/>
                    <a:pt x="529" y="5"/>
                    <a:pt x="529" y="5"/>
                  </a:cubicBezTo>
                  <a:cubicBezTo>
                    <a:pt x="530" y="5"/>
                    <a:pt x="530" y="5"/>
                    <a:pt x="530" y="5"/>
                  </a:cubicBezTo>
                  <a:cubicBezTo>
                    <a:pt x="531" y="5"/>
                    <a:pt x="531" y="5"/>
                    <a:pt x="531" y="5"/>
                  </a:cubicBezTo>
                  <a:cubicBezTo>
                    <a:pt x="532" y="5"/>
                    <a:pt x="532" y="5"/>
                    <a:pt x="532" y="5"/>
                  </a:cubicBezTo>
                  <a:cubicBezTo>
                    <a:pt x="532" y="5"/>
                    <a:pt x="532" y="5"/>
                    <a:pt x="532" y="5"/>
                  </a:cubicBezTo>
                  <a:cubicBezTo>
                    <a:pt x="532" y="6"/>
                    <a:pt x="532" y="6"/>
                    <a:pt x="532" y="6"/>
                  </a:cubicBezTo>
                  <a:cubicBezTo>
                    <a:pt x="533" y="6"/>
                    <a:pt x="533" y="6"/>
                    <a:pt x="533" y="6"/>
                  </a:cubicBezTo>
                  <a:cubicBezTo>
                    <a:pt x="533" y="6"/>
                    <a:pt x="533" y="6"/>
                    <a:pt x="533" y="6"/>
                  </a:cubicBezTo>
                  <a:cubicBezTo>
                    <a:pt x="533" y="6"/>
                    <a:pt x="533" y="6"/>
                    <a:pt x="533" y="6"/>
                  </a:cubicBezTo>
                  <a:cubicBezTo>
                    <a:pt x="533" y="6"/>
                    <a:pt x="533" y="6"/>
                    <a:pt x="533" y="6"/>
                  </a:cubicBezTo>
                  <a:cubicBezTo>
                    <a:pt x="534" y="6"/>
                    <a:pt x="534" y="6"/>
                    <a:pt x="534" y="6"/>
                  </a:cubicBezTo>
                  <a:cubicBezTo>
                    <a:pt x="534" y="6"/>
                    <a:pt x="534" y="6"/>
                    <a:pt x="534" y="6"/>
                  </a:cubicBezTo>
                  <a:cubicBezTo>
                    <a:pt x="534" y="6"/>
                    <a:pt x="534" y="6"/>
                    <a:pt x="534" y="6"/>
                  </a:cubicBezTo>
                  <a:cubicBezTo>
                    <a:pt x="535" y="6"/>
                    <a:pt x="535" y="6"/>
                    <a:pt x="535" y="6"/>
                  </a:cubicBezTo>
                  <a:cubicBezTo>
                    <a:pt x="535" y="6"/>
                    <a:pt x="535" y="6"/>
                    <a:pt x="535" y="6"/>
                  </a:cubicBezTo>
                  <a:cubicBezTo>
                    <a:pt x="535" y="6"/>
                    <a:pt x="535" y="6"/>
                    <a:pt x="535" y="6"/>
                  </a:cubicBezTo>
                  <a:cubicBezTo>
                    <a:pt x="536" y="5"/>
                    <a:pt x="536" y="5"/>
                    <a:pt x="536" y="5"/>
                  </a:cubicBezTo>
                  <a:cubicBezTo>
                    <a:pt x="535" y="5"/>
                    <a:pt x="535" y="5"/>
                    <a:pt x="535" y="5"/>
                  </a:cubicBezTo>
                  <a:cubicBezTo>
                    <a:pt x="536" y="5"/>
                    <a:pt x="536" y="5"/>
                    <a:pt x="536" y="5"/>
                  </a:cubicBezTo>
                  <a:cubicBezTo>
                    <a:pt x="536" y="5"/>
                    <a:pt x="536" y="5"/>
                    <a:pt x="536" y="5"/>
                  </a:cubicBezTo>
                  <a:cubicBezTo>
                    <a:pt x="536" y="5"/>
                    <a:pt x="536" y="5"/>
                    <a:pt x="536" y="5"/>
                  </a:cubicBezTo>
                  <a:cubicBezTo>
                    <a:pt x="536" y="5"/>
                    <a:pt x="536" y="5"/>
                    <a:pt x="536" y="5"/>
                  </a:cubicBezTo>
                  <a:cubicBezTo>
                    <a:pt x="536" y="5"/>
                    <a:pt x="536" y="5"/>
                    <a:pt x="536" y="5"/>
                  </a:cubicBezTo>
                  <a:cubicBezTo>
                    <a:pt x="537" y="5"/>
                    <a:pt x="537" y="5"/>
                    <a:pt x="537" y="5"/>
                  </a:cubicBezTo>
                  <a:cubicBezTo>
                    <a:pt x="537" y="5"/>
                    <a:pt x="537" y="5"/>
                    <a:pt x="537" y="5"/>
                  </a:cubicBezTo>
                  <a:cubicBezTo>
                    <a:pt x="537" y="5"/>
                    <a:pt x="537" y="5"/>
                    <a:pt x="537" y="5"/>
                  </a:cubicBezTo>
                  <a:cubicBezTo>
                    <a:pt x="537" y="5"/>
                    <a:pt x="537" y="5"/>
                    <a:pt x="537" y="5"/>
                  </a:cubicBezTo>
                  <a:cubicBezTo>
                    <a:pt x="538" y="5"/>
                    <a:pt x="537" y="5"/>
                    <a:pt x="537" y="5"/>
                  </a:cubicBezTo>
                  <a:cubicBezTo>
                    <a:pt x="538" y="5"/>
                    <a:pt x="538" y="5"/>
                    <a:pt x="538" y="5"/>
                  </a:cubicBezTo>
                  <a:cubicBezTo>
                    <a:pt x="538" y="5"/>
                    <a:pt x="538" y="5"/>
                    <a:pt x="538" y="5"/>
                  </a:cubicBezTo>
                  <a:cubicBezTo>
                    <a:pt x="538" y="5"/>
                    <a:pt x="538" y="5"/>
                    <a:pt x="538" y="5"/>
                  </a:cubicBezTo>
                  <a:cubicBezTo>
                    <a:pt x="538" y="4"/>
                    <a:pt x="538" y="4"/>
                    <a:pt x="538" y="4"/>
                  </a:cubicBezTo>
                  <a:cubicBezTo>
                    <a:pt x="539" y="4"/>
                    <a:pt x="539" y="4"/>
                    <a:pt x="539" y="4"/>
                  </a:cubicBezTo>
                  <a:cubicBezTo>
                    <a:pt x="539" y="4"/>
                    <a:pt x="539" y="4"/>
                    <a:pt x="539" y="4"/>
                  </a:cubicBezTo>
                  <a:cubicBezTo>
                    <a:pt x="540" y="4"/>
                    <a:pt x="540" y="4"/>
                    <a:pt x="540" y="4"/>
                  </a:cubicBezTo>
                  <a:cubicBezTo>
                    <a:pt x="540" y="4"/>
                    <a:pt x="540" y="4"/>
                    <a:pt x="540" y="4"/>
                  </a:cubicBezTo>
                  <a:cubicBezTo>
                    <a:pt x="540" y="4"/>
                    <a:pt x="540" y="4"/>
                    <a:pt x="540" y="4"/>
                  </a:cubicBezTo>
                  <a:cubicBezTo>
                    <a:pt x="539" y="4"/>
                    <a:pt x="539" y="4"/>
                    <a:pt x="539" y="4"/>
                  </a:cubicBezTo>
                  <a:cubicBezTo>
                    <a:pt x="539" y="4"/>
                    <a:pt x="539" y="4"/>
                    <a:pt x="539" y="4"/>
                  </a:cubicBezTo>
                  <a:cubicBezTo>
                    <a:pt x="538" y="4"/>
                    <a:pt x="538" y="4"/>
                    <a:pt x="538" y="4"/>
                  </a:cubicBezTo>
                  <a:cubicBezTo>
                    <a:pt x="538" y="4"/>
                    <a:pt x="538" y="4"/>
                    <a:pt x="538" y="4"/>
                  </a:cubicBezTo>
                  <a:cubicBezTo>
                    <a:pt x="539" y="4"/>
                    <a:pt x="539" y="4"/>
                    <a:pt x="539" y="4"/>
                  </a:cubicBezTo>
                  <a:cubicBezTo>
                    <a:pt x="539" y="4"/>
                    <a:pt x="539" y="4"/>
                    <a:pt x="539" y="4"/>
                  </a:cubicBezTo>
                  <a:cubicBezTo>
                    <a:pt x="539" y="4"/>
                    <a:pt x="540" y="4"/>
                    <a:pt x="540" y="4"/>
                  </a:cubicBezTo>
                  <a:cubicBezTo>
                    <a:pt x="540" y="4"/>
                    <a:pt x="540" y="4"/>
                    <a:pt x="540" y="4"/>
                  </a:cubicBezTo>
                  <a:cubicBezTo>
                    <a:pt x="540" y="4"/>
                    <a:pt x="540" y="4"/>
                    <a:pt x="540" y="4"/>
                  </a:cubicBezTo>
                  <a:cubicBezTo>
                    <a:pt x="540" y="4"/>
                    <a:pt x="540" y="4"/>
                    <a:pt x="540" y="4"/>
                  </a:cubicBezTo>
                  <a:cubicBezTo>
                    <a:pt x="541" y="4"/>
                    <a:pt x="541" y="4"/>
                    <a:pt x="541" y="4"/>
                  </a:cubicBezTo>
                  <a:cubicBezTo>
                    <a:pt x="541" y="4"/>
                    <a:pt x="541" y="4"/>
                    <a:pt x="541" y="4"/>
                  </a:cubicBezTo>
                  <a:cubicBezTo>
                    <a:pt x="542" y="4"/>
                    <a:pt x="542" y="4"/>
                    <a:pt x="542" y="4"/>
                  </a:cubicBezTo>
                  <a:cubicBezTo>
                    <a:pt x="542" y="4"/>
                    <a:pt x="542" y="4"/>
                    <a:pt x="542" y="4"/>
                  </a:cubicBezTo>
                  <a:cubicBezTo>
                    <a:pt x="542" y="4"/>
                    <a:pt x="542" y="4"/>
                    <a:pt x="542" y="4"/>
                  </a:cubicBezTo>
                  <a:cubicBezTo>
                    <a:pt x="542" y="4"/>
                    <a:pt x="542" y="4"/>
                    <a:pt x="542" y="4"/>
                  </a:cubicBezTo>
                  <a:cubicBezTo>
                    <a:pt x="542" y="4"/>
                    <a:pt x="542" y="4"/>
                    <a:pt x="542" y="4"/>
                  </a:cubicBezTo>
                  <a:cubicBezTo>
                    <a:pt x="542" y="4"/>
                    <a:pt x="542" y="4"/>
                    <a:pt x="542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5" y="4"/>
                    <a:pt x="545" y="4"/>
                    <a:pt x="545" y="4"/>
                  </a:cubicBezTo>
                  <a:cubicBezTo>
                    <a:pt x="545" y="4"/>
                    <a:pt x="545" y="4"/>
                    <a:pt x="546" y="4"/>
                  </a:cubicBezTo>
                  <a:cubicBezTo>
                    <a:pt x="546" y="4"/>
                    <a:pt x="546" y="4"/>
                    <a:pt x="546" y="4"/>
                  </a:cubicBezTo>
                  <a:cubicBezTo>
                    <a:pt x="546" y="4"/>
                    <a:pt x="546" y="4"/>
                    <a:pt x="546" y="4"/>
                  </a:cubicBezTo>
                  <a:cubicBezTo>
                    <a:pt x="546" y="4"/>
                    <a:pt x="546" y="4"/>
                    <a:pt x="546" y="4"/>
                  </a:cubicBezTo>
                  <a:cubicBezTo>
                    <a:pt x="547" y="4"/>
                    <a:pt x="547" y="4"/>
                    <a:pt x="547" y="4"/>
                  </a:cubicBezTo>
                  <a:cubicBezTo>
                    <a:pt x="547" y="4"/>
                    <a:pt x="547" y="4"/>
                    <a:pt x="547" y="4"/>
                  </a:cubicBezTo>
                  <a:cubicBezTo>
                    <a:pt x="548" y="4"/>
                    <a:pt x="548" y="4"/>
                    <a:pt x="548" y="4"/>
                  </a:cubicBezTo>
                  <a:cubicBezTo>
                    <a:pt x="548" y="4"/>
                    <a:pt x="548" y="4"/>
                    <a:pt x="548" y="4"/>
                  </a:cubicBezTo>
                  <a:cubicBezTo>
                    <a:pt x="548" y="4"/>
                    <a:pt x="548" y="4"/>
                    <a:pt x="548" y="4"/>
                  </a:cubicBezTo>
                  <a:cubicBezTo>
                    <a:pt x="547" y="4"/>
                    <a:pt x="547" y="4"/>
                    <a:pt x="547" y="4"/>
                  </a:cubicBezTo>
                  <a:cubicBezTo>
                    <a:pt x="547" y="4"/>
                    <a:pt x="547" y="4"/>
                    <a:pt x="547" y="4"/>
                  </a:cubicBezTo>
                  <a:cubicBezTo>
                    <a:pt x="547" y="4"/>
                    <a:pt x="547" y="4"/>
                    <a:pt x="547" y="4"/>
                  </a:cubicBezTo>
                  <a:cubicBezTo>
                    <a:pt x="547" y="4"/>
                    <a:pt x="547" y="4"/>
                    <a:pt x="547" y="4"/>
                  </a:cubicBezTo>
                  <a:cubicBezTo>
                    <a:pt x="546" y="4"/>
                    <a:pt x="546" y="4"/>
                    <a:pt x="546" y="4"/>
                  </a:cubicBezTo>
                  <a:cubicBezTo>
                    <a:pt x="546" y="4"/>
                    <a:pt x="546" y="4"/>
                    <a:pt x="546" y="4"/>
                  </a:cubicBezTo>
                  <a:cubicBezTo>
                    <a:pt x="546" y="4"/>
                    <a:pt x="546" y="4"/>
                    <a:pt x="546" y="4"/>
                  </a:cubicBezTo>
                  <a:cubicBezTo>
                    <a:pt x="547" y="4"/>
                    <a:pt x="547" y="4"/>
                    <a:pt x="547" y="4"/>
                  </a:cubicBezTo>
                  <a:cubicBezTo>
                    <a:pt x="547" y="4"/>
                    <a:pt x="548" y="4"/>
                    <a:pt x="549" y="4"/>
                  </a:cubicBezTo>
                  <a:cubicBezTo>
                    <a:pt x="549" y="4"/>
                    <a:pt x="549" y="4"/>
                    <a:pt x="549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49" y="4"/>
                    <a:pt x="549" y="4"/>
                    <a:pt x="549" y="4"/>
                  </a:cubicBezTo>
                  <a:cubicBezTo>
                    <a:pt x="549" y="4"/>
                    <a:pt x="549" y="4"/>
                    <a:pt x="549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49" y="4"/>
                    <a:pt x="549" y="4"/>
                    <a:pt x="549" y="4"/>
                  </a:cubicBezTo>
                  <a:cubicBezTo>
                    <a:pt x="549" y="4"/>
                    <a:pt x="549" y="4"/>
                    <a:pt x="549" y="4"/>
                  </a:cubicBezTo>
                  <a:cubicBezTo>
                    <a:pt x="549" y="4"/>
                    <a:pt x="549" y="4"/>
                    <a:pt x="549" y="4"/>
                  </a:cubicBezTo>
                  <a:cubicBezTo>
                    <a:pt x="549" y="4"/>
                    <a:pt x="549" y="4"/>
                    <a:pt x="549" y="4"/>
                  </a:cubicBezTo>
                  <a:cubicBezTo>
                    <a:pt x="548" y="4"/>
                    <a:pt x="548" y="4"/>
                    <a:pt x="548" y="4"/>
                  </a:cubicBezTo>
                  <a:cubicBezTo>
                    <a:pt x="548" y="4"/>
                    <a:pt x="548" y="4"/>
                    <a:pt x="548" y="4"/>
                  </a:cubicBezTo>
                  <a:cubicBezTo>
                    <a:pt x="548" y="4"/>
                    <a:pt x="548" y="4"/>
                    <a:pt x="548" y="4"/>
                  </a:cubicBezTo>
                  <a:cubicBezTo>
                    <a:pt x="548" y="4"/>
                    <a:pt x="548" y="4"/>
                    <a:pt x="548" y="4"/>
                  </a:cubicBezTo>
                  <a:cubicBezTo>
                    <a:pt x="548" y="4"/>
                    <a:pt x="548" y="4"/>
                    <a:pt x="548" y="4"/>
                  </a:cubicBezTo>
                  <a:cubicBezTo>
                    <a:pt x="547" y="5"/>
                    <a:pt x="547" y="5"/>
                    <a:pt x="547" y="5"/>
                  </a:cubicBezTo>
                  <a:cubicBezTo>
                    <a:pt x="548" y="5"/>
                    <a:pt x="548" y="5"/>
                    <a:pt x="548" y="5"/>
                  </a:cubicBezTo>
                  <a:cubicBezTo>
                    <a:pt x="549" y="5"/>
                    <a:pt x="549" y="5"/>
                    <a:pt x="549" y="5"/>
                  </a:cubicBezTo>
                  <a:cubicBezTo>
                    <a:pt x="549" y="5"/>
                    <a:pt x="549" y="5"/>
                    <a:pt x="549" y="5"/>
                  </a:cubicBezTo>
                  <a:cubicBezTo>
                    <a:pt x="549" y="4"/>
                    <a:pt x="549" y="4"/>
                    <a:pt x="549" y="4"/>
                  </a:cubicBezTo>
                  <a:cubicBezTo>
                    <a:pt x="549" y="4"/>
                    <a:pt x="549" y="4"/>
                    <a:pt x="549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50" y="4"/>
                    <a:pt x="550" y="4"/>
                    <a:pt x="550" y="4"/>
                  </a:cubicBezTo>
                  <a:cubicBezTo>
                    <a:pt x="551" y="4"/>
                    <a:pt x="551" y="4"/>
                    <a:pt x="551" y="4"/>
                  </a:cubicBezTo>
                  <a:cubicBezTo>
                    <a:pt x="551" y="4"/>
                    <a:pt x="551" y="4"/>
                    <a:pt x="551" y="4"/>
                  </a:cubicBezTo>
                  <a:cubicBezTo>
                    <a:pt x="551" y="4"/>
                    <a:pt x="551" y="4"/>
                    <a:pt x="552" y="4"/>
                  </a:cubicBezTo>
                  <a:cubicBezTo>
                    <a:pt x="552" y="3"/>
                    <a:pt x="552" y="4"/>
                    <a:pt x="553" y="3"/>
                  </a:cubicBezTo>
                  <a:cubicBezTo>
                    <a:pt x="553" y="3"/>
                    <a:pt x="553" y="3"/>
                    <a:pt x="553" y="3"/>
                  </a:cubicBezTo>
                  <a:cubicBezTo>
                    <a:pt x="553" y="3"/>
                    <a:pt x="554" y="3"/>
                    <a:pt x="554" y="3"/>
                  </a:cubicBezTo>
                  <a:cubicBezTo>
                    <a:pt x="554" y="3"/>
                    <a:pt x="554" y="3"/>
                    <a:pt x="554" y="3"/>
                  </a:cubicBezTo>
                  <a:cubicBezTo>
                    <a:pt x="555" y="3"/>
                    <a:pt x="555" y="3"/>
                    <a:pt x="555" y="3"/>
                  </a:cubicBezTo>
                  <a:cubicBezTo>
                    <a:pt x="555" y="3"/>
                    <a:pt x="555" y="3"/>
                    <a:pt x="555" y="3"/>
                  </a:cubicBezTo>
                  <a:cubicBezTo>
                    <a:pt x="555" y="3"/>
                    <a:pt x="555" y="3"/>
                    <a:pt x="555" y="3"/>
                  </a:cubicBezTo>
                  <a:cubicBezTo>
                    <a:pt x="555" y="3"/>
                    <a:pt x="555" y="3"/>
                    <a:pt x="555" y="3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556" y="3"/>
                    <a:pt x="556" y="3"/>
                    <a:pt x="556" y="4"/>
                  </a:cubicBezTo>
                  <a:cubicBezTo>
                    <a:pt x="556" y="4"/>
                    <a:pt x="556" y="4"/>
                    <a:pt x="555" y="4"/>
                  </a:cubicBezTo>
                  <a:cubicBezTo>
                    <a:pt x="555" y="4"/>
                    <a:pt x="555" y="4"/>
                    <a:pt x="555" y="4"/>
                  </a:cubicBezTo>
                  <a:cubicBezTo>
                    <a:pt x="555" y="4"/>
                    <a:pt x="555" y="4"/>
                    <a:pt x="555" y="4"/>
                  </a:cubicBezTo>
                  <a:cubicBezTo>
                    <a:pt x="555" y="4"/>
                    <a:pt x="555" y="4"/>
                    <a:pt x="555" y="4"/>
                  </a:cubicBezTo>
                  <a:cubicBezTo>
                    <a:pt x="555" y="4"/>
                    <a:pt x="555" y="4"/>
                    <a:pt x="555" y="4"/>
                  </a:cubicBezTo>
                  <a:cubicBezTo>
                    <a:pt x="555" y="4"/>
                    <a:pt x="555" y="4"/>
                    <a:pt x="555" y="4"/>
                  </a:cubicBezTo>
                  <a:cubicBezTo>
                    <a:pt x="555" y="4"/>
                    <a:pt x="555" y="4"/>
                    <a:pt x="555" y="4"/>
                  </a:cubicBezTo>
                  <a:cubicBezTo>
                    <a:pt x="555" y="4"/>
                    <a:pt x="555" y="4"/>
                    <a:pt x="555" y="4"/>
                  </a:cubicBezTo>
                  <a:cubicBezTo>
                    <a:pt x="555" y="4"/>
                    <a:pt x="554" y="5"/>
                    <a:pt x="554" y="5"/>
                  </a:cubicBezTo>
                  <a:cubicBezTo>
                    <a:pt x="554" y="5"/>
                    <a:pt x="554" y="5"/>
                    <a:pt x="554" y="5"/>
                  </a:cubicBezTo>
                  <a:cubicBezTo>
                    <a:pt x="554" y="5"/>
                    <a:pt x="554" y="5"/>
                    <a:pt x="554" y="5"/>
                  </a:cubicBezTo>
                  <a:cubicBezTo>
                    <a:pt x="554" y="5"/>
                    <a:pt x="554" y="5"/>
                    <a:pt x="554" y="5"/>
                  </a:cubicBezTo>
                  <a:cubicBezTo>
                    <a:pt x="554" y="5"/>
                    <a:pt x="554" y="5"/>
                    <a:pt x="554" y="5"/>
                  </a:cubicBezTo>
                  <a:cubicBezTo>
                    <a:pt x="554" y="5"/>
                    <a:pt x="554" y="5"/>
                    <a:pt x="554" y="5"/>
                  </a:cubicBezTo>
                  <a:cubicBezTo>
                    <a:pt x="554" y="5"/>
                    <a:pt x="554" y="5"/>
                    <a:pt x="554" y="5"/>
                  </a:cubicBezTo>
                  <a:cubicBezTo>
                    <a:pt x="555" y="5"/>
                    <a:pt x="555" y="5"/>
                    <a:pt x="555" y="5"/>
                  </a:cubicBezTo>
                  <a:cubicBezTo>
                    <a:pt x="555" y="5"/>
                    <a:pt x="555" y="5"/>
                    <a:pt x="555" y="5"/>
                  </a:cubicBezTo>
                  <a:cubicBezTo>
                    <a:pt x="556" y="5"/>
                    <a:pt x="556" y="5"/>
                    <a:pt x="556" y="5"/>
                  </a:cubicBezTo>
                  <a:cubicBezTo>
                    <a:pt x="556" y="5"/>
                    <a:pt x="556" y="5"/>
                    <a:pt x="556" y="5"/>
                  </a:cubicBezTo>
                  <a:cubicBezTo>
                    <a:pt x="557" y="4"/>
                    <a:pt x="557" y="4"/>
                    <a:pt x="557" y="4"/>
                  </a:cubicBezTo>
                  <a:cubicBezTo>
                    <a:pt x="557" y="4"/>
                    <a:pt x="557" y="4"/>
                    <a:pt x="557" y="4"/>
                  </a:cubicBezTo>
                  <a:cubicBezTo>
                    <a:pt x="558" y="4"/>
                    <a:pt x="558" y="4"/>
                    <a:pt x="558" y="4"/>
                  </a:cubicBezTo>
                  <a:cubicBezTo>
                    <a:pt x="558" y="4"/>
                    <a:pt x="558" y="4"/>
                    <a:pt x="558" y="4"/>
                  </a:cubicBezTo>
                  <a:cubicBezTo>
                    <a:pt x="558" y="4"/>
                    <a:pt x="559" y="4"/>
                    <a:pt x="560" y="4"/>
                  </a:cubicBezTo>
                  <a:cubicBezTo>
                    <a:pt x="560" y="4"/>
                    <a:pt x="560" y="4"/>
                    <a:pt x="560" y="4"/>
                  </a:cubicBezTo>
                  <a:cubicBezTo>
                    <a:pt x="561" y="4"/>
                    <a:pt x="561" y="4"/>
                    <a:pt x="561" y="4"/>
                  </a:cubicBezTo>
                  <a:cubicBezTo>
                    <a:pt x="561" y="4"/>
                    <a:pt x="561" y="4"/>
                    <a:pt x="561" y="4"/>
                  </a:cubicBezTo>
                  <a:cubicBezTo>
                    <a:pt x="561" y="4"/>
                    <a:pt x="561" y="4"/>
                    <a:pt x="561" y="4"/>
                  </a:cubicBezTo>
                  <a:cubicBezTo>
                    <a:pt x="561" y="4"/>
                    <a:pt x="561" y="4"/>
                    <a:pt x="561" y="4"/>
                  </a:cubicBezTo>
                  <a:cubicBezTo>
                    <a:pt x="562" y="4"/>
                    <a:pt x="562" y="4"/>
                    <a:pt x="562" y="4"/>
                  </a:cubicBezTo>
                  <a:cubicBezTo>
                    <a:pt x="562" y="4"/>
                    <a:pt x="562" y="4"/>
                    <a:pt x="562" y="4"/>
                  </a:cubicBezTo>
                  <a:cubicBezTo>
                    <a:pt x="563" y="4"/>
                    <a:pt x="563" y="4"/>
                    <a:pt x="564" y="4"/>
                  </a:cubicBezTo>
                  <a:cubicBezTo>
                    <a:pt x="564" y="4"/>
                    <a:pt x="565" y="4"/>
                    <a:pt x="566" y="4"/>
                  </a:cubicBezTo>
                  <a:cubicBezTo>
                    <a:pt x="566" y="4"/>
                    <a:pt x="566" y="4"/>
                    <a:pt x="566" y="4"/>
                  </a:cubicBezTo>
                  <a:cubicBezTo>
                    <a:pt x="566" y="4"/>
                    <a:pt x="566" y="4"/>
                    <a:pt x="566" y="4"/>
                  </a:cubicBezTo>
                  <a:cubicBezTo>
                    <a:pt x="566" y="4"/>
                    <a:pt x="566" y="4"/>
                    <a:pt x="566" y="4"/>
                  </a:cubicBezTo>
                  <a:cubicBezTo>
                    <a:pt x="567" y="4"/>
                    <a:pt x="567" y="4"/>
                    <a:pt x="567" y="4"/>
                  </a:cubicBezTo>
                  <a:cubicBezTo>
                    <a:pt x="568" y="4"/>
                    <a:pt x="568" y="4"/>
                    <a:pt x="568" y="4"/>
                  </a:cubicBezTo>
                  <a:cubicBezTo>
                    <a:pt x="568" y="4"/>
                    <a:pt x="568" y="4"/>
                    <a:pt x="568" y="4"/>
                  </a:cubicBezTo>
                  <a:cubicBezTo>
                    <a:pt x="568" y="3"/>
                    <a:pt x="568" y="3"/>
                    <a:pt x="568" y="3"/>
                  </a:cubicBezTo>
                  <a:cubicBezTo>
                    <a:pt x="569" y="3"/>
                    <a:pt x="569" y="3"/>
                    <a:pt x="569" y="3"/>
                  </a:cubicBezTo>
                  <a:cubicBezTo>
                    <a:pt x="569" y="3"/>
                    <a:pt x="569" y="3"/>
                    <a:pt x="569" y="3"/>
                  </a:cubicBezTo>
                  <a:cubicBezTo>
                    <a:pt x="569" y="3"/>
                    <a:pt x="569" y="3"/>
                    <a:pt x="570" y="3"/>
                  </a:cubicBezTo>
                  <a:cubicBezTo>
                    <a:pt x="570" y="3"/>
                    <a:pt x="570" y="3"/>
                    <a:pt x="570" y="3"/>
                  </a:cubicBezTo>
                  <a:cubicBezTo>
                    <a:pt x="570" y="3"/>
                    <a:pt x="570" y="3"/>
                    <a:pt x="570" y="3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3" y="4"/>
                    <a:pt x="573" y="4"/>
                    <a:pt x="573" y="4"/>
                  </a:cubicBezTo>
                  <a:cubicBezTo>
                    <a:pt x="573" y="3"/>
                    <a:pt x="573" y="3"/>
                    <a:pt x="573" y="3"/>
                  </a:cubicBezTo>
                  <a:cubicBezTo>
                    <a:pt x="573" y="4"/>
                    <a:pt x="573" y="4"/>
                    <a:pt x="573" y="4"/>
                  </a:cubicBezTo>
                  <a:cubicBezTo>
                    <a:pt x="574" y="4"/>
                    <a:pt x="574" y="4"/>
                    <a:pt x="574" y="4"/>
                  </a:cubicBezTo>
                  <a:cubicBezTo>
                    <a:pt x="574" y="4"/>
                    <a:pt x="574" y="4"/>
                    <a:pt x="574" y="4"/>
                  </a:cubicBezTo>
                  <a:cubicBezTo>
                    <a:pt x="574" y="4"/>
                    <a:pt x="574" y="4"/>
                    <a:pt x="574" y="4"/>
                  </a:cubicBezTo>
                  <a:cubicBezTo>
                    <a:pt x="573" y="4"/>
                    <a:pt x="573" y="4"/>
                    <a:pt x="573" y="4"/>
                  </a:cubicBezTo>
                  <a:cubicBezTo>
                    <a:pt x="574" y="4"/>
                    <a:pt x="574" y="4"/>
                    <a:pt x="574" y="4"/>
                  </a:cubicBezTo>
                  <a:cubicBezTo>
                    <a:pt x="573" y="4"/>
                    <a:pt x="573" y="4"/>
                    <a:pt x="573" y="4"/>
                  </a:cubicBezTo>
                  <a:cubicBezTo>
                    <a:pt x="574" y="4"/>
                    <a:pt x="574" y="4"/>
                    <a:pt x="574" y="4"/>
                  </a:cubicBezTo>
                  <a:cubicBezTo>
                    <a:pt x="575" y="4"/>
                    <a:pt x="575" y="4"/>
                    <a:pt x="575" y="4"/>
                  </a:cubicBezTo>
                  <a:cubicBezTo>
                    <a:pt x="575" y="5"/>
                    <a:pt x="575" y="5"/>
                    <a:pt x="575" y="5"/>
                  </a:cubicBezTo>
                  <a:cubicBezTo>
                    <a:pt x="575" y="5"/>
                    <a:pt x="575" y="5"/>
                    <a:pt x="575" y="5"/>
                  </a:cubicBezTo>
                  <a:cubicBezTo>
                    <a:pt x="575" y="5"/>
                    <a:pt x="575" y="5"/>
                    <a:pt x="575" y="5"/>
                  </a:cubicBezTo>
                  <a:cubicBezTo>
                    <a:pt x="575" y="5"/>
                    <a:pt x="575" y="5"/>
                    <a:pt x="575" y="5"/>
                  </a:cubicBezTo>
                  <a:cubicBezTo>
                    <a:pt x="575" y="5"/>
                    <a:pt x="575" y="5"/>
                    <a:pt x="575" y="5"/>
                  </a:cubicBezTo>
                  <a:cubicBezTo>
                    <a:pt x="575" y="4"/>
                    <a:pt x="575" y="4"/>
                    <a:pt x="575" y="4"/>
                  </a:cubicBezTo>
                  <a:cubicBezTo>
                    <a:pt x="575" y="4"/>
                    <a:pt x="575" y="4"/>
                    <a:pt x="575" y="4"/>
                  </a:cubicBezTo>
                  <a:cubicBezTo>
                    <a:pt x="576" y="4"/>
                    <a:pt x="576" y="4"/>
                    <a:pt x="576" y="4"/>
                  </a:cubicBezTo>
                  <a:cubicBezTo>
                    <a:pt x="576" y="4"/>
                    <a:pt x="576" y="4"/>
                    <a:pt x="576" y="4"/>
                  </a:cubicBezTo>
                  <a:cubicBezTo>
                    <a:pt x="576" y="4"/>
                    <a:pt x="576" y="4"/>
                    <a:pt x="576" y="4"/>
                  </a:cubicBezTo>
                  <a:cubicBezTo>
                    <a:pt x="577" y="4"/>
                    <a:pt x="577" y="4"/>
                    <a:pt x="577" y="4"/>
                  </a:cubicBezTo>
                  <a:cubicBezTo>
                    <a:pt x="577" y="4"/>
                    <a:pt x="577" y="4"/>
                    <a:pt x="577" y="4"/>
                  </a:cubicBezTo>
                  <a:cubicBezTo>
                    <a:pt x="577" y="4"/>
                    <a:pt x="577" y="4"/>
                    <a:pt x="577" y="4"/>
                  </a:cubicBezTo>
                  <a:cubicBezTo>
                    <a:pt x="577" y="4"/>
                    <a:pt x="577" y="4"/>
                    <a:pt x="577" y="4"/>
                  </a:cubicBezTo>
                  <a:cubicBezTo>
                    <a:pt x="578" y="4"/>
                    <a:pt x="578" y="4"/>
                    <a:pt x="578" y="4"/>
                  </a:cubicBezTo>
                  <a:cubicBezTo>
                    <a:pt x="578" y="4"/>
                    <a:pt x="578" y="4"/>
                    <a:pt x="578" y="4"/>
                  </a:cubicBezTo>
                  <a:cubicBezTo>
                    <a:pt x="579" y="4"/>
                    <a:pt x="579" y="4"/>
                    <a:pt x="579" y="4"/>
                  </a:cubicBezTo>
                  <a:cubicBezTo>
                    <a:pt x="580" y="4"/>
                    <a:pt x="581" y="4"/>
                    <a:pt x="581" y="4"/>
                  </a:cubicBezTo>
                  <a:cubicBezTo>
                    <a:pt x="581" y="4"/>
                    <a:pt x="581" y="4"/>
                    <a:pt x="581" y="4"/>
                  </a:cubicBezTo>
                  <a:cubicBezTo>
                    <a:pt x="582" y="4"/>
                    <a:pt x="582" y="4"/>
                    <a:pt x="582" y="4"/>
                  </a:cubicBezTo>
                  <a:cubicBezTo>
                    <a:pt x="582" y="4"/>
                    <a:pt x="582" y="4"/>
                    <a:pt x="582" y="4"/>
                  </a:cubicBezTo>
                  <a:cubicBezTo>
                    <a:pt x="582" y="4"/>
                    <a:pt x="582" y="4"/>
                    <a:pt x="582" y="4"/>
                  </a:cubicBezTo>
                  <a:cubicBezTo>
                    <a:pt x="583" y="3"/>
                    <a:pt x="583" y="3"/>
                    <a:pt x="583" y="3"/>
                  </a:cubicBezTo>
                  <a:cubicBezTo>
                    <a:pt x="583" y="3"/>
                    <a:pt x="583" y="3"/>
                    <a:pt x="583" y="3"/>
                  </a:cubicBezTo>
                  <a:cubicBezTo>
                    <a:pt x="585" y="3"/>
                    <a:pt x="585" y="3"/>
                    <a:pt x="585" y="3"/>
                  </a:cubicBezTo>
                  <a:cubicBezTo>
                    <a:pt x="585" y="3"/>
                    <a:pt x="585" y="3"/>
                    <a:pt x="585" y="3"/>
                  </a:cubicBezTo>
                  <a:cubicBezTo>
                    <a:pt x="585" y="4"/>
                    <a:pt x="585" y="4"/>
                    <a:pt x="585" y="4"/>
                  </a:cubicBezTo>
                  <a:cubicBezTo>
                    <a:pt x="586" y="4"/>
                    <a:pt x="586" y="3"/>
                    <a:pt x="586" y="3"/>
                  </a:cubicBezTo>
                  <a:cubicBezTo>
                    <a:pt x="587" y="3"/>
                    <a:pt x="587" y="3"/>
                    <a:pt x="587" y="3"/>
                  </a:cubicBezTo>
                  <a:cubicBezTo>
                    <a:pt x="587" y="3"/>
                    <a:pt x="587" y="3"/>
                    <a:pt x="587" y="3"/>
                  </a:cubicBezTo>
                  <a:cubicBezTo>
                    <a:pt x="587" y="3"/>
                    <a:pt x="587" y="3"/>
                    <a:pt x="587" y="3"/>
                  </a:cubicBezTo>
                  <a:cubicBezTo>
                    <a:pt x="587" y="3"/>
                    <a:pt x="587" y="3"/>
                    <a:pt x="587" y="3"/>
                  </a:cubicBezTo>
                  <a:cubicBezTo>
                    <a:pt x="587" y="3"/>
                    <a:pt x="587" y="3"/>
                    <a:pt x="587" y="3"/>
                  </a:cubicBezTo>
                  <a:cubicBezTo>
                    <a:pt x="587" y="3"/>
                    <a:pt x="587" y="3"/>
                    <a:pt x="587" y="3"/>
                  </a:cubicBezTo>
                  <a:cubicBezTo>
                    <a:pt x="587" y="3"/>
                    <a:pt x="587" y="3"/>
                    <a:pt x="588" y="3"/>
                  </a:cubicBezTo>
                  <a:cubicBezTo>
                    <a:pt x="588" y="3"/>
                    <a:pt x="588" y="3"/>
                    <a:pt x="588" y="3"/>
                  </a:cubicBezTo>
                  <a:cubicBezTo>
                    <a:pt x="588" y="3"/>
                    <a:pt x="588" y="3"/>
                    <a:pt x="588" y="3"/>
                  </a:cubicBezTo>
                  <a:cubicBezTo>
                    <a:pt x="588" y="3"/>
                    <a:pt x="588" y="3"/>
                    <a:pt x="588" y="3"/>
                  </a:cubicBezTo>
                  <a:cubicBezTo>
                    <a:pt x="588" y="3"/>
                    <a:pt x="588" y="3"/>
                    <a:pt x="588" y="3"/>
                  </a:cubicBezTo>
                  <a:cubicBezTo>
                    <a:pt x="588" y="3"/>
                    <a:pt x="588" y="3"/>
                    <a:pt x="588" y="3"/>
                  </a:cubicBezTo>
                  <a:cubicBezTo>
                    <a:pt x="588" y="3"/>
                    <a:pt x="588" y="3"/>
                    <a:pt x="588" y="3"/>
                  </a:cubicBezTo>
                  <a:cubicBezTo>
                    <a:pt x="588" y="3"/>
                    <a:pt x="588" y="3"/>
                    <a:pt x="588" y="3"/>
                  </a:cubicBezTo>
                  <a:cubicBezTo>
                    <a:pt x="589" y="3"/>
                    <a:pt x="589" y="3"/>
                    <a:pt x="589" y="3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590" y="4"/>
                    <a:pt x="590" y="4"/>
                    <a:pt x="591" y="4"/>
                  </a:cubicBezTo>
                  <a:cubicBezTo>
                    <a:pt x="591" y="4"/>
                    <a:pt x="591" y="4"/>
                    <a:pt x="591" y="4"/>
                  </a:cubicBezTo>
                  <a:cubicBezTo>
                    <a:pt x="592" y="4"/>
                    <a:pt x="592" y="4"/>
                    <a:pt x="592" y="4"/>
                  </a:cubicBezTo>
                  <a:cubicBezTo>
                    <a:pt x="592" y="3"/>
                    <a:pt x="592" y="3"/>
                    <a:pt x="592" y="3"/>
                  </a:cubicBezTo>
                  <a:cubicBezTo>
                    <a:pt x="593" y="3"/>
                    <a:pt x="593" y="3"/>
                    <a:pt x="593" y="3"/>
                  </a:cubicBezTo>
                  <a:cubicBezTo>
                    <a:pt x="593" y="3"/>
                    <a:pt x="593" y="3"/>
                    <a:pt x="593" y="3"/>
                  </a:cubicBezTo>
                  <a:cubicBezTo>
                    <a:pt x="592" y="3"/>
                    <a:pt x="592" y="3"/>
                    <a:pt x="592" y="3"/>
                  </a:cubicBezTo>
                  <a:cubicBezTo>
                    <a:pt x="592" y="3"/>
                    <a:pt x="592" y="3"/>
                    <a:pt x="592" y="3"/>
                  </a:cubicBezTo>
                  <a:cubicBezTo>
                    <a:pt x="592" y="3"/>
                    <a:pt x="592" y="3"/>
                    <a:pt x="592" y="3"/>
                  </a:cubicBezTo>
                  <a:cubicBezTo>
                    <a:pt x="592" y="2"/>
                    <a:pt x="592" y="2"/>
                    <a:pt x="592" y="2"/>
                  </a:cubicBezTo>
                  <a:cubicBezTo>
                    <a:pt x="592" y="2"/>
                    <a:pt x="593" y="2"/>
                    <a:pt x="593" y="2"/>
                  </a:cubicBezTo>
                  <a:cubicBezTo>
                    <a:pt x="593" y="2"/>
                    <a:pt x="593" y="2"/>
                    <a:pt x="593" y="2"/>
                  </a:cubicBezTo>
                  <a:cubicBezTo>
                    <a:pt x="595" y="2"/>
                    <a:pt x="595" y="2"/>
                    <a:pt x="595" y="2"/>
                  </a:cubicBezTo>
                  <a:cubicBezTo>
                    <a:pt x="595" y="2"/>
                    <a:pt x="595" y="2"/>
                    <a:pt x="595" y="2"/>
                  </a:cubicBezTo>
                  <a:cubicBezTo>
                    <a:pt x="595" y="2"/>
                    <a:pt x="595" y="2"/>
                    <a:pt x="595" y="2"/>
                  </a:cubicBezTo>
                  <a:cubicBezTo>
                    <a:pt x="595" y="2"/>
                    <a:pt x="595" y="2"/>
                    <a:pt x="595" y="2"/>
                  </a:cubicBezTo>
                  <a:cubicBezTo>
                    <a:pt x="596" y="2"/>
                    <a:pt x="596" y="2"/>
                    <a:pt x="596" y="2"/>
                  </a:cubicBezTo>
                  <a:cubicBezTo>
                    <a:pt x="596" y="2"/>
                    <a:pt x="596" y="2"/>
                    <a:pt x="596" y="2"/>
                  </a:cubicBezTo>
                  <a:cubicBezTo>
                    <a:pt x="596" y="2"/>
                    <a:pt x="596" y="2"/>
                    <a:pt x="597" y="2"/>
                  </a:cubicBezTo>
                  <a:cubicBezTo>
                    <a:pt x="597" y="2"/>
                    <a:pt x="597" y="2"/>
                    <a:pt x="597" y="2"/>
                  </a:cubicBezTo>
                  <a:cubicBezTo>
                    <a:pt x="598" y="2"/>
                    <a:pt x="599" y="2"/>
                    <a:pt x="600" y="2"/>
                  </a:cubicBezTo>
                  <a:cubicBezTo>
                    <a:pt x="600" y="2"/>
                    <a:pt x="600" y="2"/>
                    <a:pt x="600" y="2"/>
                  </a:cubicBezTo>
                  <a:cubicBezTo>
                    <a:pt x="600" y="2"/>
                    <a:pt x="600" y="2"/>
                    <a:pt x="600" y="2"/>
                  </a:cubicBezTo>
                  <a:cubicBezTo>
                    <a:pt x="600" y="2"/>
                    <a:pt x="600" y="2"/>
                    <a:pt x="600" y="2"/>
                  </a:cubicBezTo>
                  <a:cubicBezTo>
                    <a:pt x="600" y="2"/>
                    <a:pt x="600" y="2"/>
                    <a:pt x="600" y="2"/>
                  </a:cubicBezTo>
                  <a:cubicBezTo>
                    <a:pt x="600" y="2"/>
                    <a:pt x="600" y="2"/>
                    <a:pt x="600" y="2"/>
                  </a:cubicBezTo>
                  <a:cubicBezTo>
                    <a:pt x="600" y="2"/>
                    <a:pt x="600" y="2"/>
                    <a:pt x="600" y="2"/>
                  </a:cubicBezTo>
                  <a:cubicBezTo>
                    <a:pt x="601" y="2"/>
                    <a:pt x="601" y="2"/>
                    <a:pt x="601" y="2"/>
                  </a:cubicBezTo>
                  <a:cubicBezTo>
                    <a:pt x="601" y="2"/>
                    <a:pt x="601" y="2"/>
                    <a:pt x="602" y="2"/>
                  </a:cubicBezTo>
                  <a:cubicBezTo>
                    <a:pt x="602" y="2"/>
                    <a:pt x="602" y="2"/>
                    <a:pt x="602" y="2"/>
                  </a:cubicBezTo>
                  <a:cubicBezTo>
                    <a:pt x="602" y="2"/>
                    <a:pt x="602" y="2"/>
                    <a:pt x="602" y="2"/>
                  </a:cubicBezTo>
                  <a:cubicBezTo>
                    <a:pt x="602" y="2"/>
                    <a:pt x="602" y="2"/>
                    <a:pt x="602" y="2"/>
                  </a:cubicBezTo>
                  <a:cubicBezTo>
                    <a:pt x="603" y="2"/>
                    <a:pt x="603" y="2"/>
                    <a:pt x="603" y="2"/>
                  </a:cubicBezTo>
                  <a:cubicBezTo>
                    <a:pt x="603" y="2"/>
                    <a:pt x="603" y="2"/>
                    <a:pt x="604" y="2"/>
                  </a:cubicBezTo>
                  <a:cubicBezTo>
                    <a:pt x="604" y="2"/>
                    <a:pt x="604" y="2"/>
                    <a:pt x="605" y="2"/>
                  </a:cubicBezTo>
                  <a:cubicBezTo>
                    <a:pt x="605" y="2"/>
                    <a:pt x="605" y="2"/>
                    <a:pt x="605" y="2"/>
                  </a:cubicBezTo>
                  <a:cubicBezTo>
                    <a:pt x="605" y="2"/>
                    <a:pt x="605" y="2"/>
                    <a:pt x="605" y="2"/>
                  </a:cubicBezTo>
                  <a:cubicBezTo>
                    <a:pt x="605" y="2"/>
                    <a:pt x="605" y="2"/>
                    <a:pt x="605" y="2"/>
                  </a:cubicBezTo>
                  <a:cubicBezTo>
                    <a:pt x="605" y="2"/>
                    <a:pt x="605" y="2"/>
                    <a:pt x="605" y="2"/>
                  </a:cubicBezTo>
                  <a:cubicBezTo>
                    <a:pt x="605" y="2"/>
                    <a:pt x="605" y="2"/>
                    <a:pt x="605" y="2"/>
                  </a:cubicBezTo>
                  <a:cubicBezTo>
                    <a:pt x="606" y="2"/>
                    <a:pt x="607" y="2"/>
                    <a:pt x="607" y="2"/>
                  </a:cubicBezTo>
                  <a:cubicBezTo>
                    <a:pt x="607" y="2"/>
                    <a:pt x="607" y="2"/>
                    <a:pt x="607" y="2"/>
                  </a:cubicBezTo>
                  <a:cubicBezTo>
                    <a:pt x="607" y="2"/>
                    <a:pt x="607" y="2"/>
                    <a:pt x="607" y="2"/>
                  </a:cubicBezTo>
                  <a:cubicBezTo>
                    <a:pt x="607" y="2"/>
                    <a:pt x="607" y="2"/>
                    <a:pt x="607" y="2"/>
                  </a:cubicBezTo>
                  <a:cubicBezTo>
                    <a:pt x="607" y="2"/>
                    <a:pt x="607" y="2"/>
                    <a:pt x="607" y="2"/>
                  </a:cubicBezTo>
                  <a:cubicBezTo>
                    <a:pt x="607" y="2"/>
                    <a:pt x="607" y="2"/>
                    <a:pt x="607" y="2"/>
                  </a:cubicBezTo>
                  <a:cubicBezTo>
                    <a:pt x="607" y="2"/>
                    <a:pt x="607" y="2"/>
                    <a:pt x="607" y="2"/>
                  </a:cubicBezTo>
                  <a:cubicBezTo>
                    <a:pt x="608" y="2"/>
                    <a:pt x="608" y="2"/>
                    <a:pt x="608" y="2"/>
                  </a:cubicBezTo>
                  <a:cubicBezTo>
                    <a:pt x="608" y="3"/>
                    <a:pt x="608" y="3"/>
                    <a:pt x="608" y="3"/>
                  </a:cubicBezTo>
                  <a:cubicBezTo>
                    <a:pt x="609" y="3"/>
                    <a:pt x="608" y="3"/>
                    <a:pt x="608" y="3"/>
                  </a:cubicBezTo>
                  <a:cubicBezTo>
                    <a:pt x="609" y="3"/>
                    <a:pt x="609" y="3"/>
                    <a:pt x="610" y="3"/>
                  </a:cubicBezTo>
                  <a:cubicBezTo>
                    <a:pt x="610" y="3"/>
                    <a:pt x="610" y="3"/>
                    <a:pt x="610" y="3"/>
                  </a:cubicBezTo>
                  <a:cubicBezTo>
                    <a:pt x="611" y="3"/>
                    <a:pt x="611" y="3"/>
                    <a:pt x="611" y="3"/>
                  </a:cubicBezTo>
                  <a:cubicBezTo>
                    <a:pt x="611" y="3"/>
                    <a:pt x="611" y="3"/>
                    <a:pt x="611" y="3"/>
                  </a:cubicBezTo>
                  <a:cubicBezTo>
                    <a:pt x="611" y="3"/>
                    <a:pt x="611" y="3"/>
                    <a:pt x="611" y="3"/>
                  </a:cubicBezTo>
                  <a:cubicBezTo>
                    <a:pt x="611" y="3"/>
                    <a:pt x="611" y="3"/>
                    <a:pt x="611" y="3"/>
                  </a:cubicBezTo>
                  <a:cubicBezTo>
                    <a:pt x="611" y="3"/>
                    <a:pt x="611" y="3"/>
                    <a:pt x="611" y="3"/>
                  </a:cubicBezTo>
                  <a:cubicBezTo>
                    <a:pt x="612" y="3"/>
                    <a:pt x="612" y="3"/>
                    <a:pt x="612" y="3"/>
                  </a:cubicBezTo>
                  <a:cubicBezTo>
                    <a:pt x="612" y="3"/>
                    <a:pt x="612" y="3"/>
                    <a:pt x="612" y="3"/>
                  </a:cubicBezTo>
                  <a:cubicBezTo>
                    <a:pt x="612" y="3"/>
                    <a:pt x="612" y="3"/>
                    <a:pt x="612" y="3"/>
                  </a:cubicBezTo>
                  <a:cubicBezTo>
                    <a:pt x="613" y="3"/>
                    <a:pt x="613" y="3"/>
                    <a:pt x="613" y="3"/>
                  </a:cubicBezTo>
                  <a:cubicBezTo>
                    <a:pt x="613" y="3"/>
                    <a:pt x="613" y="3"/>
                    <a:pt x="613" y="3"/>
                  </a:cubicBezTo>
                  <a:cubicBezTo>
                    <a:pt x="613" y="3"/>
                    <a:pt x="613" y="3"/>
                    <a:pt x="613" y="3"/>
                  </a:cubicBezTo>
                  <a:cubicBezTo>
                    <a:pt x="614" y="3"/>
                    <a:pt x="614" y="3"/>
                    <a:pt x="614" y="3"/>
                  </a:cubicBezTo>
                  <a:cubicBezTo>
                    <a:pt x="614" y="3"/>
                    <a:pt x="614" y="3"/>
                    <a:pt x="614" y="3"/>
                  </a:cubicBezTo>
                  <a:cubicBezTo>
                    <a:pt x="614" y="3"/>
                    <a:pt x="614" y="3"/>
                    <a:pt x="614" y="3"/>
                  </a:cubicBezTo>
                  <a:cubicBezTo>
                    <a:pt x="614" y="3"/>
                    <a:pt x="614" y="3"/>
                    <a:pt x="614" y="3"/>
                  </a:cubicBezTo>
                  <a:cubicBezTo>
                    <a:pt x="614" y="3"/>
                    <a:pt x="614" y="3"/>
                    <a:pt x="614" y="3"/>
                  </a:cubicBezTo>
                  <a:cubicBezTo>
                    <a:pt x="615" y="3"/>
                    <a:pt x="615" y="3"/>
                    <a:pt x="615" y="3"/>
                  </a:cubicBezTo>
                  <a:cubicBezTo>
                    <a:pt x="616" y="3"/>
                    <a:pt x="616" y="3"/>
                    <a:pt x="616" y="3"/>
                  </a:cubicBezTo>
                  <a:cubicBezTo>
                    <a:pt x="616" y="3"/>
                    <a:pt x="616" y="3"/>
                    <a:pt x="616" y="3"/>
                  </a:cubicBezTo>
                  <a:cubicBezTo>
                    <a:pt x="616" y="3"/>
                    <a:pt x="616" y="3"/>
                    <a:pt x="616" y="3"/>
                  </a:cubicBezTo>
                  <a:cubicBezTo>
                    <a:pt x="616" y="3"/>
                    <a:pt x="616" y="3"/>
                    <a:pt x="616" y="3"/>
                  </a:cubicBezTo>
                  <a:cubicBezTo>
                    <a:pt x="616" y="4"/>
                    <a:pt x="616" y="4"/>
                    <a:pt x="616" y="4"/>
                  </a:cubicBezTo>
                  <a:cubicBezTo>
                    <a:pt x="616" y="4"/>
                    <a:pt x="616" y="4"/>
                    <a:pt x="616" y="4"/>
                  </a:cubicBezTo>
                  <a:cubicBezTo>
                    <a:pt x="616" y="4"/>
                    <a:pt x="616" y="4"/>
                    <a:pt x="616" y="4"/>
                  </a:cubicBezTo>
                  <a:cubicBezTo>
                    <a:pt x="616" y="4"/>
                    <a:pt x="616" y="4"/>
                    <a:pt x="616" y="4"/>
                  </a:cubicBezTo>
                  <a:cubicBezTo>
                    <a:pt x="617" y="4"/>
                    <a:pt x="617" y="4"/>
                    <a:pt x="617" y="4"/>
                  </a:cubicBezTo>
                  <a:cubicBezTo>
                    <a:pt x="617" y="4"/>
                    <a:pt x="617" y="4"/>
                    <a:pt x="617" y="4"/>
                  </a:cubicBezTo>
                  <a:cubicBezTo>
                    <a:pt x="618" y="4"/>
                    <a:pt x="619" y="4"/>
                    <a:pt x="620" y="3"/>
                  </a:cubicBezTo>
                  <a:cubicBezTo>
                    <a:pt x="620" y="3"/>
                    <a:pt x="620" y="3"/>
                    <a:pt x="620" y="3"/>
                  </a:cubicBezTo>
                  <a:cubicBezTo>
                    <a:pt x="620" y="3"/>
                    <a:pt x="620" y="3"/>
                    <a:pt x="620" y="3"/>
                  </a:cubicBezTo>
                  <a:cubicBezTo>
                    <a:pt x="620" y="3"/>
                    <a:pt x="620" y="3"/>
                    <a:pt x="620" y="3"/>
                  </a:cubicBezTo>
                  <a:cubicBezTo>
                    <a:pt x="621" y="3"/>
                    <a:pt x="621" y="3"/>
                    <a:pt x="621" y="3"/>
                  </a:cubicBezTo>
                  <a:cubicBezTo>
                    <a:pt x="621" y="4"/>
                    <a:pt x="621" y="4"/>
                    <a:pt x="621" y="4"/>
                  </a:cubicBezTo>
                  <a:cubicBezTo>
                    <a:pt x="621" y="4"/>
                    <a:pt x="621" y="4"/>
                    <a:pt x="621" y="4"/>
                  </a:cubicBezTo>
                  <a:cubicBezTo>
                    <a:pt x="621" y="4"/>
                    <a:pt x="621" y="4"/>
                    <a:pt x="621" y="4"/>
                  </a:cubicBezTo>
                  <a:cubicBezTo>
                    <a:pt x="622" y="4"/>
                    <a:pt x="622" y="4"/>
                    <a:pt x="622" y="4"/>
                  </a:cubicBezTo>
                  <a:cubicBezTo>
                    <a:pt x="622" y="4"/>
                    <a:pt x="622" y="4"/>
                    <a:pt x="622" y="4"/>
                  </a:cubicBezTo>
                  <a:cubicBezTo>
                    <a:pt x="622" y="4"/>
                    <a:pt x="622" y="4"/>
                    <a:pt x="622" y="4"/>
                  </a:cubicBezTo>
                  <a:cubicBezTo>
                    <a:pt x="623" y="4"/>
                    <a:pt x="623" y="4"/>
                    <a:pt x="623" y="4"/>
                  </a:cubicBezTo>
                  <a:cubicBezTo>
                    <a:pt x="623" y="4"/>
                    <a:pt x="623" y="4"/>
                    <a:pt x="623" y="4"/>
                  </a:cubicBezTo>
                  <a:cubicBezTo>
                    <a:pt x="624" y="4"/>
                    <a:pt x="624" y="4"/>
                    <a:pt x="624" y="4"/>
                  </a:cubicBezTo>
                  <a:cubicBezTo>
                    <a:pt x="624" y="4"/>
                    <a:pt x="624" y="4"/>
                    <a:pt x="624" y="4"/>
                  </a:cubicBezTo>
                  <a:cubicBezTo>
                    <a:pt x="624" y="4"/>
                    <a:pt x="624" y="4"/>
                    <a:pt x="624" y="4"/>
                  </a:cubicBezTo>
                  <a:cubicBezTo>
                    <a:pt x="624" y="4"/>
                    <a:pt x="624" y="4"/>
                    <a:pt x="624" y="4"/>
                  </a:cubicBezTo>
                  <a:cubicBezTo>
                    <a:pt x="624" y="4"/>
                    <a:pt x="624" y="4"/>
                    <a:pt x="624" y="4"/>
                  </a:cubicBezTo>
                  <a:cubicBezTo>
                    <a:pt x="623" y="4"/>
                    <a:pt x="623" y="4"/>
                    <a:pt x="623" y="4"/>
                  </a:cubicBezTo>
                  <a:cubicBezTo>
                    <a:pt x="624" y="4"/>
                    <a:pt x="624" y="4"/>
                    <a:pt x="624" y="4"/>
                  </a:cubicBezTo>
                  <a:cubicBezTo>
                    <a:pt x="624" y="4"/>
                    <a:pt x="624" y="4"/>
                    <a:pt x="624" y="4"/>
                  </a:cubicBezTo>
                  <a:cubicBezTo>
                    <a:pt x="623" y="4"/>
                    <a:pt x="623" y="4"/>
                    <a:pt x="623" y="4"/>
                  </a:cubicBezTo>
                  <a:cubicBezTo>
                    <a:pt x="623" y="5"/>
                    <a:pt x="623" y="5"/>
                    <a:pt x="623" y="5"/>
                  </a:cubicBezTo>
                  <a:cubicBezTo>
                    <a:pt x="623" y="5"/>
                    <a:pt x="623" y="5"/>
                    <a:pt x="623" y="5"/>
                  </a:cubicBezTo>
                  <a:cubicBezTo>
                    <a:pt x="623" y="5"/>
                    <a:pt x="623" y="5"/>
                    <a:pt x="623" y="5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1" y="5"/>
                    <a:pt x="621" y="5"/>
                    <a:pt x="621" y="5"/>
                  </a:cubicBezTo>
                  <a:cubicBezTo>
                    <a:pt x="621" y="5"/>
                    <a:pt x="621" y="5"/>
                    <a:pt x="621" y="5"/>
                  </a:cubicBezTo>
                  <a:cubicBezTo>
                    <a:pt x="621" y="5"/>
                    <a:pt x="621" y="5"/>
                    <a:pt x="621" y="5"/>
                  </a:cubicBezTo>
                  <a:cubicBezTo>
                    <a:pt x="621" y="5"/>
                    <a:pt x="621" y="5"/>
                    <a:pt x="621" y="5"/>
                  </a:cubicBezTo>
                  <a:cubicBezTo>
                    <a:pt x="620" y="5"/>
                    <a:pt x="620" y="5"/>
                    <a:pt x="620" y="5"/>
                  </a:cubicBezTo>
                  <a:cubicBezTo>
                    <a:pt x="620" y="5"/>
                    <a:pt x="620" y="5"/>
                    <a:pt x="620" y="5"/>
                  </a:cubicBezTo>
                  <a:cubicBezTo>
                    <a:pt x="620" y="5"/>
                    <a:pt x="620" y="5"/>
                    <a:pt x="620" y="5"/>
                  </a:cubicBezTo>
                  <a:cubicBezTo>
                    <a:pt x="620" y="5"/>
                    <a:pt x="620" y="5"/>
                    <a:pt x="620" y="5"/>
                  </a:cubicBezTo>
                  <a:cubicBezTo>
                    <a:pt x="621" y="5"/>
                    <a:pt x="621" y="5"/>
                    <a:pt x="621" y="5"/>
                  </a:cubicBezTo>
                  <a:cubicBezTo>
                    <a:pt x="621" y="5"/>
                    <a:pt x="621" y="5"/>
                    <a:pt x="621" y="5"/>
                  </a:cubicBezTo>
                  <a:cubicBezTo>
                    <a:pt x="621" y="5"/>
                    <a:pt x="621" y="5"/>
                    <a:pt x="621" y="5"/>
                  </a:cubicBezTo>
                  <a:cubicBezTo>
                    <a:pt x="621" y="5"/>
                    <a:pt x="621" y="5"/>
                    <a:pt x="621" y="5"/>
                  </a:cubicBezTo>
                  <a:cubicBezTo>
                    <a:pt x="620" y="5"/>
                    <a:pt x="620" y="5"/>
                    <a:pt x="619" y="5"/>
                  </a:cubicBezTo>
                  <a:cubicBezTo>
                    <a:pt x="619" y="5"/>
                    <a:pt x="619" y="5"/>
                    <a:pt x="619" y="5"/>
                  </a:cubicBezTo>
                  <a:cubicBezTo>
                    <a:pt x="620" y="5"/>
                    <a:pt x="620" y="5"/>
                    <a:pt x="620" y="5"/>
                  </a:cubicBezTo>
                  <a:cubicBezTo>
                    <a:pt x="620" y="5"/>
                    <a:pt x="620" y="5"/>
                    <a:pt x="620" y="5"/>
                  </a:cubicBezTo>
                  <a:cubicBezTo>
                    <a:pt x="620" y="5"/>
                    <a:pt x="620" y="5"/>
                    <a:pt x="620" y="5"/>
                  </a:cubicBezTo>
                  <a:cubicBezTo>
                    <a:pt x="620" y="5"/>
                    <a:pt x="620" y="5"/>
                    <a:pt x="620" y="5"/>
                  </a:cubicBezTo>
                  <a:cubicBezTo>
                    <a:pt x="620" y="6"/>
                    <a:pt x="620" y="6"/>
                    <a:pt x="620" y="6"/>
                  </a:cubicBezTo>
                  <a:cubicBezTo>
                    <a:pt x="620" y="6"/>
                    <a:pt x="620" y="6"/>
                    <a:pt x="619" y="6"/>
                  </a:cubicBezTo>
                  <a:close/>
                  <a:moveTo>
                    <a:pt x="308" y="28"/>
                  </a:moveTo>
                  <a:cubicBezTo>
                    <a:pt x="308" y="28"/>
                    <a:pt x="308" y="28"/>
                    <a:pt x="308" y="28"/>
                  </a:cubicBezTo>
                  <a:close/>
                  <a:moveTo>
                    <a:pt x="318" y="30"/>
                  </a:moveTo>
                  <a:cubicBezTo>
                    <a:pt x="318" y="29"/>
                    <a:pt x="318" y="29"/>
                    <a:pt x="318" y="29"/>
                  </a:cubicBezTo>
                  <a:cubicBezTo>
                    <a:pt x="317" y="29"/>
                    <a:pt x="317" y="29"/>
                    <a:pt x="317" y="29"/>
                  </a:cubicBezTo>
                  <a:cubicBezTo>
                    <a:pt x="317" y="29"/>
                    <a:pt x="317" y="29"/>
                    <a:pt x="317" y="29"/>
                  </a:cubicBezTo>
                  <a:cubicBezTo>
                    <a:pt x="317" y="29"/>
                    <a:pt x="317" y="29"/>
                    <a:pt x="317" y="29"/>
                  </a:cubicBezTo>
                  <a:cubicBezTo>
                    <a:pt x="317" y="29"/>
                    <a:pt x="317" y="29"/>
                    <a:pt x="317" y="29"/>
                  </a:cubicBezTo>
                  <a:cubicBezTo>
                    <a:pt x="317" y="29"/>
                    <a:pt x="317" y="29"/>
                    <a:pt x="317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lose/>
                  <a:moveTo>
                    <a:pt x="319" y="24"/>
                  </a:moveTo>
                  <a:cubicBezTo>
                    <a:pt x="319" y="25"/>
                    <a:pt x="319" y="25"/>
                    <a:pt x="319" y="25"/>
                  </a:cubicBezTo>
                  <a:cubicBezTo>
                    <a:pt x="319" y="24"/>
                    <a:pt x="319" y="24"/>
                    <a:pt x="319" y="24"/>
                  </a:cubicBezTo>
                  <a:cubicBezTo>
                    <a:pt x="319" y="24"/>
                    <a:pt x="319" y="24"/>
                    <a:pt x="319" y="24"/>
                  </a:cubicBezTo>
                  <a:close/>
                  <a:moveTo>
                    <a:pt x="319" y="30"/>
                  </a:moveTo>
                  <a:cubicBezTo>
                    <a:pt x="319" y="30"/>
                    <a:pt x="319" y="30"/>
                    <a:pt x="319" y="30"/>
                  </a:cubicBezTo>
                  <a:cubicBezTo>
                    <a:pt x="319" y="30"/>
                    <a:pt x="319" y="30"/>
                    <a:pt x="319" y="30"/>
                  </a:cubicBezTo>
                  <a:cubicBezTo>
                    <a:pt x="319" y="30"/>
                    <a:pt x="319" y="30"/>
                    <a:pt x="319" y="30"/>
                  </a:cubicBezTo>
                  <a:cubicBezTo>
                    <a:pt x="319" y="30"/>
                    <a:pt x="319" y="30"/>
                    <a:pt x="319" y="30"/>
                  </a:cubicBezTo>
                  <a:cubicBezTo>
                    <a:pt x="319" y="30"/>
                    <a:pt x="319" y="30"/>
                    <a:pt x="319" y="30"/>
                  </a:cubicBezTo>
                  <a:cubicBezTo>
                    <a:pt x="319" y="30"/>
                    <a:pt x="319" y="30"/>
                    <a:pt x="319" y="30"/>
                  </a:cubicBezTo>
                  <a:cubicBezTo>
                    <a:pt x="319" y="30"/>
                    <a:pt x="319" y="30"/>
                    <a:pt x="319" y="30"/>
                  </a:cubicBezTo>
                  <a:cubicBezTo>
                    <a:pt x="319" y="30"/>
                    <a:pt x="319" y="30"/>
                    <a:pt x="319" y="30"/>
                  </a:cubicBezTo>
                  <a:cubicBezTo>
                    <a:pt x="319" y="30"/>
                    <a:pt x="319" y="30"/>
                    <a:pt x="319" y="30"/>
                  </a:cubicBezTo>
                  <a:close/>
                  <a:moveTo>
                    <a:pt x="322" y="23"/>
                  </a:moveTo>
                  <a:cubicBezTo>
                    <a:pt x="322" y="23"/>
                    <a:pt x="322" y="23"/>
                    <a:pt x="322" y="23"/>
                  </a:cubicBezTo>
                  <a:close/>
                  <a:moveTo>
                    <a:pt x="323" y="29"/>
                  </a:moveTo>
                  <a:cubicBezTo>
                    <a:pt x="323" y="29"/>
                    <a:pt x="323" y="29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ubicBezTo>
                    <a:pt x="323" y="29"/>
                    <a:pt x="323" y="29"/>
                    <a:pt x="323" y="29"/>
                  </a:cubicBezTo>
                  <a:close/>
                  <a:moveTo>
                    <a:pt x="324" y="29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9"/>
                    <a:pt x="324" y="29"/>
                    <a:pt x="324" y="29"/>
                  </a:cubicBezTo>
                  <a:cubicBezTo>
                    <a:pt x="324" y="29"/>
                    <a:pt x="325" y="29"/>
                    <a:pt x="325" y="29"/>
                  </a:cubicBezTo>
                  <a:cubicBezTo>
                    <a:pt x="325" y="29"/>
                    <a:pt x="325" y="29"/>
                    <a:pt x="325" y="29"/>
                  </a:cubicBezTo>
                  <a:cubicBezTo>
                    <a:pt x="325" y="29"/>
                    <a:pt x="325" y="29"/>
                    <a:pt x="325" y="29"/>
                  </a:cubicBezTo>
                  <a:cubicBezTo>
                    <a:pt x="324" y="29"/>
                    <a:pt x="324" y="29"/>
                    <a:pt x="324" y="29"/>
                  </a:cubicBezTo>
                  <a:close/>
                  <a:moveTo>
                    <a:pt x="310" y="34"/>
                  </a:moveTo>
                  <a:cubicBezTo>
                    <a:pt x="310" y="34"/>
                    <a:pt x="310" y="34"/>
                    <a:pt x="310" y="34"/>
                  </a:cubicBezTo>
                  <a:close/>
                  <a:moveTo>
                    <a:pt x="342" y="29"/>
                  </a:moveTo>
                  <a:cubicBezTo>
                    <a:pt x="342" y="29"/>
                    <a:pt x="342" y="29"/>
                    <a:pt x="342" y="29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41" y="28"/>
                    <a:pt x="341" y="28"/>
                    <a:pt x="341" y="28"/>
                  </a:cubicBezTo>
                  <a:cubicBezTo>
                    <a:pt x="341" y="29"/>
                    <a:pt x="341" y="29"/>
                    <a:pt x="341" y="29"/>
                  </a:cubicBezTo>
                  <a:cubicBezTo>
                    <a:pt x="341" y="29"/>
                    <a:pt x="341" y="29"/>
                    <a:pt x="341" y="29"/>
                  </a:cubicBezTo>
                  <a:lnTo>
                    <a:pt x="342" y="29"/>
                  </a:lnTo>
                  <a:close/>
                  <a:moveTo>
                    <a:pt x="342" y="29"/>
                  </a:moveTo>
                  <a:cubicBezTo>
                    <a:pt x="342" y="29"/>
                    <a:pt x="342" y="29"/>
                    <a:pt x="342" y="29"/>
                  </a:cubicBezTo>
                  <a:cubicBezTo>
                    <a:pt x="342" y="29"/>
                    <a:pt x="342" y="29"/>
                    <a:pt x="342" y="29"/>
                  </a:cubicBezTo>
                  <a:cubicBezTo>
                    <a:pt x="342" y="29"/>
                    <a:pt x="342" y="29"/>
                    <a:pt x="342" y="29"/>
                  </a:cubicBezTo>
                  <a:cubicBezTo>
                    <a:pt x="342" y="29"/>
                    <a:pt x="342" y="29"/>
                    <a:pt x="342" y="29"/>
                  </a:cubicBezTo>
                  <a:cubicBezTo>
                    <a:pt x="342" y="29"/>
                    <a:pt x="342" y="29"/>
                    <a:pt x="342" y="29"/>
                  </a:cubicBezTo>
                  <a:close/>
                  <a:moveTo>
                    <a:pt x="350" y="26"/>
                  </a:moveTo>
                  <a:cubicBezTo>
                    <a:pt x="351" y="26"/>
                    <a:pt x="350" y="26"/>
                    <a:pt x="351" y="26"/>
                  </a:cubicBezTo>
                  <a:cubicBezTo>
                    <a:pt x="350" y="26"/>
                    <a:pt x="350" y="26"/>
                    <a:pt x="350" y="26"/>
                  </a:cubicBezTo>
                  <a:cubicBezTo>
                    <a:pt x="350" y="26"/>
                    <a:pt x="350" y="26"/>
                    <a:pt x="350" y="26"/>
                  </a:cubicBezTo>
                  <a:cubicBezTo>
                    <a:pt x="350" y="26"/>
                    <a:pt x="350" y="26"/>
                    <a:pt x="350" y="26"/>
                  </a:cubicBezTo>
                  <a:cubicBezTo>
                    <a:pt x="349" y="26"/>
                    <a:pt x="349" y="26"/>
                    <a:pt x="349" y="26"/>
                  </a:cubicBezTo>
                  <a:cubicBezTo>
                    <a:pt x="349" y="26"/>
                    <a:pt x="349" y="26"/>
                    <a:pt x="349" y="26"/>
                  </a:cubicBezTo>
                  <a:cubicBezTo>
                    <a:pt x="349" y="26"/>
                    <a:pt x="349" y="26"/>
                    <a:pt x="349" y="26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7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9" y="26"/>
                    <a:pt x="349" y="27"/>
                    <a:pt x="350" y="26"/>
                  </a:cubicBezTo>
                  <a:close/>
                  <a:moveTo>
                    <a:pt x="353" y="24"/>
                  </a:moveTo>
                  <a:cubicBezTo>
                    <a:pt x="354" y="24"/>
                    <a:pt x="354" y="24"/>
                    <a:pt x="354" y="24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4" y="24"/>
                    <a:pt x="354" y="24"/>
                    <a:pt x="354" y="24"/>
                  </a:cubicBezTo>
                  <a:cubicBezTo>
                    <a:pt x="354" y="24"/>
                    <a:pt x="353" y="24"/>
                    <a:pt x="353" y="24"/>
                  </a:cubicBezTo>
                  <a:close/>
                  <a:moveTo>
                    <a:pt x="357" y="25"/>
                  </a:moveTo>
                  <a:cubicBezTo>
                    <a:pt x="357" y="25"/>
                    <a:pt x="357" y="25"/>
                    <a:pt x="357" y="25"/>
                  </a:cubicBezTo>
                  <a:cubicBezTo>
                    <a:pt x="357" y="25"/>
                    <a:pt x="357" y="25"/>
                    <a:pt x="357" y="25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55" y="25"/>
                    <a:pt x="355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4" y="25"/>
                    <a:pt x="354" y="25"/>
                    <a:pt x="354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6" y="26"/>
                    <a:pt x="356" y="26"/>
                    <a:pt x="356" y="26"/>
                  </a:cubicBezTo>
                  <a:cubicBezTo>
                    <a:pt x="356" y="26"/>
                    <a:pt x="356" y="26"/>
                    <a:pt x="356" y="26"/>
                  </a:cubicBezTo>
                  <a:cubicBezTo>
                    <a:pt x="356" y="26"/>
                    <a:pt x="356" y="26"/>
                    <a:pt x="356" y="26"/>
                  </a:cubicBezTo>
                  <a:cubicBezTo>
                    <a:pt x="356" y="26"/>
                    <a:pt x="356" y="26"/>
                    <a:pt x="356" y="26"/>
                  </a:cubicBezTo>
                  <a:cubicBezTo>
                    <a:pt x="356" y="26"/>
                    <a:pt x="356" y="26"/>
                    <a:pt x="356" y="26"/>
                  </a:cubicBezTo>
                  <a:cubicBezTo>
                    <a:pt x="356" y="26"/>
                    <a:pt x="356" y="26"/>
                    <a:pt x="356" y="26"/>
                  </a:cubicBezTo>
                  <a:cubicBezTo>
                    <a:pt x="356" y="26"/>
                    <a:pt x="356" y="26"/>
                    <a:pt x="356" y="26"/>
                  </a:cubicBezTo>
                  <a:cubicBezTo>
                    <a:pt x="357" y="26"/>
                    <a:pt x="357" y="26"/>
                    <a:pt x="357" y="25"/>
                  </a:cubicBezTo>
                  <a:close/>
                  <a:moveTo>
                    <a:pt x="358" y="26"/>
                  </a:moveTo>
                  <a:cubicBezTo>
                    <a:pt x="358" y="26"/>
                    <a:pt x="358" y="26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359" y="26"/>
                    <a:pt x="359" y="26"/>
                    <a:pt x="359" y="26"/>
                  </a:cubicBezTo>
                  <a:cubicBezTo>
                    <a:pt x="359" y="26"/>
                    <a:pt x="359" y="26"/>
                    <a:pt x="358" y="26"/>
                  </a:cubicBezTo>
                  <a:cubicBezTo>
                    <a:pt x="358" y="26"/>
                    <a:pt x="358" y="26"/>
                    <a:pt x="358" y="26"/>
                  </a:cubicBezTo>
                  <a:close/>
                  <a:moveTo>
                    <a:pt x="361" y="27"/>
                  </a:move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0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8" y="27"/>
                    <a:pt x="358" y="27"/>
                    <a:pt x="358" y="27"/>
                  </a:cubicBezTo>
                  <a:cubicBezTo>
                    <a:pt x="358" y="27"/>
                    <a:pt x="358" y="27"/>
                    <a:pt x="358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8" y="27"/>
                    <a:pt x="358" y="27"/>
                    <a:pt x="358" y="27"/>
                  </a:cubicBezTo>
                  <a:cubicBezTo>
                    <a:pt x="358" y="27"/>
                    <a:pt x="358" y="27"/>
                    <a:pt x="358" y="27"/>
                  </a:cubicBezTo>
                  <a:cubicBezTo>
                    <a:pt x="358" y="27"/>
                    <a:pt x="358" y="27"/>
                    <a:pt x="358" y="27"/>
                  </a:cubicBezTo>
                  <a:cubicBezTo>
                    <a:pt x="358" y="27"/>
                    <a:pt x="358" y="27"/>
                    <a:pt x="358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60" y="27"/>
                    <a:pt x="360" y="27"/>
                    <a:pt x="360" y="27"/>
                  </a:cubicBezTo>
                  <a:cubicBezTo>
                    <a:pt x="360" y="27"/>
                    <a:pt x="360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1" y="27"/>
                    <a:pt x="361" y="27"/>
                    <a:pt x="361" y="27"/>
                  </a:cubicBezTo>
                  <a:close/>
                  <a:moveTo>
                    <a:pt x="318" y="73"/>
                  </a:move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lose/>
                  <a:moveTo>
                    <a:pt x="320" y="56"/>
                  </a:moveTo>
                  <a:cubicBezTo>
                    <a:pt x="320" y="56"/>
                    <a:pt x="320" y="56"/>
                    <a:pt x="320" y="56"/>
                  </a:cubicBezTo>
                  <a:cubicBezTo>
                    <a:pt x="319" y="56"/>
                    <a:pt x="319" y="56"/>
                    <a:pt x="319" y="56"/>
                  </a:cubicBezTo>
                  <a:cubicBezTo>
                    <a:pt x="319" y="56"/>
                    <a:pt x="319" y="56"/>
                    <a:pt x="319" y="56"/>
                  </a:cubicBezTo>
                  <a:cubicBezTo>
                    <a:pt x="319" y="56"/>
                    <a:pt x="319" y="56"/>
                    <a:pt x="318" y="56"/>
                  </a:cubicBezTo>
                  <a:cubicBezTo>
                    <a:pt x="318" y="56"/>
                    <a:pt x="318" y="56"/>
                    <a:pt x="318" y="56"/>
                  </a:cubicBezTo>
                  <a:cubicBezTo>
                    <a:pt x="318" y="56"/>
                    <a:pt x="318" y="56"/>
                    <a:pt x="318" y="56"/>
                  </a:cubicBezTo>
                  <a:cubicBezTo>
                    <a:pt x="318" y="56"/>
                    <a:pt x="318" y="56"/>
                    <a:pt x="318" y="56"/>
                  </a:cubicBezTo>
                  <a:cubicBezTo>
                    <a:pt x="317" y="56"/>
                    <a:pt x="317" y="56"/>
                    <a:pt x="317" y="56"/>
                  </a:cubicBezTo>
                  <a:cubicBezTo>
                    <a:pt x="317" y="56"/>
                    <a:pt x="317" y="56"/>
                    <a:pt x="317" y="56"/>
                  </a:cubicBezTo>
                  <a:cubicBezTo>
                    <a:pt x="317" y="56"/>
                    <a:pt x="317" y="56"/>
                    <a:pt x="317" y="56"/>
                  </a:cubicBezTo>
                  <a:cubicBezTo>
                    <a:pt x="317" y="56"/>
                    <a:pt x="317" y="56"/>
                    <a:pt x="317" y="56"/>
                  </a:cubicBezTo>
                  <a:cubicBezTo>
                    <a:pt x="317" y="56"/>
                    <a:pt x="317" y="56"/>
                    <a:pt x="317" y="56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8" y="57"/>
                    <a:pt x="318" y="57"/>
                    <a:pt x="318" y="57"/>
                  </a:cubicBezTo>
                  <a:cubicBezTo>
                    <a:pt x="318" y="57"/>
                    <a:pt x="318" y="56"/>
                    <a:pt x="319" y="56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19" y="57"/>
                    <a:pt x="319" y="57"/>
                    <a:pt x="319" y="57"/>
                  </a:cubicBezTo>
                  <a:lnTo>
                    <a:pt x="320" y="56"/>
                  </a:lnTo>
                  <a:close/>
                  <a:moveTo>
                    <a:pt x="356" y="55"/>
                  </a:moveTo>
                  <a:cubicBezTo>
                    <a:pt x="356" y="55"/>
                    <a:pt x="356" y="55"/>
                    <a:pt x="356" y="55"/>
                  </a:cubicBezTo>
                  <a:cubicBezTo>
                    <a:pt x="356" y="55"/>
                    <a:pt x="356" y="55"/>
                    <a:pt x="356" y="55"/>
                  </a:cubicBezTo>
                  <a:cubicBezTo>
                    <a:pt x="356" y="55"/>
                    <a:pt x="356" y="55"/>
                    <a:pt x="356" y="55"/>
                  </a:cubicBezTo>
                  <a:cubicBezTo>
                    <a:pt x="357" y="55"/>
                    <a:pt x="357" y="55"/>
                    <a:pt x="357" y="55"/>
                  </a:cubicBezTo>
                  <a:cubicBezTo>
                    <a:pt x="356" y="55"/>
                    <a:pt x="356" y="55"/>
                    <a:pt x="356" y="55"/>
                  </a:cubicBezTo>
                  <a:close/>
                  <a:moveTo>
                    <a:pt x="354" y="59"/>
                  </a:move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60"/>
                    <a:pt x="354" y="60"/>
                    <a:pt x="354" y="60"/>
                  </a:cubicBezTo>
                  <a:cubicBezTo>
                    <a:pt x="355" y="60"/>
                    <a:pt x="355" y="60"/>
                    <a:pt x="355" y="60"/>
                  </a:cubicBezTo>
                  <a:cubicBezTo>
                    <a:pt x="355" y="60"/>
                    <a:pt x="354" y="60"/>
                    <a:pt x="355" y="60"/>
                  </a:cubicBezTo>
                  <a:cubicBezTo>
                    <a:pt x="355" y="60"/>
                    <a:pt x="355" y="60"/>
                    <a:pt x="355" y="60"/>
                  </a:cubicBezTo>
                  <a:cubicBezTo>
                    <a:pt x="355" y="60"/>
                    <a:pt x="355" y="60"/>
                    <a:pt x="355" y="60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5" y="59"/>
                    <a:pt x="355" y="59"/>
                    <a:pt x="355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ubicBezTo>
                    <a:pt x="354" y="59"/>
                    <a:pt x="354" y="59"/>
                    <a:pt x="354" y="59"/>
                  </a:cubicBezTo>
                  <a:close/>
                  <a:moveTo>
                    <a:pt x="348" y="56"/>
                  </a:moveTo>
                  <a:cubicBezTo>
                    <a:pt x="348" y="56"/>
                    <a:pt x="348" y="56"/>
                    <a:pt x="348" y="56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48" y="56"/>
                    <a:pt x="348" y="56"/>
                    <a:pt x="348" y="56"/>
                  </a:cubicBezTo>
                  <a:cubicBezTo>
                    <a:pt x="348" y="56"/>
                    <a:pt x="348" y="56"/>
                    <a:pt x="348" y="56"/>
                  </a:cubicBezTo>
                  <a:close/>
                  <a:moveTo>
                    <a:pt x="345" y="61"/>
                  </a:moveTo>
                  <a:cubicBezTo>
                    <a:pt x="345" y="61"/>
                    <a:pt x="345" y="61"/>
                    <a:pt x="345" y="61"/>
                  </a:cubicBezTo>
                  <a:cubicBezTo>
                    <a:pt x="345" y="61"/>
                    <a:pt x="345" y="61"/>
                    <a:pt x="345" y="61"/>
                  </a:cubicBezTo>
                  <a:cubicBezTo>
                    <a:pt x="345" y="61"/>
                    <a:pt x="345" y="61"/>
                    <a:pt x="345" y="61"/>
                  </a:cubicBezTo>
                  <a:cubicBezTo>
                    <a:pt x="345" y="61"/>
                    <a:pt x="345" y="61"/>
                    <a:pt x="345" y="61"/>
                  </a:cubicBezTo>
                  <a:cubicBezTo>
                    <a:pt x="345" y="61"/>
                    <a:pt x="346" y="61"/>
                    <a:pt x="346" y="61"/>
                  </a:cubicBezTo>
                  <a:cubicBezTo>
                    <a:pt x="346" y="61"/>
                    <a:pt x="346" y="61"/>
                    <a:pt x="346" y="61"/>
                  </a:cubicBezTo>
                  <a:cubicBezTo>
                    <a:pt x="346" y="61"/>
                    <a:pt x="346" y="61"/>
                    <a:pt x="346" y="61"/>
                  </a:cubicBezTo>
                  <a:cubicBezTo>
                    <a:pt x="346" y="61"/>
                    <a:pt x="346" y="61"/>
                    <a:pt x="346" y="61"/>
                  </a:cubicBezTo>
                  <a:cubicBezTo>
                    <a:pt x="345" y="61"/>
                    <a:pt x="345" y="61"/>
                    <a:pt x="345" y="61"/>
                  </a:cubicBezTo>
                  <a:cubicBezTo>
                    <a:pt x="345" y="61"/>
                    <a:pt x="345" y="61"/>
                    <a:pt x="345" y="61"/>
                  </a:cubicBezTo>
                  <a:close/>
                  <a:moveTo>
                    <a:pt x="342" y="62"/>
                  </a:moveTo>
                  <a:cubicBezTo>
                    <a:pt x="342" y="62"/>
                    <a:pt x="342" y="62"/>
                    <a:pt x="342" y="62"/>
                  </a:cubicBezTo>
                  <a:cubicBezTo>
                    <a:pt x="342" y="62"/>
                    <a:pt x="342" y="62"/>
                    <a:pt x="342" y="62"/>
                  </a:cubicBezTo>
                  <a:cubicBezTo>
                    <a:pt x="342" y="62"/>
                    <a:pt x="342" y="62"/>
                    <a:pt x="342" y="62"/>
                  </a:cubicBezTo>
                  <a:cubicBezTo>
                    <a:pt x="343" y="62"/>
                    <a:pt x="343" y="62"/>
                    <a:pt x="343" y="62"/>
                  </a:cubicBezTo>
                  <a:cubicBezTo>
                    <a:pt x="343" y="62"/>
                    <a:pt x="343" y="62"/>
                    <a:pt x="343" y="62"/>
                  </a:cubicBezTo>
                  <a:cubicBezTo>
                    <a:pt x="342" y="62"/>
                    <a:pt x="342" y="62"/>
                    <a:pt x="342" y="62"/>
                  </a:cubicBezTo>
                  <a:cubicBezTo>
                    <a:pt x="342" y="62"/>
                    <a:pt x="342" y="62"/>
                    <a:pt x="342" y="62"/>
                  </a:cubicBezTo>
                  <a:cubicBezTo>
                    <a:pt x="342" y="62"/>
                    <a:pt x="342" y="62"/>
                    <a:pt x="342" y="62"/>
                  </a:cubicBezTo>
                  <a:cubicBezTo>
                    <a:pt x="342" y="62"/>
                    <a:pt x="342" y="62"/>
                    <a:pt x="342" y="62"/>
                  </a:cubicBezTo>
                  <a:close/>
                  <a:moveTo>
                    <a:pt x="341" y="66"/>
                  </a:moveTo>
                  <a:cubicBezTo>
                    <a:pt x="341" y="66"/>
                    <a:pt x="341" y="66"/>
                    <a:pt x="341" y="66"/>
                  </a:cubicBezTo>
                  <a:cubicBezTo>
                    <a:pt x="341" y="66"/>
                    <a:pt x="341" y="66"/>
                    <a:pt x="341" y="66"/>
                  </a:cubicBezTo>
                  <a:cubicBezTo>
                    <a:pt x="341" y="66"/>
                    <a:pt x="341" y="66"/>
                    <a:pt x="341" y="66"/>
                  </a:cubicBezTo>
                  <a:cubicBezTo>
                    <a:pt x="340" y="66"/>
                    <a:pt x="340" y="66"/>
                    <a:pt x="340" y="67"/>
                  </a:cubicBezTo>
                  <a:cubicBezTo>
                    <a:pt x="340" y="67"/>
                    <a:pt x="340" y="67"/>
                    <a:pt x="340" y="67"/>
                  </a:cubicBezTo>
                  <a:cubicBezTo>
                    <a:pt x="340" y="67"/>
                    <a:pt x="340" y="67"/>
                    <a:pt x="340" y="67"/>
                  </a:cubicBezTo>
                  <a:cubicBezTo>
                    <a:pt x="341" y="66"/>
                    <a:pt x="341" y="66"/>
                    <a:pt x="341" y="66"/>
                  </a:cubicBezTo>
                  <a:cubicBezTo>
                    <a:pt x="341" y="66"/>
                    <a:pt x="341" y="66"/>
                    <a:pt x="341" y="66"/>
                  </a:cubicBezTo>
                  <a:close/>
                  <a:moveTo>
                    <a:pt x="341" y="63"/>
                  </a:moveTo>
                  <a:cubicBezTo>
                    <a:pt x="342" y="63"/>
                    <a:pt x="342" y="63"/>
                    <a:pt x="342" y="63"/>
                  </a:cubicBezTo>
                  <a:cubicBezTo>
                    <a:pt x="342" y="63"/>
                    <a:pt x="342" y="63"/>
                    <a:pt x="342" y="63"/>
                  </a:cubicBezTo>
                  <a:cubicBezTo>
                    <a:pt x="342" y="63"/>
                    <a:pt x="342" y="63"/>
                    <a:pt x="342" y="63"/>
                  </a:cubicBezTo>
                  <a:cubicBezTo>
                    <a:pt x="342" y="63"/>
                    <a:pt x="342" y="63"/>
                    <a:pt x="342" y="63"/>
                  </a:cubicBezTo>
                  <a:cubicBezTo>
                    <a:pt x="342" y="63"/>
                    <a:pt x="342" y="63"/>
                    <a:pt x="342" y="63"/>
                  </a:cubicBezTo>
                  <a:cubicBezTo>
                    <a:pt x="342" y="63"/>
                    <a:pt x="342" y="63"/>
                    <a:pt x="342" y="63"/>
                  </a:cubicBezTo>
                  <a:cubicBezTo>
                    <a:pt x="342" y="63"/>
                    <a:pt x="342" y="63"/>
                    <a:pt x="342" y="63"/>
                  </a:cubicBezTo>
                  <a:cubicBezTo>
                    <a:pt x="342" y="63"/>
                    <a:pt x="342" y="63"/>
                    <a:pt x="342" y="63"/>
                  </a:cubicBezTo>
                  <a:lnTo>
                    <a:pt x="341" y="63"/>
                  </a:lnTo>
                  <a:close/>
                  <a:moveTo>
                    <a:pt x="346" y="66"/>
                  </a:moveTo>
                  <a:cubicBezTo>
                    <a:pt x="346" y="66"/>
                    <a:pt x="346" y="66"/>
                    <a:pt x="346" y="66"/>
                  </a:cubicBezTo>
                  <a:cubicBezTo>
                    <a:pt x="346" y="66"/>
                    <a:pt x="346" y="66"/>
                    <a:pt x="346" y="66"/>
                  </a:cubicBezTo>
                  <a:cubicBezTo>
                    <a:pt x="346" y="66"/>
                    <a:pt x="346" y="66"/>
                    <a:pt x="346" y="66"/>
                  </a:cubicBezTo>
                  <a:cubicBezTo>
                    <a:pt x="346" y="66"/>
                    <a:pt x="346" y="66"/>
                    <a:pt x="346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5"/>
                    <a:pt x="345" y="65"/>
                  </a:cubicBezTo>
                  <a:cubicBezTo>
                    <a:pt x="345" y="65"/>
                    <a:pt x="345" y="65"/>
                    <a:pt x="345" y="65"/>
                  </a:cubicBezTo>
                  <a:cubicBezTo>
                    <a:pt x="345" y="65"/>
                    <a:pt x="345" y="65"/>
                    <a:pt x="345" y="65"/>
                  </a:cubicBezTo>
                  <a:cubicBezTo>
                    <a:pt x="345" y="65"/>
                    <a:pt x="345" y="65"/>
                    <a:pt x="345" y="65"/>
                  </a:cubicBezTo>
                  <a:cubicBezTo>
                    <a:pt x="344" y="65"/>
                    <a:pt x="344" y="65"/>
                    <a:pt x="344" y="65"/>
                  </a:cubicBezTo>
                  <a:cubicBezTo>
                    <a:pt x="344" y="65"/>
                    <a:pt x="344" y="65"/>
                    <a:pt x="344" y="65"/>
                  </a:cubicBezTo>
                  <a:cubicBezTo>
                    <a:pt x="344" y="65"/>
                    <a:pt x="344" y="65"/>
                    <a:pt x="344" y="65"/>
                  </a:cubicBezTo>
                  <a:cubicBezTo>
                    <a:pt x="344" y="65"/>
                    <a:pt x="344" y="65"/>
                    <a:pt x="344" y="65"/>
                  </a:cubicBezTo>
                  <a:cubicBezTo>
                    <a:pt x="344" y="65"/>
                    <a:pt x="344" y="65"/>
                    <a:pt x="344" y="65"/>
                  </a:cubicBezTo>
                  <a:cubicBezTo>
                    <a:pt x="344" y="65"/>
                    <a:pt x="344" y="65"/>
                    <a:pt x="344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4" y="64"/>
                    <a:pt x="343" y="65"/>
                    <a:pt x="343" y="64"/>
                  </a:cubicBezTo>
                  <a:cubicBezTo>
                    <a:pt x="343" y="64"/>
                    <a:pt x="343" y="64"/>
                    <a:pt x="343" y="64"/>
                  </a:cubicBezTo>
                  <a:cubicBezTo>
                    <a:pt x="343" y="64"/>
                    <a:pt x="343" y="64"/>
                    <a:pt x="343" y="64"/>
                  </a:cubicBezTo>
                  <a:cubicBezTo>
                    <a:pt x="343" y="64"/>
                    <a:pt x="343" y="64"/>
                    <a:pt x="343" y="64"/>
                  </a:cubicBezTo>
                  <a:cubicBezTo>
                    <a:pt x="343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4"/>
                    <a:pt x="342" y="64"/>
                    <a:pt x="342" y="64"/>
                  </a:cubicBezTo>
                  <a:cubicBezTo>
                    <a:pt x="342" y="65"/>
                    <a:pt x="342" y="65"/>
                    <a:pt x="342" y="65"/>
                  </a:cubicBezTo>
                  <a:cubicBezTo>
                    <a:pt x="342" y="65"/>
                    <a:pt x="342" y="65"/>
                    <a:pt x="342" y="65"/>
                  </a:cubicBezTo>
                  <a:cubicBezTo>
                    <a:pt x="342" y="65"/>
                    <a:pt x="342" y="65"/>
                    <a:pt x="342" y="65"/>
                  </a:cubicBezTo>
                  <a:cubicBezTo>
                    <a:pt x="342" y="65"/>
                    <a:pt x="342" y="65"/>
                    <a:pt x="342" y="65"/>
                  </a:cubicBezTo>
                  <a:cubicBezTo>
                    <a:pt x="342" y="65"/>
                    <a:pt x="342" y="65"/>
                    <a:pt x="342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3" y="65"/>
                    <a:pt x="343" y="65"/>
                    <a:pt x="343" y="65"/>
                  </a:cubicBezTo>
                  <a:cubicBezTo>
                    <a:pt x="344" y="65"/>
                    <a:pt x="344" y="65"/>
                    <a:pt x="344" y="65"/>
                  </a:cubicBezTo>
                  <a:cubicBezTo>
                    <a:pt x="344" y="66"/>
                    <a:pt x="344" y="66"/>
                    <a:pt x="344" y="66"/>
                  </a:cubicBezTo>
                  <a:cubicBezTo>
                    <a:pt x="344" y="66"/>
                    <a:pt x="344" y="66"/>
                    <a:pt x="344" y="66"/>
                  </a:cubicBezTo>
                  <a:cubicBezTo>
                    <a:pt x="344" y="66"/>
                    <a:pt x="344" y="66"/>
                    <a:pt x="344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6"/>
                    <a:pt x="345" y="66"/>
                  </a:cubicBezTo>
                  <a:cubicBezTo>
                    <a:pt x="345" y="66"/>
                    <a:pt x="345" y="66"/>
                    <a:pt x="346" y="66"/>
                  </a:cubicBezTo>
                  <a:cubicBezTo>
                    <a:pt x="346" y="66"/>
                    <a:pt x="346" y="66"/>
                    <a:pt x="346" y="66"/>
                  </a:cubicBezTo>
                  <a:cubicBezTo>
                    <a:pt x="346" y="66"/>
                    <a:pt x="346" y="66"/>
                    <a:pt x="346" y="66"/>
                  </a:cubicBezTo>
                  <a:close/>
                  <a:moveTo>
                    <a:pt x="349" y="65"/>
                  </a:moveTo>
                  <a:cubicBezTo>
                    <a:pt x="349" y="65"/>
                    <a:pt x="349" y="65"/>
                    <a:pt x="349" y="65"/>
                  </a:cubicBezTo>
                  <a:cubicBezTo>
                    <a:pt x="349" y="65"/>
                    <a:pt x="349" y="65"/>
                    <a:pt x="348" y="65"/>
                  </a:cubicBezTo>
                  <a:cubicBezTo>
                    <a:pt x="348" y="65"/>
                    <a:pt x="348" y="65"/>
                    <a:pt x="348" y="65"/>
                  </a:cubicBezTo>
                  <a:cubicBezTo>
                    <a:pt x="348" y="65"/>
                    <a:pt x="348" y="65"/>
                    <a:pt x="348" y="65"/>
                  </a:cubicBezTo>
                  <a:cubicBezTo>
                    <a:pt x="348" y="65"/>
                    <a:pt x="348" y="65"/>
                    <a:pt x="348" y="65"/>
                  </a:cubicBezTo>
                  <a:cubicBezTo>
                    <a:pt x="348" y="65"/>
                    <a:pt x="348" y="65"/>
                    <a:pt x="348" y="65"/>
                  </a:cubicBezTo>
                  <a:cubicBezTo>
                    <a:pt x="349" y="65"/>
                    <a:pt x="349" y="65"/>
                    <a:pt x="349" y="65"/>
                  </a:cubicBezTo>
                  <a:close/>
                  <a:moveTo>
                    <a:pt x="351" y="68"/>
                  </a:moveTo>
                  <a:cubicBezTo>
                    <a:pt x="351" y="68"/>
                    <a:pt x="351" y="68"/>
                    <a:pt x="351" y="68"/>
                  </a:cubicBezTo>
                  <a:cubicBezTo>
                    <a:pt x="351" y="68"/>
                    <a:pt x="351" y="68"/>
                    <a:pt x="351" y="68"/>
                  </a:cubicBezTo>
                  <a:cubicBezTo>
                    <a:pt x="351" y="68"/>
                    <a:pt x="351" y="68"/>
                    <a:pt x="351" y="68"/>
                  </a:cubicBezTo>
                  <a:cubicBezTo>
                    <a:pt x="351" y="68"/>
                    <a:pt x="351" y="68"/>
                    <a:pt x="351" y="68"/>
                  </a:cubicBezTo>
                  <a:cubicBezTo>
                    <a:pt x="351" y="68"/>
                    <a:pt x="351" y="68"/>
                    <a:pt x="351" y="68"/>
                  </a:cubicBezTo>
                  <a:cubicBezTo>
                    <a:pt x="351" y="68"/>
                    <a:pt x="351" y="68"/>
                    <a:pt x="351" y="68"/>
                  </a:cubicBezTo>
                  <a:cubicBezTo>
                    <a:pt x="351" y="67"/>
                    <a:pt x="351" y="67"/>
                    <a:pt x="351" y="67"/>
                  </a:cubicBezTo>
                  <a:cubicBezTo>
                    <a:pt x="351" y="67"/>
                    <a:pt x="351" y="67"/>
                    <a:pt x="351" y="67"/>
                  </a:cubicBezTo>
                  <a:cubicBezTo>
                    <a:pt x="351" y="67"/>
                    <a:pt x="351" y="67"/>
                    <a:pt x="351" y="67"/>
                  </a:cubicBezTo>
                  <a:cubicBezTo>
                    <a:pt x="351" y="67"/>
                    <a:pt x="351" y="67"/>
                    <a:pt x="351" y="67"/>
                  </a:cubicBezTo>
                  <a:cubicBezTo>
                    <a:pt x="351" y="67"/>
                    <a:pt x="351" y="67"/>
                    <a:pt x="351" y="67"/>
                  </a:cubicBezTo>
                  <a:cubicBezTo>
                    <a:pt x="351" y="67"/>
                    <a:pt x="351" y="67"/>
                    <a:pt x="351" y="67"/>
                  </a:cubicBezTo>
                  <a:cubicBezTo>
                    <a:pt x="351" y="67"/>
                    <a:pt x="351" y="67"/>
                    <a:pt x="351" y="67"/>
                  </a:cubicBezTo>
                  <a:cubicBezTo>
                    <a:pt x="351" y="67"/>
                    <a:pt x="351" y="67"/>
                    <a:pt x="351" y="67"/>
                  </a:cubicBezTo>
                  <a:cubicBezTo>
                    <a:pt x="351" y="66"/>
                    <a:pt x="351" y="66"/>
                    <a:pt x="351" y="66"/>
                  </a:cubicBezTo>
                  <a:cubicBezTo>
                    <a:pt x="351" y="66"/>
                    <a:pt x="351" y="66"/>
                    <a:pt x="351" y="66"/>
                  </a:cubicBezTo>
                  <a:cubicBezTo>
                    <a:pt x="351" y="66"/>
                    <a:pt x="351" y="66"/>
                    <a:pt x="351" y="66"/>
                  </a:cubicBezTo>
                  <a:cubicBezTo>
                    <a:pt x="350" y="66"/>
                    <a:pt x="350" y="66"/>
                    <a:pt x="350" y="66"/>
                  </a:cubicBezTo>
                  <a:cubicBezTo>
                    <a:pt x="350" y="66"/>
                    <a:pt x="350" y="66"/>
                    <a:pt x="350" y="66"/>
                  </a:cubicBezTo>
                  <a:cubicBezTo>
                    <a:pt x="350" y="66"/>
                    <a:pt x="350" y="66"/>
                    <a:pt x="350" y="66"/>
                  </a:cubicBezTo>
                  <a:cubicBezTo>
                    <a:pt x="350" y="66"/>
                    <a:pt x="350" y="66"/>
                    <a:pt x="350" y="66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0" y="67"/>
                    <a:pt x="350" y="67"/>
                    <a:pt x="350" y="67"/>
                  </a:cubicBezTo>
                  <a:cubicBezTo>
                    <a:pt x="350" y="68"/>
                    <a:pt x="350" y="68"/>
                    <a:pt x="350" y="68"/>
                  </a:cubicBezTo>
                  <a:cubicBezTo>
                    <a:pt x="350" y="68"/>
                    <a:pt x="350" y="68"/>
                    <a:pt x="350" y="68"/>
                  </a:cubicBezTo>
                  <a:cubicBezTo>
                    <a:pt x="350" y="68"/>
                    <a:pt x="350" y="68"/>
                    <a:pt x="350" y="68"/>
                  </a:cubicBezTo>
                  <a:cubicBezTo>
                    <a:pt x="351" y="68"/>
                    <a:pt x="351" y="68"/>
                    <a:pt x="351" y="68"/>
                  </a:cubicBezTo>
                  <a:cubicBezTo>
                    <a:pt x="350" y="68"/>
                    <a:pt x="350" y="68"/>
                    <a:pt x="350" y="68"/>
                  </a:cubicBezTo>
                  <a:cubicBezTo>
                    <a:pt x="351" y="68"/>
                    <a:pt x="351" y="68"/>
                    <a:pt x="351" y="68"/>
                  </a:cubicBezTo>
                  <a:close/>
                  <a:moveTo>
                    <a:pt x="352" y="63"/>
                  </a:moveTo>
                  <a:cubicBezTo>
                    <a:pt x="352" y="63"/>
                    <a:pt x="352" y="63"/>
                    <a:pt x="352" y="63"/>
                  </a:cubicBezTo>
                  <a:cubicBezTo>
                    <a:pt x="351" y="63"/>
                    <a:pt x="351" y="63"/>
                    <a:pt x="351" y="63"/>
                  </a:cubicBezTo>
                  <a:cubicBezTo>
                    <a:pt x="352" y="63"/>
                    <a:pt x="352" y="63"/>
                    <a:pt x="352" y="63"/>
                  </a:cubicBezTo>
                  <a:close/>
                  <a:moveTo>
                    <a:pt x="349" y="61"/>
                  </a:moveTo>
                  <a:cubicBezTo>
                    <a:pt x="348" y="61"/>
                    <a:pt x="348" y="61"/>
                    <a:pt x="348" y="61"/>
                  </a:cubicBezTo>
                  <a:cubicBezTo>
                    <a:pt x="348" y="61"/>
                    <a:pt x="348" y="61"/>
                    <a:pt x="348" y="61"/>
                  </a:cubicBezTo>
                  <a:cubicBezTo>
                    <a:pt x="348" y="62"/>
                    <a:pt x="348" y="62"/>
                    <a:pt x="348" y="62"/>
                  </a:cubicBezTo>
                  <a:cubicBezTo>
                    <a:pt x="347" y="62"/>
                    <a:pt x="347" y="62"/>
                    <a:pt x="347" y="62"/>
                  </a:cubicBezTo>
                  <a:cubicBezTo>
                    <a:pt x="347" y="62"/>
                    <a:pt x="347" y="62"/>
                    <a:pt x="347" y="62"/>
                  </a:cubicBezTo>
                  <a:cubicBezTo>
                    <a:pt x="347" y="62"/>
                    <a:pt x="347" y="62"/>
                    <a:pt x="347" y="62"/>
                  </a:cubicBezTo>
                  <a:cubicBezTo>
                    <a:pt x="347" y="62"/>
                    <a:pt x="347" y="62"/>
                    <a:pt x="347" y="62"/>
                  </a:cubicBezTo>
                  <a:cubicBezTo>
                    <a:pt x="347" y="62"/>
                    <a:pt x="347" y="62"/>
                    <a:pt x="346" y="62"/>
                  </a:cubicBezTo>
                  <a:cubicBezTo>
                    <a:pt x="346" y="62"/>
                    <a:pt x="346" y="62"/>
                    <a:pt x="346" y="62"/>
                  </a:cubicBezTo>
                  <a:cubicBezTo>
                    <a:pt x="346" y="62"/>
                    <a:pt x="346" y="62"/>
                    <a:pt x="346" y="62"/>
                  </a:cubicBezTo>
                  <a:cubicBezTo>
                    <a:pt x="347" y="62"/>
                    <a:pt x="347" y="62"/>
                    <a:pt x="347" y="62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7" y="63"/>
                    <a:pt x="347" y="63"/>
                    <a:pt x="347" y="63"/>
                  </a:cubicBezTo>
                  <a:cubicBezTo>
                    <a:pt x="348" y="63"/>
                    <a:pt x="348" y="63"/>
                    <a:pt x="348" y="63"/>
                  </a:cubicBezTo>
                  <a:cubicBezTo>
                    <a:pt x="348" y="63"/>
                    <a:pt x="348" y="63"/>
                    <a:pt x="348" y="63"/>
                  </a:cubicBezTo>
                  <a:cubicBezTo>
                    <a:pt x="348" y="63"/>
                    <a:pt x="348" y="63"/>
                    <a:pt x="348" y="63"/>
                  </a:cubicBezTo>
                  <a:cubicBezTo>
                    <a:pt x="348" y="63"/>
                    <a:pt x="348" y="63"/>
                    <a:pt x="348" y="63"/>
                  </a:cubicBezTo>
                  <a:cubicBezTo>
                    <a:pt x="348" y="63"/>
                    <a:pt x="348" y="63"/>
                    <a:pt x="348" y="63"/>
                  </a:cubicBezTo>
                  <a:cubicBezTo>
                    <a:pt x="348" y="63"/>
                    <a:pt x="348" y="63"/>
                    <a:pt x="348" y="63"/>
                  </a:cubicBezTo>
                  <a:cubicBezTo>
                    <a:pt x="348" y="63"/>
                    <a:pt x="348" y="63"/>
                    <a:pt x="348" y="63"/>
                  </a:cubicBezTo>
                  <a:cubicBezTo>
                    <a:pt x="349" y="63"/>
                    <a:pt x="349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0" y="63"/>
                    <a:pt x="350" y="63"/>
                    <a:pt x="350" y="63"/>
                  </a:cubicBezTo>
                  <a:cubicBezTo>
                    <a:pt x="351" y="63"/>
                    <a:pt x="351" y="63"/>
                    <a:pt x="351" y="63"/>
                  </a:cubicBezTo>
                  <a:cubicBezTo>
                    <a:pt x="351" y="63"/>
                    <a:pt x="351" y="63"/>
                    <a:pt x="351" y="63"/>
                  </a:cubicBezTo>
                  <a:cubicBezTo>
                    <a:pt x="351" y="63"/>
                    <a:pt x="351" y="63"/>
                    <a:pt x="351" y="63"/>
                  </a:cubicBezTo>
                  <a:cubicBezTo>
                    <a:pt x="351" y="62"/>
                    <a:pt x="351" y="62"/>
                    <a:pt x="351" y="62"/>
                  </a:cubicBezTo>
                  <a:cubicBezTo>
                    <a:pt x="351" y="62"/>
                    <a:pt x="351" y="62"/>
                    <a:pt x="351" y="62"/>
                  </a:cubicBezTo>
                  <a:cubicBezTo>
                    <a:pt x="350" y="62"/>
                    <a:pt x="350" y="62"/>
                    <a:pt x="350" y="62"/>
                  </a:cubicBezTo>
                  <a:cubicBezTo>
                    <a:pt x="350" y="62"/>
                    <a:pt x="350" y="62"/>
                    <a:pt x="350" y="62"/>
                  </a:cubicBezTo>
                  <a:cubicBezTo>
                    <a:pt x="351" y="62"/>
                    <a:pt x="351" y="62"/>
                    <a:pt x="351" y="62"/>
                  </a:cubicBezTo>
                  <a:cubicBezTo>
                    <a:pt x="351" y="62"/>
                    <a:pt x="351" y="62"/>
                    <a:pt x="351" y="62"/>
                  </a:cubicBezTo>
                  <a:cubicBezTo>
                    <a:pt x="351" y="62"/>
                    <a:pt x="351" y="62"/>
                    <a:pt x="351" y="62"/>
                  </a:cubicBezTo>
                  <a:cubicBezTo>
                    <a:pt x="352" y="62"/>
                    <a:pt x="352" y="62"/>
                    <a:pt x="352" y="62"/>
                  </a:cubicBezTo>
                  <a:cubicBezTo>
                    <a:pt x="352" y="62"/>
                    <a:pt x="352" y="62"/>
                    <a:pt x="352" y="62"/>
                  </a:cubicBezTo>
                  <a:cubicBezTo>
                    <a:pt x="352" y="61"/>
                    <a:pt x="352" y="61"/>
                    <a:pt x="352" y="61"/>
                  </a:cubicBezTo>
                  <a:cubicBezTo>
                    <a:pt x="351" y="61"/>
                    <a:pt x="351" y="61"/>
                    <a:pt x="351" y="61"/>
                  </a:cubicBezTo>
                  <a:cubicBezTo>
                    <a:pt x="351" y="62"/>
                    <a:pt x="351" y="62"/>
                    <a:pt x="351" y="62"/>
                  </a:cubicBezTo>
                  <a:cubicBezTo>
                    <a:pt x="351" y="62"/>
                    <a:pt x="351" y="62"/>
                    <a:pt x="351" y="62"/>
                  </a:cubicBezTo>
                  <a:cubicBezTo>
                    <a:pt x="351" y="61"/>
                    <a:pt x="351" y="61"/>
                    <a:pt x="351" y="61"/>
                  </a:cubicBezTo>
                  <a:cubicBezTo>
                    <a:pt x="350" y="62"/>
                    <a:pt x="350" y="62"/>
                    <a:pt x="350" y="62"/>
                  </a:cubicBezTo>
                  <a:cubicBezTo>
                    <a:pt x="350" y="61"/>
                    <a:pt x="350" y="61"/>
                    <a:pt x="350" y="61"/>
                  </a:cubicBezTo>
                  <a:cubicBezTo>
                    <a:pt x="350" y="61"/>
                    <a:pt x="350" y="61"/>
                    <a:pt x="350" y="61"/>
                  </a:cubicBezTo>
                  <a:cubicBezTo>
                    <a:pt x="350" y="61"/>
                    <a:pt x="350" y="61"/>
                    <a:pt x="350" y="61"/>
                  </a:cubicBezTo>
                  <a:cubicBezTo>
                    <a:pt x="350" y="61"/>
                    <a:pt x="350" y="61"/>
                    <a:pt x="350" y="61"/>
                  </a:cubicBezTo>
                  <a:cubicBezTo>
                    <a:pt x="350" y="61"/>
                    <a:pt x="350" y="61"/>
                    <a:pt x="350" y="61"/>
                  </a:cubicBezTo>
                  <a:cubicBezTo>
                    <a:pt x="350" y="61"/>
                    <a:pt x="350" y="61"/>
                    <a:pt x="350" y="61"/>
                  </a:cubicBezTo>
                  <a:cubicBezTo>
                    <a:pt x="350" y="61"/>
                    <a:pt x="350" y="61"/>
                    <a:pt x="350" y="61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1"/>
                    <a:pt x="349" y="61"/>
                    <a:pt x="349" y="61"/>
                  </a:cubicBezTo>
                  <a:close/>
                  <a:moveTo>
                    <a:pt x="348" y="61"/>
                  </a:moveTo>
                  <a:cubicBezTo>
                    <a:pt x="348" y="61"/>
                    <a:pt x="348" y="61"/>
                    <a:pt x="348" y="61"/>
                  </a:cubicBezTo>
                  <a:cubicBezTo>
                    <a:pt x="348" y="61"/>
                    <a:pt x="348" y="61"/>
                    <a:pt x="348" y="61"/>
                  </a:cubicBezTo>
                  <a:cubicBezTo>
                    <a:pt x="348" y="61"/>
                    <a:pt x="348" y="61"/>
                    <a:pt x="348" y="61"/>
                  </a:cubicBezTo>
                  <a:cubicBezTo>
                    <a:pt x="348" y="61"/>
                    <a:pt x="348" y="61"/>
                    <a:pt x="348" y="61"/>
                  </a:cubicBezTo>
                  <a:cubicBezTo>
                    <a:pt x="348" y="61"/>
                    <a:pt x="348" y="61"/>
                    <a:pt x="348" y="61"/>
                  </a:cubicBezTo>
                  <a:cubicBezTo>
                    <a:pt x="347" y="61"/>
                    <a:pt x="347" y="61"/>
                    <a:pt x="347" y="61"/>
                  </a:cubicBezTo>
                  <a:cubicBezTo>
                    <a:pt x="348" y="61"/>
                    <a:pt x="348" y="61"/>
                    <a:pt x="348" y="61"/>
                  </a:cubicBezTo>
                  <a:cubicBezTo>
                    <a:pt x="348" y="61"/>
                    <a:pt x="348" y="61"/>
                    <a:pt x="348" y="61"/>
                  </a:cubicBezTo>
                  <a:close/>
                  <a:moveTo>
                    <a:pt x="349" y="46"/>
                  </a:moveTo>
                  <a:cubicBezTo>
                    <a:pt x="349" y="46"/>
                    <a:pt x="349" y="46"/>
                    <a:pt x="349" y="46"/>
                  </a:cubicBezTo>
                  <a:cubicBezTo>
                    <a:pt x="349" y="46"/>
                    <a:pt x="349" y="46"/>
                    <a:pt x="349" y="46"/>
                  </a:cubicBezTo>
                  <a:cubicBezTo>
                    <a:pt x="349" y="46"/>
                    <a:pt x="349" y="46"/>
                    <a:pt x="349" y="46"/>
                  </a:cubicBezTo>
                  <a:close/>
                  <a:moveTo>
                    <a:pt x="354" y="45"/>
                  </a:moveTo>
                  <a:cubicBezTo>
                    <a:pt x="354" y="44"/>
                    <a:pt x="354" y="44"/>
                    <a:pt x="354" y="44"/>
                  </a:cubicBezTo>
                  <a:cubicBezTo>
                    <a:pt x="354" y="44"/>
                    <a:pt x="354" y="44"/>
                    <a:pt x="354" y="44"/>
                  </a:cubicBezTo>
                  <a:cubicBezTo>
                    <a:pt x="354" y="44"/>
                    <a:pt x="354" y="44"/>
                    <a:pt x="354" y="44"/>
                  </a:cubicBezTo>
                  <a:cubicBezTo>
                    <a:pt x="354" y="44"/>
                    <a:pt x="354" y="44"/>
                    <a:pt x="354" y="44"/>
                  </a:cubicBezTo>
                  <a:cubicBezTo>
                    <a:pt x="354" y="44"/>
                    <a:pt x="354" y="44"/>
                    <a:pt x="354" y="44"/>
                  </a:cubicBezTo>
                  <a:cubicBezTo>
                    <a:pt x="354" y="44"/>
                    <a:pt x="354" y="44"/>
                    <a:pt x="354" y="44"/>
                  </a:cubicBezTo>
                  <a:cubicBezTo>
                    <a:pt x="354" y="45"/>
                    <a:pt x="354" y="45"/>
                    <a:pt x="354" y="45"/>
                  </a:cubicBezTo>
                  <a:close/>
                  <a:moveTo>
                    <a:pt x="367" y="40"/>
                  </a:moveTo>
                  <a:cubicBezTo>
                    <a:pt x="367" y="39"/>
                    <a:pt x="367" y="39"/>
                    <a:pt x="367" y="39"/>
                  </a:cubicBezTo>
                  <a:cubicBezTo>
                    <a:pt x="367" y="39"/>
                    <a:pt x="367" y="39"/>
                    <a:pt x="367" y="39"/>
                  </a:cubicBezTo>
                  <a:cubicBezTo>
                    <a:pt x="367" y="40"/>
                    <a:pt x="367" y="40"/>
                    <a:pt x="367" y="40"/>
                  </a:cubicBezTo>
                  <a:cubicBezTo>
                    <a:pt x="367" y="40"/>
                    <a:pt x="367" y="40"/>
                    <a:pt x="367" y="40"/>
                  </a:cubicBezTo>
                  <a:cubicBezTo>
                    <a:pt x="367" y="40"/>
                    <a:pt x="367" y="40"/>
                    <a:pt x="367" y="40"/>
                  </a:cubicBezTo>
                  <a:cubicBezTo>
                    <a:pt x="366" y="40"/>
                    <a:pt x="366" y="40"/>
                    <a:pt x="365" y="40"/>
                  </a:cubicBezTo>
                  <a:cubicBezTo>
                    <a:pt x="365" y="40"/>
                    <a:pt x="365" y="40"/>
                    <a:pt x="365" y="40"/>
                  </a:cubicBezTo>
                  <a:cubicBezTo>
                    <a:pt x="365" y="40"/>
                    <a:pt x="365" y="40"/>
                    <a:pt x="365" y="40"/>
                  </a:cubicBezTo>
                  <a:cubicBezTo>
                    <a:pt x="365" y="40"/>
                    <a:pt x="365" y="40"/>
                    <a:pt x="365" y="40"/>
                  </a:cubicBezTo>
                  <a:cubicBezTo>
                    <a:pt x="366" y="40"/>
                    <a:pt x="366" y="40"/>
                    <a:pt x="366" y="40"/>
                  </a:cubicBezTo>
                  <a:cubicBezTo>
                    <a:pt x="366" y="40"/>
                    <a:pt x="367" y="40"/>
                    <a:pt x="367" y="40"/>
                  </a:cubicBezTo>
                  <a:cubicBezTo>
                    <a:pt x="367" y="40"/>
                    <a:pt x="367" y="40"/>
                    <a:pt x="367" y="40"/>
                  </a:cubicBezTo>
                  <a:cubicBezTo>
                    <a:pt x="367" y="40"/>
                    <a:pt x="367" y="40"/>
                    <a:pt x="367" y="40"/>
                  </a:cubicBezTo>
                  <a:close/>
                  <a:moveTo>
                    <a:pt x="371" y="38"/>
                  </a:moveTo>
                  <a:cubicBezTo>
                    <a:pt x="370" y="38"/>
                    <a:pt x="370" y="38"/>
                    <a:pt x="370" y="38"/>
                  </a:cubicBezTo>
                  <a:cubicBezTo>
                    <a:pt x="370" y="38"/>
                    <a:pt x="370" y="39"/>
                    <a:pt x="371" y="38"/>
                  </a:cubicBezTo>
                  <a:cubicBezTo>
                    <a:pt x="371" y="38"/>
                    <a:pt x="371" y="38"/>
                    <a:pt x="371" y="38"/>
                  </a:cubicBezTo>
                  <a:cubicBezTo>
                    <a:pt x="371" y="38"/>
                    <a:pt x="371" y="38"/>
                    <a:pt x="371" y="38"/>
                  </a:cubicBezTo>
                  <a:close/>
                  <a:moveTo>
                    <a:pt x="372" y="40"/>
                  </a:moveTo>
                  <a:cubicBezTo>
                    <a:pt x="372" y="40"/>
                    <a:pt x="372" y="40"/>
                    <a:pt x="372" y="40"/>
                  </a:cubicBezTo>
                  <a:cubicBezTo>
                    <a:pt x="372" y="40"/>
                    <a:pt x="372" y="40"/>
                    <a:pt x="372" y="40"/>
                  </a:cubicBezTo>
                  <a:cubicBezTo>
                    <a:pt x="372" y="40"/>
                    <a:pt x="372" y="40"/>
                    <a:pt x="371" y="40"/>
                  </a:cubicBezTo>
                  <a:cubicBezTo>
                    <a:pt x="371" y="40"/>
                    <a:pt x="371" y="40"/>
                    <a:pt x="371" y="40"/>
                  </a:cubicBezTo>
                  <a:cubicBezTo>
                    <a:pt x="371" y="40"/>
                    <a:pt x="371" y="40"/>
                    <a:pt x="371" y="40"/>
                  </a:cubicBezTo>
                  <a:cubicBezTo>
                    <a:pt x="370" y="40"/>
                    <a:pt x="370" y="40"/>
                    <a:pt x="370" y="40"/>
                  </a:cubicBezTo>
                  <a:cubicBezTo>
                    <a:pt x="370" y="40"/>
                    <a:pt x="370" y="40"/>
                    <a:pt x="370" y="40"/>
                  </a:cubicBezTo>
                  <a:cubicBezTo>
                    <a:pt x="370" y="40"/>
                    <a:pt x="370" y="40"/>
                    <a:pt x="370" y="40"/>
                  </a:cubicBezTo>
                  <a:cubicBezTo>
                    <a:pt x="371" y="40"/>
                    <a:pt x="371" y="40"/>
                    <a:pt x="371" y="40"/>
                  </a:cubicBezTo>
                  <a:cubicBezTo>
                    <a:pt x="371" y="40"/>
                    <a:pt x="371" y="40"/>
                    <a:pt x="371" y="40"/>
                  </a:cubicBezTo>
                  <a:cubicBezTo>
                    <a:pt x="371" y="40"/>
                    <a:pt x="371" y="40"/>
                    <a:pt x="371" y="40"/>
                  </a:cubicBezTo>
                  <a:cubicBezTo>
                    <a:pt x="371" y="40"/>
                    <a:pt x="371" y="41"/>
                    <a:pt x="372" y="40"/>
                  </a:cubicBezTo>
                  <a:cubicBezTo>
                    <a:pt x="372" y="40"/>
                    <a:pt x="372" y="40"/>
                    <a:pt x="372" y="40"/>
                  </a:cubicBezTo>
                  <a:close/>
                  <a:moveTo>
                    <a:pt x="386" y="37"/>
                  </a:moveTo>
                  <a:cubicBezTo>
                    <a:pt x="387" y="37"/>
                    <a:pt x="387" y="37"/>
                    <a:pt x="387" y="37"/>
                  </a:cubicBezTo>
                  <a:cubicBezTo>
                    <a:pt x="387" y="37"/>
                    <a:pt x="386" y="37"/>
                    <a:pt x="386" y="37"/>
                  </a:cubicBezTo>
                  <a:cubicBezTo>
                    <a:pt x="386" y="36"/>
                    <a:pt x="386" y="36"/>
                    <a:pt x="386" y="36"/>
                  </a:cubicBezTo>
                  <a:cubicBezTo>
                    <a:pt x="386" y="36"/>
                    <a:pt x="386" y="36"/>
                    <a:pt x="386" y="36"/>
                  </a:cubicBezTo>
                  <a:cubicBezTo>
                    <a:pt x="385" y="36"/>
                    <a:pt x="385" y="36"/>
                    <a:pt x="384" y="36"/>
                  </a:cubicBezTo>
                  <a:cubicBezTo>
                    <a:pt x="384" y="37"/>
                    <a:pt x="384" y="37"/>
                    <a:pt x="384" y="37"/>
                  </a:cubicBezTo>
                  <a:cubicBezTo>
                    <a:pt x="384" y="37"/>
                    <a:pt x="384" y="37"/>
                    <a:pt x="384" y="37"/>
                  </a:cubicBezTo>
                  <a:cubicBezTo>
                    <a:pt x="384" y="37"/>
                    <a:pt x="384" y="37"/>
                    <a:pt x="384" y="37"/>
                  </a:cubicBezTo>
                  <a:cubicBezTo>
                    <a:pt x="384" y="37"/>
                    <a:pt x="384" y="37"/>
                    <a:pt x="384" y="37"/>
                  </a:cubicBezTo>
                  <a:cubicBezTo>
                    <a:pt x="383" y="37"/>
                    <a:pt x="383" y="37"/>
                    <a:pt x="383" y="37"/>
                  </a:cubicBezTo>
                  <a:cubicBezTo>
                    <a:pt x="383" y="37"/>
                    <a:pt x="383" y="37"/>
                    <a:pt x="383" y="37"/>
                  </a:cubicBezTo>
                  <a:cubicBezTo>
                    <a:pt x="383" y="37"/>
                    <a:pt x="383" y="37"/>
                    <a:pt x="383" y="37"/>
                  </a:cubicBezTo>
                  <a:cubicBezTo>
                    <a:pt x="383" y="36"/>
                    <a:pt x="383" y="36"/>
                    <a:pt x="383" y="36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382" y="36"/>
                    <a:pt x="382" y="36"/>
                    <a:pt x="382" y="36"/>
                  </a:cubicBezTo>
                  <a:cubicBezTo>
                    <a:pt x="382" y="36"/>
                    <a:pt x="382" y="36"/>
                    <a:pt x="382" y="36"/>
                  </a:cubicBezTo>
                  <a:cubicBezTo>
                    <a:pt x="382" y="36"/>
                    <a:pt x="382" y="36"/>
                    <a:pt x="382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80" y="36"/>
                    <a:pt x="380" y="36"/>
                    <a:pt x="380" y="36"/>
                  </a:cubicBezTo>
                  <a:cubicBezTo>
                    <a:pt x="380" y="36"/>
                    <a:pt x="380" y="36"/>
                    <a:pt x="380" y="36"/>
                  </a:cubicBezTo>
                  <a:cubicBezTo>
                    <a:pt x="380" y="35"/>
                    <a:pt x="380" y="36"/>
                    <a:pt x="379" y="35"/>
                  </a:cubicBezTo>
                  <a:cubicBezTo>
                    <a:pt x="380" y="35"/>
                    <a:pt x="380" y="35"/>
                    <a:pt x="380" y="35"/>
                  </a:cubicBezTo>
                  <a:cubicBezTo>
                    <a:pt x="381" y="35"/>
                    <a:pt x="381" y="35"/>
                    <a:pt x="382" y="35"/>
                  </a:cubicBezTo>
                  <a:cubicBezTo>
                    <a:pt x="382" y="35"/>
                    <a:pt x="382" y="35"/>
                    <a:pt x="382" y="35"/>
                  </a:cubicBezTo>
                  <a:cubicBezTo>
                    <a:pt x="381" y="35"/>
                    <a:pt x="381" y="35"/>
                    <a:pt x="381" y="35"/>
                  </a:cubicBezTo>
                  <a:cubicBezTo>
                    <a:pt x="381" y="35"/>
                    <a:pt x="381" y="35"/>
                    <a:pt x="381" y="35"/>
                  </a:cubicBezTo>
                  <a:cubicBezTo>
                    <a:pt x="381" y="35"/>
                    <a:pt x="381" y="35"/>
                    <a:pt x="381" y="35"/>
                  </a:cubicBezTo>
                  <a:cubicBezTo>
                    <a:pt x="381" y="35"/>
                    <a:pt x="381" y="35"/>
                    <a:pt x="381" y="35"/>
                  </a:cubicBezTo>
                  <a:cubicBezTo>
                    <a:pt x="381" y="35"/>
                    <a:pt x="381" y="35"/>
                    <a:pt x="381" y="35"/>
                  </a:cubicBezTo>
                  <a:cubicBezTo>
                    <a:pt x="381" y="35"/>
                    <a:pt x="381" y="35"/>
                    <a:pt x="381" y="35"/>
                  </a:cubicBezTo>
                  <a:cubicBezTo>
                    <a:pt x="381" y="35"/>
                    <a:pt x="381" y="35"/>
                    <a:pt x="382" y="35"/>
                  </a:cubicBezTo>
                  <a:cubicBezTo>
                    <a:pt x="382" y="35"/>
                    <a:pt x="382" y="35"/>
                    <a:pt x="382" y="35"/>
                  </a:cubicBezTo>
                  <a:cubicBezTo>
                    <a:pt x="382" y="35"/>
                    <a:pt x="382" y="35"/>
                    <a:pt x="382" y="35"/>
                  </a:cubicBezTo>
                  <a:cubicBezTo>
                    <a:pt x="382" y="35"/>
                    <a:pt x="382" y="35"/>
                    <a:pt x="382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4" y="35"/>
                    <a:pt x="385" y="35"/>
                    <a:pt x="385" y="35"/>
                  </a:cubicBezTo>
                  <a:cubicBezTo>
                    <a:pt x="385" y="35"/>
                    <a:pt x="385" y="35"/>
                    <a:pt x="385" y="35"/>
                  </a:cubicBezTo>
                  <a:cubicBezTo>
                    <a:pt x="385" y="35"/>
                    <a:pt x="385" y="35"/>
                    <a:pt x="385" y="35"/>
                  </a:cubicBezTo>
                  <a:cubicBezTo>
                    <a:pt x="385" y="35"/>
                    <a:pt x="385" y="35"/>
                    <a:pt x="385" y="35"/>
                  </a:cubicBezTo>
                  <a:cubicBezTo>
                    <a:pt x="385" y="35"/>
                    <a:pt x="385" y="35"/>
                    <a:pt x="385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3" y="35"/>
                    <a:pt x="383" y="35"/>
                    <a:pt x="383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4" y="35"/>
                    <a:pt x="384" y="35"/>
                    <a:pt x="384" y="35"/>
                  </a:cubicBezTo>
                  <a:cubicBezTo>
                    <a:pt x="386" y="35"/>
                    <a:pt x="386" y="35"/>
                    <a:pt x="386" y="35"/>
                  </a:cubicBezTo>
                  <a:cubicBezTo>
                    <a:pt x="386" y="35"/>
                    <a:pt x="386" y="35"/>
                    <a:pt x="386" y="35"/>
                  </a:cubicBezTo>
                  <a:cubicBezTo>
                    <a:pt x="386" y="35"/>
                    <a:pt x="386" y="35"/>
                    <a:pt x="386" y="35"/>
                  </a:cubicBezTo>
                  <a:cubicBezTo>
                    <a:pt x="386" y="35"/>
                    <a:pt x="386" y="35"/>
                    <a:pt x="386" y="35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87" y="34"/>
                    <a:pt x="387" y="34"/>
                    <a:pt x="387" y="34"/>
                  </a:cubicBezTo>
                  <a:cubicBezTo>
                    <a:pt x="387" y="34"/>
                    <a:pt x="387" y="34"/>
                    <a:pt x="387" y="34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86" y="34"/>
                    <a:pt x="386" y="34"/>
                    <a:pt x="386" y="34"/>
                  </a:cubicBezTo>
                  <a:cubicBezTo>
                    <a:pt x="385" y="34"/>
                    <a:pt x="385" y="34"/>
                    <a:pt x="385" y="34"/>
                  </a:cubicBezTo>
                  <a:cubicBezTo>
                    <a:pt x="385" y="34"/>
                    <a:pt x="385" y="34"/>
                    <a:pt x="385" y="34"/>
                  </a:cubicBezTo>
                  <a:cubicBezTo>
                    <a:pt x="385" y="34"/>
                    <a:pt x="385" y="34"/>
                    <a:pt x="385" y="34"/>
                  </a:cubicBezTo>
                  <a:cubicBezTo>
                    <a:pt x="385" y="34"/>
                    <a:pt x="385" y="34"/>
                    <a:pt x="385" y="34"/>
                  </a:cubicBezTo>
                  <a:cubicBezTo>
                    <a:pt x="385" y="34"/>
                    <a:pt x="385" y="34"/>
                    <a:pt x="385" y="34"/>
                  </a:cubicBezTo>
                  <a:cubicBezTo>
                    <a:pt x="385" y="34"/>
                    <a:pt x="385" y="34"/>
                    <a:pt x="385" y="34"/>
                  </a:cubicBezTo>
                  <a:cubicBezTo>
                    <a:pt x="384" y="34"/>
                    <a:pt x="384" y="34"/>
                    <a:pt x="384" y="34"/>
                  </a:cubicBezTo>
                  <a:cubicBezTo>
                    <a:pt x="384" y="34"/>
                    <a:pt x="384" y="34"/>
                    <a:pt x="384" y="34"/>
                  </a:cubicBezTo>
                  <a:cubicBezTo>
                    <a:pt x="384" y="34"/>
                    <a:pt x="384" y="34"/>
                    <a:pt x="384" y="34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3" y="34"/>
                    <a:pt x="383" y="34"/>
                    <a:pt x="383" y="33"/>
                  </a:cubicBezTo>
                  <a:cubicBezTo>
                    <a:pt x="383" y="33"/>
                    <a:pt x="383" y="33"/>
                    <a:pt x="383" y="3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3"/>
                    <a:pt x="382" y="33"/>
                    <a:pt x="382" y="33"/>
                  </a:cubicBezTo>
                  <a:cubicBezTo>
                    <a:pt x="381" y="33"/>
                    <a:pt x="381" y="33"/>
                    <a:pt x="381" y="33"/>
                  </a:cubicBezTo>
                  <a:cubicBezTo>
                    <a:pt x="381" y="33"/>
                    <a:pt x="381" y="33"/>
                    <a:pt x="381" y="33"/>
                  </a:cubicBezTo>
                  <a:cubicBezTo>
                    <a:pt x="381" y="33"/>
                    <a:pt x="381" y="33"/>
                    <a:pt x="381" y="33"/>
                  </a:cubicBezTo>
                  <a:cubicBezTo>
                    <a:pt x="381" y="33"/>
                    <a:pt x="381" y="33"/>
                    <a:pt x="381" y="33"/>
                  </a:cubicBezTo>
                  <a:cubicBezTo>
                    <a:pt x="381" y="34"/>
                    <a:pt x="381" y="34"/>
                    <a:pt x="381" y="34"/>
                  </a:cubicBezTo>
                  <a:cubicBezTo>
                    <a:pt x="380" y="34"/>
                    <a:pt x="380" y="34"/>
                    <a:pt x="380" y="34"/>
                  </a:cubicBezTo>
                  <a:cubicBezTo>
                    <a:pt x="380" y="34"/>
                    <a:pt x="380" y="34"/>
                    <a:pt x="380" y="34"/>
                  </a:cubicBezTo>
                  <a:cubicBezTo>
                    <a:pt x="380" y="34"/>
                    <a:pt x="380" y="34"/>
                    <a:pt x="380" y="34"/>
                  </a:cubicBezTo>
                  <a:cubicBezTo>
                    <a:pt x="380" y="34"/>
                    <a:pt x="380" y="34"/>
                    <a:pt x="380" y="34"/>
                  </a:cubicBezTo>
                  <a:cubicBezTo>
                    <a:pt x="379" y="34"/>
                    <a:pt x="379" y="34"/>
                    <a:pt x="379" y="34"/>
                  </a:cubicBezTo>
                  <a:cubicBezTo>
                    <a:pt x="378" y="34"/>
                    <a:pt x="378" y="34"/>
                    <a:pt x="378" y="34"/>
                  </a:cubicBezTo>
                  <a:cubicBezTo>
                    <a:pt x="378" y="34"/>
                    <a:pt x="378" y="34"/>
                    <a:pt x="378" y="34"/>
                  </a:cubicBezTo>
                  <a:cubicBezTo>
                    <a:pt x="378" y="34"/>
                    <a:pt x="378" y="34"/>
                    <a:pt x="378" y="34"/>
                  </a:cubicBezTo>
                  <a:cubicBezTo>
                    <a:pt x="378" y="34"/>
                    <a:pt x="378" y="34"/>
                    <a:pt x="378" y="34"/>
                  </a:cubicBezTo>
                  <a:cubicBezTo>
                    <a:pt x="377" y="34"/>
                    <a:pt x="377" y="34"/>
                    <a:pt x="377" y="34"/>
                  </a:cubicBezTo>
                  <a:cubicBezTo>
                    <a:pt x="377" y="34"/>
                    <a:pt x="377" y="34"/>
                    <a:pt x="377" y="34"/>
                  </a:cubicBezTo>
                  <a:cubicBezTo>
                    <a:pt x="377" y="34"/>
                    <a:pt x="377" y="34"/>
                    <a:pt x="377" y="34"/>
                  </a:cubicBezTo>
                  <a:cubicBezTo>
                    <a:pt x="376" y="34"/>
                    <a:pt x="376" y="34"/>
                    <a:pt x="376" y="34"/>
                  </a:cubicBezTo>
                  <a:cubicBezTo>
                    <a:pt x="376" y="34"/>
                    <a:pt x="376" y="34"/>
                    <a:pt x="376" y="34"/>
                  </a:cubicBezTo>
                  <a:cubicBezTo>
                    <a:pt x="376" y="34"/>
                    <a:pt x="376" y="34"/>
                    <a:pt x="376" y="34"/>
                  </a:cubicBezTo>
                  <a:cubicBezTo>
                    <a:pt x="376" y="34"/>
                    <a:pt x="376" y="34"/>
                    <a:pt x="376" y="34"/>
                  </a:cubicBezTo>
                  <a:cubicBezTo>
                    <a:pt x="376" y="34"/>
                    <a:pt x="376" y="34"/>
                    <a:pt x="376" y="34"/>
                  </a:cubicBezTo>
                  <a:cubicBezTo>
                    <a:pt x="376" y="34"/>
                    <a:pt x="376" y="34"/>
                    <a:pt x="376" y="34"/>
                  </a:cubicBezTo>
                  <a:cubicBezTo>
                    <a:pt x="376" y="34"/>
                    <a:pt x="376" y="34"/>
                    <a:pt x="376" y="34"/>
                  </a:cubicBezTo>
                  <a:cubicBezTo>
                    <a:pt x="377" y="34"/>
                    <a:pt x="377" y="34"/>
                    <a:pt x="377" y="34"/>
                  </a:cubicBezTo>
                  <a:cubicBezTo>
                    <a:pt x="376" y="34"/>
                    <a:pt x="376" y="34"/>
                    <a:pt x="376" y="34"/>
                  </a:cubicBezTo>
                  <a:cubicBezTo>
                    <a:pt x="376" y="35"/>
                    <a:pt x="376" y="35"/>
                    <a:pt x="376" y="35"/>
                  </a:cubicBezTo>
                  <a:cubicBezTo>
                    <a:pt x="376" y="35"/>
                    <a:pt x="376" y="35"/>
                    <a:pt x="376" y="35"/>
                  </a:cubicBezTo>
                  <a:cubicBezTo>
                    <a:pt x="376" y="35"/>
                    <a:pt x="376" y="35"/>
                    <a:pt x="376" y="35"/>
                  </a:cubicBezTo>
                  <a:cubicBezTo>
                    <a:pt x="376" y="35"/>
                    <a:pt x="376" y="35"/>
                    <a:pt x="376" y="35"/>
                  </a:cubicBezTo>
                  <a:cubicBezTo>
                    <a:pt x="376" y="35"/>
                    <a:pt x="376" y="35"/>
                    <a:pt x="376" y="35"/>
                  </a:cubicBezTo>
                  <a:cubicBezTo>
                    <a:pt x="376" y="34"/>
                    <a:pt x="376" y="34"/>
                    <a:pt x="376" y="34"/>
                  </a:cubicBezTo>
                  <a:cubicBezTo>
                    <a:pt x="375" y="35"/>
                    <a:pt x="375" y="35"/>
                    <a:pt x="375" y="35"/>
                  </a:cubicBezTo>
                  <a:cubicBezTo>
                    <a:pt x="375" y="34"/>
                    <a:pt x="375" y="34"/>
                    <a:pt x="375" y="34"/>
                  </a:cubicBezTo>
                  <a:cubicBezTo>
                    <a:pt x="375" y="34"/>
                    <a:pt x="375" y="34"/>
                    <a:pt x="375" y="34"/>
                  </a:cubicBezTo>
                  <a:cubicBezTo>
                    <a:pt x="375" y="34"/>
                    <a:pt x="375" y="34"/>
                    <a:pt x="375" y="34"/>
                  </a:cubicBezTo>
                  <a:cubicBezTo>
                    <a:pt x="375" y="35"/>
                    <a:pt x="375" y="35"/>
                    <a:pt x="375" y="35"/>
                  </a:cubicBezTo>
                  <a:cubicBezTo>
                    <a:pt x="375" y="35"/>
                    <a:pt x="375" y="35"/>
                    <a:pt x="375" y="35"/>
                  </a:cubicBezTo>
                  <a:cubicBezTo>
                    <a:pt x="375" y="35"/>
                    <a:pt x="375" y="35"/>
                    <a:pt x="375" y="35"/>
                  </a:cubicBezTo>
                  <a:cubicBezTo>
                    <a:pt x="374" y="35"/>
                    <a:pt x="374" y="35"/>
                    <a:pt x="374" y="35"/>
                  </a:cubicBezTo>
                  <a:cubicBezTo>
                    <a:pt x="374" y="35"/>
                    <a:pt x="374" y="35"/>
                    <a:pt x="374" y="35"/>
                  </a:cubicBezTo>
                  <a:cubicBezTo>
                    <a:pt x="374" y="35"/>
                    <a:pt x="374" y="35"/>
                    <a:pt x="374" y="35"/>
                  </a:cubicBezTo>
                  <a:cubicBezTo>
                    <a:pt x="375" y="35"/>
                    <a:pt x="375" y="35"/>
                    <a:pt x="375" y="35"/>
                  </a:cubicBezTo>
                  <a:cubicBezTo>
                    <a:pt x="374" y="35"/>
                    <a:pt x="374" y="35"/>
                    <a:pt x="374" y="35"/>
                  </a:cubicBezTo>
                  <a:cubicBezTo>
                    <a:pt x="374" y="35"/>
                    <a:pt x="374" y="35"/>
                    <a:pt x="374" y="35"/>
                  </a:cubicBezTo>
                  <a:cubicBezTo>
                    <a:pt x="374" y="35"/>
                    <a:pt x="374" y="35"/>
                    <a:pt x="374" y="35"/>
                  </a:cubicBezTo>
                  <a:cubicBezTo>
                    <a:pt x="374" y="35"/>
                    <a:pt x="374" y="35"/>
                    <a:pt x="374" y="35"/>
                  </a:cubicBezTo>
                  <a:cubicBezTo>
                    <a:pt x="374" y="35"/>
                    <a:pt x="374" y="35"/>
                    <a:pt x="374" y="35"/>
                  </a:cubicBezTo>
                  <a:cubicBezTo>
                    <a:pt x="374" y="36"/>
                    <a:pt x="374" y="36"/>
                    <a:pt x="374" y="36"/>
                  </a:cubicBezTo>
                  <a:cubicBezTo>
                    <a:pt x="373" y="36"/>
                    <a:pt x="373" y="36"/>
                    <a:pt x="373" y="36"/>
                  </a:cubicBezTo>
                  <a:cubicBezTo>
                    <a:pt x="373" y="36"/>
                    <a:pt x="373" y="36"/>
                    <a:pt x="373" y="36"/>
                  </a:cubicBezTo>
                  <a:cubicBezTo>
                    <a:pt x="373" y="36"/>
                    <a:pt x="373" y="36"/>
                    <a:pt x="373" y="36"/>
                  </a:cubicBezTo>
                  <a:cubicBezTo>
                    <a:pt x="373" y="36"/>
                    <a:pt x="373" y="36"/>
                    <a:pt x="373" y="36"/>
                  </a:cubicBezTo>
                  <a:cubicBezTo>
                    <a:pt x="373" y="36"/>
                    <a:pt x="373" y="36"/>
                    <a:pt x="373" y="36"/>
                  </a:cubicBezTo>
                  <a:cubicBezTo>
                    <a:pt x="373" y="36"/>
                    <a:pt x="373" y="36"/>
                    <a:pt x="373" y="36"/>
                  </a:cubicBezTo>
                  <a:cubicBezTo>
                    <a:pt x="374" y="36"/>
                    <a:pt x="374" y="36"/>
                    <a:pt x="374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4" y="36"/>
                    <a:pt x="374" y="36"/>
                    <a:pt x="374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6"/>
                    <a:pt x="375" y="36"/>
                    <a:pt x="375" y="36"/>
                  </a:cubicBezTo>
                  <a:cubicBezTo>
                    <a:pt x="375" y="37"/>
                    <a:pt x="375" y="37"/>
                    <a:pt x="375" y="37"/>
                  </a:cubicBezTo>
                  <a:cubicBezTo>
                    <a:pt x="375" y="37"/>
                    <a:pt x="375" y="37"/>
                    <a:pt x="375" y="37"/>
                  </a:cubicBezTo>
                  <a:cubicBezTo>
                    <a:pt x="375" y="37"/>
                    <a:pt x="375" y="37"/>
                    <a:pt x="375" y="37"/>
                  </a:cubicBezTo>
                  <a:cubicBezTo>
                    <a:pt x="375" y="37"/>
                    <a:pt x="375" y="37"/>
                    <a:pt x="375" y="37"/>
                  </a:cubicBezTo>
                  <a:cubicBezTo>
                    <a:pt x="375" y="37"/>
                    <a:pt x="375" y="37"/>
                    <a:pt x="375" y="37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6" y="37"/>
                    <a:pt x="376" y="37"/>
                    <a:pt x="376" y="37"/>
                  </a:cubicBezTo>
                  <a:cubicBezTo>
                    <a:pt x="376" y="37"/>
                    <a:pt x="376" y="37"/>
                    <a:pt x="377" y="37"/>
                  </a:cubicBezTo>
                  <a:cubicBezTo>
                    <a:pt x="377" y="37"/>
                    <a:pt x="377" y="37"/>
                    <a:pt x="377" y="37"/>
                  </a:cubicBezTo>
                  <a:cubicBezTo>
                    <a:pt x="377" y="37"/>
                    <a:pt x="377" y="37"/>
                    <a:pt x="377" y="37"/>
                  </a:cubicBezTo>
                  <a:cubicBezTo>
                    <a:pt x="377" y="37"/>
                    <a:pt x="377" y="37"/>
                    <a:pt x="377" y="37"/>
                  </a:cubicBezTo>
                  <a:cubicBezTo>
                    <a:pt x="377" y="37"/>
                    <a:pt x="377" y="37"/>
                    <a:pt x="377" y="37"/>
                  </a:cubicBezTo>
                  <a:cubicBezTo>
                    <a:pt x="377" y="37"/>
                    <a:pt x="377" y="37"/>
                    <a:pt x="377" y="37"/>
                  </a:cubicBezTo>
                  <a:cubicBezTo>
                    <a:pt x="378" y="37"/>
                    <a:pt x="378" y="37"/>
                    <a:pt x="378" y="37"/>
                  </a:cubicBezTo>
                  <a:cubicBezTo>
                    <a:pt x="378" y="37"/>
                    <a:pt x="378" y="37"/>
                    <a:pt x="378" y="37"/>
                  </a:cubicBezTo>
                  <a:cubicBezTo>
                    <a:pt x="378" y="38"/>
                    <a:pt x="378" y="38"/>
                    <a:pt x="378" y="38"/>
                  </a:cubicBezTo>
                  <a:cubicBezTo>
                    <a:pt x="378" y="38"/>
                    <a:pt x="378" y="38"/>
                    <a:pt x="378" y="38"/>
                  </a:cubicBezTo>
                  <a:cubicBezTo>
                    <a:pt x="378" y="38"/>
                    <a:pt x="378" y="38"/>
                    <a:pt x="378" y="38"/>
                  </a:cubicBezTo>
                  <a:cubicBezTo>
                    <a:pt x="378" y="38"/>
                    <a:pt x="378" y="38"/>
                    <a:pt x="378" y="38"/>
                  </a:cubicBezTo>
                  <a:cubicBezTo>
                    <a:pt x="378" y="38"/>
                    <a:pt x="378" y="38"/>
                    <a:pt x="378" y="38"/>
                  </a:cubicBezTo>
                  <a:cubicBezTo>
                    <a:pt x="379" y="38"/>
                    <a:pt x="379" y="38"/>
                    <a:pt x="379" y="38"/>
                  </a:cubicBezTo>
                  <a:cubicBezTo>
                    <a:pt x="379" y="38"/>
                    <a:pt x="379" y="38"/>
                    <a:pt x="379" y="38"/>
                  </a:cubicBezTo>
                  <a:cubicBezTo>
                    <a:pt x="379" y="38"/>
                    <a:pt x="379" y="38"/>
                    <a:pt x="379" y="38"/>
                  </a:cubicBezTo>
                  <a:cubicBezTo>
                    <a:pt x="379" y="38"/>
                    <a:pt x="379" y="38"/>
                    <a:pt x="379" y="38"/>
                  </a:cubicBezTo>
                  <a:cubicBezTo>
                    <a:pt x="379" y="38"/>
                    <a:pt x="379" y="38"/>
                    <a:pt x="379" y="38"/>
                  </a:cubicBezTo>
                  <a:cubicBezTo>
                    <a:pt x="378" y="38"/>
                    <a:pt x="378" y="38"/>
                    <a:pt x="378" y="38"/>
                  </a:cubicBezTo>
                  <a:cubicBezTo>
                    <a:pt x="378" y="38"/>
                    <a:pt x="378" y="38"/>
                    <a:pt x="378" y="38"/>
                  </a:cubicBezTo>
                  <a:cubicBezTo>
                    <a:pt x="378" y="38"/>
                    <a:pt x="378" y="38"/>
                    <a:pt x="378" y="38"/>
                  </a:cubicBezTo>
                  <a:cubicBezTo>
                    <a:pt x="378" y="38"/>
                    <a:pt x="378" y="38"/>
                    <a:pt x="378" y="38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77" y="38"/>
                    <a:pt x="377" y="38"/>
                    <a:pt x="377" y="38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6" y="39"/>
                    <a:pt x="376" y="39"/>
                    <a:pt x="376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39"/>
                    <a:pt x="377" y="39"/>
                    <a:pt x="377" y="39"/>
                  </a:cubicBezTo>
                  <a:cubicBezTo>
                    <a:pt x="377" y="40"/>
                    <a:pt x="377" y="40"/>
                    <a:pt x="378" y="40"/>
                  </a:cubicBezTo>
                  <a:cubicBezTo>
                    <a:pt x="378" y="40"/>
                    <a:pt x="378" y="40"/>
                    <a:pt x="378" y="40"/>
                  </a:cubicBezTo>
                  <a:cubicBezTo>
                    <a:pt x="378" y="40"/>
                    <a:pt x="378" y="40"/>
                    <a:pt x="378" y="40"/>
                  </a:cubicBezTo>
                  <a:cubicBezTo>
                    <a:pt x="379" y="40"/>
                    <a:pt x="379" y="40"/>
                    <a:pt x="379" y="40"/>
                  </a:cubicBezTo>
                  <a:cubicBezTo>
                    <a:pt x="380" y="40"/>
                    <a:pt x="380" y="40"/>
                    <a:pt x="380" y="40"/>
                  </a:cubicBezTo>
                  <a:cubicBezTo>
                    <a:pt x="380" y="40"/>
                    <a:pt x="380" y="40"/>
                    <a:pt x="380" y="40"/>
                  </a:cubicBezTo>
                  <a:cubicBezTo>
                    <a:pt x="380" y="40"/>
                    <a:pt x="380" y="40"/>
                    <a:pt x="380" y="40"/>
                  </a:cubicBezTo>
                  <a:cubicBezTo>
                    <a:pt x="381" y="40"/>
                    <a:pt x="381" y="40"/>
                    <a:pt x="381" y="40"/>
                  </a:cubicBezTo>
                  <a:cubicBezTo>
                    <a:pt x="381" y="40"/>
                    <a:pt x="381" y="40"/>
                    <a:pt x="381" y="40"/>
                  </a:cubicBezTo>
                  <a:cubicBezTo>
                    <a:pt x="382" y="40"/>
                    <a:pt x="382" y="40"/>
                    <a:pt x="382" y="40"/>
                  </a:cubicBezTo>
                  <a:cubicBezTo>
                    <a:pt x="382" y="40"/>
                    <a:pt x="384" y="39"/>
                    <a:pt x="385" y="39"/>
                  </a:cubicBezTo>
                  <a:cubicBezTo>
                    <a:pt x="384" y="40"/>
                    <a:pt x="384" y="40"/>
                    <a:pt x="384" y="40"/>
                  </a:cubicBezTo>
                  <a:cubicBezTo>
                    <a:pt x="385" y="39"/>
                    <a:pt x="385" y="39"/>
                    <a:pt x="385" y="39"/>
                  </a:cubicBezTo>
                  <a:cubicBezTo>
                    <a:pt x="385" y="39"/>
                    <a:pt x="385" y="39"/>
                    <a:pt x="385" y="39"/>
                  </a:cubicBezTo>
                  <a:cubicBezTo>
                    <a:pt x="385" y="39"/>
                    <a:pt x="385" y="39"/>
                    <a:pt x="385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6" y="38"/>
                    <a:pt x="386" y="38"/>
                    <a:pt x="386" y="38"/>
                  </a:cubicBezTo>
                  <a:cubicBezTo>
                    <a:pt x="386" y="38"/>
                    <a:pt x="386" y="38"/>
                    <a:pt x="386" y="38"/>
                  </a:cubicBezTo>
                  <a:cubicBezTo>
                    <a:pt x="386" y="38"/>
                    <a:pt x="386" y="38"/>
                    <a:pt x="386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4" y="38"/>
                    <a:pt x="384" y="38"/>
                    <a:pt x="384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5" y="38"/>
                    <a:pt x="385" y="38"/>
                    <a:pt x="385" y="38"/>
                  </a:cubicBezTo>
                  <a:cubicBezTo>
                    <a:pt x="384" y="38"/>
                    <a:pt x="384" y="38"/>
                    <a:pt x="384" y="38"/>
                  </a:cubicBezTo>
                  <a:cubicBezTo>
                    <a:pt x="384" y="38"/>
                    <a:pt x="384" y="38"/>
                    <a:pt x="384" y="38"/>
                  </a:cubicBezTo>
                  <a:cubicBezTo>
                    <a:pt x="384" y="38"/>
                    <a:pt x="384" y="38"/>
                    <a:pt x="384" y="38"/>
                  </a:cubicBezTo>
                  <a:cubicBezTo>
                    <a:pt x="384" y="38"/>
                    <a:pt x="384" y="38"/>
                    <a:pt x="384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8"/>
                    <a:pt x="383" y="38"/>
                    <a:pt x="383" y="38"/>
                  </a:cubicBezTo>
                  <a:cubicBezTo>
                    <a:pt x="383" y="37"/>
                    <a:pt x="383" y="37"/>
                    <a:pt x="383" y="37"/>
                  </a:cubicBezTo>
                  <a:cubicBezTo>
                    <a:pt x="384" y="37"/>
                    <a:pt x="384" y="37"/>
                    <a:pt x="384" y="37"/>
                  </a:cubicBezTo>
                  <a:cubicBezTo>
                    <a:pt x="384" y="37"/>
                    <a:pt x="384" y="37"/>
                    <a:pt x="384" y="37"/>
                  </a:cubicBezTo>
                  <a:cubicBezTo>
                    <a:pt x="384" y="37"/>
                    <a:pt x="384" y="37"/>
                    <a:pt x="384" y="37"/>
                  </a:cubicBezTo>
                  <a:cubicBezTo>
                    <a:pt x="384" y="37"/>
                    <a:pt x="384" y="37"/>
                    <a:pt x="384" y="37"/>
                  </a:cubicBezTo>
                  <a:cubicBezTo>
                    <a:pt x="384" y="37"/>
                    <a:pt x="384" y="37"/>
                    <a:pt x="384" y="37"/>
                  </a:cubicBezTo>
                  <a:cubicBezTo>
                    <a:pt x="385" y="37"/>
                    <a:pt x="385" y="37"/>
                    <a:pt x="385" y="37"/>
                  </a:cubicBezTo>
                  <a:cubicBezTo>
                    <a:pt x="385" y="37"/>
                    <a:pt x="386" y="37"/>
                    <a:pt x="386" y="37"/>
                  </a:cubicBezTo>
                  <a:cubicBezTo>
                    <a:pt x="386" y="37"/>
                    <a:pt x="386" y="37"/>
                    <a:pt x="386" y="37"/>
                  </a:cubicBezTo>
                  <a:close/>
                  <a:moveTo>
                    <a:pt x="400" y="34"/>
                  </a:moveTo>
                  <a:cubicBezTo>
                    <a:pt x="400" y="34"/>
                    <a:pt x="400" y="34"/>
                    <a:pt x="400" y="34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8" y="34"/>
                    <a:pt x="398" y="34"/>
                    <a:pt x="398" y="33"/>
                  </a:cubicBezTo>
                  <a:cubicBezTo>
                    <a:pt x="398" y="33"/>
                    <a:pt x="398" y="33"/>
                    <a:pt x="398" y="33"/>
                  </a:cubicBezTo>
                  <a:cubicBezTo>
                    <a:pt x="398" y="33"/>
                    <a:pt x="398" y="33"/>
                    <a:pt x="398" y="33"/>
                  </a:cubicBezTo>
                  <a:cubicBezTo>
                    <a:pt x="398" y="33"/>
                    <a:pt x="398" y="33"/>
                    <a:pt x="398" y="33"/>
                  </a:cubicBezTo>
                  <a:cubicBezTo>
                    <a:pt x="398" y="33"/>
                    <a:pt x="398" y="33"/>
                    <a:pt x="398" y="33"/>
                  </a:cubicBezTo>
                  <a:cubicBezTo>
                    <a:pt x="399" y="33"/>
                    <a:pt x="399" y="33"/>
                    <a:pt x="399" y="33"/>
                  </a:cubicBezTo>
                  <a:cubicBezTo>
                    <a:pt x="399" y="33"/>
                    <a:pt x="399" y="33"/>
                    <a:pt x="399" y="33"/>
                  </a:cubicBezTo>
                  <a:cubicBezTo>
                    <a:pt x="399" y="33"/>
                    <a:pt x="399" y="33"/>
                    <a:pt x="399" y="33"/>
                  </a:cubicBezTo>
                  <a:cubicBezTo>
                    <a:pt x="399" y="33"/>
                    <a:pt x="399" y="33"/>
                    <a:pt x="399" y="33"/>
                  </a:cubicBezTo>
                  <a:cubicBezTo>
                    <a:pt x="398" y="33"/>
                    <a:pt x="398" y="33"/>
                    <a:pt x="398" y="33"/>
                  </a:cubicBezTo>
                  <a:cubicBezTo>
                    <a:pt x="398" y="33"/>
                    <a:pt x="398" y="33"/>
                    <a:pt x="398" y="33"/>
                  </a:cubicBezTo>
                  <a:cubicBezTo>
                    <a:pt x="398" y="33"/>
                    <a:pt x="398" y="33"/>
                    <a:pt x="398" y="33"/>
                  </a:cubicBezTo>
                  <a:cubicBezTo>
                    <a:pt x="398" y="33"/>
                    <a:pt x="397" y="33"/>
                    <a:pt x="397" y="33"/>
                  </a:cubicBezTo>
                  <a:cubicBezTo>
                    <a:pt x="397" y="33"/>
                    <a:pt x="397" y="33"/>
                    <a:pt x="397" y="33"/>
                  </a:cubicBezTo>
                  <a:cubicBezTo>
                    <a:pt x="397" y="33"/>
                    <a:pt x="397" y="33"/>
                    <a:pt x="397" y="33"/>
                  </a:cubicBezTo>
                  <a:cubicBezTo>
                    <a:pt x="396" y="33"/>
                    <a:pt x="396" y="33"/>
                    <a:pt x="396" y="33"/>
                  </a:cubicBezTo>
                  <a:cubicBezTo>
                    <a:pt x="396" y="33"/>
                    <a:pt x="396" y="33"/>
                    <a:pt x="396" y="33"/>
                  </a:cubicBezTo>
                  <a:cubicBezTo>
                    <a:pt x="396" y="33"/>
                    <a:pt x="396" y="33"/>
                    <a:pt x="396" y="33"/>
                  </a:cubicBezTo>
                  <a:cubicBezTo>
                    <a:pt x="396" y="33"/>
                    <a:pt x="396" y="33"/>
                    <a:pt x="396" y="33"/>
                  </a:cubicBezTo>
                  <a:cubicBezTo>
                    <a:pt x="395" y="34"/>
                    <a:pt x="395" y="34"/>
                    <a:pt x="395" y="34"/>
                  </a:cubicBezTo>
                  <a:cubicBezTo>
                    <a:pt x="395" y="34"/>
                    <a:pt x="395" y="34"/>
                    <a:pt x="395" y="34"/>
                  </a:cubicBezTo>
                  <a:cubicBezTo>
                    <a:pt x="395" y="34"/>
                    <a:pt x="395" y="34"/>
                    <a:pt x="395" y="34"/>
                  </a:cubicBezTo>
                  <a:cubicBezTo>
                    <a:pt x="395" y="34"/>
                    <a:pt x="395" y="34"/>
                    <a:pt x="395" y="34"/>
                  </a:cubicBezTo>
                  <a:cubicBezTo>
                    <a:pt x="395" y="33"/>
                    <a:pt x="395" y="33"/>
                    <a:pt x="395" y="33"/>
                  </a:cubicBezTo>
                  <a:cubicBezTo>
                    <a:pt x="394" y="33"/>
                    <a:pt x="394" y="33"/>
                    <a:pt x="394" y="34"/>
                  </a:cubicBezTo>
                  <a:cubicBezTo>
                    <a:pt x="394" y="34"/>
                    <a:pt x="394" y="34"/>
                    <a:pt x="394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3" y="35"/>
                    <a:pt x="393" y="35"/>
                    <a:pt x="393" y="35"/>
                  </a:cubicBezTo>
                  <a:cubicBezTo>
                    <a:pt x="394" y="35"/>
                    <a:pt x="394" y="35"/>
                    <a:pt x="395" y="35"/>
                  </a:cubicBezTo>
                  <a:cubicBezTo>
                    <a:pt x="395" y="35"/>
                    <a:pt x="395" y="35"/>
                    <a:pt x="395" y="35"/>
                  </a:cubicBezTo>
                  <a:cubicBezTo>
                    <a:pt x="395" y="35"/>
                    <a:pt x="395" y="35"/>
                    <a:pt x="395" y="35"/>
                  </a:cubicBezTo>
                  <a:cubicBezTo>
                    <a:pt x="395" y="35"/>
                    <a:pt x="395" y="35"/>
                    <a:pt x="395" y="35"/>
                  </a:cubicBezTo>
                  <a:cubicBezTo>
                    <a:pt x="395" y="35"/>
                    <a:pt x="395" y="35"/>
                    <a:pt x="395" y="35"/>
                  </a:cubicBezTo>
                  <a:cubicBezTo>
                    <a:pt x="395" y="35"/>
                    <a:pt x="395" y="35"/>
                    <a:pt x="395" y="35"/>
                  </a:cubicBezTo>
                  <a:cubicBezTo>
                    <a:pt x="395" y="35"/>
                    <a:pt x="395" y="35"/>
                    <a:pt x="395" y="35"/>
                  </a:cubicBezTo>
                  <a:cubicBezTo>
                    <a:pt x="395" y="35"/>
                    <a:pt x="395" y="35"/>
                    <a:pt x="395" y="35"/>
                  </a:cubicBezTo>
                  <a:cubicBezTo>
                    <a:pt x="395" y="35"/>
                    <a:pt x="395" y="35"/>
                    <a:pt x="395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6" y="35"/>
                    <a:pt x="396" y="35"/>
                    <a:pt x="396" y="35"/>
                  </a:cubicBezTo>
                  <a:cubicBezTo>
                    <a:pt x="397" y="35"/>
                    <a:pt x="397" y="35"/>
                    <a:pt x="397" y="35"/>
                  </a:cubicBezTo>
                  <a:cubicBezTo>
                    <a:pt x="397" y="35"/>
                    <a:pt x="397" y="35"/>
                    <a:pt x="397" y="35"/>
                  </a:cubicBezTo>
                  <a:cubicBezTo>
                    <a:pt x="398" y="35"/>
                    <a:pt x="397" y="35"/>
                    <a:pt x="398" y="35"/>
                  </a:cubicBezTo>
                  <a:cubicBezTo>
                    <a:pt x="398" y="34"/>
                    <a:pt x="398" y="34"/>
                    <a:pt x="398" y="34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9" y="34"/>
                    <a:pt x="399" y="34"/>
                    <a:pt x="399" y="34"/>
                  </a:cubicBezTo>
                  <a:cubicBezTo>
                    <a:pt x="399" y="34"/>
                    <a:pt x="399" y="34"/>
                    <a:pt x="399" y="34"/>
                  </a:cubicBezTo>
                  <a:lnTo>
                    <a:pt x="400" y="34"/>
                  </a:lnTo>
                  <a:close/>
                  <a:moveTo>
                    <a:pt x="427" y="33"/>
                  </a:moveTo>
                  <a:cubicBezTo>
                    <a:pt x="428" y="33"/>
                    <a:pt x="428" y="33"/>
                    <a:pt x="428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6" y="33"/>
                    <a:pt x="425" y="33"/>
                    <a:pt x="425" y="33"/>
                  </a:cubicBezTo>
                  <a:cubicBezTo>
                    <a:pt x="424" y="33"/>
                    <a:pt x="424" y="33"/>
                    <a:pt x="424" y="33"/>
                  </a:cubicBezTo>
                  <a:cubicBezTo>
                    <a:pt x="425" y="33"/>
                    <a:pt x="425" y="33"/>
                    <a:pt x="426" y="33"/>
                  </a:cubicBezTo>
                  <a:cubicBezTo>
                    <a:pt x="426" y="33"/>
                    <a:pt x="426" y="33"/>
                    <a:pt x="426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3"/>
                    <a:pt x="427" y="33"/>
                    <a:pt x="427" y="33"/>
                  </a:cubicBezTo>
                  <a:cubicBezTo>
                    <a:pt x="427" y="33"/>
                    <a:pt x="427" y="33"/>
                    <a:pt x="427" y="33"/>
                  </a:cubicBezTo>
                  <a:close/>
                  <a:moveTo>
                    <a:pt x="430" y="30"/>
                  </a:moveTo>
                  <a:cubicBezTo>
                    <a:pt x="431" y="30"/>
                    <a:pt x="431" y="30"/>
                    <a:pt x="431" y="30"/>
                  </a:cubicBezTo>
                  <a:cubicBezTo>
                    <a:pt x="430" y="30"/>
                    <a:pt x="430" y="30"/>
                    <a:pt x="430" y="30"/>
                  </a:cubicBezTo>
                  <a:cubicBezTo>
                    <a:pt x="430" y="30"/>
                    <a:pt x="430" y="30"/>
                    <a:pt x="430" y="30"/>
                  </a:cubicBezTo>
                  <a:cubicBezTo>
                    <a:pt x="430" y="30"/>
                    <a:pt x="430" y="30"/>
                    <a:pt x="430" y="30"/>
                  </a:cubicBezTo>
                  <a:cubicBezTo>
                    <a:pt x="429" y="30"/>
                    <a:pt x="429" y="30"/>
                    <a:pt x="429" y="30"/>
                  </a:cubicBezTo>
                  <a:cubicBezTo>
                    <a:pt x="429" y="30"/>
                    <a:pt x="429" y="30"/>
                    <a:pt x="429" y="30"/>
                  </a:cubicBezTo>
                  <a:cubicBezTo>
                    <a:pt x="429" y="30"/>
                    <a:pt x="429" y="30"/>
                    <a:pt x="429" y="30"/>
                  </a:cubicBezTo>
                  <a:cubicBezTo>
                    <a:pt x="428" y="30"/>
                    <a:pt x="428" y="30"/>
                    <a:pt x="428" y="30"/>
                  </a:cubicBezTo>
                  <a:cubicBezTo>
                    <a:pt x="428" y="30"/>
                    <a:pt x="428" y="30"/>
                    <a:pt x="428" y="30"/>
                  </a:cubicBezTo>
                  <a:cubicBezTo>
                    <a:pt x="427" y="31"/>
                    <a:pt x="427" y="31"/>
                    <a:pt x="427" y="31"/>
                  </a:cubicBezTo>
                  <a:cubicBezTo>
                    <a:pt x="427" y="30"/>
                    <a:pt x="427" y="30"/>
                    <a:pt x="427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5" y="31"/>
                    <a:pt x="425" y="31"/>
                    <a:pt x="425" y="31"/>
                  </a:cubicBezTo>
                  <a:cubicBezTo>
                    <a:pt x="425" y="30"/>
                    <a:pt x="425" y="30"/>
                    <a:pt x="425" y="30"/>
                  </a:cubicBezTo>
                  <a:cubicBezTo>
                    <a:pt x="425" y="31"/>
                    <a:pt x="425" y="31"/>
                    <a:pt x="425" y="31"/>
                  </a:cubicBezTo>
                  <a:cubicBezTo>
                    <a:pt x="424" y="31"/>
                    <a:pt x="424" y="31"/>
                    <a:pt x="424" y="31"/>
                  </a:cubicBezTo>
                  <a:cubicBezTo>
                    <a:pt x="424" y="31"/>
                    <a:pt x="424" y="31"/>
                    <a:pt x="424" y="31"/>
                  </a:cubicBezTo>
                  <a:cubicBezTo>
                    <a:pt x="424" y="31"/>
                    <a:pt x="424" y="31"/>
                    <a:pt x="424" y="31"/>
                  </a:cubicBezTo>
                  <a:cubicBezTo>
                    <a:pt x="424" y="31"/>
                    <a:pt x="424" y="31"/>
                    <a:pt x="424" y="31"/>
                  </a:cubicBezTo>
                  <a:cubicBezTo>
                    <a:pt x="423" y="31"/>
                    <a:pt x="423" y="31"/>
                    <a:pt x="423" y="31"/>
                  </a:cubicBezTo>
                  <a:cubicBezTo>
                    <a:pt x="423" y="31"/>
                    <a:pt x="423" y="31"/>
                    <a:pt x="423" y="31"/>
                  </a:cubicBezTo>
                  <a:cubicBezTo>
                    <a:pt x="423" y="31"/>
                    <a:pt x="422" y="31"/>
                    <a:pt x="422" y="31"/>
                  </a:cubicBezTo>
                  <a:cubicBezTo>
                    <a:pt x="422" y="31"/>
                    <a:pt x="422" y="31"/>
                    <a:pt x="422" y="31"/>
                  </a:cubicBezTo>
                  <a:cubicBezTo>
                    <a:pt x="421" y="31"/>
                    <a:pt x="421" y="31"/>
                    <a:pt x="421" y="31"/>
                  </a:cubicBezTo>
                  <a:cubicBezTo>
                    <a:pt x="421" y="31"/>
                    <a:pt x="421" y="31"/>
                    <a:pt x="421" y="31"/>
                  </a:cubicBezTo>
                  <a:cubicBezTo>
                    <a:pt x="420" y="31"/>
                    <a:pt x="420" y="31"/>
                    <a:pt x="420" y="31"/>
                  </a:cubicBezTo>
                  <a:cubicBezTo>
                    <a:pt x="420" y="31"/>
                    <a:pt x="420" y="31"/>
                    <a:pt x="420" y="31"/>
                  </a:cubicBezTo>
                  <a:cubicBezTo>
                    <a:pt x="419" y="32"/>
                    <a:pt x="419" y="32"/>
                    <a:pt x="419" y="32"/>
                  </a:cubicBezTo>
                  <a:cubicBezTo>
                    <a:pt x="419" y="32"/>
                    <a:pt x="419" y="32"/>
                    <a:pt x="419" y="32"/>
                  </a:cubicBezTo>
                  <a:cubicBezTo>
                    <a:pt x="418" y="32"/>
                    <a:pt x="418" y="32"/>
                    <a:pt x="418" y="32"/>
                  </a:cubicBezTo>
                  <a:cubicBezTo>
                    <a:pt x="419" y="32"/>
                    <a:pt x="419" y="32"/>
                    <a:pt x="419" y="32"/>
                  </a:cubicBezTo>
                  <a:cubicBezTo>
                    <a:pt x="419" y="32"/>
                    <a:pt x="419" y="32"/>
                    <a:pt x="419" y="32"/>
                  </a:cubicBezTo>
                  <a:cubicBezTo>
                    <a:pt x="419" y="32"/>
                    <a:pt x="419" y="32"/>
                    <a:pt x="419" y="32"/>
                  </a:cubicBezTo>
                  <a:cubicBezTo>
                    <a:pt x="419" y="32"/>
                    <a:pt x="419" y="32"/>
                    <a:pt x="419" y="32"/>
                  </a:cubicBezTo>
                  <a:cubicBezTo>
                    <a:pt x="420" y="32"/>
                    <a:pt x="420" y="32"/>
                    <a:pt x="420" y="32"/>
                  </a:cubicBezTo>
                  <a:cubicBezTo>
                    <a:pt x="420" y="32"/>
                    <a:pt x="420" y="32"/>
                    <a:pt x="420" y="32"/>
                  </a:cubicBezTo>
                  <a:cubicBezTo>
                    <a:pt x="420" y="32"/>
                    <a:pt x="420" y="32"/>
                    <a:pt x="420" y="32"/>
                  </a:cubicBezTo>
                  <a:cubicBezTo>
                    <a:pt x="420" y="32"/>
                    <a:pt x="420" y="32"/>
                    <a:pt x="420" y="32"/>
                  </a:cubicBezTo>
                  <a:cubicBezTo>
                    <a:pt x="419" y="32"/>
                    <a:pt x="419" y="32"/>
                    <a:pt x="419" y="32"/>
                  </a:cubicBezTo>
                  <a:cubicBezTo>
                    <a:pt x="419" y="32"/>
                    <a:pt x="419" y="32"/>
                    <a:pt x="419" y="32"/>
                  </a:cubicBezTo>
                  <a:cubicBezTo>
                    <a:pt x="420" y="32"/>
                    <a:pt x="420" y="32"/>
                    <a:pt x="420" y="32"/>
                  </a:cubicBezTo>
                  <a:cubicBezTo>
                    <a:pt x="420" y="32"/>
                    <a:pt x="420" y="32"/>
                    <a:pt x="420" y="32"/>
                  </a:cubicBezTo>
                  <a:cubicBezTo>
                    <a:pt x="421" y="32"/>
                    <a:pt x="421" y="32"/>
                    <a:pt x="421" y="32"/>
                  </a:cubicBezTo>
                  <a:cubicBezTo>
                    <a:pt x="421" y="32"/>
                    <a:pt x="421" y="32"/>
                    <a:pt x="421" y="32"/>
                  </a:cubicBezTo>
                  <a:cubicBezTo>
                    <a:pt x="421" y="31"/>
                    <a:pt x="421" y="31"/>
                    <a:pt x="421" y="31"/>
                  </a:cubicBezTo>
                  <a:cubicBezTo>
                    <a:pt x="421" y="31"/>
                    <a:pt x="421" y="31"/>
                    <a:pt x="421" y="31"/>
                  </a:cubicBezTo>
                  <a:cubicBezTo>
                    <a:pt x="422" y="31"/>
                    <a:pt x="422" y="31"/>
                    <a:pt x="422" y="31"/>
                  </a:cubicBezTo>
                  <a:cubicBezTo>
                    <a:pt x="422" y="31"/>
                    <a:pt x="422" y="31"/>
                    <a:pt x="422" y="31"/>
                  </a:cubicBezTo>
                  <a:cubicBezTo>
                    <a:pt x="422" y="31"/>
                    <a:pt x="422" y="31"/>
                    <a:pt x="422" y="31"/>
                  </a:cubicBezTo>
                  <a:cubicBezTo>
                    <a:pt x="422" y="31"/>
                    <a:pt x="422" y="31"/>
                    <a:pt x="422" y="31"/>
                  </a:cubicBezTo>
                  <a:cubicBezTo>
                    <a:pt x="422" y="31"/>
                    <a:pt x="422" y="31"/>
                    <a:pt x="422" y="31"/>
                  </a:cubicBezTo>
                  <a:cubicBezTo>
                    <a:pt x="423" y="31"/>
                    <a:pt x="423" y="31"/>
                    <a:pt x="423" y="31"/>
                  </a:cubicBezTo>
                  <a:cubicBezTo>
                    <a:pt x="423" y="31"/>
                    <a:pt x="423" y="31"/>
                    <a:pt x="424" y="31"/>
                  </a:cubicBezTo>
                  <a:cubicBezTo>
                    <a:pt x="424" y="31"/>
                    <a:pt x="424" y="31"/>
                    <a:pt x="424" y="31"/>
                  </a:cubicBezTo>
                  <a:cubicBezTo>
                    <a:pt x="424" y="31"/>
                    <a:pt x="424" y="31"/>
                    <a:pt x="424" y="31"/>
                  </a:cubicBezTo>
                  <a:cubicBezTo>
                    <a:pt x="424" y="31"/>
                    <a:pt x="424" y="31"/>
                    <a:pt x="424" y="31"/>
                  </a:cubicBezTo>
                  <a:cubicBezTo>
                    <a:pt x="425" y="31"/>
                    <a:pt x="425" y="31"/>
                    <a:pt x="425" y="31"/>
                  </a:cubicBezTo>
                  <a:cubicBezTo>
                    <a:pt x="425" y="31"/>
                    <a:pt x="425" y="31"/>
                    <a:pt x="425" y="31"/>
                  </a:cubicBezTo>
                  <a:cubicBezTo>
                    <a:pt x="425" y="31"/>
                    <a:pt x="425" y="31"/>
                    <a:pt x="425" y="31"/>
                  </a:cubicBezTo>
                  <a:cubicBezTo>
                    <a:pt x="425" y="31"/>
                    <a:pt x="425" y="31"/>
                    <a:pt x="425" y="31"/>
                  </a:cubicBezTo>
                  <a:cubicBezTo>
                    <a:pt x="425" y="31"/>
                    <a:pt x="425" y="31"/>
                    <a:pt x="425" y="31"/>
                  </a:cubicBezTo>
                  <a:cubicBezTo>
                    <a:pt x="425" y="31"/>
                    <a:pt x="425" y="31"/>
                    <a:pt x="425" y="31"/>
                  </a:cubicBezTo>
                  <a:cubicBezTo>
                    <a:pt x="426" y="31"/>
                    <a:pt x="426" y="31"/>
                    <a:pt x="426" y="31"/>
                  </a:cubicBezTo>
                  <a:cubicBezTo>
                    <a:pt x="426" y="31"/>
                    <a:pt x="426" y="31"/>
                    <a:pt x="426" y="31"/>
                  </a:cubicBezTo>
                  <a:cubicBezTo>
                    <a:pt x="426" y="31"/>
                    <a:pt x="426" y="31"/>
                    <a:pt x="426" y="31"/>
                  </a:cubicBezTo>
                  <a:cubicBezTo>
                    <a:pt x="426" y="31"/>
                    <a:pt x="426" y="31"/>
                    <a:pt x="426" y="31"/>
                  </a:cubicBezTo>
                  <a:cubicBezTo>
                    <a:pt x="427" y="31"/>
                    <a:pt x="428" y="31"/>
                    <a:pt x="428" y="30"/>
                  </a:cubicBezTo>
                  <a:cubicBezTo>
                    <a:pt x="428" y="31"/>
                    <a:pt x="428" y="31"/>
                    <a:pt x="428" y="31"/>
                  </a:cubicBezTo>
                  <a:cubicBezTo>
                    <a:pt x="428" y="30"/>
                    <a:pt x="428" y="30"/>
                    <a:pt x="428" y="30"/>
                  </a:cubicBezTo>
                  <a:cubicBezTo>
                    <a:pt x="429" y="30"/>
                    <a:pt x="429" y="30"/>
                    <a:pt x="429" y="30"/>
                  </a:cubicBezTo>
                  <a:cubicBezTo>
                    <a:pt x="429" y="30"/>
                    <a:pt x="429" y="30"/>
                    <a:pt x="429" y="30"/>
                  </a:cubicBezTo>
                  <a:cubicBezTo>
                    <a:pt x="429" y="30"/>
                    <a:pt x="429" y="30"/>
                    <a:pt x="429" y="30"/>
                  </a:cubicBezTo>
                  <a:cubicBezTo>
                    <a:pt x="429" y="30"/>
                    <a:pt x="429" y="30"/>
                    <a:pt x="429" y="30"/>
                  </a:cubicBezTo>
                  <a:cubicBezTo>
                    <a:pt x="430" y="30"/>
                    <a:pt x="430" y="30"/>
                    <a:pt x="430" y="30"/>
                  </a:cubicBezTo>
                  <a:cubicBezTo>
                    <a:pt x="430" y="30"/>
                    <a:pt x="430" y="30"/>
                    <a:pt x="430" y="30"/>
                  </a:cubicBezTo>
                  <a:cubicBezTo>
                    <a:pt x="430" y="30"/>
                    <a:pt x="430" y="30"/>
                    <a:pt x="430" y="30"/>
                  </a:cubicBezTo>
                  <a:cubicBezTo>
                    <a:pt x="430" y="30"/>
                    <a:pt x="430" y="30"/>
                    <a:pt x="430" y="30"/>
                  </a:cubicBezTo>
                  <a:cubicBezTo>
                    <a:pt x="430" y="30"/>
                    <a:pt x="430" y="30"/>
                    <a:pt x="430" y="30"/>
                  </a:cubicBezTo>
                  <a:cubicBezTo>
                    <a:pt x="430" y="30"/>
                    <a:pt x="430" y="30"/>
                    <a:pt x="430" y="30"/>
                  </a:cubicBezTo>
                  <a:close/>
                  <a:moveTo>
                    <a:pt x="445" y="10"/>
                  </a:moveTo>
                  <a:cubicBezTo>
                    <a:pt x="445" y="10"/>
                    <a:pt x="445" y="10"/>
                    <a:pt x="445" y="10"/>
                  </a:cubicBezTo>
                  <a:cubicBezTo>
                    <a:pt x="445" y="10"/>
                    <a:pt x="445" y="10"/>
                    <a:pt x="445" y="10"/>
                  </a:cubicBezTo>
                  <a:cubicBezTo>
                    <a:pt x="444" y="10"/>
                    <a:pt x="444" y="10"/>
                    <a:pt x="444" y="10"/>
                  </a:cubicBezTo>
                  <a:cubicBezTo>
                    <a:pt x="444" y="10"/>
                    <a:pt x="444" y="10"/>
                    <a:pt x="444" y="10"/>
                  </a:cubicBezTo>
                  <a:cubicBezTo>
                    <a:pt x="444" y="10"/>
                    <a:pt x="444" y="10"/>
                    <a:pt x="444" y="10"/>
                  </a:cubicBezTo>
                  <a:cubicBezTo>
                    <a:pt x="444" y="10"/>
                    <a:pt x="444" y="10"/>
                    <a:pt x="444" y="10"/>
                  </a:cubicBezTo>
                  <a:cubicBezTo>
                    <a:pt x="445" y="10"/>
                    <a:pt x="445" y="10"/>
                    <a:pt x="445" y="10"/>
                  </a:cubicBezTo>
                  <a:cubicBezTo>
                    <a:pt x="445" y="10"/>
                    <a:pt x="445" y="10"/>
                    <a:pt x="445" y="10"/>
                  </a:cubicBezTo>
                  <a:cubicBezTo>
                    <a:pt x="445" y="10"/>
                    <a:pt x="445" y="10"/>
                    <a:pt x="445" y="10"/>
                  </a:cubicBezTo>
                  <a:cubicBezTo>
                    <a:pt x="445" y="10"/>
                    <a:pt x="445" y="10"/>
                    <a:pt x="445" y="10"/>
                  </a:cubicBezTo>
                  <a:close/>
                  <a:moveTo>
                    <a:pt x="453" y="27"/>
                  </a:moveTo>
                  <a:cubicBezTo>
                    <a:pt x="454" y="26"/>
                    <a:pt x="454" y="26"/>
                    <a:pt x="454" y="26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3" y="27"/>
                    <a:pt x="453" y="27"/>
                    <a:pt x="453" y="27"/>
                  </a:cubicBezTo>
                  <a:cubicBezTo>
                    <a:pt x="453" y="27"/>
                    <a:pt x="453" y="27"/>
                    <a:pt x="453" y="27"/>
                  </a:cubicBezTo>
                  <a:close/>
                  <a:moveTo>
                    <a:pt x="461" y="44"/>
                  </a:moveTo>
                  <a:cubicBezTo>
                    <a:pt x="461" y="44"/>
                    <a:pt x="461" y="44"/>
                    <a:pt x="461" y="44"/>
                  </a:cubicBezTo>
                  <a:cubicBezTo>
                    <a:pt x="461" y="44"/>
                    <a:pt x="461" y="44"/>
                    <a:pt x="461" y="44"/>
                  </a:cubicBezTo>
                  <a:cubicBezTo>
                    <a:pt x="461" y="44"/>
                    <a:pt x="461" y="44"/>
                    <a:pt x="461" y="44"/>
                  </a:cubicBezTo>
                  <a:close/>
                  <a:moveTo>
                    <a:pt x="466" y="25"/>
                  </a:moveTo>
                  <a:cubicBezTo>
                    <a:pt x="466" y="25"/>
                    <a:pt x="466" y="25"/>
                    <a:pt x="466" y="25"/>
                  </a:cubicBezTo>
                  <a:cubicBezTo>
                    <a:pt x="466" y="25"/>
                    <a:pt x="466" y="25"/>
                    <a:pt x="466" y="25"/>
                  </a:cubicBezTo>
                  <a:cubicBezTo>
                    <a:pt x="466" y="25"/>
                    <a:pt x="466" y="25"/>
                    <a:pt x="466" y="25"/>
                  </a:cubicBezTo>
                  <a:cubicBezTo>
                    <a:pt x="467" y="25"/>
                    <a:pt x="467" y="25"/>
                    <a:pt x="467" y="25"/>
                  </a:cubicBezTo>
                  <a:cubicBezTo>
                    <a:pt x="467" y="25"/>
                    <a:pt x="467" y="25"/>
                    <a:pt x="467" y="25"/>
                  </a:cubicBezTo>
                  <a:lnTo>
                    <a:pt x="466" y="25"/>
                  </a:lnTo>
                  <a:close/>
                  <a:moveTo>
                    <a:pt x="465" y="34"/>
                  </a:move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4" y="34"/>
                    <a:pt x="464" y="34"/>
                    <a:pt x="464" y="34"/>
                  </a:cubicBezTo>
                  <a:cubicBezTo>
                    <a:pt x="464" y="34"/>
                    <a:pt x="464" y="34"/>
                    <a:pt x="464" y="34"/>
                  </a:cubicBezTo>
                  <a:lnTo>
                    <a:pt x="465" y="34"/>
                  </a:lnTo>
                  <a:close/>
                  <a:moveTo>
                    <a:pt x="472" y="9"/>
                  </a:moveTo>
                  <a:cubicBezTo>
                    <a:pt x="473" y="9"/>
                    <a:pt x="473" y="9"/>
                    <a:pt x="473" y="9"/>
                  </a:cubicBezTo>
                  <a:cubicBezTo>
                    <a:pt x="472" y="9"/>
                    <a:pt x="472" y="9"/>
                    <a:pt x="472" y="9"/>
                  </a:cubicBezTo>
                  <a:cubicBezTo>
                    <a:pt x="472" y="9"/>
                    <a:pt x="472" y="9"/>
                    <a:pt x="472" y="9"/>
                  </a:cubicBezTo>
                  <a:cubicBezTo>
                    <a:pt x="472" y="9"/>
                    <a:pt x="472" y="9"/>
                    <a:pt x="472" y="9"/>
                  </a:cubicBezTo>
                  <a:close/>
                  <a:moveTo>
                    <a:pt x="474" y="9"/>
                  </a:moveTo>
                  <a:cubicBezTo>
                    <a:pt x="474" y="9"/>
                    <a:pt x="474" y="9"/>
                    <a:pt x="474" y="9"/>
                  </a:cubicBezTo>
                  <a:close/>
                  <a:moveTo>
                    <a:pt x="475" y="6"/>
                  </a:moveTo>
                  <a:cubicBezTo>
                    <a:pt x="475" y="6"/>
                    <a:pt x="475" y="6"/>
                    <a:pt x="475" y="6"/>
                  </a:cubicBezTo>
                  <a:cubicBezTo>
                    <a:pt x="476" y="6"/>
                    <a:pt x="476" y="6"/>
                    <a:pt x="476" y="6"/>
                  </a:cubicBezTo>
                  <a:cubicBezTo>
                    <a:pt x="476" y="6"/>
                    <a:pt x="477" y="5"/>
                    <a:pt x="477" y="5"/>
                  </a:cubicBezTo>
                  <a:cubicBezTo>
                    <a:pt x="477" y="5"/>
                    <a:pt x="477" y="5"/>
                    <a:pt x="477" y="5"/>
                  </a:cubicBezTo>
                  <a:cubicBezTo>
                    <a:pt x="477" y="5"/>
                    <a:pt x="477" y="5"/>
                    <a:pt x="477" y="5"/>
                  </a:cubicBezTo>
                  <a:cubicBezTo>
                    <a:pt x="477" y="5"/>
                    <a:pt x="477" y="5"/>
                    <a:pt x="477" y="5"/>
                  </a:cubicBezTo>
                  <a:cubicBezTo>
                    <a:pt x="476" y="5"/>
                    <a:pt x="477" y="5"/>
                    <a:pt x="476" y="5"/>
                  </a:cubicBezTo>
                  <a:cubicBezTo>
                    <a:pt x="476" y="5"/>
                    <a:pt x="476" y="5"/>
                    <a:pt x="476" y="5"/>
                  </a:cubicBezTo>
                  <a:cubicBezTo>
                    <a:pt x="476" y="5"/>
                    <a:pt x="476" y="5"/>
                    <a:pt x="476" y="5"/>
                  </a:cubicBezTo>
                  <a:cubicBezTo>
                    <a:pt x="476" y="5"/>
                    <a:pt x="476" y="5"/>
                    <a:pt x="476" y="5"/>
                  </a:cubicBezTo>
                  <a:cubicBezTo>
                    <a:pt x="476" y="6"/>
                    <a:pt x="476" y="6"/>
                    <a:pt x="476" y="6"/>
                  </a:cubicBezTo>
                  <a:cubicBezTo>
                    <a:pt x="476" y="6"/>
                    <a:pt x="476" y="6"/>
                    <a:pt x="476" y="6"/>
                  </a:cubicBezTo>
                  <a:cubicBezTo>
                    <a:pt x="475" y="6"/>
                    <a:pt x="475" y="6"/>
                    <a:pt x="475" y="6"/>
                  </a:cubicBezTo>
                  <a:cubicBezTo>
                    <a:pt x="475" y="6"/>
                    <a:pt x="474" y="6"/>
                    <a:pt x="473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2" y="6"/>
                    <a:pt x="472" y="6"/>
                    <a:pt x="472" y="6"/>
                  </a:cubicBezTo>
                  <a:cubicBezTo>
                    <a:pt x="472" y="6"/>
                    <a:pt x="472" y="6"/>
                    <a:pt x="472" y="6"/>
                  </a:cubicBezTo>
                  <a:cubicBezTo>
                    <a:pt x="472" y="6"/>
                    <a:pt x="472" y="6"/>
                    <a:pt x="472" y="6"/>
                  </a:cubicBezTo>
                  <a:cubicBezTo>
                    <a:pt x="472" y="6"/>
                    <a:pt x="472" y="6"/>
                    <a:pt x="472" y="6"/>
                  </a:cubicBezTo>
                  <a:cubicBezTo>
                    <a:pt x="472" y="6"/>
                    <a:pt x="472" y="6"/>
                    <a:pt x="472" y="6"/>
                  </a:cubicBezTo>
                  <a:cubicBezTo>
                    <a:pt x="472" y="6"/>
                    <a:pt x="472" y="6"/>
                    <a:pt x="472" y="6"/>
                  </a:cubicBezTo>
                  <a:cubicBezTo>
                    <a:pt x="472" y="6"/>
                    <a:pt x="472" y="6"/>
                    <a:pt x="472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3" y="6"/>
                    <a:pt x="473" y="6"/>
                    <a:pt x="473" y="6"/>
                  </a:cubicBezTo>
                  <a:cubicBezTo>
                    <a:pt x="474" y="6"/>
                    <a:pt x="474" y="6"/>
                    <a:pt x="474" y="6"/>
                  </a:cubicBezTo>
                  <a:cubicBezTo>
                    <a:pt x="474" y="6"/>
                    <a:pt x="474" y="6"/>
                    <a:pt x="474" y="6"/>
                  </a:cubicBezTo>
                  <a:cubicBezTo>
                    <a:pt x="474" y="6"/>
                    <a:pt x="474" y="6"/>
                    <a:pt x="474" y="6"/>
                  </a:cubicBezTo>
                  <a:cubicBezTo>
                    <a:pt x="475" y="6"/>
                    <a:pt x="475" y="6"/>
                    <a:pt x="475" y="6"/>
                  </a:cubicBezTo>
                  <a:close/>
                  <a:moveTo>
                    <a:pt x="475" y="9"/>
                  </a:moveTo>
                  <a:cubicBezTo>
                    <a:pt x="475" y="9"/>
                    <a:pt x="475" y="9"/>
                    <a:pt x="475" y="9"/>
                  </a:cubicBezTo>
                  <a:cubicBezTo>
                    <a:pt x="475" y="9"/>
                    <a:pt x="475" y="9"/>
                    <a:pt x="475" y="9"/>
                  </a:cubicBezTo>
                  <a:cubicBezTo>
                    <a:pt x="475" y="9"/>
                    <a:pt x="475" y="9"/>
                    <a:pt x="475" y="9"/>
                  </a:cubicBezTo>
                  <a:cubicBezTo>
                    <a:pt x="476" y="8"/>
                    <a:pt x="476" y="8"/>
                    <a:pt x="476" y="8"/>
                  </a:cubicBezTo>
                  <a:cubicBezTo>
                    <a:pt x="476" y="8"/>
                    <a:pt x="476" y="8"/>
                    <a:pt x="476" y="8"/>
                  </a:cubicBezTo>
                  <a:cubicBezTo>
                    <a:pt x="475" y="9"/>
                    <a:pt x="475" y="8"/>
                    <a:pt x="475" y="9"/>
                  </a:cubicBezTo>
                  <a:close/>
                  <a:moveTo>
                    <a:pt x="470" y="48"/>
                  </a:move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70" y="48"/>
                    <a:pt x="470" y="48"/>
                    <a:pt x="470" y="48"/>
                  </a:cubicBezTo>
                  <a:cubicBezTo>
                    <a:pt x="470" y="48"/>
                    <a:pt x="470" y="48"/>
                    <a:pt x="470" y="48"/>
                  </a:cubicBezTo>
                  <a:close/>
                  <a:moveTo>
                    <a:pt x="483" y="22"/>
                  </a:moveTo>
                  <a:cubicBezTo>
                    <a:pt x="482" y="22"/>
                    <a:pt x="482" y="22"/>
                    <a:pt x="482" y="22"/>
                  </a:cubicBezTo>
                  <a:cubicBezTo>
                    <a:pt x="482" y="21"/>
                    <a:pt x="482" y="21"/>
                    <a:pt x="482" y="21"/>
                  </a:cubicBezTo>
                  <a:cubicBezTo>
                    <a:pt x="483" y="21"/>
                    <a:pt x="483" y="21"/>
                    <a:pt x="483" y="21"/>
                  </a:cubicBezTo>
                  <a:cubicBezTo>
                    <a:pt x="483" y="21"/>
                    <a:pt x="483" y="21"/>
                    <a:pt x="483" y="21"/>
                  </a:cubicBezTo>
                  <a:cubicBezTo>
                    <a:pt x="482" y="21"/>
                    <a:pt x="482" y="21"/>
                    <a:pt x="482" y="21"/>
                  </a:cubicBezTo>
                  <a:cubicBezTo>
                    <a:pt x="482" y="21"/>
                    <a:pt x="482" y="21"/>
                    <a:pt x="482" y="21"/>
                  </a:cubicBezTo>
                  <a:cubicBezTo>
                    <a:pt x="482" y="21"/>
                    <a:pt x="482" y="21"/>
                    <a:pt x="482" y="21"/>
                  </a:cubicBezTo>
                  <a:cubicBezTo>
                    <a:pt x="482" y="21"/>
                    <a:pt x="482" y="21"/>
                    <a:pt x="482" y="21"/>
                  </a:cubicBezTo>
                  <a:cubicBezTo>
                    <a:pt x="482" y="21"/>
                    <a:pt x="482" y="21"/>
                    <a:pt x="482" y="21"/>
                  </a:cubicBezTo>
                  <a:cubicBezTo>
                    <a:pt x="481" y="22"/>
                    <a:pt x="481" y="22"/>
                    <a:pt x="481" y="22"/>
                  </a:cubicBezTo>
                  <a:cubicBezTo>
                    <a:pt x="481" y="22"/>
                    <a:pt x="481" y="22"/>
                    <a:pt x="481" y="22"/>
                  </a:cubicBezTo>
                  <a:cubicBezTo>
                    <a:pt x="481" y="22"/>
                    <a:pt x="481" y="22"/>
                    <a:pt x="481" y="22"/>
                  </a:cubicBezTo>
                  <a:cubicBezTo>
                    <a:pt x="480" y="22"/>
                    <a:pt x="480" y="22"/>
                    <a:pt x="480" y="22"/>
                  </a:cubicBezTo>
                  <a:cubicBezTo>
                    <a:pt x="480" y="22"/>
                    <a:pt x="480" y="22"/>
                    <a:pt x="480" y="22"/>
                  </a:cubicBezTo>
                  <a:cubicBezTo>
                    <a:pt x="479" y="23"/>
                    <a:pt x="479" y="23"/>
                    <a:pt x="479" y="23"/>
                  </a:cubicBezTo>
                  <a:cubicBezTo>
                    <a:pt x="479" y="23"/>
                    <a:pt x="479" y="23"/>
                    <a:pt x="479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8" y="23"/>
                    <a:pt x="478" y="23"/>
                    <a:pt x="478" y="23"/>
                  </a:cubicBezTo>
                  <a:cubicBezTo>
                    <a:pt x="477" y="23"/>
                    <a:pt x="477" y="23"/>
                    <a:pt x="477" y="23"/>
                  </a:cubicBezTo>
                  <a:cubicBezTo>
                    <a:pt x="477" y="23"/>
                    <a:pt x="477" y="23"/>
                    <a:pt x="477" y="23"/>
                  </a:cubicBezTo>
                  <a:cubicBezTo>
                    <a:pt x="477" y="23"/>
                    <a:pt x="477" y="23"/>
                    <a:pt x="477" y="23"/>
                  </a:cubicBezTo>
                  <a:cubicBezTo>
                    <a:pt x="477" y="23"/>
                    <a:pt x="477" y="23"/>
                    <a:pt x="477" y="23"/>
                  </a:cubicBezTo>
                  <a:cubicBezTo>
                    <a:pt x="476" y="23"/>
                    <a:pt x="476" y="23"/>
                    <a:pt x="476" y="23"/>
                  </a:cubicBezTo>
                  <a:cubicBezTo>
                    <a:pt x="476" y="24"/>
                    <a:pt x="476" y="24"/>
                    <a:pt x="476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5" y="24"/>
                    <a:pt x="475" y="24"/>
                    <a:pt x="475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4" y="24"/>
                    <a:pt x="474" y="24"/>
                    <a:pt x="474" y="24"/>
                  </a:cubicBezTo>
                  <a:cubicBezTo>
                    <a:pt x="473" y="24"/>
                    <a:pt x="473" y="24"/>
                    <a:pt x="473" y="24"/>
                  </a:cubicBezTo>
                  <a:cubicBezTo>
                    <a:pt x="473" y="24"/>
                    <a:pt x="473" y="24"/>
                    <a:pt x="473" y="24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3" y="25"/>
                    <a:pt x="473" y="25"/>
                    <a:pt x="473" y="25"/>
                  </a:cubicBezTo>
                  <a:cubicBezTo>
                    <a:pt x="473" y="25"/>
                    <a:pt x="473" y="25"/>
                    <a:pt x="473" y="25"/>
                  </a:cubicBezTo>
                  <a:cubicBezTo>
                    <a:pt x="474" y="25"/>
                    <a:pt x="474" y="25"/>
                    <a:pt x="474" y="25"/>
                  </a:cubicBezTo>
                  <a:cubicBezTo>
                    <a:pt x="474" y="25"/>
                    <a:pt x="474" y="25"/>
                    <a:pt x="474" y="25"/>
                  </a:cubicBezTo>
                  <a:cubicBezTo>
                    <a:pt x="474" y="25"/>
                    <a:pt x="474" y="25"/>
                    <a:pt x="474" y="25"/>
                  </a:cubicBezTo>
                  <a:cubicBezTo>
                    <a:pt x="474" y="25"/>
                    <a:pt x="474" y="25"/>
                    <a:pt x="474" y="25"/>
                  </a:cubicBezTo>
                  <a:cubicBezTo>
                    <a:pt x="475" y="25"/>
                    <a:pt x="475" y="25"/>
                    <a:pt x="475" y="25"/>
                  </a:cubicBezTo>
                  <a:cubicBezTo>
                    <a:pt x="475" y="24"/>
                    <a:pt x="475" y="24"/>
                    <a:pt x="476" y="24"/>
                  </a:cubicBezTo>
                  <a:cubicBezTo>
                    <a:pt x="477" y="24"/>
                    <a:pt x="477" y="24"/>
                    <a:pt x="477" y="24"/>
                  </a:cubicBezTo>
                  <a:cubicBezTo>
                    <a:pt x="477" y="24"/>
                    <a:pt x="477" y="24"/>
                    <a:pt x="478" y="24"/>
                  </a:cubicBezTo>
                  <a:cubicBezTo>
                    <a:pt x="479" y="23"/>
                    <a:pt x="479" y="23"/>
                    <a:pt x="479" y="23"/>
                  </a:cubicBezTo>
                  <a:cubicBezTo>
                    <a:pt x="479" y="23"/>
                    <a:pt x="479" y="23"/>
                    <a:pt x="479" y="23"/>
                  </a:cubicBezTo>
                  <a:cubicBezTo>
                    <a:pt x="479" y="23"/>
                    <a:pt x="479" y="23"/>
                    <a:pt x="480" y="23"/>
                  </a:cubicBezTo>
                  <a:cubicBezTo>
                    <a:pt x="480" y="23"/>
                    <a:pt x="480" y="23"/>
                    <a:pt x="480" y="23"/>
                  </a:cubicBezTo>
                  <a:cubicBezTo>
                    <a:pt x="480" y="23"/>
                    <a:pt x="480" y="23"/>
                    <a:pt x="480" y="23"/>
                  </a:cubicBezTo>
                  <a:cubicBezTo>
                    <a:pt x="480" y="23"/>
                    <a:pt x="480" y="23"/>
                    <a:pt x="480" y="23"/>
                  </a:cubicBezTo>
                  <a:cubicBezTo>
                    <a:pt x="480" y="23"/>
                    <a:pt x="481" y="23"/>
                    <a:pt x="481" y="23"/>
                  </a:cubicBezTo>
                  <a:cubicBezTo>
                    <a:pt x="481" y="23"/>
                    <a:pt x="481" y="23"/>
                    <a:pt x="481" y="23"/>
                  </a:cubicBezTo>
                  <a:cubicBezTo>
                    <a:pt x="480" y="23"/>
                    <a:pt x="480" y="23"/>
                    <a:pt x="480" y="23"/>
                  </a:cubicBezTo>
                  <a:cubicBezTo>
                    <a:pt x="480" y="23"/>
                    <a:pt x="480" y="23"/>
                    <a:pt x="480" y="23"/>
                  </a:cubicBezTo>
                  <a:cubicBezTo>
                    <a:pt x="481" y="22"/>
                    <a:pt x="481" y="22"/>
                    <a:pt x="481" y="22"/>
                  </a:cubicBezTo>
                  <a:cubicBezTo>
                    <a:pt x="482" y="22"/>
                    <a:pt x="482" y="22"/>
                    <a:pt x="482" y="22"/>
                  </a:cubicBezTo>
                  <a:cubicBezTo>
                    <a:pt x="483" y="22"/>
                    <a:pt x="483" y="22"/>
                    <a:pt x="483" y="22"/>
                  </a:cubicBezTo>
                  <a:cubicBezTo>
                    <a:pt x="482" y="22"/>
                    <a:pt x="482" y="22"/>
                    <a:pt x="482" y="22"/>
                  </a:cubicBezTo>
                  <a:cubicBezTo>
                    <a:pt x="482" y="22"/>
                    <a:pt x="482" y="22"/>
                    <a:pt x="482" y="22"/>
                  </a:cubicBezTo>
                  <a:lnTo>
                    <a:pt x="483" y="22"/>
                  </a:lnTo>
                  <a:close/>
                  <a:moveTo>
                    <a:pt x="487" y="7"/>
                  </a:moveTo>
                  <a:cubicBezTo>
                    <a:pt x="488" y="7"/>
                    <a:pt x="488" y="7"/>
                    <a:pt x="488" y="7"/>
                  </a:cubicBezTo>
                  <a:cubicBezTo>
                    <a:pt x="487" y="7"/>
                    <a:pt x="487" y="7"/>
                    <a:pt x="487" y="7"/>
                  </a:cubicBezTo>
                  <a:cubicBezTo>
                    <a:pt x="487" y="7"/>
                    <a:pt x="487" y="7"/>
                    <a:pt x="487" y="7"/>
                  </a:cubicBezTo>
                  <a:cubicBezTo>
                    <a:pt x="487" y="7"/>
                    <a:pt x="487" y="7"/>
                    <a:pt x="487" y="7"/>
                  </a:cubicBezTo>
                  <a:close/>
                  <a:moveTo>
                    <a:pt x="485" y="37"/>
                  </a:moveTo>
                  <a:cubicBezTo>
                    <a:pt x="485" y="37"/>
                    <a:pt x="485" y="37"/>
                    <a:pt x="485" y="37"/>
                  </a:cubicBezTo>
                  <a:cubicBezTo>
                    <a:pt x="485" y="37"/>
                    <a:pt x="485" y="37"/>
                    <a:pt x="485" y="37"/>
                  </a:cubicBezTo>
                  <a:cubicBezTo>
                    <a:pt x="485" y="37"/>
                    <a:pt x="485" y="37"/>
                    <a:pt x="485" y="37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4" y="37"/>
                    <a:pt x="484" y="37"/>
                    <a:pt x="484" y="37"/>
                  </a:cubicBezTo>
                  <a:cubicBezTo>
                    <a:pt x="483" y="37"/>
                    <a:pt x="483" y="37"/>
                    <a:pt x="483" y="37"/>
                  </a:cubicBezTo>
                  <a:cubicBezTo>
                    <a:pt x="483" y="37"/>
                    <a:pt x="483" y="37"/>
                    <a:pt x="483" y="37"/>
                  </a:cubicBezTo>
                  <a:cubicBezTo>
                    <a:pt x="484" y="37"/>
                    <a:pt x="484" y="37"/>
                    <a:pt x="484" y="37"/>
                  </a:cubicBezTo>
                  <a:lnTo>
                    <a:pt x="485" y="37"/>
                  </a:lnTo>
                  <a:close/>
                  <a:moveTo>
                    <a:pt x="497" y="35"/>
                  </a:moveTo>
                  <a:cubicBezTo>
                    <a:pt x="497" y="35"/>
                    <a:pt x="497" y="35"/>
                    <a:pt x="497" y="35"/>
                  </a:cubicBezTo>
                  <a:cubicBezTo>
                    <a:pt x="497" y="35"/>
                    <a:pt x="497" y="35"/>
                    <a:pt x="497" y="35"/>
                  </a:cubicBezTo>
                  <a:cubicBezTo>
                    <a:pt x="497" y="35"/>
                    <a:pt x="497" y="35"/>
                    <a:pt x="497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8" y="35"/>
                    <a:pt x="498" y="35"/>
                    <a:pt x="498" y="35"/>
                  </a:cubicBezTo>
                  <a:cubicBezTo>
                    <a:pt x="497" y="35"/>
                    <a:pt x="497" y="35"/>
                    <a:pt x="497" y="35"/>
                  </a:cubicBezTo>
                  <a:close/>
                  <a:moveTo>
                    <a:pt x="492" y="37"/>
                  </a:moveTo>
                  <a:cubicBezTo>
                    <a:pt x="492" y="36"/>
                    <a:pt x="492" y="36"/>
                    <a:pt x="492" y="36"/>
                  </a:cubicBezTo>
                  <a:cubicBezTo>
                    <a:pt x="492" y="36"/>
                    <a:pt x="491" y="37"/>
                    <a:pt x="491" y="37"/>
                  </a:cubicBezTo>
                  <a:cubicBezTo>
                    <a:pt x="491" y="37"/>
                    <a:pt x="491" y="37"/>
                    <a:pt x="491" y="37"/>
                  </a:cubicBezTo>
                  <a:cubicBezTo>
                    <a:pt x="491" y="37"/>
                    <a:pt x="491" y="37"/>
                    <a:pt x="491" y="37"/>
                  </a:cubicBezTo>
                  <a:lnTo>
                    <a:pt x="492" y="37"/>
                  </a:lnTo>
                  <a:close/>
                  <a:moveTo>
                    <a:pt x="493" y="33"/>
                  </a:moveTo>
                  <a:cubicBezTo>
                    <a:pt x="493" y="33"/>
                    <a:pt x="493" y="33"/>
                    <a:pt x="493" y="33"/>
                  </a:cubicBezTo>
                  <a:cubicBezTo>
                    <a:pt x="493" y="33"/>
                    <a:pt x="493" y="33"/>
                    <a:pt x="493" y="33"/>
                  </a:cubicBezTo>
                  <a:cubicBezTo>
                    <a:pt x="493" y="33"/>
                    <a:pt x="493" y="33"/>
                    <a:pt x="493" y="33"/>
                  </a:cubicBezTo>
                  <a:close/>
                  <a:moveTo>
                    <a:pt x="520" y="25"/>
                  </a:moveTo>
                  <a:cubicBezTo>
                    <a:pt x="520" y="25"/>
                    <a:pt x="520" y="25"/>
                    <a:pt x="520" y="25"/>
                  </a:cubicBezTo>
                  <a:cubicBezTo>
                    <a:pt x="520" y="25"/>
                    <a:pt x="520" y="25"/>
                    <a:pt x="520" y="25"/>
                  </a:cubicBezTo>
                  <a:cubicBezTo>
                    <a:pt x="520" y="25"/>
                    <a:pt x="520" y="25"/>
                    <a:pt x="519" y="25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20" y="25"/>
                    <a:pt x="520" y="25"/>
                    <a:pt x="520" y="25"/>
                  </a:cubicBezTo>
                  <a:cubicBezTo>
                    <a:pt x="519" y="26"/>
                    <a:pt x="519" y="26"/>
                    <a:pt x="519" y="26"/>
                  </a:cubicBezTo>
                  <a:cubicBezTo>
                    <a:pt x="520" y="26"/>
                    <a:pt x="519" y="26"/>
                    <a:pt x="520" y="26"/>
                  </a:cubicBezTo>
                  <a:cubicBezTo>
                    <a:pt x="520" y="26"/>
                    <a:pt x="520" y="26"/>
                    <a:pt x="520" y="26"/>
                  </a:cubicBezTo>
                  <a:cubicBezTo>
                    <a:pt x="520" y="26"/>
                    <a:pt x="520" y="26"/>
                    <a:pt x="520" y="26"/>
                  </a:cubicBezTo>
                  <a:cubicBezTo>
                    <a:pt x="520" y="26"/>
                    <a:pt x="520" y="26"/>
                    <a:pt x="520" y="26"/>
                  </a:cubicBezTo>
                  <a:cubicBezTo>
                    <a:pt x="520" y="26"/>
                    <a:pt x="520" y="26"/>
                    <a:pt x="520" y="26"/>
                  </a:cubicBezTo>
                  <a:lnTo>
                    <a:pt x="520" y="25"/>
                  </a:lnTo>
                  <a:close/>
                  <a:moveTo>
                    <a:pt x="168" y="25"/>
                  </a:moveTo>
                  <a:cubicBezTo>
                    <a:pt x="168" y="25"/>
                    <a:pt x="168" y="25"/>
                    <a:pt x="168" y="25"/>
                  </a:cubicBezTo>
                  <a:cubicBezTo>
                    <a:pt x="167" y="25"/>
                    <a:pt x="167" y="25"/>
                    <a:pt x="167" y="25"/>
                  </a:cubicBezTo>
                  <a:lnTo>
                    <a:pt x="168" y="25"/>
                  </a:lnTo>
                  <a:close/>
                  <a:moveTo>
                    <a:pt x="319" y="15"/>
                  </a:moveTo>
                  <a:cubicBezTo>
                    <a:pt x="319" y="15"/>
                    <a:pt x="319" y="15"/>
                    <a:pt x="319" y="15"/>
                  </a:cubicBezTo>
                  <a:cubicBezTo>
                    <a:pt x="318" y="15"/>
                    <a:pt x="318" y="15"/>
                    <a:pt x="318" y="15"/>
                  </a:cubicBezTo>
                  <a:cubicBezTo>
                    <a:pt x="319" y="15"/>
                    <a:pt x="319" y="15"/>
                    <a:pt x="319" y="15"/>
                  </a:cubicBezTo>
                  <a:close/>
                  <a:moveTo>
                    <a:pt x="91" y="31"/>
                  </a:move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8" y="31"/>
                    <a:pt x="99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99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3" y="30"/>
                    <a:pt x="102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105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2" y="31"/>
                    <a:pt x="102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0" y="32"/>
                    <a:pt x="100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32"/>
                    <a:pt x="98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7" y="32"/>
                    <a:pt x="98" y="31"/>
                    <a:pt x="9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3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2" y="32"/>
                    <a:pt x="92" y="32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1"/>
                    <a:pt x="92" y="31"/>
                    <a:pt x="91" y="31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8" y="32"/>
                    <a:pt x="89" y="32"/>
                    <a:pt x="89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2"/>
                    <a:pt x="88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90" y="31"/>
                    <a:pt x="90" y="31"/>
                    <a:pt x="91" y="31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1" y="31"/>
                    <a:pt x="91" y="31"/>
                  </a:cubicBezTo>
                  <a:close/>
                  <a:moveTo>
                    <a:pt x="136" y="29"/>
                  </a:moveTo>
                  <a:cubicBezTo>
                    <a:pt x="136" y="29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7" y="29"/>
                    <a:pt x="136" y="29"/>
                    <a:pt x="137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3" y="29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6" y="29"/>
                    <a:pt x="146" y="29"/>
                    <a:pt x="146" y="29"/>
                  </a:cubicBezTo>
                  <a:cubicBezTo>
                    <a:pt x="146" y="28"/>
                    <a:pt x="146" y="28"/>
                    <a:pt x="146" y="28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9" y="28"/>
                    <a:pt x="149" y="28"/>
                    <a:pt x="149" y="28"/>
                  </a:cubicBezTo>
                  <a:cubicBezTo>
                    <a:pt x="150" y="28"/>
                    <a:pt x="151" y="28"/>
                    <a:pt x="151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7"/>
                    <a:pt x="153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0" y="28"/>
                    <a:pt x="149" y="27"/>
                    <a:pt x="149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7"/>
                    <a:pt x="147" y="27"/>
                    <a:pt x="147" y="27"/>
                  </a:cubicBezTo>
                  <a:cubicBezTo>
                    <a:pt x="147" y="27"/>
                    <a:pt x="147" y="28"/>
                    <a:pt x="146" y="28"/>
                  </a:cubicBezTo>
                  <a:cubicBezTo>
                    <a:pt x="146" y="28"/>
                    <a:pt x="146" y="28"/>
                    <a:pt x="146" y="28"/>
                  </a:cubicBezTo>
                  <a:cubicBezTo>
                    <a:pt x="146" y="28"/>
                    <a:pt x="146" y="28"/>
                    <a:pt x="146" y="28"/>
                  </a:cubicBezTo>
                  <a:cubicBezTo>
                    <a:pt x="146" y="28"/>
                    <a:pt x="146" y="28"/>
                    <a:pt x="146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8"/>
                    <a:pt x="142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0" y="28"/>
                    <a:pt x="140" y="28"/>
                    <a:pt x="140" y="28"/>
                  </a:cubicBezTo>
                  <a:cubicBezTo>
                    <a:pt x="140" y="28"/>
                    <a:pt x="140" y="28"/>
                    <a:pt x="140" y="28"/>
                  </a:cubicBezTo>
                  <a:cubicBezTo>
                    <a:pt x="140" y="28"/>
                    <a:pt x="140" y="28"/>
                    <a:pt x="140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7" y="28"/>
                    <a:pt x="136" y="28"/>
                    <a:pt x="136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4" y="28"/>
                    <a:pt x="134" y="28"/>
                    <a:pt x="133" y="28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4" y="28"/>
                    <a:pt x="134" y="28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6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5" y="28"/>
                    <a:pt x="124" y="28"/>
                  </a:cubicBezTo>
                  <a:cubicBezTo>
                    <a:pt x="123" y="28"/>
                    <a:pt x="124" y="28"/>
                    <a:pt x="123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6" y="28"/>
                    <a:pt x="127" y="28"/>
                    <a:pt x="127" y="29"/>
                  </a:cubicBezTo>
                  <a:cubicBezTo>
                    <a:pt x="128" y="29"/>
                    <a:pt x="128" y="28"/>
                    <a:pt x="128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31" y="28"/>
                    <a:pt x="130" y="28"/>
                    <a:pt x="131" y="28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4" y="30"/>
                    <a:pt x="135" y="30"/>
                    <a:pt x="136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1" y="30"/>
                    <a:pt x="91" y="30"/>
                    <a:pt x="91" y="30"/>
                  </a:cubicBezTo>
                  <a:close/>
                  <a:moveTo>
                    <a:pt x="118" y="28"/>
                  </a:move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9"/>
                    <a:pt x="116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6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6" y="29"/>
                    <a:pt x="116" y="29"/>
                    <a:pt x="116" y="29"/>
                  </a:cubicBezTo>
                  <a:cubicBezTo>
                    <a:pt x="116" y="29"/>
                    <a:pt x="115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29"/>
                    <a:pt x="114" y="29"/>
                    <a:pt x="113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4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4" y="30"/>
                    <a:pt x="114" y="30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6" y="30"/>
                    <a:pt x="116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6" y="30"/>
                    <a:pt x="117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21" y="30"/>
                    <a:pt x="121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8"/>
                    <a:pt x="119" y="28"/>
                    <a:pt x="119" y="28"/>
                  </a:cubicBezTo>
                  <a:lnTo>
                    <a:pt x="118" y="28"/>
                  </a:lnTo>
                  <a:close/>
                  <a:moveTo>
                    <a:pt x="109" y="29"/>
                  </a:move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10" y="29"/>
                    <a:pt x="111" y="29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10" y="29"/>
                    <a:pt x="111" y="29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lnTo>
                    <a:pt x="109" y="29"/>
                  </a:lnTo>
                  <a:close/>
                  <a:moveTo>
                    <a:pt x="133" y="28"/>
                  </a:move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4" y="27"/>
                    <a:pt x="134" y="27"/>
                    <a:pt x="134" y="27"/>
                  </a:cubicBezTo>
                  <a:cubicBezTo>
                    <a:pt x="133" y="28"/>
                    <a:pt x="133" y="28"/>
                    <a:pt x="133" y="28"/>
                  </a:cubicBezTo>
                  <a:close/>
                  <a:moveTo>
                    <a:pt x="383" y="15"/>
                  </a:moveTo>
                  <a:cubicBezTo>
                    <a:pt x="383" y="15"/>
                    <a:pt x="383" y="15"/>
                    <a:pt x="383" y="15"/>
                  </a:cubicBezTo>
                  <a:cubicBezTo>
                    <a:pt x="384" y="16"/>
                    <a:pt x="384" y="16"/>
                    <a:pt x="384" y="16"/>
                  </a:cubicBezTo>
                  <a:cubicBezTo>
                    <a:pt x="384" y="16"/>
                    <a:pt x="384" y="16"/>
                    <a:pt x="384" y="16"/>
                  </a:cubicBezTo>
                  <a:cubicBezTo>
                    <a:pt x="384" y="16"/>
                    <a:pt x="384" y="16"/>
                    <a:pt x="384" y="16"/>
                  </a:cubicBezTo>
                  <a:cubicBezTo>
                    <a:pt x="384" y="16"/>
                    <a:pt x="384" y="16"/>
                    <a:pt x="384" y="16"/>
                  </a:cubicBezTo>
                  <a:cubicBezTo>
                    <a:pt x="384" y="15"/>
                    <a:pt x="384" y="15"/>
                    <a:pt x="384" y="15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6" y="15"/>
                    <a:pt x="386" y="15"/>
                    <a:pt x="386" y="15"/>
                  </a:cubicBezTo>
                  <a:cubicBezTo>
                    <a:pt x="386" y="15"/>
                    <a:pt x="386" y="15"/>
                    <a:pt x="386" y="15"/>
                  </a:cubicBezTo>
                  <a:cubicBezTo>
                    <a:pt x="387" y="15"/>
                    <a:pt x="387" y="15"/>
                    <a:pt x="387" y="15"/>
                  </a:cubicBezTo>
                  <a:cubicBezTo>
                    <a:pt x="386" y="15"/>
                    <a:pt x="386" y="15"/>
                    <a:pt x="386" y="15"/>
                  </a:cubicBezTo>
                  <a:cubicBezTo>
                    <a:pt x="387" y="15"/>
                    <a:pt x="387" y="15"/>
                    <a:pt x="387" y="15"/>
                  </a:cubicBezTo>
                  <a:cubicBezTo>
                    <a:pt x="388" y="15"/>
                    <a:pt x="388" y="15"/>
                    <a:pt x="388" y="15"/>
                  </a:cubicBezTo>
                  <a:cubicBezTo>
                    <a:pt x="388" y="15"/>
                    <a:pt x="388" y="15"/>
                    <a:pt x="388" y="15"/>
                  </a:cubicBezTo>
                  <a:cubicBezTo>
                    <a:pt x="388" y="15"/>
                    <a:pt x="388" y="15"/>
                    <a:pt x="388" y="15"/>
                  </a:cubicBezTo>
                  <a:cubicBezTo>
                    <a:pt x="388" y="16"/>
                    <a:pt x="388" y="16"/>
                    <a:pt x="388" y="16"/>
                  </a:cubicBezTo>
                  <a:cubicBezTo>
                    <a:pt x="388" y="16"/>
                    <a:pt x="388" y="16"/>
                    <a:pt x="388" y="16"/>
                  </a:cubicBezTo>
                  <a:cubicBezTo>
                    <a:pt x="388" y="16"/>
                    <a:pt x="388" y="16"/>
                    <a:pt x="388" y="16"/>
                  </a:cubicBezTo>
                  <a:cubicBezTo>
                    <a:pt x="388" y="16"/>
                    <a:pt x="388" y="16"/>
                    <a:pt x="388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16"/>
                    <a:pt x="388" y="16"/>
                    <a:pt x="388" y="16"/>
                  </a:cubicBezTo>
                  <a:cubicBezTo>
                    <a:pt x="389" y="16"/>
                    <a:pt x="389" y="16"/>
                    <a:pt x="389" y="16"/>
                  </a:cubicBezTo>
                  <a:cubicBezTo>
                    <a:pt x="389" y="16"/>
                    <a:pt x="389" y="16"/>
                    <a:pt x="389" y="16"/>
                  </a:cubicBezTo>
                  <a:cubicBezTo>
                    <a:pt x="389" y="16"/>
                    <a:pt x="389" y="16"/>
                    <a:pt x="389" y="16"/>
                  </a:cubicBezTo>
                  <a:cubicBezTo>
                    <a:pt x="389" y="16"/>
                    <a:pt x="389" y="16"/>
                    <a:pt x="389" y="16"/>
                  </a:cubicBezTo>
                  <a:cubicBezTo>
                    <a:pt x="390" y="16"/>
                    <a:pt x="390" y="16"/>
                    <a:pt x="390" y="16"/>
                  </a:cubicBezTo>
                  <a:cubicBezTo>
                    <a:pt x="390" y="16"/>
                    <a:pt x="390" y="16"/>
                    <a:pt x="390" y="16"/>
                  </a:cubicBezTo>
                  <a:cubicBezTo>
                    <a:pt x="390" y="16"/>
                    <a:pt x="390" y="16"/>
                    <a:pt x="390" y="16"/>
                  </a:cubicBezTo>
                  <a:cubicBezTo>
                    <a:pt x="391" y="16"/>
                    <a:pt x="391" y="16"/>
                    <a:pt x="391" y="16"/>
                  </a:cubicBezTo>
                  <a:cubicBezTo>
                    <a:pt x="391" y="16"/>
                    <a:pt x="391" y="16"/>
                    <a:pt x="391" y="16"/>
                  </a:cubicBezTo>
                  <a:cubicBezTo>
                    <a:pt x="391" y="16"/>
                    <a:pt x="392" y="16"/>
                    <a:pt x="392" y="16"/>
                  </a:cubicBezTo>
                  <a:cubicBezTo>
                    <a:pt x="392" y="16"/>
                    <a:pt x="392" y="16"/>
                    <a:pt x="392" y="16"/>
                  </a:cubicBezTo>
                  <a:cubicBezTo>
                    <a:pt x="392" y="16"/>
                    <a:pt x="392" y="16"/>
                    <a:pt x="392" y="16"/>
                  </a:cubicBezTo>
                  <a:cubicBezTo>
                    <a:pt x="392" y="16"/>
                    <a:pt x="392" y="16"/>
                    <a:pt x="392" y="16"/>
                  </a:cubicBezTo>
                  <a:cubicBezTo>
                    <a:pt x="392" y="16"/>
                    <a:pt x="392" y="16"/>
                    <a:pt x="392" y="16"/>
                  </a:cubicBezTo>
                  <a:cubicBezTo>
                    <a:pt x="392" y="16"/>
                    <a:pt x="392" y="16"/>
                    <a:pt x="392" y="16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2" y="15"/>
                    <a:pt x="393" y="15"/>
                    <a:pt x="393" y="15"/>
                  </a:cubicBezTo>
                  <a:cubicBezTo>
                    <a:pt x="393" y="15"/>
                    <a:pt x="393" y="15"/>
                    <a:pt x="393" y="15"/>
                  </a:cubicBezTo>
                  <a:cubicBezTo>
                    <a:pt x="394" y="15"/>
                    <a:pt x="394" y="15"/>
                    <a:pt x="394" y="15"/>
                  </a:cubicBezTo>
                  <a:cubicBezTo>
                    <a:pt x="394" y="15"/>
                    <a:pt x="394" y="15"/>
                    <a:pt x="394" y="15"/>
                  </a:cubicBezTo>
                  <a:cubicBezTo>
                    <a:pt x="395" y="15"/>
                    <a:pt x="395" y="15"/>
                    <a:pt x="395" y="15"/>
                  </a:cubicBezTo>
                  <a:cubicBezTo>
                    <a:pt x="395" y="15"/>
                    <a:pt x="395" y="15"/>
                    <a:pt x="395" y="15"/>
                  </a:cubicBezTo>
                  <a:cubicBezTo>
                    <a:pt x="395" y="15"/>
                    <a:pt x="395" y="15"/>
                    <a:pt x="395" y="15"/>
                  </a:cubicBezTo>
                  <a:cubicBezTo>
                    <a:pt x="395" y="15"/>
                    <a:pt x="395" y="15"/>
                    <a:pt x="395" y="15"/>
                  </a:cubicBezTo>
                  <a:cubicBezTo>
                    <a:pt x="394" y="15"/>
                    <a:pt x="394" y="15"/>
                    <a:pt x="394" y="15"/>
                  </a:cubicBezTo>
                  <a:cubicBezTo>
                    <a:pt x="394" y="15"/>
                    <a:pt x="394" y="15"/>
                    <a:pt x="394" y="15"/>
                  </a:cubicBezTo>
                  <a:cubicBezTo>
                    <a:pt x="394" y="15"/>
                    <a:pt x="394" y="15"/>
                    <a:pt x="394" y="15"/>
                  </a:cubicBezTo>
                  <a:cubicBezTo>
                    <a:pt x="394" y="15"/>
                    <a:pt x="394" y="15"/>
                    <a:pt x="394" y="15"/>
                  </a:cubicBezTo>
                  <a:cubicBezTo>
                    <a:pt x="393" y="15"/>
                    <a:pt x="393" y="15"/>
                    <a:pt x="393" y="15"/>
                  </a:cubicBezTo>
                  <a:cubicBezTo>
                    <a:pt x="393" y="15"/>
                    <a:pt x="393" y="15"/>
                    <a:pt x="393" y="15"/>
                  </a:cubicBezTo>
                  <a:cubicBezTo>
                    <a:pt x="393" y="15"/>
                    <a:pt x="393" y="15"/>
                    <a:pt x="393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2" y="15"/>
                    <a:pt x="392" y="15"/>
                    <a:pt x="392" y="15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2" y="14"/>
                    <a:pt x="392" y="14"/>
                    <a:pt x="392" y="14"/>
                  </a:cubicBezTo>
                  <a:cubicBezTo>
                    <a:pt x="391" y="14"/>
                    <a:pt x="391" y="14"/>
                    <a:pt x="391" y="14"/>
                  </a:cubicBezTo>
                  <a:cubicBezTo>
                    <a:pt x="392" y="13"/>
                    <a:pt x="392" y="13"/>
                    <a:pt x="392" y="13"/>
                  </a:cubicBezTo>
                  <a:cubicBezTo>
                    <a:pt x="392" y="13"/>
                    <a:pt x="392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0" y="13"/>
                    <a:pt x="390" y="13"/>
                    <a:pt x="390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1" y="13"/>
                    <a:pt x="391" y="13"/>
                    <a:pt x="391" y="13"/>
                  </a:cubicBezTo>
                  <a:cubicBezTo>
                    <a:pt x="392" y="13"/>
                    <a:pt x="392" y="13"/>
                    <a:pt x="393" y="13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3" y="13"/>
                    <a:pt x="393" y="13"/>
                    <a:pt x="394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94" y="12"/>
                    <a:pt x="394" y="12"/>
                    <a:pt x="394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5" y="12"/>
                    <a:pt x="395" y="12"/>
                    <a:pt x="395" y="12"/>
                  </a:cubicBezTo>
                  <a:cubicBezTo>
                    <a:pt x="395" y="12"/>
                    <a:pt x="396" y="12"/>
                    <a:pt x="396" y="12"/>
                  </a:cubicBezTo>
                  <a:cubicBezTo>
                    <a:pt x="396" y="12"/>
                    <a:pt x="396" y="12"/>
                    <a:pt x="396" y="12"/>
                  </a:cubicBezTo>
                  <a:cubicBezTo>
                    <a:pt x="396" y="12"/>
                    <a:pt x="396" y="12"/>
                    <a:pt x="396" y="12"/>
                  </a:cubicBezTo>
                  <a:cubicBezTo>
                    <a:pt x="397" y="12"/>
                    <a:pt x="397" y="12"/>
                    <a:pt x="397" y="12"/>
                  </a:cubicBezTo>
                  <a:cubicBezTo>
                    <a:pt x="397" y="12"/>
                    <a:pt x="397" y="12"/>
                    <a:pt x="397" y="12"/>
                  </a:cubicBezTo>
                  <a:cubicBezTo>
                    <a:pt x="397" y="12"/>
                    <a:pt x="397" y="12"/>
                    <a:pt x="397" y="12"/>
                  </a:cubicBezTo>
                  <a:cubicBezTo>
                    <a:pt x="398" y="12"/>
                    <a:pt x="398" y="12"/>
                    <a:pt x="398" y="12"/>
                  </a:cubicBezTo>
                  <a:cubicBezTo>
                    <a:pt x="398" y="11"/>
                    <a:pt x="398" y="11"/>
                    <a:pt x="398" y="11"/>
                  </a:cubicBezTo>
                  <a:cubicBezTo>
                    <a:pt x="398" y="11"/>
                    <a:pt x="398" y="11"/>
                    <a:pt x="398" y="11"/>
                  </a:cubicBezTo>
                  <a:cubicBezTo>
                    <a:pt x="398" y="11"/>
                    <a:pt x="398" y="11"/>
                    <a:pt x="398" y="11"/>
                  </a:cubicBezTo>
                  <a:cubicBezTo>
                    <a:pt x="399" y="11"/>
                    <a:pt x="399" y="11"/>
                    <a:pt x="399" y="11"/>
                  </a:cubicBezTo>
                  <a:cubicBezTo>
                    <a:pt x="399" y="11"/>
                    <a:pt x="399" y="11"/>
                    <a:pt x="399" y="11"/>
                  </a:cubicBezTo>
                  <a:cubicBezTo>
                    <a:pt x="399" y="11"/>
                    <a:pt x="399" y="11"/>
                    <a:pt x="399" y="11"/>
                  </a:cubicBezTo>
                  <a:cubicBezTo>
                    <a:pt x="399" y="11"/>
                    <a:pt x="399" y="11"/>
                    <a:pt x="399" y="11"/>
                  </a:cubicBezTo>
                  <a:cubicBezTo>
                    <a:pt x="400" y="11"/>
                    <a:pt x="400" y="11"/>
                    <a:pt x="400" y="11"/>
                  </a:cubicBezTo>
                  <a:cubicBezTo>
                    <a:pt x="400" y="11"/>
                    <a:pt x="400" y="11"/>
                    <a:pt x="400" y="11"/>
                  </a:cubicBezTo>
                  <a:cubicBezTo>
                    <a:pt x="401" y="11"/>
                    <a:pt x="401" y="11"/>
                    <a:pt x="401" y="11"/>
                  </a:cubicBezTo>
                  <a:cubicBezTo>
                    <a:pt x="401" y="11"/>
                    <a:pt x="401" y="11"/>
                    <a:pt x="401" y="11"/>
                  </a:cubicBezTo>
                  <a:cubicBezTo>
                    <a:pt x="401" y="11"/>
                    <a:pt x="401" y="11"/>
                    <a:pt x="401" y="11"/>
                  </a:cubicBezTo>
                  <a:cubicBezTo>
                    <a:pt x="401" y="11"/>
                    <a:pt x="401" y="11"/>
                    <a:pt x="401" y="11"/>
                  </a:cubicBezTo>
                  <a:cubicBezTo>
                    <a:pt x="402" y="11"/>
                    <a:pt x="402" y="11"/>
                    <a:pt x="402" y="11"/>
                  </a:cubicBezTo>
                  <a:cubicBezTo>
                    <a:pt x="402" y="11"/>
                    <a:pt x="402" y="11"/>
                    <a:pt x="402" y="11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3" y="11"/>
                    <a:pt x="403" y="11"/>
                    <a:pt x="403" y="11"/>
                  </a:cubicBezTo>
                  <a:cubicBezTo>
                    <a:pt x="404" y="11"/>
                    <a:pt x="404" y="11"/>
                    <a:pt x="404" y="11"/>
                  </a:cubicBezTo>
                  <a:cubicBezTo>
                    <a:pt x="404" y="10"/>
                    <a:pt x="405" y="10"/>
                    <a:pt x="406" y="10"/>
                  </a:cubicBezTo>
                  <a:cubicBezTo>
                    <a:pt x="406" y="10"/>
                    <a:pt x="406" y="10"/>
                    <a:pt x="406" y="10"/>
                  </a:cubicBezTo>
                  <a:cubicBezTo>
                    <a:pt x="406" y="10"/>
                    <a:pt x="406" y="10"/>
                    <a:pt x="406" y="10"/>
                  </a:cubicBezTo>
                  <a:cubicBezTo>
                    <a:pt x="406" y="10"/>
                    <a:pt x="406" y="10"/>
                    <a:pt x="406" y="10"/>
                  </a:cubicBezTo>
                  <a:cubicBezTo>
                    <a:pt x="407" y="10"/>
                    <a:pt x="407" y="10"/>
                    <a:pt x="407" y="10"/>
                  </a:cubicBezTo>
                  <a:cubicBezTo>
                    <a:pt x="407" y="10"/>
                    <a:pt x="407" y="10"/>
                    <a:pt x="407" y="10"/>
                  </a:cubicBezTo>
                  <a:cubicBezTo>
                    <a:pt x="407" y="10"/>
                    <a:pt x="407" y="10"/>
                    <a:pt x="407" y="10"/>
                  </a:cubicBezTo>
                  <a:cubicBezTo>
                    <a:pt x="407" y="10"/>
                    <a:pt x="407" y="10"/>
                    <a:pt x="407" y="10"/>
                  </a:cubicBezTo>
                  <a:cubicBezTo>
                    <a:pt x="408" y="10"/>
                    <a:pt x="408" y="10"/>
                    <a:pt x="409" y="10"/>
                  </a:cubicBezTo>
                  <a:cubicBezTo>
                    <a:pt x="409" y="10"/>
                    <a:pt x="409" y="10"/>
                    <a:pt x="409" y="10"/>
                  </a:cubicBezTo>
                  <a:cubicBezTo>
                    <a:pt x="410" y="10"/>
                    <a:pt x="410" y="10"/>
                    <a:pt x="410" y="10"/>
                  </a:cubicBezTo>
                  <a:cubicBezTo>
                    <a:pt x="410" y="10"/>
                    <a:pt x="410" y="10"/>
                    <a:pt x="410" y="10"/>
                  </a:cubicBezTo>
                  <a:cubicBezTo>
                    <a:pt x="410" y="10"/>
                    <a:pt x="410" y="10"/>
                    <a:pt x="410" y="10"/>
                  </a:cubicBezTo>
                  <a:cubicBezTo>
                    <a:pt x="410" y="10"/>
                    <a:pt x="410" y="10"/>
                    <a:pt x="410" y="10"/>
                  </a:cubicBezTo>
                  <a:cubicBezTo>
                    <a:pt x="410" y="10"/>
                    <a:pt x="410" y="10"/>
                    <a:pt x="410" y="10"/>
                  </a:cubicBezTo>
                  <a:cubicBezTo>
                    <a:pt x="410" y="10"/>
                    <a:pt x="410" y="10"/>
                    <a:pt x="410" y="10"/>
                  </a:cubicBezTo>
                  <a:cubicBezTo>
                    <a:pt x="411" y="10"/>
                    <a:pt x="411" y="10"/>
                    <a:pt x="411" y="10"/>
                  </a:cubicBezTo>
                  <a:cubicBezTo>
                    <a:pt x="411" y="9"/>
                    <a:pt x="411" y="9"/>
                    <a:pt x="411" y="9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13" y="9"/>
                    <a:pt x="413" y="9"/>
                    <a:pt x="413" y="9"/>
                  </a:cubicBezTo>
                  <a:cubicBezTo>
                    <a:pt x="413" y="9"/>
                    <a:pt x="413" y="9"/>
                    <a:pt x="413" y="9"/>
                  </a:cubicBezTo>
                  <a:cubicBezTo>
                    <a:pt x="413" y="9"/>
                    <a:pt x="413" y="9"/>
                    <a:pt x="413" y="9"/>
                  </a:cubicBezTo>
                  <a:cubicBezTo>
                    <a:pt x="413" y="9"/>
                    <a:pt x="413" y="9"/>
                    <a:pt x="413" y="9"/>
                  </a:cubicBezTo>
                  <a:cubicBezTo>
                    <a:pt x="413" y="9"/>
                    <a:pt x="413" y="9"/>
                    <a:pt x="413" y="9"/>
                  </a:cubicBezTo>
                  <a:cubicBezTo>
                    <a:pt x="413" y="9"/>
                    <a:pt x="413" y="9"/>
                    <a:pt x="413" y="9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12" y="9"/>
                    <a:pt x="412" y="9"/>
                    <a:pt x="411" y="9"/>
                  </a:cubicBezTo>
                  <a:cubicBezTo>
                    <a:pt x="411" y="9"/>
                    <a:pt x="411" y="9"/>
                    <a:pt x="411" y="9"/>
                  </a:cubicBezTo>
                  <a:cubicBezTo>
                    <a:pt x="410" y="9"/>
                    <a:pt x="410" y="9"/>
                    <a:pt x="410" y="9"/>
                  </a:cubicBezTo>
                  <a:cubicBezTo>
                    <a:pt x="410" y="9"/>
                    <a:pt x="410" y="9"/>
                    <a:pt x="410" y="9"/>
                  </a:cubicBezTo>
                  <a:cubicBezTo>
                    <a:pt x="410" y="9"/>
                    <a:pt x="410" y="9"/>
                    <a:pt x="410" y="9"/>
                  </a:cubicBezTo>
                  <a:cubicBezTo>
                    <a:pt x="409" y="9"/>
                    <a:pt x="409" y="9"/>
                    <a:pt x="409" y="9"/>
                  </a:cubicBezTo>
                  <a:cubicBezTo>
                    <a:pt x="409" y="9"/>
                    <a:pt x="409" y="9"/>
                    <a:pt x="409" y="9"/>
                  </a:cubicBezTo>
                  <a:cubicBezTo>
                    <a:pt x="409" y="9"/>
                    <a:pt x="409" y="9"/>
                    <a:pt x="409" y="9"/>
                  </a:cubicBezTo>
                  <a:cubicBezTo>
                    <a:pt x="409" y="9"/>
                    <a:pt x="409" y="9"/>
                    <a:pt x="409" y="9"/>
                  </a:cubicBezTo>
                  <a:cubicBezTo>
                    <a:pt x="409" y="9"/>
                    <a:pt x="409" y="9"/>
                    <a:pt x="409" y="9"/>
                  </a:cubicBezTo>
                  <a:cubicBezTo>
                    <a:pt x="408" y="9"/>
                    <a:pt x="408" y="9"/>
                    <a:pt x="408" y="9"/>
                  </a:cubicBezTo>
                  <a:cubicBezTo>
                    <a:pt x="408" y="9"/>
                    <a:pt x="408" y="9"/>
                    <a:pt x="408" y="9"/>
                  </a:cubicBezTo>
                  <a:cubicBezTo>
                    <a:pt x="408" y="9"/>
                    <a:pt x="408" y="9"/>
                    <a:pt x="408" y="9"/>
                  </a:cubicBezTo>
                  <a:cubicBezTo>
                    <a:pt x="407" y="9"/>
                    <a:pt x="407" y="9"/>
                    <a:pt x="407" y="9"/>
                  </a:cubicBezTo>
                  <a:cubicBezTo>
                    <a:pt x="407" y="9"/>
                    <a:pt x="407" y="9"/>
                    <a:pt x="407" y="9"/>
                  </a:cubicBezTo>
                  <a:cubicBezTo>
                    <a:pt x="407" y="10"/>
                    <a:pt x="407" y="10"/>
                    <a:pt x="407" y="10"/>
                  </a:cubicBezTo>
                  <a:cubicBezTo>
                    <a:pt x="407" y="10"/>
                    <a:pt x="407" y="10"/>
                    <a:pt x="407" y="10"/>
                  </a:cubicBezTo>
                  <a:cubicBezTo>
                    <a:pt x="407" y="10"/>
                    <a:pt x="407" y="10"/>
                    <a:pt x="407" y="10"/>
                  </a:cubicBezTo>
                  <a:cubicBezTo>
                    <a:pt x="406" y="10"/>
                    <a:pt x="406" y="10"/>
                    <a:pt x="406" y="10"/>
                  </a:cubicBezTo>
                  <a:cubicBezTo>
                    <a:pt x="405" y="10"/>
                    <a:pt x="405" y="10"/>
                    <a:pt x="405" y="10"/>
                  </a:cubicBezTo>
                  <a:cubicBezTo>
                    <a:pt x="405" y="10"/>
                    <a:pt x="405" y="10"/>
                    <a:pt x="405" y="10"/>
                  </a:cubicBezTo>
                  <a:cubicBezTo>
                    <a:pt x="405" y="10"/>
                    <a:pt x="405" y="10"/>
                    <a:pt x="405" y="10"/>
                  </a:cubicBezTo>
                  <a:cubicBezTo>
                    <a:pt x="405" y="10"/>
                    <a:pt x="405" y="10"/>
                    <a:pt x="405" y="10"/>
                  </a:cubicBezTo>
                  <a:cubicBezTo>
                    <a:pt x="404" y="10"/>
                    <a:pt x="404" y="10"/>
                    <a:pt x="404" y="10"/>
                  </a:cubicBezTo>
                  <a:cubicBezTo>
                    <a:pt x="404" y="10"/>
                    <a:pt x="404" y="10"/>
                    <a:pt x="404" y="10"/>
                  </a:cubicBezTo>
                  <a:cubicBezTo>
                    <a:pt x="403" y="10"/>
                    <a:pt x="403" y="10"/>
                    <a:pt x="403" y="10"/>
                  </a:cubicBezTo>
                  <a:cubicBezTo>
                    <a:pt x="403" y="10"/>
                    <a:pt x="403" y="10"/>
                    <a:pt x="403" y="10"/>
                  </a:cubicBezTo>
                  <a:cubicBezTo>
                    <a:pt x="402" y="10"/>
                    <a:pt x="402" y="10"/>
                    <a:pt x="402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1" y="10"/>
                    <a:pt x="401" y="10"/>
                    <a:pt x="401" y="10"/>
                  </a:cubicBezTo>
                  <a:cubicBezTo>
                    <a:pt x="401" y="10"/>
                    <a:pt x="401" y="10"/>
                    <a:pt x="400" y="10"/>
                  </a:cubicBezTo>
                  <a:cubicBezTo>
                    <a:pt x="400" y="10"/>
                    <a:pt x="400" y="10"/>
                    <a:pt x="400" y="10"/>
                  </a:cubicBezTo>
                  <a:cubicBezTo>
                    <a:pt x="400" y="10"/>
                    <a:pt x="400" y="10"/>
                    <a:pt x="400" y="10"/>
                  </a:cubicBezTo>
                  <a:cubicBezTo>
                    <a:pt x="400" y="10"/>
                    <a:pt x="400" y="10"/>
                    <a:pt x="400" y="10"/>
                  </a:cubicBezTo>
                  <a:cubicBezTo>
                    <a:pt x="400" y="10"/>
                    <a:pt x="400" y="10"/>
                    <a:pt x="400" y="10"/>
                  </a:cubicBezTo>
                  <a:cubicBezTo>
                    <a:pt x="399" y="10"/>
                    <a:pt x="399" y="10"/>
                    <a:pt x="399" y="10"/>
                  </a:cubicBezTo>
                  <a:cubicBezTo>
                    <a:pt x="399" y="10"/>
                    <a:pt x="399" y="10"/>
                    <a:pt x="399" y="10"/>
                  </a:cubicBezTo>
                  <a:cubicBezTo>
                    <a:pt x="399" y="10"/>
                    <a:pt x="399" y="10"/>
                    <a:pt x="399" y="10"/>
                  </a:cubicBezTo>
                  <a:cubicBezTo>
                    <a:pt x="399" y="10"/>
                    <a:pt x="399" y="10"/>
                    <a:pt x="399" y="10"/>
                  </a:cubicBezTo>
                  <a:cubicBezTo>
                    <a:pt x="399" y="10"/>
                    <a:pt x="399" y="10"/>
                    <a:pt x="399" y="10"/>
                  </a:cubicBezTo>
                  <a:cubicBezTo>
                    <a:pt x="399" y="11"/>
                    <a:pt x="399" y="11"/>
                    <a:pt x="399" y="11"/>
                  </a:cubicBezTo>
                  <a:cubicBezTo>
                    <a:pt x="398" y="11"/>
                    <a:pt x="398" y="11"/>
                    <a:pt x="398" y="11"/>
                  </a:cubicBezTo>
                  <a:cubicBezTo>
                    <a:pt x="398" y="11"/>
                    <a:pt x="398" y="11"/>
                    <a:pt x="398" y="11"/>
                  </a:cubicBezTo>
                  <a:cubicBezTo>
                    <a:pt x="398" y="11"/>
                    <a:pt x="398" y="11"/>
                    <a:pt x="398" y="11"/>
                  </a:cubicBezTo>
                  <a:cubicBezTo>
                    <a:pt x="398" y="11"/>
                    <a:pt x="398" y="11"/>
                    <a:pt x="398" y="11"/>
                  </a:cubicBezTo>
                  <a:cubicBezTo>
                    <a:pt x="397" y="11"/>
                    <a:pt x="397" y="11"/>
                    <a:pt x="397" y="11"/>
                  </a:cubicBezTo>
                  <a:cubicBezTo>
                    <a:pt x="397" y="11"/>
                    <a:pt x="396" y="11"/>
                    <a:pt x="396" y="11"/>
                  </a:cubicBezTo>
                  <a:cubicBezTo>
                    <a:pt x="396" y="11"/>
                    <a:pt x="396" y="11"/>
                    <a:pt x="395" y="11"/>
                  </a:cubicBezTo>
                  <a:cubicBezTo>
                    <a:pt x="395" y="11"/>
                    <a:pt x="395" y="11"/>
                    <a:pt x="395" y="11"/>
                  </a:cubicBezTo>
                  <a:cubicBezTo>
                    <a:pt x="394" y="11"/>
                    <a:pt x="394" y="11"/>
                    <a:pt x="393" y="11"/>
                  </a:cubicBezTo>
                  <a:cubicBezTo>
                    <a:pt x="393" y="11"/>
                    <a:pt x="393" y="11"/>
                    <a:pt x="393" y="11"/>
                  </a:cubicBezTo>
                  <a:cubicBezTo>
                    <a:pt x="393" y="11"/>
                    <a:pt x="393" y="11"/>
                    <a:pt x="393" y="11"/>
                  </a:cubicBezTo>
                  <a:cubicBezTo>
                    <a:pt x="393" y="11"/>
                    <a:pt x="393" y="11"/>
                    <a:pt x="393" y="11"/>
                  </a:cubicBezTo>
                  <a:cubicBezTo>
                    <a:pt x="393" y="11"/>
                    <a:pt x="393" y="11"/>
                    <a:pt x="393" y="11"/>
                  </a:cubicBezTo>
                  <a:cubicBezTo>
                    <a:pt x="392" y="12"/>
                    <a:pt x="392" y="12"/>
                    <a:pt x="392" y="12"/>
                  </a:cubicBezTo>
                  <a:cubicBezTo>
                    <a:pt x="392" y="12"/>
                    <a:pt x="392" y="12"/>
                    <a:pt x="391" y="12"/>
                  </a:cubicBezTo>
                  <a:cubicBezTo>
                    <a:pt x="391" y="12"/>
                    <a:pt x="391" y="12"/>
                    <a:pt x="391" y="12"/>
                  </a:cubicBezTo>
                  <a:cubicBezTo>
                    <a:pt x="391" y="12"/>
                    <a:pt x="391" y="12"/>
                    <a:pt x="391" y="12"/>
                  </a:cubicBezTo>
                  <a:cubicBezTo>
                    <a:pt x="391" y="12"/>
                    <a:pt x="391" y="12"/>
                    <a:pt x="391" y="12"/>
                  </a:cubicBezTo>
                  <a:cubicBezTo>
                    <a:pt x="391" y="12"/>
                    <a:pt x="391" y="12"/>
                    <a:pt x="391" y="12"/>
                  </a:cubicBezTo>
                  <a:cubicBezTo>
                    <a:pt x="391" y="12"/>
                    <a:pt x="391" y="12"/>
                    <a:pt x="391" y="12"/>
                  </a:cubicBezTo>
                  <a:cubicBezTo>
                    <a:pt x="391" y="12"/>
                    <a:pt x="391" y="12"/>
                    <a:pt x="391" y="12"/>
                  </a:cubicBezTo>
                  <a:cubicBezTo>
                    <a:pt x="391" y="12"/>
                    <a:pt x="390" y="12"/>
                    <a:pt x="390" y="12"/>
                  </a:cubicBezTo>
                  <a:cubicBezTo>
                    <a:pt x="390" y="12"/>
                    <a:pt x="390" y="12"/>
                    <a:pt x="390" y="12"/>
                  </a:cubicBezTo>
                  <a:cubicBezTo>
                    <a:pt x="390" y="12"/>
                    <a:pt x="390" y="12"/>
                    <a:pt x="390" y="12"/>
                  </a:cubicBezTo>
                  <a:cubicBezTo>
                    <a:pt x="389" y="12"/>
                    <a:pt x="389" y="12"/>
                    <a:pt x="389" y="12"/>
                  </a:cubicBezTo>
                  <a:cubicBezTo>
                    <a:pt x="389" y="12"/>
                    <a:pt x="389" y="12"/>
                    <a:pt x="389" y="12"/>
                  </a:cubicBezTo>
                  <a:cubicBezTo>
                    <a:pt x="389" y="12"/>
                    <a:pt x="389" y="12"/>
                    <a:pt x="389" y="12"/>
                  </a:cubicBezTo>
                  <a:cubicBezTo>
                    <a:pt x="389" y="12"/>
                    <a:pt x="389" y="12"/>
                    <a:pt x="389" y="12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88" y="13"/>
                    <a:pt x="388" y="13"/>
                    <a:pt x="388" y="13"/>
                  </a:cubicBezTo>
                  <a:cubicBezTo>
                    <a:pt x="388" y="13"/>
                    <a:pt x="388" y="13"/>
                    <a:pt x="388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6" y="13"/>
                    <a:pt x="386" y="13"/>
                    <a:pt x="386" y="13"/>
                  </a:cubicBezTo>
                  <a:cubicBezTo>
                    <a:pt x="386" y="13"/>
                    <a:pt x="386" y="13"/>
                    <a:pt x="386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8" y="13"/>
                    <a:pt x="388" y="13"/>
                    <a:pt x="388" y="13"/>
                  </a:cubicBezTo>
                  <a:cubicBezTo>
                    <a:pt x="388" y="13"/>
                    <a:pt x="388" y="13"/>
                    <a:pt x="388" y="13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89" y="13"/>
                    <a:pt x="389" y="13"/>
                    <a:pt x="389" y="13"/>
                  </a:cubicBezTo>
                  <a:cubicBezTo>
                    <a:pt x="388" y="13"/>
                    <a:pt x="388" y="13"/>
                    <a:pt x="388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7" y="13"/>
                    <a:pt x="387" y="13"/>
                    <a:pt x="387" y="13"/>
                  </a:cubicBezTo>
                  <a:cubicBezTo>
                    <a:pt x="388" y="13"/>
                    <a:pt x="388" y="13"/>
                    <a:pt x="388" y="13"/>
                  </a:cubicBezTo>
                  <a:cubicBezTo>
                    <a:pt x="388" y="13"/>
                    <a:pt x="388" y="13"/>
                    <a:pt x="388" y="13"/>
                  </a:cubicBezTo>
                  <a:cubicBezTo>
                    <a:pt x="388" y="13"/>
                    <a:pt x="388" y="13"/>
                    <a:pt x="388" y="13"/>
                  </a:cubicBezTo>
                  <a:cubicBezTo>
                    <a:pt x="387" y="14"/>
                    <a:pt x="387" y="14"/>
                    <a:pt x="387" y="14"/>
                  </a:cubicBezTo>
                  <a:cubicBezTo>
                    <a:pt x="387" y="14"/>
                    <a:pt x="387" y="14"/>
                    <a:pt x="387" y="14"/>
                  </a:cubicBezTo>
                  <a:cubicBezTo>
                    <a:pt x="386" y="14"/>
                    <a:pt x="386" y="14"/>
                    <a:pt x="386" y="14"/>
                  </a:cubicBezTo>
                  <a:cubicBezTo>
                    <a:pt x="386" y="14"/>
                    <a:pt x="386" y="14"/>
                    <a:pt x="386" y="14"/>
                  </a:cubicBezTo>
                  <a:cubicBezTo>
                    <a:pt x="386" y="14"/>
                    <a:pt x="386" y="14"/>
                    <a:pt x="386" y="14"/>
                  </a:cubicBezTo>
                  <a:cubicBezTo>
                    <a:pt x="385" y="14"/>
                    <a:pt x="385" y="14"/>
                    <a:pt x="385" y="14"/>
                  </a:cubicBezTo>
                  <a:cubicBezTo>
                    <a:pt x="386" y="14"/>
                    <a:pt x="386" y="14"/>
                    <a:pt x="386" y="14"/>
                  </a:cubicBezTo>
                  <a:cubicBezTo>
                    <a:pt x="386" y="14"/>
                    <a:pt x="386" y="14"/>
                    <a:pt x="386" y="14"/>
                  </a:cubicBezTo>
                  <a:cubicBezTo>
                    <a:pt x="386" y="14"/>
                    <a:pt x="386" y="14"/>
                    <a:pt x="386" y="14"/>
                  </a:cubicBezTo>
                  <a:cubicBezTo>
                    <a:pt x="385" y="14"/>
                    <a:pt x="385" y="14"/>
                    <a:pt x="385" y="14"/>
                  </a:cubicBezTo>
                  <a:cubicBezTo>
                    <a:pt x="385" y="14"/>
                    <a:pt x="385" y="14"/>
                    <a:pt x="385" y="14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5" y="15"/>
                    <a:pt x="385" y="15"/>
                    <a:pt x="385" y="15"/>
                  </a:cubicBezTo>
                  <a:cubicBezTo>
                    <a:pt x="384" y="15"/>
                    <a:pt x="384" y="15"/>
                    <a:pt x="384" y="15"/>
                  </a:cubicBezTo>
                  <a:lnTo>
                    <a:pt x="383" y="15"/>
                  </a:lnTo>
                  <a:close/>
                  <a:moveTo>
                    <a:pt x="109" y="30"/>
                  </a:moveTo>
                  <a:cubicBezTo>
                    <a:pt x="109" y="30"/>
                    <a:pt x="109" y="30"/>
                    <a:pt x="109" y="3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1" y="29"/>
                    <a:pt x="111" y="29"/>
                    <a:pt x="112" y="29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1" y="30"/>
                    <a:pt x="111" y="30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1" y="30"/>
                    <a:pt x="111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30"/>
                    <a:pt x="109" y="30"/>
                    <a:pt x="109" y="30"/>
                  </a:cubicBezTo>
                  <a:close/>
                  <a:moveTo>
                    <a:pt x="89" y="31"/>
                  </a:move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9" y="31"/>
                    <a:pt x="89" y="31"/>
                    <a:pt x="89" y="31"/>
                  </a:cubicBezTo>
                  <a:close/>
                  <a:moveTo>
                    <a:pt x="259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59" y="19"/>
                    <a:pt x="259" y="19"/>
                    <a:pt x="259" y="19"/>
                  </a:cubicBezTo>
                  <a:close/>
                  <a:moveTo>
                    <a:pt x="260" y="19"/>
                  </a:moveTo>
                  <a:cubicBezTo>
                    <a:pt x="259" y="19"/>
                    <a:pt x="259" y="19"/>
                    <a:pt x="25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0" y="20"/>
                    <a:pt x="260" y="20"/>
                    <a:pt x="260" y="20"/>
                  </a:cubicBezTo>
                  <a:cubicBezTo>
                    <a:pt x="260" y="20"/>
                    <a:pt x="260" y="20"/>
                    <a:pt x="260" y="20"/>
                  </a:cubicBezTo>
                  <a:cubicBezTo>
                    <a:pt x="260" y="20"/>
                    <a:pt x="260" y="20"/>
                    <a:pt x="260" y="20"/>
                  </a:cubicBezTo>
                  <a:cubicBezTo>
                    <a:pt x="260" y="20"/>
                    <a:pt x="260" y="20"/>
                    <a:pt x="260" y="20"/>
                  </a:cubicBezTo>
                  <a:cubicBezTo>
                    <a:pt x="260" y="20"/>
                    <a:pt x="260" y="20"/>
                    <a:pt x="260" y="20"/>
                  </a:cubicBezTo>
                  <a:cubicBezTo>
                    <a:pt x="260" y="20"/>
                    <a:pt x="260" y="20"/>
                    <a:pt x="260" y="20"/>
                  </a:cubicBezTo>
                  <a:lnTo>
                    <a:pt x="260" y="19"/>
                  </a:lnTo>
                  <a:close/>
                  <a:moveTo>
                    <a:pt x="462" y="6"/>
                  </a:moveTo>
                  <a:cubicBezTo>
                    <a:pt x="462" y="6"/>
                    <a:pt x="462" y="6"/>
                    <a:pt x="462" y="6"/>
                  </a:cubicBezTo>
                  <a:cubicBezTo>
                    <a:pt x="463" y="6"/>
                    <a:pt x="463" y="6"/>
                    <a:pt x="463" y="6"/>
                  </a:cubicBezTo>
                  <a:cubicBezTo>
                    <a:pt x="463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5" y="6"/>
                    <a:pt x="465" y="6"/>
                    <a:pt x="465" y="6"/>
                  </a:cubicBezTo>
                  <a:cubicBezTo>
                    <a:pt x="465" y="5"/>
                    <a:pt x="465" y="5"/>
                    <a:pt x="465" y="5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4" y="6"/>
                    <a:pt x="464" y="6"/>
                    <a:pt x="464" y="6"/>
                  </a:cubicBezTo>
                  <a:cubicBezTo>
                    <a:pt x="463" y="6"/>
                    <a:pt x="463" y="6"/>
                    <a:pt x="463" y="6"/>
                  </a:cubicBezTo>
                  <a:cubicBezTo>
                    <a:pt x="463" y="6"/>
                    <a:pt x="463" y="6"/>
                    <a:pt x="463" y="6"/>
                  </a:cubicBezTo>
                  <a:cubicBezTo>
                    <a:pt x="463" y="6"/>
                    <a:pt x="463" y="6"/>
                    <a:pt x="462" y="6"/>
                  </a:cubicBezTo>
                  <a:close/>
                  <a:moveTo>
                    <a:pt x="85" y="32"/>
                  </a:move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5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4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4" y="32"/>
                    <a:pt x="85" y="32"/>
                  </a:cubicBezTo>
                  <a:close/>
                  <a:moveTo>
                    <a:pt x="152" y="27"/>
                  </a:move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54" y="27"/>
                    <a:pt x="154" y="27"/>
                    <a:pt x="154" y="27"/>
                  </a:cubicBezTo>
                  <a:cubicBezTo>
                    <a:pt x="153" y="27"/>
                    <a:pt x="153" y="27"/>
                    <a:pt x="152" y="27"/>
                  </a:cubicBezTo>
                  <a:close/>
                  <a:moveTo>
                    <a:pt x="126" y="29"/>
                  </a:moveTo>
                  <a:cubicBezTo>
                    <a:pt x="126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lose/>
                  <a:moveTo>
                    <a:pt x="458" y="6"/>
                  </a:moveTo>
                  <a:cubicBezTo>
                    <a:pt x="458" y="6"/>
                    <a:pt x="458" y="6"/>
                    <a:pt x="458" y="6"/>
                  </a:cubicBezTo>
                  <a:cubicBezTo>
                    <a:pt x="458" y="6"/>
                    <a:pt x="458" y="6"/>
                    <a:pt x="458" y="6"/>
                  </a:cubicBezTo>
                  <a:cubicBezTo>
                    <a:pt x="458" y="6"/>
                    <a:pt x="458" y="6"/>
                    <a:pt x="458" y="6"/>
                  </a:cubicBezTo>
                  <a:cubicBezTo>
                    <a:pt x="458" y="6"/>
                    <a:pt x="458" y="6"/>
                    <a:pt x="458" y="6"/>
                  </a:cubicBezTo>
                  <a:cubicBezTo>
                    <a:pt x="458" y="6"/>
                    <a:pt x="458" y="6"/>
                    <a:pt x="458" y="6"/>
                  </a:cubicBezTo>
                  <a:cubicBezTo>
                    <a:pt x="458" y="6"/>
                    <a:pt x="458" y="6"/>
                    <a:pt x="458" y="6"/>
                  </a:cubicBezTo>
                  <a:cubicBezTo>
                    <a:pt x="458" y="6"/>
                    <a:pt x="458" y="6"/>
                    <a:pt x="458" y="6"/>
                  </a:cubicBez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3" y="29"/>
                    <a:pt x="123" y="29"/>
                    <a:pt x="123" y="29"/>
                  </a:cubicBezTo>
                  <a:close/>
                  <a:moveTo>
                    <a:pt x="123" y="30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3" y="29"/>
                    <a:pt x="124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3" y="29"/>
                    <a:pt x="123" y="29"/>
                    <a:pt x="123" y="29"/>
                  </a:cubicBezTo>
                  <a:lnTo>
                    <a:pt x="123" y="30"/>
                  </a:lnTo>
                  <a:close/>
                  <a:moveTo>
                    <a:pt x="535" y="2"/>
                  </a:moveTo>
                  <a:cubicBezTo>
                    <a:pt x="535" y="2"/>
                    <a:pt x="535" y="2"/>
                    <a:pt x="535" y="2"/>
                  </a:cubicBezTo>
                  <a:cubicBezTo>
                    <a:pt x="536" y="2"/>
                    <a:pt x="536" y="2"/>
                    <a:pt x="536" y="2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36" y="2"/>
                    <a:pt x="536" y="2"/>
                    <a:pt x="536" y="2"/>
                  </a:cubicBezTo>
                  <a:cubicBezTo>
                    <a:pt x="536" y="3"/>
                    <a:pt x="536" y="3"/>
                    <a:pt x="536" y="3"/>
                  </a:cubicBezTo>
                  <a:cubicBezTo>
                    <a:pt x="537" y="3"/>
                    <a:pt x="537" y="3"/>
                    <a:pt x="537" y="3"/>
                  </a:cubicBezTo>
                  <a:cubicBezTo>
                    <a:pt x="538" y="3"/>
                    <a:pt x="538" y="2"/>
                    <a:pt x="539" y="2"/>
                  </a:cubicBezTo>
                  <a:cubicBezTo>
                    <a:pt x="539" y="2"/>
                    <a:pt x="539" y="2"/>
                    <a:pt x="539" y="2"/>
                  </a:cubicBezTo>
                  <a:cubicBezTo>
                    <a:pt x="539" y="2"/>
                    <a:pt x="539" y="2"/>
                    <a:pt x="539" y="2"/>
                  </a:cubicBezTo>
                  <a:cubicBezTo>
                    <a:pt x="539" y="2"/>
                    <a:pt x="539" y="2"/>
                    <a:pt x="540" y="2"/>
                  </a:cubicBezTo>
                  <a:cubicBezTo>
                    <a:pt x="540" y="1"/>
                    <a:pt x="540" y="1"/>
                    <a:pt x="540" y="1"/>
                  </a:cubicBezTo>
                  <a:cubicBezTo>
                    <a:pt x="539" y="1"/>
                    <a:pt x="539" y="1"/>
                    <a:pt x="539" y="1"/>
                  </a:cubicBezTo>
                  <a:cubicBezTo>
                    <a:pt x="539" y="1"/>
                    <a:pt x="539" y="1"/>
                    <a:pt x="539" y="1"/>
                  </a:cubicBezTo>
                  <a:cubicBezTo>
                    <a:pt x="538" y="1"/>
                    <a:pt x="538" y="1"/>
                    <a:pt x="537" y="1"/>
                  </a:cubicBezTo>
                  <a:cubicBezTo>
                    <a:pt x="537" y="1"/>
                    <a:pt x="537" y="1"/>
                    <a:pt x="537" y="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6" y="1"/>
                    <a:pt x="536" y="1"/>
                    <a:pt x="536" y="1"/>
                  </a:cubicBezTo>
                  <a:cubicBezTo>
                    <a:pt x="536" y="2"/>
                    <a:pt x="536" y="2"/>
                    <a:pt x="536" y="2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35" y="2"/>
                    <a:pt x="535" y="2"/>
                    <a:pt x="535" y="2"/>
                  </a:cubicBezTo>
                  <a:cubicBezTo>
                    <a:pt x="535" y="2"/>
                    <a:pt x="535" y="2"/>
                    <a:pt x="535" y="2"/>
                  </a:cubicBezTo>
                  <a:close/>
                  <a:moveTo>
                    <a:pt x="126" y="30"/>
                  </a:moveTo>
                  <a:cubicBezTo>
                    <a:pt x="126" y="30"/>
                    <a:pt x="126" y="30"/>
                    <a:pt x="126" y="30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4" y="30"/>
                    <a:pt x="123" y="30"/>
                    <a:pt x="124" y="3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0"/>
                    <a:pt x="127" y="30"/>
                    <a:pt x="126" y="30"/>
                  </a:cubicBezTo>
                  <a:close/>
                  <a:moveTo>
                    <a:pt x="262" y="20"/>
                  </a:moveTo>
                  <a:cubicBezTo>
                    <a:pt x="261" y="21"/>
                    <a:pt x="261" y="21"/>
                    <a:pt x="261" y="21"/>
                  </a:cubicBezTo>
                  <a:cubicBezTo>
                    <a:pt x="261" y="21"/>
                    <a:pt x="261" y="21"/>
                    <a:pt x="261" y="21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0" y="20"/>
                    <a:pt x="260" y="20"/>
                    <a:pt x="260" y="20"/>
                  </a:cubicBezTo>
                  <a:cubicBezTo>
                    <a:pt x="261" y="20"/>
                    <a:pt x="261" y="20"/>
                    <a:pt x="261" y="20"/>
                  </a:cubicBezTo>
                  <a:cubicBezTo>
                    <a:pt x="261" y="20"/>
                    <a:pt x="261" y="20"/>
                    <a:pt x="261" y="20"/>
                  </a:cubicBezTo>
                  <a:cubicBezTo>
                    <a:pt x="262" y="20"/>
                    <a:pt x="262" y="20"/>
                    <a:pt x="262" y="20"/>
                  </a:cubicBezTo>
                  <a:cubicBezTo>
                    <a:pt x="263" y="20"/>
                    <a:pt x="263" y="20"/>
                    <a:pt x="263" y="20"/>
                  </a:cubicBezTo>
                  <a:cubicBezTo>
                    <a:pt x="263" y="20"/>
                    <a:pt x="263" y="20"/>
                    <a:pt x="263" y="20"/>
                  </a:cubicBezTo>
                  <a:cubicBezTo>
                    <a:pt x="263" y="20"/>
                    <a:pt x="263" y="20"/>
                    <a:pt x="263" y="20"/>
                  </a:cubicBezTo>
                  <a:cubicBezTo>
                    <a:pt x="263" y="20"/>
                    <a:pt x="263" y="20"/>
                    <a:pt x="263" y="20"/>
                  </a:cubicBezTo>
                  <a:cubicBezTo>
                    <a:pt x="263" y="20"/>
                    <a:pt x="263" y="20"/>
                    <a:pt x="263" y="20"/>
                  </a:cubicBezTo>
                  <a:cubicBezTo>
                    <a:pt x="263" y="20"/>
                    <a:pt x="263" y="20"/>
                    <a:pt x="263" y="20"/>
                  </a:cubicBezTo>
                  <a:cubicBezTo>
                    <a:pt x="262" y="20"/>
                    <a:pt x="262" y="20"/>
                    <a:pt x="262" y="20"/>
                  </a:cubicBezTo>
                  <a:close/>
                  <a:moveTo>
                    <a:pt x="545" y="1"/>
                  </a:moveTo>
                  <a:cubicBezTo>
                    <a:pt x="545" y="1"/>
                    <a:pt x="545" y="1"/>
                    <a:pt x="545" y="1"/>
                  </a:cubicBezTo>
                  <a:cubicBezTo>
                    <a:pt x="545" y="1"/>
                    <a:pt x="545" y="1"/>
                    <a:pt x="545" y="1"/>
                  </a:cubicBezTo>
                  <a:cubicBezTo>
                    <a:pt x="545" y="1"/>
                    <a:pt x="545" y="1"/>
                    <a:pt x="545" y="1"/>
                  </a:cubicBezTo>
                  <a:cubicBezTo>
                    <a:pt x="545" y="1"/>
                    <a:pt x="545" y="1"/>
                    <a:pt x="545" y="1"/>
                  </a:cubicBezTo>
                  <a:cubicBezTo>
                    <a:pt x="545" y="1"/>
                    <a:pt x="545" y="1"/>
                    <a:pt x="545" y="1"/>
                  </a:cubicBezTo>
                  <a:cubicBezTo>
                    <a:pt x="546" y="2"/>
                    <a:pt x="546" y="2"/>
                    <a:pt x="546" y="2"/>
                  </a:cubicBezTo>
                  <a:cubicBezTo>
                    <a:pt x="547" y="1"/>
                    <a:pt x="546" y="1"/>
                    <a:pt x="548" y="1"/>
                  </a:cubicBezTo>
                  <a:cubicBezTo>
                    <a:pt x="548" y="1"/>
                    <a:pt x="548" y="1"/>
                    <a:pt x="548" y="1"/>
                  </a:cubicBezTo>
                  <a:cubicBezTo>
                    <a:pt x="547" y="1"/>
                    <a:pt x="547" y="1"/>
                    <a:pt x="547" y="1"/>
                  </a:cubicBezTo>
                  <a:cubicBezTo>
                    <a:pt x="547" y="1"/>
                    <a:pt x="547" y="1"/>
                    <a:pt x="546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1"/>
                  </a:cubicBezTo>
                  <a:cubicBezTo>
                    <a:pt x="545" y="1"/>
                    <a:pt x="545" y="1"/>
                    <a:pt x="545" y="1"/>
                  </a:cubicBezTo>
                  <a:cubicBezTo>
                    <a:pt x="545" y="1"/>
                    <a:pt x="545" y="1"/>
                    <a:pt x="545" y="1"/>
                  </a:cubicBezTo>
                  <a:cubicBezTo>
                    <a:pt x="545" y="1"/>
                    <a:pt x="545" y="1"/>
                    <a:pt x="545" y="1"/>
                  </a:cubicBezTo>
                  <a:cubicBezTo>
                    <a:pt x="545" y="1"/>
                    <a:pt x="545" y="1"/>
                    <a:pt x="545" y="1"/>
                  </a:cubicBezTo>
                  <a:close/>
                  <a:moveTo>
                    <a:pt x="553" y="1"/>
                  </a:moveTo>
                  <a:cubicBezTo>
                    <a:pt x="553" y="1"/>
                    <a:pt x="553" y="1"/>
                    <a:pt x="553" y="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53" y="1"/>
                    <a:pt x="553" y="1"/>
                    <a:pt x="553" y="1"/>
                  </a:cubicBezTo>
                  <a:cubicBezTo>
                    <a:pt x="555" y="1"/>
                    <a:pt x="555" y="1"/>
                    <a:pt x="555" y="1"/>
                  </a:cubicBezTo>
                  <a:cubicBezTo>
                    <a:pt x="555" y="1"/>
                    <a:pt x="555" y="1"/>
                    <a:pt x="555" y="1"/>
                  </a:cubicBezTo>
                  <a:cubicBezTo>
                    <a:pt x="556" y="1"/>
                    <a:pt x="556" y="1"/>
                    <a:pt x="556" y="1"/>
                  </a:cubicBezTo>
                  <a:cubicBezTo>
                    <a:pt x="555" y="1"/>
                    <a:pt x="555" y="1"/>
                    <a:pt x="555" y="1"/>
                  </a:cubicBezTo>
                  <a:cubicBezTo>
                    <a:pt x="556" y="1"/>
                    <a:pt x="556" y="1"/>
                    <a:pt x="556" y="1"/>
                  </a:cubicBezTo>
                  <a:cubicBezTo>
                    <a:pt x="556" y="1"/>
                    <a:pt x="556" y="1"/>
                    <a:pt x="556" y="1"/>
                  </a:cubicBezTo>
                  <a:cubicBezTo>
                    <a:pt x="557" y="1"/>
                    <a:pt x="557" y="1"/>
                    <a:pt x="557" y="1"/>
                  </a:cubicBezTo>
                  <a:cubicBezTo>
                    <a:pt x="557" y="1"/>
                    <a:pt x="557" y="1"/>
                    <a:pt x="557" y="1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58" y="0"/>
                    <a:pt x="557" y="0"/>
                    <a:pt x="557" y="0"/>
                  </a:cubicBezTo>
                  <a:cubicBezTo>
                    <a:pt x="557" y="0"/>
                    <a:pt x="557" y="0"/>
                    <a:pt x="557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56" y="0"/>
                    <a:pt x="556" y="0"/>
                    <a:pt x="556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0"/>
                    <a:pt x="553" y="0"/>
                    <a:pt x="553" y="0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52" y="1"/>
                    <a:pt x="552" y="1"/>
                    <a:pt x="552" y="1"/>
                  </a:cubicBezTo>
                  <a:cubicBezTo>
                    <a:pt x="552" y="1"/>
                    <a:pt x="552" y="1"/>
                    <a:pt x="552" y="1"/>
                  </a:cubicBezTo>
                  <a:cubicBezTo>
                    <a:pt x="553" y="1"/>
                    <a:pt x="553" y="1"/>
                    <a:pt x="553" y="1"/>
                  </a:cubicBezTo>
                  <a:close/>
                  <a:moveTo>
                    <a:pt x="110" y="31"/>
                  </a:moveTo>
                  <a:cubicBezTo>
                    <a:pt x="110" y="31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10" y="31"/>
                    <a:pt x="110" y="31"/>
                  </a:cubicBezTo>
                  <a:close/>
                  <a:moveTo>
                    <a:pt x="100" y="32"/>
                  </a:move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lose/>
                  <a:moveTo>
                    <a:pt x="153" y="28"/>
                  </a:moveTo>
                  <a:cubicBezTo>
                    <a:pt x="152" y="28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3" y="28"/>
                    <a:pt x="153" y="28"/>
                    <a:pt x="153" y="28"/>
                  </a:cubicBezTo>
                  <a:close/>
                  <a:moveTo>
                    <a:pt x="258" y="21"/>
                  </a:move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8" y="21"/>
                    <a:pt x="258" y="21"/>
                    <a:pt x="258" y="21"/>
                  </a:cubicBezTo>
                  <a:close/>
                  <a:moveTo>
                    <a:pt x="76" y="36"/>
                  </a:moveTo>
                  <a:cubicBezTo>
                    <a:pt x="76" y="36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6"/>
                    <a:pt x="82" y="36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5"/>
                    <a:pt x="83" y="35"/>
                    <a:pt x="84" y="35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85" y="34"/>
                    <a:pt x="85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3"/>
                    <a:pt x="90" y="33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7" y="33"/>
                    <a:pt x="86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3"/>
                    <a:pt x="82" y="33"/>
                    <a:pt x="82" y="33"/>
                  </a:cubicBezTo>
                  <a:cubicBezTo>
                    <a:pt x="81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4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6" y="36"/>
                  </a:cubicBezTo>
                  <a:close/>
                  <a:moveTo>
                    <a:pt x="121" y="30"/>
                  </a:move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lose/>
                  <a:moveTo>
                    <a:pt x="261" y="21"/>
                  </a:moveTo>
                  <a:cubicBezTo>
                    <a:pt x="261" y="21"/>
                    <a:pt x="261" y="21"/>
                    <a:pt x="261" y="21"/>
                  </a:cubicBezTo>
                  <a:cubicBezTo>
                    <a:pt x="261" y="21"/>
                    <a:pt x="261" y="21"/>
                    <a:pt x="261" y="21"/>
                  </a:cubicBezTo>
                  <a:cubicBezTo>
                    <a:pt x="261" y="21"/>
                    <a:pt x="261" y="21"/>
                    <a:pt x="261" y="21"/>
                  </a:cubicBezTo>
                  <a:cubicBezTo>
                    <a:pt x="261" y="21"/>
                    <a:pt x="261" y="21"/>
                    <a:pt x="261" y="21"/>
                  </a:cubicBezTo>
                  <a:close/>
                  <a:moveTo>
                    <a:pt x="194" y="25"/>
                  </a:moveTo>
                  <a:cubicBezTo>
                    <a:pt x="194" y="26"/>
                    <a:pt x="194" y="26"/>
                    <a:pt x="194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4" y="25"/>
                  </a:cubicBezTo>
                  <a:close/>
                  <a:moveTo>
                    <a:pt x="124" y="30"/>
                  </a:moveTo>
                  <a:cubicBezTo>
                    <a:pt x="124" y="30"/>
                    <a:pt x="124" y="30"/>
                    <a:pt x="124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5" y="30"/>
                    <a:pt x="125" y="30"/>
                    <a:pt x="125" y="30"/>
                  </a:cubicBezTo>
                  <a:lnTo>
                    <a:pt x="124" y="30"/>
                  </a:lnTo>
                  <a:close/>
                  <a:moveTo>
                    <a:pt x="255" y="22"/>
                  </a:moveTo>
                  <a:cubicBezTo>
                    <a:pt x="255" y="22"/>
                    <a:pt x="255" y="21"/>
                    <a:pt x="256" y="21"/>
                  </a:cubicBezTo>
                  <a:cubicBezTo>
                    <a:pt x="256" y="21"/>
                    <a:pt x="257" y="22"/>
                    <a:pt x="257" y="22"/>
                  </a:cubicBezTo>
                  <a:cubicBezTo>
                    <a:pt x="257" y="22"/>
                    <a:pt x="257" y="22"/>
                    <a:pt x="257" y="22"/>
                  </a:cubicBezTo>
                  <a:cubicBezTo>
                    <a:pt x="257" y="22"/>
                    <a:pt x="256" y="22"/>
                    <a:pt x="256" y="22"/>
                  </a:cubicBezTo>
                  <a:cubicBezTo>
                    <a:pt x="256" y="22"/>
                    <a:pt x="256" y="22"/>
                    <a:pt x="256" y="22"/>
                  </a:cubicBezTo>
                  <a:cubicBezTo>
                    <a:pt x="255" y="22"/>
                    <a:pt x="255" y="22"/>
                    <a:pt x="255" y="22"/>
                  </a:cubicBezTo>
                  <a:close/>
                  <a:moveTo>
                    <a:pt x="389" y="12"/>
                  </a:moveTo>
                  <a:cubicBezTo>
                    <a:pt x="389" y="12"/>
                    <a:pt x="389" y="12"/>
                    <a:pt x="389" y="12"/>
                  </a:cubicBezTo>
                  <a:cubicBezTo>
                    <a:pt x="389" y="12"/>
                    <a:pt x="389" y="12"/>
                    <a:pt x="389" y="12"/>
                  </a:cubicBezTo>
                  <a:cubicBezTo>
                    <a:pt x="389" y="12"/>
                    <a:pt x="389" y="12"/>
                    <a:pt x="389" y="12"/>
                  </a:cubicBezTo>
                  <a:cubicBezTo>
                    <a:pt x="389" y="12"/>
                    <a:pt x="389" y="12"/>
                    <a:pt x="389" y="12"/>
                  </a:cubicBezTo>
                  <a:close/>
                  <a:moveTo>
                    <a:pt x="124" y="32"/>
                  </a:moveTo>
                  <a:cubicBezTo>
                    <a:pt x="124" y="32"/>
                    <a:pt x="124" y="32"/>
                    <a:pt x="124" y="3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2"/>
                    <a:pt x="123" y="32"/>
                    <a:pt x="122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1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1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20" y="31"/>
                    <a:pt x="120" y="31"/>
                    <a:pt x="121" y="31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9" y="31"/>
                    <a:pt x="119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8" y="31"/>
                    <a:pt x="117" y="31"/>
                    <a:pt x="117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2"/>
                    <a:pt x="114" y="32"/>
                    <a:pt x="114" y="33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2"/>
                    <a:pt x="113" y="32"/>
                    <a:pt x="112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20" y="33"/>
                    <a:pt x="120" y="33"/>
                    <a:pt x="121" y="33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33"/>
                    <a:pt x="123" y="33"/>
                    <a:pt x="123" y="33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32"/>
                    <a:pt x="124" y="32"/>
                    <a:pt x="124" y="32"/>
                  </a:cubicBezTo>
                  <a:close/>
                  <a:moveTo>
                    <a:pt x="236" y="73"/>
                  </a:moveTo>
                  <a:cubicBezTo>
                    <a:pt x="236" y="73"/>
                    <a:pt x="236" y="73"/>
                    <a:pt x="236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6" y="74"/>
                    <a:pt x="236" y="74"/>
                    <a:pt x="236" y="74"/>
                  </a:cubicBezTo>
                  <a:cubicBezTo>
                    <a:pt x="236" y="74"/>
                    <a:pt x="236" y="74"/>
                    <a:pt x="236" y="74"/>
                  </a:cubicBezTo>
                  <a:cubicBezTo>
                    <a:pt x="236" y="74"/>
                    <a:pt x="236" y="74"/>
                    <a:pt x="236" y="74"/>
                  </a:cubicBezTo>
                  <a:cubicBezTo>
                    <a:pt x="236" y="74"/>
                    <a:pt x="236" y="74"/>
                    <a:pt x="236" y="74"/>
                  </a:cubicBezTo>
                  <a:cubicBezTo>
                    <a:pt x="236" y="74"/>
                    <a:pt x="236" y="74"/>
                    <a:pt x="236" y="74"/>
                  </a:cubicBezTo>
                  <a:cubicBezTo>
                    <a:pt x="235" y="74"/>
                    <a:pt x="235" y="74"/>
                    <a:pt x="235" y="74"/>
                  </a:cubicBezTo>
                  <a:cubicBezTo>
                    <a:pt x="235" y="74"/>
                    <a:pt x="235" y="74"/>
                    <a:pt x="235" y="74"/>
                  </a:cubicBezTo>
                  <a:cubicBezTo>
                    <a:pt x="235" y="74"/>
                    <a:pt x="235" y="74"/>
                    <a:pt x="235" y="74"/>
                  </a:cubicBezTo>
                  <a:cubicBezTo>
                    <a:pt x="234" y="74"/>
                    <a:pt x="234" y="74"/>
                    <a:pt x="234" y="74"/>
                  </a:cubicBezTo>
                  <a:cubicBezTo>
                    <a:pt x="234" y="74"/>
                    <a:pt x="234" y="74"/>
                    <a:pt x="234" y="74"/>
                  </a:cubicBezTo>
                  <a:cubicBezTo>
                    <a:pt x="233" y="74"/>
                    <a:pt x="233" y="74"/>
                    <a:pt x="233" y="74"/>
                  </a:cubicBezTo>
                  <a:cubicBezTo>
                    <a:pt x="233" y="74"/>
                    <a:pt x="233" y="74"/>
                    <a:pt x="233" y="74"/>
                  </a:cubicBezTo>
                  <a:cubicBezTo>
                    <a:pt x="233" y="75"/>
                    <a:pt x="233" y="75"/>
                    <a:pt x="233" y="75"/>
                  </a:cubicBezTo>
                  <a:cubicBezTo>
                    <a:pt x="233" y="75"/>
                    <a:pt x="233" y="75"/>
                    <a:pt x="233" y="75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2" y="75"/>
                    <a:pt x="232" y="75"/>
                    <a:pt x="232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0" y="76"/>
                    <a:pt x="231" y="76"/>
                    <a:pt x="230" y="76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7"/>
                    <a:pt x="229" y="77"/>
                    <a:pt x="229" y="77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8" y="79"/>
                    <a:pt x="228" y="79"/>
                    <a:pt x="228" y="79"/>
                  </a:cubicBezTo>
                  <a:cubicBezTo>
                    <a:pt x="228" y="79"/>
                    <a:pt x="228" y="79"/>
                    <a:pt x="228" y="79"/>
                  </a:cubicBezTo>
                  <a:cubicBezTo>
                    <a:pt x="228" y="79"/>
                    <a:pt x="228" y="79"/>
                    <a:pt x="228" y="79"/>
                  </a:cubicBezTo>
                  <a:cubicBezTo>
                    <a:pt x="228" y="79"/>
                    <a:pt x="228" y="79"/>
                    <a:pt x="228" y="79"/>
                  </a:cubicBezTo>
                  <a:cubicBezTo>
                    <a:pt x="228" y="79"/>
                    <a:pt x="228" y="79"/>
                    <a:pt x="228" y="79"/>
                  </a:cubicBezTo>
                  <a:cubicBezTo>
                    <a:pt x="228" y="79"/>
                    <a:pt x="228" y="79"/>
                    <a:pt x="228" y="79"/>
                  </a:cubicBezTo>
                  <a:cubicBezTo>
                    <a:pt x="227" y="80"/>
                    <a:pt x="227" y="80"/>
                    <a:pt x="227" y="80"/>
                  </a:cubicBezTo>
                  <a:cubicBezTo>
                    <a:pt x="227" y="80"/>
                    <a:pt x="227" y="80"/>
                    <a:pt x="227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4" y="81"/>
                    <a:pt x="224" y="81"/>
                    <a:pt x="224" y="81"/>
                  </a:cubicBezTo>
                  <a:cubicBezTo>
                    <a:pt x="224" y="81"/>
                    <a:pt x="224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2" y="82"/>
                    <a:pt x="222" y="82"/>
                    <a:pt x="222" y="82"/>
                  </a:cubicBezTo>
                  <a:cubicBezTo>
                    <a:pt x="222" y="82"/>
                    <a:pt x="222" y="82"/>
                    <a:pt x="222" y="82"/>
                  </a:cubicBezTo>
                  <a:cubicBezTo>
                    <a:pt x="222" y="82"/>
                    <a:pt x="222" y="82"/>
                    <a:pt x="222" y="82"/>
                  </a:cubicBezTo>
                  <a:cubicBezTo>
                    <a:pt x="222" y="82"/>
                    <a:pt x="222" y="82"/>
                    <a:pt x="222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82"/>
                    <a:pt x="220" y="82"/>
                    <a:pt x="220" y="82"/>
                  </a:cubicBezTo>
                  <a:cubicBezTo>
                    <a:pt x="220" y="82"/>
                    <a:pt x="220" y="82"/>
                    <a:pt x="220" y="82"/>
                  </a:cubicBezTo>
                  <a:cubicBezTo>
                    <a:pt x="220" y="82"/>
                    <a:pt x="220" y="82"/>
                    <a:pt x="220" y="82"/>
                  </a:cubicBezTo>
                  <a:cubicBezTo>
                    <a:pt x="220" y="82"/>
                    <a:pt x="220" y="82"/>
                    <a:pt x="220" y="82"/>
                  </a:cubicBezTo>
                  <a:cubicBezTo>
                    <a:pt x="220" y="82"/>
                    <a:pt x="219" y="82"/>
                    <a:pt x="219" y="82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18" y="82"/>
                    <a:pt x="218" y="82"/>
                    <a:pt x="218" y="82"/>
                  </a:cubicBezTo>
                  <a:cubicBezTo>
                    <a:pt x="218" y="82"/>
                    <a:pt x="218" y="82"/>
                    <a:pt x="218" y="82"/>
                  </a:cubicBezTo>
                  <a:cubicBezTo>
                    <a:pt x="217" y="82"/>
                    <a:pt x="217" y="82"/>
                    <a:pt x="217" y="82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7" y="83"/>
                    <a:pt x="217" y="83"/>
                    <a:pt x="217" y="83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15" y="83"/>
                    <a:pt x="215" y="83"/>
                    <a:pt x="215" y="83"/>
                  </a:cubicBezTo>
                  <a:cubicBezTo>
                    <a:pt x="215" y="83"/>
                    <a:pt x="215" y="83"/>
                    <a:pt x="214" y="83"/>
                  </a:cubicBezTo>
                  <a:cubicBezTo>
                    <a:pt x="214" y="83"/>
                    <a:pt x="214" y="83"/>
                    <a:pt x="213" y="83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4" y="84"/>
                    <a:pt x="214" y="84"/>
                    <a:pt x="214" y="84"/>
                  </a:cubicBezTo>
                  <a:cubicBezTo>
                    <a:pt x="213" y="84"/>
                    <a:pt x="213" y="84"/>
                    <a:pt x="213" y="84"/>
                  </a:cubicBezTo>
                  <a:cubicBezTo>
                    <a:pt x="214" y="84"/>
                    <a:pt x="214" y="84"/>
                    <a:pt x="214" y="84"/>
                  </a:cubicBezTo>
                  <a:cubicBezTo>
                    <a:pt x="214" y="84"/>
                    <a:pt x="214" y="84"/>
                    <a:pt x="214" y="84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4" y="85"/>
                    <a:pt x="214" y="85"/>
                    <a:pt x="214" y="85"/>
                  </a:cubicBezTo>
                  <a:cubicBezTo>
                    <a:pt x="213" y="85"/>
                    <a:pt x="213" y="85"/>
                    <a:pt x="213" y="85"/>
                  </a:cubicBezTo>
                  <a:cubicBezTo>
                    <a:pt x="213" y="85"/>
                    <a:pt x="213" y="85"/>
                    <a:pt x="213" y="85"/>
                  </a:cubicBezTo>
                  <a:cubicBezTo>
                    <a:pt x="213" y="85"/>
                    <a:pt x="213" y="85"/>
                    <a:pt x="213" y="85"/>
                  </a:cubicBezTo>
                  <a:cubicBezTo>
                    <a:pt x="213" y="85"/>
                    <a:pt x="213" y="85"/>
                    <a:pt x="213" y="85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2" y="86"/>
                    <a:pt x="212" y="86"/>
                    <a:pt x="212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7"/>
                    <a:pt x="211" y="87"/>
                    <a:pt x="211" y="87"/>
                  </a:cubicBezTo>
                  <a:cubicBezTo>
                    <a:pt x="211" y="87"/>
                    <a:pt x="211" y="87"/>
                    <a:pt x="211" y="87"/>
                  </a:cubicBezTo>
                  <a:cubicBezTo>
                    <a:pt x="211" y="87"/>
                    <a:pt x="211" y="87"/>
                    <a:pt x="211" y="87"/>
                  </a:cubicBezTo>
                  <a:cubicBezTo>
                    <a:pt x="211" y="87"/>
                    <a:pt x="211" y="87"/>
                    <a:pt x="211" y="87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211" y="87"/>
                    <a:pt x="211" y="87"/>
                    <a:pt x="211" y="87"/>
                  </a:cubicBezTo>
                  <a:cubicBezTo>
                    <a:pt x="211" y="87"/>
                    <a:pt x="211" y="87"/>
                    <a:pt x="211" y="87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1" y="86"/>
                  </a:cubicBezTo>
                  <a:cubicBezTo>
                    <a:pt x="211" y="86"/>
                    <a:pt x="211" y="86"/>
                    <a:pt x="210" y="86"/>
                  </a:cubicBezTo>
                  <a:cubicBezTo>
                    <a:pt x="210" y="86"/>
                    <a:pt x="210" y="86"/>
                    <a:pt x="210" y="86"/>
                  </a:cubicBezTo>
                  <a:cubicBezTo>
                    <a:pt x="209" y="87"/>
                    <a:pt x="209" y="87"/>
                    <a:pt x="209" y="87"/>
                  </a:cubicBezTo>
                  <a:cubicBezTo>
                    <a:pt x="209" y="87"/>
                    <a:pt x="209" y="87"/>
                    <a:pt x="209" y="87"/>
                  </a:cubicBezTo>
                  <a:cubicBezTo>
                    <a:pt x="209" y="87"/>
                    <a:pt x="209" y="87"/>
                    <a:pt x="209" y="87"/>
                  </a:cubicBezTo>
                  <a:cubicBezTo>
                    <a:pt x="209" y="87"/>
                    <a:pt x="209" y="87"/>
                    <a:pt x="209" y="87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8" y="87"/>
                    <a:pt x="208" y="87"/>
                    <a:pt x="208" y="87"/>
                  </a:cubicBezTo>
                  <a:cubicBezTo>
                    <a:pt x="207" y="87"/>
                    <a:pt x="207" y="87"/>
                    <a:pt x="207" y="87"/>
                  </a:cubicBezTo>
                  <a:cubicBezTo>
                    <a:pt x="208" y="88"/>
                    <a:pt x="208" y="88"/>
                    <a:pt x="208" y="88"/>
                  </a:cubicBezTo>
                  <a:cubicBezTo>
                    <a:pt x="207" y="88"/>
                    <a:pt x="207" y="88"/>
                    <a:pt x="207" y="88"/>
                  </a:cubicBezTo>
                  <a:cubicBezTo>
                    <a:pt x="207" y="88"/>
                    <a:pt x="207" y="88"/>
                    <a:pt x="207" y="88"/>
                  </a:cubicBezTo>
                  <a:cubicBezTo>
                    <a:pt x="207" y="88"/>
                    <a:pt x="207" y="88"/>
                    <a:pt x="207" y="88"/>
                  </a:cubicBezTo>
                  <a:cubicBezTo>
                    <a:pt x="207" y="88"/>
                    <a:pt x="207" y="88"/>
                    <a:pt x="207" y="88"/>
                  </a:cubicBezTo>
                  <a:cubicBezTo>
                    <a:pt x="207" y="88"/>
                    <a:pt x="207" y="88"/>
                    <a:pt x="207" y="88"/>
                  </a:cubicBezTo>
                  <a:cubicBezTo>
                    <a:pt x="206" y="88"/>
                    <a:pt x="206" y="88"/>
                    <a:pt x="206" y="88"/>
                  </a:cubicBezTo>
                  <a:cubicBezTo>
                    <a:pt x="206" y="88"/>
                    <a:pt x="206" y="88"/>
                    <a:pt x="206" y="88"/>
                  </a:cubicBezTo>
                  <a:cubicBezTo>
                    <a:pt x="206" y="88"/>
                    <a:pt x="206" y="88"/>
                    <a:pt x="206" y="88"/>
                  </a:cubicBezTo>
                  <a:cubicBezTo>
                    <a:pt x="206" y="88"/>
                    <a:pt x="206" y="88"/>
                    <a:pt x="206" y="88"/>
                  </a:cubicBezTo>
                  <a:cubicBezTo>
                    <a:pt x="206" y="88"/>
                    <a:pt x="206" y="88"/>
                    <a:pt x="206" y="88"/>
                  </a:cubicBezTo>
                  <a:cubicBezTo>
                    <a:pt x="206" y="88"/>
                    <a:pt x="206" y="88"/>
                    <a:pt x="206" y="88"/>
                  </a:cubicBezTo>
                  <a:cubicBezTo>
                    <a:pt x="206" y="88"/>
                    <a:pt x="206" y="88"/>
                    <a:pt x="206" y="88"/>
                  </a:cubicBezTo>
                  <a:cubicBezTo>
                    <a:pt x="206" y="89"/>
                    <a:pt x="206" y="89"/>
                    <a:pt x="206" y="89"/>
                  </a:cubicBezTo>
                  <a:cubicBezTo>
                    <a:pt x="205" y="89"/>
                    <a:pt x="205" y="89"/>
                    <a:pt x="204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89"/>
                    <a:pt x="203" y="89"/>
                    <a:pt x="202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8" y="89"/>
                    <a:pt x="198" y="89"/>
                    <a:pt x="198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9" y="88"/>
                    <a:pt x="199" y="88"/>
                    <a:pt x="199" y="88"/>
                  </a:cubicBezTo>
                  <a:cubicBezTo>
                    <a:pt x="198" y="88"/>
                    <a:pt x="198" y="88"/>
                    <a:pt x="198" y="88"/>
                  </a:cubicBezTo>
                  <a:cubicBezTo>
                    <a:pt x="198" y="89"/>
                    <a:pt x="198" y="89"/>
                    <a:pt x="198" y="89"/>
                  </a:cubicBezTo>
                  <a:cubicBezTo>
                    <a:pt x="198" y="89"/>
                    <a:pt x="198" y="89"/>
                    <a:pt x="198" y="89"/>
                  </a:cubicBezTo>
                  <a:cubicBezTo>
                    <a:pt x="198" y="89"/>
                    <a:pt x="198" y="89"/>
                    <a:pt x="198" y="89"/>
                  </a:cubicBezTo>
                  <a:cubicBezTo>
                    <a:pt x="198" y="89"/>
                    <a:pt x="198" y="89"/>
                    <a:pt x="198" y="89"/>
                  </a:cubicBezTo>
                  <a:cubicBezTo>
                    <a:pt x="198" y="89"/>
                    <a:pt x="198" y="89"/>
                    <a:pt x="198" y="89"/>
                  </a:cubicBezTo>
                  <a:cubicBezTo>
                    <a:pt x="199" y="89"/>
                    <a:pt x="198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2"/>
                    <a:pt x="195" y="92"/>
                    <a:pt x="195" y="92"/>
                  </a:cubicBezTo>
                  <a:cubicBezTo>
                    <a:pt x="194" y="92"/>
                    <a:pt x="194" y="92"/>
                    <a:pt x="194" y="92"/>
                  </a:cubicBezTo>
                  <a:cubicBezTo>
                    <a:pt x="194" y="92"/>
                    <a:pt x="193" y="92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2"/>
                    <a:pt x="193" y="92"/>
                    <a:pt x="192" y="92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2" y="92"/>
                    <a:pt x="192" y="92"/>
                    <a:pt x="193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93"/>
                    <a:pt x="193" y="93"/>
                    <a:pt x="193" y="93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1" y="93"/>
                    <a:pt x="192" y="93"/>
                    <a:pt x="191" y="93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8" y="93"/>
                    <a:pt x="188" y="93"/>
                    <a:pt x="188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90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0" y="94"/>
                    <a:pt x="189" y="94"/>
                    <a:pt x="189" y="94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90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8" y="95"/>
                    <a:pt x="188" y="95"/>
                    <a:pt x="188" y="95"/>
                  </a:cubicBezTo>
                  <a:cubicBezTo>
                    <a:pt x="187" y="95"/>
                    <a:pt x="187" y="95"/>
                    <a:pt x="186" y="96"/>
                  </a:cubicBezTo>
                  <a:cubicBezTo>
                    <a:pt x="186" y="96"/>
                    <a:pt x="186" y="96"/>
                    <a:pt x="186" y="96"/>
                  </a:cubicBezTo>
                  <a:cubicBezTo>
                    <a:pt x="186" y="96"/>
                    <a:pt x="186" y="96"/>
                    <a:pt x="186" y="96"/>
                  </a:cubicBezTo>
                  <a:cubicBezTo>
                    <a:pt x="186" y="96"/>
                    <a:pt x="185" y="96"/>
                    <a:pt x="185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7" y="97"/>
                    <a:pt x="187" y="97"/>
                    <a:pt x="187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7"/>
                    <a:pt x="186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4" y="98"/>
                    <a:pt x="184" y="99"/>
                    <a:pt x="184" y="99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2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0"/>
                    <a:pt x="180" y="100"/>
                    <a:pt x="180" y="100"/>
                  </a:cubicBezTo>
                  <a:cubicBezTo>
                    <a:pt x="180" y="100"/>
                    <a:pt x="180" y="100"/>
                    <a:pt x="180" y="100"/>
                  </a:cubicBezTo>
                  <a:cubicBezTo>
                    <a:pt x="180" y="100"/>
                    <a:pt x="180" y="100"/>
                    <a:pt x="180" y="100"/>
                  </a:cubicBezTo>
                  <a:cubicBezTo>
                    <a:pt x="180" y="100"/>
                    <a:pt x="180" y="100"/>
                    <a:pt x="180" y="100"/>
                  </a:cubicBezTo>
                  <a:cubicBezTo>
                    <a:pt x="180" y="100"/>
                    <a:pt x="180" y="100"/>
                    <a:pt x="180" y="100"/>
                  </a:cubicBezTo>
                  <a:cubicBezTo>
                    <a:pt x="180" y="100"/>
                    <a:pt x="180" y="100"/>
                    <a:pt x="180" y="100"/>
                  </a:cubicBezTo>
                  <a:cubicBezTo>
                    <a:pt x="180" y="100"/>
                    <a:pt x="180" y="100"/>
                    <a:pt x="180" y="100"/>
                  </a:cubicBezTo>
                  <a:cubicBezTo>
                    <a:pt x="180" y="100"/>
                    <a:pt x="180" y="100"/>
                    <a:pt x="180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8" y="101"/>
                    <a:pt x="178" y="101"/>
                    <a:pt x="178" y="101"/>
                  </a:cubicBezTo>
                  <a:cubicBezTo>
                    <a:pt x="178" y="101"/>
                    <a:pt x="178" y="101"/>
                    <a:pt x="178" y="101"/>
                  </a:cubicBezTo>
                  <a:cubicBezTo>
                    <a:pt x="178" y="101"/>
                    <a:pt x="178" y="101"/>
                    <a:pt x="178" y="101"/>
                  </a:cubicBezTo>
                  <a:cubicBezTo>
                    <a:pt x="178" y="101"/>
                    <a:pt x="178" y="101"/>
                    <a:pt x="178" y="101"/>
                  </a:cubicBezTo>
                  <a:cubicBezTo>
                    <a:pt x="178" y="101"/>
                    <a:pt x="178" y="101"/>
                    <a:pt x="178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6" y="101"/>
                    <a:pt x="176" y="101"/>
                    <a:pt x="176" y="101"/>
                  </a:cubicBezTo>
                  <a:cubicBezTo>
                    <a:pt x="175" y="101"/>
                    <a:pt x="175" y="101"/>
                    <a:pt x="175" y="101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175" y="100"/>
                    <a:pt x="174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4" y="98"/>
                    <a:pt x="174" y="98"/>
                    <a:pt x="174" y="98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2" y="97"/>
                    <a:pt x="172" y="97"/>
                    <a:pt x="172" y="97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2" y="97"/>
                    <a:pt x="172" y="97"/>
                    <a:pt x="172" y="97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5" y="96"/>
                    <a:pt x="175" y="96"/>
                    <a:pt x="175" y="96"/>
                  </a:cubicBezTo>
                  <a:cubicBezTo>
                    <a:pt x="176" y="96"/>
                    <a:pt x="176" y="96"/>
                    <a:pt x="176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4" y="94"/>
                    <a:pt x="174" y="94"/>
                    <a:pt x="174" y="94"/>
                  </a:cubicBezTo>
                  <a:cubicBezTo>
                    <a:pt x="174" y="94"/>
                    <a:pt x="174" y="94"/>
                    <a:pt x="174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7" y="91"/>
                    <a:pt x="177" y="91"/>
                    <a:pt x="177" y="91"/>
                  </a:cubicBezTo>
                  <a:cubicBezTo>
                    <a:pt x="176" y="90"/>
                    <a:pt x="176" y="90"/>
                    <a:pt x="176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7" y="90"/>
                    <a:pt x="177" y="90"/>
                    <a:pt x="178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5"/>
                    <a:pt x="178" y="85"/>
                    <a:pt x="178" y="85"/>
                  </a:cubicBezTo>
                  <a:cubicBezTo>
                    <a:pt x="178" y="85"/>
                    <a:pt x="178" y="85"/>
                    <a:pt x="178" y="85"/>
                  </a:cubicBezTo>
                  <a:cubicBezTo>
                    <a:pt x="178" y="85"/>
                    <a:pt x="178" y="85"/>
                    <a:pt x="178" y="85"/>
                  </a:cubicBezTo>
                  <a:cubicBezTo>
                    <a:pt x="178" y="85"/>
                    <a:pt x="178" y="85"/>
                    <a:pt x="178" y="85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9" y="83"/>
                    <a:pt x="179" y="83"/>
                    <a:pt x="178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6" y="82"/>
                    <a:pt x="176" y="82"/>
                    <a:pt x="176" y="82"/>
                  </a:cubicBezTo>
                  <a:cubicBezTo>
                    <a:pt x="176" y="82"/>
                    <a:pt x="176" y="82"/>
                    <a:pt x="176" y="82"/>
                  </a:cubicBezTo>
                  <a:cubicBezTo>
                    <a:pt x="176" y="82"/>
                    <a:pt x="176" y="82"/>
                    <a:pt x="176" y="82"/>
                  </a:cubicBezTo>
                  <a:cubicBezTo>
                    <a:pt x="176" y="82"/>
                    <a:pt x="176" y="82"/>
                    <a:pt x="176" y="82"/>
                  </a:cubicBezTo>
                  <a:cubicBezTo>
                    <a:pt x="176" y="82"/>
                    <a:pt x="176" y="82"/>
                    <a:pt x="176" y="82"/>
                  </a:cubicBezTo>
                  <a:cubicBezTo>
                    <a:pt x="176" y="82"/>
                    <a:pt x="176" y="82"/>
                    <a:pt x="176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2" y="81"/>
                    <a:pt x="171" y="81"/>
                    <a:pt x="171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67" y="80"/>
                    <a:pt x="167" y="80"/>
                    <a:pt x="167" y="80"/>
                  </a:cubicBezTo>
                  <a:cubicBezTo>
                    <a:pt x="167" y="80"/>
                    <a:pt x="167" y="80"/>
                    <a:pt x="167" y="80"/>
                  </a:cubicBezTo>
                  <a:cubicBezTo>
                    <a:pt x="167" y="80"/>
                    <a:pt x="167" y="80"/>
                    <a:pt x="167" y="80"/>
                  </a:cubicBezTo>
                  <a:cubicBezTo>
                    <a:pt x="167" y="80"/>
                    <a:pt x="167" y="80"/>
                    <a:pt x="167" y="80"/>
                  </a:cubicBezTo>
                  <a:cubicBezTo>
                    <a:pt x="167" y="80"/>
                    <a:pt x="167" y="80"/>
                    <a:pt x="167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3" y="78"/>
                    <a:pt x="163" y="78"/>
                    <a:pt x="162" y="78"/>
                  </a:cubicBezTo>
                  <a:cubicBezTo>
                    <a:pt x="162" y="78"/>
                    <a:pt x="162" y="78"/>
                    <a:pt x="162" y="78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8" y="77"/>
                    <a:pt x="158" y="77"/>
                    <a:pt x="158" y="77"/>
                  </a:cubicBezTo>
                  <a:cubicBezTo>
                    <a:pt x="158" y="77"/>
                    <a:pt x="158" y="77"/>
                    <a:pt x="158" y="77"/>
                  </a:cubicBezTo>
                  <a:cubicBezTo>
                    <a:pt x="158" y="77"/>
                    <a:pt x="158" y="77"/>
                    <a:pt x="158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60" y="76"/>
                    <a:pt x="161" y="7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0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3"/>
                    <a:pt x="162" y="73"/>
                    <a:pt x="162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3"/>
                    <a:pt x="162" y="73"/>
                    <a:pt x="162" y="73"/>
                  </a:cubicBezTo>
                  <a:cubicBezTo>
                    <a:pt x="162" y="73"/>
                    <a:pt x="162" y="73"/>
                    <a:pt x="162" y="73"/>
                  </a:cubicBezTo>
                  <a:cubicBezTo>
                    <a:pt x="162" y="73"/>
                    <a:pt x="162" y="73"/>
                    <a:pt x="162" y="73"/>
                  </a:cubicBezTo>
                  <a:cubicBezTo>
                    <a:pt x="162" y="73"/>
                    <a:pt x="162" y="73"/>
                    <a:pt x="162" y="73"/>
                  </a:cubicBezTo>
                  <a:cubicBezTo>
                    <a:pt x="162" y="73"/>
                    <a:pt x="162" y="73"/>
                    <a:pt x="162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3" y="73"/>
                    <a:pt x="163" y="73"/>
                    <a:pt x="163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5" y="72"/>
                    <a:pt x="165" y="72"/>
                    <a:pt x="165" y="72"/>
                  </a:cubicBezTo>
                  <a:cubicBezTo>
                    <a:pt x="164" y="72"/>
                    <a:pt x="163" y="72"/>
                    <a:pt x="163" y="72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1"/>
                    <a:pt x="164" y="71"/>
                    <a:pt x="164" y="71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0"/>
                    <a:pt x="163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1" y="70"/>
                    <a:pt x="161" y="70"/>
                    <a:pt x="161" y="70"/>
                  </a:cubicBezTo>
                  <a:cubicBezTo>
                    <a:pt x="161" y="70"/>
                    <a:pt x="161" y="70"/>
                    <a:pt x="161" y="70"/>
                  </a:cubicBezTo>
                  <a:cubicBezTo>
                    <a:pt x="161" y="70"/>
                    <a:pt x="161" y="70"/>
                    <a:pt x="161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60" y="70"/>
                    <a:pt x="160" y="70"/>
                    <a:pt x="160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0"/>
                    <a:pt x="157" y="70"/>
                    <a:pt x="157" y="70"/>
                  </a:cubicBezTo>
                  <a:cubicBezTo>
                    <a:pt x="157" y="70"/>
                    <a:pt x="157" y="70"/>
                    <a:pt x="157" y="70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5" y="70"/>
                    <a:pt x="155" y="70"/>
                    <a:pt x="155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70"/>
                    <a:pt x="155" y="70"/>
                    <a:pt x="154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0"/>
                    <a:pt x="152" y="70"/>
                    <a:pt x="152" y="70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6" y="68"/>
                    <a:pt x="146" y="68"/>
                    <a:pt x="146" y="68"/>
                  </a:cubicBezTo>
                  <a:cubicBezTo>
                    <a:pt x="146" y="68"/>
                    <a:pt x="146" y="68"/>
                    <a:pt x="146" y="68"/>
                  </a:cubicBezTo>
                  <a:cubicBezTo>
                    <a:pt x="146" y="68"/>
                    <a:pt x="146" y="68"/>
                    <a:pt x="146" y="68"/>
                  </a:cubicBezTo>
                  <a:cubicBezTo>
                    <a:pt x="145" y="68"/>
                    <a:pt x="145" y="68"/>
                    <a:pt x="144" y="68"/>
                  </a:cubicBezTo>
                  <a:cubicBezTo>
                    <a:pt x="144" y="68"/>
                    <a:pt x="144" y="68"/>
                    <a:pt x="144" y="68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3" y="68"/>
                    <a:pt x="143" y="68"/>
                    <a:pt x="143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1" y="68"/>
                    <a:pt x="141" y="68"/>
                    <a:pt x="141" y="68"/>
                  </a:cubicBezTo>
                  <a:cubicBezTo>
                    <a:pt x="141" y="68"/>
                    <a:pt x="141" y="68"/>
                    <a:pt x="141" y="68"/>
                  </a:cubicBezTo>
                  <a:cubicBezTo>
                    <a:pt x="141" y="68"/>
                    <a:pt x="141" y="68"/>
                    <a:pt x="141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40" y="68"/>
                    <a:pt x="139" y="68"/>
                    <a:pt x="139" y="68"/>
                  </a:cubicBezTo>
                  <a:cubicBezTo>
                    <a:pt x="138" y="68"/>
                    <a:pt x="139" y="68"/>
                    <a:pt x="138" y="68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7" y="68"/>
                    <a:pt x="137" y="68"/>
                    <a:pt x="137" y="68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8"/>
                  </a:cubicBezTo>
                  <a:cubicBezTo>
                    <a:pt x="127" y="68"/>
                    <a:pt x="127" y="68"/>
                    <a:pt x="127" y="68"/>
                  </a:cubicBezTo>
                  <a:cubicBezTo>
                    <a:pt x="127" y="68"/>
                    <a:pt x="127" y="68"/>
                    <a:pt x="127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25" y="68"/>
                    <a:pt x="125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19" y="68"/>
                    <a:pt x="120" y="68"/>
                    <a:pt x="119" y="68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7"/>
                    <a:pt x="119" y="67"/>
                    <a:pt x="119" y="67"/>
                  </a:cubicBezTo>
                  <a:cubicBezTo>
                    <a:pt x="119" y="67"/>
                    <a:pt x="119" y="67"/>
                    <a:pt x="119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6"/>
                    <a:pt x="114" y="66"/>
                    <a:pt x="114" y="66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4"/>
                    <a:pt x="108" y="64"/>
                    <a:pt x="107" y="64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07" y="64"/>
                    <a:pt x="106" y="64"/>
                    <a:pt x="106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6" y="63"/>
                    <a:pt x="106" y="63"/>
                    <a:pt x="106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2" y="63"/>
                    <a:pt x="101" y="63"/>
                    <a:pt x="102" y="63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7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6" y="66"/>
                    <a:pt x="106" y="66"/>
                    <a:pt x="106" y="66"/>
                  </a:cubicBezTo>
                  <a:cubicBezTo>
                    <a:pt x="106" y="66"/>
                    <a:pt x="106" y="65"/>
                    <a:pt x="106" y="65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5" y="65"/>
                    <a:pt x="105" y="65"/>
                    <a:pt x="104" y="65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7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0" y="61"/>
                    <a:pt x="90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9" y="61"/>
                    <a:pt x="89" y="61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4" y="59"/>
                    <a:pt x="85" y="59"/>
                    <a:pt x="85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1" y="57"/>
                    <a:pt x="80" y="57"/>
                    <a:pt x="8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4"/>
                    <a:pt x="79" y="53"/>
                    <a:pt x="79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2"/>
                    <a:pt x="76" y="52"/>
                    <a:pt x="76" y="52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1" y="51"/>
                    <a:pt x="71" y="51"/>
                    <a:pt x="70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9" y="51"/>
                    <a:pt x="69" y="51"/>
                    <a:pt x="69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9"/>
                    <a:pt x="68" y="49"/>
                    <a:pt x="68" y="49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49"/>
                    <a:pt x="64" y="49"/>
                    <a:pt x="64" y="49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8"/>
                    <a:pt x="60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8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1" y="47"/>
                    <a:pt x="51" y="47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0" y="47"/>
                    <a:pt x="50" y="47"/>
                    <a:pt x="49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6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5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29" y="47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1" y="51"/>
                    <a:pt x="22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3"/>
                    <a:pt x="12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3" y="52"/>
                    <a:pt x="14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50"/>
                    <a:pt x="19" y="50"/>
                    <a:pt x="19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5" y="50"/>
                    <a:pt x="15" y="50"/>
                  </a:cubicBezTo>
                  <a:cubicBezTo>
                    <a:pt x="14" y="50"/>
                    <a:pt x="13" y="50"/>
                    <a:pt x="13" y="50"/>
                  </a:cubicBezTo>
                  <a:cubicBezTo>
                    <a:pt x="13" y="50"/>
                    <a:pt x="13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1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5"/>
                    <a:pt x="9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5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9" y="42"/>
                    <a:pt x="10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9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40"/>
                    <a:pt x="41" y="40"/>
                    <a:pt x="41" y="39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3" y="40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9"/>
                    <a:pt x="49" y="39"/>
                    <a:pt x="49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9" y="39"/>
                    <a:pt x="59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3" y="39"/>
                    <a:pt x="62" y="39"/>
                    <a:pt x="61" y="39"/>
                  </a:cubicBezTo>
                  <a:cubicBezTo>
                    <a:pt x="61" y="39"/>
                    <a:pt x="61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8" y="38"/>
                    <a:pt x="68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5" y="38"/>
                    <a:pt x="74" y="38"/>
                    <a:pt x="75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8" y="38"/>
                    <a:pt x="78" y="38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4" y="38"/>
                    <a:pt x="85" y="38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0" y="37"/>
                    <a:pt x="91" y="37"/>
                    <a:pt x="91" y="37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8"/>
                    <a:pt x="98" y="38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03" y="38"/>
                    <a:pt x="104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8"/>
                    <a:pt x="103" y="38"/>
                    <a:pt x="103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6" y="36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5" y="36"/>
                    <a:pt x="106" y="36"/>
                    <a:pt x="106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7" y="36"/>
                    <a:pt x="108" y="36"/>
                    <a:pt x="108" y="36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9" y="37"/>
                    <a:pt x="109" y="37"/>
                    <a:pt x="109" y="37"/>
                  </a:cubicBezTo>
                  <a:cubicBezTo>
                    <a:pt x="109" y="37"/>
                    <a:pt x="109" y="37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7"/>
                    <a:pt x="113" y="37"/>
                    <a:pt x="114" y="37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7" y="36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0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2" y="3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7"/>
                    <a:pt x="124" y="37"/>
                    <a:pt x="125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6" y="37"/>
                    <a:pt x="126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5" y="36"/>
                    <a:pt x="125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7" y="3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30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3"/>
                    <a:pt x="124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6" y="31"/>
                    <a:pt x="126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8" y="30"/>
                    <a:pt x="128" y="30"/>
                    <a:pt x="128" y="30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2" y="30"/>
                    <a:pt x="132" y="30"/>
                    <a:pt x="133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31"/>
                    <a:pt x="132" y="31"/>
                    <a:pt x="132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29" y="31"/>
                    <a:pt x="128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2" y="33"/>
                    <a:pt x="131" y="33"/>
                    <a:pt x="133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3" y="33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4"/>
                    <a:pt x="131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2" y="35"/>
                    <a:pt x="142" y="35"/>
                    <a:pt x="142" y="35"/>
                  </a:cubicBezTo>
                  <a:cubicBezTo>
                    <a:pt x="142" y="35"/>
                    <a:pt x="142" y="35"/>
                    <a:pt x="142" y="35"/>
                  </a:cubicBezTo>
                  <a:cubicBezTo>
                    <a:pt x="142" y="35"/>
                    <a:pt x="142" y="35"/>
                    <a:pt x="142" y="35"/>
                  </a:cubicBezTo>
                  <a:cubicBezTo>
                    <a:pt x="142" y="35"/>
                    <a:pt x="142" y="35"/>
                    <a:pt x="142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2" y="35"/>
                    <a:pt x="142" y="35"/>
                    <a:pt x="142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4" y="35"/>
                    <a:pt x="143" y="35"/>
                    <a:pt x="144" y="34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3"/>
                    <a:pt x="150" y="33"/>
                    <a:pt x="151" y="33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4"/>
                    <a:pt x="150" y="34"/>
                    <a:pt x="151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1" y="35"/>
                    <a:pt x="151" y="35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8" y="36"/>
                    <a:pt x="148" y="36"/>
                    <a:pt x="148" y="36"/>
                  </a:cubicBezTo>
                  <a:cubicBezTo>
                    <a:pt x="148" y="36"/>
                    <a:pt x="148" y="36"/>
                    <a:pt x="148" y="36"/>
                  </a:cubicBezTo>
                  <a:cubicBezTo>
                    <a:pt x="148" y="36"/>
                    <a:pt x="148" y="36"/>
                    <a:pt x="148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3" y="36"/>
                    <a:pt x="143" y="36"/>
                    <a:pt x="143" y="36"/>
                  </a:cubicBezTo>
                  <a:cubicBezTo>
                    <a:pt x="143" y="36"/>
                    <a:pt x="143" y="36"/>
                    <a:pt x="143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3" y="36"/>
                    <a:pt x="143" y="36"/>
                    <a:pt x="143" y="36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38" y="37"/>
                    <a:pt x="139" y="37"/>
                    <a:pt x="138" y="37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7"/>
                    <a:pt x="138" y="37"/>
                    <a:pt x="138" y="37"/>
                  </a:cubicBezTo>
                  <a:cubicBezTo>
                    <a:pt x="139" y="37"/>
                    <a:pt x="140" y="37"/>
                    <a:pt x="140" y="37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37"/>
                    <a:pt x="141" y="37"/>
                    <a:pt x="141" y="38"/>
                  </a:cubicBezTo>
                  <a:cubicBezTo>
                    <a:pt x="141" y="38"/>
                    <a:pt x="140" y="38"/>
                    <a:pt x="140" y="38"/>
                  </a:cubicBezTo>
                  <a:cubicBezTo>
                    <a:pt x="139" y="38"/>
                    <a:pt x="139" y="38"/>
                    <a:pt x="139" y="38"/>
                  </a:cubicBezTo>
                  <a:cubicBezTo>
                    <a:pt x="139" y="38"/>
                    <a:pt x="139" y="38"/>
                    <a:pt x="139" y="38"/>
                  </a:cubicBezTo>
                  <a:cubicBezTo>
                    <a:pt x="139" y="38"/>
                    <a:pt x="139" y="38"/>
                    <a:pt x="139" y="38"/>
                  </a:cubicBezTo>
                  <a:cubicBezTo>
                    <a:pt x="139" y="38"/>
                    <a:pt x="139" y="38"/>
                    <a:pt x="139" y="38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6" y="38"/>
                  </a:cubicBezTo>
                  <a:cubicBezTo>
                    <a:pt x="136" y="38"/>
                    <a:pt x="136" y="38"/>
                    <a:pt x="136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36" y="39"/>
                    <a:pt x="136" y="39"/>
                    <a:pt x="136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9" y="41"/>
                    <a:pt x="129" y="41"/>
                    <a:pt x="129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29" y="42"/>
                    <a:pt x="129" y="42"/>
                    <a:pt x="129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3"/>
                    <a:pt x="132" y="43"/>
                    <a:pt x="132" y="43"/>
                  </a:cubicBezTo>
                  <a:cubicBezTo>
                    <a:pt x="132" y="43"/>
                    <a:pt x="132" y="43"/>
                    <a:pt x="132" y="43"/>
                  </a:cubicBezTo>
                  <a:cubicBezTo>
                    <a:pt x="132" y="43"/>
                    <a:pt x="132" y="43"/>
                    <a:pt x="132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35" y="43"/>
                    <a:pt x="135" y="43"/>
                    <a:pt x="135" y="43"/>
                  </a:cubicBezTo>
                  <a:cubicBezTo>
                    <a:pt x="135" y="43"/>
                    <a:pt x="136" y="43"/>
                    <a:pt x="136" y="43"/>
                  </a:cubicBezTo>
                  <a:cubicBezTo>
                    <a:pt x="136" y="43"/>
                    <a:pt x="137" y="43"/>
                    <a:pt x="137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4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4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2" y="45"/>
                    <a:pt x="152" y="45"/>
                    <a:pt x="152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2" y="45"/>
                    <a:pt x="152" y="45"/>
                    <a:pt x="153" y="45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5" y="46"/>
                    <a:pt x="155" y="46"/>
                    <a:pt x="156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8" y="45"/>
                    <a:pt x="158" y="45"/>
                    <a:pt x="158" y="45"/>
                  </a:cubicBezTo>
                  <a:cubicBezTo>
                    <a:pt x="158" y="45"/>
                    <a:pt x="158" y="45"/>
                    <a:pt x="158" y="45"/>
                  </a:cubicBezTo>
                  <a:cubicBezTo>
                    <a:pt x="158" y="45"/>
                    <a:pt x="158" y="45"/>
                    <a:pt x="158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5"/>
                    <a:pt x="157" y="45"/>
                    <a:pt x="157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57" y="44"/>
                    <a:pt x="157" y="44"/>
                    <a:pt x="156" y="44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7" y="44"/>
                    <a:pt x="157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7" y="41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8" y="40"/>
                    <a:pt x="15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9" y="38"/>
                    <a:pt x="159" y="38"/>
                    <a:pt x="159" y="38"/>
                  </a:cubicBezTo>
                  <a:cubicBezTo>
                    <a:pt x="159" y="38"/>
                    <a:pt x="159" y="38"/>
                    <a:pt x="159" y="38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9" y="38"/>
                    <a:pt x="159" y="38"/>
                    <a:pt x="159" y="38"/>
                  </a:cubicBezTo>
                  <a:cubicBezTo>
                    <a:pt x="159" y="38"/>
                    <a:pt x="159" y="38"/>
                    <a:pt x="159" y="38"/>
                  </a:cubicBezTo>
                  <a:cubicBezTo>
                    <a:pt x="160" y="38"/>
                    <a:pt x="160" y="38"/>
                    <a:pt x="160" y="38"/>
                  </a:cubicBezTo>
                  <a:cubicBezTo>
                    <a:pt x="160" y="38"/>
                    <a:pt x="160" y="38"/>
                    <a:pt x="160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1" y="38"/>
                    <a:pt x="162" y="38"/>
                    <a:pt x="162" y="38"/>
                  </a:cubicBezTo>
                  <a:cubicBezTo>
                    <a:pt x="163" y="38"/>
                    <a:pt x="163" y="38"/>
                    <a:pt x="164" y="38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70" y="38"/>
                    <a:pt x="170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3" y="39"/>
                    <a:pt x="173" y="39"/>
                    <a:pt x="173" y="39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7" y="39"/>
                    <a:pt x="177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1" y="38"/>
                    <a:pt x="182" y="38"/>
                    <a:pt x="182" y="38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4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5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1"/>
                    <a:pt x="186" y="41"/>
                    <a:pt x="186" y="41"/>
                  </a:cubicBezTo>
                  <a:cubicBezTo>
                    <a:pt x="186" y="41"/>
                    <a:pt x="186" y="41"/>
                    <a:pt x="186" y="41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1"/>
                    <a:pt x="186" y="41"/>
                    <a:pt x="186" y="41"/>
                  </a:cubicBezTo>
                  <a:cubicBezTo>
                    <a:pt x="187" y="41"/>
                    <a:pt x="187" y="41"/>
                    <a:pt x="187" y="41"/>
                  </a:cubicBezTo>
                  <a:cubicBezTo>
                    <a:pt x="187" y="41"/>
                    <a:pt x="187" y="41"/>
                    <a:pt x="187" y="41"/>
                  </a:cubicBezTo>
                  <a:cubicBezTo>
                    <a:pt x="187" y="41"/>
                    <a:pt x="188" y="41"/>
                    <a:pt x="188" y="41"/>
                  </a:cubicBezTo>
                  <a:cubicBezTo>
                    <a:pt x="188" y="41"/>
                    <a:pt x="188" y="41"/>
                    <a:pt x="188" y="41"/>
                  </a:cubicBezTo>
                  <a:cubicBezTo>
                    <a:pt x="188" y="41"/>
                    <a:pt x="188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2" y="41"/>
                    <a:pt x="192" y="41"/>
                    <a:pt x="192" y="41"/>
                  </a:cubicBezTo>
                  <a:cubicBezTo>
                    <a:pt x="192" y="41"/>
                    <a:pt x="192" y="41"/>
                    <a:pt x="192" y="41"/>
                  </a:cubicBezTo>
                  <a:cubicBezTo>
                    <a:pt x="193" y="41"/>
                    <a:pt x="193" y="41"/>
                    <a:pt x="193" y="41"/>
                  </a:cubicBezTo>
                  <a:cubicBezTo>
                    <a:pt x="193" y="41"/>
                    <a:pt x="193" y="41"/>
                    <a:pt x="193" y="41"/>
                  </a:cubicBezTo>
                  <a:cubicBezTo>
                    <a:pt x="193" y="41"/>
                    <a:pt x="193" y="41"/>
                    <a:pt x="193" y="41"/>
                  </a:cubicBezTo>
                  <a:cubicBezTo>
                    <a:pt x="193" y="41"/>
                    <a:pt x="193" y="41"/>
                    <a:pt x="193" y="41"/>
                  </a:cubicBezTo>
                  <a:cubicBezTo>
                    <a:pt x="193" y="41"/>
                    <a:pt x="193" y="41"/>
                    <a:pt x="193" y="41"/>
                  </a:cubicBezTo>
                  <a:cubicBezTo>
                    <a:pt x="193" y="41"/>
                    <a:pt x="193" y="41"/>
                    <a:pt x="193" y="41"/>
                  </a:cubicBezTo>
                  <a:cubicBezTo>
                    <a:pt x="193" y="41"/>
                    <a:pt x="193" y="41"/>
                    <a:pt x="193" y="41"/>
                  </a:cubicBezTo>
                  <a:cubicBezTo>
                    <a:pt x="194" y="41"/>
                    <a:pt x="194" y="41"/>
                    <a:pt x="194" y="41"/>
                  </a:cubicBezTo>
                  <a:cubicBezTo>
                    <a:pt x="194" y="41"/>
                    <a:pt x="194" y="41"/>
                    <a:pt x="194" y="41"/>
                  </a:cubicBezTo>
                  <a:cubicBezTo>
                    <a:pt x="194" y="41"/>
                    <a:pt x="194" y="41"/>
                    <a:pt x="194" y="41"/>
                  </a:cubicBezTo>
                  <a:cubicBezTo>
                    <a:pt x="194" y="41"/>
                    <a:pt x="194" y="41"/>
                    <a:pt x="194" y="41"/>
                  </a:cubicBezTo>
                  <a:cubicBezTo>
                    <a:pt x="194" y="41"/>
                    <a:pt x="194" y="41"/>
                    <a:pt x="194" y="41"/>
                  </a:cubicBezTo>
                  <a:cubicBezTo>
                    <a:pt x="194" y="41"/>
                    <a:pt x="194" y="41"/>
                    <a:pt x="194" y="41"/>
                  </a:cubicBezTo>
                  <a:cubicBezTo>
                    <a:pt x="194" y="41"/>
                    <a:pt x="194" y="41"/>
                    <a:pt x="194" y="41"/>
                  </a:cubicBezTo>
                  <a:cubicBezTo>
                    <a:pt x="194" y="41"/>
                    <a:pt x="194" y="41"/>
                    <a:pt x="194" y="41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1" y="42"/>
                    <a:pt x="191" y="42"/>
                    <a:pt x="191" y="42"/>
                  </a:cubicBezTo>
                  <a:cubicBezTo>
                    <a:pt x="191" y="42"/>
                    <a:pt x="191" y="42"/>
                    <a:pt x="191" y="42"/>
                  </a:cubicBezTo>
                  <a:cubicBezTo>
                    <a:pt x="191" y="42"/>
                    <a:pt x="191" y="42"/>
                    <a:pt x="191" y="42"/>
                  </a:cubicBezTo>
                  <a:cubicBezTo>
                    <a:pt x="191" y="42"/>
                    <a:pt x="191" y="42"/>
                    <a:pt x="191" y="42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91" y="42"/>
                    <a:pt x="191" y="42"/>
                    <a:pt x="191" y="42"/>
                  </a:cubicBezTo>
                  <a:cubicBezTo>
                    <a:pt x="191" y="42"/>
                    <a:pt x="191" y="42"/>
                    <a:pt x="191" y="42"/>
                  </a:cubicBezTo>
                  <a:cubicBezTo>
                    <a:pt x="191" y="42"/>
                    <a:pt x="191" y="42"/>
                    <a:pt x="191" y="42"/>
                  </a:cubicBezTo>
                  <a:cubicBezTo>
                    <a:pt x="191" y="42"/>
                    <a:pt x="191" y="42"/>
                    <a:pt x="191" y="42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2"/>
                    <a:pt x="193" y="42"/>
                    <a:pt x="194" y="42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96" y="42"/>
                    <a:pt x="196" y="42"/>
                    <a:pt x="196" y="42"/>
                  </a:cubicBezTo>
                  <a:cubicBezTo>
                    <a:pt x="196" y="42"/>
                    <a:pt x="196" y="42"/>
                    <a:pt x="196" y="42"/>
                  </a:cubicBezTo>
                  <a:cubicBezTo>
                    <a:pt x="196" y="42"/>
                    <a:pt x="196" y="42"/>
                    <a:pt x="196" y="42"/>
                  </a:cubicBezTo>
                  <a:cubicBezTo>
                    <a:pt x="196" y="42"/>
                    <a:pt x="196" y="42"/>
                    <a:pt x="196" y="42"/>
                  </a:cubicBezTo>
                  <a:cubicBezTo>
                    <a:pt x="196" y="42"/>
                    <a:pt x="196" y="42"/>
                    <a:pt x="196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3"/>
                    <a:pt x="197" y="43"/>
                    <a:pt x="197" y="43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196" y="43"/>
                    <a:pt x="196" y="43"/>
                    <a:pt x="195" y="43"/>
                  </a:cubicBezTo>
                  <a:cubicBezTo>
                    <a:pt x="195" y="43"/>
                    <a:pt x="195" y="43"/>
                    <a:pt x="195" y="43"/>
                  </a:cubicBezTo>
                  <a:cubicBezTo>
                    <a:pt x="195" y="43"/>
                    <a:pt x="194" y="43"/>
                    <a:pt x="194" y="43"/>
                  </a:cubicBezTo>
                  <a:cubicBezTo>
                    <a:pt x="194" y="43"/>
                    <a:pt x="194" y="43"/>
                    <a:pt x="194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4"/>
                    <a:pt x="192" y="44"/>
                    <a:pt x="192" y="44"/>
                  </a:cubicBezTo>
                  <a:cubicBezTo>
                    <a:pt x="192" y="44"/>
                    <a:pt x="192" y="44"/>
                    <a:pt x="192" y="44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191" y="44"/>
                    <a:pt x="191" y="44"/>
                    <a:pt x="191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89" y="44"/>
                    <a:pt x="190" y="44"/>
                    <a:pt x="189" y="44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85" y="44"/>
                    <a:pt x="185" y="44"/>
                    <a:pt x="185" y="44"/>
                  </a:cubicBezTo>
                  <a:cubicBezTo>
                    <a:pt x="185" y="44"/>
                    <a:pt x="185" y="44"/>
                    <a:pt x="185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3" y="45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0" y="45"/>
                    <a:pt x="180" y="45"/>
                    <a:pt x="179" y="45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77" y="46"/>
                    <a:pt x="177" y="46"/>
                    <a:pt x="177" y="46"/>
                  </a:cubicBezTo>
                  <a:cubicBezTo>
                    <a:pt x="177" y="46"/>
                    <a:pt x="177" y="46"/>
                    <a:pt x="177" y="46"/>
                  </a:cubicBezTo>
                  <a:cubicBezTo>
                    <a:pt x="177" y="46"/>
                    <a:pt x="177" y="46"/>
                    <a:pt x="177" y="46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75" y="46"/>
                    <a:pt x="175" y="46"/>
                    <a:pt x="175" y="46"/>
                  </a:cubicBezTo>
                  <a:cubicBezTo>
                    <a:pt x="175" y="46"/>
                    <a:pt x="175" y="46"/>
                    <a:pt x="175" y="46"/>
                  </a:cubicBezTo>
                  <a:cubicBezTo>
                    <a:pt x="175" y="46"/>
                    <a:pt x="175" y="46"/>
                    <a:pt x="175" y="46"/>
                  </a:cubicBezTo>
                  <a:cubicBezTo>
                    <a:pt x="175" y="46"/>
                    <a:pt x="175" y="46"/>
                    <a:pt x="175" y="46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8"/>
                    <a:pt x="172" y="48"/>
                    <a:pt x="172" y="48"/>
                  </a:cubicBezTo>
                  <a:cubicBezTo>
                    <a:pt x="172" y="48"/>
                    <a:pt x="172" y="48"/>
                    <a:pt x="172" y="48"/>
                  </a:cubicBezTo>
                  <a:cubicBezTo>
                    <a:pt x="172" y="48"/>
                    <a:pt x="172" y="48"/>
                    <a:pt x="172" y="48"/>
                  </a:cubicBezTo>
                  <a:cubicBezTo>
                    <a:pt x="172" y="48"/>
                    <a:pt x="172" y="48"/>
                    <a:pt x="172" y="48"/>
                  </a:cubicBezTo>
                  <a:cubicBezTo>
                    <a:pt x="172" y="48"/>
                    <a:pt x="172" y="48"/>
                    <a:pt x="172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8"/>
                    <a:pt x="172" y="48"/>
                    <a:pt x="172" y="48"/>
                  </a:cubicBezTo>
                  <a:cubicBezTo>
                    <a:pt x="172" y="48"/>
                    <a:pt x="172" y="48"/>
                    <a:pt x="172" y="48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77" y="46"/>
                    <a:pt x="177" y="46"/>
                    <a:pt x="177" y="46"/>
                  </a:cubicBezTo>
                  <a:cubicBezTo>
                    <a:pt x="177" y="46"/>
                    <a:pt x="177" y="46"/>
                    <a:pt x="177" y="46"/>
                  </a:cubicBezTo>
                  <a:cubicBezTo>
                    <a:pt x="177" y="46"/>
                    <a:pt x="177" y="46"/>
                    <a:pt x="177" y="46"/>
                  </a:cubicBezTo>
                  <a:cubicBezTo>
                    <a:pt x="177" y="46"/>
                    <a:pt x="177" y="46"/>
                    <a:pt x="177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45"/>
                    <a:pt x="183" y="45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2" y="46"/>
                    <a:pt x="182" y="46"/>
                    <a:pt x="182" y="46"/>
                  </a:cubicBezTo>
                  <a:cubicBezTo>
                    <a:pt x="182" y="46"/>
                    <a:pt x="182" y="46"/>
                    <a:pt x="182" y="46"/>
                  </a:cubicBezTo>
                  <a:cubicBezTo>
                    <a:pt x="182" y="46"/>
                    <a:pt x="182" y="46"/>
                    <a:pt x="182" y="46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7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1" y="46"/>
                    <a:pt x="181" y="46"/>
                    <a:pt x="182" y="46"/>
                  </a:cubicBezTo>
                  <a:cubicBezTo>
                    <a:pt x="182" y="46"/>
                    <a:pt x="182" y="46"/>
                    <a:pt x="182" y="46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47"/>
                    <a:pt x="182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5" y="48"/>
                    <a:pt x="185" y="48"/>
                    <a:pt x="185" y="48"/>
                  </a:cubicBezTo>
                  <a:cubicBezTo>
                    <a:pt x="185" y="48"/>
                    <a:pt x="185" y="48"/>
                    <a:pt x="185" y="48"/>
                  </a:cubicBezTo>
                  <a:cubicBezTo>
                    <a:pt x="185" y="48"/>
                    <a:pt x="185" y="48"/>
                    <a:pt x="185" y="48"/>
                  </a:cubicBezTo>
                  <a:cubicBezTo>
                    <a:pt x="185" y="48"/>
                    <a:pt x="185" y="48"/>
                    <a:pt x="185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6" y="48"/>
                    <a:pt x="187" y="47"/>
                    <a:pt x="187" y="47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8"/>
                    <a:pt x="188" y="48"/>
                    <a:pt x="188" y="48"/>
                  </a:cubicBezTo>
                  <a:cubicBezTo>
                    <a:pt x="188" y="48"/>
                    <a:pt x="188" y="48"/>
                    <a:pt x="188" y="48"/>
                  </a:cubicBezTo>
                  <a:cubicBezTo>
                    <a:pt x="188" y="48"/>
                    <a:pt x="188" y="48"/>
                    <a:pt x="188" y="48"/>
                  </a:cubicBezTo>
                  <a:cubicBezTo>
                    <a:pt x="188" y="48"/>
                    <a:pt x="188" y="48"/>
                    <a:pt x="188" y="48"/>
                  </a:cubicBezTo>
                  <a:cubicBezTo>
                    <a:pt x="188" y="48"/>
                    <a:pt x="188" y="48"/>
                    <a:pt x="188" y="48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6" y="48"/>
                    <a:pt x="185" y="48"/>
                    <a:pt x="185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5" y="48"/>
                    <a:pt x="185" y="48"/>
                    <a:pt x="185" y="48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1" y="49"/>
                    <a:pt x="181" y="49"/>
                    <a:pt x="181" y="49"/>
                  </a:cubicBezTo>
                  <a:cubicBezTo>
                    <a:pt x="181" y="49"/>
                    <a:pt x="181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1" y="49"/>
                    <a:pt x="181" y="49"/>
                    <a:pt x="181" y="49"/>
                  </a:cubicBezTo>
                  <a:cubicBezTo>
                    <a:pt x="181" y="48"/>
                    <a:pt x="181" y="48"/>
                    <a:pt x="181" y="48"/>
                  </a:cubicBezTo>
                  <a:cubicBezTo>
                    <a:pt x="181" y="48"/>
                    <a:pt x="181" y="48"/>
                    <a:pt x="182" y="48"/>
                  </a:cubicBezTo>
                  <a:cubicBezTo>
                    <a:pt x="182" y="48"/>
                    <a:pt x="182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5" y="48"/>
                    <a:pt x="185" y="48"/>
                    <a:pt x="185" y="48"/>
                  </a:cubicBezTo>
                  <a:cubicBezTo>
                    <a:pt x="185" y="48"/>
                    <a:pt x="185" y="48"/>
                    <a:pt x="185" y="48"/>
                  </a:cubicBezTo>
                  <a:cubicBezTo>
                    <a:pt x="183" y="48"/>
                    <a:pt x="183" y="48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3" y="48"/>
                    <a:pt x="183" y="48"/>
                    <a:pt x="183" y="48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8"/>
                    <a:pt x="182" y="48"/>
                    <a:pt x="181" y="48"/>
                  </a:cubicBezTo>
                  <a:cubicBezTo>
                    <a:pt x="181" y="48"/>
                    <a:pt x="181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79" y="48"/>
                    <a:pt x="179" y="48"/>
                    <a:pt x="178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4" y="50"/>
                    <a:pt x="174" y="49"/>
                    <a:pt x="174" y="50"/>
                  </a:cubicBezTo>
                  <a:cubicBezTo>
                    <a:pt x="174" y="50"/>
                    <a:pt x="174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70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4" y="53"/>
                    <a:pt x="165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5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53"/>
                    <a:pt x="163" y="53"/>
                    <a:pt x="164" y="53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2" y="54"/>
                    <a:pt x="161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3" y="54"/>
                    <a:pt x="163" y="54"/>
                  </a:cubicBezTo>
                  <a:cubicBezTo>
                    <a:pt x="163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5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59" y="57"/>
                    <a:pt x="159" y="57"/>
                    <a:pt x="159" y="57"/>
                  </a:cubicBezTo>
                  <a:cubicBezTo>
                    <a:pt x="159" y="57"/>
                    <a:pt x="159" y="57"/>
                    <a:pt x="159" y="57"/>
                  </a:cubicBezTo>
                  <a:cubicBezTo>
                    <a:pt x="159" y="57"/>
                    <a:pt x="159" y="57"/>
                    <a:pt x="159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8" y="57"/>
                    <a:pt x="158" y="57"/>
                    <a:pt x="158" y="57"/>
                  </a:cubicBezTo>
                  <a:cubicBezTo>
                    <a:pt x="157" y="57"/>
                    <a:pt x="157" y="57"/>
                    <a:pt x="157" y="57"/>
                  </a:cubicBezTo>
                  <a:cubicBezTo>
                    <a:pt x="157" y="57"/>
                    <a:pt x="157" y="57"/>
                    <a:pt x="157" y="57"/>
                  </a:cubicBezTo>
                  <a:cubicBezTo>
                    <a:pt x="157" y="57"/>
                    <a:pt x="157" y="57"/>
                    <a:pt x="156" y="57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56" y="58"/>
                    <a:pt x="156" y="58"/>
                    <a:pt x="156" y="58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5" y="58"/>
                    <a:pt x="155" y="58"/>
                    <a:pt x="155" y="58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55" y="59"/>
                    <a:pt x="155" y="59"/>
                    <a:pt x="155" y="59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7" y="60"/>
                    <a:pt x="157" y="60"/>
                    <a:pt x="157" y="60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8" y="60"/>
                    <a:pt x="158" y="60"/>
                    <a:pt x="158" y="60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6" y="61"/>
                    <a:pt x="157" y="61"/>
                    <a:pt x="156" y="61"/>
                  </a:cubicBezTo>
                  <a:cubicBezTo>
                    <a:pt x="156" y="61"/>
                    <a:pt x="156" y="61"/>
                    <a:pt x="156" y="61"/>
                  </a:cubicBezTo>
                  <a:cubicBezTo>
                    <a:pt x="156" y="61"/>
                    <a:pt x="156" y="61"/>
                    <a:pt x="156" y="61"/>
                  </a:cubicBezTo>
                  <a:cubicBezTo>
                    <a:pt x="155" y="61"/>
                    <a:pt x="155" y="61"/>
                    <a:pt x="155" y="61"/>
                  </a:cubicBezTo>
                  <a:cubicBezTo>
                    <a:pt x="155" y="61"/>
                    <a:pt x="155" y="61"/>
                    <a:pt x="155" y="61"/>
                  </a:cubicBezTo>
                  <a:cubicBezTo>
                    <a:pt x="155" y="61"/>
                    <a:pt x="155" y="61"/>
                    <a:pt x="155" y="61"/>
                  </a:cubicBezTo>
                  <a:cubicBezTo>
                    <a:pt x="155" y="61"/>
                    <a:pt x="155" y="61"/>
                    <a:pt x="155" y="61"/>
                  </a:cubicBezTo>
                  <a:cubicBezTo>
                    <a:pt x="155" y="61"/>
                    <a:pt x="155" y="61"/>
                    <a:pt x="155" y="61"/>
                  </a:cubicBezTo>
                  <a:cubicBezTo>
                    <a:pt x="155" y="61"/>
                    <a:pt x="155" y="61"/>
                    <a:pt x="155" y="61"/>
                  </a:cubicBezTo>
                  <a:cubicBezTo>
                    <a:pt x="155" y="61"/>
                    <a:pt x="155" y="61"/>
                    <a:pt x="155" y="61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54" y="61"/>
                    <a:pt x="154" y="60"/>
                    <a:pt x="154" y="60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9"/>
                    <a:pt x="152" y="59"/>
                    <a:pt x="151" y="59"/>
                  </a:cubicBezTo>
                  <a:cubicBezTo>
                    <a:pt x="151" y="59"/>
                    <a:pt x="150" y="59"/>
                    <a:pt x="150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4" y="59"/>
                    <a:pt x="144" y="59"/>
                    <a:pt x="144" y="59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1" y="60"/>
                    <a:pt x="141" y="60"/>
                    <a:pt x="140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1" y="60"/>
                    <a:pt x="141" y="60"/>
                    <a:pt x="140" y="6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39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7" y="60"/>
                    <a:pt x="137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4" y="60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8" y="62"/>
                    <a:pt x="129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5" y="67"/>
                    <a:pt x="135" y="67"/>
                    <a:pt x="136" y="67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6" y="66"/>
                    <a:pt x="136" y="66"/>
                    <a:pt x="137" y="66"/>
                  </a:cubicBezTo>
                  <a:cubicBezTo>
                    <a:pt x="137" y="66"/>
                    <a:pt x="137" y="66"/>
                    <a:pt x="137" y="66"/>
                  </a:cubicBezTo>
                  <a:cubicBezTo>
                    <a:pt x="137" y="66"/>
                    <a:pt x="137" y="66"/>
                    <a:pt x="138" y="66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1" y="65"/>
                    <a:pt x="141" y="65"/>
                    <a:pt x="141" y="65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46" y="65"/>
                    <a:pt x="147" y="65"/>
                    <a:pt x="146" y="65"/>
                  </a:cubicBezTo>
                  <a:cubicBezTo>
                    <a:pt x="146" y="66"/>
                    <a:pt x="146" y="66"/>
                    <a:pt x="146" y="66"/>
                  </a:cubicBezTo>
                  <a:cubicBezTo>
                    <a:pt x="146" y="66"/>
                    <a:pt x="146" y="66"/>
                    <a:pt x="146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6"/>
                    <a:pt x="145" y="66"/>
                    <a:pt x="145" y="66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8" y="67"/>
                    <a:pt x="149" y="67"/>
                    <a:pt x="149" y="67"/>
                  </a:cubicBezTo>
                  <a:cubicBezTo>
                    <a:pt x="149" y="67"/>
                    <a:pt x="149" y="67"/>
                    <a:pt x="149" y="67"/>
                  </a:cubicBezTo>
                  <a:cubicBezTo>
                    <a:pt x="150" y="67"/>
                    <a:pt x="149" y="67"/>
                    <a:pt x="150" y="67"/>
                  </a:cubicBezTo>
                  <a:cubicBezTo>
                    <a:pt x="150" y="67"/>
                    <a:pt x="151" y="67"/>
                    <a:pt x="151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3" y="67"/>
                    <a:pt x="153" y="67"/>
                    <a:pt x="154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4" y="67"/>
                    <a:pt x="154" y="67"/>
                    <a:pt x="154" y="67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5" y="70"/>
                    <a:pt x="155" y="70"/>
                    <a:pt x="155" y="70"/>
                  </a:cubicBezTo>
                  <a:cubicBezTo>
                    <a:pt x="155" y="70"/>
                    <a:pt x="155" y="70"/>
                    <a:pt x="155" y="70"/>
                  </a:cubicBezTo>
                  <a:cubicBezTo>
                    <a:pt x="155" y="70"/>
                    <a:pt x="155" y="70"/>
                    <a:pt x="155" y="70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5" y="70"/>
                    <a:pt x="155" y="70"/>
                    <a:pt x="155" y="70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6" y="70"/>
                    <a:pt x="156" y="70"/>
                    <a:pt x="157" y="70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7" y="70"/>
                    <a:pt x="157" y="70"/>
                    <a:pt x="158" y="70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9" y="69"/>
                    <a:pt x="160" y="69"/>
                    <a:pt x="160" y="69"/>
                  </a:cubicBezTo>
                  <a:cubicBezTo>
                    <a:pt x="160" y="69"/>
                    <a:pt x="160" y="69"/>
                    <a:pt x="160" y="69"/>
                  </a:cubicBezTo>
                  <a:cubicBezTo>
                    <a:pt x="161" y="69"/>
                    <a:pt x="161" y="69"/>
                    <a:pt x="162" y="69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3" y="69"/>
                    <a:pt x="163" y="70"/>
                    <a:pt x="163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6" y="70"/>
                    <a:pt x="166" y="70"/>
                    <a:pt x="166" y="70"/>
                  </a:cubicBezTo>
                  <a:cubicBezTo>
                    <a:pt x="165" y="70"/>
                    <a:pt x="165" y="70"/>
                    <a:pt x="165" y="70"/>
                  </a:cubicBezTo>
                  <a:cubicBezTo>
                    <a:pt x="166" y="69"/>
                    <a:pt x="166" y="69"/>
                    <a:pt x="166" y="69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68" y="68"/>
                    <a:pt x="167" y="68"/>
                    <a:pt x="168" y="68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70" y="68"/>
                    <a:pt x="170" y="68"/>
                    <a:pt x="171" y="68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7"/>
                    <a:pt x="172" y="68"/>
                    <a:pt x="172" y="67"/>
                  </a:cubicBezTo>
                  <a:cubicBezTo>
                    <a:pt x="172" y="67"/>
                    <a:pt x="172" y="67"/>
                    <a:pt x="172" y="67"/>
                  </a:cubicBezTo>
                  <a:cubicBezTo>
                    <a:pt x="172" y="67"/>
                    <a:pt x="172" y="67"/>
                    <a:pt x="172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7"/>
                    <a:pt x="174" y="67"/>
                    <a:pt x="173" y="67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9"/>
                    <a:pt x="173" y="69"/>
                    <a:pt x="173" y="69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9"/>
                    <a:pt x="174" y="69"/>
                    <a:pt x="175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7"/>
                    <a:pt x="177" y="67"/>
                  </a:cubicBezTo>
                  <a:cubicBezTo>
                    <a:pt x="177" y="67"/>
                    <a:pt x="177" y="67"/>
                    <a:pt x="177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67"/>
                    <a:pt x="176" y="67"/>
                    <a:pt x="177" y="67"/>
                  </a:cubicBezTo>
                  <a:cubicBezTo>
                    <a:pt x="177" y="67"/>
                    <a:pt x="178" y="67"/>
                    <a:pt x="178" y="67"/>
                  </a:cubicBezTo>
                  <a:cubicBezTo>
                    <a:pt x="178" y="67"/>
                    <a:pt x="178" y="67"/>
                    <a:pt x="178" y="67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80" y="68"/>
                    <a:pt x="180" y="67"/>
                    <a:pt x="180" y="67"/>
                  </a:cubicBezTo>
                  <a:cubicBezTo>
                    <a:pt x="181" y="67"/>
                    <a:pt x="182" y="67"/>
                    <a:pt x="183" y="67"/>
                  </a:cubicBezTo>
                  <a:cubicBezTo>
                    <a:pt x="183" y="67"/>
                    <a:pt x="183" y="67"/>
                    <a:pt x="183" y="67"/>
                  </a:cubicBezTo>
                  <a:cubicBezTo>
                    <a:pt x="184" y="67"/>
                    <a:pt x="184" y="67"/>
                    <a:pt x="184" y="67"/>
                  </a:cubicBezTo>
                  <a:cubicBezTo>
                    <a:pt x="184" y="68"/>
                    <a:pt x="184" y="68"/>
                    <a:pt x="184" y="68"/>
                  </a:cubicBezTo>
                  <a:cubicBezTo>
                    <a:pt x="184" y="67"/>
                    <a:pt x="185" y="67"/>
                    <a:pt x="185" y="67"/>
                  </a:cubicBezTo>
                  <a:cubicBezTo>
                    <a:pt x="185" y="67"/>
                    <a:pt x="185" y="67"/>
                    <a:pt x="185" y="67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7" y="67"/>
                    <a:pt x="187" y="67"/>
                    <a:pt x="187" y="67"/>
                  </a:cubicBezTo>
                  <a:cubicBezTo>
                    <a:pt x="187" y="67"/>
                    <a:pt x="187" y="67"/>
                    <a:pt x="187" y="67"/>
                  </a:cubicBezTo>
                  <a:cubicBezTo>
                    <a:pt x="187" y="67"/>
                    <a:pt x="187" y="67"/>
                    <a:pt x="187" y="67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67"/>
                    <a:pt x="189" y="67"/>
                    <a:pt x="189" y="67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90" y="68"/>
                    <a:pt x="190" y="68"/>
                    <a:pt x="190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2" y="68"/>
                    <a:pt x="192" y="68"/>
                    <a:pt x="192" y="68"/>
                  </a:cubicBezTo>
                  <a:cubicBezTo>
                    <a:pt x="192" y="68"/>
                    <a:pt x="192" y="68"/>
                    <a:pt x="192" y="68"/>
                  </a:cubicBezTo>
                  <a:cubicBezTo>
                    <a:pt x="192" y="68"/>
                    <a:pt x="192" y="68"/>
                    <a:pt x="192" y="68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93" y="68"/>
                    <a:pt x="193" y="68"/>
                    <a:pt x="193" y="68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9"/>
                    <a:pt x="195" y="69"/>
                    <a:pt x="195" y="69"/>
                  </a:cubicBezTo>
                  <a:cubicBezTo>
                    <a:pt x="195" y="69"/>
                    <a:pt x="195" y="69"/>
                    <a:pt x="195" y="69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95" y="69"/>
                    <a:pt x="195" y="69"/>
                    <a:pt x="195" y="69"/>
                  </a:cubicBezTo>
                  <a:cubicBezTo>
                    <a:pt x="195" y="69"/>
                    <a:pt x="195" y="69"/>
                    <a:pt x="195" y="69"/>
                  </a:cubicBezTo>
                  <a:cubicBezTo>
                    <a:pt x="195" y="69"/>
                    <a:pt x="195" y="69"/>
                    <a:pt x="195" y="69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7" y="68"/>
                    <a:pt x="197" y="68"/>
                    <a:pt x="197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200" y="68"/>
                    <a:pt x="201" y="68"/>
                    <a:pt x="201" y="68"/>
                  </a:cubicBezTo>
                  <a:cubicBezTo>
                    <a:pt x="201" y="68"/>
                    <a:pt x="201" y="68"/>
                    <a:pt x="201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202" y="68"/>
                    <a:pt x="202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4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8"/>
                    <a:pt x="205" y="68"/>
                    <a:pt x="206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206" y="69"/>
                    <a:pt x="206" y="69"/>
                    <a:pt x="206" y="69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206" y="69"/>
                    <a:pt x="206" y="69"/>
                    <a:pt x="206" y="69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9"/>
                    <a:pt x="208" y="69"/>
                    <a:pt x="208" y="69"/>
                  </a:cubicBezTo>
                  <a:cubicBezTo>
                    <a:pt x="208" y="69"/>
                    <a:pt x="208" y="69"/>
                    <a:pt x="208" y="69"/>
                  </a:cubicBezTo>
                  <a:cubicBezTo>
                    <a:pt x="208" y="69"/>
                    <a:pt x="208" y="69"/>
                    <a:pt x="208" y="69"/>
                  </a:cubicBezTo>
                  <a:cubicBezTo>
                    <a:pt x="208" y="69"/>
                    <a:pt x="208" y="69"/>
                    <a:pt x="208" y="69"/>
                  </a:cubicBezTo>
                  <a:cubicBezTo>
                    <a:pt x="208" y="69"/>
                    <a:pt x="208" y="69"/>
                    <a:pt x="208" y="69"/>
                  </a:cubicBezTo>
                  <a:cubicBezTo>
                    <a:pt x="208" y="69"/>
                    <a:pt x="208" y="69"/>
                    <a:pt x="208" y="69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0"/>
                    <a:pt x="210" y="70"/>
                    <a:pt x="211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8" y="71"/>
                    <a:pt x="208" y="71"/>
                    <a:pt x="208" y="71"/>
                  </a:cubicBezTo>
                  <a:cubicBezTo>
                    <a:pt x="207" y="71"/>
                    <a:pt x="207" y="71"/>
                    <a:pt x="207" y="71"/>
                  </a:cubicBezTo>
                  <a:cubicBezTo>
                    <a:pt x="207" y="72"/>
                    <a:pt x="207" y="72"/>
                    <a:pt x="207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2" y="72"/>
                    <a:pt x="201" y="73"/>
                    <a:pt x="200" y="73"/>
                  </a:cubicBezTo>
                  <a:cubicBezTo>
                    <a:pt x="200" y="73"/>
                    <a:pt x="200" y="73"/>
                    <a:pt x="200" y="73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2"/>
                    <a:pt x="203" y="72"/>
                    <a:pt x="203" y="72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7" y="72"/>
                    <a:pt x="207" y="72"/>
                    <a:pt x="207" y="72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7" y="72"/>
                    <a:pt x="207" y="72"/>
                    <a:pt x="207" y="72"/>
                  </a:cubicBezTo>
                  <a:cubicBezTo>
                    <a:pt x="207" y="72"/>
                    <a:pt x="207" y="72"/>
                    <a:pt x="207" y="72"/>
                  </a:cubicBezTo>
                  <a:cubicBezTo>
                    <a:pt x="207" y="72"/>
                    <a:pt x="207" y="72"/>
                    <a:pt x="207" y="72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211" y="72"/>
                    <a:pt x="211" y="72"/>
                    <a:pt x="211" y="72"/>
                  </a:cubicBezTo>
                  <a:cubicBezTo>
                    <a:pt x="211" y="72"/>
                    <a:pt x="211" y="72"/>
                    <a:pt x="211" y="72"/>
                  </a:cubicBezTo>
                  <a:cubicBezTo>
                    <a:pt x="211" y="72"/>
                    <a:pt x="211" y="72"/>
                    <a:pt x="211" y="72"/>
                  </a:cubicBezTo>
                  <a:cubicBezTo>
                    <a:pt x="211" y="72"/>
                    <a:pt x="211" y="72"/>
                    <a:pt x="211" y="72"/>
                  </a:cubicBezTo>
                  <a:cubicBezTo>
                    <a:pt x="211" y="72"/>
                    <a:pt x="211" y="72"/>
                    <a:pt x="211" y="72"/>
                  </a:cubicBezTo>
                  <a:cubicBezTo>
                    <a:pt x="212" y="72"/>
                    <a:pt x="212" y="72"/>
                    <a:pt x="212" y="72"/>
                  </a:cubicBezTo>
                  <a:cubicBezTo>
                    <a:pt x="212" y="72"/>
                    <a:pt x="212" y="72"/>
                    <a:pt x="212" y="72"/>
                  </a:cubicBezTo>
                  <a:cubicBezTo>
                    <a:pt x="212" y="72"/>
                    <a:pt x="212" y="72"/>
                    <a:pt x="212" y="72"/>
                  </a:cubicBezTo>
                  <a:cubicBezTo>
                    <a:pt x="212" y="72"/>
                    <a:pt x="212" y="72"/>
                    <a:pt x="212" y="72"/>
                  </a:cubicBezTo>
                  <a:cubicBezTo>
                    <a:pt x="213" y="71"/>
                    <a:pt x="213" y="71"/>
                    <a:pt x="213" y="71"/>
                  </a:cubicBezTo>
                  <a:cubicBezTo>
                    <a:pt x="213" y="71"/>
                    <a:pt x="213" y="71"/>
                    <a:pt x="213" y="71"/>
                  </a:cubicBezTo>
                  <a:cubicBezTo>
                    <a:pt x="213" y="71"/>
                    <a:pt x="213" y="71"/>
                    <a:pt x="213" y="71"/>
                  </a:cubicBezTo>
                  <a:cubicBezTo>
                    <a:pt x="213" y="71"/>
                    <a:pt x="213" y="71"/>
                    <a:pt x="213" y="71"/>
                  </a:cubicBezTo>
                  <a:cubicBezTo>
                    <a:pt x="213" y="71"/>
                    <a:pt x="213" y="71"/>
                    <a:pt x="213" y="71"/>
                  </a:cubicBezTo>
                  <a:cubicBezTo>
                    <a:pt x="213" y="71"/>
                    <a:pt x="213" y="71"/>
                    <a:pt x="213" y="71"/>
                  </a:cubicBezTo>
                  <a:cubicBezTo>
                    <a:pt x="214" y="71"/>
                    <a:pt x="214" y="71"/>
                    <a:pt x="214" y="71"/>
                  </a:cubicBezTo>
                  <a:cubicBezTo>
                    <a:pt x="214" y="71"/>
                    <a:pt x="214" y="71"/>
                    <a:pt x="214" y="71"/>
                  </a:cubicBezTo>
                  <a:cubicBezTo>
                    <a:pt x="215" y="71"/>
                    <a:pt x="215" y="71"/>
                    <a:pt x="215" y="71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7" y="71"/>
                    <a:pt x="217" y="71"/>
                    <a:pt x="217" y="71"/>
                  </a:cubicBezTo>
                  <a:cubicBezTo>
                    <a:pt x="217" y="71"/>
                    <a:pt x="217" y="71"/>
                    <a:pt x="217" y="71"/>
                  </a:cubicBezTo>
                  <a:cubicBezTo>
                    <a:pt x="217" y="71"/>
                    <a:pt x="217" y="71"/>
                    <a:pt x="217" y="71"/>
                  </a:cubicBezTo>
                  <a:cubicBezTo>
                    <a:pt x="217" y="71"/>
                    <a:pt x="217" y="71"/>
                    <a:pt x="217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9" y="71"/>
                    <a:pt x="218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20" y="72"/>
                    <a:pt x="220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5" y="71"/>
                    <a:pt x="225" y="71"/>
                    <a:pt x="225" y="71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27" y="71"/>
                    <a:pt x="227" y="71"/>
                    <a:pt x="227" y="71"/>
                  </a:cubicBezTo>
                  <a:cubicBezTo>
                    <a:pt x="227" y="71"/>
                    <a:pt x="227" y="71"/>
                    <a:pt x="227" y="71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28" y="71"/>
                    <a:pt x="228" y="71"/>
                    <a:pt x="228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1" y="72"/>
                    <a:pt x="231" y="71"/>
                    <a:pt x="231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2" y="72"/>
                    <a:pt x="232" y="72"/>
                    <a:pt x="232" y="72"/>
                  </a:cubicBezTo>
                  <a:cubicBezTo>
                    <a:pt x="232" y="72"/>
                    <a:pt x="232" y="72"/>
                    <a:pt x="232" y="72"/>
                  </a:cubicBezTo>
                  <a:cubicBezTo>
                    <a:pt x="232" y="72"/>
                    <a:pt x="232" y="72"/>
                    <a:pt x="232" y="72"/>
                  </a:cubicBezTo>
                  <a:cubicBezTo>
                    <a:pt x="232" y="72"/>
                    <a:pt x="232" y="72"/>
                    <a:pt x="232" y="72"/>
                  </a:cubicBezTo>
                  <a:cubicBezTo>
                    <a:pt x="232" y="72"/>
                    <a:pt x="232" y="72"/>
                    <a:pt x="233" y="72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5" y="72"/>
                    <a:pt x="235" y="72"/>
                    <a:pt x="235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6" y="73"/>
                    <a:pt x="236" y="73"/>
                    <a:pt x="236" y="73"/>
                  </a:cubicBezTo>
                  <a:cubicBezTo>
                    <a:pt x="236" y="73"/>
                    <a:pt x="236" y="73"/>
                    <a:pt x="236" y="73"/>
                  </a:cubicBez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2" name="Freeform 177"/>
            <p:cNvSpPr>
              <a:spLocks noEditPoints="1"/>
            </p:cNvSpPr>
            <p:nvPr/>
          </p:nvSpPr>
          <p:spPr bwMode="auto">
            <a:xfrm>
              <a:off x="4309694" y="4194899"/>
              <a:ext cx="1483447" cy="225275"/>
            </a:xfrm>
            <a:custGeom>
              <a:avLst/>
              <a:gdLst>
                <a:gd name="T0" fmla="*/ 182 w 671"/>
                <a:gd name="T1" fmla="*/ 52 h 102"/>
                <a:gd name="T2" fmla="*/ 179 w 671"/>
                <a:gd name="T3" fmla="*/ 50 h 102"/>
                <a:gd name="T4" fmla="*/ 115 w 671"/>
                <a:gd name="T5" fmla="*/ 53 h 102"/>
                <a:gd name="T6" fmla="*/ 123 w 671"/>
                <a:gd name="T7" fmla="*/ 43 h 102"/>
                <a:gd name="T8" fmla="*/ 157 w 671"/>
                <a:gd name="T9" fmla="*/ 47 h 102"/>
                <a:gd name="T10" fmla="*/ 185 w 671"/>
                <a:gd name="T11" fmla="*/ 29 h 102"/>
                <a:gd name="T12" fmla="*/ 213 w 671"/>
                <a:gd name="T13" fmla="*/ 32 h 102"/>
                <a:gd name="T14" fmla="*/ 211 w 671"/>
                <a:gd name="T15" fmla="*/ 36 h 102"/>
                <a:gd name="T16" fmla="*/ 198 w 671"/>
                <a:gd name="T17" fmla="*/ 34 h 102"/>
                <a:gd name="T18" fmla="*/ 168 w 671"/>
                <a:gd name="T19" fmla="*/ 31 h 102"/>
                <a:gd name="T20" fmla="*/ 196 w 671"/>
                <a:gd name="T21" fmla="*/ 30 h 102"/>
                <a:gd name="T22" fmla="*/ 546 w 671"/>
                <a:gd name="T23" fmla="*/ 5 h 102"/>
                <a:gd name="T24" fmla="*/ 119 w 671"/>
                <a:gd name="T25" fmla="*/ 36 h 102"/>
                <a:gd name="T26" fmla="*/ 450 w 671"/>
                <a:gd name="T27" fmla="*/ 12 h 102"/>
                <a:gd name="T28" fmla="*/ 541 w 671"/>
                <a:gd name="T29" fmla="*/ 6 h 102"/>
                <a:gd name="T30" fmla="*/ 644 w 671"/>
                <a:gd name="T31" fmla="*/ 0 h 102"/>
                <a:gd name="T32" fmla="*/ 358 w 671"/>
                <a:gd name="T33" fmla="*/ 21 h 102"/>
                <a:gd name="T34" fmla="*/ 147 w 671"/>
                <a:gd name="T35" fmla="*/ 36 h 102"/>
                <a:gd name="T36" fmla="*/ 290 w 671"/>
                <a:gd name="T37" fmla="*/ 30 h 102"/>
                <a:gd name="T38" fmla="*/ 298 w 671"/>
                <a:gd name="T39" fmla="*/ 29 h 102"/>
                <a:gd name="T40" fmla="*/ 656 w 671"/>
                <a:gd name="T41" fmla="*/ 6 h 102"/>
                <a:gd name="T42" fmla="*/ 37 w 671"/>
                <a:gd name="T43" fmla="*/ 50 h 102"/>
                <a:gd name="T44" fmla="*/ 316 w 671"/>
                <a:gd name="T45" fmla="*/ 34 h 102"/>
                <a:gd name="T46" fmla="*/ 320 w 671"/>
                <a:gd name="T47" fmla="*/ 34 h 102"/>
                <a:gd name="T48" fmla="*/ 359 w 671"/>
                <a:gd name="T49" fmla="*/ 30 h 102"/>
                <a:gd name="T50" fmla="*/ 94 w 671"/>
                <a:gd name="T51" fmla="*/ 49 h 102"/>
                <a:gd name="T52" fmla="*/ 308 w 671"/>
                <a:gd name="T53" fmla="*/ 37 h 102"/>
                <a:gd name="T54" fmla="*/ 665 w 671"/>
                <a:gd name="T55" fmla="*/ 11 h 102"/>
                <a:gd name="T56" fmla="*/ 572 w 671"/>
                <a:gd name="T57" fmla="*/ 18 h 102"/>
                <a:gd name="T58" fmla="*/ 13 w 671"/>
                <a:gd name="T59" fmla="*/ 57 h 102"/>
                <a:gd name="T60" fmla="*/ 235 w 671"/>
                <a:gd name="T61" fmla="*/ 45 h 102"/>
                <a:gd name="T62" fmla="*/ 110 w 671"/>
                <a:gd name="T63" fmla="*/ 53 h 102"/>
                <a:gd name="T64" fmla="*/ 586 w 671"/>
                <a:gd name="T65" fmla="*/ 22 h 102"/>
                <a:gd name="T66" fmla="*/ 574 w 671"/>
                <a:gd name="T67" fmla="*/ 25 h 102"/>
                <a:gd name="T68" fmla="*/ 565 w 671"/>
                <a:gd name="T69" fmla="*/ 27 h 102"/>
                <a:gd name="T70" fmla="*/ 361 w 671"/>
                <a:gd name="T71" fmla="*/ 43 h 102"/>
                <a:gd name="T72" fmla="*/ 552 w 671"/>
                <a:gd name="T73" fmla="*/ 32 h 102"/>
                <a:gd name="T74" fmla="*/ 529 w 671"/>
                <a:gd name="T75" fmla="*/ 40 h 102"/>
                <a:gd name="T76" fmla="*/ 201 w 671"/>
                <a:gd name="T77" fmla="*/ 64 h 102"/>
                <a:gd name="T78" fmla="*/ 529 w 671"/>
                <a:gd name="T79" fmla="*/ 44 h 102"/>
                <a:gd name="T80" fmla="*/ 533 w 671"/>
                <a:gd name="T81" fmla="*/ 45 h 102"/>
                <a:gd name="T82" fmla="*/ 458 w 671"/>
                <a:gd name="T83" fmla="*/ 52 h 102"/>
                <a:gd name="T84" fmla="*/ 517 w 671"/>
                <a:gd name="T85" fmla="*/ 54 h 102"/>
                <a:gd name="T86" fmla="*/ 499 w 671"/>
                <a:gd name="T87" fmla="*/ 56 h 102"/>
                <a:gd name="T88" fmla="*/ 499 w 671"/>
                <a:gd name="T89" fmla="*/ 56 h 102"/>
                <a:gd name="T90" fmla="*/ 528 w 671"/>
                <a:gd name="T91" fmla="*/ 52 h 102"/>
                <a:gd name="T92" fmla="*/ 569 w 671"/>
                <a:gd name="T93" fmla="*/ 53 h 102"/>
                <a:gd name="T94" fmla="*/ 545 w 671"/>
                <a:gd name="T95" fmla="*/ 51 h 102"/>
                <a:gd name="T96" fmla="*/ 541 w 671"/>
                <a:gd name="T97" fmla="*/ 51 h 102"/>
                <a:gd name="T98" fmla="*/ 530 w 671"/>
                <a:gd name="T99" fmla="*/ 54 h 102"/>
                <a:gd name="T100" fmla="*/ 391 w 671"/>
                <a:gd name="T101" fmla="*/ 64 h 102"/>
                <a:gd name="T102" fmla="*/ 529 w 671"/>
                <a:gd name="T103" fmla="*/ 56 h 102"/>
                <a:gd name="T104" fmla="*/ 570 w 671"/>
                <a:gd name="T105" fmla="*/ 59 h 102"/>
                <a:gd name="T106" fmla="*/ 543 w 671"/>
                <a:gd name="T107" fmla="*/ 56 h 102"/>
                <a:gd name="T108" fmla="*/ 511 w 671"/>
                <a:gd name="T109" fmla="*/ 65 h 102"/>
                <a:gd name="T110" fmla="*/ 545 w 671"/>
                <a:gd name="T111" fmla="*/ 68 h 102"/>
                <a:gd name="T112" fmla="*/ 574 w 671"/>
                <a:gd name="T113" fmla="*/ 64 h 102"/>
                <a:gd name="T114" fmla="*/ 401 w 671"/>
                <a:gd name="T115" fmla="*/ 73 h 102"/>
                <a:gd name="T116" fmla="*/ 595 w 671"/>
                <a:gd name="T117" fmla="*/ 57 h 102"/>
                <a:gd name="T118" fmla="*/ 614 w 671"/>
                <a:gd name="T119" fmla="*/ 66 h 102"/>
                <a:gd name="T120" fmla="*/ 594 w 671"/>
                <a:gd name="T121" fmla="*/ 71 h 102"/>
                <a:gd name="T122" fmla="*/ 205 w 671"/>
                <a:gd name="T123" fmla="*/ 99 h 102"/>
                <a:gd name="T124" fmla="*/ 213 w 671"/>
                <a:gd name="T125" fmla="*/ 10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1" h="102">
                  <a:moveTo>
                    <a:pt x="209" y="48"/>
                  </a:moveTo>
                  <a:cubicBezTo>
                    <a:pt x="209" y="48"/>
                    <a:pt x="209" y="48"/>
                    <a:pt x="209" y="48"/>
                  </a:cubicBezTo>
                  <a:cubicBezTo>
                    <a:pt x="209" y="48"/>
                    <a:pt x="209" y="48"/>
                    <a:pt x="209" y="48"/>
                  </a:cubicBezTo>
                  <a:cubicBezTo>
                    <a:pt x="209" y="48"/>
                    <a:pt x="209" y="48"/>
                    <a:pt x="209" y="48"/>
                  </a:cubicBezTo>
                  <a:close/>
                  <a:moveTo>
                    <a:pt x="215" y="43"/>
                  </a:moveTo>
                  <a:cubicBezTo>
                    <a:pt x="215" y="43"/>
                    <a:pt x="215" y="43"/>
                    <a:pt x="215" y="43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5" y="43"/>
                    <a:pt x="215" y="43"/>
                    <a:pt x="215" y="43"/>
                  </a:cubicBezTo>
                  <a:close/>
                  <a:moveTo>
                    <a:pt x="211" y="42"/>
                  </a:move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lose/>
                  <a:moveTo>
                    <a:pt x="207" y="43"/>
                  </a:move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43"/>
                    <a:pt x="207" y="43"/>
                    <a:pt x="207" y="43"/>
                  </a:cubicBezTo>
                  <a:close/>
                  <a:moveTo>
                    <a:pt x="206" y="44"/>
                  </a:moveTo>
                  <a:cubicBezTo>
                    <a:pt x="206" y="44"/>
                    <a:pt x="206" y="44"/>
                    <a:pt x="206" y="44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5" y="44"/>
                    <a:pt x="205" y="44"/>
                    <a:pt x="205" y="44"/>
                  </a:cubicBezTo>
                  <a:cubicBezTo>
                    <a:pt x="205" y="44"/>
                    <a:pt x="205" y="44"/>
                    <a:pt x="205" y="44"/>
                  </a:cubicBezTo>
                  <a:cubicBezTo>
                    <a:pt x="205" y="44"/>
                    <a:pt x="205" y="44"/>
                    <a:pt x="205" y="44"/>
                  </a:cubicBezTo>
                  <a:lnTo>
                    <a:pt x="206" y="44"/>
                  </a:lnTo>
                  <a:close/>
                  <a:moveTo>
                    <a:pt x="200" y="50"/>
                  </a:moveTo>
                  <a:cubicBezTo>
                    <a:pt x="200" y="50"/>
                    <a:pt x="200" y="50"/>
                    <a:pt x="200" y="50"/>
                  </a:cubicBezTo>
                  <a:cubicBezTo>
                    <a:pt x="200" y="50"/>
                    <a:pt x="200" y="50"/>
                    <a:pt x="200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200" y="49"/>
                    <a:pt x="200" y="49"/>
                    <a:pt x="200" y="49"/>
                  </a:cubicBezTo>
                  <a:lnTo>
                    <a:pt x="200" y="50"/>
                  </a:lnTo>
                  <a:close/>
                  <a:moveTo>
                    <a:pt x="201" y="45"/>
                  </a:moveTo>
                  <a:cubicBezTo>
                    <a:pt x="201" y="45"/>
                    <a:pt x="201" y="45"/>
                    <a:pt x="201" y="45"/>
                  </a:cubicBezTo>
                  <a:cubicBezTo>
                    <a:pt x="202" y="45"/>
                    <a:pt x="202" y="45"/>
                    <a:pt x="202" y="45"/>
                  </a:cubicBezTo>
                  <a:cubicBezTo>
                    <a:pt x="202" y="45"/>
                    <a:pt x="202" y="45"/>
                    <a:pt x="202" y="4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1" y="45"/>
                    <a:pt x="201" y="45"/>
                  </a:cubicBezTo>
                  <a:close/>
                  <a:moveTo>
                    <a:pt x="199" y="43"/>
                  </a:moveTo>
                  <a:cubicBezTo>
                    <a:pt x="199" y="43"/>
                    <a:pt x="199" y="43"/>
                    <a:pt x="199" y="43"/>
                  </a:cubicBezTo>
                  <a:cubicBezTo>
                    <a:pt x="199" y="43"/>
                    <a:pt x="199" y="43"/>
                    <a:pt x="199" y="43"/>
                  </a:cubicBezTo>
                  <a:cubicBezTo>
                    <a:pt x="199" y="43"/>
                    <a:pt x="199" y="43"/>
                    <a:pt x="199" y="43"/>
                  </a:cubicBezTo>
                  <a:cubicBezTo>
                    <a:pt x="199" y="43"/>
                    <a:pt x="199" y="43"/>
                    <a:pt x="199" y="43"/>
                  </a:cubicBezTo>
                  <a:cubicBezTo>
                    <a:pt x="199" y="43"/>
                    <a:pt x="199" y="43"/>
                    <a:pt x="199" y="43"/>
                  </a:cubicBezTo>
                  <a:close/>
                  <a:moveTo>
                    <a:pt x="198" y="42"/>
                  </a:moveTo>
                  <a:cubicBezTo>
                    <a:pt x="198" y="42"/>
                    <a:pt x="198" y="42"/>
                    <a:pt x="198" y="42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8" y="42"/>
                    <a:pt x="198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8" y="42"/>
                    <a:pt x="198" y="42"/>
                    <a:pt x="198" y="42"/>
                  </a:cubicBezTo>
                  <a:close/>
                  <a:moveTo>
                    <a:pt x="198" y="46"/>
                  </a:moveTo>
                  <a:cubicBezTo>
                    <a:pt x="198" y="46"/>
                    <a:pt x="198" y="46"/>
                    <a:pt x="198" y="46"/>
                  </a:cubicBezTo>
                  <a:cubicBezTo>
                    <a:pt x="199" y="45"/>
                    <a:pt x="199" y="45"/>
                    <a:pt x="199" y="45"/>
                  </a:cubicBezTo>
                  <a:cubicBezTo>
                    <a:pt x="199" y="45"/>
                    <a:pt x="200" y="45"/>
                    <a:pt x="200" y="4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200" y="4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199" y="46"/>
                    <a:pt x="199" y="46"/>
                    <a:pt x="199" y="46"/>
                  </a:cubicBezTo>
                  <a:cubicBezTo>
                    <a:pt x="198" y="46"/>
                    <a:pt x="198" y="46"/>
                    <a:pt x="198" y="46"/>
                  </a:cubicBezTo>
                  <a:close/>
                  <a:moveTo>
                    <a:pt x="199" y="49"/>
                  </a:moveTo>
                  <a:cubicBezTo>
                    <a:pt x="199" y="49"/>
                    <a:pt x="199" y="49"/>
                    <a:pt x="199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9" y="49"/>
                    <a:pt x="199" y="49"/>
                    <a:pt x="199" y="49"/>
                  </a:cubicBezTo>
                  <a:cubicBezTo>
                    <a:pt x="199" y="49"/>
                    <a:pt x="199" y="49"/>
                    <a:pt x="199" y="49"/>
                  </a:cubicBezTo>
                  <a:close/>
                  <a:moveTo>
                    <a:pt x="196" y="42"/>
                  </a:moveTo>
                  <a:cubicBezTo>
                    <a:pt x="196" y="42"/>
                    <a:pt x="196" y="42"/>
                    <a:pt x="196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7" y="42"/>
                    <a:pt x="197" y="42"/>
                    <a:pt x="197" y="42"/>
                  </a:cubicBezTo>
                  <a:cubicBezTo>
                    <a:pt x="196" y="42"/>
                    <a:pt x="196" y="42"/>
                    <a:pt x="196" y="42"/>
                  </a:cubicBezTo>
                  <a:close/>
                  <a:moveTo>
                    <a:pt x="170" y="60"/>
                  </a:move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lose/>
                  <a:moveTo>
                    <a:pt x="190" y="51"/>
                  </a:moveTo>
                  <a:cubicBezTo>
                    <a:pt x="190" y="51"/>
                    <a:pt x="190" y="51"/>
                    <a:pt x="190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3" y="50"/>
                    <a:pt x="192" y="50"/>
                    <a:pt x="193" y="50"/>
                  </a:cubicBezTo>
                  <a:cubicBezTo>
                    <a:pt x="194" y="50"/>
                    <a:pt x="194" y="50"/>
                    <a:pt x="194" y="50"/>
                  </a:cubicBezTo>
                  <a:cubicBezTo>
                    <a:pt x="194" y="50"/>
                    <a:pt x="194" y="50"/>
                    <a:pt x="194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50"/>
                    <a:pt x="193" y="50"/>
                    <a:pt x="193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3" y="50"/>
                    <a:pt x="193" y="50"/>
                    <a:pt x="193" y="50"/>
                  </a:cubicBezTo>
                  <a:cubicBezTo>
                    <a:pt x="194" y="50"/>
                    <a:pt x="194" y="50"/>
                    <a:pt x="194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4" y="51"/>
                    <a:pt x="194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7" y="52"/>
                    <a:pt x="186" y="52"/>
                    <a:pt x="186" y="52"/>
                  </a:cubicBezTo>
                  <a:cubicBezTo>
                    <a:pt x="186" y="52"/>
                    <a:pt x="185" y="52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84" y="52"/>
                    <a:pt x="184" y="52"/>
                    <a:pt x="183" y="52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4" y="52"/>
                    <a:pt x="184" y="52"/>
                    <a:pt x="184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5" y="52"/>
                    <a:pt x="185" y="52"/>
                    <a:pt x="186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87" y="51"/>
                    <a:pt x="187" y="51"/>
                    <a:pt x="188" y="51"/>
                  </a:cubicBezTo>
                  <a:cubicBezTo>
                    <a:pt x="188" y="51"/>
                    <a:pt x="188" y="51"/>
                    <a:pt x="188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lose/>
                  <a:moveTo>
                    <a:pt x="189" y="50"/>
                  </a:moveTo>
                  <a:cubicBezTo>
                    <a:pt x="189" y="50"/>
                    <a:pt x="189" y="50"/>
                    <a:pt x="189" y="50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89" y="50"/>
                    <a:pt x="189" y="50"/>
                    <a:pt x="189" y="50"/>
                  </a:cubicBezTo>
                  <a:close/>
                  <a:moveTo>
                    <a:pt x="187" y="49"/>
                  </a:moveTo>
                  <a:cubicBezTo>
                    <a:pt x="187" y="49"/>
                    <a:pt x="187" y="49"/>
                    <a:pt x="187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8" y="49"/>
                    <a:pt x="187" y="49"/>
                    <a:pt x="187" y="49"/>
                  </a:cubicBezTo>
                  <a:close/>
                  <a:moveTo>
                    <a:pt x="173" y="48"/>
                  </a:move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2" y="48"/>
                    <a:pt x="172" y="48"/>
                    <a:pt x="172" y="48"/>
                  </a:cubicBezTo>
                  <a:lnTo>
                    <a:pt x="173" y="48"/>
                  </a:lnTo>
                  <a:close/>
                  <a:moveTo>
                    <a:pt x="168" y="50"/>
                  </a:moveTo>
                  <a:cubicBezTo>
                    <a:pt x="167" y="50"/>
                    <a:pt x="167" y="50"/>
                    <a:pt x="167" y="5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1" y="50"/>
                    <a:pt x="171" y="50"/>
                    <a:pt x="171" y="50"/>
                  </a:cubicBezTo>
                  <a:cubicBezTo>
                    <a:pt x="171" y="50"/>
                    <a:pt x="171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4" y="49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4" y="50"/>
                    <a:pt x="174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7" y="50"/>
                    <a:pt x="177" y="50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7" y="50"/>
                    <a:pt x="177" y="50"/>
                    <a:pt x="176" y="50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6" y="51"/>
                  </a:cubicBezTo>
                  <a:cubicBezTo>
                    <a:pt x="176" y="51"/>
                    <a:pt x="176" y="51"/>
                    <a:pt x="176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6" y="53"/>
                    <a:pt x="176" y="53"/>
                    <a:pt x="17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7" y="52"/>
                    <a:pt x="177" y="52"/>
                    <a:pt x="177" y="52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1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4" y="51"/>
                    <a:pt x="185" y="51"/>
                    <a:pt x="185" y="51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89" y="50"/>
                    <a:pt x="189" y="50"/>
                    <a:pt x="189" y="50"/>
                  </a:cubicBezTo>
                  <a:cubicBezTo>
                    <a:pt x="188" y="50"/>
                    <a:pt x="188" y="50"/>
                    <a:pt x="188" y="50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6" y="49"/>
                    <a:pt x="185" y="50"/>
                    <a:pt x="185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1" y="50"/>
                    <a:pt x="181" y="50"/>
                    <a:pt x="181" y="50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9"/>
                    <a:pt x="180" y="49"/>
                    <a:pt x="179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8" y="49"/>
                    <a:pt x="178" y="49"/>
                    <a:pt x="178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5" y="48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0"/>
                    <a:pt x="168" y="50"/>
                    <a:pt x="168" y="50"/>
                  </a:cubicBezTo>
                  <a:close/>
                  <a:moveTo>
                    <a:pt x="158" y="32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9" y="32"/>
                    <a:pt x="159" y="32"/>
                    <a:pt x="159" y="32"/>
                  </a:cubicBezTo>
                  <a:lnTo>
                    <a:pt x="158" y="32"/>
                  </a:lnTo>
                  <a:close/>
                  <a:moveTo>
                    <a:pt x="51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89" y="48"/>
                  </a:move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7"/>
                    <a:pt x="89" y="47"/>
                    <a:pt x="88" y="48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9" y="47"/>
                    <a:pt x="89" y="47"/>
                  </a:cubicBezTo>
                  <a:cubicBezTo>
                    <a:pt x="89" y="47"/>
                    <a:pt x="89" y="47"/>
                    <a:pt x="89" y="47"/>
                  </a:cubicBezTo>
                  <a:lnTo>
                    <a:pt x="89" y="48"/>
                  </a:lnTo>
                  <a:close/>
                  <a:moveTo>
                    <a:pt x="90" y="47"/>
                  </a:move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lose/>
                  <a:moveTo>
                    <a:pt x="96" y="39"/>
                  </a:move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lose/>
                  <a:moveTo>
                    <a:pt x="103" y="50"/>
                  </a:moveTo>
                  <a:cubicBezTo>
                    <a:pt x="103" y="50"/>
                    <a:pt x="103" y="50"/>
                    <a:pt x="103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3" y="50"/>
                    <a:pt x="103" y="50"/>
                    <a:pt x="103" y="50"/>
                  </a:cubicBezTo>
                  <a:close/>
                  <a:moveTo>
                    <a:pt x="115" y="53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53"/>
                    <a:pt x="115" y="53"/>
                    <a:pt x="115" y="53"/>
                  </a:cubicBezTo>
                  <a:close/>
                  <a:moveTo>
                    <a:pt x="120" y="42"/>
                  </a:move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8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7" y="42"/>
                    <a:pt x="117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9" y="42"/>
                    <a:pt x="119" y="42"/>
                    <a:pt x="120" y="42"/>
                  </a:cubicBezTo>
                  <a:close/>
                  <a:moveTo>
                    <a:pt x="120" y="40"/>
                  </a:moveTo>
                  <a:cubicBezTo>
                    <a:pt x="120" y="40"/>
                    <a:pt x="120" y="40"/>
                    <a:pt x="120" y="40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0"/>
                    <a:pt x="118" y="40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17" y="41"/>
                    <a:pt x="115" y="41"/>
                    <a:pt x="115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5" y="41"/>
                    <a:pt x="115" y="41"/>
                    <a:pt x="116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3" y="41"/>
                    <a:pt x="112" y="41"/>
                    <a:pt x="111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41"/>
                    <a:pt x="111" y="41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40"/>
                    <a:pt x="112" y="40"/>
                    <a:pt x="113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9" y="40"/>
                    <a:pt x="109" y="40"/>
                    <a:pt x="110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1" y="40"/>
                    <a:pt x="111" y="40"/>
                    <a:pt x="112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4" y="40"/>
                    <a:pt x="114" y="40"/>
                    <a:pt x="114" y="40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0"/>
                    <a:pt x="116" y="40"/>
                    <a:pt x="116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8" y="40"/>
                    <a:pt x="119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19" y="40"/>
                  </a:cubicBezTo>
                  <a:cubicBezTo>
                    <a:pt x="120" y="40"/>
                    <a:pt x="120" y="40"/>
                    <a:pt x="120" y="40"/>
                  </a:cubicBezTo>
                  <a:close/>
                  <a:moveTo>
                    <a:pt x="133" y="56"/>
                  </a:moveTo>
                  <a:cubicBezTo>
                    <a:pt x="133" y="56"/>
                    <a:pt x="133" y="56"/>
                    <a:pt x="133" y="56"/>
                  </a:cubicBezTo>
                  <a:cubicBezTo>
                    <a:pt x="133" y="56"/>
                    <a:pt x="133" y="56"/>
                    <a:pt x="133" y="56"/>
                  </a:cubicBezTo>
                  <a:cubicBezTo>
                    <a:pt x="133" y="56"/>
                    <a:pt x="132" y="56"/>
                    <a:pt x="132" y="56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6"/>
                    <a:pt x="133" y="56"/>
                    <a:pt x="133" y="56"/>
                  </a:cubicBezTo>
                  <a:cubicBezTo>
                    <a:pt x="133" y="56"/>
                    <a:pt x="133" y="56"/>
                    <a:pt x="133" y="56"/>
                  </a:cubicBezTo>
                  <a:cubicBezTo>
                    <a:pt x="133" y="56"/>
                    <a:pt x="133" y="56"/>
                    <a:pt x="134" y="56"/>
                  </a:cubicBezTo>
                  <a:lnTo>
                    <a:pt x="133" y="56"/>
                  </a:lnTo>
                  <a:close/>
                  <a:moveTo>
                    <a:pt x="131" y="42"/>
                  </a:move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29" y="43"/>
                    <a:pt x="128" y="43"/>
                  </a:cubicBezTo>
                  <a:cubicBezTo>
                    <a:pt x="127" y="43"/>
                    <a:pt x="128" y="43"/>
                    <a:pt x="127" y="43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3" y="43"/>
                    <a:pt x="124" y="43"/>
                    <a:pt x="125" y="42"/>
                  </a:cubicBezTo>
                  <a:cubicBezTo>
                    <a:pt x="125" y="42"/>
                    <a:pt x="125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9" y="42"/>
                    <a:pt x="130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4" y="41"/>
                    <a:pt x="134" y="41"/>
                    <a:pt x="134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4" y="41"/>
                    <a:pt x="134" y="41"/>
                    <a:pt x="134" y="41"/>
                  </a:cubicBezTo>
                  <a:cubicBezTo>
                    <a:pt x="134" y="41"/>
                    <a:pt x="134" y="41"/>
                    <a:pt x="134" y="41"/>
                  </a:cubicBezTo>
                  <a:cubicBezTo>
                    <a:pt x="134" y="41"/>
                    <a:pt x="134" y="41"/>
                    <a:pt x="133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3" y="41"/>
                    <a:pt x="133" y="41"/>
                    <a:pt x="133" y="41"/>
                  </a:cubicBezTo>
                  <a:cubicBezTo>
                    <a:pt x="133" y="42"/>
                    <a:pt x="133" y="42"/>
                    <a:pt x="133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1" y="42"/>
                    <a:pt x="131" y="42"/>
                    <a:pt x="131" y="42"/>
                  </a:cubicBezTo>
                  <a:close/>
                  <a:moveTo>
                    <a:pt x="139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3"/>
                    <a:pt x="136" y="43"/>
                    <a:pt x="135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3" y="44"/>
                    <a:pt x="132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4"/>
                    <a:pt x="134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4"/>
                    <a:pt x="137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9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7" y="45"/>
                    <a:pt x="147" y="45"/>
                    <a:pt x="147" y="45"/>
                  </a:cubicBezTo>
                  <a:lnTo>
                    <a:pt x="146" y="45"/>
                  </a:lnTo>
                  <a:close/>
                  <a:moveTo>
                    <a:pt x="149" y="44"/>
                  </a:moveTo>
                  <a:cubicBezTo>
                    <a:pt x="149" y="44"/>
                    <a:pt x="149" y="44"/>
                    <a:pt x="149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lose/>
                  <a:moveTo>
                    <a:pt x="153" y="47"/>
                  </a:moveTo>
                  <a:cubicBezTo>
                    <a:pt x="153" y="47"/>
                    <a:pt x="153" y="47"/>
                    <a:pt x="153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5" y="46"/>
                    <a:pt x="155" y="46"/>
                    <a:pt x="155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8"/>
                    <a:pt x="159" y="48"/>
                    <a:pt x="160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6" y="47"/>
                    <a:pt x="157" y="47"/>
                    <a:pt x="156" y="47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6" y="47"/>
                    <a:pt x="155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5" y="47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3" y="47"/>
                    <a:pt x="153" y="47"/>
                    <a:pt x="153" y="47"/>
                  </a:cubicBezTo>
                  <a:close/>
                  <a:moveTo>
                    <a:pt x="153" y="48"/>
                  </a:move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3" y="48"/>
                    <a:pt x="152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2" y="47"/>
                    <a:pt x="152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3" y="47"/>
                    <a:pt x="153" y="47"/>
                    <a:pt x="153" y="47"/>
                  </a:cubicBezTo>
                  <a:lnTo>
                    <a:pt x="153" y="48"/>
                  </a:lnTo>
                  <a:close/>
                  <a:moveTo>
                    <a:pt x="156" y="49"/>
                  </a:moveTo>
                  <a:cubicBezTo>
                    <a:pt x="156" y="49"/>
                    <a:pt x="156" y="49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6" y="49"/>
                  </a:lnTo>
                  <a:close/>
                  <a:moveTo>
                    <a:pt x="181" y="69"/>
                  </a:moveTo>
                  <a:cubicBezTo>
                    <a:pt x="181" y="69"/>
                    <a:pt x="181" y="69"/>
                    <a:pt x="181" y="69"/>
                  </a:cubicBezTo>
                  <a:cubicBezTo>
                    <a:pt x="181" y="69"/>
                    <a:pt x="181" y="69"/>
                    <a:pt x="180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lose/>
                  <a:moveTo>
                    <a:pt x="183" y="69"/>
                  </a:moveTo>
                  <a:cubicBezTo>
                    <a:pt x="183" y="69"/>
                    <a:pt x="183" y="69"/>
                    <a:pt x="183" y="69"/>
                  </a:cubicBezTo>
                  <a:cubicBezTo>
                    <a:pt x="183" y="69"/>
                    <a:pt x="183" y="69"/>
                    <a:pt x="182" y="69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3" y="69"/>
                    <a:pt x="183" y="69"/>
                    <a:pt x="183" y="69"/>
                  </a:cubicBezTo>
                  <a:close/>
                  <a:moveTo>
                    <a:pt x="209" y="101"/>
                  </a:moveTo>
                  <a:cubicBezTo>
                    <a:pt x="209" y="101"/>
                    <a:pt x="209" y="101"/>
                    <a:pt x="209" y="101"/>
                  </a:cubicBezTo>
                  <a:cubicBezTo>
                    <a:pt x="209" y="101"/>
                    <a:pt x="209" y="100"/>
                    <a:pt x="209" y="100"/>
                  </a:cubicBezTo>
                  <a:cubicBezTo>
                    <a:pt x="210" y="101"/>
                    <a:pt x="210" y="101"/>
                    <a:pt x="210" y="101"/>
                  </a:cubicBezTo>
                  <a:lnTo>
                    <a:pt x="209" y="101"/>
                  </a:lnTo>
                  <a:close/>
                  <a:moveTo>
                    <a:pt x="210" y="100"/>
                  </a:moveTo>
                  <a:cubicBezTo>
                    <a:pt x="210" y="100"/>
                    <a:pt x="210" y="100"/>
                    <a:pt x="210" y="100"/>
                  </a:cubicBezTo>
                  <a:cubicBezTo>
                    <a:pt x="211" y="100"/>
                    <a:pt x="211" y="100"/>
                    <a:pt x="211" y="100"/>
                  </a:cubicBezTo>
                  <a:lnTo>
                    <a:pt x="210" y="100"/>
                  </a:lnTo>
                  <a:close/>
                  <a:moveTo>
                    <a:pt x="211" y="101"/>
                  </a:move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10" y="101"/>
                    <a:pt x="210" y="101"/>
                    <a:pt x="210" y="101"/>
                  </a:cubicBezTo>
                  <a:lnTo>
                    <a:pt x="211" y="101"/>
                  </a:lnTo>
                  <a:close/>
                  <a:moveTo>
                    <a:pt x="212" y="81"/>
                  </a:moveTo>
                  <a:cubicBezTo>
                    <a:pt x="212" y="81"/>
                    <a:pt x="212" y="81"/>
                    <a:pt x="212" y="81"/>
                  </a:cubicBezTo>
                  <a:cubicBezTo>
                    <a:pt x="212" y="81"/>
                    <a:pt x="212" y="81"/>
                    <a:pt x="212" y="81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0" y="81"/>
                    <a:pt x="210" y="81"/>
                    <a:pt x="210" y="81"/>
                  </a:cubicBezTo>
                  <a:cubicBezTo>
                    <a:pt x="210" y="81"/>
                    <a:pt x="210" y="81"/>
                    <a:pt x="210" y="81"/>
                  </a:cubicBezTo>
                  <a:cubicBezTo>
                    <a:pt x="210" y="80"/>
                    <a:pt x="210" y="80"/>
                    <a:pt x="210" y="80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1" y="81"/>
                    <a:pt x="211" y="81"/>
                    <a:pt x="211" y="81"/>
                  </a:cubicBezTo>
                  <a:cubicBezTo>
                    <a:pt x="212" y="81"/>
                    <a:pt x="212" y="81"/>
                    <a:pt x="212" y="81"/>
                  </a:cubicBezTo>
                  <a:close/>
                  <a:moveTo>
                    <a:pt x="215" y="82"/>
                  </a:moveTo>
                  <a:cubicBezTo>
                    <a:pt x="215" y="82"/>
                    <a:pt x="215" y="82"/>
                    <a:pt x="215" y="82"/>
                  </a:cubicBezTo>
                  <a:cubicBezTo>
                    <a:pt x="215" y="82"/>
                    <a:pt x="215" y="82"/>
                    <a:pt x="215" y="82"/>
                  </a:cubicBezTo>
                  <a:cubicBezTo>
                    <a:pt x="214" y="82"/>
                    <a:pt x="214" y="82"/>
                    <a:pt x="214" y="82"/>
                  </a:cubicBezTo>
                  <a:cubicBezTo>
                    <a:pt x="215" y="82"/>
                    <a:pt x="215" y="82"/>
                    <a:pt x="215" y="82"/>
                  </a:cubicBezTo>
                  <a:cubicBezTo>
                    <a:pt x="215" y="82"/>
                    <a:pt x="215" y="82"/>
                    <a:pt x="215" y="82"/>
                  </a:cubicBezTo>
                  <a:cubicBezTo>
                    <a:pt x="215" y="82"/>
                    <a:pt x="215" y="82"/>
                    <a:pt x="215" y="82"/>
                  </a:cubicBezTo>
                  <a:cubicBezTo>
                    <a:pt x="215" y="82"/>
                    <a:pt x="215" y="82"/>
                    <a:pt x="215" y="82"/>
                  </a:cubicBezTo>
                  <a:close/>
                  <a:moveTo>
                    <a:pt x="189" y="29"/>
                  </a:moveTo>
                  <a:cubicBezTo>
                    <a:pt x="189" y="29"/>
                    <a:pt x="189" y="29"/>
                    <a:pt x="189" y="29"/>
                  </a:cubicBezTo>
                  <a:cubicBezTo>
                    <a:pt x="189" y="29"/>
                    <a:pt x="189" y="29"/>
                    <a:pt x="189" y="29"/>
                  </a:cubicBezTo>
                  <a:cubicBezTo>
                    <a:pt x="189" y="29"/>
                    <a:pt x="189" y="29"/>
                    <a:pt x="189" y="29"/>
                  </a:cubicBezTo>
                  <a:cubicBezTo>
                    <a:pt x="189" y="28"/>
                    <a:pt x="189" y="28"/>
                    <a:pt x="189" y="28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8"/>
                    <a:pt x="188" y="28"/>
                    <a:pt x="188" y="28"/>
                  </a:cubicBezTo>
                  <a:cubicBezTo>
                    <a:pt x="188" y="28"/>
                    <a:pt x="188" y="28"/>
                    <a:pt x="188" y="28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87" y="29"/>
                    <a:pt x="187" y="29"/>
                    <a:pt x="187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85" y="29"/>
                    <a:pt x="185" y="29"/>
                    <a:pt x="185" y="29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2" y="30"/>
                    <a:pt x="183" y="30"/>
                    <a:pt x="184" y="30"/>
                  </a:cubicBezTo>
                  <a:cubicBezTo>
                    <a:pt x="184" y="30"/>
                    <a:pt x="184" y="30"/>
                    <a:pt x="185" y="30"/>
                  </a:cubicBezTo>
                  <a:cubicBezTo>
                    <a:pt x="185" y="30"/>
                    <a:pt x="185" y="30"/>
                    <a:pt x="185" y="30"/>
                  </a:cubicBezTo>
                  <a:cubicBezTo>
                    <a:pt x="185" y="30"/>
                    <a:pt x="186" y="30"/>
                    <a:pt x="186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9" y="29"/>
                    <a:pt x="189" y="29"/>
                    <a:pt x="189" y="29"/>
                  </a:cubicBezTo>
                  <a:cubicBezTo>
                    <a:pt x="189" y="29"/>
                    <a:pt x="189" y="29"/>
                    <a:pt x="190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89" y="29"/>
                    <a:pt x="189" y="29"/>
                    <a:pt x="189" y="29"/>
                  </a:cubicBezTo>
                  <a:close/>
                  <a:moveTo>
                    <a:pt x="523" y="6"/>
                  </a:moveTo>
                  <a:cubicBezTo>
                    <a:pt x="523" y="6"/>
                    <a:pt x="523" y="6"/>
                    <a:pt x="523" y="6"/>
                  </a:cubicBezTo>
                  <a:cubicBezTo>
                    <a:pt x="522" y="6"/>
                    <a:pt x="522" y="6"/>
                    <a:pt x="522" y="6"/>
                  </a:cubicBezTo>
                  <a:cubicBezTo>
                    <a:pt x="523" y="6"/>
                    <a:pt x="523" y="6"/>
                    <a:pt x="523" y="6"/>
                  </a:cubicBezTo>
                  <a:cubicBezTo>
                    <a:pt x="524" y="6"/>
                    <a:pt x="524" y="6"/>
                    <a:pt x="524" y="6"/>
                  </a:cubicBezTo>
                  <a:cubicBezTo>
                    <a:pt x="524" y="6"/>
                    <a:pt x="524" y="6"/>
                    <a:pt x="524" y="6"/>
                  </a:cubicBezTo>
                  <a:cubicBezTo>
                    <a:pt x="523" y="6"/>
                    <a:pt x="523" y="6"/>
                    <a:pt x="523" y="6"/>
                  </a:cubicBezTo>
                  <a:close/>
                  <a:moveTo>
                    <a:pt x="572" y="2"/>
                  </a:moveTo>
                  <a:cubicBezTo>
                    <a:pt x="572" y="2"/>
                    <a:pt x="572" y="2"/>
                    <a:pt x="572" y="2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2" y="2"/>
                    <a:pt x="572" y="2"/>
                    <a:pt x="572" y="2"/>
                  </a:cubicBezTo>
                  <a:cubicBezTo>
                    <a:pt x="572" y="2"/>
                    <a:pt x="572" y="2"/>
                    <a:pt x="572" y="2"/>
                  </a:cubicBezTo>
                  <a:cubicBezTo>
                    <a:pt x="572" y="2"/>
                    <a:pt x="572" y="2"/>
                    <a:pt x="572" y="2"/>
                  </a:cubicBezTo>
                  <a:close/>
                  <a:moveTo>
                    <a:pt x="200" y="30"/>
                  </a:moveTo>
                  <a:cubicBezTo>
                    <a:pt x="200" y="30"/>
                    <a:pt x="200" y="30"/>
                    <a:pt x="200" y="30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2" y="30"/>
                    <a:pt x="202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2" y="30"/>
                    <a:pt x="202" y="30"/>
                    <a:pt x="203" y="30"/>
                  </a:cubicBezTo>
                  <a:cubicBezTo>
                    <a:pt x="203" y="30"/>
                    <a:pt x="203" y="30"/>
                    <a:pt x="203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203" y="30"/>
                    <a:pt x="203" y="30"/>
                    <a:pt x="203" y="30"/>
                  </a:cubicBezTo>
                  <a:cubicBezTo>
                    <a:pt x="203" y="30"/>
                    <a:pt x="203" y="30"/>
                    <a:pt x="203" y="30"/>
                  </a:cubicBezTo>
                  <a:cubicBezTo>
                    <a:pt x="203" y="30"/>
                    <a:pt x="203" y="30"/>
                    <a:pt x="204" y="30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5" y="30"/>
                    <a:pt x="205" y="30"/>
                    <a:pt x="205" y="30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7" y="30"/>
                    <a:pt x="207" y="30"/>
                    <a:pt x="207" y="31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1"/>
                    <a:pt x="208" y="31"/>
                    <a:pt x="208" y="31"/>
                  </a:cubicBezTo>
                  <a:cubicBezTo>
                    <a:pt x="208" y="31"/>
                    <a:pt x="208" y="31"/>
                    <a:pt x="208" y="31"/>
                  </a:cubicBezTo>
                  <a:cubicBezTo>
                    <a:pt x="208" y="31"/>
                    <a:pt x="208" y="31"/>
                    <a:pt x="208" y="31"/>
                  </a:cubicBezTo>
                  <a:cubicBezTo>
                    <a:pt x="207" y="31"/>
                    <a:pt x="207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1"/>
                    <a:pt x="206" y="31"/>
                    <a:pt x="206" y="31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6" y="32"/>
                    <a:pt x="206" y="32"/>
                    <a:pt x="205" y="32"/>
                  </a:cubicBezTo>
                  <a:cubicBezTo>
                    <a:pt x="205" y="32"/>
                    <a:pt x="205" y="32"/>
                    <a:pt x="205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8" y="32"/>
                    <a:pt x="207" y="32"/>
                    <a:pt x="208" y="32"/>
                  </a:cubicBezTo>
                  <a:cubicBezTo>
                    <a:pt x="208" y="32"/>
                    <a:pt x="208" y="32"/>
                    <a:pt x="208" y="32"/>
                  </a:cubicBezTo>
                  <a:cubicBezTo>
                    <a:pt x="208" y="32"/>
                    <a:pt x="208" y="32"/>
                    <a:pt x="208" y="32"/>
                  </a:cubicBezTo>
                  <a:cubicBezTo>
                    <a:pt x="208" y="32"/>
                    <a:pt x="208" y="32"/>
                    <a:pt x="208" y="32"/>
                  </a:cubicBezTo>
                  <a:cubicBezTo>
                    <a:pt x="208" y="32"/>
                    <a:pt x="208" y="32"/>
                    <a:pt x="208" y="32"/>
                  </a:cubicBezTo>
                  <a:cubicBezTo>
                    <a:pt x="209" y="32"/>
                    <a:pt x="209" y="32"/>
                    <a:pt x="209" y="32"/>
                  </a:cubicBezTo>
                  <a:cubicBezTo>
                    <a:pt x="209" y="32"/>
                    <a:pt x="209" y="32"/>
                    <a:pt x="209" y="32"/>
                  </a:cubicBezTo>
                  <a:cubicBezTo>
                    <a:pt x="209" y="32"/>
                    <a:pt x="209" y="32"/>
                    <a:pt x="209" y="32"/>
                  </a:cubicBezTo>
                  <a:cubicBezTo>
                    <a:pt x="209" y="32"/>
                    <a:pt x="209" y="32"/>
                    <a:pt x="209" y="32"/>
                  </a:cubicBezTo>
                  <a:cubicBezTo>
                    <a:pt x="209" y="32"/>
                    <a:pt x="209" y="32"/>
                    <a:pt x="209" y="32"/>
                  </a:cubicBezTo>
                  <a:cubicBezTo>
                    <a:pt x="209" y="32"/>
                    <a:pt x="209" y="32"/>
                    <a:pt x="209" y="32"/>
                  </a:cubicBezTo>
                  <a:cubicBezTo>
                    <a:pt x="209" y="32"/>
                    <a:pt x="209" y="32"/>
                    <a:pt x="209" y="32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3" y="32"/>
                    <a:pt x="213" y="32"/>
                    <a:pt x="213" y="32"/>
                  </a:cubicBezTo>
                  <a:cubicBezTo>
                    <a:pt x="213" y="32"/>
                    <a:pt x="213" y="32"/>
                    <a:pt x="213" y="32"/>
                  </a:cubicBezTo>
                  <a:cubicBezTo>
                    <a:pt x="213" y="32"/>
                    <a:pt x="213" y="32"/>
                    <a:pt x="213" y="32"/>
                  </a:cubicBezTo>
                  <a:cubicBezTo>
                    <a:pt x="213" y="32"/>
                    <a:pt x="213" y="32"/>
                    <a:pt x="213" y="32"/>
                  </a:cubicBezTo>
                  <a:cubicBezTo>
                    <a:pt x="214" y="32"/>
                    <a:pt x="213" y="32"/>
                    <a:pt x="213" y="32"/>
                  </a:cubicBezTo>
                  <a:cubicBezTo>
                    <a:pt x="213" y="32"/>
                    <a:pt x="213" y="32"/>
                    <a:pt x="213" y="32"/>
                  </a:cubicBezTo>
                  <a:cubicBezTo>
                    <a:pt x="213" y="32"/>
                    <a:pt x="213" y="32"/>
                    <a:pt x="213" y="32"/>
                  </a:cubicBezTo>
                  <a:cubicBezTo>
                    <a:pt x="213" y="32"/>
                    <a:pt x="213" y="32"/>
                    <a:pt x="213" y="32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3"/>
                    <a:pt x="215" y="33"/>
                    <a:pt x="215" y="33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2"/>
                    <a:pt x="219" y="32"/>
                    <a:pt x="219" y="32"/>
                  </a:cubicBezTo>
                  <a:cubicBezTo>
                    <a:pt x="219" y="32"/>
                    <a:pt x="219" y="32"/>
                    <a:pt x="219" y="32"/>
                  </a:cubicBezTo>
                  <a:cubicBezTo>
                    <a:pt x="219" y="33"/>
                    <a:pt x="219" y="33"/>
                    <a:pt x="219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19" y="33"/>
                    <a:pt x="218" y="33"/>
                    <a:pt x="218" y="33"/>
                  </a:cubicBezTo>
                  <a:cubicBezTo>
                    <a:pt x="219" y="33"/>
                    <a:pt x="219" y="33"/>
                    <a:pt x="219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18" y="33"/>
                    <a:pt x="218" y="33"/>
                    <a:pt x="218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17" y="33"/>
                    <a:pt x="216" y="33"/>
                    <a:pt x="216" y="33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3"/>
                    <a:pt x="216" y="33"/>
                    <a:pt x="216" y="33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7" y="34"/>
                    <a:pt x="217" y="34"/>
                    <a:pt x="217" y="34"/>
                  </a:cubicBezTo>
                  <a:cubicBezTo>
                    <a:pt x="217" y="34"/>
                    <a:pt x="217" y="34"/>
                    <a:pt x="217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6" y="34"/>
                    <a:pt x="216" y="34"/>
                    <a:pt x="216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2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1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09" y="34"/>
                    <a:pt x="209" y="34"/>
                    <a:pt x="209" y="34"/>
                  </a:cubicBezTo>
                  <a:cubicBezTo>
                    <a:pt x="209" y="34"/>
                    <a:pt x="209" y="34"/>
                    <a:pt x="209" y="34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36"/>
                    <a:pt x="208" y="36"/>
                    <a:pt x="207" y="36"/>
                  </a:cubicBezTo>
                  <a:cubicBezTo>
                    <a:pt x="207" y="36"/>
                    <a:pt x="207" y="36"/>
                    <a:pt x="207" y="36"/>
                  </a:cubicBezTo>
                  <a:cubicBezTo>
                    <a:pt x="207" y="36"/>
                    <a:pt x="207" y="36"/>
                    <a:pt x="207" y="36"/>
                  </a:cubicBezTo>
                  <a:cubicBezTo>
                    <a:pt x="207" y="36"/>
                    <a:pt x="206" y="36"/>
                    <a:pt x="206" y="36"/>
                  </a:cubicBezTo>
                  <a:cubicBezTo>
                    <a:pt x="206" y="36"/>
                    <a:pt x="206" y="36"/>
                    <a:pt x="206" y="36"/>
                  </a:cubicBezTo>
                  <a:cubicBezTo>
                    <a:pt x="205" y="36"/>
                    <a:pt x="205" y="36"/>
                    <a:pt x="205" y="36"/>
                  </a:cubicBezTo>
                  <a:cubicBezTo>
                    <a:pt x="205" y="36"/>
                    <a:pt x="205" y="36"/>
                    <a:pt x="205" y="36"/>
                  </a:cubicBezTo>
                  <a:cubicBezTo>
                    <a:pt x="205" y="36"/>
                    <a:pt x="205" y="36"/>
                    <a:pt x="205" y="36"/>
                  </a:cubicBezTo>
                  <a:cubicBezTo>
                    <a:pt x="205" y="36"/>
                    <a:pt x="205" y="36"/>
                    <a:pt x="206" y="36"/>
                  </a:cubicBezTo>
                  <a:cubicBezTo>
                    <a:pt x="206" y="36"/>
                    <a:pt x="206" y="36"/>
                    <a:pt x="206" y="36"/>
                  </a:cubicBezTo>
                  <a:cubicBezTo>
                    <a:pt x="206" y="36"/>
                    <a:pt x="207" y="36"/>
                    <a:pt x="208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8" y="36"/>
                    <a:pt x="209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6"/>
                    <a:pt x="211" y="36"/>
                  </a:cubicBezTo>
                  <a:cubicBezTo>
                    <a:pt x="211" y="37"/>
                    <a:pt x="211" y="37"/>
                    <a:pt x="211" y="37"/>
                  </a:cubicBezTo>
                  <a:cubicBezTo>
                    <a:pt x="211" y="37"/>
                    <a:pt x="210" y="37"/>
                    <a:pt x="210" y="37"/>
                  </a:cubicBezTo>
                  <a:cubicBezTo>
                    <a:pt x="210" y="37"/>
                    <a:pt x="210" y="37"/>
                    <a:pt x="210" y="37"/>
                  </a:cubicBezTo>
                  <a:cubicBezTo>
                    <a:pt x="210" y="37"/>
                    <a:pt x="210" y="37"/>
                    <a:pt x="210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8" y="37"/>
                    <a:pt x="208" y="37"/>
                    <a:pt x="207" y="37"/>
                  </a:cubicBezTo>
                  <a:cubicBezTo>
                    <a:pt x="207" y="37"/>
                    <a:pt x="207" y="37"/>
                    <a:pt x="207" y="37"/>
                  </a:cubicBezTo>
                  <a:cubicBezTo>
                    <a:pt x="207" y="37"/>
                    <a:pt x="207" y="37"/>
                    <a:pt x="207" y="37"/>
                  </a:cubicBezTo>
                  <a:cubicBezTo>
                    <a:pt x="207" y="37"/>
                    <a:pt x="207" y="37"/>
                    <a:pt x="207" y="37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4" y="37"/>
                    <a:pt x="204" y="37"/>
                    <a:pt x="203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1" y="37"/>
                    <a:pt x="201" y="37"/>
                    <a:pt x="202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99" y="36"/>
                    <a:pt x="199" y="36"/>
                    <a:pt x="199" y="36"/>
                  </a:cubicBezTo>
                  <a:cubicBezTo>
                    <a:pt x="198" y="36"/>
                    <a:pt x="198" y="36"/>
                    <a:pt x="198" y="36"/>
                  </a:cubicBezTo>
                  <a:cubicBezTo>
                    <a:pt x="198" y="36"/>
                    <a:pt x="198" y="36"/>
                    <a:pt x="198" y="36"/>
                  </a:cubicBezTo>
                  <a:cubicBezTo>
                    <a:pt x="198" y="36"/>
                    <a:pt x="198" y="36"/>
                    <a:pt x="198" y="36"/>
                  </a:cubicBezTo>
                  <a:cubicBezTo>
                    <a:pt x="198" y="36"/>
                    <a:pt x="198" y="36"/>
                    <a:pt x="198" y="36"/>
                  </a:cubicBezTo>
                  <a:cubicBezTo>
                    <a:pt x="198" y="36"/>
                    <a:pt x="198" y="36"/>
                    <a:pt x="198" y="36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7"/>
                    <a:pt x="195" y="37"/>
                    <a:pt x="194" y="37"/>
                  </a:cubicBezTo>
                  <a:cubicBezTo>
                    <a:pt x="194" y="37"/>
                    <a:pt x="194" y="37"/>
                    <a:pt x="194" y="37"/>
                  </a:cubicBezTo>
                  <a:cubicBezTo>
                    <a:pt x="194" y="37"/>
                    <a:pt x="194" y="37"/>
                    <a:pt x="194" y="37"/>
                  </a:cubicBezTo>
                  <a:cubicBezTo>
                    <a:pt x="194" y="37"/>
                    <a:pt x="194" y="37"/>
                    <a:pt x="194" y="37"/>
                  </a:cubicBezTo>
                  <a:cubicBezTo>
                    <a:pt x="194" y="37"/>
                    <a:pt x="194" y="37"/>
                    <a:pt x="193" y="37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92" y="37"/>
                    <a:pt x="192" y="37"/>
                    <a:pt x="191" y="37"/>
                  </a:cubicBezTo>
                  <a:cubicBezTo>
                    <a:pt x="191" y="37"/>
                    <a:pt x="191" y="37"/>
                    <a:pt x="191" y="37"/>
                  </a:cubicBezTo>
                  <a:cubicBezTo>
                    <a:pt x="191" y="37"/>
                    <a:pt x="191" y="37"/>
                    <a:pt x="191" y="37"/>
                  </a:cubicBezTo>
                  <a:cubicBezTo>
                    <a:pt x="191" y="37"/>
                    <a:pt x="191" y="37"/>
                    <a:pt x="191" y="37"/>
                  </a:cubicBezTo>
                  <a:cubicBezTo>
                    <a:pt x="190" y="37"/>
                    <a:pt x="190" y="37"/>
                    <a:pt x="190" y="37"/>
                  </a:cubicBezTo>
                  <a:cubicBezTo>
                    <a:pt x="189" y="37"/>
                    <a:pt x="189" y="37"/>
                    <a:pt x="189" y="37"/>
                  </a:cubicBezTo>
                  <a:cubicBezTo>
                    <a:pt x="190" y="37"/>
                    <a:pt x="190" y="37"/>
                    <a:pt x="190" y="37"/>
                  </a:cubicBezTo>
                  <a:cubicBezTo>
                    <a:pt x="190" y="37"/>
                    <a:pt x="190" y="37"/>
                    <a:pt x="190" y="37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6" y="35"/>
                    <a:pt x="196" y="35"/>
                    <a:pt x="196" y="35"/>
                  </a:cubicBezTo>
                  <a:cubicBezTo>
                    <a:pt x="196" y="35"/>
                    <a:pt x="196" y="35"/>
                    <a:pt x="196" y="35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4"/>
                    <a:pt x="199" y="34"/>
                    <a:pt x="199" y="34"/>
                  </a:cubicBezTo>
                  <a:cubicBezTo>
                    <a:pt x="199" y="34"/>
                    <a:pt x="198" y="34"/>
                    <a:pt x="198" y="34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7" y="33"/>
                    <a:pt x="198" y="33"/>
                    <a:pt x="197" y="33"/>
                  </a:cubicBezTo>
                  <a:cubicBezTo>
                    <a:pt x="197" y="33"/>
                    <a:pt x="197" y="33"/>
                    <a:pt x="197" y="33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7" y="32"/>
                    <a:pt x="197" y="32"/>
                    <a:pt x="197" y="32"/>
                  </a:cubicBezTo>
                  <a:cubicBezTo>
                    <a:pt x="197" y="32"/>
                    <a:pt x="197" y="32"/>
                    <a:pt x="197" y="32"/>
                  </a:cubicBezTo>
                  <a:cubicBezTo>
                    <a:pt x="197" y="32"/>
                    <a:pt x="197" y="32"/>
                    <a:pt x="197" y="32"/>
                  </a:cubicBezTo>
                  <a:cubicBezTo>
                    <a:pt x="197" y="32"/>
                    <a:pt x="197" y="32"/>
                    <a:pt x="197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6" y="32"/>
                    <a:pt x="196" y="32"/>
                    <a:pt x="196" y="32"/>
                  </a:cubicBezTo>
                  <a:cubicBezTo>
                    <a:pt x="195" y="33"/>
                    <a:pt x="195" y="33"/>
                    <a:pt x="195" y="33"/>
                  </a:cubicBezTo>
                  <a:cubicBezTo>
                    <a:pt x="195" y="33"/>
                    <a:pt x="195" y="33"/>
                    <a:pt x="195" y="33"/>
                  </a:cubicBezTo>
                  <a:cubicBezTo>
                    <a:pt x="195" y="33"/>
                    <a:pt x="194" y="33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2"/>
                    <a:pt x="190" y="32"/>
                    <a:pt x="190" y="32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9" y="32"/>
                    <a:pt x="189" y="32"/>
                    <a:pt x="189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1"/>
                    <a:pt x="187" y="31"/>
                    <a:pt x="187" y="32"/>
                  </a:cubicBezTo>
                  <a:cubicBezTo>
                    <a:pt x="187" y="32"/>
                    <a:pt x="187" y="32"/>
                    <a:pt x="187" y="32"/>
                  </a:cubicBezTo>
                  <a:cubicBezTo>
                    <a:pt x="188" y="32"/>
                    <a:pt x="187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7" y="32"/>
                    <a:pt x="187" y="32"/>
                    <a:pt x="187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2"/>
                    <a:pt x="185" y="32"/>
                    <a:pt x="185" y="32"/>
                  </a:cubicBezTo>
                  <a:cubicBezTo>
                    <a:pt x="185" y="32"/>
                    <a:pt x="185" y="32"/>
                    <a:pt x="185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5" y="32"/>
                    <a:pt x="185" y="32"/>
                    <a:pt x="185" y="32"/>
                  </a:cubicBezTo>
                  <a:cubicBezTo>
                    <a:pt x="185" y="32"/>
                    <a:pt x="185" y="32"/>
                    <a:pt x="185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2" y="32"/>
                    <a:pt x="181" y="33"/>
                    <a:pt x="181" y="33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0" y="32"/>
                    <a:pt x="180" y="32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79" y="33"/>
                    <a:pt x="179" y="33"/>
                    <a:pt x="178" y="33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2"/>
                    <a:pt x="174" y="32"/>
                    <a:pt x="174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2" y="33"/>
                    <a:pt x="173" y="33"/>
                    <a:pt x="172" y="33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1" y="32"/>
                    <a:pt x="170" y="32"/>
                    <a:pt x="169" y="32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1" y="30"/>
                  </a:cubicBezTo>
                  <a:cubicBezTo>
                    <a:pt x="172" y="30"/>
                    <a:pt x="172" y="30"/>
                    <a:pt x="173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4" y="30"/>
                    <a:pt x="174" y="30"/>
                    <a:pt x="174" y="30"/>
                  </a:cubicBezTo>
                  <a:cubicBezTo>
                    <a:pt x="177" y="29"/>
                    <a:pt x="177" y="29"/>
                    <a:pt x="177" y="29"/>
                  </a:cubicBezTo>
                  <a:cubicBezTo>
                    <a:pt x="177" y="29"/>
                    <a:pt x="177" y="29"/>
                    <a:pt x="177" y="29"/>
                  </a:cubicBezTo>
                  <a:cubicBezTo>
                    <a:pt x="177" y="29"/>
                    <a:pt x="177" y="29"/>
                    <a:pt x="177" y="29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7" y="30"/>
                    <a:pt x="176" y="30"/>
                    <a:pt x="175" y="30"/>
                  </a:cubicBezTo>
                  <a:cubicBezTo>
                    <a:pt x="175" y="30"/>
                    <a:pt x="175" y="30"/>
                    <a:pt x="175" y="30"/>
                  </a:cubicBezTo>
                  <a:cubicBezTo>
                    <a:pt x="175" y="30"/>
                    <a:pt x="175" y="30"/>
                    <a:pt x="175" y="30"/>
                  </a:cubicBezTo>
                  <a:cubicBezTo>
                    <a:pt x="175" y="30"/>
                    <a:pt x="175" y="30"/>
                    <a:pt x="175" y="30"/>
                  </a:cubicBezTo>
                  <a:cubicBezTo>
                    <a:pt x="174" y="30"/>
                    <a:pt x="174" y="30"/>
                    <a:pt x="174" y="30"/>
                  </a:cubicBezTo>
                  <a:cubicBezTo>
                    <a:pt x="174" y="30"/>
                    <a:pt x="174" y="30"/>
                    <a:pt x="174" y="30"/>
                  </a:cubicBezTo>
                  <a:cubicBezTo>
                    <a:pt x="174" y="30"/>
                    <a:pt x="174" y="30"/>
                    <a:pt x="174" y="30"/>
                  </a:cubicBezTo>
                  <a:cubicBezTo>
                    <a:pt x="174" y="30"/>
                    <a:pt x="174" y="30"/>
                    <a:pt x="174" y="30"/>
                  </a:cubicBezTo>
                  <a:cubicBezTo>
                    <a:pt x="174" y="30"/>
                    <a:pt x="174" y="30"/>
                    <a:pt x="174" y="30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4" y="32"/>
                    <a:pt x="174" y="32"/>
                    <a:pt x="173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2"/>
                    <a:pt x="174" y="32"/>
                    <a:pt x="174" y="32"/>
                  </a:cubicBezTo>
                  <a:cubicBezTo>
                    <a:pt x="174" y="32"/>
                    <a:pt x="174" y="32"/>
                    <a:pt x="174" y="32"/>
                  </a:cubicBezTo>
                  <a:cubicBezTo>
                    <a:pt x="174" y="32"/>
                    <a:pt x="174" y="32"/>
                    <a:pt x="174" y="32"/>
                  </a:cubicBezTo>
                  <a:cubicBezTo>
                    <a:pt x="174" y="32"/>
                    <a:pt x="174" y="32"/>
                    <a:pt x="174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6" y="31"/>
                    <a:pt x="177" y="31"/>
                    <a:pt x="177" y="31"/>
                  </a:cubicBezTo>
                  <a:cubicBezTo>
                    <a:pt x="176" y="31"/>
                    <a:pt x="176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1"/>
                    <a:pt x="176" y="31"/>
                    <a:pt x="177" y="31"/>
                  </a:cubicBezTo>
                  <a:cubicBezTo>
                    <a:pt x="177" y="31"/>
                    <a:pt x="177" y="31"/>
                    <a:pt x="177" y="31"/>
                  </a:cubicBezTo>
                  <a:cubicBezTo>
                    <a:pt x="177" y="31"/>
                    <a:pt x="177" y="31"/>
                    <a:pt x="177" y="31"/>
                  </a:cubicBezTo>
                  <a:cubicBezTo>
                    <a:pt x="177" y="31"/>
                    <a:pt x="177" y="31"/>
                    <a:pt x="177" y="31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0"/>
                    <a:pt x="175" y="30"/>
                    <a:pt x="175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6" y="30"/>
                    <a:pt x="176" y="30"/>
                    <a:pt x="176" y="30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79" y="29"/>
                  </a:cubicBezTo>
                  <a:cubicBezTo>
                    <a:pt x="179" y="29"/>
                    <a:pt x="179" y="29"/>
                    <a:pt x="179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1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2" y="30"/>
                    <a:pt x="182" y="30"/>
                    <a:pt x="183" y="30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182" y="30"/>
                    <a:pt x="182" y="31"/>
                    <a:pt x="183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183" y="30"/>
                    <a:pt x="183" y="30"/>
                    <a:pt x="183" y="30"/>
                  </a:cubicBezTo>
                  <a:cubicBezTo>
                    <a:pt x="184" y="30"/>
                    <a:pt x="184" y="30"/>
                    <a:pt x="184" y="30"/>
                  </a:cubicBezTo>
                  <a:cubicBezTo>
                    <a:pt x="184" y="30"/>
                    <a:pt x="184" y="30"/>
                    <a:pt x="184" y="30"/>
                  </a:cubicBezTo>
                  <a:cubicBezTo>
                    <a:pt x="184" y="30"/>
                    <a:pt x="184" y="30"/>
                    <a:pt x="184" y="30"/>
                  </a:cubicBezTo>
                  <a:cubicBezTo>
                    <a:pt x="184" y="30"/>
                    <a:pt x="184" y="30"/>
                    <a:pt x="184" y="30"/>
                  </a:cubicBezTo>
                  <a:cubicBezTo>
                    <a:pt x="185" y="30"/>
                    <a:pt x="185" y="30"/>
                    <a:pt x="185" y="30"/>
                  </a:cubicBezTo>
                  <a:cubicBezTo>
                    <a:pt x="185" y="30"/>
                    <a:pt x="185" y="30"/>
                    <a:pt x="185" y="30"/>
                  </a:cubicBezTo>
                  <a:cubicBezTo>
                    <a:pt x="185" y="30"/>
                    <a:pt x="185" y="30"/>
                    <a:pt x="185" y="30"/>
                  </a:cubicBezTo>
                  <a:cubicBezTo>
                    <a:pt x="185" y="30"/>
                    <a:pt x="185" y="30"/>
                    <a:pt x="185" y="30"/>
                  </a:cubicBezTo>
                  <a:cubicBezTo>
                    <a:pt x="185" y="30"/>
                    <a:pt x="185" y="30"/>
                    <a:pt x="185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6" y="30"/>
                    <a:pt x="186" y="30"/>
                    <a:pt x="187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8" y="30"/>
                    <a:pt x="188" y="30"/>
                    <a:pt x="189" y="30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89" y="30"/>
                    <a:pt x="189" y="30"/>
                    <a:pt x="188" y="30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7" y="30"/>
                    <a:pt x="187" y="30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89" y="29"/>
                    <a:pt x="190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91" y="29"/>
                    <a:pt x="191" y="29"/>
                    <a:pt x="191" y="29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4" y="29"/>
                    <a:pt x="194" y="29"/>
                    <a:pt x="194" y="29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00" y="30"/>
                    <a:pt x="200" y="30"/>
                    <a:pt x="200" y="30"/>
                  </a:cubicBezTo>
                  <a:close/>
                  <a:moveTo>
                    <a:pt x="187" y="30"/>
                  </a:moveTo>
                  <a:cubicBezTo>
                    <a:pt x="187" y="30"/>
                    <a:pt x="187" y="30"/>
                    <a:pt x="187" y="30"/>
                  </a:cubicBezTo>
                  <a:close/>
                  <a:moveTo>
                    <a:pt x="199" y="31"/>
                  </a:moveTo>
                  <a:cubicBezTo>
                    <a:pt x="199" y="30"/>
                    <a:pt x="199" y="30"/>
                    <a:pt x="199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30"/>
                    <a:pt x="199" y="30"/>
                    <a:pt x="199" y="30"/>
                  </a:cubicBezTo>
                  <a:cubicBezTo>
                    <a:pt x="199" y="31"/>
                    <a:pt x="199" y="31"/>
                    <a:pt x="199" y="31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204" y="31"/>
                  </a:move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5" y="31"/>
                    <a:pt x="205" y="31"/>
                    <a:pt x="205" y="31"/>
                  </a:cubicBezTo>
                  <a:cubicBezTo>
                    <a:pt x="205" y="31"/>
                    <a:pt x="205" y="31"/>
                    <a:pt x="205" y="31"/>
                  </a:cubicBezTo>
                  <a:lnTo>
                    <a:pt x="204" y="31"/>
                  </a:lnTo>
                  <a:close/>
                  <a:moveTo>
                    <a:pt x="203" y="31"/>
                  </a:move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31"/>
                    <a:pt x="203" y="31"/>
                    <a:pt x="203" y="31"/>
                  </a:cubicBezTo>
                  <a:close/>
                  <a:moveTo>
                    <a:pt x="201" y="31"/>
                  </a:moveTo>
                  <a:cubicBezTo>
                    <a:pt x="201" y="31"/>
                    <a:pt x="201" y="31"/>
                    <a:pt x="201" y="31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2" y="31"/>
                    <a:pt x="202" y="31"/>
                    <a:pt x="202" y="31"/>
                  </a:cubicBezTo>
                  <a:lnTo>
                    <a:pt x="201" y="31"/>
                  </a:lnTo>
                  <a:close/>
                  <a:moveTo>
                    <a:pt x="201" y="34"/>
                  </a:moveTo>
                  <a:cubicBezTo>
                    <a:pt x="202" y="34"/>
                    <a:pt x="202" y="34"/>
                    <a:pt x="202" y="34"/>
                  </a:cubicBezTo>
                  <a:cubicBezTo>
                    <a:pt x="202" y="34"/>
                    <a:pt x="202" y="34"/>
                    <a:pt x="202" y="34"/>
                  </a:cubicBezTo>
                  <a:cubicBezTo>
                    <a:pt x="202" y="34"/>
                    <a:pt x="202" y="34"/>
                    <a:pt x="202" y="34"/>
                  </a:cubicBezTo>
                  <a:cubicBezTo>
                    <a:pt x="202" y="34"/>
                    <a:pt x="202" y="34"/>
                    <a:pt x="202" y="34"/>
                  </a:cubicBezTo>
                  <a:cubicBezTo>
                    <a:pt x="202" y="34"/>
                    <a:pt x="202" y="34"/>
                    <a:pt x="202" y="34"/>
                  </a:cubicBezTo>
                  <a:cubicBezTo>
                    <a:pt x="202" y="34"/>
                    <a:pt x="202" y="34"/>
                    <a:pt x="202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5" y="34"/>
                    <a:pt x="205" y="34"/>
                    <a:pt x="206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04" y="34"/>
                    <a:pt x="204" y="34"/>
                    <a:pt x="204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203" y="34"/>
                    <a:pt x="203" y="34"/>
                    <a:pt x="203" y="34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1" y="33"/>
                    <a:pt x="201" y="33"/>
                    <a:pt x="201" y="33"/>
                  </a:cubicBezTo>
                  <a:cubicBezTo>
                    <a:pt x="201" y="34"/>
                    <a:pt x="201" y="34"/>
                    <a:pt x="201" y="34"/>
                  </a:cubicBezTo>
                  <a:close/>
                  <a:moveTo>
                    <a:pt x="201" y="35"/>
                  </a:moveTo>
                  <a:cubicBezTo>
                    <a:pt x="200" y="35"/>
                    <a:pt x="200" y="35"/>
                    <a:pt x="200" y="35"/>
                  </a:cubicBezTo>
                  <a:cubicBezTo>
                    <a:pt x="201" y="35"/>
                    <a:pt x="201" y="35"/>
                    <a:pt x="201" y="35"/>
                  </a:cubicBezTo>
                  <a:cubicBezTo>
                    <a:pt x="201" y="35"/>
                    <a:pt x="201" y="35"/>
                    <a:pt x="201" y="35"/>
                  </a:cubicBezTo>
                  <a:cubicBezTo>
                    <a:pt x="201" y="35"/>
                    <a:pt x="201" y="35"/>
                    <a:pt x="201" y="35"/>
                  </a:cubicBezTo>
                  <a:cubicBezTo>
                    <a:pt x="201" y="35"/>
                    <a:pt x="201" y="35"/>
                    <a:pt x="201" y="35"/>
                  </a:cubicBezTo>
                  <a:cubicBezTo>
                    <a:pt x="201" y="35"/>
                    <a:pt x="201" y="35"/>
                    <a:pt x="201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2" y="36"/>
                    <a:pt x="202" y="36"/>
                    <a:pt x="202" y="36"/>
                  </a:cubicBezTo>
                  <a:cubicBezTo>
                    <a:pt x="202" y="36"/>
                    <a:pt x="202" y="36"/>
                    <a:pt x="202" y="36"/>
                  </a:cubicBezTo>
                  <a:cubicBezTo>
                    <a:pt x="202" y="36"/>
                    <a:pt x="202" y="36"/>
                    <a:pt x="202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5"/>
                    <a:pt x="201" y="35"/>
                    <a:pt x="201" y="35"/>
                  </a:cubicBezTo>
                  <a:close/>
                  <a:moveTo>
                    <a:pt x="571" y="3"/>
                  </a:moveTo>
                  <a:cubicBezTo>
                    <a:pt x="572" y="3"/>
                    <a:pt x="572" y="3"/>
                    <a:pt x="572" y="3"/>
                  </a:cubicBezTo>
                  <a:cubicBezTo>
                    <a:pt x="573" y="3"/>
                    <a:pt x="573" y="3"/>
                    <a:pt x="573" y="3"/>
                  </a:cubicBezTo>
                  <a:cubicBezTo>
                    <a:pt x="573" y="3"/>
                    <a:pt x="573" y="3"/>
                    <a:pt x="573" y="3"/>
                  </a:cubicBezTo>
                  <a:cubicBezTo>
                    <a:pt x="573" y="3"/>
                    <a:pt x="573" y="3"/>
                    <a:pt x="573" y="3"/>
                  </a:cubicBezTo>
                  <a:cubicBezTo>
                    <a:pt x="573" y="3"/>
                    <a:pt x="573" y="3"/>
                    <a:pt x="573" y="3"/>
                  </a:cubicBezTo>
                  <a:cubicBezTo>
                    <a:pt x="573" y="3"/>
                    <a:pt x="573" y="3"/>
                    <a:pt x="573" y="3"/>
                  </a:cubicBezTo>
                  <a:cubicBezTo>
                    <a:pt x="574" y="3"/>
                    <a:pt x="574" y="3"/>
                    <a:pt x="574" y="2"/>
                  </a:cubicBezTo>
                  <a:cubicBezTo>
                    <a:pt x="575" y="2"/>
                    <a:pt x="575" y="2"/>
                    <a:pt x="575" y="2"/>
                  </a:cubicBezTo>
                  <a:cubicBezTo>
                    <a:pt x="575" y="2"/>
                    <a:pt x="575" y="2"/>
                    <a:pt x="575" y="2"/>
                  </a:cubicBezTo>
                  <a:cubicBezTo>
                    <a:pt x="575" y="2"/>
                    <a:pt x="575" y="2"/>
                    <a:pt x="576" y="2"/>
                  </a:cubicBezTo>
                  <a:cubicBezTo>
                    <a:pt x="576" y="2"/>
                    <a:pt x="576" y="2"/>
                    <a:pt x="576" y="2"/>
                  </a:cubicBezTo>
                  <a:cubicBezTo>
                    <a:pt x="576" y="2"/>
                    <a:pt x="576" y="2"/>
                    <a:pt x="576" y="2"/>
                  </a:cubicBezTo>
                  <a:cubicBezTo>
                    <a:pt x="576" y="3"/>
                    <a:pt x="576" y="3"/>
                    <a:pt x="576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7" y="3"/>
                    <a:pt x="577" y="3"/>
                    <a:pt x="577" y="3"/>
                  </a:cubicBezTo>
                  <a:cubicBezTo>
                    <a:pt x="576" y="3"/>
                    <a:pt x="576" y="3"/>
                    <a:pt x="575" y="3"/>
                  </a:cubicBezTo>
                  <a:cubicBezTo>
                    <a:pt x="575" y="3"/>
                    <a:pt x="575" y="3"/>
                    <a:pt x="575" y="3"/>
                  </a:cubicBezTo>
                  <a:cubicBezTo>
                    <a:pt x="575" y="3"/>
                    <a:pt x="575" y="3"/>
                    <a:pt x="575" y="3"/>
                  </a:cubicBezTo>
                  <a:cubicBezTo>
                    <a:pt x="575" y="3"/>
                    <a:pt x="575" y="3"/>
                    <a:pt x="575" y="3"/>
                  </a:cubicBezTo>
                  <a:cubicBezTo>
                    <a:pt x="574" y="3"/>
                    <a:pt x="574" y="3"/>
                    <a:pt x="574" y="3"/>
                  </a:cubicBezTo>
                  <a:cubicBezTo>
                    <a:pt x="574" y="3"/>
                    <a:pt x="574" y="3"/>
                    <a:pt x="574" y="3"/>
                  </a:cubicBezTo>
                  <a:cubicBezTo>
                    <a:pt x="573" y="3"/>
                    <a:pt x="573" y="3"/>
                    <a:pt x="573" y="3"/>
                  </a:cubicBezTo>
                  <a:cubicBezTo>
                    <a:pt x="573" y="3"/>
                    <a:pt x="573" y="3"/>
                    <a:pt x="573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2" y="3"/>
                    <a:pt x="572" y="3"/>
                    <a:pt x="572" y="3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71" y="3"/>
                    <a:pt x="571" y="3"/>
                    <a:pt x="571" y="3"/>
                  </a:cubicBezTo>
                  <a:close/>
                  <a:moveTo>
                    <a:pt x="541" y="5"/>
                  </a:moveTo>
                  <a:cubicBezTo>
                    <a:pt x="541" y="5"/>
                    <a:pt x="541" y="5"/>
                    <a:pt x="541" y="5"/>
                  </a:cubicBezTo>
                  <a:cubicBezTo>
                    <a:pt x="541" y="6"/>
                    <a:pt x="541" y="6"/>
                    <a:pt x="541" y="6"/>
                  </a:cubicBezTo>
                  <a:cubicBezTo>
                    <a:pt x="543" y="5"/>
                    <a:pt x="543" y="5"/>
                    <a:pt x="543" y="5"/>
                  </a:cubicBezTo>
                  <a:cubicBezTo>
                    <a:pt x="543" y="6"/>
                    <a:pt x="543" y="6"/>
                    <a:pt x="543" y="6"/>
                  </a:cubicBezTo>
                  <a:cubicBezTo>
                    <a:pt x="543" y="6"/>
                    <a:pt x="543" y="6"/>
                    <a:pt x="543" y="6"/>
                  </a:cubicBezTo>
                  <a:cubicBezTo>
                    <a:pt x="543" y="6"/>
                    <a:pt x="543" y="6"/>
                    <a:pt x="543" y="6"/>
                  </a:cubicBezTo>
                  <a:cubicBezTo>
                    <a:pt x="543" y="6"/>
                    <a:pt x="543" y="6"/>
                    <a:pt x="543" y="6"/>
                  </a:cubicBezTo>
                  <a:cubicBezTo>
                    <a:pt x="543" y="6"/>
                    <a:pt x="543" y="6"/>
                    <a:pt x="543" y="6"/>
                  </a:cubicBezTo>
                  <a:cubicBezTo>
                    <a:pt x="543" y="6"/>
                    <a:pt x="543" y="6"/>
                    <a:pt x="543" y="6"/>
                  </a:cubicBezTo>
                  <a:cubicBezTo>
                    <a:pt x="543" y="6"/>
                    <a:pt x="543" y="6"/>
                    <a:pt x="543" y="6"/>
                  </a:cubicBezTo>
                  <a:cubicBezTo>
                    <a:pt x="544" y="6"/>
                    <a:pt x="544" y="6"/>
                    <a:pt x="544" y="6"/>
                  </a:cubicBezTo>
                  <a:cubicBezTo>
                    <a:pt x="544" y="6"/>
                    <a:pt x="544" y="6"/>
                    <a:pt x="544" y="6"/>
                  </a:cubicBezTo>
                  <a:cubicBezTo>
                    <a:pt x="544" y="6"/>
                    <a:pt x="544" y="6"/>
                    <a:pt x="544" y="6"/>
                  </a:cubicBezTo>
                  <a:cubicBezTo>
                    <a:pt x="545" y="6"/>
                    <a:pt x="545" y="5"/>
                    <a:pt x="545" y="5"/>
                  </a:cubicBezTo>
                  <a:cubicBezTo>
                    <a:pt x="545" y="5"/>
                    <a:pt x="545" y="5"/>
                    <a:pt x="545" y="5"/>
                  </a:cubicBezTo>
                  <a:cubicBezTo>
                    <a:pt x="546" y="5"/>
                    <a:pt x="546" y="5"/>
                    <a:pt x="546" y="5"/>
                  </a:cubicBezTo>
                  <a:cubicBezTo>
                    <a:pt x="546" y="5"/>
                    <a:pt x="546" y="5"/>
                    <a:pt x="546" y="5"/>
                  </a:cubicBezTo>
                  <a:cubicBezTo>
                    <a:pt x="546" y="5"/>
                    <a:pt x="546" y="5"/>
                    <a:pt x="546" y="5"/>
                  </a:cubicBezTo>
                  <a:cubicBezTo>
                    <a:pt x="546" y="5"/>
                    <a:pt x="546" y="5"/>
                    <a:pt x="546" y="5"/>
                  </a:cubicBezTo>
                  <a:cubicBezTo>
                    <a:pt x="547" y="5"/>
                    <a:pt x="547" y="5"/>
                    <a:pt x="547" y="5"/>
                  </a:cubicBezTo>
                  <a:cubicBezTo>
                    <a:pt x="547" y="5"/>
                    <a:pt x="547" y="5"/>
                    <a:pt x="547" y="5"/>
                  </a:cubicBezTo>
                  <a:cubicBezTo>
                    <a:pt x="546" y="5"/>
                    <a:pt x="546" y="5"/>
                    <a:pt x="546" y="5"/>
                  </a:cubicBezTo>
                  <a:cubicBezTo>
                    <a:pt x="546" y="5"/>
                    <a:pt x="546" y="5"/>
                    <a:pt x="546" y="5"/>
                  </a:cubicBezTo>
                  <a:cubicBezTo>
                    <a:pt x="546" y="5"/>
                    <a:pt x="545" y="5"/>
                    <a:pt x="545" y="5"/>
                  </a:cubicBezTo>
                  <a:cubicBezTo>
                    <a:pt x="545" y="5"/>
                    <a:pt x="545" y="5"/>
                    <a:pt x="545" y="5"/>
                  </a:cubicBezTo>
                  <a:cubicBezTo>
                    <a:pt x="544" y="5"/>
                    <a:pt x="544" y="5"/>
                    <a:pt x="544" y="5"/>
                  </a:cubicBezTo>
                  <a:cubicBezTo>
                    <a:pt x="544" y="5"/>
                    <a:pt x="544" y="5"/>
                    <a:pt x="544" y="5"/>
                  </a:cubicBezTo>
                  <a:cubicBezTo>
                    <a:pt x="543" y="5"/>
                    <a:pt x="542" y="5"/>
                    <a:pt x="541" y="5"/>
                  </a:cubicBezTo>
                  <a:cubicBezTo>
                    <a:pt x="541" y="5"/>
                    <a:pt x="541" y="5"/>
                    <a:pt x="541" y="5"/>
                  </a:cubicBezTo>
                  <a:cubicBezTo>
                    <a:pt x="541" y="5"/>
                    <a:pt x="541" y="5"/>
                    <a:pt x="541" y="5"/>
                  </a:cubicBezTo>
                  <a:cubicBezTo>
                    <a:pt x="541" y="5"/>
                    <a:pt x="541" y="5"/>
                    <a:pt x="541" y="5"/>
                  </a:cubicBezTo>
                  <a:cubicBezTo>
                    <a:pt x="541" y="5"/>
                    <a:pt x="541" y="5"/>
                    <a:pt x="541" y="5"/>
                  </a:cubicBezTo>
                  <a:cubicBezTo>
                    <a:pt x="541" y="5"/>
                    <a:pt x="541" y="5"/>
                    <a:pt x="541" y="5"/>
                  </a:cubicBezTo>
                  <a:close/>
                  <a:moveTo>
                    <a:pt x="149" y="35"/>
                  </a:moveTo>
                  <a:cubicBezTo>
                    <a:pt x="149" y="35"/>
                    <a:pt x="149" y="35"/>
                    <a:pt x="149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8" y="34"/>
                    <a:pt x="148" y="34"/>
                    <a:pt x="148" y="3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7" y="35"/>
                    <a:pt x="147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4" y="34"/>
                    <a:pt x="145" y="34"/>
                    <a:pt x="144" y="34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4" y="35"/>
                    <a:pt x="144" y="35"/>
                    <a:pt x="143" y="35"/>
                  </a:cubicBezTo>
                  <a:cubicBezTo>
                    <a:pt x="143" y="34"/>
                    <a:pt x="142" y="34"/>
                    <a:pt x="142" y="34"/>
                  </a:cubicBezTo>
                  <a:cubicBezTo>
                    <a:pt x="141" y="34"/>
                    <a:pt x="141" y="34"/>
                    <a:pt x="141" y="34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41" y="34"/>
                    <a:pt x="141" y="34"/>
                    <a:pt x="141" y="34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7" y="34"/>
                    <a:pt x="137" y="34"/>
                    <a:pt x="137" y="34"/>
                  </a:cubicBezTo>
                  <a:cubicBezTo>
                    <a:pt x="137" y="33"/>
                    <a:pt x="137" y="33"/>
                    <a:pt x="137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36" y="34"/>
                    <a:pt x="136" y="34"/>
                    <a:pt x="136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4" y="34"/>
                    <a:pt x="134" y="34"/>
                    <a:pt x="134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0" y="33"/>
                    <a:pt x="129" y="33"/>
                    <a:pt x="129" y="33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34"/>
                    <a:pt x="126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3"/>
                    <a:pt x="124" y="33"/>
                    <a:pt x="123" y="33"/>
                  </a:cubicBezTo>
                  <a:cubicBezTo>
                    <a:pt x="123" y="34"/>
                    <a:pt x="123" y="34"/>
                    <a:pt x="122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8" y="34"/>
                    <a:pt x="118" y="34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8" y="35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1" y="35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3" y="35"/>
                    <a:pt x="123" y="35"/>
                    <a:pt x="123" y="35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3" y="35"/>
                    <a:pt x="123" y="35"/>
                    <a:pt x="123" y="35"/>
                  </a:cubicBezTo>
                  <a:cubicBezTo>
                    <a:pt x="123" y="35"/>
                    <a:pt x="123" y="35"/>
                    <a:pt x="123" y="35"/>
                  </a:cubicBezTo>
                  <a:cubicBezTo>
                    <a:pt x="123" y="35"/>
                    <a:pt x="123" y="35"/>
                    <a:pt x="123" y="35"/>
                  </a:cubicBezTo>
                  <a:cubicBezTo>
                    <a:pt x="123" y="35"/>
                    <a:pt x="123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8" y="36"/>
                  </a:cubicBezTo>
                  <a:cubicBezTo>
                    <a:pt x="118" y="36"/>
                    <a:pt x="118" y="36"/>
                    <a:pt x="119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3" y="3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7" y="35"/>
                    <a:pt x="127" y="35"/>
                    <a:pt x="127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3" y="36"/>
                    <a:pt x="122" y="36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2" y="37"/>
                    <a:pt x="123" y="37"/>
                    <a:pt x="123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8" y="37"/>
                    <a:pt x="129" y="37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1" y="37"/>
                    <a:pt x="131" y="37"/>
                    <a:pt x="131" y="3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7"/>
                    <a:pt x="133" y="37"/>
                    <a:pt x="134" y="37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7" y="36"/>
                    <a:pt x="138" y="36"/>
                    <a:pt x="138" y="36"/>
                  </a:cubicBezTo>
                  <a:cubicBezTo>
                    <a:pt x="138" y="36"/>
                    <a:pt x="139" y="36"/>
                    <a:pt x="139" y="35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3" y="36"/>
                    <a:pt x="143" y="36"/>
                    <a:pt x="143" y="36"/>
                  </a:cubicBezTo>
                  <a:cubicBezTo>
                    <a:pt x="143" y="36"/>
                    <a:pt x="143" y="36"/>
                    <a:pt x="143" y="3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7" y="36"/>
                    <a:pt x="147" y="36"/>
                    <a:pt x="147" y="35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6" y="35"/>
                    <a:pt x="147" y="35"/>
                    <a:pt x="147" y="35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47" y="35"/>
                    <a:pt x="148" y="35"/>
                    <a:pt x="148" y="35"/>
                  </a:cubicBezTo>
                  <a:cubicBezTo>
                    <a:pt x="148" y="35"/>
                    <a:pt x="148" y="35"/>
                    <a:pt x="148" y="35"/>
                  </a:cubicBezTo>
                  <a:lnTo>
                    <a:pt x="149" y="35"/>
                  </a:lnTo>
                  <a:close/>
                  <a:moveTo>
                    <a:pt x="139" y="33"/>
                  </a:moveTo>
                  <a:cubicBezTo>
                    <a:pt x="139" y="33"/>
                    <a:pt x="139" y="33"/>
                    <a:pt x="139" y="33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3"/>
                    <a:pt x="136" y="33"/>
                    <a:pt x="136" y="33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7" y="33"/>
                    <a:pt x="137" y="33"/>
                    <a:pt x="137" y="33"/>
                  </a:cubicBezTo>
                  <a:cubicBezTo>
                    <a:pt x="137" y="33"/>
                    <a:pt x="137" y="33"/>
                    <a:pt x="137" y="33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3"/>
                    <a:pt x="138" y="33"/>
                    <a:pt x="138" y="33"/>
                  </a:cubicBezTo>
                  <a:lnTo>
                    <a:pt x="139" y="33"/>
                  </a:lnTo>
                  <a:close/>
                  <a:moveTo>
                    <a:pt x="450" y="12"/>
                  </a:moveTo>
                  <a:cubicBezTo>
                    <a:pt x="450" y="12"/>
                    <a:pt x="450" y="12"/>
                    <a:pt x="450" y="12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1" y="11"/>
                    <a:pt x="451" y="11"/>
                    <a:pt x="451" y="11"/>
                  </a:cubicBezTo>
                  <a:cubicBezTo>
                    <a:pt x="450" y="11"/>
                    <a:pt x="450" y="11"/>
                    <a:pt x="450" y="11"/>
                  </a:cubicBezTo>
                  <a:cubicBezTo>
                    <a:pt x="449" y="11"/>
                    <a:pt x="450" y="11"/>
                    <a:pt x="449" y="11"/>
                  </a:cubicBezTo>
                  <a:cubicBezTo>
                    <a:pt x="449" y="11"/>
                    <a:pt x="449" y="11"/>
                    <a:pt x="449" y="11"/>
                  </a:cubicBezTo>
                  <a:cubicBezTo>
                    <a:pt x="449" y="12"/>
                    <a:pt x="449" y="12"/>
                    <a:pt x="449" y="12"/>
                  </a:cubicBezTo>
                  <a:cubicBezTo>
                    <a:pt x="449" y="12"/>
                    <a:pt x="449" y="12"/>
                    <a:pt x="449" y="12"/>
                  </a:cubicBezTo>
                  <a:lnTo>
                    <a:pt x="450" y="12"/>
                  </a:lnTo>
                  <a:close/>
                  <a:moveTo>
                    <a:pt x="155" y="31"/>
                  </a:move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lose/>
                  <a:moveTo>
                    <a:pt x="287" y="24"/>
                  </a:moveTo>
                  <a:cubicBezTo>
                    <a:pt x="287" y="24"/>
                    <a:pt x="287" y="24"/>
                    <a:pt x="287" y="24"/>
                  </a:cubicBezTo>
                  <a:cubicBezTo>
                    <a:pt x="288" y="24"/>
                    <a:pt x="288" y="24"/>
                    <a:pt x="288" y="24"/>
                  </a:cubicBezTo>
                  <a:cubicBezTo>
                    <a:pt x="288" y="24"/>
                    <a:pt x="288" y="24"/>
                    <a:pt x="288" y="24"/>
                  </a:cubicBezTo>
                  <a:cubicBezTo>
                    <a:pt x="288" y="24"/>
                    <a:pt x="288" y="24"/>
                    <a:pt x="288" y="24"/>
                  </a:cubicBezTo>
                  <a:cubicBezTo>
                    <a:pt x="288" y="24"/>
                    <a:pt x="288" y="24"/>
                    <a:pt x="287" y="24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7" y="23"/>
                    <a:pt x="287" y="23"/>
                    <a:pt x="286" y="23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7" y="23"/>
                    <a:pt x="287" y="23"/>
                  </a:cubicBezTo>
                  <a:cubicBezTo>
                    <a:pt x="287" y="23"/>
                    <a:pt x="287" y="23"/>
                    <a:pt x="288" y="23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7" y="23"/>
                    <a:pt x="287" y="23"/>
                    <a:pt x="286" y="23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3"/>
                    <a:pt x="284" y="23"/>
                    <a:pt x="284" y="23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3"/>
                    <a:pt x="281" y="23"/>
                    <a:pt x="280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3"/>
                    <a:pt x="280" y="23"/>
                    <a:pt x="279" y="23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1" y="24"/>
                    <a:pt x="281" y="24"/>
                    <a:pt x="281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4" y="23"/>
                    <a:pt x="284" y="23"/>
                    <a:pt x="285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24"/>
                    <a:pt x="287" y="24"/>
                  </a:cubicBezTo>
                  <a:close/>
                  <a:moveTo>
                    <a:pt x="464" y="11"/>
                  </a:moveTo>
                  <a:cubicBezTo>
                    <a:pt x="464" y="11"/>
                    <a:pt x="464" y="11"/>
                    <a:pt x="464" y="11"/>
                  </a:cubicBezTo>
                  <a:cubicBezTo>
                    <a:pt x="465" y="11"/>
                    <a:pt x="465" y="11"/>
                    <a:pt x="465" y="11"/>
                  </a:cubicBezTo>
                  <a:cubicBezTo>
                    <a:pt x="465" y="11"/>
                    <a:pt x="465" y="11"/>
                    <a:pt x="465" y="11"/>
                  </a:cubicBezTo>
                  <a:cubicBezTo>
                    <a:pt x="465" y="10"/>
                    <a:pt x="465" y="10"/>
                    <a:pt x="465" y="10"/>
                  </a:cubicBezTo>
                  <a:cubicBezTo>
                    <a:pt x="465" y="11"/>
                    <a:pt x="465" y="11"/>
                    <a:pt x="465" y="11"/>
                  </a:cubicBezTo>
                  <a:cubicBezTo>
                    <a:pt x="465" y="10"/>
                    <a:pt x="465" y="10"/>
                    <a:pt x="465" y="10"/>
                  </a:cubicBezTo>
                  <a:cubicBezTo>
                    <a:pt x="464" y="10"/>
                    <a:pt x="464" y="11"/>
                    <a:pt x="464" y="11"/>
                  </a:cubicBezTo>
                  <a:close/>
                  <a:moveTo>
                    <a:pt x="155" y="32"/>
                  </a:moveTo>
                  <a:cubicBezTo>
                    <a:pt x="155" y="32"/>
                    <a:pt x="155" y="32"/>
                    <a:pt x="155" y="32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5" y="32"/>
                    <a:pt x="155" y="32"/>
                    <a:pt x="155" y="32"/>
                  </a:cubicBezTo>
                  <a:close/>
                  <a:moveTo>
                    <a:pt x="549" y="5"/>
                  </a:moveTo>
                  <a:cubicBezTo>
                    <a:pt x="549" y="5"/>
                    <a:pt x="549" y="5"/>
                    <a:pt x="549" y="5"/>
                  </a:cubicBezTo>
                  <a:cubicBezTo>
                    <a:pt x="549" y="5"/>
                    <a:pt x="549" y="5"/>
                    <a:pt x="549" y="5"/>
                  </a:cubicBezTo>
                  <a:cubicBezTo>
                    <a:pt x="548" y="5"/>
                    <a:pt x="548" y="5"/>
                    <a:pt x="548" y="5"/>
                  </a:cubicBezTo>
                  <a:cubicBezTo>
                    <a:pt x="548" y="5"/>
                    <a:pt x="548" y="5"/>
                    <a:pt x="548" y="5"/>
                  </a:cubicBezTo>
                  <a:cubicBezTo>
                    <a:pt x="548" y="5"/>
                    <a:pt x="548" y="5"/>
                    <a:pt x="548" y="5"/>
                  </a:cubicBezTo>
                  <a:lnTo>
                    <a:pt x="549" y="5"/>
                  </a:lnTo>
                  <a:close/>
                  <a:moveTo>
                    <a:pt x="456" y="11"/>
                  </a:moveTo>
                  <a:cubicBezTo>
                    <a:pt x="456" y="11"/>
                    <a:pt x="456" y="11"/>
                    <a:pt x="456" y="11"/>
                  </a:cubicBezTo>
                  <a:cubicBezTo>
                    <a:pt x="456" y="11"/>
                    <a:pt x="456" y="11"/>
                    <a:pt x="456" y="11"/>
                  </a:cubicBezTo>
                  <a:cubicBezTo>
                    <a:pt x="455" y="11"/>
                    <a:pt x="455" y="11"/>
                    <a:pt x="455" y="11"/>
                  </a:cubicBezTo>
                  <a:cubicBezTo>
                    <a:pt x="455" y="11"/>
                    <a:pt x="455" y="11"/>
                    <a:pt x="455" y="11"/>
                  </a:cubicBezTo>
                  <a:cubicBezTo>
                    <a:pt x="456" y="11"/>
                    <a:pt x="456" y="11"/>
                    <a:pt x="456" y="11"/>
                  </a:cubicBezTo>
                  <a:close/>
                  <a:moveTo>
                    <a:pt x="547" y="5"/>
                  </a:moveTo>
                  <a:cubicBezTo>
                    <a:pt x="547" y="5"/>
                    <a:pt x="547" y="5"/>
                    <a:pt x="547" y="5"/>
                  </a:cubicBezTo>
                  <a:cubicBezTo>
                    <a:pt x="546" y="5"/>
                    <a:pt x="546" y="5"/>
                    <a:pt x="546" y="5"/>
                  </a:cubicBezTo>
                  <a:cubicBezTo>
                    <a:pt x="546" y="5"/>
                    <a:pt x="546" y="5"/>
                    <a:pt x="546" y="5"/>
                  </a:cubicBezTo>
                  <a:cubicBezTo>
                    <a:pt x="547" y="5"/>
                    <a:pt x="547" y="5"/>
                    <a:pt x="547" y="5"/>
                  </a:cubicBezTo>
                  <a:close/>
                  <a:moveTo>
                    <a:pt x="547" y="5"/>
                  </a:moveTo>
                  <a:cubicBezTo>
                    <a:pt x="547" y="5"/>
                    <a:pt x="547" y="5"/>
                    <a:pt x="547" y="5"/>
                  </a:cubicBezTo>
                  <a:cubicBezTo>
                    <a:pt x="547" y="5"/>
                    <a:pt x="547" y="5"/>
                    <a:pt x="547" y="5"/>
                  </a:cubicBezTo>
                  <a:cubicBezTo>
                    <a:pt x="548" y="5"/>
                    <a:pt x="548" y="5"/>
                    <a:pt x="548" y="5"/>
                  </a:cubicBezTo>
                  <a:cubicBezTo>
                    <a:pt x="547" y="5"/>
                    <a:pt x="547" y="5"/>
                    <a:pt x="547" y="5"/>
                  </a:cubicBezTo>
                  <a:close/>
                  <a:moveTo>
                    <a:pt x="542" y="6"/>
                  </a:moveTo>
                  <a:cubicBezTo>
                    <a:pt x="542" y="6"/>
                    <a:pt x="542" y="6"/>
                    <a:pt x="542" y="6"/>
                  </a:cubicBezTo>
                  <a:cubicBezTo>
                    <a:pt x="542" y="6"/>
                    <a:pt x="542" y="6"/>
                    <a:pt x="542" y="6"/>
                  </a:cubicBezTo>
                  <a:cubicBezTo>
                    <a:pt x="542" y="6"/>
                    <a:pt x="542" y="6"/>
                    <a:pt x="542" y="6"/>
                  </a:cubicBezTo>
                  <a:close/>
                  <a:moveTo>
                    <a:pt x="549" y="5"/>
                  </a:moveTo>
                  <a:cubicBezTo>
                    <a:pt x="549" y="5"/>
                    <a:pt x="549" y="5"/>
                    <a:pt x="549" y="5"/>
                  </a:cubicBezTo>
                  <a:cubicBezTo>
                    <a:pt x="549" y="5"/>
                    <a:pt x="549" y="5"/>
                    <a:pt x="549" y="5"/>
                  </a:cubicBezTo>
                  <a:cubicBezTo>
                    <a:pt x="549" y="5"/>
                    <a:pt x="549" y="5"/>
                    <a:pt x="549" y="5"/>
                  </a:cubicBezTo>
                  <a:close/>
                  <a:moveTo>
                    <a:pt x="550" y="5"/>
                  </a:moveTo>
                  <a:cubicBezTo>
                    <a:pt x="550" y="5"/>
                    <a:pt x="550" y="5"/>
                    <a:pt x="550" y="5"/>
                  </a:cubicBezTo>
                  <a:cubicBezTo>
                    <a:pt x="549" y="5"/>
                    <a:pt x="549" y="5"/>
                    <a:pt x="549" y="5"/>
                  </a:cubicBezTo>
                  <a:cubicBezTo>
                    <a:pt x="549" y="5"/>
                    <a:pt x="549" y="5"/>
                    <a:pt x="549" y="5"/>
                  </a:cubicBezTo>
                  <a:cubicBezTo>
                    <a:pt x="550" y="5"/>
                    <a:pt x="550" y="5"/>
                    <a:pt x="550" y="5"/>
                  </a:cubicBezTo>
                  <a:close/>
                  <a:moveTo>
                    <a:pt x="545" y="6"/>
                  </a:moveTo>
                  <a:cubicBezTo>
                    <a:pt x="545" y="6"/>
                    <a:pt x="545" y="6"/>
                    <a:pt x="545" y="6"/>
                  </a:cubicBezTo>
                  <a:cubicBezTo>
                    <a:pt x="545" y="6"/>
                    <a:pt x="545" y="6"/>
                    <a:pt x="545" y="6"/>
                  </a:cubicBezTo>
                  <a:cubicBezTo>
                    <a:pt x="545" y="6"/>
                    <a:pt x="545" y="6"/>
                    <a:pt x="545" y="6"/>
                  </a:cubicBezTo>
                  <a:cubicBezTo>
                    <a:pt x="545" y="5"/>
                    <a:pt x="545" y="5"/>
                    <a:pt x="545" y="5"/>
                  </a:cubicBezTo>
                  <a:cubicBezTo>
                    <a:pt x="545" y="5"/>
                    <a:pt x="545" y="5"/>
                    <a:pt x="545" y="5"/>
                  </a:cubicBezTo>
                  <a:cubicBezTo>
                    <a:pt x="546" y="5"/>
                    <a:pt x="546" y="5"/>
                    <a:pt x="546" y="5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5" y="6"/>
                    <a:pt x="545" y="6"/>
                    <a:pt x="545" y="6"/>
                  </a:cubicBezTo>
                  <a:cubicBezTo>
                    <a:pt x="545" y="6"/>
                    <a:pt x="545" y="6"/>
                    <a:pt x="545" y="6"/>
                  </a:cubicBezTo>
                  <a:close/>
                  <a:moveTo>
                    <a:pt x="552" y="5"/>
                  </a:moveTo>
                  <a:cubicBezTo>
                    <a:pt x="552" y="5"/>
                    <a:pt x="552" y="5"/>
                    <a:pt x="552" y="5"/>
                  </a:cubicBezTo>
                  <a:cubicBezTo>
                    <a:pt x="551" y="5"/>
                    <a:pt x="551" y="5"/>
                    <a:pt x="550" y="5"/>
                  </a:cubicBezTo>
                  <a:cubicBezTo>
                    <a:pt x="550" y="5"/>
                    <a:pt x="550" y="5"/>
                    <a:pt x="550" y="5"/>
                  </a:cubicBezTo>
                  <a:cubicBezTo>
                    <a:pt x="551" y="5"/>
                    <a:pt x="551" y="5"/>
                    <a:pt x="551" y="5"/>
                  </a:cubicBezTo>
                  <a:lnTo>
                    <a:pt x="552" y="5"/>
                  </a:lnTo>
                  <a:close/>
                  <a:moveTo>
                    <a:pt x="462" y="12"/>
                  </a:moveTo>
                  <a:cubicBezTo>
                    <a:pt x="462" y="12"/>
                    <a:pt x="462" y="12"/>
                    <a:pt x="462" y="12"/>
                  </a:cubicBezTo>
                  <a:cubicBezTo>
                    <a:pt x="462" y="12"/>
                    <a:pt x="462" y="12"/>
                    <a:pt x="462" y="12"/>
                  </a:cubicBezTo>
                  <a:cubicBezTo>
                    <a:pt x="462" y="11"/>
                    <a:pt x="462" y="11"/>
                    <a:pt x="462" y="11"/>
                  </a:cubicBezTo>
                  <a:cubicBezTo>
                    <a:pt x="463" y="11"/>
                    <a:pt x="463" y="11"/>
                    <a:pt x="463" y="11"/>
                  </a:cubicBezTo>
                  <a:cubicBezTo>
                    <a:pt x="463" y="11"/>
                    <a:pt x="463" y="11"/>
                    <a:pt x="463" y="11"/>
                  </a:cubicBezTo>
                  <a:cubicBezTo>
                    <a:pt x="463" y="11"/>
                    <a:pt x="463" y="11"/>
                    <a:pt x="463" y="11"/>
                  </a:cubicBezTo>
                  <a:cubicBezTo>
                    <a:pt x="463" y="11"/>
                    <a:pt x="463" y="11"/>
                    <a:pt x="463" y="11"/>
                  </a:cubicBezTo>
                  <a:cubicBezTo>
                    <a:pt x="463" y="11"/>
                    <a:pt x="463" y="11"/>
                    <a:pt x="463" y="11"/>
                  </a:cubicBezTo>
                  <a:cubicBezTo>
                    <a:pt x="464" y="11"/>
                    <a:pt x="464" y="11"/>
                    <a:pt x="464" y="11"/>
                  </a:cubicBezTo>
                  <a:cubicBezTo>
                    <a:pt x="464" y="11"/>
                    <a:pt x="464" y="11"/>
                    <a:pt x="464" y="11"/>
                  </a:cubicBezTo>
                  <a:cubicBezTo>
                    <a:pt x="464" y="11"/>
                    <a:pt x="464" y="11"/>
                    <a:pt x="463" y="11"/>
                  </a:cubicBezTo>
                  <a:cubicBezTo>
                    <a:pt x="463" y="11"/>
                    <a:pt x="463" y="11"/>
                    <a:pt x="463" y="11"/>
                  </a:cubicBezTo>
                  <a:cubicBezTo>
                    <a:pt x="463" y="11"/>
                    <a:pt x="463" y="11"/>
                    <a:pt x="463" y="11"/>
                  </a:cubicBezTo>
                  <a:cubicBezTo>
                    <a:pt x="462" y="11"/>
                    <a:pt x="462" y="11"/>
                    <a:pt x="461" y="11"/>
                  </a:cubicBezTo>
                  <a:cubicBezTo>
                    <a:pt x="461" y="12"/>
                    <a:pt x="461" y="12"/>
                    <a:pt x="461" y="12"/>
                  </a:cubicBezTo>
                  <a:cubicBezTo>
                    <a:pt x="462" y="12"/>
                    <a:pt x="462" y="12"/>
                    <a:pt x="462" y="12"/>
                  </a:cubicBezTo>
                  <a:close/>
                  <a:moveTo>
                    <a:pt x="548" y="6"/>
                  </a:moveTo>
                  <a:cubicBezTo>
                    <a:pt x="548" y="6"/>
                    <a:pt x="548" y="6"/>
                    <a:pt x="548" y="6"/>
                  </a:cubicBezTo>
                  <a:cubicBezTo>
                    <a:pt x="549" y="5"/>
                    <a:pt x="549" y="5"/>
                    <a:pt x="549" y="5"/>
                  </a:cubicBezTo>
                  <a:cubicBezTo>
                    <a:pt x="549" y="5"/>
                    <a:pt x="549" y="5"/>
                    <a:pt x="549" y="5"/>
                  </a:cubicBezTo>
                  <a:cubicBezTo>
                    <a:pt x="549" y="5"/>
                    <a:pt x="549" y="5"/>
                    <a:pt x="549" y="5"/>
                  </a:cubicBezTo>
                  <a:cubicBezTo>
                    <a:pt x="548" y="5"/>
                    <a:pt x="548" y="6"/>
                    <a:pt x="548" y="6"/>
                  </a:cubicBezTo>
                  <a:cubicBezTo>
                    <a:pt x="548" y="6"/>
                    <a:pt x="548" y="6"/>
                    <a:pt x="548" y="6"/>
                  </a:cubicBezTo>
                  <a:close/>
                  <a:moveTo>
                    <a:pt x="541" y="6"/>
                  </a:moveTo>
                  <a:cubicBezTo>
                    <a:pt x="541" y="6"/>
                    <a:pt x="541" y="6"/>
                    <a:pt x="541" y="6"/>
                  </a:cubicBezTo>
                  <a:cubicBezTo>
                    <a:pt x="541" y="6"/>
                    <a:pt x="541" y="6"/>
                    <a:pt x="541" y="6"/>
                  </a:cubicBezTo>
                  <a:cubicBezTo>
                    <a:pt x="542" y="6"/>
                    <a:pt x="542" y="6"/>
                    <a:pt x="542" y="6"/>
                  </a:cubicBezTo>
                  <a:cubicBezTo>
                    <a:pt x="541" y="6"/>
                    <a:pt x="541" y="6"/>
                    <a:pt x="541" y="6"/>
                  </a:cubicBezTo>
                  <a:close/>
                  <a:moveTo>
                    <a:pt x="547" y="6"/>
                  </a:moveTo>
                  <a:cubicBezTo>
                    <a:pt x="547" y="6"/>
                    <a:pt x="547" y="6"/>
                    <a:pt x="547" y="6"/>
                  </a:cubicBezTo>
                  <a:cubicBezTo>
                    <a:pt x="547" y="6"/>
                    <a:pt x="547" y="6"/>
                    <a:pt x="547" y="6"/>
                  </a:cubicBezTo>
                  <a:cubicBezTo>
                    <a:pt x="547" y="6"/>
                    <a:pt x="547" y="6"/>
                    <a:pt x="547" y="6"/>
                  </a:cubicBezTo>
                  <a:cubicBezTo>
                    <a:pt x="547" y="6"/>
                    <a:pt x="547" y="6"/>
                    <a:pt x="547" y="6"/>
                  </a:cubicBezTo>
                  <a:cubicBezTo>
                    <a:pt x="547" y="6"/>
                    <a:pt x="547" y="6"/>
                    <a:pt x="547" y="6"/>
                  </a:cubicBezTo>
                  <a:close/>
                  <a:moveTo>
                    <a:pt x="550" y="5"/>
                  </a:moveTo>
                  <a:cubicBezTo>
                    <a:pt x="550" y="5"/>
                    <a:pt x="550" y="5"/>
                    <a:pt x="550" y="5"/>
                  </a:cubicBezTo>
                  <a:cubicBezTo>
                    <a:pt x="550" y="5"/>
                    <a:pt x="550" y="5"/>
                    <a:pt x="550" y="5"/>
                  </a:cubicBezTo>
                  <a:close/>
                  <a:moveTo>
                    <a:pt x="551" y="6"/>
                  </a:moveTo>
                  <a:cubicBezTo>
                    <a:pt x="551" y="6"/>
                    <a:pt x="551" y="6"/>
                    <a:pt x="551" y="6"/>
                  </a:cubicBezTo>
                  <a:cubicBezTo>
                    <a:pt x="551" y="6"/>
                    <a:pt x="551" y="6"/>
                    <a:pt x="551" y="6"/>
                  </a:cubicBezTo>
                  <a:cubicBezTo>
                    <a:pt x="551" y="6"/>
                    <a:pt x="551" y="6"/>
                    <a:pt x="551" y="6"/>
                  </a:cubicBezTo>
                  <a:cubicBezTo>
                    <a:pt x="551" y="6"/>
                    <a:pt x="551" y="6"/>
                    <a:pt x="551" y="6"/>
                  </a:cubicBezTo>
                  <a:cubicBezTo>
                    <a:pt x="551" y="5"/>
                    <a:pt x="551" y="5"/>
                    <a:pt x="551" y="5"/>
                  </a:cubicBezTo>
                  <a:cubicBezTo>
                    <a:pt x="551" y="5"/>
                    <a:pt x="551" y="5"/>
                    <a:pt x="551" y="5"/>
                  </a:cubicBezTo>
                  <a:cubicBezTo>
                    <a:pt x="551" y="6"/>
                    <a:pt x="551" y="6"/>
                    <a:pt x="551" y="6"/>
                  </a:cubicBezTo>
                  <a:cubicBezTo>
                    <a:pt x="551" y="6"/>
                    <a:pt x="551" y="6"/>
                    <a:pt x="551" y="6"/>
                  </a:cubicBezTo>
                  <a:close/>
                  <a:moveTo>
                    <a:pt x="545" y="6"/>
                  </a:moveTo>
                  <a:cubicBezTo>
                    <a:pt x="545" y="6"/>
                    <a:pt x="545" y="6"/>
                    <a:pt x="545" y="6"/>
                  </a:cubicBezTo>
                  <a:cubicBezTo>
                    <a:pt x="545" y="6"/>
                    <a:pt x="545" y="6"/>
                    <a:pt x="546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6" y="6"/>
                    <a:pt x="546" y="6"/>
                    <a:pt x="546" y="6"/>
                  </a:cubicBezTo>
                  <a:cubicBezTo>
                    <a:pt x="546" y="6"/>
                    <a:pt x="545" y="6"/>
                    <a:pt x="545" y="6"/>
                  </a:cubicBezTo>
                  <a:close/>
                  <a:moveTo>
                    <a:pt x="549" y="6"/>
                  </a:moveTo>
                  <a:cubicBezTo>
                    <a:pt x="549" y="6"/>
                    <a:pt x="549" y="6"/>
                    <a:pt x="549" y="6"/>
                  </a:cubicBezTo>
                  <a:cubicBezTo>
                    <a:pt x="549" y="6"/>
                    <a:pt x="549" y="6"/>
                    <a:pt x="549" y="6"/>
                  </a:cubicBezTo>
                  <a:cubicBezTo>
                    <a:pt x="550" y="6"/>
                    <a:pt x="550" y="6"/>
                    <a:pt x="550" y="6"/>
                  </a:cubicBezTo>
                  <a:cubicBezTo>
                    <a:pt x="550" y="6"/>
                    <a:pt x="550" y="6"/>
                    <a:pt x="550" y="6"/>
                  </a:cubicBezTo>
                  <a:cubicBezTo>
                    <a:pt x="550" y="6"/>
                    <a:pt x="550" y="6"/>
                    <a:pt x="550" y="6"/>
                  </a:cubicBezTo>
                  <a:cubicBezTo>
                    <a:pt x="549" y="6"/>
                    <a:pt x="549" y="6"/>
                    <a:pt x="549" y="6"/>
                  </a:cubicBezTo>
                  <a:close/>
                  <a:moveTo>
                    <a:pt x="547" y="6"/>
                  </a:moveTo>
                  <a:cubicBezTo>
                    <a:pt x="547" y="6"/>
                    <a:pt x="547" y="6"/>
                    <a:pt x="547" y="6"/>
                  </a:cubicBezTo>
                  <a:cubicBezTo>
                    <a:pt x="547" y="6"/>
                    <a:pt x="547" y="6"/>
                    <a:pt x="547" y="6"/>
                  </a:cubicBezTo>
                  <a:cubicBezTo>
                    <a:pt x="547" y="6"/>
                    <a:pt x="547" y="6"/>
                    <a:pt x="547" y="6"/>
                  </a:cubicBezTo>
                  <a:cubicBezTo>
                    <a:pt x="547" y="6"/>
                    <a:pt x="547" y="6"/>
                    <a:pt x="547" y="6"/>
                  </a:cubicBezTo>
                  <a:cubicBezTo>
                    <a:pt x="547" y="6"/>
                    <a:pt x="547" y="6"/>
                    <a:pt x="547" y="6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47" y="6"/>
                    <a:pt x="547" y="6"/>
                    <a:pt x="547" y="6"/>
                  </a:cubicBezTo>
                  <a:cubicBezTo>
                    <a:pt x="547" y="6"/>
                    <a:pt x="547" y="6"/>
                    <a:pt x="547" y="6"/>
                  </a:cubicBezTo>
                  <a:close/>
                  <a:moveTo>
                    <a:pt x="549" y="6"/>
                  </a:moveTo>
                  <a:cubicBezTo>
                    <a:pt x="549" y="6"/>
                    <a:pt x="549" y="6"/>
                    <a:pt x="549" y="6"/>
                  </a:cubicBezTo>
                  <a:cubicBezTo>
                    <a:pt x="550" y="6"/>
                    <a:pt x="550" y="6"/>
                    <a:pt x="550" y="6"/>
                  </a:cubicBezTo>
                  <a:cubicBezTo>
                    <a:pt x="549" y="6"/>
                    <a:pt x="549" y="6"/>
                    <a:pt x="549" y="6"/>
                  </a:cubicBezTo>
                  <a:close/>
                  <a:moveTo>
                    <a:pt x="550" y="6"/>
                  </a:moveTo>
                  <a:cubicBezTo>
                    <a:pt x="550" y="6"/>
                    <a:pt x="550" y="6"/>
                    <a:pt x="550" y="6"/>
                  </a:cubicBezTo>
                  <a:cubicBezTo>
                    <a:pt x="550" y="6"/>
                    <a:pt x="550" y="6"/>
                    <a:pt x="550" y="6"/>
                  </a:cubicBezTo>
                  <a:cubicBezTo>
                    <a:pt x="551" y="6"/>
                    <a:pt x="551" y="6"/>
                    <a:pt x="551" y="6"/>
                  </a:cubicBezTo>
                  <a:lnTo>
                    <a:pt x="550" y="6"/>
                  </a:lnTo>
                  <a:close/>
                  <a:moveTo>
                    <a:pt x="198" y="30"/>
                  </a:move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8" y="30"/>
                    <a:pt x="198" y="30"/>
                    <a:pt x="198" y="30"/>
                  </a:cubicBezTo>
                  <a:close/>
                  <a:moveTo>
                    <a:pt x="232" y="28"/>
                  </a:moveTo>
                  <a:cubicBezTo>
                    <a:pt x="232" y="28"/>
                    <a:pt x="232" y="28"/>
                    <a:pt x="232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1" y="28"/>
                    <a:pt x="231" y="28"/>
                    <a:pt x="231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32" y="28"/>
                    <a:pt x="232" y="28"/>
                    <a:pt x="232" y="28"/>
                  </a:cubicBezTo>
                  <a:close/>
                  <a:moveTo>
                    <a:pt x="234" y="28"/>
                  </a:moveTo>
                  <a:cubicBezTo>
                    <a:pt x="234" y="28"/>
                    <a:pt x="234" y="28"/>
                    <a:pt x="234" y="28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4" y="28"/>
                    <a:pt x="234" y="28"/>
                    <a:pt x="234" y="28"/>
                  </a:cubicBezTo>
                  <a:close/>
                  <a:moveTo>
                    <a:pt x="371" y="19"/>
                  </a:move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1" y="19"/>
                    <a:pt x="371" y="19"/>
                    <a:pt x="371" y="19"/>
                  </a:cubicBezTo>
                  <a:cubicBezTo>
                    <a:pt x="370" y="19"/>
                    <a:pt x="370" y="19"/>
                    <a:pt x="370" y="19"/>
                  </a:cubicBezTo>
                  <a:cubicBezTo>
                    <a:pt x="370" y="19"/>
                    <a:pt x="370" y="19"/>
                    <a:pt x="370" y="19"/>
                  </a:cubicBezTo>
                  <a:cubicBezTo>
                    <a:pt x="370" y="19"/>
                    <a:pt x="370" y="19"/>
                    <a:pt x="370" y="19"/>
                  </a:cubicBezTo>
                  <a:cubicBezTo>
                    <a:pt x="370" y="19"/>
                    <a:pt x="370" y="19"/>
                    <a:pt x="370" y="19"/>
                  </a:cubicBezTo>
                  <a:lnTo>
                    <a:pt x="371" y="19"/>
                  </a:lnTo>
                  <a:close/>
                  <a:moveTo>
                    <a:pt x="589" y="4"/>
                  </a:moveTo>
                  <a:cubicBezTo>
                    <a:pt x="589" y="4"/>
                    <a:pt x="589" y="4"/>
                    <a:pt x="589" y="4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589" y="4"/>
                    <a:pt x="589" y="4"/>
                    <a:pt x="589" y="4"/>
                  </a:cubicBezTo>
                  <a:close/>
                  <a:moveTo>
                    <a:pt x="589" y="4"/>
                  </a:moveTo>
                  <a:cubicBezTo>
                    <a:pt x="589" y="4"/>
                    <a:pt x="589" y="4"/>
                    <a:pt x="589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7" y="4"/>
                    <a:pt x="588" y="4"/>
                    <a:pt x="587" y="5"/>
                  </a:cubicBezTo>
                  <a:cubicBezTo>
                    <a:pt x="587" y="5"/>
                    <a:pt x="587" y="5"/>
                    <a:pt x="587" y="5"/>
                  </a:cubicBezTo>
                  <a:cubicBezTo>
                    <a:pt x="587" y="4"/>
                    <a:pt x="587" y="4"/>
                    <a:pt x="587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589" y="4"/>
                    <a:pt x="589" y="4"/>
                    <a:pt x="589" y="4"/>
                  </a:cubicBezTo>
                  <a:close/>
                  <a:moveTo>
                    <a:pt x="365" y="19"/>
                  </a:moveTo>
                  <a:cubicBezTo>
                    <a:pt x="365" y="19"/>
                    <a:pt x="365" y="19"/>
                    <a:pt x="365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5" y="19"/>
                    <a:pt x="365" y="19"/>
                    <a:pt x="365" y="19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3" y="19"/>
                    <a:pt x="363" y="19"/>
                    <a:pt x="363" y="19"/>
                  </a:cubicBezTo>
                  <a:cubicBezTo>
                    <a:pt x="363" y="20"/>
                    <a:pt x="363" y="20"/>
                    <a:pt x="363" y="20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4" y="20"/>
                    <a:pt x="364" y="20"/>
                    <a:pt x="364" y="20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4" y="19"/>
                    <a:pt x="364" y="19"/>
                    <a:pt x="364" y="19"/>
                  </a:cubicBezTo>
                  <a:cubicBezTo>
                    <a:pt x="365" y="19"/>
                    <a:pt x="365" y="19"/>
                    <a:pt x="365" y="19"/>
                  </a:cubicBezTo>
                  <a:close/>
                  <a:moveTo>
                    <a:pt x="367" y="19"/>
                  </a:moveTo>
                  <a:cubicBezTo>
                    <a:pt x="367" y="19"/>
                    <a:pt x="367" y="19"/>
                    <a:pt x="367" y="19"/>
                  </a:cubicBezTo>
                  <a:cubicBezTo>
                    <a:pt x="368" y="19"/>
                    <a:pt x="368" y="19"/>
                    <a:pt x="368" y="19"/>
                  </a:cubicBezTo>
                  <a:cubicBezTo>
                    <a:pt x="368" y="19"/>
                    <a:pt x="368" y="19"/>
                    <a:pt x="368" y="19"/>
                  </a:cubicBezTo>
                  <a:cubicBezTo>
                    <a:pt x="368" y="19"/>
                    <a:pt x="368" y="19"/>
                    <a:pt x="368" y="19"/>
                  </a:cubicBezTo>
                  <a:cubicBezTo>
                    <a:pt x="368" y="19"/>
                    <a:pt x="368" y="19"/>
                    <a:pt x="368" y="19"/>
                  </a:cubicBezTo>
                  <a:lnTo>
                    <a:pt x="367" y="19"/>
                  </a:lnTo>
                  <a:close/>
                  <a:moveTo>
                    <a:pt x="592" y="4"/>
                  </a:moveTo>
                  <a:cubicBezTo>
                    <a:pt x="592" y="4"/>
                    <a:pt x="592" y="4"/>
                    <a:pt x="592" y="4"/>
                  </a:cubicBezTo>
                  <a:cubicBezTo>
                    <a:pt x="592" y="4"/>
                    <a:pt x="592" y="4"/>
                    <a:pt x="592" y="4"/>
                  </a:cubicBezTo>
                  <a:cubicBezTo>
                    <a:pt x="592" y="4"/>
                    <a:pt x="592" y="4"/>
                    <a:pt x="592" y="4"/>
                  </a:cubicBezTo>
                  <a:cubicBezTo>
                    <a:pt x="592" y="4"/>
                    <a:pt x="592" y="4"/>
                    <a:pt x="592" y="4"/>
                  </a:cubicBezTo>
                  <a:cubicBezTo>
                    <a:pt x="591" y="4"/>
                    <a:pt x="591" y="4"/>
                    <a:pt x="591" y="4"/>
                  </a:cubicBezTo>
                  <a:cubicBezTo>
                    <a:pt x="591" y="4"/>
                    <a:pt x="591" y="4"/>
                    <a:pt x="591" y="4"/>
                  </a:cubicBezTo>
                  <a:cubicBezTo>
                    <a:pt x="591" y="4"/>
                    <a:pt x="591" y="4"/>
                    <a:pt x="591" y="4"/>
                  </a:cubicBezTo>
                  <a:cubicBezTo>
                    <a:pt x="591" y="4"/>
                    <a:pt x="591" y="4"/>
                    <a:pt x="591" y="4"/>
                  </a:cubicBezTo>
                  <a:cubicBezTo>
                    <a:pt x="590" y="4"/>
                    <a:pt x="590" y="4"/>
                    <a:pt x="590" y="4"/>
                  </a:cubicBezTo>
                  <a:cubicBezTo>
                    <a:pt x="590" y="4"/>
                    <a:pt x="590" y="4"/>
                    <a:pt x="590" y="4"/>
                  </a:cubicBezTo>
                  <a:cubicBezTo>
                    <a:pt x="590" y="4"/>
                    <a:pt x="590" y="4"/>
                    <a:pt x="590" y="4"/>
                  </a:cubicBezTo>
                  <a:cubicBezTo>
                    <a:pt x="590" y="4"/>
                    <a:pt x="590" y="4"/>
                    <a:pt x="590" y="4"/>
                  </a:cubicBezTo>
                  <a:cubicBezTo>
                    <a:pt x="591" y="4"/>
                    <a:pt x="592" y="4"/>
                    <a:pt x="592" y="4"/>
                  </a:cubicBezTo>
                  <a:close/>
                  <a:moveTo>
                    <a:pt x="640" y="1"/>
                  </a:moveTo>
                  <a:cubicBezTo>
                    <a:pt x="640" y="1"/>
                    <a:pt x="640" y="1"/>
                    <a:pt x="640" y="1"/>
                  </a:cubicBezTo>
                  <a:cubicBezTo>
                    <a:pt x="640" y="1"/>
                    <a:pt x="640" y="1"/>
                    <a:pt x="640" y="1"/>
                  </a:cubicBezTo>
                  <a:cubicBezTo>
                    <a:pt x="640" y="1"/>
                    <a:pt x="640" y="1"/>
                    <a:pt x="640" y="1"/>
                  </a:cubicBezTo>
                  <a:cubicBezTo>
                    <a:pt x="640" y="1"/>
                    <a:pt x="640" y="1"/>
                    <a:pt x="640" y="1"/>
                  </a:cubicBezTo>
                  <a:cubicBezTo>
                    <a:pt x="640" y="1"/>
                    <a:pt x="641" y="1"/>
                    <a:pt x="641" y="1"/>
                  </a:cubicBezTo>
                  <a:cubicBezTo>
                    <a:pt x="642" y="1"/>
                    <a:pt x="642" y="1"/>
                    <a:pt x="642" y="1"/>
                  </a:cubicBezTo>
                  <a:cubicBezTo>
                    <a:pt x="642" y="1"/>
                    <a:pt x="642" y="1"/>
                    <a:pt x="642" y="1"/>
                  </a:cubicBezTo>
                  <a:cubicBezTo>
                    <a:pt x="642" y="1"/>
                    <a:pt x="642" y="1"/>
                    <a:pt x="642" y="1"/>
                  </a:cubicBezTo>
                  <a:cubicBezTo>
                    <a:pt x="642" y="1"/>
                    <a:pt x="642" y="1"/>
                    <a:pt x="642" y="1"/>
                  </a:cubicBezTo>
                  <a:cubicBezTo>
                    <a:pt x="643" y="1"/>
                    <a:pt x="644" y="1"/>
                    <a:pt x="645" y="1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42" y="0"/>
                    <a:pt x="642" y="0"/>
                    <a:pt x="642" y="0"/>
                  </a:cubicBezTo>
                  <a:cubicBezTo>
                    <a:pt x="642" y="0"/>
                    <a:pt x="642" y="0"/>
                    <a:pt x="642" y="0"/>
                  </a:cubicBezTo>
                  <a:cubicBezTo>
                    <a:pt x="642" y="0"/>
                    <a:pt x="642" y="0"/>
                    <a:pt x="642" y="0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1" y="1"/>
                    <a:pt x="641" y="1"/>
                    <a:pt x="641" y="1"/>
                  </a:cubicBezTo>
                  <a:cubicBezTo>
                    <a:pt x="640" y="1"/>
                    <a:pt x="640" y="1"/>
                    <a:pt x="640" y="1"/>
                  </a:cubicBezTo>
                  <a:cubicBezTo>
                    <a:pt x="640" y="1"/>
                    <a:pt x="640" y="1"/>
                    <a:pt x="640" y="1"/>
                  </a:cubicBezTo>
                  <a:cubicBezTo>
                    <a:pt x="639" y="1"/>
                    <a:pt x="639" y="1"/>
                    <a:pt x="639" y="1"/>
                  </a:cubicBezTo>
                  <a:cubicBezTo>
                    <a:pt x="639" y="1"/>
                    <a:pt x="639" y="1"/>
                    <a:pt x="639" y="1"/>
                  </a:cubicBezTo>
                  <a:cubicBezTo>
                    <a:pt x="640" y="1"/>
                    <a:pt x="640" y="1"/>
                    <a:pt x="640" y="1"/>
                  </a:cubicBezTo>
                  <a:close/>
                  <a:moveTo>
                    <a:pt x="279" y="25"/>
                  </a:moveTo>
                  <a:cubicBezTo>
                    <a:pt x="279" y="25"/>
                    <a:pt x="279" y="25"/>
                    <a:pt x="279" y="25"/>
                  </a:cubicBezTo>
                  <a:cubicBezTo>
                    <a:pt x="279" y="25"/>
                    <a:pt x="279" y="25"/>
                    <a:pt x="279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1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79" y="25"/>
                    <a:pt x="279" y="25"/>
                    <a:pt x="279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26"/>
                    <a:pt x="276" y="26"/>
                    <a:pt x="276" y="26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7" y="25"/>
                    <a:pt x="277" y="25"/>
                    <a:pt x="278" y="25"/>
                  </a:cubicBezTo>
                  <a:cubicBezTo>
                    <a:pt x="278" y="25"/>
                    <a:pt x="278" y="25"/>
                    <a:pt x="279" y="25"/>
                  </a:cubicBezTo>
                  <a:cubicBezTo>
                    <a:pt x="279" y="25"/>
                    <a:pt x="279" y="25"/>
                    <a:pt x="279" y="25"/>
                  </a:cubicBezTo>
                  <a:close/>
                  <a:moveTo>
                    <a:pt x="590" y="4"/>
                  </a:moveTo>
                  <a:cubicBezTo>
                    <a:pt x="590" y="4"/>
                    <a:pt x="590" y="4"/>
                    <a:pt x="590" y="4"/>
                  </a:cubicBezTo>
                  <a:cubicBezTo>
                    <a:pt x="590" y="4"/>
                    <a:pt x="590" y="4"/>
                    <a:pt x="590" y="4"/>
                  </a:cubicBezTo>
                  <a:cubicBezTo>
                    <a:pt x="590" y="4"/>
                    <a:pt x="590" y="4"/>
                    <a:pt x="590" y="4"/>
                  </a:cubicBezTo>
                  <a:cubicBezTo>
                    <a:pt x="589" y="4"/>
                    <a:pt x="589" y="4"/>
                    <a:pt x="589" y="4"/>
                  </a:cubicBezTo>
                  <a:cubicBezTo>
                    <a:pt x="589" y="4"/>
                    <a:pt x="589" y="4"/>
                    <a:pt x="590" y="4"/>
                  </a:cubicBezTo>
                  <a:close/>
                  <a:moveTo>
                    <a:pt x="149" y="34"/>
                  </a:moveTo>
                  <a:cubicBezTo>
                    <a:pt x="148" y="34"/>
                    <a:pt x="148" y="34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49" y="34"/>
                    <a:pt x="149" y="34"/>
                  </a:cubicBezTo>
                  <a:close/>
                  <a:moveTo>
                    <a:pt x="366" y="20"/>
                  </a:moveTo>
                  <a:cubicBezTo>
                    <a:pt x="366" y="20"/>
                    <a:pt x="366" y="20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19"/>
                    <a:pt x="366" y="19"/>
                    <a:pt x="367" y="19"/>
                  </a:cubicBezTo>
                  <a:cubicBezTo>
                    <a:pt x="366" y="20"/>
                    <a:pt x="366" y="20"/>
                    <a:pt x="366" y="20"/>
                  </a:cubicBezTo>
                  <a:close/>
                  <a:moveTo>
                    <a:pt x="588" y="4"/>
                  </a:moveTo>
                  <a:cubicBezTo>
                    <a:pt x="588" y="4"/>
                    <a:pt x="588" y="4"/>
                    <a:pt x="588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8" y="4"/>
                    <a:pt x="588" y="4"/>
                    <a:pt x="588" y="4"/>
                  </a:cubicBezTo>
                  <a:cubicBezTo>
                    <a:pt x="588" y="4"/>
                    <a:pt x="588" y="4"/>
                    <a:pt x="588" y="4"/>
                  </a:cubicBezTo>
                  <a:close/>
                  <a:moveTo>
                    <a:pt x="360" y="20"/>
                  </a:moveTo>
                  <a:cubicBezTo>
                    <a:pt x="360" y="20"/>
                    <a:pt x="360" y="20"/>
                    <a:pt x="360" y="20"/>
                  </a:cubicBezTo>
                  <a:cubicBezTo>
                    <a:pt x="360" y="20"/>
                    <a:pt x="360" y="20"/>
                    <a:pt x="360" y="20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0" y="20"/>
                    <a:pt x="360" y="20"/>
                    <a:pt x="360" y="20"/>
                  </a:cubicBezTo>
                  <a:close/>
                  <a:moveTo>
                    <a:pt x="364" y="20"/>
                  </a:moveTo>
                  <a:cubicBezTo>
                    <a:pt x="364" y="20"/>
                    <a:pt x="364" y="20"/>
                    <a:pt x="364" y="20"/>
                  </a:cubicBezTo>
                  <a:cubicBezTo>
                    <a:pt x="365" y="20"/>
                    <a:pt x="365" y="20"/>
                    <a:pt x="365" y="20"/>
                  </a:cubicBezTo>
                  <a:cubicBezTo>
                    <a:pt x="365" y="20"/>
                    <a:pt x="365" y="20"/>
                    <a:pt x="365" y="20"/>
                  </a:cubicBezTo>
                  <a:lnTo>
                    <a:pt x="364" y="20"/>
                  </a:lnTo>
                  <a:close/>
                  <a:moveTo>
                    <a:pt x="373" y="19"/>
                  </a:moveTo>
                  <a:cubicBezTo>
                    <a:pt x="373" y="19"/>
                    <a:pt x="373" y="19"/>
                    <a:pt x="373" y="19"/>
                  </a:cubicBezTo>
                  <a:cubicBezTo>
                    <a:pt x="373" y="19"/>
                    <a:pt x="373" y="19"/>
                    <a:pt x="373" y="19"/>
                  </a:cubicBezTo>
                  <a:cubicBezTo>
                    <a:pt x="373" y="19"/>
                    <a:pt x="373" y="19"/>
                    <a:pt x="373" y="19"/>
                  </a:cubicBezTo>
                  <a:close/>
                  <a:moveTo>
                    <a:pt x="362" y="20"/>
                  </a:moveTo>
                  <a:cubicBezTo>
                    <a:pt x="362" y="20"/>
                    <a:pt x="362" y="20"/>
                    <a:pt x="362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0"/>
                    <a:pt x="361" y="20"/>
                    <a:pt x="361" y="20"/>
                  </a:cubicBezTo>
                  <a:lnTo>
                    <a:pt x="362" y="20"/>
                  </a:lnTo>
                  <a:close/>
                  <a:moveTo>
                    <a:pt x="425" y="16"/>
                  </a:moveTo>
                  <a:cubicBezTo>
                    <a:pt x="425" y="16"/>
                    <a:pt x="425" y="16"/>
                    <a:pt x="425" y="16"/>
                  </a:cubicBezTo>
                  <a:cubicBezTo>
                    <a:pt x="425" y="16"/>
                    <a:pt x="425" y="16"/>
                    <a:pt x="425" y="16"/>
                  </a:cubicBezTo>
                  <a:cubicBezTo>
                    <a:pt x="425" y="16"/>
                    <a:pt x="425" y="16"/>
                    <a:pt x="425" y="16"/>
                  </a:cubicBezTo>
                  <a:cubicBezTo>
                    <a:pt x="425" y="16"/>
                    <a:pt x="425" y="16"/>
                    <a:pt x="425" y="16"/>
                  </a:cubicBezTo>
                  <a:close/>
                  <a:moveTo>
                    <a:pt x="174" y="33"/>
                  </a:move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lose/>
                  <a:moveTo>
                    <a:pt x="359" y="20"/>
                  </a:moveTo>
                  <a:cubicBezTo>
                    <a:pt x="359" y="20"/>
                    <a:pt x="359" y="20"/>
                    <a:pt x="359" y="20"/>
                  </a:cubicBezTo>
                  <a:cubicBezTo>
                    <a:pt x="359" y="20"/>
                    <a:pt x="359" y="20"/>
                    <a:pt x="359" y="20"/>
                  </a:cubicBezTo>
                  <a:cubicBezTo>
                    <a:pt x="359" y="20"/>
                    <a:pt x="359" y="20"/>
                    <a:pt x="359" y="20"/>
                  </a:cubicBezTo>
                  <a:cubicBezTo>
                    <a:pt x="358" y="20"/>
                    <a:pt x="358" y="20"/>
                    <a:pt x="358" y="20"/>
                  </a:cubicBezTo>
                  <a:cubicBezTo>
                    <a:pt x="359" y="20"/>
                    <a:pt x="359" y="20"/>
                    <a:pt x="359" y="20"/>
                  </a:cubicBezTo>
                  <a:close/>
                  <a:moveTo>
                    <a:pt x="432" y="16"/>
                  </a:moveTo>
                  <a:cubicBezTo>
                    <a:pt x="432" y="16"/>
                    <a:pt x="432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2" y="16"/>
                    <a:pt x="432" y="16"/>
                    <a:pt x="432" y="16"/>
                  </a:cubicBezTo>
                  <a:cubicBezTo>
                    <a:pt x="431" y="16"/>
                    <a:pt x="431" y="16"/>
                    <a:pt x="431" y="16"/>
                  </a:cubicBezTo>
                  <a:cubicBezTo>
                    <a:pt x="431" y="16"/>
                    <a:pt x="431" y="16"/>
                    <a:pt x="431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29" y="16"/>
                    <a:pt x="429" y="15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8" y="16"/>
                    <a:pt x="428" y="16"/>
                    <a:pt x="428" y="16"/>
                  </a:cubicBezTo>
                  <a:cubicBezTo>
                    <a:pt x="429" y="16"/>
                    <a:pt x="429" y="16"/>
                    <a:pt x="429" y="16"/>
                  </a:cubicBezTo>
                  <a:cubicBezTo>
                    <a:pt x="429" y="16"/>
                    <a:pt x="429" y="16"/>
                    <a:pt x="429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0" y="16"/>
                    <a:pt x="430" y="16"/>
                    <a:pt x="430" y="16"/>
                  </a:cubicBezTo>
                  <a:cubicBezTo>
                    <a:pt x="431" y="16"/>
                    <a:pt x="431" y="16"/>
                    <a:pt x="431" y="16"/>
                  </a:cubicBezTo>
                  <a:cubicBezTo>
                    <a:pt x="431" y="16"/>
                    <a:pt x="431" y="16"/>
                    <a:pt x="431" y="16"/>
                  </a:cubicBezTo>
                  <a:cubicBezTo>
                    <a:pt x="431" y="16"/>
                    <a:pt x="431" y="16"/>
                    <a:pt x="432" y="16"/>
                  </a:cubicBezTo>
                  <a:close/>
                  <a:moveTo>
                    <a:pt x="175" y="33"/>
                  </a:moveTo>
                  <a:cubicBezTo>
                    <a:pt x="175" y="33"/>
                    <a:pt x="175" y="33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lnTo>
                    <a:pt x="175" y="33"/>
                  </a:lnTo>
                  <a:close/>
                  <a:moveTo>
                    <a:pt x="621" y="3"/>
                  </a:moveTo>
                  <a:cubicBezTo>
                    <a:pt x="621" y="3"/>
                    <a:pt x="621" y="3"/>
                    <a:pt x="621" y="3"/>
                  </a:cubicBezTo>
                  <a:cubicBezTo>
                    <a:pt x="621" y="3"/>
                    <a:pt x="621" y="3"/>
                    <a:pt x="621" y="3"/>
                  </a:cubicBezTo>
                  <a:cubicBezTo>
                    <a:pt x="621" y="3"/>
                    <a:pt x="622" y="3"/>
                    <a:pt x="622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1" y="3"/>
                    <a:pt x="621" y="3"/>
                    <a:pt x="621" y="3"/>
                  </a:cubicBezTo>
                  <a:cubicBezTo>
                    <a:pt x="620" y="3"/>
                    <a:pt x="620" y="3"/>
                    <a:pt x="620" y="3"/>
                  </a:cubicBezTo>
                  <a:cubicBezTo>
                    <a:pt x="620" y="3"/>
                    <a:pt x="620" y="3"/>
                    <a:pt x="620" y="3"/>
                  </a:cubicBezTo>
                  <a:lnTo>
                    <a:pt x="621" y="3"/>
                  </a:lnTo>
                  <a:close/>
                  <a:moveTo>
                    <a:pt x="165" y="34"/>
                  </a:move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lose/>
                  <a:moveTo>
                    <a:pt x="358" y="21"/>
                  </a:moveTo>
                  <a:cubicBezTo>
                    <a:pt x="358" y="21"/>
                    <a:pt x="358" y="21"/>
                    <a:pt x="358" y="21"/>
                  </a:cubicBezTo>
                  <a:cubicBezTo>
                    <a:pt x="358" y="21"/>
                    <a:pt x="358" y="21"/>
                    <a:pt x="358" y="21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8" y="21"/>
                    <a:pt x="358" y="21"/>
                    <a:pt x="358" y="21"/>
                  </a:cubicBezTo>
                  <a:cubicBezTo>
                    <a:pt x="358" y="21"/>
                    <a:pt x="358" y="21"/>
                    <a:pt x="358" y="21"/>
                  </a:cubicBezTo>
                  <a:cubicBezTo>
                    <a:pt x="358" y="21"/>
                    <a:pt x="358" y="21"/>
                    <a:pt x="358" y="21"/>
                  </a:cubicBezTo>
                  <a:cubicBezTo>
                    <a:pt x="358" y="21"/>
                    <a:pt x="358" y="21"/>
                    <a:pt x="358" y="21"/>
                  </a:cubicBezTo>
                  <a:cubicBezTo>
                    <a:pt x="358" y="21"/>
                    <a:pt x="358" y="21"/>
                    <a:pt x="358" y="21"/>
                  </a:cubicBezTo>
                  <a:cubicBezTo>
                    <a:pt x="359" y="21"/>
                    <a:pt x="359" y="21"/>
                    <a:pt x="359" y="21"/>
                  </a:cubicBezTo>
                  <a:cubicBezTo>
                    <a:pt x="359" y="20"/>
                    <a:pt x="359" y="20"/>
                    <a:pt x="359" y="20"/>
                  </a:cubicBezTo>
                  <a:cubicBezTo>
                    <a:pt x="359" y="21"/>
                    <a:pt x="359" y="21"/>
                    <a:pt x="359" y="21"/>
                  </a:cubicBezTo>
                  <a:cubicBezTo>
                    <a:pt x="359" y="20"/>
                    <a:pt x="359" y="20"/>
                    <a:pt x="359" y="20"/>
                  </a:cubicBezTo>
                  <a:lnTo>
                    <a:pt x="358" y="21"/>
                  </a:lnTo>
                  <a:close/>
                  <a:moveTo>
                    <a:pt x="156" y="34"/>
                  </a:moveTo>
                  <a:cubicBezTo>
                    <a:pt x="156" y="34"/>
                    <a:pt x="156" y="34"/>
                    <a:pt x="156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3" y="34"/>
                    <a:pt x="154" y="34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2" y="35"/>
                    <a:pt x="153" y="35"/>
                    <a:pt x="151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6"/>
                    <a:pt x="153" y="35"/>
                    <a:pt x="154" y="35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5" y="36"/>
                    <a:pt x="155" y="36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87" y="32"/>
                  </a:moveTo>
                  <a:cubicBezTo>
                    <a:pt x="187" y="32"/>
                    <a:pt x="187" y="32"/>
                    <a:pt x="187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5" y="32"/>
                    <a:pt x="185" y="32"/>
                    <a:pt x="185" y="32"/>
                  </a:cubicBezTo>
                  <a:cubicBezTo>
                    <a:pt x="185" y="33"/>
                    <a:pt x="185" y="33"/>
                    <a:pt x="185" y="33"/>
                  </a:cubicBezTo>
                  <a:cubicBezTo>
                    <a:pt x="185" y="33"/>
                    <a:pt x="185" y="33"/>
                    <a:pt x="185" y="33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6" y="33"/>
                    <a:pt x="187" y="32"/>
                    <a:pt x="187" y="32"/>
                  </a:cubicBezTo>
                  <a:cubicBezTo>
                    <a:pt x="187" y="32"/>
                    <a:pt x="187" y="32"/>
                    <a:pt x="187" y="32"/>
                  </a:cubicBezTo>
                  <a:close/>
                  <a:moveTo>
                    <a:pt x="185" y="33"/>
                  </a:moveTo>
                  <a:cubicBezTo>
                    <a:pt x="185" y="33"/>
                    <a:pt x="185" y="33"/>
                    <a:pt x="185" y="33"/>
                  </a:cubicBezTo>
                  <a:cubicBezTo>
                    <a:pt x="185" y="33"/>
                    <a:pt x="185" y="33"/>
                    <a:pt x="185" y="33"/>
                  </a:cubicBezTo>
                  <a:cubicBezTo>
                    <a:pt x="185" y="32"/>
                    <a:pt x="185" y="32"/>
                    <a:pt x="185" y="32"/>
                  </a:cubicBezTo>
                  <a:lnTo>
                    <a:pt x="185" y="33"/>
                  </a:lnTo>
                  <a:close/>
                  <a:moveTo>
                    <a:pt x="189" y="32"/>
                  </a:moveTo>
                  <a:cubicBezTo>
                    <a:pt x="189" y="32"/>
                    <a:pt x="189" y="32"/>
                    <a:pt x="189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2"/>
                    <a:pt x="189" y="32"/>
                    <a:pt x="189" y="32"/>
                  </a:cubicBezTo>
                  <a:close/>
                  <a:moveTo>
                    <a:pt x="607" y="4"/>
                  </a:move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lose/>
                  <a:moveTo>
                    <a:pt x="192" y="32"/>
                  </a:moveTo>
                  <a:cubicBezTo>
                    <a:pt x="192" y="32"/>
                    <a:pt x="192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32"/>
                    <a:pt x="192" y="32"/>
                    <a:pt x="192" y="32"/>
                  </a:cubicBezTo>
                  <a:close/>
                  <a:moveTo>
                    <a:pt x="355" y="22"/>
                  </a:moveTo>
                  <a:cubicBezTo>
                    <a:pt x="355" y="22"/>
                    <a:pt x="355" y="22"/>
                    <a:pt x="355" y="22"/>
                  </a:cubicBezTo>
                  <a:cubicBezTo>
                    <a:pt x="356" y="22"/>
                    <a:pt x="356" y="22"/>
                    <a:pt x="356" y="21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1"/>
                    <a:pt x="355" y="21"/>
                    <a:pt x="355" y="21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5" y="22"/>
                    <a:pt x="355" y="22"/>
                    <a:pt x="355" y="22"/>
                  </a:cubicBezTo>
                  <a:close/>
                  <a:moveTo>
                    <a:pt x="149" y="35"/>
                  </a:moveTo>
                  <a:cubicBezTo>
                    <a:pt x="148" y="35"/>
                    <a:pt x="149" y="35"/>
                    <a:pt x="148" y="35"/>
                  </a:cubicBezTo>
                  <a:lnTo>
                    <a:pt x="149" y="35"/>
                  </a:lnTo>
                  <a:close/>
                  <a:moveTo>
                    <a:pt x="188" y="33"/>
                  </a:moveTo>
                  <a:cubicBezTo>
                    <a:pt x="188" y="33"/>
                    <a:pt x="188" y="33"/>
                    <a:pt x="188" y="33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88" y="33"/>
                    <a:pt x="188" y="33"/>
                    <a:pt x="188" y="33"/>
                  </a:cubicBezTo>
                  <a:close/>
                  <a:moveTo>
                    <a:pt x="412" y="18"/>
                  </a:moveTo>
                  <a:cubicBezTo>
                    <a:pt x="412" y="18"/>
                    <a:pt x="412" y="18"/>
                    <a:pt x="412" y="18"/>
                  </a:cubicBezTo>
                  <a:cubicBezTo>
                    <a:pt x="413" y="18"/>
                    <a:pt x="413" y="18"/>
                    <a:pt x="413" y="18"/>
                  </a:cubicBezTo>
                  <a:cubicBezTo>
                    <a:pt x="413" y="18"/>
                    <a:pt x="413" y="18"/>
                    <a:pt x="413" y="18"/>
                  </a:cubicBezTo>
                  <a:cubicBezTo>
                    <a:pt x="413" y="17"/>
                    <a:pt x="413" y="17"/>
                    <a:pt x="413" y="17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412" y="17"/>
                    <a:pt x="412" y="17"/>
                    <a:pt x="412" y="17"/>
                  </a:cubicBezTo>
                  <a:cubicBezTo>
                    <a:pt x="411" y="17"/>
                    <a:pt x="411" y="17"/>
                    <a:pt x="411" y="17"/>
                  </a:cubicBezTo>
                  <a:cubicBezTo>
                    <a:pt x="411" y="17"/>
                    <a:pt x="411" y="17"/>
                    <a:pt x="411" y="17"/>
                  </a:cubicBezTo>
                  <a:cubicBezTo>
                    <a:pt x="411" y="17"/>
                    <a:pt x="411" y="17"/>
                    <a:pt x="411" y="17"/>
                  </a:cubicBezTo>
                  <a:cubicBezTo>
                    <a:pt x="411" y="18"/>
                    <a:pt x="411" y="18"/>
                    <a:pt x="411" y="18"/>
                  </a:cubicBezTo>
                  <a:cubicBezTo>
                    <a:pt x="411" y="18"/>
                    <a:pt x="411" y="18"/>
                    <a:pt x="411" y="18"/>
                  </a:cubicBezTo>
                  <a:cubicBezTo>
                    <a:pt x="412" y="18"/>
                    <a:pt x="412" y="18"/>
                    <a:pt x="412" y="18"/>
                  </a:cubicBezTo>
                  <a:cubicBezTo>
                    <a:pt x="412" y="18"/>
                    <a:pt x="412" y="18"/>
                    <a:pt x="412" y="18"/>
                  </a:cubicBezTo>
                  <a:cubicBezTo>
                    <a:pt x="412" y="18"/>
                    <a:pt x="412" y="18"/>
                    <a:pt x="412" y="18"/>
                  </a:cubicBezTo>
                  <a:close/>
                  <a:moveTo>
                    <a:pt x="607" y="4"/>
                  </a:move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ubicBezTo>
                    <a:pt x="607" y="4"/>
                    <a:pt x="607" y="4"/>
                    <a:pt x="607" y="4"/>
                  </a:cubicBezTo>
                  <a:close/>
                  <a:moveTo>
                    <a:pt x="150" y="36"/>
                  </a:moveTo>
                  <a:cubicBezTo>
                    <a:pt x="149" y="36"/>
                    <a:pt x="149" y="36"/>
                    <a:pt x="149" y="36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50" y="35"/>
                    <a:pt x="150" y="35"/>
                    <a:pt x="150" y="35"/>
                  </a:cubicBezTo>
                  <a:lnTo>
                    <a:pt x="150" y="36"/>
                  </a:lnTo>
                  <a:close/>
                  <a:moveTo>
                    <a:pt x="355" y="21"/>
                  </a:moveTo>
                  <a:cubicBezTo>
                    <a:pt x="355" y="21"/>
                    <a:pt x="355" y="21"/>
                    <a:pt x="355" y="21"/>
                  </a:cubicBezTo>
                  <a:cubicBezTo>
                    <a:pt x="355" y="21"/>
                    <a:pt x="355" y="21"/>
                    <a:pt x="355" y="21"/>
                  </a:cubicBezTo>
                  <a:cubicBezTo>
                    <a:pt x="355" y="21"/>
                    <a:pt x="355" y="21"/>
                    <a:pt x="355" y="21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lnTo>
                    <a:pt x="355" y="21"/>
                  </a:lnTo>
                  <a:close/>
                  <a:moveTo>
                    <a:pt x="354" y="22"/>
                  </a:move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lnTo>
                    <a:pt x="354" y="22"/>
                  </a:lnTo>
                  <a:close/>
                  <a:moveTo>
                    <a:pt x="147" y="36"/>
                  </a:move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lose/>
                  <a:moveTo>
                    <a:pt x="187" y="33"/>
                  </a:move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87" y="33"/>
                    <a:pt x="186" y="33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7" y="33"/>
                    <a:pt x="187" y="33"/>
                    <a:pt x="187" y="33"/>
                  </a:cubicBezTo>
                  <a:close/>
                  <a:moveTo>
                    <a:pt x="353" y="22"/>
                  </a:moveTo>
                  <a:cubicBezTo>
                    <a:pt x="353" y="22"/>
                    <a:pt x="353" y="22"/>
                    <a:pt x="353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3" y="22"/>
                    <a:pt x="353" y="22"/>
                    <a:pt x="353" y="22"/>
                  </a:cubicBezTo>
                  <a:cubicBezTo>
                    <a:pt x="353" y="23"/>
                    <a:pt x="353" y="23"/>
                    <a:pt x="353" y="23"/>
                  </a:cubicBezTo>
                  <a:lnTo>
                    <a:pt x="353" y="22"/>
                  </a:lnTo>
                  <a:close/>
                  <a:moveTo>
                    <a:pt x="141" y="36"/>
                  </a:moveTo>
                  <a:cubicBezTo>
                    <a:pt x="142" y="36"/>
                    <a:pt x="142" y="36"/>
                    <a:pt x="142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2" y="36"/>
                    <a:pt x="142" y="36"/>
                    <a:pt x="142" y="36"/>
                  </a:cubicBezTo>
                  <a:lnTo>
                    <a:pt x="141" y="36"/>
                  </a:lnTo>
                  <a:close/>
                  <a:moveTo>
                    <a:pt x="352" y="22"/>
                  </a:move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lose/>
                  <a:moveTo>
                    <a:pt x="196" y="33"/>
                  </a:moveTo>
                  <a:cubicBezTo>
                    <a:pt x="196" y="33"/>
                    <a:pt x="196" y="33"/>
                    <a:pt x="196" y="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6" y="33"/>
                    <a:pt x="196" y="33"/>
                    <a:pt x="196" y="33"/>
                  </a:cubicBezTo>
                  <a:close/>
                  <a:moveTo>
                    <a:pt x="234" y="30"/>
                  </a:move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lose/>
                  <a:moveTo>
                    <a:pt x="426" y="17"/>
                  </a:moveTo>
                  <a:cubicBezTo>
                    <a:pt x="426" y="17"/>
                    <a:pt x="426" y="17"/>
                    <a:pt x="426" y="17"/>
                  </a:cubicBezTo>
                  <a:cubicBezTo>
                    <a:pt x="426" y="17"/>
                    <a:pt x="426" y="17"/>
                    <a:pt x="426" y="17"/>
                  </a:cubicBezTo>
                  <a:cubicBezTo>
                    <a:pt x="427" y="17"/>
                    <a:pt x="427" y="17"/>
                    <a:pt x="427" y="17"/>
                  </a:cubicBezTo>
                  <a:cubicBezTo>
                    <a:pt x="427" y="17"/>
                    <a:pt x="427" y="17"/>
                    <a:pt x="427" y="17"/>
                  </a:cubicBezTo>
                  <a:cubicBezTo>
                    <a:pt x="426" y="17"/>
                    <a:pt x="426" y="17"/>
                    <a:pt x="426" y="17"/>
                  </a:cubicBezTo>
                  <a:close/>
                  <a:moveTo>
                    <a:pt x="151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1" y="36"/>
                    <a:pt x="151" y="36"/>
                  </a:cubicBezTo>
                  <a:close/>
                  <a:moveTo>
                    <a:pt x="192" y="34"/>
                  </a:moveTo>
                  <a:cubicBezTo>
                    <a:pt x="192" y="34"/>
                    <a:pt x="192" y="34"/>
                    <a:pt x="192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4"/>
                    <a:pt x="193" y="34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2" y="33"/>
                    <a:pt x="192" y="33"/>
                  </a:cubicBezTo>
                  <a:cubicBezTo>
                    <a:pt x="192" y="33"/>
                    <a:pt x="192" y="33"/>
                    <a:pt x="192" y="33"/>
                  </a:cubicBezTo>
                  <a:lnTo>
                    <a:pt x="192" y="34"/>
                  </a:lnTo>
                  <a:close/>
                  <a:moveTo>
                    <a:pt x="33" y="44"/>
                  </a:moveTo>
                  <a:cubicBezTo>
                    <a:pt x="33" y="44"/>
                    <a:pt x="33" y="44"/>
                    <a:pt x="33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lnTo>
                    <a:pt x="33" y="44"/>
                  </a:lnTo>
                  <a:close/>
                  <a:moveTo>
                    <a:pt x="352" y="22"/>
                  </a:moveTo>
                  <a:cubicBezTo>
                    <a:pt x="352" y="22"/>
                    <a:pt x="352" y="22"/>
                    <a:pt x="352" y="22"/>
                  </a:cubicBezTo>
                  <a:cubicBezTo>
                    <a:pt x="352" y="22"/>
                    <a:pt x="352" y="22"/>
                    <a:pt x="352" y="22"/>
                  </a:cubicBezTo>
                  <a:cubicBezTo>
                    <a:pt x="351" y="22"/>
                    <a:pt x="351" y="23"/>
                    <a:pt x="350" y="23"/>
                  </a:cubicBezTo>
                  <a:cubicBezTo>
                    <a:pt x="350" y="23"/>
                    <a:pt x="350" y="23"/>
                    <a:pt x="350" y="23"/>
                  </a:cubicBezTo>
                  <a:cubicBezTo>
                    <a:pt x="351" y="23"/>
                    <a:pt x="351" y="23"/>
                    <a:pt x="351" y="23"/>
                  </a:cubicBezTo>
                  <a:cubicBezTo>
                    <a:pt x="351" y="23"/>
                    <a:pt x="351" y="23"/>
                    <a:pt x="351" y="23"/>
                  </a:cubicBezTo>
                  <a:cubicBezTo>
                    <a:pt x="351" y="23"/>
                    <a:pt x="351" y="23"/>
                    <a:pt x="352" y="22"/>
                  </a:cubicBezTo>
                  <a:close/>
                  <a:moveTo>
                    <a:pt x="195" y="33"/>
                  </a:moveTo>
                  <a:cubicBezTo>
                    <a:pt x="195" y="33"/>
                    <a:pt x="195" y="33"/>
                    <a:pt x="195" y="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5" y="33"/>
                    <a:pt x="195" y="33"/>
                    <a:pt x="195" y="33"/>
                  </a:cubicBezTo>
                  <a:close/>
                  <a:moveTo>
                    <a:pt x="152" y="36"/>
                  </a:moveTo>
                  <a:cubicBezTo>
                    <a:pt x="152" y="36"/>
                    <a:pt x="152" y="36"/>
                    <a:pt x="152" y="36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1" y="36"/>
                    <a:pt x="151" y="36"/>
                    <a:pt x="151" y="36"/>
                  </a:cubicBezTo>
                  <a:lnTo>
                    <a:pt x="152" y="36"/>
                  </a:lnTo>
                  <a:close/>
                  <a:moveTo>
                    <a:pt x="350" y="23"/>
                  </a:moveTo>
                  <a:cubicBezTo>
                    <a:pt x="350" y="23"/>
                    <a:pt x="350" y="23"/>
                    <a:pt x="350" y="23"/>
                  </a:cubicBezTo>
                  <a:cubicBezTo>
                    <a:pt x="350" y="23"/>
                    <a:pt x="350" y="23"/>
                    <a:pt x="350" y="23"/>
                  </a:cubicBezTo>
                  <a:cubicBezTo>
                    <a:pt x="350" y="23"/>
                    <a:pt x="350" y="23"/>
                    <a:pt x="350" y="23"/>
                  </a:cubicBezTo>
                  <a:cubicBezTo>
                    <a:pt x="350" y="23"/>
                    <a:pt x="350" y="23"/>
                    <a:pt x="350" y="23"/>
                  </a:cubicBezTo>
                  <a:cubicBezTo>
                    <a:pt x="349" y="23"/>
                    <a:pt x="349" y="23"/>
                    <a:pt x="349" y="23"/>
                  </a:cubicBezTo>
                  <a:cubicBezTo>
                    <a:pt x="349" y="23"/>
                    <a:pt x="349" y="23"/>
                    <a:pt x="349" y="23"/>
                  </a:cubicBezTo>
                  <a:cubicBezTo>
                    <a:pt x="350" y="23"/>
                    <a:pt x="350" y="23"/>
                    <a:pt x="350" y="23"/>
                  </a:cubicBezTo>
                  <a:close/>
                  <a:moveTo>
                    <a:pt x="663" y="2"/>
                  </a:moveTo>
                  <a:cubicBezTo>
                    <a:pt x="663" y="2"/>
                    <a:pt x="663" y="2"/>
                    <a:pt x="663" y="2"/>
                  </a:cubicBezTo>
                  <a:cubicBezTo>
                    <a:pt x="662" y="2"/>
                    <a:pt x="662" y="2"/>
                    <a:pt x="662" y="2"/>
                  </a:cubicBezTo>
                  <a:cubicBezTo>
                    <a:pt x="663" y="2"/>
                    <a:pt x="663" y="2"/>
                    <a:pt x="663" y="2"/>
                  </a:cubicBezTo>
                  <a:close/>
                  <a:moveTo>
                    <a:pt x="174" y="35"/>
                  </a:moveTo>
                  <a:cubicBezTo>
                    <a:pt x="174" y="35"/>
                    <a:pt x="174" y="35"/>
                    <a:pt x="174" y="35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4" y="35"/>
                    <a:pt x="173" y="35"/>
                    <a:pt x="174" y="35"/>
                  </a:cubicBezTo>
                  <a:close/>
                  <a:moveTo>
                    <a:pt x="41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286" y="28"/>
                  </a:moveTo>
                  <a:cubicBezTo>
                    <a:pt x="286" y="28"/>
                    <a:pt x="286" y="28"/>
                    <a:pt x="286" y="28"/>
                  </a:cubicBezTo>
                  <a:cubicBezTo>
                    <a:pt x="286" y="28"/>
                    <a:pt x="285" y="28"/>
                    <a:pt x="285" y="28"/>
                  </a:cubicBezTo>
                  <a:cubicBezTo>
                    <a:pt x="286" y="28"/>
                    <a:pt x="286" y="28"/>
                    <a:pt x="286" y="28"/>
                  </a:cubicBezTo>
                  <a:cubicBezTo>
                    <a:pt x="287" y="28"/>
                    <a:pt x="287" y="28"/>
                    <a:pt x="287" y="28"/>
                  </a:cubicBezTo>
                  <a:cubicBezTo>
                    <a:pt x="287" y="28"/>
                    <a:pt x="287" y="28"/>
                    <a:pt x="287" y="28"/>
                  </a:cubicBezTo>
                  <a:cubicBezTo>
                    <a:pt x="287" y="28"/>
                    <a:pt x="287" y="28"/>
                    <a:pt x="287" y="28"/>
                  </a:cubicBezTo>
                  <a:cubicBezTo>
                    <a:pt x="287" y="28"/>
                    <a:pt x="287" y="28"/>
                    <a:pt x="286" y="28"/>
                  </a:cubicBezTo>
                  <a:close/>
                  <a:moveTo>
                    <a:pt x="178" y="36"/>
                  </a:moveTo>
                  <a:cubicBezTo>
                    <a:pt x="178" y="36"/>
                    <a:pt x="178" y="36"/>
                    <a:pt x="178" y="36"/>
                  </a:cubicBezTo>
                  <a:cubicBezTo>
                    <a:pt x="178" y="36"/>
                    <a:pt x="178" y="36"/>
                    <a:pt x="178" y="36"/>
                  </a:cubicBezTo>
                  <a:cubicBezTo>
                    <a:pt x="178" y="36"/>
                    <a:pt x="178" y="36"/>
                    <a:pt x="178" y="36"/>
                  </a:cubicBezTo>
                  <a:cubicBezTo>
                    <a:pt x="178" y="36"/>
                    <a:pt x="178" y="36"/>
                    <a:pt x="178" y="36"/>
                  </a:cubicBezTo>
                  <a:close/>
                  <a:moveTo>
                    <a:pt x="294" y="30"/>
                  </a:moveTo>
                  <a:cubicBezTo>
                    <a:pt x="294" y="30"/>
                    <a:pt x="294" y="30"/>
                    <a:pt x="294" y="30"/>
                  </a:cubicBezTo>
                  <a:cubicBezTo>
                    <a:pt x="294" y="30"/>
                    <a:pt x="294" y="30"/>
                    <a:pt x="294" y="30"/>
                  </a:cubicBezTo>
                  <a:cubicBezTo>
                    <a:pt x="294" y="30"/>
                    <a:pt x="294" y="30"/>
                    <a:pt x="294" y="30"/>
                  </a:cubicBezTo>
                  <a:cubicBezTo>
                    <a:pt x="293" y="30"/>
                    <a:pt x="294" y="30"/>
                    <a:pt x="293" y="30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2" y="30"/>
                    <a:pt x="292" y="30"/>
                    <a:pt x="291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0" y="30"/>
                    <a:pt x="290" y="30"/>
                    <a:pt x="290" y="30"/>
                  </a:cubicBezTo>
                  <a:cubicBezTo>
                    <a:pt x="290" y="30"/>
                    <a:pt x="290" y="30"/>
                    <a:pt x="290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0" y="30"/>
                    <a:pt x="290" y="30"/>
                    <a:pt x="290" y="30"/>
                  </a:cubicBezTo>
                  <a:cubicBezTo>
                    <a:pt x="290" y="30"/>
                    <a:pt x="290" y="30"/>
                    <a:pt x="290" y="30"/>
                  </a:cubicBezTo>
                  <a:cubicBezTo>
                    <a:pt x="289" y="30"/>
                    <a:pt x="289" y="30"/>
                    <a:pt x="289" y="30"/>
                  </a:cubicBezTo>
                  <a:cubicBezTo>
                    <a:pt x="289" y="30"/>
                    <a:pt x="289" y="30"/>
                    <a:pt x="288" y="30"/>
                  </a:cubicBezTo>
                  <a:cubicBezTo>
                    <a:pt x="288" y="30"/>
                    <a:pt x="288" y="30"/>
                    <a:pt x="288" y="30"/>
                  </a:cubicBezTo>
                  <a:cubicBezTo>
                    <a:pt x="288" y="30"/>
                    <a:pt x="288" y="30"/>
                    <a:pt x="288" y="30"/>
                  </a:cubicBezTo>
                  <a:cubicBezTo>
                    <a:pt x="288" y="30"/>
                    <a:pt x="288" y="30"/>
                    <a:pt x="288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6" y="30"/>
                    <a:pt x="286" y="30"/>
                  </a:cubicBezTo>
                  <a:cubicBezTo>
                    <a:pt x="286" y="30"/>
                    <a:pt x="286" y="30"/>
                    <a:pt x="286" y="30"/>
                  </a:cubicBezTo>
                  <a:cubicBezTo>
                    <a:pt x="286" y="30"/>
                    <a:pt x="286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8" y="30"/>
                    <a:pt x="288" y="30"/>
                    <a:pt x="288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7" y="30"/>
                    <a:pt x="287" y="30"/>
                    <a:pt x="287" y="30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4" y="30"/>
                    <a:pt x="284" y="30"/>
                    <a:pt x="284" y="30"/>
                  </a:cubicBezTo>
                  <a:cubicBezTo>
                    <a:pt x="284" y="30"/>
                    <a:pt x="284" y="30"/>
                    <a:pt x="284" y="30"/>
                  </a:cubicBezTo>
                  <a:cubicBezTo>
                    <a:pt x="284" y="30"/>
                    <a:pt x="284" y="30"/>
                    <a:pt x="284" y="30"/>
                  </a:cubicBezTo>
                  <a:cubicBezTo>
                    <a:pt x="284" y="30"/>
                    <a:pt x="284" y="30"/>
                    <a:pt x="284" y="30"/>
                  </a:cubicBezTo>
                  <a:cubicBezTo>
                    <a:pt x="285" y="30"/>
                    <a:pt x="285" y="30"/>
                    <a:pt x="28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6" y="29"/>
                    <a:pt x="286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3" y="29"/>
                    <a:pt x="283" y="29"/>
                    <a:pt x="283" y="29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5" y="29"/>
                    <a:pt x="285" y="29"/>
                    <a:pt x="285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87" y="28"/>
                    <a:pt x="287" y="28"/>
                    <a:pt x="287" y="28"/>
                  </a:cubicBezTo>
                  <a:cubicBezTo>
                    <a:pt x="287" y="28"/>
                    <a:pt x="287" y="28"/>
                    <a:pt x="287" y="28"/>
                  </a:cubicBezTo>
                  <a:cubicBezTo>
                    <a:pt x="288" y="29"/>
                    <a:pt x="288" y="29"/>
                    <a:pt x="288" y="29"/>
                  </a:cubicBezTo>
                  <a:cubicBezTo>
                    <a:pt x="288" y="29"/>
                    <a:pt x="288" y="29"/>
                    <a:pt x="288" y="29"/>
                  </a:cubicBezTo>
                  <a:cubicBezTo>
                    <a:pt x="288" y="29"/>
                    <a:pt x="288" y="29"/>
                    <a:pt x="288" y="29"/>
                  </a:cubicBezTo>
                  <a:cubicBezTo>
                    <a:pt x="288" y="29"/>
                    <a:pt x="288" y="29"/>
                    <a:pt x="288" y="29"/>
                  </a:cubicBezTo>
                  <a:cubicBezTo>
                    <a:pt x="288" y="29"/>
                    <a:pt x="288" y="29"/>
                    <a:pt x="288" y="29"/>
                  </a:cubicBezTo>
                  <a:cubicBezTo>
                    <a:pt x="288" y="29"/>
                    <a:pt x="288" y="29"/>
                    <a:pt x="288" y="29"/>
                  </a:cubicBezTo>
                  <a:cubicBezTo>
                    <a:pt x="289" y="29"/>
                    <a:pt x="289" y="29"/>
                    <a:pt x="289" y="29"/>
                  </a:cubicBezTo>
                  <a:cubicBezTo>
                    <a:pt x="288" y="29"/>
                    <a:pt x="288" y="29"/>
                    <a:pt x="288" y="29"/>
                  </a:cubicBezTo>
                  <a:cubicBezTo>
                    <a:pt x="288" y="29"/>
                    <a:pt x="288" y="29"/>
                    <a:pt x="288" y="29"/>
                  </a:cubicBezTo>
                  <a:cubicBezTo>
                    <a:pt x="289" y="29"/>
                    <a:pt x="289" y="29"/>
                    <a:pt x="289" y="29"/>
                  </a:cubicBezTo>
                  <a:cubicBezTo>
                    <a:pt x="289" y="29"/>
                    <a:pt x="289" y="29"/>
                    <a:pt x="289" y="29"/>
                  </a:cubicBezTo>
                  <a:cubicBezTo>
                    <a:pt x="289" y="29"/>
                    <a:pt x="289" y="29"/>
                    <a:pt x="289" y="29"/>
                  </a:cubicBezTo>
                  <a:cubicBezTo>
                    <a:pt x="289" y="29"/>
                    <a:pt x="289" y="29"/>
                    <a:pt x="289" y="29"/>
                  </a:cubicBezTo>
                  <a:cubicBezTo>
                    <a:pt x="289" y="29"/>
                    <a:pt x="289" y="29"/>
                    <a:pt x="289" y="29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0" y="29"/>
                    <a:pt x="289" y="29"/>
                    <a:pt x="290" y="29"/>
                  </a:cubicBezTo>
                  <a:cubicBezTo>
                    <a:pt x="290" y="28"/>
                    <a:pt x="290" y="28"/>
                    <a:pt x="290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9"/>
                    <a:pt x="291" y="29"/>
                    <a:pt x="291" y="29"/>
                  </a:cubicBezTo>
                  <a:cubicBezTo>
                    <a:pt x="292" y="29"/>
                    <a:pt x="292" y="29"/>
                    <a:pt x="292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2" y="28"/>
                    <a:pt x="292" y="28"/>
                    <a:pt x="292" y="28"/>
                  </a:cubicBezTo>
                  <a:cubicBezTo>
                    <a:pt x="292" y="28"/>
                    <a:pt x="292" y="28"/>
                    <a:pt x="292" y="28"/>
                  </a:cubicBezTo>
                  <a:cubicBezTo>
                    <a:pt x="293" y="28"/>
                    <a:pt x="293" y="28"/>
                    <a:pt x="293" y="28"/>
                  </a:cubicBezTo>
                  <a:cubicBezTo>
                    <a:pt x="293" y="28"/>
                    <a:pt x="293" y="28"/>
                    <a:pt x="293" y="28"/>
                  </a:cubicBezTo>
                  <a:cubicBezTo>
                    <a:pt x="293" y="28"/>
                    <a:pt x="293" y="28"/>
                    <a:pt x="293" y="28"/>
                  </a:cubicBezTo>
                  <a:cubicBezTo>
                    <a:pt x="293" y="28"/>
                    <a:pt x="293" y="28"/>
                    <a:pt x="293" y="28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5" y="28"/>
                    <a:pt x="295" y="28"/>
                    <a:pt x="295" y="28"/>
                  </a:cubicBezTo>
                  <a:cubicBezTo>
                    <a:pt x="295" y="28"/>
                    <a:pt x="295" y="28"/>
                    <a:pt x="295" y="28"/>
                  </a:cubicBezTo>
                  <a:cubicBezTo>
                    <a:pt x="295" y="28"/>
                    <a:pt x="295" y="28"/>
                    <a:pt x="295" y="28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8"/>
                    <a:pt x="296" y="28"/>
                    <a:pt x="297" y="28"/>
                  </a:cubicBezTo>
                  <a:cubicBezTo>
                    <a:pt x="297" y="28"/>
                    <a:pt x="297" y="28"/>
                    <a:pt x="297" y="28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28"/>
                    <a:pt x="299" y="28"/>
                    <a:pt x="300" y="28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300" y="28"/>
                    <a:pt x="300" y="28"/>
                    <a:pt x="301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2" y="28"/>
                    <a:pt x="302" y="28"/>
                    <a:pt x="302" y="28"/>
                  </a:cubicBezTo>
                  <a:cubicBezTo>
                    <a:pt x="302" y="28"/>
                    <a:pt x="302" y="28"/>
                    <a:pt x="302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2" y="28"/>
                    <a:pt x="302" y="28"/>
                    <a:pt x="302" y="28"/>
                  </a:cubicBezTo>
                  <a:cubicBezTo>
                    <a:pt x="302" y="28"/>
                    <a:pt x="302" y="28"/>
                    <a:pt x="302" y="28"/>
                  </a:cubicBezTo>
                  <a:cubicBezTo>
                    <a:pt x="302" y="28"/>
                    <a:pt x="302" y="28"/>
                    <a:pt x="302" y="28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2" y="29"/>
                    <a:pt x="302" y="29"/>
                    <a:pt x="302" y="29"/>
                  </a:cubicBezTo>
                  <a:cubicBezTo>
                    <a:pt x="301" y="29"/>
                    <a:pt x="301" y="29"/>
                    <a:pt x="301" y="29"/>
                  </a:cubicBezTo>
                  <a:cubicBezTo>
                    <a:pt x="301" y="29"/>
                    <a:pt x="301" y="29"/>
                    <a:pt x="301" y="29"/>
                  </a:cubicBezTo>
                  <a:cubicBezTo>
                    <a:pt x="301" y="29"/>
                    <a:pt x="301" y="29"/>
                    <a:pt x="301" y="29"/>
                  </a:cubicBezTo>
                  <a:cubicBezTo>
                    <a:pt x="301" y="29"/>
                    <a:pt x="301" y="29"/>
                    <a:pt x="301" y="29"/>
                  </a:cubicBezTo>
                  <a:cubicBezTo>
                    <a:pt x="301" y="29"/>
                    <a:pt x="301" y="29"/>
                    <a:pt x="301" y="29"/>
                  </a:cubicBezTo>
                  <a:cubicBezTo>
                    <a:pt x="300" y="29"/>
                    <a:pt x="300" y="29"/>
                    <a:pt x="300" y="29"/>
                  </a:cubicBezTo>
                  <a:cubicBezTo>
                    <a:pt x="300" y="29"/>
                    <a:pt x="300" y="29"/>
                    <a:pt x="300" y="29"/>
                  </a:cubicBezTo>
                  <a:cubicBezTo>
                    <a:pt x="300" y="29"/>
                    <a:pt x="300" y="29"/>
                    <a:pt x="300" y="29"/>
                  </a:cubicBezTo>
                  <a:cubicBezTo>
                    <a:pt x="300" y="29"/>
                    <a:pt x="300" y="29"/>
                    <a:pt x="300" y="29"/>
                  </a:cubicBezTo>
                  <a:cubicBezTo>
                    <a:pt x="300" y="29"/>
                    <a:pt x="300" y="29"/>
                    <a:pt x="300" y="29"/>
                  </a:cubicBezTo>
                  <a:cubicBezTo>
                    <a:pt x="300" y="29"/>
                    <a:pt x="300" y="29"/>
                    <a:pt x="300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7" y="30"/>
                    <a:pt x="297" y="30"/>
                    <a:pt x="297" y="30"/>
                  </a:cubicBezTo>
                  <a:cubicBezTo>
                    <a:pt x="297" y="30"/>
                    <a:pt x="297" y="30"/>
                    <a:pt x="297" y="30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5" y="30"/>
                    <a:pt x="295" y="30"/>
                    <a:pt x="295" y="30"/>
                  </a:cubicBezTo>
                  <a:cubicBezTo>
                    <a:pt x="295" y="30"/>
                    <a:pt x="295" y="30"/>
                    <a:pt x="295" y="30"/>
                  </a:cubicBezTo>
                  <a:cubicBezTo>
                    <a:pt x="295" y="30"/>
                    <a:pt x="294" y="30"/>
                    <a:pt x="294" y="30"/>
                  </a:cubicBezTo>
                  <a:close/>
                  <a:moveTo>
                    <a:pt x="177" y="36"/>
                  </a:moveTo>
                  <a:cubicBezTo>
                    <a:pt x="177" y="36"/>
                    <a:pt x="177" y="36"/>
                    <a:pt x="177" y="36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7" y="36"/>
                    <a:pt x="177" y="36"/>
                    <a:pt x="177" y="36"/>
                  </a:cubicBezTo>
                  <a:cubicBezTo>
                    <a:pt x="177" y="36"/>
                    <a:pt x="177" y="36"/>
                    <a:pt x="177" y="36"/>
                  </a:cubicBezTo>
                  <a:close/>
                  <a:moveTo>
                    <a:pt x="350" y="25"/>
                  </a:moveTo>
                  <a:cubicBezTo>
                    <a:pt x="350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50" y="25"/>
                    <a:pt x="350" y="25"/>
                    <a:pt x="350" y="25"/>
                  </a:cubicBezTo>
                  <a:cubicBezTo>
                    <a:pt x="349" y="25"/>
                    <a:pt x="349" y="25"/>
                    <a:pt x="349" y="25"/>
                  </a:cubicBezTo>
                  <a:lnTo>
                    <a:pt x="350" y="25"/>
                  </a:lnTo>
                  <a:close/>
                  <a:moveTo>
                    <a:pt x="182" y="38"/>
                  </a:moveTo>
                  <a:cubicBezTo>
                    <a:pt x="182" y="38"/>
                    <a:pt x="182" y="38"/>
                    <a:pt x="182" y="38"/>
                  </a:cubicBezTo>
                  <a:cubicBezTo>
                    <a:pt x="182" y="38"/>
                    <a:pt x="182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81" y="37"/>
                    <a:pt x="182" y="37"/>
                    <a:pt x="181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78" y="37"/>
                    <a:pt x="178" y="37"/>
                    <a:pt x="178" y="37"/>
                  </a:cubicBezTo>
                  <a:cubicBezTo>
                    <a:pt x="178" y="37"/>
                    <a:pt x="178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5" y="37"/>
                    <a:pt x="176" y="37"/>
                    <a:pt x="176" y="37"/>
                  </a:cubicBezTo>
                  <a:cubicBezTo>
                    <a:pt x="175" y="37"/>
                    <a:pt x="175" y="37"/>
                    <a:pt x="175" y="37"/>
                  </a:cubicBezTo>
                  <a:cubicBezTo>
                    <a:pt x="175" y="37"/>
                    <a:pt x="175" y="37"/>
                    <a:pt x="175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5" y="38"/>
                    <a:pt x="175" y="38"/>
                    <a:pt x="174" y="38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7" y="38"/>
                    <a:pt x="177" y="38"/>
                    <a:pt x="177" y="38"/>
                  </a:cubicBezTo>
                  <a:cubicBezTo>
                    <a:pt x="178" y="38"/>
                    <a:pt x="177" y="38"/>
                    <a:pt x="178" y="38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80" y="37"/>
                    <a:pt x="180" y="37"/>
                    <a:pt x="180" y="37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lose/>
                  <a:moveTo>
                    <a:pt x="368" y="24"/>
                  </a:moveTo>
                  <a:cubicBezTo>
                    <a:pt x="368" y="24"/>
                    <a:pt x="368" y="24"/>
                    <a:pt x="368" y="24"/>
                  </a:cubicBezTo>
                  <a:cubicBezTo>
                    <a:pt x="368" y="24"/>
                    <a:pt x="368" y="24"/>
                    <a:pt x="368" y="24"/>
                  </a:cubicBezTo>
                  <a:cubicBezTo>
                    <a:pt x="368" y="24"/>
                    <a:pt x="368" y="24"/>
                    <a:pt x="368" y="24"/>
                  </a:cubicBezTo>
                  <a:cubicBezTo>
                    <a:pt x="368" y="24"/>
                    <a:pt x="368" y="24"/>
                    <a:pt x="368" y="24"/>
                  </a:cubicBezTo>
                  <a:cubicBezTo>
                    <a:pt x="368" y="24"/>
                    <a:pt x="368" y="24"/>
                    <a:pt x="368" y="24"/>
                  </a:cubicBezTo>
                  <a:close/>
                  <a:moveTo>
                    <a:pt x="211" y="35"/>
                  </a:moveTo>
                  <a:cubicBezTo>
                    <a:pt x="211" y="35"/>
                    <a:pt x="211" y="35"/>
                    <a:pt x="211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1" y="35"/>
                    <a:pt x="211" y="35"/>
                    <a:pt x="211" y="35"/>
                  </a:cubicBezTo>
                  <a:close/>
                  <a:moveTo>
                    <a:pt x="31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7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1" y="48"/>
                    <a:pt x="31" y="48"/>
                  </a:cubicBezTo>
                  <a:close/>
                  <a:moveTo>
                    <a:pt x="197" y="36"/>
                  </a:moveTo>
                  <a:cubicBezTo>
                    <a:pt x="197" y="36"/>
                    <a:pt x="197" y="36"/>
                    <a:pt x="197" y="36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7" y="36"/>
                    <a:pt x="197" y="36"/>
                    <a:pt x="197" y="36"/>
                  </a:cubicBezTo>
                  <a:close/>
                  <a:moveTo>
                    <a:pt x="342" y="27"/>
                  </a:moveTo>
                  <a:cubicBezTo>
                    <a:pt x="342" y="27"/>
                    <a:pt x="342" y="27"/>
                    <a:pt x="342" y="27"/>
                  </a:cubicBezTo>
                  <a:cubicBezTo>
                    <a:pt x="342" y="27"/>
                    <a:pt x="342" y="27"/>
                    <a:pt x="342" y="27"/>
                  </a:cubicBezTo>
                  <a:cubicBezTo>
                    <a:pt x="341" y="27"/>
                    <a:pt x="341" y="27"/>
                    <a:pt x="341" y="27"/>
                  </a:cubicBezTo>
                  <a:cubicBezTo>
                    <a:pt x="341" y="27"/>
                    <a:pt x="341" y="27"/>
                    <a:pt x="341" y="27"/>
                  </a:cubicBezTo>
                  <a:cubicBezTo>
                    <a:pt x="341" y="27"/>
                    <a:pt x="341" y="27"/>
                    <a:pt x="341" y="27"/>
                  </a:cubicBezTo>
                  <a:cubicBezTo>
                    <a:pt x="341" y="27"/>
                    <a:pt x="341" y="27"/>
                    <a:pt x="341" y="27"/>
                  </a:cubicBezTo>
                  <a:cubicBezTo>
                    <a:pt x="341" y="27"/>
                    <a:pt x="340" y="27"/>
                    <a:pt x="340" y="27"/>
                  </a:cubicBezTo>
                  <a:cubicBezTo>
                    <a:pt x="341" y="27"/>
                    <a:pt x="341" y="27"/>
                    <a:pt x="341" y="27"/>
                  </a:cubicBezTo>
                  <a:lnTo>
                    <a:pt x="342" y="27"/>
                  </a:lnTo>
                  <a:close/>
                  <a:moveTo>
                    <a:pt x="657" y="6"/>
                  </a:moveTo>
                  <a:cubicBezTo>
                    <a:pt x="657" y="6"/>
                    <a:pt x="657" y="6"/>
                    <a:pt x="657" y="6"/>
                  </a:cubicBezTo>
                  <a:cubicBezTo>
                    <a:pt x="657" y="6"/>
                    <a:pt x="657" y="6"/>
                    <a:pt x="657" y="6"/>
                  </a:cubicBezTo>
                  <a:cubicBezTo>
                    <a:pt x="658" y="6"/>
                    <a:pt x="658" y="6"/>
                    <a:pt x="658" y="6"/>
                  </a:cubicBezTo>
                  <a:cubicBezTo>
                    <a:pt x="658" y="6"/>
                    <a:pt x="658" y="6"/>
                    <a:pt x="658" y="6"/>
                  </a:cubicBezTo>
                  <a:cubicBezTo>
                    <a:pt x="658" y="6"/>
                    <a:pt x="658" y="6"/>
                    <a:pt x="658" y="6"/>
                  </a:cubicBezTo>
                  <a:cubicBezTo>
                    <a:pt x="658" y="6"/>
                    <a:pt x="658" y="6"/>
                    <a:pt x="658" y="6"/>
                  </a:cubicBezTo>
                  <a:cubicBezTo>
                    <a:pt x="657" y="6"/>
                    <a:pt x="657" y="6"/>
                    <a:pt x="657" y="6"/>
                  </a:cubicBezTo>
                  <a:cubicBezTo>
                    <a:pt x="657" y="6"/>
                    <a:pt x="657" y="6"/>
                    <a:pt x="657" y="6"/>
                  </a:cubicBezTo>
                  <a:cubicBezTo>
                    <a:pt x="657" y="6"/>
                    <a:pt x="657" y="6"/>
                    <a:pt x="657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5" y="6"/>
                    <a:pt x="655" y="6"/>
                    <a:pt x="655" y="6"/>
                  </a:cubicBezTo>
                  <a:cubicBezTo>
                    <a:pt x="655" y="6"/>
                    <a:pt x="655" y="6"/>
                    <a:pt x="655" y="6"/>
                  </a:cubicBezTo>
                  <a:cubicBezTo>
                    <a:pt x="655" y="6"/>
                    <a:pt x="655" y="6"/>
                    <a:pt x="655" y="6"/>
                  </a:cubicBezTo>
                  <a:cubicBezTo>
                    <a:pt x="655" y="6"/>
                    <a:pt x="655" y="6"/>
                    <a:pt x="655" y="6"/>
                  </a:cubicBezTo>
                  <a:cubicBezTo>
                    <a:pt x="654" y="6"/>
                    <a:pt x="654" y="6"/>
                    <a:pt x="654" y="6"/>
                  </a:cubicBezTo>
                  <a:cubicBezTo>
                    <a:pt x="653" y="6"/>
                    <a:pt x="653" y="6"/>
                    <a:pt x="653" y="6"/>
                  </a:cubicBezTo>
                  <a:cubicBezTo>
                    <a:pt x="653" y="6"/>
                    <a:pt x="653" y="6"/>
                    <a:pt x="653" y="6"/>
                  </a:cubicBezTo>
                  <a:cubicBezTo>
                    <a:pt x="653" y="6"/>
                    <a:pt x="653" y="6"/>
                    <a:pt x="653" y="6"/>
                  </a:cubicBezTo>
                  <a:cubicBezTo>
                    <a:pt x="653" y="6"/>
                    <a:pt x="653" y="6"/>
                    <a:pt x="653" y="6"/>
                  </a:cubicBezTo>
                  <a:cubicBezTo>
                    <a:pt x="653" y="6"/>
                    <a:pt x="653" y="6"/>
                    <a:pt x="653" y="6"/>
                  </a:cubicBezTo>
                  <a:cubicBezTo>
                    <a:pt x="653" y="6"/>
                    <a:pt x="653" y="6"/>
                    <a:pt x="653" y="6"/>
                  </a:cubicBezTo>
                  <a:cubicBezTo>
                    <a:pt x="653" y="6"/>
                    <a:pt x="653" y="6"/>
                    <a:pt x="653" y="6"/>
                  </a:cubicBezTo>
                  <a:cubicBezTo>
                    <a:pt x="653" y="6"/>
                    <a:pt x="653" y="6"/>
                    <a:pt x="653" y="6"/>
                  </a:cubicBezTo>
                  <a:cubicBezTo>
                    <a:pt x="654" y="6"/>
                    <a:pt x="654" y="6"/>
                    <a:pt x="655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6" y="6"/>
                    <a:pt x="656" y="6"/>
                    <a:pt x="656" y="6"/>
                  </a:cubicBezTo>
                  <a:cubicBezTo>
                    <a:pt x="657" y="6"/>
                    <a:pt x="657" y="6"/>
                    <a:pt x="657" y="6"/>
                  </a:cubicBezTo>
                  <a:cubicBezTo>
                    <a:pt x="657" y="6"/>
                    <a:pt x="657" y="6"/>
                    <a:pt x="657" y="6"/>
                  </a:cubicBezTo>
                  <a:cubicBezTo>
                    <a:pt x="657" y="6"/>
                    <a:pt x="657" y="6"/>
                    <a:pt x="657" y="6"/>
                  </a:cubicBezTo>
                  <a:cubicBezTo>
                    <a:pt x="657" y="6"/>
                    <a:pt x="657" y="6"/>
                    <a:pt x="657" y="6"/>
                  </a:cubicBezTo>
                  <a:close/>
                  <a:moveTo>
                    <a:pt x="190" y="37"/>
                  </a:moveTo>
                  <a:cubicBezTo>
                    <a:pt x="190" y="37"/>
                    <a:pt x="190" y="37"/>
                    <a:pt x="190" y="37"/>
                  </a:cubicBezTo>
                  <a:cubicBezTo>
                    <a:pt x="190" y="37"/>
                    <a:pt x="190" y="37"/>
                    <a:pt x="190" y="37"/>
                  </a:cubicBezTo>
                  <a:cubicBezTo>
                    <a:pt x="190" y="37"/>
                    <a:pt x="190" y="37"/>
                    <a:pt x="190" y="37"/>
                  </a:cubicBezTo>
                  <a:cubicBezTo>
                    <a:pt x="190" y="37"/>
                    <a:pt x="190" y="37"/>
                    <a:pt x="190" y="37"/>
                  </a:cubicBezTo>
                  <a:cubicBezTo>
                    <a:pt x="190" y="37"/>
                    <a:pt x="190" y="37"/>
                    <a:pt x="190" y="37"/>
                  </a:cubicBezTo>
                  <a:cubicBezTo>
                    <a:pt x="190" y="37"/>
                    <a:pt x="190" y="37"/>
                    <a:pt x="190" y="37"/>
                  </a:cubicBezTo>
                  <a:cubicBezTo>
                    <a:pt x="190" y="37"/>
                    <a:pt x="190" y="37"/>
                    <a:pt x="190" y="37"/>
                  </a:cubicBezTo>
                  <a:cubicBezTo>
                    <a:pt x="190" y="37"/>
                    <a:pt x="190" y="37"/>
                    <a:pt x="190" y="37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4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cubicBezTo>
                    <a:pt x="213" y="36"/>
                    <a:pt x="213" y="36"/>
                    <a:pt x="213" y="36"/>
                  </a:cubicBezTo>
                  <a:lnTo>
                    <a:pt x="214" y="36"/>
                  </a:lnTo>
                  <a:close/>
                  <a:moveTo>
                    <a:pt x="38" y="48"/>
                  </a:move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lose/>
                  <a:moveTo>
                    <a:pt x="179" y="39"/>
                  </a:moveTo>
                  <a:cubicBezTo>
                    <a:pt x="179" y="39"/>
                    <a:pt x="179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79" y="39"/>
                  </a:cubicBezTo>
                  <a:cubicBezTo>
                    <a:pt x="179" y="39"/>
                    <a:pt x="179" y="39"/>
                    <a:pt x="180" y="38"/>
                  </a:cubicBezTo>
                  <a:cubicBezTo>
                    <a:pt x="180" y="38"/>
                    <a:pt x="180" y="38"/>
                    <a:pt x="180" y="38"/>
                  </a:cubicBezTo>
                  <a:cubicBezTo>
                    <a:pt x="180" y="38"/>
                    <a:pt x="180" y="38"/>
                    <a:pt x="181" y="38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1" y="38"/>
                    <a:pt x="181" y="39"/>
                    <a:pt x="180" y="39"/>
                  </a:cubicBezTo>
                  <a:lnTo>
                    <a:pt x="179" y="39"/>
                  </a:lnTo>
                  <a:close/>
                  <a:moveTo>
                    <a:pt x="339" y="27"/>
                  </a:moveTo>
                  <a:cubicBezTo>
                    <a:pt x="339" y="27"/>
                    <a:pt x="339" y="27"/>
                    <a:pt x="339" y="27"/>
                  </a:cubicBezTo>
                  <a:cubicBezTo>
                    <a:pt x="339" y="27"/>
                    <a:pt x="339" y="27"/>
                    <a:pt x="339" y="27"/>
                  </a:cubicBezTo>
                  <a:cubicBezTo>
                    <a:pt x="339" y="27"/>
                    <a:pt x="339" y="27"/>
                    <a:pt x="339" y="27"/>
                  </a:cubicBezTo>
                  <a:cubicBezTo>
                    <a:pt x="339" y="27"/>
                    <a:pt x="339" y="27"/>
                    <a:pt x="339" y="27"/>
                  </a:cubicBezTo>
                  <a:cubicBezTo>
                    <a:pt x="339" y="27"/>
                    <a:pt x="339" y="27"/>
                    <a:pt x="339" y="27"/>
                  </a:cubicBezTo>
                  <a:cubicBezTo>
                    <a:pt x="339" y="27"/>
                    <a:pt x="339" y="27"/>
                    <a:pt x="339" y="27"/>
                  </a:cubicBezTo>
                  <a:close/>
                  <a:moveTo>
                    <a:pt x="191" y="37"/>
                  </a:moveTo>
                  <a:cubicBezTo>
                    <a:pt x="191" y="37"/>
                    <a:pt x="191" y="37"/>
                    <a:pt x="191" y="37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2" y="37"/>
                    <a:pt x="192" y="37"/>
                    <a:pt x="192" y="37"/>
                  </a:cubicBezTo>
                  <a:cubicBezTo>
                    <a:pt x="192" y="37"/>
                    <a:pt x="192" y="37"/>
                    <a:pt x="192" y="37"/>
                  </a:cubicBezTo>
                  <a:cubicBezTo>
                    <a:pt x="192" y="37"/>
                    <a:pt x="192" y="37"/>
                    <a:pt x="192" y="37"/>
                  </a:cubicBezTo>
                  <a:lnTo>
                    <a:pt x="191" y="37"/>
                  </a:lnTo>
                  <a:close/>
                  <a:moveTo>
                    <a:pt x="190" y="38"/>
                  </a:moveTo>
                  <a:cubicBezTo>
                    <a:pt x="190" y="38"/>
                    <a:pt x="190" y="38"/>
                    <a:pt x="190" y="38"/>
                  </a:cubicBezTo>
                  <a:cubicBezTo>
                    <a:pt x="190" y="38"/>
                    <a:pt x="190" y="38"/>
                    <a:pt x="190" y="38"/>
                  </a:cubicBezTo>
                  <a:cubicBezTo>
                    <a:pt x="190" y="38"/>
                    <a:pt x="190" y="38"/>
                    <a:pt x="190" y="38"/>
                  </a:cubicBezTo>
                  <a:cubicBezTo>
                    <a:pt x="190" y="38"/>
                    <a:pt x="190" y="38"/>
                    <a:pt x="190" y="38"/>
                  </a:cubicBezTo>
                  <a:cubicBezTo>
                    <a:pt x="190" y="38"/>
                    <a:pt x="190" y="38"/>
                    <a:pt x="190" y="38"/>
                  </a:cubicBezTo>
                  <a:close/>
                  <a:moveTo>
                    <a:pt x="197" y="37"/>
                  </a:moveTo>
                  <a:cubicBezTo>
                    <a:pt x="197" y="37"/>
                    <a:pt x="197" y="37"/>
                    <a:pt x="197" y="3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7" y="37"/>
                    <a:pt x="197" y="37"/>
                    <a:pt x="197" y="37"/>
                  </a:cubicBezTo>
                  <a:cubicBezTo>
                    <a:pt x="197" y="37"/>
                    <a:pt x="197" y="37"/>
                    <a:pt x="197" y="37"/>
                  </a:cubicBezTo>
                  <a:close/>
                  <a:moveTo>
                    <a:pt x="187" y="38"/>
                  </a:moveTo>
                  <a:cubicBezTo>
                    <a:pt x="187" y="38"/>
                    <a:pt x="187" y="38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8"/>
                    <a:pt x="187" y="38"/>
                    <a:pt x="186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lnTo>
                    <a:pt x="187" y="38"/>
                  </a:lnTo>
                  <a:close/>
                  <a:moveTo>
                    <a:pt x="202" y="37"/>
                  </a:move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2" y="37"/>
                    <a:pt x="202" y="37"/>
                    <a:pt x="202" y="37"/>
                  </a:cubicBezTo>
                  <a:close/>
                  <a:moveTo>
                    <a:pt x="386" y="25"/>
                  </a:moveTo>
                  <a:cubicBezTo>
                    <a:pt x="386" y="25"/>
                    <a:pt x="386" y="25"/>
                    <a:pt x="386" y="25"/>
                  </a:cubicBezTo>
                  <a:cubicBezTo>
                    <a:pt x="386" y="25"/>
                    <a:pt x="386" y="25"/>
                    <a:pt x="386" y="25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7" y="25"/>
                    <a:pt x="387" y="25"/>
                    <a:pt x="387" y="25"/>
                  </a:cubicBezTo>
                  <a:cubicBezTo>
                    <a:pt x="386" y="25"/>
                    <a:pt x="386" y="25"/>
                    <a:pt x="386" y="25"/>
                  </a:cubicBezTo>
                  <a:close/>
                  <a:moveTo>
                    <a:pt x="212" y="37"/>
                  </a:moveTo>
                  <a:cubicBezTo>
                    <a:pt x="212" y="37"/>
                    <a:pt x="212" y="37"/>
                    <a:pt x="212" y="37"/>
                  </a:cubicBezTo>
                  <a:cubicBezTo>
                    <a:pt x="212" y="37"/>
                    <a:pt x="213" y="37"/>
                    <a:pt x="213" y="37"/>
                  </a:cubicBezTo>
                  <a:cubicBezTo>
                    <a:pt x="212" y="37"/>
                    <a:pt x="212" y="37"/>
                    <a:pt x="212" y="37"/>
                  </a:cubicBezTo>
                  <a:close/>
                  <a:moveTo>
                    <a:pt x="38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lose/>
                  <a:moveTo>
                    <a:pt x="69" y="47"/>
                  </a:move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7"/>
                    <a:pt x="69" y="47"/>
                  </a:cubicBezTo>
                  <a:close/>
                  <a:moveTo>
                    <a:pt x="325" y="30"/>
                  </a:moveTo>
                  <a:cubicBezTo>
                    <a:pt x="325" y="30"/>
                    <a:pt x="325" y="30"/>
                    <a:pt x="325" y="30"/>
                  </a:cubicBezTo>
                  <a:cubicBezTo>
                    <a:pt x="325" y="30"/>
                    <a:pt x="325" y="30"/>
                    <a:pt x="325" y="30"/>
                  </a:cubicBezTo>
                  <a:cubicBezTo>
                    <a:pt x="325" y="30"/>
                    <a:pt x="325" y="30"/>
                    <a:pt x="325" y="30"/>
                  </a:cubicBezTo>
                  <a:close/>
                  <a:moveTo>
                    <a:pt x="207" y="38"/>
                  </a:move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ubicBezTo>
                    <a:pt x="207" y="38"/>
                    <a:pt x="207" y="38"/>
                    <a:pt x="207" y="38"/>
                  </a:cubicBez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70" y="47"/>
                    <a:pt x="70" y="47"/>
                  </a:cubicBezTo>
                  <a:close/>
                  <a:moveTo>
                    <a:pt x="36" y="50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0"/>
                    <a:pt x="34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6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lnTo>
                    <a:pt x="36" y="50"/>
                  </a:lnTo>
                  <a:close/>
                  <a:moveTo>
                    <a:pt x="69" y="47"/>
                  </a:moveTo>
                  <a:cubicBezTo>
                    <a:pt x="69" y="47"/>
                    <a:pt x="69" y="47"/>
                    <a:pt x="69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7"/>
                    <a:pt x="70" y="47"/>
                    <a:pt x="70" y="47"/>
                  </a:cubicBezTo>
                  <a:lnTo>
                    <a:pt x="69" y="47"/>
                  </a:lnTo>
                  <a:close/>
                  <a:moveTo>
                    <a:pt x="323" y="31"/>
                  </a:moveTo>
                  <a:cubicBezTo>
                    <a:pt x="323" y="31"/>
                    <a:pt x="323" y="31"/>
                    <a:pt x="323" y="31"/>
                  </a:cubicBezTo>
                  <a:cubicBezTo>
                    <a:pt x="323" y="31"/>
                    <a:pt x="323" y="31"/>
                    <a:pt x="323" y="31"/>
                  </a:cubicBezTo>
                  <a:cubicBezTo>
                    <a:pt x="323" y="31"/>
                    <a:pt x="323" y="31"/>
                    <a:pt x="323" y="31"/>
                  </a:cubicBezTo>
                  <a:cubicBezTo>
                    <a:pt x="324" y="31"/>
                    <a:pt x="324" y="31"/>
                    <a:pt x="324" y="31"/>
                  </a:cubicBezTo>
                  <a:cubicBezTo>
                    <a:pt x="324" y="31"/>
                    <a:pt x="324" y="31"/>
                    <a:pt x="324" y="31"/>
                  </a:cubicBezTo>
                  <a:cubicBezTo>
                    <a:pt x="324" y="31"/>
                    <a:pt x="324" y="31"/>
                    <a:pt x="324" y="31"/>
                  </a:cubicBezTo>
                  <a:cubicBezTo>
                    <a:pt x="324" y="30"/>
                    <a:pt x="324" y="30"/>
                    <a:pt x="324" y="30"/>
                  </a:cubicBezTo>
                  <a:cubicBezTo>
                    <a:pt x="324" y="30"/>
                    <a:pt x="324" y="30"/>
                    <a:pt x="324" y="30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3" y="31"/>
                    <a:pt x="323" y="31"/>
                    <a:pt x="323" y="31"/>
                  </a:cubicBezTo>
                  <a:cubicBezTo>
                    <a:pt x="323" y="31"/>
                    <a:pt x="323" y="31"/>
                    <a:pt x="323" y="31"/>
                  </a:cubicBezTo>
                  <a:cubicBezTo>
                    <a:pt x="323" y="31"/>
                    <a:pt x="323" y="31"/>
                    <a:pt x="323" y="31"/>
                  </a:cubicBezTo>
                  <a:cubicBezTo>
                    <a:pt x="323" y="31"/>
                    <a:pt x="323" y="31"/>
                    <a:pt x="323" y="31"/>
                  </a:cubicBezTo>
                  <a:close/>
                  <a:moveTo>
                    <a:pt x="358" y="28"/>
                  </a:moveTo>
                  <a:cubicBezTo>
                    <a:pt x="358" y="28"/>
                    <a:pt x="358" y="28"/>
                    <a:pt x="358" y="28"/>
                  </a:cubicBezTo>
                  <a:cubicBezTo>
                    <a:pt x="358" y="28"/>
                    <a:pt x="358" y="28"/>
                    <a:pt x="358" y="28"/>
                  </a:cubicBezTo>
                  <a:cubicBezTo>
                    <a:pt x="358" y="28"/>
                    <a:pt x="358" y="28"/>
                    <a:pt x="358" y="28"/>
                  </a:cubicBezTo>
                  <a:close/>
                  <a:moveTo>
                    <a:pt x="359" y="28"/>
                  </a:moveTo>
                  <a:cubicBezTo>
                    <a:pt x="359" y="28"/>
                    <a:pt x="359" y="28"/>
                    <a:pt x="359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59" y="28"/>
                    <a:pt x="359" y="28"/>
                    <a:pt x="359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59" y="28"/>
                    <a:pt x="359" y="28"/>
                    <a:pt x="359" y="28"/>
                  </a:cubicBezTo>
                  <a:close/>
                  <a:moveTo>
                    <a:pt x="652" y="8"/>
                  </a:moveTo>
                  <a:cubicBezTo>
                    <a:pt x="652" y="8"/>
                    <a:pt x="652" y="8"/>
                    <a:pt x="652" y="8"/>
                  </a:cubicBezTo>
                  <a:cubicBezTo>
                    <a:pt x="651" y="8"/>
                    <a:pt x="651" y="8"/>
                    <a:pt x="650" y="8"/>
                  </a:cubicBezTo>
                  <a:cubicBezTo>
                    <a:pt x="650" y="9"/>
                    <a:pt x="650" y="9"/>
                    <a:pt x="650" y="9"/>
                  </a:cubicBezTo>
                  <a:cubicBezTo>
                    <a:pt x="650" y="9"/>
                    <a:pt x="650" y="9"/>
                    <a:pt x="650" y="9"/>
                  </a:cubicBezTo>
                  <a:cubicBezTo>
                    <a:pt x="651" y="9"/>
                    <a:pt x="651" y="9"/>
                    <a:pt x="652" y="8"/>
                  </a:cubicBezTo>
                  <a:cubicBezTo>
                    <a:pt x="652" y="8"/>
                    <a:pt x="652" y="8"/>
                    <a:pt x="652" y="8"/>
                  </a:cubicBezTo>
                  <a:close/>
                  <a:moveTo>
                    <a:pt x="661" y="8"/>
                  </a:moveTo>
                  <a:cubicBezTo>
                    <a:pt x="661" y="8"/>
                    <a:pt x="661" y="8"/>
                    <a:pt x="661" y="8"/>
                  </a:cubicBezTo>
                  <a:cubicBezTo>
                    <a:pt x="661" y="8"/>
                    <a:pt x="661" y="8"/>
                    <a:pt x="661" y="8"/>
                  </a:cubicBezTo>
                  <a:cubicBezTo>
                    <a:pt x="661" y="8"/>
                    <a:pt x="661" y="8"/>
                    <a:pt x="661" y="8"/>
                  </a:cubicBezTo>
                  <a:cubicBezTo>
                    <a:pt x="661" y="8"/>
                    <a:pt x="661" y="8"/>
                    <a:pt x="661" y="8"/>
                  </a:cubicBezTo>
                  <a:cubicBezTo>
                    <a:pt x="660" y="8"/>
                    <a:pt x="660" y="8"/>
                    <a:pt x="660" y="8"/>
                  </a:cubicBezTo>
                  <a:cubicBezTo>
                    <a:pt x="660" y="8"/>
                    <a:pt x="660" y="8"/>
                    <a:pt x="660" y="8"/>
                  </a:cubicBezTo>
                  <a:cubicBezTo>
                    <a:pt x="660" y="8"/>
                    <a:pt x="660" y="8"/>
                    <a:pt x="659" y="8"/>
                  </a:cubicBezTo>
                  <a:cubicBezTo>
                    <a:pt x="659" y="8"/>
                    <a:pt x="659" y="8"/>
                    <a:pt x="659" y="8"/>
                  </a:cubicBezTo>
                  <a:cubicBezTo>
                    <a:pt x="659" y="8"/>
                    <a:pt x="659" y="8"/>
                    <a:pt x="659" y="8"/>
                  </a:cubicBezTo>
                  <a:cubicBezTo>
                    <a:pt x="660" y="8"/>
                    <a:pt x="660" y="8"/>
                    <a:pt x="660" y="8"/>
                  </a:cubicBezTo>
                  <a:cubicBezTo>
                    <a:pt x="661" y="8"/>
                    <a:pt x="661" y="8"/>
                    <a:pt x="661" y="8"/>
                  </a:cubicBezTo>
                  <a:cubicBezTo>
                    <a:pt x="661" y="8"/>
                    <a:pt x="661" y="8"/>
                    <a:pt x="662" y="8"/>
                  </a:cubicBezTo>
                  <a:cubicBezTo>
                    <a:pt x="662" y="8"/>
                    <a:pt x="662" y="8"/>
                    <a:pt x="662" y="8"/>
                  </a:cubicBezTo>
                  <a:lnTo>
                    <a:pt x="661" y="8"/>
                  </a:lnTo>
                  <a:close/>
                  <a:moveTo>
                    <a:pt x="250" y="36"/>
                  </a:moveTo>
                  <a:cubicBezTo>
                    <a:pt x="250" y="36"/>
                    <a:pt x="250" y="36"/>
                    <a:pt x="250" y="36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50" y="36"/>
                    <a:pt x="250" y="36"/>
                    <a:pt x="250" y="36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50" y="36"/>
                    <a:pt x="250" y="36"/>
                    <a:pt x="250" y="36"/>
                  </a:cubicBezTo>
                  <a:close/>
                  <a:moveTo>
                    <a:pt x="335" y="30"/>
                  </a:moveTo>
                  <a:cubicBezTo>
                    <a:pt x="335" y="30"/>
                    <a:pt x="335" y="30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4" y="30"/>
                    <a:pt x="334" y="30"/>
                    <a:pt x="334" y="30"/>
                  </a:cubicBezTo>
                  <a:lnTo>
                    <a:pt x="335" y="30"/>
                  </a:lnTo>
                  <a:close/>
                  <a:moveTo>
                    <a:pt x="335" y="30"/>
                  </a:moveTo>
                  <a:cubicBezTo>
                    <a:pt x="335" y="30"/>
                    <a:pt x="335" y="30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6" y="30"/>
                    <a:pt x="336" y="30"/>
                    <a:pt x="336" y="30"/>
                  </a:cubicBezTo>
                  <a:cubicBezTo>
                    <a:pt x="336" y="30"/>
                    <a:pt x="336" y="30"/>
                    <a:pt x="336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5" y="30"/>
                    <a:pt x="335" y="30"/>
                    <a:pt x="335" y="30"/>
                  </a:cubicBezTo>
                  <a:close/>
                  <a:moveTo>
                    <a:pt x="335" y="30"/>
                  </a:moveTo>
                  <a:cubicBezTo>
                    <a:pt x="335" y="30"/>
                    <a:pt x="335" y="30"/>
                    <a:pt x="335" y="30"/>
                  </a:cubicBezTo>
                  <a:cubicBezTo>
                    <a:pt x="334" y="30"/>
                    <a:pt x="334" y="30"/>
                    <a:pt x="334" y="30"/>
                  </a:cubicBezTo>
                  <a:cubicBezTo>
                    <a:pt x="334" y="30"/>
                    <a:pt x="334" y="30"/>
                    <a:pt x="334" y="30"/>
                  </a:cubicBezTo>
                  <a:cubicBezTo>
                    <a:pt x="335" y="30"/>
                    <a:pt x="335" y="30"/>
                    <a:pt x="335" y="30"/>
                  </a:cubicBezTo>
                  <a:close/>
                  <a:moveTo>
                    <a:pt x="205" y="39"/>
                  </a:moveTo>
                  <a:cubicBezTo>
                    <a:pt x="205" y="39"/>
                    <a:pt x="205" y="39"/>
                    <a:pt x="205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5" y="39"/>
                    <a:pt x="205" y="39"/>
                    <a:pt x="205" y="39"/>
                  </a:cubicBezTo>
                  <a:close/>
                  <a:moveTo>
                    <a:pt x="334" y="30"/>
                  </a:moveTo>
                  <a:cubicBezTo>
                    <a:pt x="334" y="30"/>
                    <a:pt x="334" y="30"/>
                    <a:pt x="334" y="30"/>
                  </a:cubicBezTo>
                  <a:cubicBezTo>
                    <a:pt x="335" y="30"/>
                    <a:pt x="335" y="30"/>
                    <a:pt x="335" y="30"/>
                  </a:cubicBezTo>
                  <a:cubicBezTo>
                    <a:pt x="334" y="30"/>
                    <a:pt x="334" y="30"/>
                    <a:pt x="334" y="30"/>
                  </a:cubicBezTo>
                  <a:close/>
                  <a:moveTo>
                    <a:pt x="365" y="29"/>
                  </a:moveTo>
                  <a:cubicBezTo>
                    <a:pt x="365" y="29"/>
                    <a:pt x="365" y="29"/>
                    <a:pt x="365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5" y="28"/>
                    <a:pt x="365" y="28"/>
                    <a:pt x="365" y="28"/>
                  </a:cubicBezTo>
                  <a:lnTo>
                    <a:pt x="365" y="29"/>
                  </a:lnTo>
                  <a:close/>
                  <a:moveTo>
                    <a:pt x="610" y="12"/>
                  </a:moveTo>
                  <a:cubicBezTo>
                    <a:pt x="610" y="12"/>
                    <a:pt x="610" y="12"/>
                    <a:pt x="610" y="12"/>
                  </a:cubicBezTo>
                  <a:cubicBezTo>
                    <a:pt x="610" y="12"/>
                    <a:pt x="610" y="12"/>
                    <a:pt x="609" y="12"/>
                  </a:cubicBezTo>
                  <a:cubicBezTo>
                    <a:pt x="609" y="12"/>
                    <a:pt x="609" y="12"/>
                    <a:pt x="609" y="12"/>
                  </a:cubicBezTo>
                  <a:cubicBezTo>
                    <a:pt x="609" y="12"/>
                    <a:pt x="609" y="12"/>
                    <a:pt x="609" y="12"/>
                  </a:cubicBezTo>
                  <a:cubicBezTo>
                    <a:pt x="609" y="12"/>
                    <a:pt x="609" y="12"/>
                    <a:pt x="609" y="12"/>
                  </a:cubicBezTo>
                  <a:cubicBezTo>
                    <a:pt x="608" y="12"/>
                    <a:pt x="608" y="12"/>
                    <a:pt x="608" y="12"/>
                  </a:cubicBezTo>
                  <a:cubicBezTo>
                    <a:pt x="608" y="13"/>
                    <a:pt x="608" y="13"/>
                    <a:pt x="608" y="13"/>
                  </a:cubicBezTo>
                  <a:cubicBezTo>
                    <a:pt x="608" y="13"/>
                    <a:pt x="608" y="13"/>
                    <a:pt x="608" y="13"/>
                  </a:cubicBezTo>
                  <a:cubicBezTo>
                    <a:pt x="608" y="13"/>
                    <a:pt x="608" y="13"/>
                    <a:pt x="608" y="13"/>
                  </a:cubicBezTo>
                  <a:cubicBezTo>
                    <a:pt x="608" y="13"/>
                    <a:pt x="608" y="13"/>
                    <a:pt x="608" y="13"/>
                  </a:cubicBezTo>
                  <a:cubicBezTo>
                    <a:pt x="608" y="13"/>
                    <a:pt x="608" y="13"/>
                    <a:pt x="608" y="13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13"/>
                    <a:pt x="609" y="13"/>
                    <a:pt x="609" y="13"/>
                  </a:cubicBezTo>
                  <a:cubicBezTo>
                    <a:pt x="609" y="12"/>
                    <a:pt x="609" y="12"/>
                    <a:pt x="609" y="12"/>
                  </a:cubicBezTo>
                  <a:cubicBezTo>
                    <a:pt x="609" y="12"/>
                    <a:pt x="609" y="12"/>
                    <a:pt x="609" y="12"/>
                  </a:cubicBezTo>
                  <a:cubicBezTo>
                    <a:pt x="610" y="12"/>
                    <a:pt x="610" y="12"/>
                    <a:pt x="610" y="12"/>
                  </a:cubicBezTo>
                  <a:close/>
                  <a:moveTo>
                    <a:pt x="61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lnTo>
                    <a:pt x="61" y="49"/>
                  </a:lnTo>
                  <a:close/>
                  <a:moveTo>
                    <a:pt x="316" y="33"/>
                  </a:moveTo>
                  <a:cubicBezTo>
                    <a:pt x="316" y="33"/>
                    <a:pt x="316" y="33"/>
                    <a:pt x="316" y="33"/>
                  </a:cubicBezTo>
                  <a:cubicBezTo>
                    <a:pt x="316" y="33"/>
                    <a:pt x="316" y="33"/>
                    <a:pt x="316" y="33"/>
                  </a:cubicBezTo>
                  <a:cubicBezTo>
                    <a:pt x="315" y="33"/>
                    <a:pt x="315" y="33"/>
                    <a:pt x="315" y="33"/>
                  </a:cubicBezTo>
                  <a:cubicBezTo>
                    <a:pt x="315" y="34"/>
                    <a:pt x="315" y="33"/>
                    <a:pt x="316" y="33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5" y="34"/>
                    <a:pt x="315" y="34"/>
                    <a:pt x="315" y="34"/>
                  </a:cubicBezTo>
                  <a:cubicBezTo>
                    <a:pt x="315" y="34"/>
                    <a:pt x="315" y="34"/>
                    <a:pt x="315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8" y="35"/>
                    <a:pt x="318" y="35"/>
                    <a:pt x="319" y="35"/>
                  </a:cubicBezTo>
                  <a:cubicBezTo>
                    <a:pt x="319" y="35"/>
                    <a:pt x="320" y="35"/>
                    <a:pt x="320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19" y="35"/>
                    <a:pt x="319" y="35"/>
                    <a:pt x="319" y="35"/>
                  </a:cubicBezTo>
                  <a:cubicBezTo>
                    <a:pt x="319" y="35"/>
                    <a:pt x="319" y="35"/>
                    <a:pt x="319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20" y="36"/>
                    <a:pt x="320" y="36"/>
                    <a:pt x="320" y="36"/>
                  </a:cubicBezTo>
                  <a:cubicBezTo>
                    <a:pt x="319" y="36"/>
                    <a:pt x="319" y="36"/>
                    <a:pt x="319" y="36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8" y="36"/>
                    <a:pt x="318" y="36"/>
                    <a:pt x="317" y="36"/>
                  </a:cubicBezTo>
                  <a:cubicBezTo>
                    <a:pt x="317" y="36"/>
                    <a:pt x="317" y="36"/>
                    <a:pt x="317" y="36"/>
                  </a:cubicBezTo>
                  <a:cubicBezTo>
                    <a:pt x="317" y="36"/>
                    <a:pt x="318" y="36"/>
                    <a:pt x="318" y="36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8" y="36"/>
                    <a:pt x="318" y="36"/>
                    <a:pt x="317" y="36"/>
                  </a:cubicBezTo>
                  <a:cubicBezTo>
                    <a:pt x="317" y="36"/>
                    <a:pt x="317" y="36"/>
                    <a:pt x="317" y="36"/>
                  </a:cubicBezTo>
                  <a:cubicBezTo>
                    <a:pt x="317" y="36"/>
                    <a:pt x="317" y="36"/>
                    <a:pt x="317" y="36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7" y="37"/>
                    <a:pt x="317" y="37"/>
                    <a:pt x="317" y="37"/>
                  </a:cubicBezTo>
                  <a:cubicBezTo>
                    <a:pt x="317" y="37"/>
                    <a:pt x="317" y="37"/>
                    <a:pt x="316" y="37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317" y="37"/>
                    <a:pt x="317" y="37"/>
                    <a:pt x="317" y="37"/>
                  </a:cubicBezTo>
                  <a:cubicBezTo>
                    <a:pt x="317" y="37"/>
                    <a:pt x="317" y="37"/>
                    <a:pt x="317" y="37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317" y="37"/>
                    <a:pt x="317" y="37"/>
                    <a:pt x="317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37"/>
                    <a:pt x="319" y="37"/>
                    <a:pt x="319" y="37"/>
                  </a:cubicBezTo>
                  <a:cubicBezTo>
                    <a:pt x="320" y="37"/>
                    <a:pt x="320" y="37"/>
                    <a:pt x="320" y="37"/>
                  </a:cubicBezTo>
                  <a:cubicBezTo>
                    <a:pt x="320" y="37"/>
                    <a:pt x="320" y="37"/>
                    <a:pt x="320" y="37"/>
                  </a:cubicBezTo>
                  <a:cubicBezTo>
                    <a:pt x="320" y="37"/>
                    <a:pt x="320" y="37"/>
                    <a:pt x="320" y="37"/>
                  </a:cubicBezTo>
                  <a:cubicBezTo>
                    <a:pt x="320" y="37"/>
                    <a:pt x="320" y="37"/>
                    <a:pt x="320" y="37"/>
                  </a:cubicBezTo>
                  <a:cubicBezTo>
                    <a:pt x="320" y="37"/>
                    <a:pt x="320" y="37"/>
                    <a:pt x="320" y="37"/>
                  </a:cubicBezTo>
                  <a:cubicBezTo>
                    <a:pt x="321" y="37"/>
                    <a:pt x="321" y="37"/>
                    <a:pt x="321" y="37"/>
                  </a:cubicBezTo>
                  <a:cubicBezTo>
                    <a:pt x="321" y="37"/>
                    <a:pt x="321" y="37"/>
                    <a:pt x="321" y="37"/>
                  </a:cubicBezTo>
                  <a:cubicBezTo>
                    <a:pt x="320" y="37"/>
                    <a:pt x="320" y="37"/>
                    <a:pt x="320" y="37"/>
                  </a:cubicBezTo>
                  <a:cubicBezTo>
                    <a:pt x="320" y="37"/>
                    <a:pt x="320" y="37"/>
                    <a:pt x="320" y="37"/>
                  </a:cubicBezTo>
                  <a:cubicBezTo>
                    <a:pt x="319" y="37"/>
                    <a:pt x="319" y="37"/>
                    <a:pt x="319" y="37"/>
                  </a:cubicBezTo>
                  <a:cubicBezTo>
                    <a:pt x="319" y="37"/>
                    <a:pt x="319" y="37"/>
                    <a:pt x="319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8" y="37"/>
                    <a:pt x="318" y="37"/>
                    <a:pt x="318" y="37"/>
                  </a:cubicBezTo>
                  <a:cubicBezTo>
                    <a:pt x="317" y="37"/>
                    <a:pt x="318" y="37"/>
                    <a:pt x="317" y="37"/>
                  </a:cubicBezTo>
                  <a:cubicBezTo>
                    <a:pt x="316" y="38"/>
                    <a:pt x="316" y="38"/>
                    <a:pt x="316" y="38"/>
                  </a:cubicBezTo>
                  <a:cubicBezTo>
                    <a:pt x="316" y="38"/>
                    <a:pt x="316" y="38"/>
                    <a:pt x="316" y="38"/>
                  </a:cubicBezTo>
                  <a:cubicBezTo>
                    <a:pt x="316" y="38"/>
                    <a:pt x="316" y="38"/>
                    <a:pt x="316" y="38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6" y="38"/>
                    <a:pt x="316" y="38"/>
                    <a:pt x="316" y="38"/>
                  </a:cubicBezTo>
                  <a:cubicBezTo>
                    <a:pt x="316" y="38"/>
                    <a:pt x="316" y="38"/>
                    <a:pt x="316" y="38"/>
                  </a:cubicBezTo>
                  <a:cubicBezTo>
                    <a:pt x="317" y="38"/>
                    <a:pt x="316" y="38"/>
                    <a:pt x="317" y="38"/>
                  </a:cubicBezTo>
                  <a:cubicBezTo>
                    <a:pt x="317" y="38"/>
                    <a:pt x="317" y="38"/>
                    <a:pt x="317" y="38"/>
                  </a:cubicBezTo>
                  <a:cubicBezTo>
                    <a:pt x="317" y="38"/>
                    <a:pt x="317" y="38"/>
                    <a:pt x="317" y="38"/>
                  </a:cubicBezTo>
                  <a:cubicBezTo>
                    <a:pt x="317" y="38"/>
                    <a:pt x="317" y="38"/>
                    <a:pt x="317" y="38"/>
                  </a:cubicBezTo>
                  <a:cubicBezTo>
                    <a:pt x="318" y="38"/>
                    <a:pt x="318" y="38"/>
                    <a:pt x="319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0" y="38"/>
                    <a:pt x="320" y="38"/>
                    <a:pt x="320" y="38"/>
                  </a:cubicBezTo>
                  <a:cubicBezTo>
                    <a:pt x="320" y="37"/>
                    <a:pt x="320" y="37"/>
                    <a:pt x="321" y="37"/>
                  </a:cubicBezTo>
                  <a:cubicBezTo>
                    <a:pt x="321" y="37"/>
                    <a:pt x="321" y="37"/>
                    <a:pt x="321" y="37"/>
                  </a:cubicBezTo>
                  <a:cubicBezTo>
                    <a:pt x="321" y="37"/>
                    <a:pt x="321" y="37"/>
                    <a:pt x="321" y="37"/>
                  </a:cubicBezTo>
                  <a:cubicBezTo>
                    <a:pt x="321" y="37"/>
                    <a:pt x="321" y="37"/>
                    <a:pt x="321" y="37"/>
                  </a:cubicBezTo>
                  <a:cubicBezTo>
                    <a:pt x="322" y="37"/>
                    <a:pt x="322" y="37"/>
                    <a:pt x="322" y="37"/>
                  </a:cubicBezTo>
                  <a:cubicBezTo>
                    <a:pt x="322" y="37"/>
                    <a:pt x="322" y="37"/>
                    <a:pt x="322" y="37"/>
                  </a:cubicBezTo>
                  <a:cubicBezTo>
                    <a:pt x="322" y="37"/>
                    <a:pt x="322" y="37"/>
                    <a:pt x="322" y="37"/>
                  </a:cubicBezTo>
                  <a:cubicBezTo>
                    <a:pt x="322" y="37"/>
                    <a:pt x="322" y="37"/>
                    <a:pt x="322" y="37"/>
                  </a:cubicBezTo>
                  <a:cubicBezTo>
                    <a:pt x="323" y="37"/>
                    <a:pt x="323" y="37"/>
                    <a:pt x="324" y="3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5" y="37"/>
                    <a:pt x="325" y="37"/>
                    <a:pt x="325" y="37"/>
                  </a:cubicBezTo>
                  <a:cubicBezTo>
                    <a:pt x="325" y="37"/>
                    <a:pt x="325" y="37"/>
                    <a:pt x="325" y="37"/>
                  </a:cubicBezTo>
                  <a:cubicBezTo>
                    <a:pt x="325" y="37"/>
                    <a:pt x="326" y="37"/>
                    <a:pt x="326" y="37"/>
                  </a:cubicBezTo>
                  <a:cubicBezTo>
                    <a:pt x="326" y="37"/>
                    <a:pt x="326" y="37"/>
                    <a:pt x="326" y="37"/>
                  </a:cubicBezTo>
                  <a:cubicBezTo>
                    <a:pt x="326" y="37"/>
                    <a:pt x="326" y="37"/>
                    <a:pt x="326" y="37"/>
                  </a:cubicBezTo>
                  <a:cubicBezTo>
                    <a:pt x="327" y="37"/>
                    <a:pt x="327" y="37"/>
                    <a:pt x="327" y="37"/>
                  </a:cubicBezTo>
                  <a:cubicBezTo>
                    <a:pt x="327" y="37"/>
                    <a:pt x="327" y="37"/>
                    <a:pt x="327" y="37"/>
                  </a:cubicBezTo>
                  <a:cubicBezTo>
                    <a:pt x="327" y="37"/>
                    <a:pt x="327" y="37"/>
                    <a:pt x="327" y="37"/>
                  </a:cubicBezTo>
                  <a:cubicBezTo>
                    <a:pt x="328" y="37"/>
                    <a:pt x="328" y="37"/>
                    <a:pt x="328" y="37"/>
                  </a:cubicBezTo>
                  <a:cubicBezTo>
                    <a:pt x="327" y="37"/>
                    <a:pt x="327" y="37"/>
                    <a:pt x="326" y="37"/>
                  </a:cubicBezTo>
                  <a:cubicBezTo>
                    <a:pt x="326" y="37"/>
                    <a:pt x="326" y="37"/>
                    <a:pt x="326" y="37"/>
                  </a:cubicBezTo>
                  <a:cubicBezTo>
                    <a:pt x="326" y="37"/>
                    <a:pt x="326" y="37"/>
                    <a:pt x="326" y="37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8" y="36"/>
                    <a:pt x="328" y="36"/>
                    <a:pt x="328" y="36"/>
                  </a:cubicBezTo>
                  <a:cubicBezTo>
                    <a:pt x="328" y="36"/>
                    <a:pt x="328" y="36"/>
                    <a:pt x="328" y="36"/>
                  </a:cubicBezTo>
                  <a:cubicBezTo>
                    <a:pt x="328" y="36"/>
                    <a:pt x="328" y="36"/>
                    <a:pt x="328" y="36"/>
                  </a:cubicBezTo>
                  <a:cubicBezTo>
                    <a:pt x="329" y="36"/>
                    <a:pt x="329" y="36"/>
                    <a:pt x="329" y="36"/>
                  </a:cubicBezTo>
                  <a:cubicBezTo>
                    <a:pt x="328" y="36"/>
                    <a:pt x="328" y="36"/>
                    <a:pt x="328" y="36"/>
                  </a:cubicBezTo>
                  <a:cubicBezTo>
                    <a:pt x="327" y="35"/>
                    <a:pt x="327" y="35"/>
                    <a:pt x="327" y="35"/>
                  </a:cubicBezTo>
                  <a:cubicBezTo>
                    <a:pt x="327" y="36"/>
                    <a:pt x="327" y="35"/>
                    <a:pt x="327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7" y="36"/>
                    <a:pt x="327" y="36"/>
                    <a:pt x="327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6" y="35"/>
                    <a:pt x="325" y="35"/>
                    <a:pt x="326" y="35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2" y="34"/>
                    <a:pt x="323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1" y="34"/>
                    <a:pt x="321" y="34"/>
                    <a:pt x="321" y="34"/>
                  </a:cubicBezTo>
                  <a:cubicBezTo>
                    <a:pt x="320" y="34"/>
                    <a:pt x="320" y="34"/>
                    <a:pt x="320" y="34"/>
                  </a:cubicBezTo>
                  <a:cubicBezTo>
                    <a:pt x="320" y="34"/>
                    <a:pt x="320" y="34"/>
                    <a:pt x="320" y="34"/>
                  </a:cubicBezTo>
                  <a:cubicBezTo>
                    <a:pt x="320" y="34"/>
                    <a:pt x="320" y="34"/>
                    <a:pt x="320" y="34"/>
                  </a:cubicBezTo>
                  <a:cubicBezTo>
                    <a:pt x="320" y="34"/>
                    <a:pt x="320" y="34"/>
                    <a:pt x="320" y="34"/>
                  </a:cubicBezTo>
                  <a:cubicBezTo>
                    <a:pt x="320" y="34"/>
                    <a:pt x="320" y="34"/>
                    <a:pt x="320" y="34"/>
                  </a:cubicBezTo>
                  <a:cubicBezTo>
                    <a:pt x="321" y="34"/>
                    <a:pt x="321" y="34"/>
                    <a:pt x="321" y="34"/>
                  </a:cubicBezTo>
                  <a:cubicBezTo>
                    <a:pt x="321" y="34"/>
                    <a:pt x="321" y="34"/>
                    <a:pt x="321" y="34"/>
                  </a:cubicBezTo>
                  <a:cubicBezTo>
                    <a:pt x="321" y="34"/>
                    <a:pt x="321" y="34"/>
                    <a:pt x="321" y="34"/>
                  </a:cubicBezTo>
                  <a:cubicBezTo>
                    <a:pt x="320" y="34"/>
                    <a:pt x="320" y="34"/>
                    <a:pt x="320" y="34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0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8" y="33"/>
                    <a:pt x="318" y="33"/>
                    <a:pt x="318" y="33"/>
                  </a:cubicBezTo>
                  <a:cubicBezTo>
                    <a:pt x="319" y="32"/>
                    <a:pt x="319" y="32"/>
                    <a:pt x="319" y="32"/>
                  </a:cubicBezTo>
                  <a:cubicBezTo>
                    <a:pt x="319" y="32"/>
                    <a:pt x="319" y="32"/>
                    <a:pt x="319" y="32"/>
                  </a:cubicBezTo>
                  <a:cubicBezTo>
                    <a:pt x="319" y="32"/>
                    <a:pt x="319" y="32"/>
                    <a:pt x="319" y="32"/>
                  </a:cubicBezTo>
                  <a:cubicBezTo>
                    <a:pt x="320" y="32"/>
                    <a:pt x="320" y="32"/>
                    <a:pt x="320" y="32"/>
                  </a:cubicBezTo>
                  <a:cubicBezTo>
                    <a:pt x="320" y="32"/>
                    <a:pt x="320" y="32"/>
                    <a:pt x="320" y="32"/>
                  </a:cubicBezTo>
                  <a:cubicBezTo>
                    <a:pt x="320" y="32"/>
                    <a:pt x="320" y="32"/>
                    <a:pt x="320" y="32"/>
                  </a:cubicBezTo>
                  <a:cubicBezTo>
                    <a:pt x="319" y="32"/>
                    <a:pt x="319" y="32"/>
                    <a:pt x="319" y="32"/>
                  </a:cubicBezTo>
                  <a:cubicBezTo>
                    <a:pt x="319" y="32"/>
                    <a:pt x="319" y="32"/>
                    <a:pt x="319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7" y="32"/>
                    <a:pt x="317" y="32"/>
                    <a:pt x="317" y="32"/>
                  </a:cubicBezTo>
                  <a:cubicBezTo>
                    <a:pt x="318" y="32"/>
                    <a:pt x="318" y="32"/>
                    <a:pt x="318" y="32"/>
                  </a:cubicBezTo>
                  <a:cubicBezTo>
                    <a:pt x="317" y="32"/>
                    <a:pt x="317" y="32"/>
                    <a:pt x="317" y="32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3"/>
                    <a:pt x="316" y="33"/>
                    <a:pt x="316" y="33"/>
                  </a:cubicBezTo>
                  <a:cubicBezTo>
                    <a:pt x="316" y="33"/>
                    <a:pt x="316" y="33"/>
                    <a:pt x="316" y="33"/>
                  </a:cubicBezTo>
                  <a:cubicBezTo>
                    <a:pt x="316" y="33"/>
                    <a:pt x="316" y="33"/>
                    <a:pt x="316" y="33"/>
                  </a:cubicBezTo>
                  <a:cubicBezTo>
                    <a:pt x="316" y="33"/>
                    <a:pt x="316" y="33"/>
                    <a:pt x="316" y="33"/>
                  </a:cubicBezTo>
                  <a:cubicBezTo>
                    <a:pt x="316" y="33"/>
                    <a:pt x="316" y="33"/>
                    <a:pt x="316" y="33"/>
                  </a:cubicBezTo>
                  <a:cubicBezTo>
                    <a:pt x="315" y="33"/>
                    <a:pt x="315" y="33"/>
                    <a:pt x="315" y="33"/>
                  </a:cubicBezTo>
                  <a:cubicBezTo>
                    <a:pt x="316" y="33"/>
                    <a:pt x="316" y="33"/>
                    <a:pt x="316" y="33"/>
                  </a:cubicBezTo>
                  <a:cubicBezTo>
                    <a:pt x="316" y="33"/>
                    <a:pt x="316" y="33"/>
                    <a:pt x="316" y="33"/>
                  </a:cubicBezTo>
                  <a:cubicBezTo>
                    <a:pt x="315" y="33"/>
                    <a:pt x="315" y="33"/>
                    <a:pt x="315" y="33"/>
                  </a:cubicBezTo>
                  <a:cubicBezTo>
                    <a:pt x="315" y="33"/>
                    <a:pt x="315" y="33"/>
                    <a:pt x="315" y="33"/>
                  </a:cubicBezTo>
                  <a:lnTo>
                    <a:pt x="316" y="33"/>
                  </a:lnTo>
                  <a:close/>
                  <a:moveTo>
                    <a:pt x="314" y="33"/>
                  </a:moveTo>
                  <a:cubicBezTo>
                    <a:pt x="314" y="33"/>
                    <a:pt x="314" y="33"/>
                    <a:pt x="314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5" y="32"/>
                    <a:pt x="315" y="32"/>
                    <a:pt x="315" y="32"/>
                  </a:cubicBezTo>
                  <a:cubicBezTo>
                    <a:pt x="315" y="32"/>
                    <a:pt x="315" y="32"/>
                    <a:pt x="315" y="32"/>
                  </a:cubicBezTo>
                  <a:cubicBezTo>
                    <a:pt x="315" y="32"/>
                    <a:pt x="315" y="32"/>
                    <a:pt x="315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3" y="33"/>
                    <a:pt x="314" y="33"/>
                    <a:pt x="313" y="33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4" y="33"/>
                    <a:pt x="314" y="33"/>
                    <a:pt x="314" y="33"/>
                  </a:cubicBezTo>
                  <a:close/>
                  <a:moveTo>
                    <a:pt x="363" y="29"/>
                  </a:moveTo>
                  <a:cubicBezTo>
                    <a:pt x="363" y="29"/>
                    <a:pt x="363" y="29"/>
                    <a:pt x="363" y="29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4" y="29"/>
                    <a:pt x="365" y="29"/>
                    <a:pt x="365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5" y="29"/>
                    <a:pt x="365" y="29"/>
                    <a:pt x="364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4" y="29"/>
                    <a:pt x="364" y="29"/>
                    <a:pt x="364" y="29"/>
                  </a:cubicBezTo>
                  <a:cubicBezTo>
                    <a:pt x="364" y="29"/>
                    <a:pt x="364" y="29"/>
                    <a:pt x="364" y="29"/>
                  </a:cubicBezTo>
                  <a:lnTo>
                    <a:pt x="363" y="29"/>
                  </a:lnTo>
                  <a:close/>
                  <a:moveTo>
                    <a:pt x="60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0" y="50"/>
                    <a:pt x="60" y="50"/>
                    <a:pt x="60" y="50"/>
                  </a:cubicBezTo>
                  <a:close/>
                  <a:moveTo>
                    <a:pt x="92" y="48"/>
                  </a:moveTo>
                  <a:cubicBezTo>
                    <a:pt x="92" y="48"/>
                    <a:pt x="92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2" y="48"/>
                    <a:pt x="92" y="48"/>
                    <a:pt x="91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8"/>
                    <a:pt x="92" y="48"/>
                    <a:pt x="92" y="48"/>
                  </a:cubicBezTo>
                  <a:close/>
                  <a:moveTo>
                    <a:pt x="88" y="48"/>
                  </a:moveTo>
                  <a:cubicBezTo>
                    <a:pt x="88" y="48"/>
                    <a:pt x="88" y="48"/>
                    <a:pt x="88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8"/>
                    <a:pt x="88" y="48"/>
                    <a:pt x="88" y="48"/>
                  </a:cubicBez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1"/>
                    <a:pt x="57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60" y="50"/>
                    <a:pt x="6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ubicBezTo>
                    <a:pt x="61" y="50"/>
                    <a:pt x="61" y="50"/>
                    <a:pt x="61" y="50"/>
                  </a:cubicBezTo>
                  <a:close/>
                  <a:moveTo>
                    <a:pt x="93" y="48"/>
                  </a:move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lose/>
                  <a:moveTo>
                    <a:pt x="364" y="30"/>
                  </a:moveTo>
                  <a:cubicBezTo>
                    <a:pt x="364" y="30"/>
                    <a:pt x="364" y="30"/>
                    <a:pt x="364" y="30"/>
                  </a:cubicBezTo>
                  <a:cubicBezTo>
                    <a:pt x="364" y="30"/>
                    <a:pt x="364" y="30"/>
                    <a:pt x="364" y="30"/>
                  </a:cubicBezTo>
                  <a:cubicBezTo>
                    <a:pt x="364" y="30"/>
                    <a:pt x="364" y="30"/>
                    <a:pt x="364" y="30"/>
                  </a:cubicBezTo>
                  <a:cubicBezTo>
                    <a:pt x="364" y="30"/>
                    <a:pt x="364" y="30"/>
                    <a:pt x="364" y="30"/>
                  </a:cubicBezTo>
                  <a:close/>
                  <a:moveTo>
                    <a:pt x="359" y="30"/>
                  </a:moveTo>
                  <a:cubicBezTo>
                    <a:pt x="359" y="30"/>
                    <a:pt x="359" y="30"/>
                    <a:pt x="359" y="30"/>
                  </a:cubicBezTo>
                  <a:cubicBezTo>
                    <a:pt x="359" y="30"/>
                    <a:pt x="359" y="30"/>
                    <a:pt x="359" y="30"/>
                  </a:cubicBezTo>
                  <a:cubicBezTo>
                    <a:pt x="359" y="30"/>
                    <a:pt x="359" y="30"/>
                    <a:pt x="359" y="30"/>
                  </a:cubicBezTo>
                  <a:cubicBezTo>
                    <a:pt x="359" y="30"/>
                    <a:pt x="359" y="30"/>
                    <a:pt x="359" y="30"/>
                  </a:cubicBezTo>
                  <a:cubicBezTo>
                    <a:pt x="358" y="30"/>
                    <a:pt x="358" y="30"/>
                    <a:pt x="358" y="30"/>
                  </a:cubicBezTo>
                  <a:cubicBezTo>
                    <a:pt x="358" y="30"/>
                    <a:pt x="358" y="30"/>
                    <a:pt x="358" y="30"/>
                  </a:cubicBezTo>
                  <a:cubicBezTo>
                    <a:pt x="358" y="30"/>
                    <a:pt x="358" y="30"/>
                    <a:pt x="358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8" y="31"/>
                    <a:pt x="358" y="31"/>
                    <a:pt x="358" y="31"/>
                  </a:cubicBezTo>
                  <a:cubicBezTo>
                    <a:pt x="358" y="31"/>
                    <a:pt x="358" y="31"/>
                    <a:pt x="358" y="31"/>
                  </a:cubicBezTo>
                  <a:cubicBezTo>
                    <a:pt x="358" y="31"/>
                    <a:pt x="358" y="31"/>
                    <a:pt x="358" y="31"/>
                  </a:cubicBezTo>
                  <a:cubicBezTo>
                    <a:pt x="358" y="31"/>
                    <a:pt x="358" y="31"/>
                    <a:pt x="358" y="31"/>
                  </a:cubicBezTo>
                  <a:cubicBezTo>
                    <a:pt x="358" y="30"/>
                    <a:pt x="358" y="30"/>
                    <a:pt x="358" y="30"/>
                  </a:cubicBezTo>
                  <a:cubicBezTo>
                    <a:pt x="358" y="30"/>
                    <a:pt x="358" y="30"/>
                    <a:pt x="358" y="30"/>
                  </a:cubicBezTo>
                  <a:lnTo>
                    <a:pt x="359" y="30"/>
                  </a:lnTo>
                  <a:close/>
                  <a:moveTo>
                    <a:pt x="94" y="49"/>
                  </a:move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2" y="48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3" y="49"/>
                    <a:pt x="93" y="49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lose/>
                  <a:moveTo>
                    <a:pt x="312" y="33"/>
                  </a:moveTo>
                  <a:cubicBezTo>
                    <a:pt x="312" y="33"/>
                    <a:pt x="312" y="33"/>
                    <a:pt x="312" y="33"/>
                  </a:cubicBezTo>
                  <a:cubicBezTo>
                    <a:pt x="312" y="33"/>
                    <a:pt x="312" y="33"/>
                    <a:pt x="312" y="33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2" y="33"/>
                    <a:pt x="312" y="33"/>
                    <a:pt x="312" y="33"/>
                  </a:cubicBezTo>
                  <a:close/>
                  <a:moveTo>
                    <a:pt x="314" y="33"/>
                  </a:moveTo>
                  <a:cubicBezTo>
                    <a:pt x="315" y="33"/>
                    <a:pt x="315" y="33"/>
                    <a:pt x="315" y="33"/>
                  </a:cubicBezTo>
                  <a:cubicBezTo>
                    <a:pt x="315" y="33"/>
                    <a:pt x="315" y="33"/>
                    <a:pt x="315" y="33"/>
                  </a:cubicBezTo>
                  <a:cubicBezTo>
                    <a:pt x="315" y="34"/>
                    <a:pt x="315" y="34"/>
                    <a:pt x="315" y="34"/>
                  </a:cubicBezTo>
                  <a:cubicBezTo>
                    <a:pt x="315" y="34"/>
                    <a:pt x="315" y="34"/>
                    <a:pt x="315" y="34"/>
                  </a:cubicBezTo>
                  <a:cubicBezTo>
                    <a:pt x="315" y="34"/>
                    <a:pt x="315" y="34"/>
                    <a:pt x="315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5" y="33"/>
                    <a:pt x="315" y="33"/>
                    <a:pt x="315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4" y="33"/>
                    <a:pt x="314" y="33"/>
                    <a:pt x="314" y="33"/>
                  </a:cubicBezTo>
                  <a:cubicBezTo>
                    <a:pt x="314" y="33"/>
                    <a:pt x="314" y="33"/>
                    <a:pt x="314" y="33"/>
                  </a:cubicBezTo>
                  <a:close/>
                  <a:moveTo>
                    <a:pt x="90" y="49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90" y="49"/>
                    <a:pt x="90" y="48"/>
                    <a:pt x="90" y="49"/>
                  </a:cubicBezTo>
                  <a:close/>
                  <a:moveTo>
                    <a:pt x="59" y="51"/>
                  </a:move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1"/>
                    <a:pt x="60" y="51"/>
                  </a:cubicBezTo>
                  <a:lnTo>
                    <a:pt x="59" y="51"/>
                  </a:lnTo>
                  <a:close/>
                  <a:moveTo>
                    <a:pt x="312" y="34"/>
                  </a:moveTo>
                  <a:cubicBezTo>
                    <a:pt x="312" y="34"/>
                    <a:pt x="312" y="34"/>
                    <a:pt x="312" y="34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2" y="33"/>
                    <a:pt x="312" y="33"/>
                    <a:pt x="312" y="33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2" y="34"/>
                    <a:pt x="312" y="34"/>
                    <a:pt x="312" y="34"/>
                  </a:cubicBezTo>
                  <a:close/>
                  <a:moveTo>
                    <a:pt x="95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5" y="49"/>
                  </a:lnTo>
                  <a:close/>
                  <a:moveTo>
                    <a:pt x="188" y="42"/>
                  </a:moveTo>
                  <a:cubicBezTo>
                    <a:pt x="188" y="42"/>
                    <a:pt x="188" y="42"/>
                    <a:pt x="188" y="42"/>
                  </a:cubicBezTo>
                  <a:cubicBezTo>
                    <a:pt x="187" y="42"/>
                    <a:pt x="187" y="42"/>
                    <a:pt x="187" y="42"/>
                  </a:cubicBezTo>
                  <a:cubicBezTo>
                    <a:pt x="187" y="42"/>
                    <a:pt x="187" y="42"/>
                    <a:pt x="187" y="42"/>
                  </a:cubicBezTo>
                  <a:cubicBezTo>
                    <a:pt x="187" y="42"/>
                    <a:pt x="187" y="42"/>
                    <a:pt x="187" y="42"/>
                  </a:cubicBezTo>
                  <a:cubicBezTo>
                    <a:pt x="188" y="42"/>
                    <a:pt x="188" y="42"/>
                    <a:pt x="188" y="42"/>
                  </a:cubicBezTo>
                  <a:close/>
                  <a:moveTo>
                    <a:pt x="188" y="43"/>
                  </a:moveTo>
                  <a:cubicBezTo>
                    <a:pt x="188" y="43"/>
                    <a:pt x="188" y="43"/>
                    <a:pt x="188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88" y="43"/>
                    <a:pt x="188" y="43"/>
                    <a:pt x="188" y="43"/>
                  </a:cubicBezTo>
                  <a:close/>
                  <a:moveTo>
                    <a:pt x="341" y="32"/>
                  </a:move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lose/>
                  <a:moveTo>
                    <a:pt x="97" y="49"/>
                  </a:moveTo>
                  <a:cubicBezTo>
                    <a:pt x="97" y="49"/>
                    <a:pt x="97" y="49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7" y="49"/>
                    <a:pt x="97" y="49"/>
                    <a:pt x="97" y="49"/>
                  </a:cubicBezTo>
                  <a:close/>
                  <a:moveTo>
                    <a:pt x="187" y="43"/>
                  </a:moveTo>
                  <a:cubicBezTo>
                    <a:pt x="187" y="43"/>
                    <a:pt x="187" y="43"/>
                    <a:pt x="187" y="43"/>
                  </a:cubicBezTo>
                  <a:cubicBezTo>
                    <a:pt x="187" y="42"/>
                    <a:pt x="187" y="42"/>
                    <a:pt x="187" y="42"/>
                  </a:cubicBezTo>
                  <a:lnTo>
                    <a:pt x="187" y="43"/>
                  </a:lnTo>
                  <a:close/>
                  <a:moveTo>
                    <a:pt x="95" y="49"/>
                  </a:moveTo>
                  <a:cubicBezTo>
                    <a:pt x="95" y="49"/>
                    <a:pt x="95" y="49"/>
                    <a:pt x="95" y="49"/>
                  </a:cubicBezTo>
                  <a:cubicBezTo>
                    <a:pt x="96" y="49"/>
                    <a:pt x="96" y="49"/>
                    <a:pt x="96" y="49"/>
                  </a:cubicBezTo>
                  <a:lnTo>
                    <a:pt x="95" y="49"/>
                  </a:lnTo>
                  <a:close/>
                  <a:moveTo>
                    <a:pt x="98" y="49"/>
                  </a:moveTo>
                  <a:cubicBezTo>
                    <a:pt x="98" y="49"/>
                    <a:pt x="98" y="49"/>
                    <a:pt x="98" y="49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9"/>
                    <a:pt x="98" y="49"/>
                    <a:pt x="98" y="49"/>
                  </a:cubicBezTo>
                  <a:close/>
                  <a:moveTo>
                    <a:pt x="315" y="34"/>
                  </a:moveTo>
                  <a:cubicBezTo>
                    <a:pt x="315" y="34"/>
                    <a:pt x="315" y="34"/>
                    <a:pt x="315" y="34"/>
                  </a:cubicBezTo>
                  <a:cubicBezTo>
                    <a:pt x="315" y="34"/>
                    <a:pt x="315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lnTo>
                    <a:pt x="315" y="34"/>
                  </a:lnTo>
                  <a:close/>
                  <a:moveTo>
                    <a:pt x="96" y="49"/>
                  </a:move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93" y="49"/>
                  </a:move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lose/>
                  <a:moveTo>
                    <a:pt x="188" y="43"/>
                  </a:moveTo>
                  <a:cubicBezTo>
                    <a:pt x="188" y="43"/>
                    <a:pt x="188" y="43"/>
                    <a:pt x="188" y="43"/>
                  </a:cubicBezTo>
                  <a:cubicBezTo>
                    <a:pt x="187" y="43"/>
                    <a:pt x="187" y="43"/>
                    <a:pt x="187" y="43"/>
                  </a:cubicBezTo>
                  <a:lnTo>
                    <a:pt x="188" y="43"/>
                  </a:lnTo>
                  <a:close/>
                  <a:moveTo>
                    <a:pt x="314" y="34"/>
                  </a:move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4" y="34"/>
                    <a:pt x="314" y="34"/>
                    <a:pt x="314" y="34"/>
                  </a:cubicBezTo>
                  <a:close/>
                  <a:moveTo>
                    <a:pt x="315" y="34"/>
                  </a:moveTo>
                  <a:cubicBezTo>
                    <a:pt x="315" y="34"/>
                    <a:pt x="315" y="34"/>
                    <a:pt x="315" y="34"/>
                  </a:cubicBezTo>
                  <a:cubicBezTo>
                    <a:pt x="315" y="34"/>
                    <a:pt x="315" y="34"/>
                    <a:pt x="315" y="34"/>
                  </a:cubicBezTo>
                  <a:cubicBezTo>
                    <a:pt x="315" y="34"/>
                    <a:pt x="315" y="34"/>
                    <a:pt x="315" y="34"/>
                  </a:cubicBezTo>
                  <a:cubicBezTo>
                    <a:pt x="315" y="34"/>
                    <a:pt x="315" y="34"/>
                    <a:pt x="315" y="34"/>
                  </a:cubicBezTo>
                  <a:cubicBezTo>
                    <a:pt x="315" y="34"/>
                    <a:pt x="315" y="34"/>
                    <a:pt x="315" y="34"/>
                  </a:cubicBezTo>
                  <a:cubicBezTo>
                    <a:pt x="315" y="34"/>
                    <a:pt x="315" y="34"/>
                    <a:pt x="315" y="34"/>
                  </a:cubicBezTo>
                  <a:close/>
                  <a:moveTo>
                    <a:pt x="670" y="10"/>
                  </a:moveTo>
                  <a:cubicBezTo>
                    <a:pt x="670" y="10"/>
                    <a:pt x="670" y="10"/>
                    <a:pt x="670" y="10"/>
                  </a:cubicBezTo>
                  <a:cubicBezTo>
                    <a:pt x="670" y="10"/>
                    <a:pt x="670" y="10"/>
                    <a:pt x="670" y="10"/>
                  </a:cubicBezTo>
                  <a:cubicBezTo>
                    <a:pt x="670" y="10"/>
                    <a:pt x="670" y="10"/>
                    <a:pt x="670" y="10"/>
                  </a:cubicBezTo>
                  <a:cubicBezTo>
                    <a:pt x="670" y="10"/>
                    <a:pt x="670" y="10"/>
                    <a:pt x="670" y="10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69" y="10"/>
                    <a:pt x="669" y="10"/>
                    <a:pt x="669" y="10"/>
                  </a:cubicBezTo>
                  <a:cubicBezTo>
                    <a:pt x="668" y="10"/>
                    <a:pt x="668" y="10"/>
                    <a:pt x="668" y="10"/>
                  </a:cubicBezTo>
                  <a:cubicBezTo>
                    <a:pt x="668" y="11"/>
                    <a:pt x="668" y="11"/>
                    <a:pt x="668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6" y="11"/>
                    <a:pt x="666" y="11"/>
                    <a:pt x="666" y="11"/>
                  </a:cubicBezTo>
                  <a:cubicBezTo>
                    <a:pt x="666" y="11"/>
                    <a:pt x="666" y="11"/>
                    <a:pt x="666" y="11"/>
                  </a:cubicBezTo>
                  <a:cubicBezTo>
                    <a:pt x="666" y="11"/>
                    <a:pt x="666" y="11"/>
                    <a:pt x="666" y="11"/>
                  </a:cubicBezTo>
                  <a:cubicBezTo>
                    <a:pt x="666" y="11"/>
                    <a:pt x="666" y="11"/>
                    <a:pt x="666" y="11"/>
                  </a:cubicBezTo>
                  <a:cubicBezTo>
                    <a:pt x="666" y="11"/>
                    <a:pt x="666" y="11"/>
                    <a:pt x="666" y="11"/>
                  </a:cubicBezTo>
                  <a:cubicBezTo>
                    <a:pt x="666" y="11"/>
                    <a:pt x="666" y="11"/>
                    <a:pt x="666" y="11"/>
                  </a:cubicBezTo>
                  <a:cubicBezTo>
                    <a:pt x="666" y="11"/>
                    <a:pt x="666" y="11"/>
                    <a:pt x="666" y="11"/>
                  </a:cubicBezTo>
                  <a:cubicBezTo>
                    <a:pt x="666" y="11"/>
                    <a:pt x="666" y="11"/>
                    <a:pt x="666" y="11"/>
                  </a:cubicBezTo>
                  <a:cubicBezTo>
                    <a:pt x="666" y="11"/>
                    <a:pt x="666" y="11"/>
                    <a:pt x="666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7" y="11"/>
                    <a:pt x="667" y="11"/>
                  </a:cubicBezTo>
                  <a:cubicBezTo>
                    <a:pt x="667" y="11"/>
                    <a:pt x="668" y="11"/>
                    <a:pt x="668" y="11"/>
                  </a:cubicBezTo>
                  <a:cubicBezTo>
                    <a:pt x="668" y="11"/>
                    <a:pt x="668" y="11"/>
                    <a:pt x="669" y="1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70" y="11"/>
                    <a:pt x="670" y="11"/>
                    <a:pt x="670" y="11"/>
                  </a:cubicBezTo>
                  <a:cubicBezTo>
                    <a:pt x="670" y="10"/>
                    <a:pt x="670" y="10"/>
                    <a:pt x="670" y="10"/>
                  </a:cubicBezTo>
                  <a:cubicBezTo>
                    <a:pt x="671" y="10"/>
                    <a:pt x="671" y="10"/>
                    <a:pt x="671" y="10"/>
                  </a:cubicBezTo>
                  <a:cubicBezTo>
                    <a:pt x="671" y="10"/>
                    <a:pt x="671" y="10"/>
                    <a:pt x="671" y="10"/>
                  </a:cubicBezTo>
                  <a:lnTo>
                    <a:pt x="670" y="10"/>
                  </a:lnTo>
                  <a:close/>
                  <a:moveTo>
                    <a:pt x="346" y="32"/>
                  </a:moveTo>
                  <a:cubicBezTo>
                    <a:pt x="346" y="32"/>
                    <a:pt x="346" y="32"/>
                    <a:pt x="346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5" y="33"/>
                    <a:pt x="345" y="33"/>
                    <a:pt x="345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4" y="33"/>
                    <a:pt x="344" y="33"/>
                    <a:pt x="345" y="33"/>
                  </a:cubicBezTo>
                  <a:cubicBezTo>
                    <a:pt x="345" y="33"/>
                    <a:pt x="345" y="33"/>
                    <a:pt x="345" y="33"/>
                  </a:cubicBezTo>
                  <a:cubicBezTo>
                    <a:pt x="345" y="33"/>
                    <a:pt x="345" y="33"/>
                    <a:pt x="345" y="33"/>
                  </a:cubicBezTo>
                  <a:cubicBezTo>
                    <a:pt x="345" y="33"/>
                    <a:pt x="345" y="33"/>
                    <a:pt x="345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7" y="33"/>
                    <a:pt x="347" y="33"/>
                    <a:pt x="347" y="33"/>
                  </a:cubicBezTo>
                  <a:cubicBezTo>
                    <a:pt x="347" y="33"/>
                    <a:pt x="347" y="33"/>
                    <a:pt x="347" y="32"/>
                  </a:cubicBezTo>
                  <a:cubicBezTo>
                    <a:pt x="347" y="32"/>
                    <a:pt x="347" y="32"/>
                    <a:pt x="347" y="32"/>
                  </a:cubicBezTo>
                  <a:cubicBezTo>
                    <a:pt x="347" y="32"/>
                    <a:pt x="347" y="32"/>
                    <a:pt x="347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32"/>
                    <a:pt x="346" y="32"/>
                    <a:pt x="346" y="32"/>
                  </a:cubicBezTo>
                  <a:close/>
                  <a:moveTo>
                    <a:pt x="607" y="15"/>
                  </a:moveTo>
                  <a:cubicBezTo>
                    <a:pt x="607" y="15"/>
                    <a:pt x="607" y="15"/>
                    <a:pt x="607" y="15"/>
                  </a:cubicBezTo>
                  <a:cubicBezTo>
                    <a:pt x="607" y="15"/>
                    <a:pt x="607" y="15"/>
                    <a:pt x="607" y="15"/>
                  </a:cubicBezTo>
                  <a:cubicBezTo>
                    <a:pt x="607" y="15"/>
                    <a:pt x="607" y="15"/>
                    <a:pt x="607" y="15"/>
                  </a:cubicBezTo>
                  <a:close/>
                  <a:moveTo>
                    <a:pt x="47" y="53"/>
                  </a:move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lose/>
                  <a:moveTo>
                    <a:pt x="315" y="35"/>
                  </a:moveTo>
                  <a:cubicBezTo>
                    <a:pt x="315" y="35"/>
                    <a:pt x="315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lose/>
                  <a:moveTo>
                    <a:pt x="315" y="35"/>
                  </a:moveTo>
                  <a:cubicBezTo>
                    <a:pt x="316" y="34"/>
                    <a:pt x="316" y="34"/>
                    <a:pt x="316" y="34"/>
                  </a:cubicBezTo>
                  <a:cubicBezTo>
                    <a:pt x="316" y="34"/>
                    <a:pt x="316" y="34"/>
                    <a:pt x="316" y="34"/>
                  </a:cubicBezTo>
                  <a:cubicBezTo>
                    <a:pt x="316" y="35"/>
                    <a:pt x="316" y="35"/>
                    <a:pt x="316" y="35"/>
                  </a:cubicBezTo>
                  <a:lnTo>
                    <a:pt x="315" y="35"/>
                  </a:lnTo>
                  <a:close/>
                  <a:moveTo>
                    <a:pt x="361" y="31"/>
                  </a:moveTo>
                  <a:cubicBezTo>
                    <a:pt x="361" y="31"/>
                    <a:pt x="361" y="31"/>
                    <a:pt x="361" y="31"/>
                  </a:cubicBezTo>
                  <a:cubicBezTo>
                    <a:pt x="361" y="31"/>
                    <a:pt x="361" y="31"/>
                    <a:pt x="361" y="31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61" y="32"/>
                    <a:pt x="361" y="32"/>
                    <a:pt x="361" y="32"/>
                  </a:cubicBezTo>
                  <a:lnTo>
                    <a:pt x="361" y="31"/>
                  </a:lnTo>
                  <a:close/>
                  <a:moveTo>
                    <a:pt x="48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lose/>
                  <a:moveTo>
                    <a:pt x="96" y="50"/>
                  </a:moveTo>
                  <a:cubicBezTo>
                    <a:pt x="96" y="50"/>
                    <a:pt x="96" y="50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close/>
                  <a:moveTo>
                    <a:pt x="343" y="33"/>
                  </a:move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lose/>
                  <a:moveTo>
                    <a:pt x="308" y="38"/>
                  </a:moveTo>
                  <a:cubicBezTo>
                    <a:pt x="308" y="38"/>
                    <a:pt x="308" y="38"/>
                    <a:pt x="308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8" y="37"/>
                    <a:pt x="308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7"/>
                    <a:pt x="310" y="37"/>
                    <a:pt x="310" y="37"/>
                  </a:cubicBezTo>
                  <a:cubicBezTo>
                    <a:pt x="310" y="37"/>
                    <a:pt x="310" y="37"/>
                    <a:pt x="310" y="37"/>
                  </a:cubicBezTo>
                  <a:cubicBezTo>
                    <a:pt x="310" y="36"/>
                    <a:pt x="310" y="36"/>
                    <a:pt x="310" y="36"/>
                  </a:cubicBezTo>
                  <a:cubicBezTo>
                    <a:pt x="310" y="36"/>
                    <a:pt x="310" y="36"/>
                    <a:pt x="310" y="36"/>
                  </a:cubicBezTo>
                  <a:cubicBezTo>
                    <a:pt x="310" y="36"/>
                    <a:pt x="310" y="36"/>
                    <a:pt x="310" y="36"/>
                  </a:cubicBezTo>
                  <a:cubicBezTo>
                    <a:pt x="310" y="37"/>
                    <a:pt x="310" y="37"/>
                    <a:pt x="310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308" y="36"/>
                    <a:pt x="308" y="36"/>
                    <a:pt x="308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09" y="36"/>
                    <a:pt x="309" y="36"/>
                    <a:pt x="309" y="36"/>
                  </a:cubicBezTo>
                  <a:cubicBezTo>
                    <a:pt x="310" y="36"/>
                    <a:pt x="310" y="36"/>
                    <a:pt x="310" y="36"/>
                  </a:cubicBezTo>
                  <a:cubicBezTo>
                    <a:pt x="311" y="36"/>
                    <a:pt x="311" y="36"/>
                    <a:pt x="311" y="36"/>
                  </a:cubicBezTo>
                  <a:cubicBezTo>
                    <a:pt x="311" y="36"/>
                    <a:pt x="311" y="36"/>
                    <a:pt x="311" y="36"/>
                  </a:cubicBezTo>
                  <a:cubicBezTo>
                    <a:pt x="311" y="36"/>
                    <a:pt x="311" y="36"/>
                    <a:pt x="311" y="36"/>
                  </a:cubicBezTo>
                  <a:cubicBezTo>
                    <a:pt x="311" y="36"/>
                    <a:pt x="311" y="36"/>
                    <a:pt x="311" y="36"/>
                  </a:cubicBezTo>
                  <a:cubicBezTo>
                    <a:pt x="311" y="36"/>
                    <a:pt x="311" y="36"/>
                    <a:pt x="311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1" y="35"/>
                    <a:pt x="311" y="36"/>
                    <a:pt x="312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5"/>
                    <a:pt x="312" y="35"/>
                    <a:pt x="312" y="35"/>
                  </a:cubicBezTo>
                  <a:cubicBezTo>
                    <a:pt x="312" y="35"/>
                    <a:pt x="312" y="35"/>
                    <a:pt x="312" y="35"/>
                  </a:cubicBezTo>
                  <a:cubicBezTo>
                    <a:pt x="313" y="35"/>
                    <a:pt x="313" y="35"/>
                    <a:pt x="313" y="35"/>
                  </a:cubicBezTo>
                  <a:cubicBezTo>
                    <a:pt x="313" y="35"/>
                    <a:pt x="313" y="35"/>
                    <a:pt x="313" y="35"/>
                  </a:cubicBezTo>
                  <a:cubicBezTo>
                    <a:pt x="313" y="35"/>
                    <a:pt x="313" y="35"/>
                    <a:pt x="313" y="35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3" y="35"/>
                    <a:pt x="313" y="35"/>
                    <a:pt x="313" y="35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5" y="35"/>
                    <a:pt x="315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6"/>
                    <a:pt x="314" y="36"/>
                    <a:pt x="314" y="36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14" y="37"/>
                    <a:pt x="314" y="37"/>
                    <a:pt x="314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2" y="37"/>
                    <a:pt x="312" y="37"/>
                    <a:pt x="312" y="37"/>
                  </a:cubicBezTo>
                  <a:cubicBezTo>
                    <a:pt x="312" y="37"/>
                    <a:pt x="312" y="37"/>
                    <a:pt x="312" y="37"/>
                  </a:cubicBezTo>
                  <a:cubicBezTo>
                    <a:pt x="311" y="37"/>
                    <a:pt x="311" y="37"/>
                    <a:pt x="311" y="37"/>
                  </a:cubicBezTo>
                  <a:cubicBezTo>
                    <a:pt x="311" y="37"/>
                    <a:pt x="311" y="37"/>
                    <a:pt x="311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09" y="38"/>
                    <a:pt x="309" y="38"/>
                    <a:pt x="308" y="38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9" y="38"/>
                    <a:pt x="309" y="38"/>
                    <a:pt x="309" y="38"/>
                  </a:cubicBezTo>
                  <a:cubicBezTo>
                    <a:pt x="309" y="38"/>
                    <a:pt x="309" y="38"/>
                    <a:pt x="309" y="38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8" y="38"/>
                    <a:pt x="308" y="38"/>
                    <a:pt x="308" y="38"/>
                  </a:cubicBezTo>
                  <a:cubicBezTo>
                    <a:pt x="308" y="38"/>
                    <a:pt x="308" y="38"/>
                    <a:pt x="308" y="38"/>
                  </a:cubicBezTo>
                  <a:close/>
                  <a:moveTo>
                    <a:pt x="310" y="37"/>
                  </a:moveTo>
                  <a:cubicBezTo>
                    <a:pt x="309" y="37"/>
                    <a:pt x="309" y="37"/>
                    <a:pt x="309" y="37"/>
                  </a:cubicBezTo>
                  <a:cubicBezTo>
                    <a:pt x="310" y="37"/>
                    <a:pt x="310" y="37"/>
                    <a:pt x="310" y="37"/>
                  </a:cubicBezTo>
                  <a:cubicBezTo>
                    <a:pt x="310" y="37"/>
                    <a:pt x="310" y="37"/>
                    <a:pt x="310" y="37"/>
                  </a:cubicBezTo>
                  <a:cubicBezTo>
                    <a:pt x="310" y="37"/>
                    <a:pt x="310" y="37"/>
                    <a:pt x="310" y="37"/>
                  </a:cubicBezTo>
                  <a:cubicBezTo>
                    <a:pt x="310" y="37"/>
                    <a:pt x="310" y="37"/>
                    <a:pt x="310" y="37"/>
                  </a:cubicBezTo>
                  <a:close/>
                  <a:moveTo>
                    <a:pt x="351" y="33"/>
                  </a:moveTo>
                  <a:cubicBezTo>
                    <a:pt x="351" y="33"/>
                    <a:pt x="351" y="33"/>
                    <a:pt x="351" y="33"/>
                  </a:cubicBezTo>
                  <a:cubicBezTo>
                    <a:pt x="352" y="32"/>
                    <a:pt x="352" y="32"/>
                    <a:pt x="352" y="32"/>
                  </a:cubicBezTo>
                  <a:cubicBezTo>
                    <a:pt x="352" y="32"/>
                    <a:pt x="352" y="32"/>
                    <a:pt x="351" y="32"/>
                  </a:cubicBezTo>
                  <a:lnTo>
                    <a:pt x="351" y="33"/>
                  </a:lnTo>
                  <a:close/>
                  <a:moveTo>
                    <a:pt x="42" y="53"/>
                  </a:moveTo>
                  <a:cubicBezTo>
                    <a:pt x="42" y="53"/>
                    <a:pt x="42" y="53"/>
                    <a:pt x="42" y="53"/>
                  </a:cubicBezTo>
                  <a:cubicBezTo>
                    <a:pt x="41" y="53"/>
                    <a:pt x="41" y="53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2" y="54"/>
                    <a:pt x="42" y="54"/>
                    <a:pt x="42" y="53"/>
                  </a:cubicBezTo>
                  <a:cubicBezTo>
                    <a:pt x="42" y="53"/>
                    <a:pt x="42" y="53"/>
                    <a:pt x="42" y="53"/>
                  </a:cubicBezTo>
                  <a:close/>
                  <a:moveTo>
                    <a:pt x="44" y="53"/>
                  </a:move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4" y="53"/>
                    <a:pt x="44" y="53"/>
                    <a:pt x="44" y="53"/>
                  </a:cubicBezTo>
                  <a:close/>
                  <a:moveTo>
                    <a:pt x="669" y="11"/>
                  </a:moveTo>
                  <a:cubicBezTo>
                    <a:pt x="669" y="11"/>
                    <a:pt x="669" y="11"/>
                    <a:pt x="669" y="1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69" y="11"/>
                    <a:pt x="669" y="11"/>
                    <a:pt x="669" y="11"/>
                  </a:cubicBezTo>
                  <a:close/>
                  <a:moveTo>
                    <a:pt x="344" y="33"/>
                  </a:moveTo>
                  <a:cubicBezTo>
                    <a:pt x="344" y="33"/>
                    <a:pt x="344" y="33"/>
                    <a:pt x="344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4" y="33"/>
                    <a:pt x="344" y="33"/>
                    <a:pt x="344" y="33"/>
                  </a:cubicBezTo>
                  <a:close/>
                  <a:moveTo>
                    <a:pt x="665" y="11"/>
                  </a:moveTo>
                  <a:cubicBezTo>
                    <a:pt x="665" y="11"/>
                    <a:pt x="665" y="11"/>
                    <a:pt x="665" y="11"/>
                  </a:cubicBezTo>
                  <a:cubicBezTo>
                    <a:pt x="665" y="11"/>
                    <a:pt x="665" y="11"/>
                    <a:pt x="665" y="11"/>
                  </a:cubicBezTo>
                  <a:cubicBezTo>
                    <a:pt x="665" y="11"/>
                    <a:pt x="665" y="11"/>
                    <a:pt x="665" y="11"/>
                  </a:cubicBezTo>
                  <a:cubicBezTo>
                    <a:pt x="665" y="11"/>
                    <a:pt x="665" y="11"/>
                    <a:pt x="665" y="11"/>
                  </a:cubicBezTo>
                  <a:cubicBezTo>
                    <a:pt x="665" y="11"/>
                    <a:pt x="665" y="11"/>
                    <a:pt x="665" y="11"/>
                  </a:cubicBezTo>
                  <a:cubicBezTo>
                    <a:pt x="665" y="11"/>
                    <a:pt x="665" y="11"/>
                    <a:pt x="665" y="11"/>
                  </a:cubicBezTo>
                  <a:close/>
                  <a:moveTo>
                    <a:pt x="345" y="33"/>
                  </a:moveTo>
                  <a:cubicBezTo>
                    <a:pt x="345" y="33"/>
                    <a:pt x="345" y="33"/>
                    <a:pt x="345" y="33"/>
                  </a:cubicBezTo>
                  <a:cubicBezTo>
                    <a:pt x="345" y="33"/>
                    <a:pt x="345" y="33"/>
                    <a:pt x="345" y="33"/>
                  </a:cubicBezTo>
                  <a:cubicBezTo>
                    <a:pt x="345" y="33"/>
                    <a:pt x="345" y="33"/>
                    <a:pt x="345" y="33"/>
                  </a:cubicBezTo>
                  <a:cubicBezTo>
                    <a:pt x="345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7" y="33"/>
                    <a:pt x="347" y="33"/>
                    <a:pt x="347" y="33"/>
                  </a:cubicBezTo>
                  <a:cubicBezTo>
                    <a:pt x="347" y="33"/>
                    <a:pt x="347" y="33"/>
                    <a:pt x="347" y="33"/>
                  </a:cubicBezTo>
                  <a:cubicBezTo>
                    <a:pt x="347" y="33"/>
                    <a:pt x="347" y="33"/>
                    <a:pt x="347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cubicBezTo>
                    <a:pt x="346" y="33"/>
                    <a:pt x="346" y="33"/>
                    <a:pt x="346" y="33"/>
                  </a:cubicBezTo>
                  <a:lnTo>
                    <a:pt x="345" y="33"/>
                  </a:lnTo>
                  <a:close/>
                  <a:moveTo>
                    <a:pt x="669" y="11"/>
                  </a:moveTo>
                  <a:cubicBezTo>
                    <a:pt x="670" y="11"/>
                    <a:pt x="670" y="11"/>
                    <a:pt x="670" y="11"/>
                  </a:cubicBezTo>
                  <a:cubicBezTo>
                    <a:pt x="670" y="11"/>
                    <a:pt x="670" y="11"/>
                    <a:pt x="670" y="1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69" y="11"/>
                    <a:pt x="669" y="11"/>
                    <a:pt x="669" y="11"/>
                  </a:cubicBezTo>
                  <a:cubicBezTo>
                    <a:pt x="669" y="11"/>
                    <a:pt x="669" y="11"/>
                    <a:pt x="669" y="11"/>
                  </a:cubicBezTo>
                  <a:close/>
                  <a:moveTo>
                    <a:pt x="562" y="18"/>
                  </a:moveTo>
                  <a:cubicBezTo>
                    <a:pt x="562" y="18"/>
                    <a:pt x="562" y="18"/>
                    <a:pt x="562" y="18"/>
                  </a:cubicBezTo>
                  <a:cubicBezTo>
                    <a:pt x="562" y="19"/>
                    <a:pt x="562" y="19"/>
                    <a:pt x="562" y="19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4" y="18"/>
                    <a:pt x="564" y="18"/>
                    <a:pt x="564" y="18"/>
                  </a:cubicBezTo>
                  <a:cubicBezTo>
                    <a:pt x="563" y="18"/>
                    <a:pt x="563" y="18"/>
                    <a:pt x="563" y="18"/>
                  </a:cubicBezTo>
                  <a:cubicBezTo>
                    <a:pt x="563" y="18"/>
                    <a:pt x="563" y="18"/>
                    <a:pt x="563" y="18"/>
                  </a:cubicBezTo>
                  <a:lnTo>
                    <a:pt x="562" y="18"/>
                  </a:lnTo>
                  <a:close/>
                  <a:moveTo>
                    <a:pt x="663" y="12"/>
                  </a:moveTo>
                  <a:cubicBezTo>
                    <a:pt x="663" y="12"/>
                    <a:pt x="663" y="12"/>
                    <a:pt x="663" y="12"/>
                  </a:cubicBezTo>
                  <a:cubicBezTo>
                    <a:pt x="663" y="12"/>
                    <a:pt x="663" y="12"/>
                    <a:pt x="662" y="12"/>
                  </a:cubicBezTo>
                  <a:cubicBezTo>
                    <a:pt x="661" y="12"/>
                    <a:pt x="661" y="12"/>
                    <a:pt x="661" y="12"/>
                  </a:cubicBezTo>
                  <a:cubicBezTo>
                    <a:pt x="661" y="12"/>
                    <a:pt x="661" y="12"/>
                    <a:pt x="661" y="12"/>
                  </a:cubicBezTo>
                  <a:cubicBezTo>
                    <a:pt x="662" y="12"/>
                    <a:pt x="662" y="12"/>
                    <a:pt x="662" y="12"/>
                  </a:cubicBezTo>
                  <a:cubicBezTo>
                    <a:pt x="662" y="12"/>
                    <a:pt x="662" y="12"/>
                    <a:pt x="662" y="12"/>
                  </a:cubicBezTo>
                  <a:cubicBezTo>
                    <a:pt x="662" y="12"/>
                    <a:pt x="662" y="12"/>
                    <a:pt x="662" y="12"/>
                  </a:cubicBezTo>
                  <a:cubicBezTo>
                    <a:pt x="663" y="12"/>
                    <a:pt x="663" y="12"/>
                    <a:pt x="663" y="12"/>
                  </a:cubicBezTo>
                  <a:cubicBezTo>
                    <a:pt x="663" y="12"/>
                    <a:pt x="663" y="12"/>
                    <a:pt x="663" y="12"/>
                  </a:cubicBezTo>
                  <a:cubicBezTo>
                    <a:pt x="664" y="12"/>
                    <a:pt x="664" y="12"/>
                    <a:pt x="664" y="12"/>
                  </a:cubicBezTo>
                  <a:cubicBezTo>
                    <a:pt x="664" y="12"/>
                    <a:pt x="664" y="12"/>
                    <a:pt x="664" y="12"/>
                  </a:cubicBezTo>
                  <a:cubicBezTo>
                    <a:pt x="663" y="12"/>
                    <a:pt x="663" y="12"/>
                    <a:pt x="663" y="12"/>
                  </a:cubicBezTo>
                  <a:close/>
                  <a:moveTo>
                    <a:pt x="97" y="51"/>
                  </a:moveTo>
                  <a:cubicBezTo>
                    <a:pt x="97" y="51"/>
                    <a:pt x="97" y="51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7" y="50"/>
                    <a:pt x="97" y="50"/>
                    <a:pt x="97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50"/>
                    <a:pt x="96" y="50"/>
                    <a:pt x="95" y="50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1"/>
                    <a:pt x="96" y="51"/>
                    <a:pt x="97" y="51"/>
                  </a:cubicBezTo>
                  <a:close/>
                  <a:moveTo>
                    <a:pt x="100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100" y="50"/>
                    <a:pt x="100" y="50"/>
                  </a:cubicBezTo>
                  <a:close/>
                  <a:moveTo>
                    <a:pt x="37" y="55"/>
                  </a:move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6" y="55"/>
                    <a:pt x="37" y="55"/>
                    <a:pt x="37" y="55"/>
                  </a:cubicBezTo>
                  <a:close/>
                  <a:moveTo>
                    <a:pt x="569" y="23"/>
                  </a:moveTo>
                  <a:cubicBezTo>
                    <a:pt x="569" y="23"/>
                    <a:pt x="569" y="23"/>
                    <a:pt x="569" y="23"/>
                  </a:cubicBezTo>
                  <a:cubicBezTo>
                    <a:pt x="569" y="23"/>
                    <a:pt x="569" y="23"/>
                    <a:pt x="569" y="23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8" y="24"/>
                    <a:pt x="568" y="24"/>
                    <a:pt x="568" y="24"/>
                  </a:cubicBezTo>
                  <a:cubicBezTo>
                    <a:pt x="568" y="24"/>
                    <a:pt x="568" y="24"/>
                    <a:pt x="568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9" y="23"/>
                    <a:pt x="569" y="23"/>
                    <a:pt x="569" y="23"/>
                  </a:cubicBezTo>
                  <a:cubicBezTo>
                    <a:pt x="569" y="23"/>
                    <a:pt x="569" y="23"/>
                    <a:pt x="569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1" y="23"/>
                    <a:pt x="571" y="24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2" y="21"/>
                    <a:pt x="572" y="21"/>
                    <a:pt x="572" y="21"/>
                  </a:cubicBezTo>
                  <a:cubicBezTo>
                    <a:pt x="572" y="21"/>
                    <a:pt x="572" y="21"/>
                    <a:pt x="572" y="21"/>
                  </a:cubicBezTo>
                  <a:cubicBezTo>
                    <a:pt x="573" y="21"/>
                    <a:pt x="573" y="21"/>
                    <a:pt x="573" y="21"/>
                  </a:cubicBezTo>
                  <a:cubicBezTo>
                    <a:pt x="573" y="21"/>
                    <a:pt x="573" y="21"/>
                    <a:pt x="573" y="21"/>
                  </a:cubicBezTo>
                  <a:cubicBezTo>
                    <a:pt x="573" y="21"/>
                    <a:pt x="573" y="21"/>
                    <a:pt x="573" y="21"/>
                  </a:cubicBezTo>
                  <a:cubicBezTo>
                    <a:pt x="574" y="21"/>
                    <a:pt x="574" y="21"/>
                    <a:pt x="574" y="21"/>
                  </a:cubicBezTo>
                  <a:cubicBezTo>
                    <a:pt x="574" y="21"/>
                    <a:pt x="574" y="21"/>
                    <a:pt x="574" y="21"/>
                  </a:cubicBezTo>
                  <a:cubicBezTo>
                    <a:pt x="574" y="21"/>
                    <a:pt x="574" y="21"/>
                    <a:pt x="574" y="21"/>
                  </a:cubicBezTo>
                  <a:cubicBezTo>
                    <a:pt x="574" y="21"/>
                    <a:pt x="574" y="21"/>
                    <a:pt x="574" y="21"/>
                  </a:cubicBezTo>
                  <a:cubicBezTo>
                    <a:pt x="574" y="21"/>
                    <a:pt x="574" y="21"/>
                    <a:pt x="573" y="21"/>
                  </a:cubicBezTo>
                  <a:cubicBezTo>
                    <a:pt x="573" y="21"/>
                    <a:pt x="573" y="21"/>
                    <a:pt x="573" y="21"/>
                  </a:cubicBezTo>
                  <a:cubicBezTo>
                    <a:pt x="573" y="21"/>
                    <a:pt x="573" y="21"/>
                    <a:pt x="573" y="21"/>
                  </a:cubicBezTo>
                  <a:cubicBezTo>
                    <a:pt x="573" y="21"/>
                    <a:pt x="573" y="21"/>
                    <a:pt x="573" y="21"/>
                  </a:cubicBezTo>
                  <a:cubicBezTo>
                    <a:pt x="573" y="21"/>
                    <a:pt x="573" y="21"/>
                    <a:pt x="573" y="21"/>
                  </a:cubicBezTo>
                  <a:cubicBezTo>
                    <a:pt x="572" y="21"/>
                    <a:pt x="572" y="21"/>
                    <a:pt x="572" y="21"/>
                  </a:cubicBezTo>
                  <a:cubicBezTo>
                    <a:pt x="572" y="21"/>
                    <a:pt x="572" y="21"/>
                    <a:pt x="572" y="21"/>
                  </a:cubicBezTo>
                  <a:cubicBezTo>
                    <a:pt x="572" y="21"/>
                    <a:pt x="572" y="21"/>
                    <a:pt x="572" y="21"/>
                  </a:cubicBezTo>
                  <a:cubicBezTo>
                    <a:pt x="572" y="21"/>
                    <a:pt x="572" y="21"/>
                    <a:pt x="572" y="21"/>
                  </a:cubicBezTo>
                  <a:cubicBezTo>
                    <a:pt x="572" y="20"/>
                    <a:pt x="572" y="20"/>
                    <a:pt x="572" y="20"/>
                  </a:cubicBezTo>
                  <a:cubicBezTo>
                    <a:pt x="572" y="20"/>
                    <a:pt x="572" y="20"/>
                    <a:pt x="572" y="20"/>
                  </a:cubicBezTo>
                  <a:cubicBezTo>
                    <a:pt x="572" y="20"/>
                    <a:pt x="572" y="20"/>
                    <a:pt x="572" y="20"/>
                  </a:cubicBezTo>
                  <a:cubicBezTo>
                    <a:pt x="572" y="20"/>
                    <a:pt x="572" y="20"/>
                    <a:pt x="572" y="20"/>
                  </a:cubicBezTo>
                  <a:cubicBezTo>
                    <a:pt x="573" y="20"/>
                    <a:pt x="573" y="20"/>
                    <a:pt x="573" y="20"/>
                  </a:cubicBezTo>
                  <a:cubicBezTo>
                    <a:pt x="572" y="20"/>
                    <a:pt x="572" y="20"/>
                    <a:pt x="572" y="20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2" y="19"/>
                    <a:pt x="572" y="19"/>
                    <a:pt x="572" y="19"/>
                  </a:cubicBezTo>
                  <a:cubicBezTo>
                    <a:pt x="572" y="19"/>
                    <a:pt x="572" y="19"/>
                    <a:pt x="572" y="19"/>
                  </a:cubicBezTo>
                  <a:cubicBezTo>
                    <a:pt x="572" y="19"/>
                    <a:pt x="572" y="19"/>
                    <a:pt x="572" y="19"/>
                  </a:cubicBezTo>
                  <a:cubicBezTo>
                    <a:pt x="572" y="19"/>
                    <a:pt x="572" y="19"/>
                    <a:pt x="572" y="19"/>
                  </a:cubicBezTo>
                  <a:cubicBezTo>
                    <a:pt x="572" y="19"/>
                    <a:pt x="572" y="19"/>
                    <a:pt x="572" y="19"/>
                  </a:cubicBezTo>
                  <a:cubicBezTo>
                    <a:pt x="572" y="19"/>
                    <a:pt x="572" y="19"/>
                    <a:pt x="572" y="19"/>
                  </a:cubicBezTo>
                  <a:cubicBezTo>
                    <a:pt x="572" y="19"/>
                    <a:pt x="572" y="19"/>
                    <a:pt x="572" y="19"/>
                  </a:cubicBezTo>
                  <a:cubicBezTo>
                    <a:pt x="572" y="19"/>
                    <a:pt x="572" y="19"/>
                    <a:pt x="572" y="19"/>
                  </a:cubicBezTo>
                  <a:cubicBezTo>
                    <a:pt x="572" y="19"/>
                    <a:pt x="572" y="19"/>
                    <a:pt x="572" y="19"/>
                  </a:cubicBezTo>
                  <a:cubicBezTo>
                    <a:pt x="572" y="18"/>
                    <a:pt x="572" y="18"/>
                    <a:pt x="572" y="18"/>
                  </a:cubicBezTo>
                  <a:cubicBezTo>
                    <a:pt x="572" y="18"/>
                    <a:pt x="572" y="18"/>
                    <a:pt x="572" y="18"/>
                  </a:cubicBezTo>
                  <a:cubicBezTo>
                    <a:pt x="572" y="18"/>
                    <a:pt x="572" y="18"/>
                    <a:pt x="572" y="18"/>
                  </a:cubicBezTo>
                  <a:cubicBezTo>
                    <a:pt x="572" y="18"/>
                    <a:pt x="572" y="18"/>
                    <a:pt x="572" y="18"/>
                  </a:cubicBezTo>
                  <a:cubicBezTo>
                    <a:pt x="572" y="18"/>
                    <a:pt x="572" y="18"/>
                    <a:pt x="572" y="18"/>
                  </a:cubicBezTo>
                  <a:cubicBezTo>
                    <a:pt x="572" y="18"/>
                    <a:pt x="572" y="18"/>
                    <a:pt x="572" y="18"/>
                  </a:cubicBezTo>
                  <a:cubicBezTo>
                    <a:pt x="572" y="18"/>
                    <a:pt x="572" y="18"/>
                    <a:pt x="572" y="18"/>
                  </a:cubicBezTo>
                  <a:cubicBezTo>
                    <a:pt x="571" y="18"/>
                    <a:pt x="571" y="18"/>
                    <a:pt x="571" y="18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571" y="19"/>
                    <a:pt x="571" y="19"/>
                    <a:pt x="571" y="19"/>
                  </a:cubicBezTo>
                  <a:cubicBezTo>
                    <a:pt x="570" y="19"/>
                    <a:pt x="570" y="19"/>
                    <a:pt x="570" y="19"/>
                  </a:cubicBezTo>
                  <a:cubicBezTo>
                    <a:pt x="570" y="19"/>
                    <a:pt x="570" y="19"/>
                    <a:pt x="570" y="19"/>
                  </a:cubicBezTo>
                  <a:cubicBezTo>
                    <a:pt x="570" y="19"/>
                    <a:pt x="570" y="19"/>
                    <a:pt x="570" y="19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0"/>
                    <a:pt x="570" y="20"/>
                    <a:pt x="570" y="20"/>
                  </a:cubicBezTo>
                  <a:cubicBezTo>
                    <a:pt x="570" y="21"/>
                    <a:pt x="570" y="21"/>
                    <a:pt x="570" y="21"/>
                  </a:cubicBezTo>
                  <a:cubicBezTo>
                    <a:pt x="570" y="21"/>
                    <a:pt x="570" y="21"/>
                    <a:pt x="570" y="21"/>
                  </a:cubicBezTo>
                  <a:cubicBezTo>
                    <a:pt x="570" y="21"/>
                    <a:pt x="570" y="21"/>
                    <a:pt x="570" y="21"/>
                  </a:cubicBezTo>
                  <a:cubicBezTo>
                    <a:pt x="570" y="21"/>
                    <a:pt x="570" y="21"/>
                    <a:pt x="570" y="21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69" y="22"/>
                    <a:pt x="569" y="22"/>
                    <a:pt x="569" y="22"/>
                  </a:cubicBezTo>
                  <a:cubicBezTo>
                    <a:pt x="569" y="22"/>
                    <a:pt x="569" y="22"/>
                    <a:pt x="569" y="22"/>
                  </a:cubicBezTo>
                  <a:cubicBezTo>
                    <a:pt x="569" y="22"/>
                    <a:pt x="569" y="22"/>
                    <a:pt x="569" y="22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69" y="23"/>
                    <a:pt x="569" y="23"/>
                    <a:pt x="569" y="23"/>
                  </a:cubicBezTo>
                  <a:cubicBezTo>
                    <a:pt x="569" y="23"/>
                    <a:pt x="569" y="23"/>
                    <a:pt x="569" y="23"/>
                  </a:cubicBezTo>
                  <a:cubicBezTo>
                    <a:pt x="569" y="23"/>
                    <a:pt x="569" y="23"/>
                    <a:pt x="569" y="23"/>
                  </a:cubicBezTo>
                  <a:cubicBezTo>
                    <a:pt x="569" y="23"/>
                    <a:pt x="569" y="23"/>
                    <a:pt x="569" y="23"/>
                  </a:cubicBezTo>
                  <a:cubicBezTo>
                    <a:pt x="569" y="23"/>
                    <a:pt x="569" y="23"/>
                    <a:pt x="569" y="23"/>
                  </a:cubicBezTo>
                  <a:cubicBezTo>
                    <a:pt x="569" y="23"/>
                    <a:pt x="569" y="23"/>
                    <a:pt x="569" y="23"/>
                  </a:cubicBezTo>
                  <a:cubicBezTo>
                    <a:pt x="569" y="23"/>
                    <a:pt x="569" y="23"/>
                    <a:pt x="569" y="23"/>
                  </a:cubicBezTo>
                  <a:close/>
                  <a:moveTo>
                    <a:pt x="34" y="55"/>
                  </a:move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1" y="51"/>
                    <a:pt x="101" y="51"/>
                  </a:cubicBezTo>
                  <a:close/>
                  <a:moveTo>
                    <a:pt x="336" y="35"/>
                  </a:moveTo>
                  <a:cubicBezTo>
                    <a:pt x="336" y="35"/>
                    <a:pt x="336" y="35"/>
                    <a:pt x="336" y="35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35" y="35"/>
                    <a:pt x="335" y="35"/>
                    <a:pt x="335" y="35"/>
                  </a:cubicBezTo>
                  <a:cubicBezTo>
                    <a:pt x="336" y="35"/>
                    <a:pt x="336" y="35"/>
                    <a:pt x="336" y="35"/>
                  </a:cubicBezTo>
                  <a:close/>
                  <a:moveTo>
                    <a:pt x="658" y="13"/>
                  </a:moveTo>
                  <a:cubicBezTo>
                    <a:pt x="658" y="13"/>
                    <a:pt x="658" y="13"/>
                    <a:pt x="658" y="13"/>
                  </a:cubicBezTo>
                  <a:cubicBezTo>
                    <a:pt x="658" y="13"/>
                    <a:pt x="658" y="13"/>
                    <a:pt x="658" y="13"/>
                  </a:cubicBezTo>
                  <a:cubicBezTo>
                    <a:pt x="657" y="13"/>
                    <a:pt x="657" y="13"/>
                    <a:pt x="657" y="13"/>
                  </a:cubicBezTo>
                  <a:cubicBezTo>
                    <a:pt x="657" y="13"/>
                    <a:pt x="657" y="13"/>
                    <a:pt x="658" y="13"/>
                  </a:cubicBezTo>
                  <a:cubicBezTo>
                    <a:pt x="658" y="13"/>
                    <a:pt x="658" y="13"/>
                    <a:pt x="658" y="13"/>
                  </a:cubicBezTo>
                  <a:cubicBezTo>
                    <a:pt x="658" y="13"/>
                    <a:pt x="658" y="13"/>
                    <a:pt x="658" y="13"/>
                  </a:cubicBezTo>
                  <a:close/>
                  <a:moveTo>
                    <a:pt x="0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84" y="45"/>
                  </a:moveTo>
                  <a:cubicBezTo>
                    <a:pt x="184" y="45"/>
                    <a:pt x="184" y="45"/>
                    <a:pt x="184" y="45"/>
                  </a:cubicBezTo>
                  <a:cubicBezTo>
                    <a:pt x="185" y="45"/>
                    <a:pt x="185" y="45"/>
                    <a:pt x="186" y="45"/>
                  </a:cubicBezTo>
                  <a:cubicBezTo>
                    <a:pt x="186" y="45"/>
                    <a:pt x="186" y="45"/>
                    <a:pt x="186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5"/>
                    <a:pt x="184" y="45"/>
                    <a:pt x="184" y="45"/>
                  </a:cubicBezTo>
                  <a:close/>
                  <a:moveTo>
                    <a:pt x="655" y="13"/>
                  </a:moveTo>
                  <a:cubicBezTo>
                    <a:pt x="655" y="13"/>
                    <a:pt x="655" y="13"/>
                    <a:pt x="655" y="13"/>
                  </a:cubicBezTo>
                  <a:cubicBezTo>
                    <a:pt x="655" y="13"/>
                    <a:pt x="655" y="13"/>
                    <a:pt x="655" y="13"/>
                  </a:cubicBezTo>
                  <a:cubicBezTo>
                    <a:pt x="655" y="13"/>
                    <a:pt x="655" y="13"/>
                    <a:pt x="655" y="13"/>
                  </a:cubicBezTo>
                  <a:cubicBezTo>
                    <a:pt x="655" y="13"/>
                    <a:pt x="655" y="13"/>
                    <a:pt x="655" y="13"/>
                  </a:cubicBezTo>
                  <a:cubicBezTo>
                    <a:pt x="654" y="14"/>
                    <a:pt x="654" y="14"/>
                    <a:pt x="654" y="14"/>
                  </a:cubicBezTo>
                  <a:cubicBezTo>
                    <a:pt x="654" y="14"/>
                    <a:pt x="654" y="14"/>
                    <a:pt x="654" y="14"/>
                  </a:cubicBezTo>
                  <a:cubicBezTo>
                    <a:pt x="654" y="14"/>
                    <a:pt x="654" y="14"/>
                    <a:pt x="654" y="14"/>
                  </a:cubicBezTo>
                  <a:cubicBezTo>
                    <a:pt x="654" y="14"/>
                    <a:pt x="654" y="14"/>
                    <a:pt x="654" y="14"/>
                  </a:cubicBezTo>
                  <a:cubicBezTo>
                    <a:pt x="655" y="13"/>
                    <a:pt x="655" y="13"/>
                    <a:pt x="655" y="13"/>
                  </a:cubicBezTo>
                  <a:cubicBezTo>
                    <a:pt x="655" y="13"/>
                    <a:pt x="655" y="13"/>
                    <a:pt x="655" y="13"/>
                  </a:cubicBezTo>
                  <a:cubicBezTo>
                    <a:pt x="655" y="13"/>
                    <a:pt x="655" y="13"/>
                    <a:pt x="655" y="13"/>
                  </a:cubicBezTo>
                  <a:cubicBezTo>
                    <a:pt x="656" y="13"/>
                    <a:pt x="656" y="13"/>
                    <a:pt x="656" y="13"/>
                  </a:cubicBezTo>
                  <a:cubicBezTo>
                    <a:pt x="656" y="13"/>
                    <a:pt x="656" y="13"/>
                    <a:pt x="655" y="13"/>
                  </a:cubicBezTo>
                  <a:close/>
                  <a:moveTo>
                    <a:pt x="31" y="56"/>
                  </a:moveTo>
                  <a:cubicBezTo>
                    <a:pt x="31" y="56"/>
                    <a:pt x="31" y="56"/>
                    <a:pt x="31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6"/>
                    <a:pt x="31" y="56"/>
                    <a:pt x="31" y="56"/>
                  </a:cubicBezTo>
                  <a:close/>
                  <a:moveTo>
                    <a:pt x="510" y="23"/>
                  </a:moveTo>
                  <a:cubicBezTo>
                    <a:pt x="510" y="23"/>
                    <a:pt x="510" y="23"/>
                    <a:pt x="510" y="23"/>
                  </a:cubicBezTo>
                  <a:cubicBezTo>
                    <a:pt x="510" y="23"/>
                    <a:pt x="510" y="23"/>
                    <a:pt x="510" y="23"/>
                  </a:cubicBezTo>
                  <a:cubicBezTo>
                    <a:pt x="510" y="23"/>
                    <a:pt x="510" y="23"/>
                    <a:pt x="510" y="23"/>
                  </a:cubicBezTo>
                  <a:cubicBezTo>
                    <a:pt x="510" y="23"/>
                    <a:pt x="510" y="23"/>
                    <a:pt x="510" y="23"/>
                  </a:cubicBezTo>
                  <a:cubicBezTo>
                    <a:pt x="510" y="23"/>
                    <a:pt x="510" y="23"/>
                    <a:pt x="510" y="23"/>
                  </a:cubicBezTo>
                  <a:close/>
                  <a:moveTo>
                    <a:pt x="30" y="56"/>
                  </a:move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close/>
                  <a:moveTo>
                    <a:pt x="621" y="16"/>
                  </a:moveTo>
                  <a:cubicBezTo>
                    <a:pt x="621" y="16"/>
                    <a:pt x="621" y="16"/>
                    <a:pt x="621" y="16"/>
                  </a:cubicBezTo>
                  <a:cubicBezTo>
                    <a:pt x="621" y="16"/>
                    <a:pt x="621" y="16"/>
                    <a:pt x="621" y="16"/>
                  </a:cubicBezTo>
                  <a:cubicBezTo>
                    <a:pt x="621" y="16"/>
                    <a:pt x="621" y="16"/>
                    <a:pt x="620" y="16"/>
                  </a:cubicBezTo>
                  <a:cubicBezTo>
                    <a:pt x="621" y="16"/>
                    <a:pt x="621" y="16"/>
                    <a:pt x="621" y="16"/>
                  </a:cubicBezTo>
                  <a:cubicBezTo>
                    <a:pt x="621" y="16"/>
                    <a:pt x="621" y="16"/>
                    <a:pt x="621" y="16"/>
                  </a:cubicBezTo>
                  <a:cubicBezTo>
                    <a:pt x="621" y="16"/>
                    <a:pt x="621" y="16"/>
                    <a:pt x="621" y="16"/>
                  </a:cubicBezTo>
                  <a:cubicBezTo>
                    <a:pt x="621" y="16"/>
                    <a:pt x="621" y="16"/>
                    <a:pt x="621" y="16"/>
                  </a:cubicBezTo>
                  <a:close/>
                  <a:moveTo>
                    <a:pt x="23" y="56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lnTo>
                    <a:pt x="23" y="56"/>
                  </a:lnTo>
                  <a:close/>
                  <a:moveTo>
                    <a:pt x="103" y="51"/>
                  </a:move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lose/>
                  <a:moveTo>
                    <a:pt x="10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lose/>
                  <a:moveTo>
                    <a:pt x="13" y="57"/>
                  </a:move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lnTo>
                    <a:pt x="13" y="57"/>
                  </a:lnTo>
                  <a:close/>
                  <a:moveTo>
                    <a:pt x="26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lose/>
                  <a:moveTo>
                    <a:pt x="104" y="51"/>
                  </a:moveTo>
                  <a:cubicBezTo>
                    <a:pt x="104" y="51"/>
                    <a:pt x="104" y="51"/>
                    <a:pt x="104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4" y="51"/>
                    <a:pt x="104" y="51"/>
                    <a:pt x="104" y="51"/>
                  </a:cubicBezTo>
                  <a:close/>
                  <a:moveTo>
                    <a:pt x="19" y="57"/>
                  </a:move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lose/>
                  <a:moveTo>
                    <a:pt x="20" y="57"/>
                  </a:move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lose/>
                  <a:moveTo>
                    <a:pt x="25" y="56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lose/>
                  <a:moveTo>
                    <a:pt x="18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lose/>
                  <a:moveTo>
                    <a:pt x="651" y="14"/>
                  </a:moveTo>
                  <a:cubicBezTo>
                    <a:pt x="651" y="14"/>
                    <a:pt x="651" y="14"/>
                    <a:pt x="651" y="14"/>
                  </a:cubicBezTo>
                  <a:cubicBezTo>
                    <a:pt x="651" y="14"/>
                    <a:pt x="651" y="14"/>
                    <a:pt x="651" y="14"/>
                  </a:cubicBezTo>
                  <a:cubicBezTo>
                    <a:pt x="651" y="14"/>
                    <a:pt x="651" y="14"/>
                    <a:pt x="651" y="14"/>
                  </a:cubicBezTo>
                  <a:cubicBezTo>
                    <a:pt x="651" y="14"/>
                    <a:pt x="651" y="14"/>
                    <a:pt x="651" y="14"/>
                  </a:cubicBezTo>
                  <a:cubicBezTo>
                    <a:pt x="651" y="14"/>
                    <a:pt x="651" y="14"/>
                    <a:pt x="651" y="14"/>
                  </a:cubicBezTo>
                  <a:close/>
                  <a:moveTo>
                    <a:pt x="644" y="15"/>
                  </a:moveTo>
                  <a:cubicBezTo>
                    <a:pt x="644" y="15"/>
                    <a:pt x="644" y="15"/>
                    <a:pt x="644" y="15"/>
                  </a:cubicBezTo>
                  <a:cubicBezTo>
                    <a:pt x="645" y="15"/>
                    <a:pt x="645" y="15"/>
                    <a:pt x="645" y="15"/>
                  </a:cubicBezTo>
                  <a:cubicBezTo>
                    <a:pt x="645" y="15"/>
                    <a:pt x="645" y="15"/>
                    <a:pt x="645" y="15"/>
                  </a:cubicBezTo>
                  <a:cubicBezTo>
                    <a:pt x="645" y="15"/>
                    <a:pt x="645" y="15"/>
                    <a:pt x="645" y="15"/>
                  </a:cubicBezTo>
                  <a:cubicBezTo>
                    <a:pt x="645" y="14"/>
                    <a:pt x="645" y="14"/>
                    <a:pt x="645" y="14"/>
                  </a:cubicBezTo>
                  <a:cubicBezTo>
                    <a:pt x="644" y="15"/>
                    <a:pt x="644" y="15"/>
                    <a:pt x="644" y="15"/>
                  </a:cubicBezTo>
                  <a:close/>
                  <a:moveTo>
                    <a:pt x="12" y="58"/>
                  </a:moveTo>
                  <a:cubicBezTo>
                    <a:pt x="12" y="58"/>
                    <a:pt x="12" y="58"/>
                    <a:pt x="12" y="58"/>
                  </a:cubicBezTo>
                  <a:cubicBezTo>
                    <a:pt x="12" y="58"/>
                    <a:pt x="12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2" y="58"/>
                  </a:cubicBezTo>
                  <a:close/>
                  <a:moveTo>
                    <a:pt x="630" y="16"/>
                  </a:moveTo>
                  <a:cubicBezTo>
                    <a:pt x="630" y="16"/>
                    <a:pt x="630" y="16"/>
                    <a:pt x="630" y="16"/>
                  </a:cubicBezTo>
                  <a:cubicBezTo>
                    <a:pt x="631" y="16"/>
                    <a:pt x="631" y="16"/>
                    <a:pt x="631" y="16"/>
                  </a:cubicBezTo>
                  <a:cubicBezTo>
                    <a:pt x="630" y="16"/>
                    <a:pt x="630" y="16"/>
                    <a:pt x="630" y="16"/>
                  </a:cubicBezTo>
                  <a:cubicBezTo>
                    <a:pt x="630" y="16"/>
                    <a:pt x="630" y="16"/>
                    <a:pt x="630" y="16"/>
                  </a:cubicBezTo>
                  <a:cubicBezTo>
                    <a:pt x="630" y="16"/>
                    <a:pt x="630" y="16"/>
                    <a:pt x="630" y="16"/>
                  </a:cubicBezTo>
                  <a:close/>
                  <a:moveTo>
                    <a:pt x="230" y="43"/>
                  </a:moveTo>
                  <a:cubicBezTo>
                    <a:pt x="230" y="43"/>
                    <a:pt x="230" y="43"/>
                    <a:pt x="230" y="43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27" y="43"/>
                    <a:pt x="227" y="43"/>
                    <a:pt x="227" y="43"/>
                  </a:cubicBezTo>
                  <a:cubicBezTo>
                    <a:pt x="227" y="43"/>
                    <a:pt x="227" y="43"/>
                    <a:pt x="227" y="43"/>
                  </a:cubicBezTo>
                  <a:cubicBezTo>
                    <a:pt x="227" y="43"/>
                    <a:pt x="227" y="43"/>
                    <a:pt x="227" y="43"/>
                  </a:cubicBezTo>
                  <a:cubicBezTo>
                    <a:pt x="227" y="43"/>
                    <a:pt x="227" y="43"/>
                    <a:pt x="227" y="43"/>
                  </a:cubicBezTo>
                  <a:cubicBezTo>
                    <a:pt x="227" y="43"/>
                    <a:pt x="227" y="43"/>
                    <a:pt x="227" y="43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6" y="44"/>
                    <a:pt x="226" y="44"/>
                    <a:pt x="226" y="44"/>
                  </a:cubicBezTo>
                  <a:cubicBezTo>
                    <a:pt x="226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45"/>
                    <a:pt x="227" y="45"/>
                    <a:pt x="226" y="45"/>
                  </a:cubicBezTo>
                  <a:cubicBezTo>
                    <a:pt x="226" y="45"/>
                    <a:pt x="226" y="45"/>
                    <a:pt x="226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6" y="45"/>
                    <a:pt x="226" y="45"/>
                    <a:pt x="226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5" y="45"/>
                    <a:pt x="226" y="45"/>
                  </a:cubicBezTo>
                  <a:cubicBezTo>
                    <a:pt x="226" y="45"/>
                    <a:pt x="226" y="45"/>
                    <a:pt x="226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5" y="45"/>
                    <a:pt x="224" y="45"/>
                    <a:pt x="224" y="45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224" y="46"/>
                    <a:pt x="224" y="46"/>
                    <a:pt x="224" y="46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6"/>
                    <a:pt x="225" y="46"/>
                    <a:pt x="225" y="46"/>
                  </a:cubicBezTo>
                  <a:cubicBezTo>
                    <a:pt x="225" y="45"/>
                    <a:pt x="225" y="45"/>
                    <a:pt x="225" y="45"/>
                  </a:cubicBezTo>
                  <a:cubicBezTo>
                    <a:pt x="226" y="45"/>
                    <a:pt x="226" y="45"/>
                    <a:pt x="226" y="45"/>
                  </a:cubicBezTo>
                  <a:cubicBezTo>
                    <a:pt x="226" y="45"/>
                    <a:pt x="226" y="45"/>
                    <a:pt x="226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8" y="45"/>
                    <a:pt x="228" y="45"/>
                    <a:pt x="228" y="45"/>
                  </a:cubicBezTo>
                  <a:cubicBezTo>
                    <a:pt x="228" y="45"/>
                    <a:pt x="228" y="45"/>
                    <a:pt x="228" y="45"/>
                  </a:cubicBezTo>
                  <a:cubicBezTo>
                    <a:pt x="228" y="45"/>
                    <a:pt x="228" y="45"/>
                    <a:pt x="228" y="45"/>
                  </a:cubicBezTo>
                  <a:cubicBezTo>
                    <a:pt x="228" y="45"/>
                    <a:pt x="228" y="45"/>
                    <a:pt x="228" y="45"/>
                  </a:cubicBezTo>
                  <a:cubicBezTo>
                    <a:pt x="228" y="45"/>
                    <a:pt x="228" y="45"/>
                    <a:pt x="228" y="45"/>
                  </a:cubicBezTo>
                  <a:cubicBezTo>
                    <a:pt x="228" y="45"/>
                    <a:pt x="228" y="45"/>
                    <a:pt x="228" y="45"/>
                  </a:cubicBezTo>
                  <a:cubicBezTo>
                    <a:pt x="228" y="45"/>
                    <a:pt x="228" y="45"/>
                    <a:pt x="228" y="45"/>
                  </a:cubicBezTo>
                  <a:cubicBezTo>
                    <a:pt x="229" y="45"/>
                    <a:pt x="229" y="45"/>
                    <a:pt x="229" y="45"/>
                  </a:cubicBezTo>
                  <a:cubicBezTo>
                    <a:pt x="229" y="45"/>
                    <a:pt x="229" y="45"/>
                    <a:pt x="229" y="45"/>
                  </a:cubicBezTo>
                  <a:cubicBezTo>
                    <a:pt x="229" y="45"/>
                    <a:pt x="229" y="45"/>
                    <a:pt x="229" y="45"/>
                  </a:cubicBezTo>
                  <a:cubicBezTo>
                    <a:pt x="229" y="45"/>
                    <a:pt x="229" y="45"/>
                    <a:pt x="229" y="45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30" y="45"/>
                    <a:pt x="230" y="45"/>
                    <a:pt x="230" y="45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3" y="45"/>
                    <a:pt x="232" y="45"/>
                    <a:pt x="233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32" y="45"/>
                    <a:pt x="232" y="45"/>
                  </a:cubicBezTo>
                  <a:cubicBezTo>
                    <a:pt x="232" y="45"/>
                    <a:pt x="232" y="45"/>
                    <a:pt x="232" y="46"/>
                  </a:cubicBezTo>
                  <a:cubicBezTo>
                    <a:pt x="232" y="46"/>
                    <a:pt x="233" y="45"/>
                    <a:pt x="233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3" y="45"/>
                    <a:pt x="233" y="45"/>
                    <a:pt x="233" y="45"/>
                  </a:cubicBezTo>
                  <a:cubicBezTo>
                    <a:pt x="233" y="45"/>
                    <a:pt x="233" y="45"/>
                    <a:pt x="234" y="4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5"/>
                    <a:pt x="234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6" y="45"/>
                    <a:pt x="237" y="45"/>
                    <a:pt x="237" y="45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7" y="45"/>
                    <a:pt x="237" y="45"/>
                    <a:pt x="237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5"/>
                    <a:pt x="236" y="44"/>
                    <a:pt x="236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6" y="45"/>
                    <a:pt x="236" y="45"/>
                    <a:pt x="236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4" y="44"/>
                    <a:pt x="234" y="44"/>
                    <a:pt x="234" y="44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5"/>
                    <a:pt x="234" y="45"/>
                    <a:pt x="234" y="45"/>
                  </a:cubicBezTo>
                  <a:cubicBezTo>
                    <a:pt x="234" y="44"/>
                    <a:pt x="234" y="44"/>
                    <a:pt x="234" y="44"/>
                  </a:cubicBezTo>
                  <a:cubicBezTo>
                    <a:pt x="234" y="44"/>
                    <a:pt x="234" y="44"/>
                    <a:pt x="234" y="44"/>
                  </a:cubicBezTo>
                  <a:cubicBezTo>
                    <a:pt x="234" y="44"/>
                    <a:pt x="234" y="44"/>
                    <a:pt x="234" y="44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4" y="44"/>
                    <a:pt x="234" y="44"/>
                    <a:pt x="234" y="44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3" y="44"/>
                    <a:pt x="233" y="44"/>
                    <a:pt x="233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2" y="44"/>
                    <a:pt x="232" y="44"/>
                    <a:pt x="232" y="44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8" y="43"/>
                    <a:pt x="228" y="43"/>
                    <a:pt x="228" y="43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29" y="43"/>
                    <a:pt x="229" y="43"/>
                    <a:pt x="229" y="43"/>
                  </a:cubicBezTo>
                  <a:cubicBezTo>
                    <a:pt x="230" y="43"/>
                    <a:pt x="230" y="43"/>
                    <a:pt x="230" y="43"/>
                  </a:cubicBezTo>
                  <a:close/>
                  <a:moveTo>
                    <a:pt x="638" y="15"/>
                  </a:moveTo>
                  <a:cubicBezTo>
                    <a:pt x="638" y="15"/>
                    <a:pt x="638" y="15"/>
                    <a:pt x="638" y="15"/>
                  </a:cubicBezTo>
                  <a:cubicBezTo>
                    <a:pt x="639" y="15"/>
                    <a:pt x="639" y="15"/>
                    <a:pt x="639" y="15"/>
                  </a:cubicBezTo>
                  <a:cubicBezTo>
                    <a:pt x="639" y="15"/>
                    <a:pt x="639" y="15"/>
                    <a:pt x="639" y="15"/>
                  </a:cubicBezTo>
                  <a:cubicBezTo>
                    <a:pt x="639" y="15"/>
                    <a:pt x="639" y="15"/>
                    <a:pt x="639" y="15"/>
                  </a:cubicBezTo>
                  <a:cubicBezTo>
                    <a:pt x="638" y="15"/>
                    <a:pt x="638" y="15"/>
                    <a:pt x="638" y="15"/>
                  </a:cubicBezTo>
                  <a:close/>
                  <a:moveTo>
                    <a:pt x="640" y="15"/>
                  </a:moveTo>
                  <a:cubicBezTo>
                    <a:pt x="640" y="15"/>
                    <a:pt x="640" y="15"/>
                    <a:pt x="640" y="15"/>
                  </a:cubicBezTo>
                  <a:cubicBezTo>
                    <a:pt x="639" y="15"/>
                    <a:pt x="639" y="15"/>
                    <a:pt x="639" y="15"/>
                  </a:cubicBezTo>
                  <a:cubicBezTo>
                    <a:pt x="639" y="15"/>
                    <a:pt x="639" y="15"/>
                    <a:pt x="639" y="15"/>
                  </a:cubicBezTo>
                  <a:cubicBezTo>
                    <a:pt x="639" y="15"/>
                    <a:pt x="639" y="15"/>
                    <a:pt x="639" y="15"/>
                  </a:cubicBezTo>
                  <a:cubicBezTo>
                    <a:pt x="640" y="15"/>
                    <a:pt x="640" y="15"/>
                    <a:pt x="640" y="15"/>
                  </a:cubicBezTo>
                  <a:cubicBezTo>
                    <a:pt x="640" y="15"/>
                    <a:pt x="640" y="15"/>
                    <a:pt x="640" y="15"/>
                  </a:cubicBezTo>
                  <a:cubicBezTo>
                    <a:pt x="640" y="15"/>
                    <a:pt x="640" y="15"/>
                    <a:pt x="640" y="15"/>
                  </a:cubicBezTo>
                  <a:close/>
                  <a:moveTo>
                    <a:pt x="332" y="36"/>
                  </a:moveTo>
                  <a:cubicBezTo>
                    <a:pt x="332" y="36"/>
                    <a:pt x="332" y="36"/>
                    <a:pt x="332" y="36"/>
                  </a:cubicBezTo>
                  <a:cubicBezTo>
                    <a:pt x="332" y="36"/>
                    <a:pt x="332" y="36"/>
                    <a:pt x="332" y="36"/>
                  </a:cubicBezTo>
                  <a:cubicBezTo>
                    <a:pt x="332" y="36"/>
                    <a:pt x="332" y="36"/>
                    <a:pt x="332" y="36"/>
                  </a:cubicBezTo>
                  <a:cubicBezTo>
                    <a:pt x="332" y="36"/>
                    <a:pt x="332" y="36"/>
                    <a:pt x="332" y="36"/>
                  </a:cubicBezTo>
                  <a:cubicBezTo>
                    <a:pt x="332" y="36"/>
                    <a:pt x="332" y="36"/>
                    <a:pt x="332" y="36"/>
                  </a:cubicBezTo>
                  <a:close/>
                  <a:moveTo>
                    <a:pt x="633" y="16"/>
                  </a:moveTo>
                  <a:cubicBezTo>
                    <a:pt x="633" y="16"/>
                    <a:pt x="633" y="16"/>
                    <a:pt x="633" y="16"/>
                  </a:cubicBezTo>
                  <a:cubicBezTo>
                    <a:pt x="633" y="16"/>
                    <a:pt x="633" y="16"/>
                    <a:pt x="633" y="16"/>
                  </a:cubicBezTo>
                  <a:cubicBezTo>
                    <a:pt x="633" y="16"/>
                    <a:pt x="633" y="16"/>
                    <a:pt x="633" y="16"/>
                  </a:cubicBezTo>
                  <a:cubicBezTo>
                    <a:pt x="633" y="16"/>
                    <a:pt x="633" y="16"/>
                    <a:pt x="633" y="16"/>
                  </a:cubicBezTo>
                  <a:cubicBezTo>
                    <a:pt x="633" y="16"/>
                    <a:pt x="633" y="16"/>
                    <a:pt x="633" y="16"/>
                  </a:cubicBezTo>
                  <a:cubicBezTo>
                    <a:pt x="633" y="16"/>
                    <a:pt x="633" y="16"/>
                    <a:pt x="633" y="16"/>
                  </a:cubicBezTo>
                  <a:close/>
                  <a:moveTo>
                    <a:pt x="230" y="43"/>
                  </a:moveTo>
                  <a:cubicBezTo>
                    <a:pt x="229" y="43"/>
                    <a:pt x="229" y="43"/>
                    <a:pt x="229" y="43"/>
                  </a:cubicBezTo>
                  <a:cubicBezTo>
                    <a:pt x="230" y="43"/>
                    <a:pt x="230" y="43"/>
                    <a:pt x="230" y="43"/>
                  </a:cubicBezTo>
                  <a:close/>
                  <a:moveTo>
                    <a:pt x="105" y="52"/>
                  </a:move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6" y="52"/>
                    <a:pt x="107" y="52"/>
                    <a:pt x="107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3"/>
                    <a:pt x="114" y="53"/>
                    <a:pt x="113" y="53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1" y="52"/>
                    <a:pt x="111" y="52"/>
                    <a:pt x="110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8" y="52"/>
                    <a:pt x="107" y="52"/>
                    <a:pt x="107" y="52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lose/>
                  <a:moveTo>
                    <a:pt x="323" y="37"/>
                  </a:moveTo>
                  <a:cubicBezTo>
                    <a:pt x="323" y="37"/>
                    <a:pt x="323" y="37"/>
                    <a:pt x="323" y="37"/>
                  </a:cubicBezTo>
                  <a:cubicBezTo>
                    <a:pt x="323" y="37"/>
                    <a:pt x="323" y="37"/>
                    <a:pt x="323" y="37"/>
                  </a:cubicBezTo>
                  <a:cubicBezTo>
                    <a:pt x="323" y="37"/>
                    <a:pt x="323" y="37"/>
                    <a:pt x="323" y="37"/>
                  </a:cubicBezTo>
                  <a:cubicBezTo>
                    <a:pt x="323" y="37"/>
                    <a:pt x="323" y="37"/>
                    <a:pt x="323" y="37"/>
                  </a:cubicBezTo>
                  <a:close/>
                  <a:moveTo>
                    <a:pt x="109" y="52"/>
                  </a:moveTo>
                  <a:cubicBezTo>
                    <a:pt x="109" y="52"/>
                    <a:pt x="109" y="52"/>
                    <a:pt x="109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52"/>
                    <a:pt x="109" y="52"/>
                    <a:pt x="109" y="52"/>
                  </a:cubicBezTo>
                  <a:close/>
                  <a:moveTo>
                    <a:pt x="594" y="19"/>
                  </a:moveTo>
                  <a:cubicBezTo>
                    <a:pt x="594" y="19"/>
                    <a:pt x="594" y="19"/>
                    <a:pt x="594" y="19"/>
                  </a:cubicBezTo>
                  <a:cubicBezTo>
                    <a:pt x="594" y="19"/>
                    <a:pt x="594" y="19"/>
                    <a:pt x="594" y="19"/>
                  </a:cubicBezTo>
                  <a:cubicBezTo>
                    <a:pt x="594" y="19"/>
                    <a:pt x="593" y="19"/>
                    <a:pt x="593" y="19"/>
                  </a:cubicBezTo>
                  <a:cubicBezTo>
                    <a:pt x="593" y="19"/>
                    <a:pt x="593" y="19"/>
                    <a:pt x="593" y="19"/>
                  </a:cubicBezTo>
                  <a:cubicBezTo>
                    <a:pt x="593" y="19"/>
                    <a:pt x="593" y="19"/>
                    <a:pt x="594" y="19"/>
                  </a:cubicBezTo>
                  <a:close/>
                  <a:moveTo>
                    <a:pt x="111" y="52"/>
                  </a:moveTo>
                  <a:cubicBezTo>
                    <a:pt x="111" y="52"/>
                    <a:pt x="111" y="52"/>
                    <a:pt x="111" y="52"/>
                  </a:cubicBezTo>
                  <a:cubicBezTo>
                    <a:pt x="111" y="52"/>
                    <a:pt x="111" y="52"/>
                    <a:pt x="111" y="52"/>
                  </a:cubicBezTo>
                  <a:close/>
                  <a:moveTo>
                    <a:pt x="219" y="45"/>
                  </a:move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9" y="45"/>
                    <a:pt x="219" y="45"/>
                    <a:pt x="219" y="45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18" y="45"/>
                    <a:pt x="218" y="45"/>
                    <a:pt x="217" y="45"/>
                  </a:cubicBezTo>
                  <a:cubicBezTo>
                    <a:pt x="217" y="45"/>
                    <a:pt x="217" y="45"/>
                    <a:pt x="217" y="45"/>
                  </a:cubicBezTo>
                  <a:cubicBezTo>
                    <a:pt x="217" y="45"/>
                    <a:pt x="217" y="45"/>
                    <a:pt x="217" y="45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5"/>
                    <a:pt x="215" y="45"/>
                    <a:pt x="214" y="45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5" y="45"/>
                    <a:pt x="215" y="45"/>
                    <a:pt x="215" y="45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5"/>
                    <a:pt x="217" y="45"/>
                    <a:pt x="217" y="45"/>
                  </a:cubicBezTo>
                  <a:cubicBezTo>
                    <a:pt x="217" y="45"/>
                    <a:pt x="217" y="45"/>
                    <a:pt x="217" y="45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18" y="45"/>
                    <a:pt x="218" y="45"/>
                    <a:pt x="218" y="45"/>
                  </a:cubicBezTo>
                  <a:cubicBezTo>
                    <a:pt x="219" y="45"/>
                    <a:pt x="219" y="45"/>
                    <a:pt x="219" y="45"/>
                  </a:cubicBezTo>
                  <a:close/>
                  <a:moveTo>
                    <a:pt x="591" y="20"/>
                  </a:moveTo>
                  <a:cubicBezTo>
                    <a:pt x="591" y="20"/>
                    <a:pt x="591" y="20"/>
                    <a:pt x="591" y="20"/>
                  </a:cubicBezTo>
                  <a:cubicBezTo>
                    <a:pt x="592" y="20"/>
                    <a:pt x="592" y="20"/>
                    <a:pt x="592" y="20"/>
                  </a:cubicBezTo>
                  <a:cubicBezTo>
                    <a:pt x="591" y="20"/>
                    <a:pt x="591" y="20"/>
                    <a:pt x="591" y="20"/>
                  </a:cubicBezTo>
                  <a:cubicBezTo>
                    <a:pt x="591" y="20"/>
                    <a:pt x="591" y="20"/>
                    <a:pt x="591" y="20"/>
                  </a:cubicBezTo>
                  <a:cubicBezTo>
                    <a:pt x="591" y="20"/>
                    <a:pt x="591" y="20"/>
                    <a:pt x="591" y="20"/>
                  </a:cubicBezTo>
                  <a:close/>
                  <a:moveTo>
                    <a:pt x="174" y="48"/>
                  </a:moveTo>
                  <a:cubicBezTo>
                    <a:pt x="174" y="49"/>
                    <a:pt x="174" y="49"/>
                    <a:pt x="174" y="49"/>
                  </a:cubicBezTo>
                  <a:cubicBezTo>
                    <a:pt x="174" y="49"/>
                    <a:pt x="174" y="49"/>
                    <a:pt x="174" y="49"/>
                  </a:cubicBezTo>
                  <a:lnTo>
                    <a:pt x="174" y="48"/>
                  </a:lnTo>
                  <a:close/>
                  <a:moveTo>
                    <a:pt x="590" y="20"/>
                  </a:moveTo>
                  <a:cubicBezTo>
                    <a:pt x="590" y="20"/>
                    <a:pt x="590" y="20"/>
                    <a:pt x="590" y="20"/>
                  </a:cubicBezTo>
                  <a:cubicBezTo>
                    <a:pt x="590" y="20"/>
                    <a:pt x="590" y="20"/>
                    <a:pt x="590" y="20"/>
                  </a:cubicBezTo>
                  <a:cubicBezTo>
                    <a:pt x="590" y="20"/>
                    <a:pt x="590" y="20"/>
                    <a:pt x="590" y="20"/>
                  </a:cubicBezTo>
                  <a:close/>
                  <a:moveTo>
                    <a:pt x="172" y="49"/>
                  </a:move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lose/>
                  <a:moveTo>
                    <a:pt x="220" y="46"/>
                  </a:moveTo>
                  <a:cubicBezTo>
                    <a:pt x="220" y="46"/>
                    <a:pt x="220" y="46"/>
                    <a:pt x="220" y="46"/>
                  </a:cubicBezTo>
                  <a:cubicBezTo>
                    <a:pt x="219" y="46"/>
                    <a:pt x="220" y="46"/>
                    <a:pt x="219" y="46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20" y="46"/>
                    <a:pt x="219" y="46"/>
                    <a:pt x="220" y="46"/>
                  </a:cubicBezTo>
                  <a:close/>
                  <a:moveTo>
                    <a:pt x="230" y="46"/>
                  </a:moveTo>
                  <a:cubicBezTo>
                    <a:pt x="231" y="46"/>
                    <a:pt x="231" y="46"/>
                    <a:pt x="231" y="46"/>
                  </a:cubicBezTo>
                  <a:cubicBezTo>
                    <a:pt x="231" y="46"/>
                    <a:pt x="231" y="46"/>
                    <a:pt x="231" y="46"/>
                  </a:cubicBezTo>
                  <a:cubicBezTo>
                    <a:pt x="231" y="46"/>
                    <a:pt x="231" y="46"/>
                    <a:pt x="231" y="46"/>
                  </a:cubicBezTo>
                  <a:cubicBezTo>
                    <a:pt x="231" y="46"/>
                    <a:pt x="231" y="46"/>
                    <a:pt x="231" y="46"/>
                  </a:cubicBezTo>
                  <a:lnTo>
                    <a:pt x="230" y="46"/>
                  </a:lnTo>
                  <a:close/>
                  <a:moveTo>
                    <a:pt x="222" y="47"/>
                  </a:moveTo>
                  <a:cubicBezTo>
                    <a:pt x="222" y="47"/>
                    <a:pt x="222" y="47"/>
                    <a:pt x="222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6"/>
                    <a:pt x="222" y="46"/>
                    <a:pt x="222" y="46"/>
                  </a:cubicBezTo>
                  <a:cubicBezTo>
                    <a:pt x="223" y="46"/>
                    <a:pt x="223" y="46"/>
                    <a:pt x="223" y="46"/>
                  </a:cubicBezTo>
                  <a:cubicBezTo>
                    <a:pt x="223" y="46"/>
                    <a:pt x="223" y="46"/>
                    <a:pt x="223" y="46"/>
                  </a:cubicBezTo>
                  <a:cubicBezTo>
                    <a:pt x="223" y="46"/>
                    <a:pt x="223" y="46"/>
                    <a:pt x="223" y="46"/>
                  </a:cubicBezTo>
                  <a:cubicBezTo>
                    <a:pt x="223" y="46"/>
                    <a:pt x="223" y="46"/>
                    <a:pt x="223" y="46"/>
                  </a:cubicBezTo>
                  <a:cubicBezTo>
                    <a:pt x="223" y="46"/>
                    <a:pt x="222" y="46"/>
                    <a:pt x="221" y="46"/>
                  </a:cubicBezTo>
                  <a:cubicBezTo>
                    <a:pt x="221" y="46"/>
                    <a:pt x="221" y="46"/>
                    <a:pt x="221" y="46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0" y="47"/>
                    <a:pt x="221" y="47"/>
                    <a:pt x="220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1" y="47"/>
                    <a:pt x="221" y="47"/>
                    <a:pt x="221" y="47"/>
                  </a:cubicBezTo>
                  <a:lnTo>
                    <a:pt x="222" y="47"/>
                  </a:lnTo>
                  <a:close/>
                  <a:moveTo>
                    <a:pt x="218" y="47"/>
                  </a:moveTo>
                  <a:cubicBezTo>
                    <a:pt x="218" y="47"/>
                    <a:pt x="218" y="47"/>
                    <a:pt x="218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9" y="47"/>
                    <a:pt x="219" y="47"/>
                    <a:pt x="219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8" y="47"/>
                    <a:pt x="217" y="47"/>
                    <a:pt x="217" y="47"/>
                  </a:cubicBezTo>
                  <a:cubicBezTo>
                    <a:pt x="217" y="47"/>
                    <a:pt x="217" y="47"/>
                    <a:pt x="217" y="47"/>
                  </a:cubicBezTo>
                  <a:cubicBezTo>
                    <a:pt x="217" y="47"/>
                    <a:pt x="217" y="47"/>
                    <a:pt x="217" y="47"/>
                  </a:cubicBezTo>
                  <a:cubicBezTo>
                    <a:pt x="217" y="47"/>
                    <a:pt x="217" y="47"/>
                    <a:pt x="217" y="47"/>
                  </a:cubicBezTo>
                  <a:cubicBezTo>
                    <a:pt x="216" y="47"/>
                    <a:pt x="216" y="47"/>
                    <a:pt x="216" y="47"/>
                  </a:cubicBezTo>
                  <a:cubicBezTo>
                    <a:pt x="216" y="47"/>
                    <a:pt x="216" y="47"/>
                    <a:pt x="216" y="47"/>
                  </a:cubicBezTo>
                  <a:cubicBezTo>
                    <a:pt x="216" y="47"/>
                    <a:pt x="216" y="47"/>
                    <a:pt x="216" y="47"/>
                  </a:cubicBezTo>
                  <a:cubicBezTo>
                    <a:pt x="216" y="47"/>
                    <a:pt x="216" y="47"/>
                    <a:pt x="216" y="47"/>
                  </a:cubicBezTo>
                  <a:cubicBezTo>
                    <a:pt x="215" y="47"/>
                    <a:pt x="216" y="47"/>
                    <a:pt x="215" y="47"/>
                  </a:cubicBezTo>
                  <a:cubicBezTo>
                    <a:pt x="215" y="47"/>
                    <a:pt x="215" y="47"/>
                    <a:pt x="215" y="47"/>
                  </a:cubicBezTo>
                  <a:cubicBezTo>
                    <a:pt x="215" y="47"/>
                    <a:pt x="215" y="47"/>
                    <a:pt x="215" y="47"/>
                  </a:cubicBezTo>
                  <a:cubicBezTo>
                    <a:pt x="215" y="47"/>
                    <a:pt x="215" y="47"/>
                    <a:pt x="215" y="47"/>
                  </a:cubicBezTo>
                  <a:cubicBezTo>
                    <a:pt x="215" y="47"/>
                    <a:pt x="215" y="47"/>
                    <a:pt x="215" y="47"/>
                  </a:cubicBezTo>
                  <a:cubicBezTo>
                    <a:pt x="216" y="47"/>
                    <a:pt x="216" y="47"/>
                    <a:pt x="216" y="47"/>
                  </a:cubicBezTo>
                  <a:cubicBezTo>
                    <a:pt x="216" y="47"/>
                    <a:pt x="216" y="47"/>
                    <a:pt x="216" y="47"/>
                  </a:cubicBezTo>
                  <a:cubicBezTo>
                    <a:pt x="216" y="47"/>
                    <a:pt x="217" y="47"/>
                    <a:pt x="217" y="47"/>
                  </a:cubicBezTo>
                  <a:cubicBezTo>
                    <a:pt x="217" y="47"/>
                    <a:pt x="217" y="47"/>
                    <a:pt x="217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8" y="47"/>
                    <a:pt x="218" y="47"/>
                    <a:pt x="218" y="47"/>
                  </a:cubicBezTo>
                  <a:close/>
                  <a:moveTo>
                    <a:pt x="585" y="22"/>
                  </a:moveTo>
                  <a:cubicBezTo>
                    <a:pt x="585" y="22"/>
                    <a:pt x="585" y="22"/>
                    <a:pt x="585" y="22"/>
                  </a:cubicBezTo>
                  <a:cubicBezTo>
                    <a:pt x="585" y="22"/>
                    <a:pt x="585" y="22"/>
                    <a:pt x="585" y="22"/>
                  </a:cubicBezTo>
                  <a:cubicBezTo>
                    <a:pt x="586" y="22"/>
                    <a:pt x="586" y="22"/>
                    <a:pt x="586" y="22"/>
                  </a:cubicBezTo>
                  <a:cubicBezTo>
                    <a:pt x="586" y="22"/>
                    <a:pt x="586" y="22"/>
                    <a:pt x="586" y="22"/>
                  </a:cubicBezTo>
                  <a:cubicBezTo>
                    <a:pt x="586" y="22"/>
                    <a:pt x="586" y="22"/>
                    <a:pt x="586" y="22"/>
                  </a:cubicBezTo>
                  <a:cubicBezTo>
                    <a:pt x="586" y="22"/>
                    <a:pt x="586" y="22"/>
                    <a:pt x="586" y="22"/>
                  </a:cubicBezTo>
                  <a:lnTo>
                    <a:pt x="585" y="22"/>
                  </a:lnTo>
                  <a:close/>
                  <a:moveTo>
                    <a:pt x="585" y="22"/>
                  </a:moveTo>
                  <a:cubicBezTo>
                    <a:pt x="585" y="22"/>
                    <a:pt x="585" y="22"/>
                    <a:pt x="585" y="22"/>
                  </a:cubicBezTo>
                  <a:cubicBezTo>
                    <a:pt x="585" y="22"/>
                    <a:pt x="585" y="22"/>
                    <a:pt x="585" y="22"/>
                  </a:cubicBezTo>
                  <a:close/>
                  <a:moveTo>
                    <a:pt x="223" y="47"/>
                  </a:moveTo>
                  <a:cubicBezTo>
                    <a:pt x="223" y="47"/>
                    <a:pt x="223" y="47"/>
                    <a:pt x="223" y="47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2" y="47"/>
                    <a:pt x="222" y="47"/>
                    <a:pt x="223" y="47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23" y="47"/>
                    <a:pt x="223" y="47"/>
                    <a:pt x="223" y="47"/>
                  </a:cubicBezTo>
                  <a:cubicBezTo>
                    <a:pt x="223" y="47"/>
                    <a:pt x="223" y="47"/>
                    <a:pt x="223" y="47"/>
                  </a:cubicBezTo>
                  <a:close/>
                  <a:moveTo>
                    <a:pt x="182" y="50"/>
                  </a:moveTo>
                  <a:cubicBezTo>
                    <a:pt x="182" y="50"/>
                    <a:pt x="182" y="50"/>
                    <a:pt x="182" y="50"/>
                  </a:cubicBezTo>
                  <a:cubicBezTo>
                    <a:pt x="182" y="50"/>
                    <a:pt x="182" y="50"/>
                    <a:pt x="182" y="50"/>
                  </a:cubicBezTo>
                  <a:close/>
                  <a:moveTo>
                    <a:pt x="429" y="33"/>
                  </a:moveTo>
                  <a:cubicBezTo>
                    <a:pt x="429" y="33"/>
                    <a:pt x="429" y="33"/>
                    <a:pt x="429" y="33"/>
                  </a:cubicBezTo>
                  <a:cubicBezTo>
                    <a:pt x="430" y="33"/>
                    <a:pt x="430" y="33"/>
                    <a:pt x="430" y="33"/>
                  </a:cubicBezTo>
                  <a:cubicBezTo>
                    <a:pt x="430" y="33"/>
                    <a:pt x="430" y="33"/>
                    <a:pt x="430" y="33"/>
                  </a:cubicBezTo>
                  <a:cubicBezTo>
                    <a:pt x="429" y="33"/>
                    <a:pt x="429" y="33"/>
                    <a:pt x="429" y="33"/>
                  </a:cubicBezTo>
                  <a:close/>
                  <a:moveTo>
                    <a:pt x="582" y="23"/>
                  </a:moveTo>
                  <a:cubicBezTo>
                    <a:pt x="582" y="23"/>
                    <a:pt x="582" y="23"/>
                    <a:pt x="582" y="23"/>
                  </a:cubicBezTo>
                  <a:cubicBezTo>
                    <a:pt x="581" y="23"/>
                    <a:pt x="581" y="23"/>
                    <a:pt x="581" y="23"/>
                  </a:cubicBezTo>
                  <a:cubicBezTo>
                    <a:pt x="582" y="23"/>
                    <a:pt x="582" y="23"/>
                    <a:pt x="582" y="23"/>
                  </a:cubicBezTo>
                  <a:cubicBezTo>
                    <a:pt x="582" y="23"/>
                    <a:pt x="582" y="23"/>
                    <a:pt x="582" y="23"/>
                  </a:cubicBezTo>
                  <a:cubicBezTo>
                    <a:pt x="583" y="23"/>
                    <a:pt x="583" y="23"/>
                    <a:pt x="583" y="23"/>
                  </a:cubicBezTo>
                  <a:cubicBezTo>
                    <a:pt x="583" y="23"/>
                    <a:pt x="583" y="23"/>
                    <a:pt x="583" y="23"/>
                  </a:cubicBezTo>
                  <a:cubicBezTo>
                    <a:pt x="583" y="23"/>
                    <a:pt x="583" y="23"/>
                    <a:pt x="583" y="23"/>
                  </a:cubicBezTo>
                  <a:cubicBezTo>
                    <a:pt x="583" y="23"/>
                    <a:pt x="583" y="23"/>
                    <a:pt x="583" y="23"/>
                  </a:cubicBezTo>
                  <a:cubicBezTo>
                    <a:pt x="583" y="23"/>
                    <a:pt x="583" y="23"/>
                    <a:pt x="583" y="23"/>
                  </a:cubicBezTo>
                  <a:cubicBezTo>
                    <a:pt x="583" y="23"/>
                    <a:pt x="583" y="23"/>
                    <a:pt x="583" y="23"/>
                  </a:cubicBezTo>
                  <a:cubicBezTo>
                    <a:pt x="583" y="23"/>
                    <a:pt x="583" y="23"/>
                    <a:pt x="583" y="23"/>
                  </a:cubicBezTo>
                  <a:cubicBezTo>
                    <a:pt x="582" y="23"/>
                    <a:pt x="582" y="23"/>
                    <a:pt x="582" y="23"/>
                  </a:cubicBezTo>
                  <a:cubicBezTo>
                    <a:pt x="582" y="23"/>
                    <a:pt x="582" y="23"/>
                    <a:pt x="582" y="23"/>
                  </a:cubicBezTo>
                  <a:cubicBezTo>
                    <a:pt x="582" y="23"/>
                    <a:pt x="582" y="23"/>
                    <a:pt x="582" y="23"/>
                  </a:cubicBezTo>
                  <a:close/>
                  <a:moveTo>
                    <a:pt x="185" y="50"/>
                  </a:moveTo>
                  <a:cubicBezTo>
                    <a:pt x="185" y="50"/>
                    <a:pt x="185" y="50"/>
                    <a:pt x="185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0"/>
                    <a:pt x="184" y="50"/>
                    <a:pt x="183" y="50"/>
                  </a:cubicBezTo>
                  <a:cubicBezTo>
                    <a:pt x="183" y="50"/>
                    <a:pt x="184" y="50"/>
                    <a:pt x="185" y="50"/>
                  </a:cubicBezTo>
                  <a:close/>
                  <a:moveTo>
                    <a:pt x="177" y="50"/>
                  </a:moveTo>
                  <a:cubicBezTo>
                    <a:pt x="177" y="50"/>
                    <a:pt x="177" y="50"/>
                    <a:pt x="177" y="50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77" y="50"/>
                    <a:pt x="177" y="50"/>
                    <a:pt x="177" y="50"/>
                  </a:cubicBezTo>
                  <a:cubicBezTo>
                    <a:pt x="177" y="50"/>
                    <a:pt x="177" y="50"/>
                    <a:pt x="177" y="50"/>
                  </a:cubicBezTo>
                  <a:close/>
                  <a:moveTo>
                    <a:pt x="564" y="26"/>
                  </a:moveTo>
                  <a:cubicBezTo>
                    <a:pt x="564" y="26"/>
                    <a:pt x="564" y="26"/>
                    <a:pt x="564" y="26"/>
                  </a:cubicBezTo>
                  <a:cubicBezTo>
                    <a:pt x="564" y="26"/>
                    <a:pt x="564" y="26"/>
                    <a:pt x="564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7"/>
                    <a:pt x="565" y="27"/>
                    <a:pt x="565" y="27"/>
                  </a:cubicBezTo>
                  <a:cubicBezTo>
                    <a:pt x="565" y="27"/>
                    <a:pt x="565" y="27"/>
                    <a:pt x="565" y="27"/>
                  </a:cubicBezTo>
                  <a:cubicBezTo>
                    <a:pt x="565" y="27"/>
                    <a:pt x="565" y="27"/>
                    <a:pt x="565" y="27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6" y="26"/>
                    <a:pt x="566" y="26"/>
                    <a:pt x="566" y="26"/>
                  </a:cubicBezTo>
                  <a:cubicBezTo>
                    <a:pt x="566" y="26"/>
                    <a:pt x="566" y="26"/>
                    <a:pt x="566" y="26"/>
                  </a:cubicBezTo>
                  <a:cubicBezTo>
                    <a:pt x="566" y="26"/>
                    <a:pt x="566" y="26"/>
                    <a:pt x="566" y="26"/>
                  </a:cubicBezTo>
                  <a:cubicBezTo>
                    <a:pt x="567" y="26"/>
                    <a:pt x="567" y="26"/>
                    <a:pt x="567" y="26"/>
                  </a:cubicBezTo>
                  <a:cubicBezTo>
                    <a:pt x="566" y="26"/>
                    <a:pt x="566" y="26"/>
                    <a:pt x="566" y="26"/>
                  </a:cubicBezTo>
                  <a:cubicBezTo>
                    <a:pt x="566" y="26"/>
                    <a:pt x="566" y="26"/>
                    <a:pt x="566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6" y="26"/>
                    <a:pt x="566" y="26"/>
                    <a:pt x="566" y="26"/>
                  </a:cubicBezTo>
                  <a:cubicBezTo>
                    <a:pt x="566" y="26"/>
                    <a:pt x="566" y="26"/>
                    <a:pt x="566" y="26"/>
                  </a:cubicBezTo>
                  <a:cubicBezTo>
                    <a:pt x="566" y="26"/>
                    <a:pt x="566" y="26"/>
                    <a:pt x="567" y="26"/>
                  </a:cubicBezTo>
                  <a:cubicBezTo>
                    <a:pt x="567" y="26"/>
                    <a:pt x="567" y="26"/>
                    <a:pt x="567" y="26"/>
                  </a:cubicBezTo>
                  <a:cubicBezTo>
                    <a:pt x="567" y="26"/>
                    <a:pt x="567" y="26"/>
                    <a:pt x="567" y="26"/>
                  </a:cubicBezTo>
                  <a:cubicBezTo>
                    <a:pt x="568" y="26"/>
                    <a:pt x="568" y="26"/>
                    <a:pt x="568" y="26"/>
                  </a:cubicBezTo>
                  <a:cubicBezTo>
                    <a:pt x="568" y="26"/>
                    <a:pt x="568" y="26"/>
                    <a:pt x="568" y="26"/>
                  </a:cubicBezTo>
                  <a:cubicBezTo>
                    <a:pt x="568" y="26"/>
                    <a:pt x="568" y="26"/>
                    <a:pt x="568" y="26"/>
                  </a:cubicBezTo>
                  <a:cubicBezTo>
                    <a:pt x="570" y="26"/>
                    <a:pt x="570" y="26"/>
                    <a:pt x="570" y="26"/>
                  </a:cubicBezTo>
                  <a:cubicBezTo>
                    <a:pt x="571" y="26"/>
                    <a:pt x="571" y="26"/>
                    <a:pt x="571" y="26"/>
                  </a:cubicBezTo>
                  <a:cubicBezTo>
                    <a:pt x="572" y="25"/>
                    <a:pt x="572" y="25"/>
                    <a:pt x="572" y="25"/>
                  </a:cubicBezTo>
                  <a:cubicBezTo>
                    <a:pt x="572" y="25"/>
                    <a:pt x="572" y="25"/>
                    <a:pt x="573" y="25"/>
                  </a:cubicBezTo>
                  <a:cubicBezTo>
                    <a:pt x="573" y="25"/>
                    <a:pt x="573" y="25"/>
                    <a:pt x="573" y="25"/>
                  </a:cubicBezTo>
                  <a:cubicBezTo>
                    <a:pt x="573" y="25"/>
                    <a:pt x="574" y="25"/>
                    <a:pt x="574" y="25"/>
                  </a:cubicBezTo>
                  <a:cubicBezTo>
                    <a:pt x="574" y="25"/>
                    <a:pt x="574" y="25"/>
                    <a:pt x="574" y="25"/>
                  </a:cubicBezTo>
                  <a:cubicBezTo>
                    <a:pt x="574" y="25"/>
                    <a:pt x="574" y="25"/>
                    <a:pt x="574" y="25"/>
                  </a:cubicBezTo>
                  <a:cubicBezTo>
                    <a:pt x="574" y="25"/>
                    <a:pt x="574" y="25"/>
                    <a:pt x="574" y="25"/>
                  </a:cubicBezTo>
                  <a:cubicBezTo>
                    <a:pt x="574" y="25"/>
                    <a:pt x="574" y="25"/>
                    <a:pt x="574" y="25"/>
                  </a:cubicBezTo>
                  <a:cubicBezTo>
                    <a:pt x="574" y="25"/>
                    <a:pt x="574" y="25"/>
                    <a:pt x="574" y="25"/>
                  </a:cubicBezTo>
                  <a:cubicBezTo>
                    <a:pt x="573" y="25"/>
                    <a:pt x="573" y="25"/>
                    <a:pt x="573" y="25"/>
                  </a:cubicBezTo>
                  <a:cubicBezTo>
                    <a:pt x="572" y="25"/>
                    <a:pt x="572" y="25"/>
                    <a:pt x="572" y="25"/>
                  </a:cubicBezTo>
                  <a:cubicBezTo>
                    <a:pt x="572" y="25"/>
                    <a:pt x="572" y="25"/>
                    <a:pt x="572" y="25"/>
                  </a:cubicBezTo>
                  <a:cubicBezTo>
                    <a:pt x="572" y="25"/>
                    <a:pt x="572" y="25"/>
                    <a:pt x="572" y="25"/>
                  </a:cubicBezTo>
                  <a:cubicBezTo>
                    <a:pt x="572" y="25"/>
                    <a:pt x="572" y="25"/>
                    <a:pt x="571" y="25"/>
                  </a:cubicBezTo>
                  <a:cubicBezTo>
                    <a:pt x="571" y="25"/>
                    <a:pt x="571" y="25"/>
                    <a:pt x="571" y="25"/>
                  </a:cubicBezTo>
                  <a:cubicBezTo>
                    <a:pt x="570" y="25"/>
                    <a:pt x="570" y="25"/>
                    <a:pt x="570" y="25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9" y="24"/>
                    <a:pt x="569" y="24"/>
                    <a:pt x="569" y="24"/>
                  </a:cubicBezTo>
                  <a:cubicBezTo>
                    <a:pt x="568" y="24"/>
                    <a:pt x="568" y="24"/>
                    <a:pt x="568" y="24"/>
                  </a:cubicBezTo>
                  <a:cubicBezTo>
                    <a:pt x="568" y="24"/>
                    <a:pt x="568" y="24"/>
                    <a:pt x="568" y="24"/>
                  </a:cubicBezTo>
                  <a:cubicBezTo>
                    <a:pt x="567" y="24"/>
                    <a:pt x="567" y="24"/>
                    <a:pt x="567" y="24"/>
                  </a:cubicBezTo>
                  <a:cubicBezTo>
                    <a:pt x="567" y="24"/>
                    <a:pt x="567" y="24"/>
                    <a:pt x="567" y="24"/>
                  </a:cubicBezTo>
                  <a:cubicBezTo>
                    <a:pt x="567" y="24"/>
                    <a:pt x="567" y="24"/>
                    <a:pt x="567" y="24"/>
                  </a:cubicBezTo>
                  <a:cubicBezTo>
                    <a:pt x="568" y="24"/>
                    <a:pt x="568" y="24"/>
                    <a:pt x="568" y="24"/>
                  </a:cubicBezTo>
                  <a:cubicBezTo>
                    <a:pt x="568" y="25"/>
                    <a:pt x="568" y="25"/>
                    <a:pt x="568" y="25"/>
                  </a:cubicBezTo>
                  <a:cubicBezTo>
                    <a:pt x="568" y="25"/>
                    <a:pt x="568" y="25"/>
                    <a:pt x="568" y="25"/>
                  </a:cubicBezTo>
                  <a:cubicBezTo>
                    <a:pt x="567" y="25"/>
                    <a:pt x="567" y="25"/>
                    <a:pt x="567" y="25"/>
                  </a:cubicBezTo>
                  <a:cubicBezTo>
                    <a:pt x="567" y="26"/>
                    <a:pt x="567" y="26"/>
                    <a:pt x="567" y="26"/>
                  </a:cubicBezTo>
                  <a:cubicBezTo>
                    <a:pt x="566" y="26"/>
                    <a:pt x="566" y="26"/>
                    <a:pt x="566" y="26"/>
                  </a:cubicBezTo>
                  <a:cubicBezTo>
                    <a:pt x="566" y="26"/>
                    <a:pt x="566" y="26"/>
                    <a:pt x="566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4" y="26"/>
                    <a:pt x="564" y="26"/>
                    <a:pt x="564" y="26"/>
                  </a:cubicBezTo>
                  <a:close/>
                  <a:moveTo>
                    <a:pt x="580" y="23"/>
                  </a:moveTo>
                  <a:cubicBezTo>
                    <a:pt x="580" y="23"/>
                    <a:pt x="580" y="23"/>
                    <a:pt x="580" y="23"/>
                  </a:cubicBezTo>
                  <a:cubicBezTo>
                    <a:pt x="579" y="24"/>
                    <a:pt x="579" y="24"/>
                    <a:pt x="579" y="24"/>
                  </a:cubicBezTo>
                  <a:cubicBezTo>
                    <a:pt x="579" y="24"/>
                    <a:pt x="579" y="24"/>
                    <a:pt x="579" y="24"/>
                  </a:cubicBezTo>
                  <a:cubicBezTo>
                    <a:pt x="579" y="24"/>
                    <a:pt x="579" y="24"/>
                    <a:pt x="579" y="24"/>
                  </a:cubicBezTo>
                  <a:cubicBezTo>
                    <a:pt x="578" y="24"/>
                    <a:pt x="579" y="24"/>
                    <a:pt x="578" y="24"/>
                  </a:cubicBezTo>
                  <a:cubicBezTo>
                    <a:pt x="578" y="24"/>
                    <a:pt x="578" y="24"/>
                    <a:pt x="578" y="24"/>
                  </a:cubicBezTo>
                  <a:cubicBezTo>
                    <a:pt x="578" y="24"/>
                    <a:pt x="578" y="24"/>
                    <a:pt x="578" y="24"/>
                  </a:cubicBezTo>
                  <a:cubicBezTo>
                    <a:pt x="578" y="24"/>
                    <a:pt x="578" y="24"/>
                    <a:pt x="578" y="24"/>
                  </a:cubicBezTo>
                  <a:cubicBezTo>
                    <a:pt x="577" y="24"/>
                    <a:pt x="577" y="24"/>
                    <a:pt x="577" y="24"/>
                  </a:cubicBezTo>
                  <a:cubicBezTo>
                    <a:pt x="577" y="24"/>
                    <a:pt x="577" y="24"/>
                    <a:pt x="577" y="24"/>
                  </a:cubicBezTo>
                  <a:cubicBezTo>
                    <a:pt x="577" y="24"/>
                    <a:pt x="577" y="24"/>
                    <a:pt x="577" y="24"/>
                  </a:cubicBezTo>
                  <a:cubicBezTo>
                    <a:pt x="577" y="24"/>
                    <a:pt x="577" y="24"/>
                    <a:pt x="577" y="24"/>
                  </a:cubicBezTo>
                  <a:cubicBezTo>
                    <a:pt x="577" y="24"/>
                    <a:pt x="577" y="24"/>
                    <a:pt x="577" y="24"/>
                  </a:cubicBezTo>
                  <a:cubicBezTo>
                    <a:pt x="577" y="24"/>
                    <a:pt x="577" y="24"/>
                    <a:pt x="577" y="24"/>
                  </a:cubicBezTo>
                  <a:cubicBezTo>
                    <a:pt x="577" y="24"/>
                    <a:pt x="577" y="24"/>
                    <a:pt x="577" y="24"/>
                  </a:cubicBezTo>
                  <a:cubicBezTo>
                    <a:pt x="578" y="24"/>
                    <a:pt x="578" y="24"/>
                    <a:pt x="578" y="24"/>
                  </a:cubicBezTo>
                  <a:cubicBezTo>
                    <a:pt x="579" y="24"/>
                    <a:pt x="579" y="24"/>
                    <a:pt x="579" y="24"/>
                  </a:cubicBezTo>
                  <a:cubicBezTo>
                    <a:pt x="579" y="24"/>
                    <a:pt x="579" y="24"/>
                    <a:pt x="579" y="24"/>
                  </a:cubicBezTo>
                  <a:cubicBezTo>
                    <a:pt x="579" y="24"/>
                    <a:pt x="579" y="24"/>
                    <a:pt x="579" y="24"/>
                  </a:cubicBezTo>
                  <a:cubicBezTo>
                    <a:pt x="579" y="24"/>
                    <a:pt x="579" y="24"/>
                    <a:pt x="579" y="24"/>
                  </a:cubicBezTo>
                  <a:cubicBezTo>
                    <a:pt x="580" y="24"/>
                    <a:pt x="580" y="24"/>
                    <a:pt x="580" y="24"/>
                  </a:cubicBezTo>
                  <a:cubicBezTo>
                    <a:pt x="580" y="23"/>
                    <a:pt x="580" y="23"/>
                    <a:pt x="580" y="23"/>
                  </a:cubicBezTo>
                  <a:cubicBezTo>
                    <a:pt x="580" y="23"/>
                    <a:pt x="580" y="23"/>
                    <a:pt x="580" y="23"/>
                  </a:cubicBezTo>
                  <a:cubicBezTo>
                    <a:pt x="580" y="23"/>
                    <a:pt x="580" y="23"/>
                    <a:pt x="580" y="23"/>
                  </a:cubicBezTo>
                  <a:cubicBezTo>
                    <a:pt x="580" y="23"/>
                    <a:pt x="580" y="23"/>
                    <a:pt x="580" y="23"/>
                  </a:cubicBezTo>
                  <a:close/>
                  <a:moveTo>
                    <a:pt x="186" y="50"/>
                  </a:moveTo>
                  <a:cubicBezTo>
                    <a:pt x="186" y="50"/>
                    <a:pt x="186" y="50"/>
                    <a:pt x="186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lose/>
                  <a:moveTo>
                    <a:pt x="220" y="48"/>
                  </a:moveTo>
                  <a:cubicBezTo>
                    <a:pt x="220" y="48"/>
                    <a:pt x="220" y="48"/>
                    <a:pt x="220" y="48"/>
                  </a:cubicBezTo>
                  <a:cubicBezTo>
                    <a:pt x="220" y="48"/>
                    <a:pt x="220" y="48"/>
                    <a:pt x="220" y="48"/>
                  </a:cubicBezTo>
                  <a:cubicBezTo>
                    <a:pt x="220" y="48"/>
                    <a:pt x="220" y="48"/>
                    <a:pt x="220" y="48"/>
                  </a:cubicBezTo>
                  <a:cubicBezTo>
                    <a:pt x="220" y="48"/>
                    <a:pt x="220" y="48"/>
                    <a:pt x="220" y="48"/>
                  </a:cubicBezTo>
                  <a:close/>
                  <a:moveTo>
                    <a:pt x="574" y="25"/>
                  </a:moveTo>
                  <a:cubicBezTo>
                    <a:pt x="574" y="25"/>
                    <a:pt x="574" y="25"/>
                    <a:pt x="574" y="25"/>
                  </a:cubicBezTo>
                  <a:cubicBezTo>
                    <a:pt x="575" y="25"/>
                    <a:pt x="575" y="25"/>
                    <a:pt x="575" y="25"/>
                  </a:cubicBezTo>
                  <a:cubicBezTo>
                    <a:pt x="576" y="24"/>
                    <a:pt x="576" y="24"/>
                    <a:pt x="576" y="24"/>
                  </a:cubicBezTo>
                  <a:cubicBezTo>
                    <a:pt x="576" y="24"/>
                    <a:pt x="576" y="24"/>
                    <a:pt x="576" y="24"/>
                  </a:cubicBezTo>
                  <a:lnTo>
                    <a:pt x="574" y="25"/>
                  </a:lnTo>
                  <a:close/>
                  <a:moveTo>
                    <a:pt x="576" y="25"/>
                  </a:moveTo>
                  <a:cubicBezTo>
                    <a:pt x="576" y="25"/>
                    <a:pt x="576" y="25"/>
                    <a:pt x="576" y="25"/>
                  </a:cubicBezTo>
                  <a:cubicBezTo>
                    <a:pt x="576" y="25"/>
                    <a:pt x="576" y="25"/>
                    <a:pt x="576" y="25"/>
                  </a:cubicBezTo>
                  <a:cubicBezTo>
                    <a:pt x="577" y="25"/>
                    <a:pt x="577" y="25"/>
                    <a:pt x="577" y="25"/>
                  </a:cubicBezTo>
                  <a:cubicBezTo>
                    <a:pt x="577" y="25"/>
                    <a:pt x="577" y="25"/>
                    <a:pt x="577" y="25"/>
                  </a:cubicBezTo>
                  <a:cubicBezTo>
                    <a:pt x="577" y="25"/>
                    <a:pt x="577" y="25"/>
                    <a:pt x="577" y="25"/>
                  </a:cubicBezTo>
                  <a:cubicBezTo>
                    <a:pt x="576" y="25"/>
                    <a:pt x="576" y="25"/>
                    <a:pt x="576" y="25"/>
                  </a:cubicBezTo>
                  <a:close/>
                  <a:moveTo>
                    <a:pt x="341" y="42"/>
                  </a:moveTo>
                  <a:cubicBezTo>
                    <a:pt x="341" y="42"/>
                    <a:pt x="341" y="42"/>
                    <a:pt x="341" y="42"/>
                  </a:cubicBezTo>
                  <a:cubicBezTo>
                    <a:pt x="341" y="42"/>
                    <a:pt x="341" y="42"/>
                    <a:pt x="341" y="42"/>
                  </a:cubicBezTo>
                  <a:cubicBezTo>
                    <a:pt x="342" y="42"/>
                    <a:pt x="342" y="42"/>
                    <a:pt x="342" y="42"/>
                  </a:cubicBezTo>
                  <a:cubicBezTo>
                    <a:pt x="342" y="41"/>
                    <a:pt x="342" y="41"/>
                    <a:pt x="342" y="41"/>
                  </a:cubicBezTo>
                  <a:cubicBezTo>
                    <a:pt x="342" y="41"/>
                    <a:pt x="342" y="41"/>
                    <a:pt x="342" y="41"/>
                  </a:cubicBezTo>
                  <a:cubicBezTo>
                    <a:pt x="342" y="41"/>
                    <a:pt x="342" y="41"/>
                    <a:pt x="342" y="41"/>
                  </a:cubicBezTo>
                  <a:cubicBezTo>
                    <a:pt x="342" y="41"/>
                    <a:pt x="342" y="41"/>
                    <a:pt x="342" y="41"/>
                  </a:cubicBezTo>
                  <a:cubicBezTo>
                    <a:pt x="342" y="41"/>
                    <a:pt x="342" y="41"/>
                    <a:pt x="342" y="41"/>
                  </a:cubicBezTo>
                  <a:cubicBezTo>
                    <a:pt x="341" y="41"/>
                    <a:pt x="341" y="41"/>
                    <a:pt x="341" y="41"/>
                  </a:cubicBezTo>
                  <a:cubicBezTo>
                    <a:pt x="341" y="41"/>
                    <a:pt x="341" y="41"/>
                    <a:pt x="340" y="41"/>
                  </a:cubicBezTo>
                  <a:cubicBezTo>
                    <a:pt x="340" y="41"/>
                    <a:pt x="340" y="41"/>
                    <a:pt x="340" y="41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1" y="42"/>
                    <a:pt x="341" y="42"/>
                  </a:cubicBezTo>
                  <a:close/>
                  <a:moveTo>
                    <a:pt x="206" y="51"/>
                  </a:move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ubicBezTo>
                    <a:pt x="206" y="51"/>
                    <a:pt x="206" y="51"/>
                    <a:pt x="206" y="51"/>
                  </a:cubicBezTo>
                  <a:close/>
                  <a:moveTo>
                    <a:pt x="566" y="27"/>
                  </a:moveTo>
                  <a:cubicBezTo>
                    <a:pt x="566" y="27"/>
                    <a:pt x="566" y="27"/>
                    <a:pt x="567" y="27"/>
                  </a:cubicBezTo>
                  <a:cubicBezTo>
                    <a:pt x="567" y="27"/>
                    <a:pt x="567" y="27"/>
                    <a:pt x="567" y="27"/>
                  </a:cubicBezTo>
                  <a:lnTo>
                    <a:pt x="566" y="27"/>
                  </a:lnTo>
                  <a:close/>
                  <a:moveTo>
                    <a:pt x="201" y="51"/>
                  </a:moveTo>
                  <a:cubicBezTo>
                    <a:pt x="201" y="51"/>
                    <a:pt x="201" y="51"/>
                    <a:pt x="201" y="51"/>
                  </a:cubicBezTo>
                  <a:cubicBezTo>
                    <a:pt x="201" y="52"/>
                    <a:pt x="201" y="52"/>
                    <a:pt x="201" y="52"/>
                  </a:cubicBezTo>
                  <a:cubicBezTo>
                    <a:pt x="201" y="52"/>
                    <a:pt x="201" y="52"/>
                    <a:pt x="201" y="52"/>
                  </a:cubicBezTo>
                  <a:cubicBezTo>
                    <a:pt x="201" y="52"/>
                    <a:pt x="201" y="52"/>
                    <a:pt x="201" y="52"/>
                  </a:cubicBezTo>
                  <a:cubicBezTo>
                    <a:pt x="200" y="52"/>
                    <a:pt x="200" y="52"/>
                    <a:pt x="200" y="52"/>
                  </a:cubicBezTo>
                  <a:cubicBezTo>
                    <a:pt x="200" y="52"/>
                    <a:pt x="200" y="52"/>
                    <a:pt x="200" y="52"/>
                  </a:cubicBezTo>
                  <a:cubicBezTo>
                    <a:pt x="200" y="52"/>
                    <a:pt x="200" y="52"/>
                    <a:pt x="200" y="52"/>
                  </a:cubicBezTo>
                  <a:cubicBezTo>
                    <a:pt x="200" y="52"/>
                    <a:pt x="200" y="52"/>
                    <a:pt x="200" y="52"/>
                  </a:cubicBezTo>
                  <a:cubicBezTo>
                    <a:pt x="200" y="52"/>
                    <a:pt x="200" y="52"/>
                    <a:pt x="200" y="52"/>
                  </a:cubicBezTo>
                  <a:cubicBezTo>
                    <a:pt x="200" y="52"/>
                    <a:pt x="200" y="52"/>
                    <a:pt x="200" y="52"/>
                  </a:cubicBezTo>
                  <a:cubicBezTo>
                    <a:pt x="200" y="52"/>
                    <a:pt x="200" y="52"/>
                    <a:pt x="200" y="52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202" y="52"/>
                    <a:pt x="202" y="52"/>
                    <a:pt x="202" y="51"/>
                  </a:cubicBezTo>
                  <a:cubicBezTo>
                    <a:pt x="203" y="51"/>
                    <a:pt x="203" y="51"/>
                    <a:pt x="203" y="51"/>
                  </a:cubicBezTo>
                  <a:cubicBezTo>
                    <a:pt x="203" y="51"/>
                    <a:pt x="203" y="51"/>
                    <a:pt x="203" y="51"/>
                  </a:cubicBezTo>
                  <a:cubicBezTo>
                    <a:pt x="203" y="51"/>
                    <a:pt x="203" y="51"/>
                    <a:pt x="203" y="51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202" y="51"/>
                    <a:pt x="202" y="51"/>
                    <a:pt x="202" y="51"/>
                  </a:cubicBezTo>
                  <a:lnTo>
                    <a:pt x="201" y="51"/>
                  </a:lnTo>
                  <a:close/>
                  <a:moveTo>
                    <a:pt x="551" y="31"/>
                  </a:moveTo>
                  <a:cubicBezTo>
                    <a:pt x="551" y="31"/>
                    <a:pt x="551" y="31"/>
                    <a:pt x="551" y="31"/>
                  </a:cubicBezTo>
                  <a:cubicBezTo>
                    <a:pt x="551" y="32"/>
                    <a:pt x="551" y="31"/>
                    <a:pt x="550" y="32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49" y="32"/>
                    <a:pt x="549" y="32"/>
                    <a:pt x="548" y="32"/>
                  </a:cubicBezTo>
                  <a:cubicBezTo>
                    <a:pt x="548" y="32"/>
                    <a:pt x="548" y="32"/>
                    <a:pt x="548" y="32"/>
                  </a:cubicBezTo>
                  <a:cubicBezTo>
                    <a:pt x="548" y="32"/>
                    <a:pt x="548" y="32"/>
                    <a:pt x="548" y="32"/>
                  </a:cubicBezTo>
                  <a:cubicBezTo>
                    <a:pt x="548" y="32"/>
                    <a:pt x="548" y="32"/>
                    <a:pt x="548" y="32"/>
                  </a:cubicBezTo>
                  <a:cubicBezTo>
                    <a:pt x="548" y="32"/>
                    <a:pt x="548" y="32"/>
                    <a:pt x="548" y="32"/>
                  </a:cubicBezTo>
                  <a:cubicBezTo>
                    <a:pt x="548" y="32"/>
                    <a:pt x="548" y="32"/>
                    <a:pt x="548" y="32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1" y="32"/>
                    <a:pt x="551" y="32"/>
                    <a:pt x="551" y="32"/>
                  </a:cubicBezTo>
                  <a:cubicBezTo>
                    <a:pt x="551" y="32"/>
                    <a:pt x="551" y="32"/>
                    <a:pt x="551" y="32"/>
                  </a:cubicBezTo>
                  <a:cubicBezTo>
                    <a:pt x="551" y="32"/>
                    <a:pt x="551" y="32"/>
                    <a:pt x="551" y="32"/>
                  </a:cubicBezTo>
                  <a:cubicBezTo>
                    <a:pt x="551" y="32"/>
                    <a:pt x="551" y="32"/>
                    <a:pt x="551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3" y="32"/>
                    <a:pt x="553" y="32"/>
                    <a:pt x="553" y="32"/>
                  </a:cubicBezTo>
                  <a:cubicBezTo>
                    <a:pt x="553" y="32"/>
                    <a:pt x="553" y="32"/>
                    <a:pt x="553" y="32"/>
                  </a:cubicBezTo>
                  <a:cubicBezTo>
                    <a:pt x="553" y="32"/>
                    <a:pt x="553" y="32"/>
                    <a:pt x="553" y="32"/>
                  </a:cubicBezTo>
                  <a:cubicBezTo>
                    <a:pt x="553" y="32"/>
                    <a:pt x="553" y="32"/>
                    <a:pt x="553" y="32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4" y="31"/>
                    <a:pt x="554" y="31"/>
                    <a:pt x="554" y="31"/>
                  </a:cubicBezTo>
                  <a:cubicBezTo>
                    <a:pt x="554" y="31"/>
                    <a:pt x="554" y="31"/>
                    <a:pt x="554" y="31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5" y="31"/>
                    <a:pt x="555" y="31"/>
                    <a:pt x="555" y="31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5" y="32"/>
                    <a:pt x="555" y="32"/>
                    <a:pt x="555" y="32"/>
                  </a:cubicBezTo>
                  <a:cubicBezTo>
                    <a:pt x="555" y="32"/>
                    <a:pt x="555" y="32"/>
                    <a:pt x="555" y="32"/>
                  </a:cubicBezTo>
                  <a:cubicBezTo>
                    <a:pt x="555" y="32"/>
                    <a:pt x="555" y="32"/>
                    <a:pt x="555" y="32"/>
                  </a:cubicBezTo>
                  <a:cubicBezTo>
                    <a:pt x="556" y="32"/>
                    <a:pt x="556" y="32"/>
                    <a:pt x="556" y="32"/>
                  </a:cubicBezTo>
                  <a:cubicBezTo>
                    <a:pt x="556" y="32"/>
                    <a:pt x="556" y="32"/>
                    <a:pt x="556" y="32"/>
                  </a:cubicBezTo>
                  <a:cubicBezTo>
                    <a:pt x="557" y="32"/>
                    <a:pt x="557" y="32"/>
                    <a:pt x="557" y="32"/>
                  </a:cubicBezTo>
                  <a:cubicBezTo>
                    <a:pt x="557" y="32"/>
                    <a:pt x="557" y="32"/>
                    <a:pt x="557" y="32"/>
                  </a:cubicBezTo>
                  <a:cubicBezTo>
                    <a:pt x="557" y="32"/>
                    <a:pt x="557" y="32"/>
                    <a:pt x="557" y="32"/>
                  </a:cubicBezTo>
                  <a:cubicBezTo>
                    <a:pt x="558" y="32"/>
                    <a:pt x="558" y="32"/>
                    <a:pt x="558" y="32"/>
                  </a:cubicBezTo>
                  <a:cubicBezTo>
                    <a:pt x="557" y="31"/>
                    <a:pt x="557" y="31"/>
                    <a:pt x="557" y="31"/>
                  </a:cubicBezTo>
                  <a:cubicBezTo>
                    <a:pt x="557" y="31"/>
                    <a:pt x="557" y="31"/>
                    <a:pt x="557" y="31"/>
                  </a:cubicBezTo>
                  <a:cubicBezTo>
                    <a:pt x="557" y="31"/>
                    <a:pt x="557" y="31"/>
                    <a:pt x="557" y="31"/>
                  </a:cubicBezTo>
                  <a:cubicBezTo>
                    <a:pt x="558" y="31"/>
                    <a:pt x="558" y="31"/>
                    <a:pt x="558" y="31"/>
                  </a:cubicBezTo>
                  <a:cubicBezTo>
                    <a:pt x="558" y="31"/>
                    <a:pt x="558" y="31"/>
                    <a:pt x="558" y="31"/>
                  </a:cubicBezTo>
                  <a:cubicBezTo>
                    <a:pt x="559" y="31"/>
                    <a:pt x="559" y="31"/>
                    <a:pt x="559" y="31"/>
                  </a:cubicBezTo>
                  <a:cubicBezTo>
                    <a:pt x="559" y="31"/>
                    <a:pt x="559" y="31"/>
                    <a:pt x="558" y="31"/>
                  </a:cubicBezTo>
                  <a:cubicBezTo>
                    <a:pt x="558" y="31"/>
                    <a:pt x="558" y="31"/>
                    <a:pt x="558" y="31"/>
                  </a:cubicBezTo>
                  <a:cubicBezTo>
                    <a:pt x="559" y="31"/>
                    <a:pt x="559" y="31"/>
                    <a:pt x="559" y="31"/>
                  </a:cubicBezTo>
                  <a:cubicBezTo>
                    <a:pt x="559" y="31"/>
                    <a:pt x="559" y="31"/>
                    <a:pt x="559" y="31"/>
                  </a:cubicBezTo>
                  <a:cubicBezTo>
                    <a:pt x="560" y="31"/>
                    <a:pt x="560" y="31"/>
                    <a:pt x="560" y="31"/>
                  </a:cubicBezTo>
                  <a:cubicBezTo>
                    <a:pt x="561" y="31"/>
                    <a:pt x="561" y="31"/>
                    <a:pt x="561" y="31"/>
                  </a:cubicBezTo>
                  <a:cubicBezTo>
                    <a:pt x="561" y="31"/>
                    <a:pt x="561" y="31"/>
                    <a:pt x="561" y="31"/>
                  </a:cubicBezTo>
                  <a:cubicBezTo>
                    <a:pt x="561" y="31"/>
                    <a:pt x="561" y="31"/>
                    <a:pt x="561" y="31"/>
                  </a:cubicBezTo>
                  <a:cubicBezTo>
                    <a:pt x="562" y="31"/>
                    <a:pt x="562" y="31"/>
                    <a:pt x="562" y="31"/>
                  </a:cubicBezTo>
                  <a:cubicBezTo>
                    <a:pt x="562" y="31"/>
                    <a:pt x="562" y="31"/>
                    <a:pt x="562" y="31"/>
                  </a:cubicBezTo>
                  <a:cubicBezTo>
                    <a:pt x="562" y="31"/>
                    <a:pt x="562" y="31"/>
                    <a:pt x="562" y="31"/>
                  </a:cubicBezTo>
                  <a:cubicBezTo>
                    <a:pt x="562" y="31"/>
                    <a:pt x="562" y="31"/>
                    <a:pt x="563" y="31"/>
                  </a:cubicBezTo>
                  <a:cubicBezTo>
                    <a:pt x="563" y="31"/>
                    <a:pt x="563" y="31"/>
                    <a:pt x="563" y="31"/>
                  </a:cubicBezTo>
                  <a:cubicBezTo>
                    <a:pt x="563" y="31"/>
                    <a:pt x="563" y="31"/>
                    <a:pt x="563" y="31"/>
                  </a:cubicBezTo>
                  <a:cubicBezTo>
                    <a:pt x="563" y="31"/>
                    <a:pt x="563" y="31"/>
                    <a:pt x="563" y="31"/>
                  </a:cubicBezTo>
                  <a:cubicBezTo>
                    <a:pt x="563" y="31"/>
                    <a:pt x="563" y="31"/>
                    <a:pt x="563" y="31"/>
                  </a:cubicBezTo>
                  <a:cubicBezTo>
                    <a:pt x="563" y="31"/>
                    <a:pt x="563" y="31"/>
                    <a:pt x="563" y="31"/>
                  </a:cubicBezTo>
                  <a:cubicBezTo>
                    <a:pt x="563" y="30"/>
                    <a:pt x="563" y="30"/>
                    <a:pt x="563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3" y="30"/>
                    <a:pt x="563" y="30"/>
                    <a:pt x="563" y="30"/>
                  </a:cubicBezTo>
                  <a:cubicBezTo>
                    <a:pt x="563" y="30"/>
                    <a:pt x="563" y="30"/>
                    <a:pt x="563" y="30"/>
                  </a:cubicBezTo>
                  <a:cubicBezTo>
                    <a:pt x="563" y="31"/>
                    <a:pt x="563" y="31"/>
                    <a:pt x="563" y="31"/>
                  </a:cubicBezTo>
                  <a:cubicBezTo>
                    <a:pt x="564" y="31"/>
                    <a:pt x="564" y="30"/>
                    <a:pt x="565" y="30"/>
                  </a:cubicBezTo>
                  <a:cubicBezTo>
                    <a:pt x="565" y="30"/>
                    <a:pt x="565" y="30"/>
                    <a:pt x="565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5" y="30"/>
                    <a:pt x="565" y="30"/>
                    <a:pt x="565" y="30"/>
                  </a:cubicBezTo>
                  <a:cubicBezTo>
                    <a:pt x="565" y="30"/>
                    <a:pt x="565" y="30"/>
                    <a:pt x="565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4" y="30"/>
                    <a:pt x="564" y="30"/>
                    <a:pt x="564" y="30"/>
                  </a:cubicBezTo>
                  <a:cubicBezTo>
                    <a:pt x="565" y="30"/>
                    <a:pt x="565" y="30"/>
                    <a:pt x="565" y="30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5" y="28"/>
                    <a:pt x="565" y="28"/>
                    <a:pt x="565" y="28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6" y="28"/>
                    <a:pt x="566" y="28"/>
                    <a:pt x="566" y="28"/>
                  </a:cubicBezTo>
                  <a:cubicBezTo>
                    <a:pt x="567" y="28"/>
                    <a:pt x="567" y="28"/>
                    <a:pt x="567" y="28"/>
                  </a:cubicBezTo>
                  <a:cubicBezTo>
                    <a:pt x="567" y="28"/>
                    <a:pt x="567" y="28"/>
                    <a:pt x="567" y="28"/>
                  </a:cubicBezTo>
                  <a:cubicBezTo>
                    <a:pt x="567" y="28"/>
                    <a:pt x="567" y="28"/>
                    <a:pt x="567" y="28"/>
                  </a:cubicBezTo>
                  <a:cubicBezTo>
                    <a:pt x="567" y="28"/>
                    <a:pt x="567" y="28"/>
                    <a:pt x="567" y="28"/>
                  </a:cubicBezTo>
                  <a:cubicBezTo>
                    <a:pt x="567" y="27"/>
                    <a:pt x="567" y="27"/>
                    <a:pt x="567" y="27"/>
                  </a:cubicBezTo>
                  <a:cubicBezTo>
                    <a:pt x="567" y="27"/>
                    <a:pt x="567" y="27"/>
                    <a:pt x="567" y="27"/>
                  </a:cubicBezTo>
                  <a:cubicBezTo>
                    <a:pt x="567" y="27"/>
                    <a:pt x="567" y="27"/>
                    <a:pt x="567" y="27"/>
                  </a:cubicBezTo>
                  <a:cubicBezTo>
                    <a:pt x="567" y="27"/>
                    <a:pt x="567" y="27"/>
                    <a:pt x="567" y="27"/>
                  </a:cubicBezTo>
                  <a:cubicBezTo>
                    <a:pt x="567" y="27"/>
                    <a:pt x="567" y="27"/>
                    <a:pt x="567" y="27"/>
                  </a:cubicBezTo>
                  <a:cubicBezTo>
                    <a:pt x="567" y="27"/>
                    <a:pt x="567" y="27"/>
                    <a:pt x="567" y="27"/>
                  </a:cubicBezTo>
                  <a:cubicBezTo>
                    <a:pt x="566" y="27"/>
                    <a:pt x="566" y="27"/>
                    <a:pt x="566" y="27"/>
                  </a:cubicBezTo>
                  <a:cubicBezTo>
                    <a:pt x="566" y="27"/>
                    <a:pt x="566" y="27"/>
                    <a:pt x="566" y="27"/>
                  </a:cubicBezTo>
                  <a:cubicBezTo>
                    <a:pt x="565" y="27"/>
                    <a:pt x="565" y="27"/>
                    <a:pt x="565" y="27"/>
                  </a:cubicBezTo>
                  <a:cubicBezTo>
                    <a:pt x="565" y="27"/>
                    <a:pt x="565" y="27"/>
                    <a:pt x="565" y="27"/>
                  </a:cubicBezTo>
                  <a:cubicBezTo>
                    <a:pt x="565" y="27"/>
                    <a:pt x="565" y="27"/>
                    <a:pt x="565" y="27"/>
                  </a:cubicBezTo>
                  <a:cubicBezTo>
                    <a:pt x="565" y="27"/>
                    <a:pt x="565" y="27"/>
                    <a:pt x="565" y="27"/>
                  </a:cubicBezTo>
                  <a:cubicBezTo>
                    <a:pt x="565" y="27"/>
                    <a:pt x="565" y="27"/>
                    <a:pt x="565" y="27"/>
                  </a:cubicBezTo>
                  <a:cubicBezTo>
                    <a:pt x="565" y="27"/>
                    <a:pt x="565" y="27"/>
                    <a:pt x="565" y="27"/>
                  </a:cubicBezTo>
                  <a:cubicBezTo>
                    <a:pt x="565" y="27"/>
                    <a:pt x="565" y="27"/>
                    <a:pt x="564" y="27"/>
                  </a:cubicBezTo>
                  <a:cubicBezTo>
                    <a:pt x="564" y="27"/>
                    <a:pt x="564" y="27"/>
                    <a:pt x="564" y="27"/>
                  </a:cubicBezTo>
                  <a:cubicBezTo>
                    <a:pt x="564" y="27"/>
                    <a:pt x="564" y="27"/>
                    <a:pt x="564" y="27"/>
                  </a:cubicBezTo>
                  <a:cubicBezTo>
                    <a:pt x="564" y="27"/>
                    <a:pt x="564" y="27"/>
                    <a:pt x="564" y="27"/>
                  </a:cubicBezTo>
                  <a:cubicBezTo>
                    <a:pt x="564" y="27"/>
                    <a:pt x="564" y="27"/>
                    <a:pt x="564" y="27"/>
                  </a:cubicBezTo>
                  <a:cubicBezTo>
                    <a:pt x="564" y="28"/>
                    <a:pt x="564" y="28"/>
                    <a:pt x="563" y="28"/>
                  </a:cubicBezTo>
                  <a:cubicBezTo>
                    <a:pt x="563" y="28"/>
                    <a:pt x="563" y="28"/>
                    <a:pt x="563" y="28"/>
                  </a:cubicBezTo>
                  <a:cubicBezTo>
                    <a:pt x="563" y="28"/>
                    <a:pt x="563" y="28"/>
                    <a:pt x="563" y="28"/>
                  </a:cubicBezTo>
                  <a:cubicBezTo>
                    <a:pt x="563" y="28"/>
                    <a:pt x="563" y="28"/>
                    <a:pt x="563" y="28"/>
                  </a:cubicBezTo>
                  <a:cubicBezTo>
                    <a:pt x="564" y="28"/>
                    <a:pt x="564" y="28"/>
                    <a:pt x="564" y="28"/>
                  </a:cubicBezTo>
                  <a:cubicBezTo>
                    <a:pt x="564" y="28"/>
                    <a:pt x="564" y="28"/>
                    <a:pt x="564" y="28"/>
                  </a:cubicBezTo>
                  <a:cubicBezTo>
                    <a:pt x="564" y="28"/>
                    <a:pt x="564" y="28"/>
                    <a:pt x="564" y="28"/>
                  </a:cubicBezTo>
                  <a:cubicBezTo>
                    <a:pt x="564" y="28"/>
                    <a:pt x="564" y="28"/>
                    <a:pt x="564" y="28"/>
                  </a:cubicBezTo>
                  <a:cubicBezTo>
                    <a:pt x="563" y="28"/>
                    <a:pt x="563" y="28"/>
                    <a:pt x="563" y="28"/>
                  </a:cubicBezTo>
                  <a:cubicBezTo>
                    <a:pt x="563" y="28"/>
                    <a:pt x="563" y="28"/>
                    <a:pt x="563" y="28"/>
                  </a:cubicBezTo>
                  <a:cubicBezTo>
                    <a:pt x="563" y="29"/>
                    <a:pt x="563" y="29"/>
                    <a:pt x="563" y="29"/>
                  </a:cubicBezTo>
                  <a:cubicBezTo>
                    <a:pt x="563" y="29"/>
                    <a:pt x="563" y="29"/>
                    <a:pt x="563" y="29"/>
                  </a:cubicBezTo>
                  <a:cubicBezTo>
                    <a:pt x="563" y="29"/>
                    <a:pt x="563" y="29"/>
                    <a:pt x="563" y="29"/>
                  </a:cubicBezTo>
                  <a:cubicBezTo>
                    <a:pt x="563" y="29"/>
                    <a:pt x="563" y="29"/>
                    <a:pt x="563" y="29"/>
                  </a:cubicBezTo>
                  <a:cubicBezTo>
                    <a:pt x="562" y="29"/>
                    <a:pt x="562" y="29"/>
                    <a:pt x="562" y="29"/>
                  </a:cubicBezTo>
                  <a:cubicBezTo>
                    <a:pt x="562" y="29"/>
                    <a:pt x="562" y="29"/>
                    <a:pt x="562" y="29"/>
                  </a:cubicBezTo>
                  <a:cubicBezTo>
                    <a:pt x="562" y="29"/>
                    <a:pt x="562" y="29"/>
                    <a:pt x="562" y="29"/>
                  </a:cubicBezTo>
                  <a:cubicBezTo>
                    <a:pt x="562" y="29"/>
                    <a:pt x="562" y="29"/>
                    <a:pt x="562" y="29"/>
                  </a:cubicBezTo>
                  <a:cubicBezTo>
                    <a:pt x="561" y="29"/>
                    <a:pt x="561" y="29"/>
                    <a:pt x="561" y="29"/>
                  </a:cubicBezTo>
                  <a:cubicBezTo>
                    <a:pt x="561" y="29"/>
                    <a:pt x="561" y="29"/>
                    <a:pt x="561" y="29"/>
                  </a:cubicBezTo>
                  <a:cubicBezTo>
                    <a:pt x="561" y="29"/>
                    <a:pt x="561" y="29"/>
                    <a:pt x="561" y="29"/>
                  </a:cubicBezTo>
                  <a:cubicBezTo>
                    <a:pt x="561" y="30"/>
                    <a:pt x="561" y="30"/>
                    <a:pt x="561" y="30"/>
                  </a:cubicBezTo>
                  <a:cubicBezTo>
                    <a:pt x="560" y="30"/>
                    <a:pt x="560" y="30"/>
                    <a:pt x="560" y="30"/>
                  </a:cubicBezTo>
                  <a:cubicBezTo>
                    <a:pt x="560" y="30"/>
                    <a:pt x="560" y="30"/>
                    <a:pt x="560" y="30"/>
                  </a:cubicBezTo>
                  <a:cubicBezTo>
                    <a:pt x="560" y="30"/>
                    <a:pt x="560" y="30"/>
                    <a:pt x="560" y="30"/>
                  </a:cubicBezTo>
                  <a:cubicBezTo>
                    <a:pt x="560" y="30"/>
                    <a:pt x="560" y="30"/>
                    <a:pt x="560" y="30"/>
                  </a:cubicBezTo>
                  <a:cubicBezTo>
                    <a:pt x="559" y="30"/>
                    <a:pt x="559" y="30"/>
                    <a:pt x="559" y="30"/>
                  </a:cubicBezTo>
                  <a:cubicBezTo>
                    <a:pt x="559" y="30"/>
                    <a:pt x="559" y="30"/>
                    <a:pt x="559" y="30"/>
                  </a:cubicBezTo>
                  <a:cubicBezTo>
                    <a:pt x="559" y="30"/>
                    <a:pt x="559" y="30"/>
                    <a:pt x="559" y="30"/>
                  </a:cubicBezTo>
                  <a:cubicBezTo>
                    <a:pt x="559" y="30"/>
                    <a:pt x="559" y="30"/>
                    <a:pt x="559" y="30"/>
                  </a:cubicBezTo>
                  <a:cubicBezTo>
                    <a:pt x="558" y="30"/>
                    <a:pt x="558" y="30"/>
                    <a:pt x="558" y="30"/>
                  </a:cubicBezTo>
                  <a:cubicBezTo>
                    <a:pt x="558" y="30"/>
                    <a:pt x="558" y="30"/>
                    <a:pt x="558" y="30"/>
                  </a:cubicBezTo>
                  <a:cubicBezTo>
                    <a:pt x="558" y="30"/>
                    <a:pt x="558" y="30"/>
                    <a:pt x="558" y="30"/>
                  </a:cubicBezTo>
                  <a:cubicBezTo>
                    <a:pt x="558" y="30"/>
                    <a:pt x="558" y="30"/>
                    <a:pt x="558" y="30"/>
                  </a:cubicBezTo>
                  <a:cubicBezTo>
                    <a:pt x="558" y="30"/>
                    <a:pt x="558" y="30"/>
                    <a:pt x="558" y="30"/>
                  </a:cubicBezTo>
                  <a:cubicBezTo>
                    <a:pt x="558" y="30"/>
                    <a:pt x="558" y="30"/>
                    <a:pt x="558" y="30"/>
                  </a:cubicBezTo>
                  <a:cubicBezTo>
                    <a:pt x="558" y="30"/>
                    <a:pt x="558" y="30"/>
                    <a:pt x="558" y="30"/>
                  </a:cubicBezTo>
                  <a:cubicBezTo>
                    <a:pt x="558" y="30"/>
                    <a:pt x="558" y="30"/>
                    <a:pt x="558" y="30"/>
                  </a:cubicBezTo>
                  <a:cubicBezTo>
                    <a:pt x="559" y="29"/>
                    <a:pt x="559" y="29"/>
                    <a:pt x="559" y="29"/>
                  </a:cubicBezTo>
                  <a:cubicBezTo>
                    <a:pt x="558" y="30"/>
                    <a:pt x="558" y="30"/>
                    <a:pt x="557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7" y="30"/>
                    <a:pt x="557" y="30"/>
                    <a:pt x="557" y="30"/>
                  </a:cubicBezTo>
                  <a:cubicBezTo>
                    <a:pt x="556" y="30"/>
                    <a:pt x="556" y="30"/>
                    <a:pt x="556" y="30"/>
                  </a:cubicBezTo>
                  <a:cubicBezTo>
                    <a:pt x="556" y="31"/>
                    <a:pt x="556" y="31"/>
                    <a:pt x="556" y="31"/>
                  </a:cubicBezTo>
                  <a:cubicBezTo>
                    <a:pt x="556" y="31"/>
                    <a:pt x="556" y="31"/>
                    <a:pt x="556" y="31"/>
                  </a:cubicBezTo>
                  <a:cubicBezTo>
                    <a:pt x="556" y="31"/>
                    <a:pt x="556" y="31"/>
                    <a:pt x="556" y="31"/>
                  </a:cubicBezTo>
                  <a:cubicBezTo>
                    <a:pt x="556" y="31"/>
                    <a:pt x="556" y="31"/>
                    <a:pt x="556" y="31"/>
                  </a:cubicBezTo>
                  <a:cubicBezTo>
                    <a:pt x="556" y="31"/>
                    <a:pt x="556" y="31"/>
                    <a:pt x="556" y="31"/>
                  </a:cubicBezTo>
                  <a:cubicBezTo>
                    <a:pt x="555" y="31"/>
                    <a:pt x="555" y="31"/>
                    <a:pt x="555" y="31"/>
                  </a:cubicBezTo>
                  <a:cubicBezTo>
                    <a:pt x="555" y="31"/>
                    <a:pt x="555" y="31"/>
                    <a:pt x="555" y="31"/>
                  </a:cubicBezTo>
                  <a:cubicBezTo>
                    <a:pt x="554" y="31"/>
                    <a:pt x="554" y="31"/>
                    <a:pt x="554" y="31"/>
                  </a:cubicBezTo>
                  <a:cubicBezTo>
                    <a:pt x="553" y="31"/>
                    <a:pt x="553" y="31"/>
                    <a:pt x="553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1" y="31"/>
                    <a:pt x="552" y="31"/>
                    <a:pt x="551" y="31"/>
                  </a:cubicBezTo>
                  <a:close/>
                  <a:moveTo>
                    <a:pt x="552" y="31"/>
                  </a:move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lose/>
                  <a:moveTo>
                    <a:pt x="340" y="43"/>
                  </a:moveTo>
                  <a:cubicBezTo>
                    <a:pt x="340" y="43"/>
                    <a:pt x="340" y="43"/>
                    <a:pt x="340" y="43"/>
                  </a:cubicBezTo>
                  <a:cubicBezTo>
                    <a:pt x="340" y="43"/>
                    <a:pt x="340" y="43"/>
                    <a:pt x="340" y="43"/>
                  </a:cubicBezTo>
                  <a:cubicBezTo>
                    <a:pt x="340" y="43"/>
                    <a:pt x="340" y="43"/>
                    <a:pt x="340" y="43"/>
                  </a:cubicBezTo>
                  <a:cubicBezTo>
                    <a:pt x="340" y="43"/>
                    <a:pt x="340" y="43"/>
                    <a:pt x="340" y="43"/>
                  </a:cubicBezTo>
                  <a:cubicBezTo>
                    <a:pt x="340" y="43"/>
                    <a:pt x="340" y="43"/>
                    <a:pt x="340" y="43"/>
                  </a:cubicBezTo>
                  <a:cubicBezTo>
                    <a:pt x="340" y="43"/>
                    <a:pt x="340" y="43"/>
                    <a:pt x="340" y="43"/>
                  </a:cubicBezTo>
                  <a:cubicBezTo>
                    <a:pt x="340" y="43"/>
                    <a:pt x="340" y="43"/>
                    <a:pt x="340" y="43"/>
                  </a:cubicBezTo>
                  <a:cubicBezTo>
                    <a:pt x="340" y="43"/>
                    <a:pt x="340" y="43"/>
                    <a:pt x="340" y="43"/>
                  </a:cubicBezTo>
                  <a:cubicBezTo>
                    <a:pt x="341" y="43"/>
                    <a:pt x="341" y="43"/>
                    <a:pt x="341" y="43"/>
                  </a:cubicBezTo>
                  <a:cubicBezTo>
                    <a:pt x="341" y="43"/>
                    <a:pt x="341" y="43"/>
                    <a:pt x="341" y="43"/>
                  </a:cubicBezTo>
                  <a:cubicBezTo>
                    <a:pt x="341" y="43"/>
                    <a:pt x="341" y="43"/>
                    <a:pt x="341" y="43"/>
                  </a:cubicBezTo>
                  <a:cubicBezTo>
                    <a:pt x="341" y="43"/>
                    <a:pt x="341" y="43"/>
                    <a:pt x="341" y="43"/>
                  </a:cubicBezTo>
                  <a:cubicBezTo>
                    <a:pt x="342" y="43"/>
                    <a:pt x="342" y="43"/>
                    <a:pt x="342" y="43"/>
                  </a:cubicBezTo>
                  <a:cubicBezTo>
                    <a:pt x="342" y="43"/>
                    <a:pt x="342" y="43"/>
                    <a:pt x="342" y="43"/>
                  </a:cubicBezTo>
                  <a:cubicBezTo>
                    <a:pt x="342" y="43"/>
                    <a:pt x="342" y="43"/>
                    <a:pt x="343" y="42"/>
                  </a:cubicBezTo>
                  <a:cubicBezTo>
                    <a:pt x="342" y="42"/>
                    <a:pt x="342" y="42"/>
                    <a:pt x="342" y="42"/>
                  </a:cubicBezTo>
                  <a:cubicBezTo>
                    <a:pt x="342" y="42"/>
                    <a:pt x="342" y="42"/>
                    <a:pt x="342" y="42"/>
                  </a:cubicBezTo>
                  <a:cubicBezTo>
                    <a:pt x="342" y="42"/>
                    <a:pt x="342" y="42"/>
                    <a:pt x="341" y="42"/>
                  </a:cubicBezTo>
                  <a:cubicBezTo>
                    <a:pt x="341" y="42"/>
                    <a:pt x="341" y="42"/>
                    <a:pt x="341" y="42"/>
                  </a:cubicBezTo>
                  <a:cubicBezTo>
                    <a:pt x="341" y="42"/>
                    <a:pt x="341" y="42"/>
                    <a:pt x="341" y="42"/>
                  </a:cubicBezTo>
                  <a:cubicBezTo>
                    <a:pt x="341" y="42"/>
                    <a:pt x="341" y="42"/>
                    <a:pt x="341" y="42"/>
                  </a:cubicBezTo>
                  <a:cubicBezTo>
                    <a:pt x="341" y="42"/>
                    <a:pt x="341" y="42"/>
                    <a:pt x="341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cubicBezTo>
                    <a:pt x="340" y="42"/>
                    <a:pt x="340" y="42"/>
                    <a:pt x="340" y="42"/>
                  </a:cubicBezTo>
                  <a:lnTo>
                    <a:pt x="340" y="43"/>
                  </a:lnTo>
                  <a:close/>
                  <a:moveTo>
                    <a:pt x="331" y="44"/>
                  </a:moveTo>
                  <a:cubicBezTo>
                    <a:pt x="331" y="44"/>
                    <a:pt x="331" y="44"/>
                    <a:pt x="331" y="44"/>
                  </a:cubicBezTo>
                  <a:cubicBezTo>
                    <a:pt x="331" y="44"/>
                    <a:pt x="331" y="44"/>
                    <a:pt x="331" y="44"/>
                  </a:cubicBezTo>
                  <a:cubicBezTo>
                    <a:pt x="331" y="44"/>
                    <a:pt x="332" y="44"/>
                    <a:pt x="332" y="44"/>
                  </a:cubicBezTo>
                  <a:cubicBezTo>
                    <a:pt x="332" y="43"/>
                    <a:pt x="332" y="43"/>
                    <a:pt x="332" y="43"/>
                  </a:cubicBezTo>
                  <a:cubicBezTo>
                    <a:pt x="332" y="43"/>
                    <a:pt x="332" y="43"/>
                    <a:pt x="332" y="43"/>
                  </a:cubicBezTo>
                  <a:cubicBezTo>
                    <a:pt x="332" y="43"/>
                    <a:pt x="332" y="43"/>
                    <a:pt x="332" y="43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31" y="43"/>
                    <a:pt x="331" y="43"/>
                    <a:pt x="331" y="43"/>
                  </a:cubicBezTo>
                  <a:cubicBezTo>
                    <a:pt x="331" y="44"/>
                    <a:pt x="331" y="44"/>
                    <a:pt x="331" y="44"/>
                  </a:cubicBezTo>
                  <a:cubicBezTo>
                    <a:pt x="331" y="44"/>
                    <a:pt x="331" y="44"/>
                    <a:pt x="331" y="44"/>
                  </a:cubicBezTo>
                  <a:close/>
                  <a:moveTo>
                    <a:pt x="334" y="43"/>
                  </a:moveTo>
                  <a:cubicBezTo>
                    <a:pt x="334" y="43"/>
                    <a:pt x="334" y="43"/>
                    <a:pt x="334" y="43"/>
                  </a:cubicBezTo>
                  <a:cubicBezTo>
                    <a:pt x="334" y="43"/>
                    <a:pt x="334" y="43"/>
                    <a:pt x="334" y="43"/>
                  </a:cubicBezTo>
                  <a:cubicBezTo>
                    <a:pt x="334" y="43"/>
                    <a:pt x="334" y="43"/>
                    <a:pt x="335" y="43"/>
                  </a:cubicBezTo>
                  <a:lnTo>
                    <a:pt x="334" y="43"/>
                  </a:lnTo>
                  <a:close/>
                  <a:moveTo>
                    <a:pt x="360" y="42"/>
                  </a:moveTo>
                  <a:cubicBezTo>
                    <a:pt x="360" y="42"/>
                    <a:pt x="360" y="42"/>
                    <a:pt x="360" y="42"/>
                  </a:cubicBezTo>
                  <a:cubicBezTo>
                    <a:pt x="360" y="42"/>
                    <a:pt x="360" y="42"/>
                    <a:pt x="360" y="42"/>
                  </a:cubicBezTo>
                  <a:cubicBezTo>
                    <a:pt x="360" y="42"/>
                    <a:pt x="360" y="42"/>
                    <a:pt x="360" y="42"/>
                  </a:cubicBezTo>
                  <a:cubicBezTo>
                    <a:pt x="360" y="42"/>
                    <a:pt x="360" y="42"/>
                    <a:pt x="360" y="42"/>
                  </a:cubicBezTo>
                  <a:cubicBezTo>
                    <a:pt x="360" y="42"/>
                    <a:pt x="360" y="42"/>
                    <a:pt x="360" y="42"/>
                  </a:cubicBezTo>
                  <a:close/>
                  <a:moveTo>
                    <a:pt x="416" y="38"/>
                  </a:moveTo>
                  <a:cubicBezTo>
                    <a:pt x="416" y="38"/>
                    <a:pt x="416" y="38"/>
                    <a:pt x="416" y="38"/>
                  </a:cubicBezTo>
                  <a:cubicBezTo>
                    <a:pt x="416" y="38"/>
                    <a:pt x="416" y="38"/>
                    <a:pt x="416" y="38"/>
                  </a:cubicBezTo>
                  <a:cubicBezTo>
                    <a:pt x="416" y="38"/>
                    <a:pt x="416" y="38"/>
                    <a:pt x="416" y="38"/>
                  </a:cubicBezTo>
                  <a:cubicBezTo>
                    <a:pt x="416" y="38"/>
                    <a:pt x="416" y="38"/>
                    <a:pt x="416" y="38"/>
                  </a:cubicBezTo>
                  <a:cubicBezTo>
                    <a:pt x="416" y="38"/>
                    <a:pt x="416" y="38"/>
                    <a:pt x="416" y="38"/>
                  </a:cubicBezTo>
                  <a:close/>
                  <a:moveTo>
                    <a:pt x="328" y="44"/>
                  </a:moveTo>
                  <a:cubicBezTo>
                    <a:pt x="328" y="44"/>
                    <a:pt x="328" y="44"/>
                    <a:pt x="328" y="44"/>
                  </a:cubicBezTo>
                  <a:cubicBezTo>
                    <a:pt x="328" y="44"/>
                    <a:pt x="328" y="44"/>
                    <a:pt x="328" y="44"/>
                  </a:cubicBezTo>
                  <a:cubicBezTo>
                    <a:pt x="328" y="44"/>
                    <a:pt x="328" y="44"/>
                    <a:pt x="328" y="44"/>
                  </a:cubicBezTo>
                  <a:cubicBezTo>
                    <a:pt x="328" y="44"/>
                    <a:pt x="328" y="44"/>
                    <a:pt x="328" y="44"/>
                  </a:cubicBezTo>
                  <a:cubicBezTo>
                    <a:pt x="328" y="44"/>
                    <a:pt x="328" y="44"/>
                    <a:pt x="328" y="44"/>
                  </a:cubicBezTo>
                  <a:cubicBezTo>
                    <a:pt x="328" y="44"/>
                    <a:pt x="328" y="44"/>
                    <a:pt x="328" y="44"/>
                  </a:cubicBezTo>
                  <a:close/>
                  <a:moveTo>
                    <a:pt x="371" y="41"/>
                  </a:moveTo>
                  <a:cubicBezTo>
                    <a:pt x="371" y="41"/>
                    <a:pt x="371" y="41"/>
                    <a:pt x="371" y="41"/>
                  </a:cubicBezTo>
                  <a:cubicBezTo>
                    <a:pt x="371" y="41"/>
                    <a:pt x="371" y="41"/>
                    <a:pt x="371" y="41"/>
                  </a:cubicBezTo>
                  <a:cubicBezTo>
                    <a:pt x="371" y="41"/>
                    <a:pt x="371" y="41"/>
                    <a:pt x="371" y="41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71" y="41"/>
                    <a:pt x="371" y="41"/>
                    <a:pt x="371" y="41"/>
                  </a:cubicBezTo>
                  <a:cubicBezTo>
                    <a:pt x="371" y="41"/>
                    <a:pt x="371" y="41"/>
                    <a:pt x="371" y="41"/>
                  </a:cubicBezTo>
                  <a:cubicBezTo>
                    <a:pt x="371" y="41"/>
                    <a:pt x="371" y="41"/>
                    <a:pt x="371" y="41"/>
                  </a:cubicBezTo>
                  <a:close/>
                  <a:moveTo>
                    <a:pt x="370" y="42"/>
                  </a:moveTo>
                  <a:cubicBezTo>
                    <a:pt x="370" y="42"/>
                    <a:pt x="370" y="42"/>
                    <a:pt x="370" y="42"/>
                  </a:cubicBezTo>
                  <a:cubicBezTo>
                    <a:pt x="370" y="42"/>
                    <a:pt x="370" y="42"/>
                    <a:pt x="370" y="42"/>
                  </a:cubicBezTo>
                  <a:cubicBezTo>
                    <a:pt x="370" y="42"/>
                    <a:pt x="370" y="42"/>
                    <a:pt x="370" y="42"/>
                  </a:cubicBezTo>
                  <a:cubicBezTo>
                    <a:pt x="370" y="42"/>
                    <a:pt x="370" y="42"/>
                    <a:pt x="370" y="42"/>
                  </a:cubicBezTo>
                  <a:cubicBezTo>
                    <a:pt x="370" y="42"/>
                    <a:pt x="370" y="42"/>
                    <a:pt x="370" y="42"/>
                  </a:cubicBezTo>
                  <a:close/>
                  <a:moveTo>
                    <a:pt x="361" y="43"/>
                  </a:moveTo>
                  <a:cubicBezTo>
                    <a:pt x="361" y="43"/>
                    <a:pt x="361" y="43"/>
                    <a:pt x="361" y="43"/>
                  </a:cubicBezTo>
                  <a:cubicBezTo>
                    <a:pt x="361" y="43"/>
                    <a:pt x="361" y="43"/>
                    <a:pt x="361" y="43"/>
                  </a:cubicBezTo>
                  <a:cubicBezTo>
                    <a:pt x="361" y="43"/>
                    <a:pt x="361" y="43"/>
                    <a:pt x="361" y="43"/>
                  </a:cubicBezTo>
                  <a:cubicBezTo>
                    <a:pt x="361" y="43"/>
                    <a:pt x="361" y="43"/>
                    <a:pt x="361" y="43"/>
                  </a:cubicBezTo>
                  <a:cubicBezTo>
                    <a:pt x="361" y="43"/>
                    <a:pt x="361" y="43"/>
                    <a:pt x="360" y="43"/>
                  </a:cubicBezTo>
                  <a:cubicBezTo>
                    <a:pt x="360" y="43"/>
                    <a:pt x="360" y="43"/>
                    <a:pt x="360" y="43"/>
                  </a:cubicBezTo>
                  <a:cubicBezTo>
                    <a:pt x="361" y="43"/>
                    <a:pt x="361" y="43"/>
                    <a:pt x="361" y="43"/>
                  </a:cubicBezTo>
                  <a:close/>
                  <a:moveTo>
                    <a:pt x="347" y="44"/>
                  </a:moveTo>
                  <a:cubicBezTo>
                    <a:pt x="347" y="44"/>
                    <a:pt x="347" y="44"/>
                    <a:pt x="347" y="44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7" y="44"/>
                    <a:pt x="347" y="44"/>
                    <a:pt x="347" y="44"/>
                  </a:cubicBezTo>
                  <a:cubicBezTo>
                    <a:pt x="347" y="44"/>
                    <a:pt x="347" y="44"/>
                    <a:pt x="347" y="44"/>
                  </a:cubicBezTo>
                  <a:cubicBezTo>
                    <a:pt x="347" y="44"/>
                    <a:pt x="347" y="44"/>
                    <a:pt x="347" y="44"/>
                  </a:cubicBezTo>
                  <a:cubicBezTo>
                    <a:pt x="347" y="44"/>
                    <a:pt x="347" y="44"/>
                    <a:pt x="347" y="44"/>
                  </a:cubicBezTo>
                  <a:cubicBezTo>
                    <a:pt x="348" y="44"/>
                    <a:pt x="348" y="44"/>
                    <a:pt x="348" y="44"/>
                  </a:cubicBezTo>
                  <a:cubicBezTo>
                    <a:pt x="348" y="44"/>
                    <a:pt x="348" y="44"/>
                    <a:pt x="348" y="44"/>
                  </a:cubicBezTo>
                  <a:cubicBezTo>
                    <a:pt x="348" y="44"/>
                    <a:pt x="348" y="44"/>
                    <a:pt x="348" y="44"/>
                  </a:cubicBezTo>
                  <a:cubicBezTo>
                    <a:pt x="349" y="44"/>
                    <a:pt x="349" y="44"/>
                    <a:pt x="349" y="44"/>
                  </a:cubicBezTo>
                  <a:cubicBezTo>
                    <a:pt x="349" y="44"/>
                    <a:pt x="349" y="44"/>
                    <a:pt x="349" y="44"/>
                  </a:cubicBezTo>
                  <a:cubicBezTo>
                    <a:pt x="350" y="44"/>
                    <a:pt x="350" y="44"/>
                    <a:pt x="350" y="44"/>
                  </a:cubicBezTo>
                  <a:cubicBezTo>
                    <a:pt x="350" y="44"/>
                    <a:pt x="350" y="44"/>
                    <a:pt x="350" y="44"/>
                  </a:cubicBezTo>
                  <a:cubicBezTo>
                    <a:pt x="350" y="44"/>
                    <a:pt x="350" y="44"/>
                    <a:pt x="350" y="44"/>
                  </a:cubicBezTo>
                  <a:cubicBezTo>
                    <a:pt x="350" y="44"/>
                    <a:pt x="350" y="44"/>
                    <a:pt x="350" y="44"/>
                  </a:cubicBezTo>
                  <a:cubicBezTo>
                    <a:pt x="351" y="44"/>
                    <a:pt x="351" y="44"/>
                    <a:pt x="351" y="44"/>
                  </a:cubicBezTo>
                  <a:cubicBezTo>
                    <a:pt x="351" y="44"/>
                    <a:pt x="351" y="44"/>
                    <a:pt x="351" y="44"/>
                  </a:cubicBezTo>
                  <a:cubicBezTo>
                    <a:pt x="351" y="44"/>
                    <a:pt x="351" y="44"/>
                    <a:pt x="351" y="44"/>
                  </a:cubicBezTo>
                  <a:cubicBezTo>
                    <a:pt x="351" y="44"/>
                    <a:pt x="351" y="44"/>
                    <a:pt x="351" y="44"/>
                  </a:cubicBezTo>
                  <a:cubicBezTo>
                    <a:pt x="351" y="44"/>
                    <a:pt x="351" y="44"/>
                    <a:pt x="351" y="44"/>
                  </a:cubicBezTo>
                  <a:cubicBezTo>
                    <a:pt x="351" y="44"/>
                    <a:pt x="351" y="44"/>
                    <a:pt x="351" y="44"/>
                  </a:cubicBezTo>
                  <a:cubicBezTo>
                    <a:pt x="351" y="43"/>
                    <a:pt x="351" y="43"/>
                    <a:pt x="351" y="43"/>
                  </a:cubicBezTo>
                  <a:cubicBezTo>
                    <a:pt x="351" y="43"/>
                    <a:pt x="351" y="43"/>
                    <a:pt x="351" y="43"/>
                  </a:cubicBezTo>
                  <a:cubicBezTo>
                    <a:pt x="352" y="43"/>
                    <a:pt x="352" y="43"/>
                    <a:pt x="352" y="43"/>
                  </a:cubicBezTo>
                  <a:cubicBezTo>
                    <a:pt x="351" y="43"/>
                    <a:pt x="351" y="43"/>
                    <a:pt x="351" y="43"/>
                  </a:cubicBezTo>
                  <a:cubicBezTo>
                    <a:pt x="351" y="43"/>
                    <a:pt x="351" y="43"/>
                    <a:pt x="351" y="43"/>
                  </a:cubicBezTo>
                  <a:cubicBezTo>
                    <a:pt x="350" y="43"/>
                    <a:pt x="349" y="43"/>
                    <a:pt x="348" y="44"/>
                  </a:cubicBezTo>
                  <a:cubicBezTo>
                    <a:pt x="348" y="43"/>
                    <a:pt x="348" y="43"/>
                    <a:pt x="348" y="43"/>
                  </a:cubicBezTo>
                  <a:cubicBezTo>
                    <a:pt x="348" y="43"/>
                    <a:pt x="348" y="43"/>
                    <a:pt x="348" y="43"/>
                  </a:cubicBezTo>
                  <a:cubicBezTo>
                    <a:pt x="348" y="43"/>
                    <a:pt x="348" y="43"/>
                    <a:pt x="348" y="43"/>
                  </a:cubicBezTo>
                  <a:lnTo>
                    <a:pt x="347" y="44"/>
                  </a:lnTo>
                  <a:close/>
                  <a:moveTo>
                    <a:pt x="197" y="54"/>
                  </a:moveTo>
                  <a:cubicBezTo>
                    <a:pt x="197" y="54"/>
                    <a:pt x="197" y="54"/>
                    <a:pt x="197" y="54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7" y="54"/>
                  </a:lnTo>
                  <a:close/>
                  <a:moveTo>
                    <a:pt x="370" y="42"/>
                  </a:moveTo>
                  <a:cubicBezTo>
                    <a:pt x="370" y="42"/>
                    <a:pt x="370" y="42"/>
                    <a:pt x="370" y="42"/>
                  </a:cubicBezTo>
                  <a:cubicBezTo>
                    <a:pt x="371" y="42"/>
                    <a:pt x="371" y="42"/>
                    <a:pt x="371" y="42"/>
                  </a:cubicBezTo>
                  <a:cubicBezTo>
                    <a:pt x="371" y="42"/>
                    <a:pt x="371" y="42"/>
                    <a:pt x="371" y="42"/>
                  </a:cubicBezTo>
                  <a:cubicBezTo>
                    <a:pt x="370" y="42"/>
                    <a:pt x="370" y="42"/>
                    <a:pt x="370" y="42"/>
                  </a:cubicBezTo>
                  <a:close/>
                  <a:moveTo>
                    <a:pt x="540" y="31"/>
                  </a:moveTo>
                  <a:cubicBezTo>
                    <a:pt x="540" y="31"/>
                    <a:pt x="540" y="31"/>
                    <a:pt x="540" y="31"/>
                  </a:cubicBezTo>
                  <a:cubicBezTo>
                    <a:pt x="540" y="31"/>
                    <a:pt x="540" y="31"/>
                    <a:pt x="540" y="31"/>
                  </a:cubicBezTo>
                  <a:cubicBezTo>
                    <a:pt x="541" y="31"/>
                    <a:pt x="541" y="31"/>
                    <a:pt x="541" y="31"/>
                  </a:cubicBezTo>
                  <a:cubicBezTo>
                    <a:pt x="541" y="31"/>
                    <a:pt x="541" y="31"/>
                    <a:pt x="541" y="31"/>
                  </a:cubicBezTo>
                  <a:cubicBezTo>
                    <a:pt x="540" y="31"/>
                    <a:pt x="540" y="31"/>
                    <a:pt x="540" y="31"/>
                  </a:cubicBezTo>
                  <a:cubicBezTo>
                    <a:pt x="540" y="31"/>
                    <a:pt x="540" y="31"/>
                    <a:pt x="540" y="31"/>
                  </a:cubicBezTo>
                  <a:close/>
                  <a:moveTo>
                    <a:pt x="371" y="43"/>
                  </a:moveTo>
                  <a:cubicBezTo>
                    <a:pt x="371" y="43"/>
                    <a:pt x="371" y="43"/>
                    <a:pt x="371" y="43"/>
                  </a:cubicBezTo>
                  <a:cubicBezTo>
                    <a:pt x="371" y="43"/>
                    <a:pt x="371" y="43"/>
                    <a:pt x="371" y="43"/>
                  </a:cubicBezTo>
                  <a:cubicBezTo>
                    <a:pt x="371" y="43"/>
                    <a:pt x="371" y="43"/>
                    <a:pt x="371" y="43"/>
                  </a:cubicBezTo>
                  <a:cubicBezTo>
                    <a:pt x="371" y="43"/>
                    <a:pt x="371" y="43"/>
                    <a:pt x="371" y="43"/>
                  </a:cubicBezTo>
                  <a:close/>
                  <a:moveTo>
                    <a:pt x="373" y="43"/>
                  </a:moveTo>
                  <a:cubicBezTo>
                    <a:pt x="373" y="43"/>
                    <a:pt x="373" y="43"/>
                    <a:pt x="373" y="43"/>
                  </a:cubicBezTo>
                  <a:cubicBezTo>
                    <a:pt x="372" y="42"/>
                    <a:pt x="373" y="43"/>
                    <a:pt x="372" y="43"/>
                  </a:cubicBezTo>
                  <a:lnTo>
                    <a:pt x="373" y="43"/>
                  </a:lnTo>
                  <a:close/>
                  <a:moveTo>
                    <a:pt x="371" y="43"/>
                  </a:moveTo>
                  <a:cubicBezTo>
                    <a:pt x="371" y="43"/>
                    <a:pt x="371" y="43"/>
                    <a:pt x="371" y="43"/>
                  </a:cubicBezTo>
                  <a:cubicBezTo>
                    <a:pt x="371" y="43"/>
                    <a:pt x="371" y="43"/>
                    <a:pt x="371" y="43"/>
                  </a:cubicBezTo>
                  <a:cubicBezTo>
                    <a:pt x="370" y="43"/>
                    <a:pt x="370" y="43"/>
                    <a:pt x="370" y="43"/>
                  </a:cubicBezTo>
                  <a:lnTo>
                    <a:pt x="371" y="43"/>
                  </a:lnTo>
                  <a:close/>
                  <a:moveTo>
                    <a:pt x="364" y="43"/>
                  </a:moveTo>
                  <a:cubicBezTo>
                    <a:pt x="364" y="43"/>
                    <a:pt x="364" y="43"/>
                    <a:pt x="364" y="43"/>
                  </a:cubicBezTo>
                  <a:cubicBezTo>
                    <a:pt x="364" y="43"/>
                    <a:pt x="364" y="43"/>
                    <a:pt x="364" y="43"/>
                  </a:cubicBezTo>
                  <a:cubicBezTo>
                    <a:pt x="364" y="43"/>
                    <a:pt x="364" y="43"/>
                    <a:pt x="364" y="43"/>
                  </a:cubicBezTo>
                  <a:cubicBezTo>
                    <a:pt x="364" y="43"/>
                    <a:pt x="364" y="43"/>
                    <a:pt x="364" y="43"/>
                  </a:cubicBezTo>
                  <a:cubicBezTo>
                    <a:pt x="364" y="43"/>
                    <a:pt x="364" y="43"/>
                    <a:pt x="364" y="43"/>
                  </a:cubicBezTo>
                  <a:cubicBezTo>
                    <a:pt x="364" y="43"/>
                    <a:pt x="364" y="43"/>
                    <a:pt x="364" y="43"/>
                  </a:cubicBezTo>
                  <a:close/>
                  <a:moveTo>
                    <a:pt x="381" y="43"/>
                  </a:moveTo>
                  <a:cubicBezTo>
                    <a:pt x="381" y="43"/>
                    <a:pt x="381" y="43"/>
                    <a:pt x="381" y="43"/>
                  </a:cubicBezTo>
                  <a:cubicBezTo>
                    <a:pt x="381" y="43"/>
                    <a:pt x="381" y="43"/>
                    <a:pt x="381" y="43"/>
                  </a:cubicBezTo>
                  <a:cubicBezTo>
                    <a:pt x="382" y="43"/>
                    <a:pt x="382" y="43"/>
                    <a:pt x="382" y="43"/>
                  </a:cubicBezTo>
                  <a:cubicBezTo>
                    <a:pt x="382" y="43"/>
                    <a:pt x="382" y="43"/>
                    <a:pt x="383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84" y="43"/>
                    <a:pt x="384" y="42"/>
                    <a:pt x="385" y="42"/>
                  </a:cubicBezTo>
                  <a:cubicBezTo>
                    <a:pt x="385" y="42"/>
                    <a:pt x="385" y="42"/>
                    <a:pt x="385" y="42"/>
                  </a:cubicBezTo>
                  <a:cubicBezTo>
                    <a:pt x="384" y="42"/>
                    <a:pt x="384" y="42"/>
                    <a:pt x="384" y="42"/>
                  </a:cubicBezTo>
                  <a:cubicBezTo>
                    <a:pt x="384" y="43"/>
                    <a:pt x="384" y="43"/>
                    <a:pt x="384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3" y="43"/>
                    <a:pt x="383" y="43"/>
                    <a:pt x="383" y="43"/>
                  </a:cubicBezTo>
                  <a:cubicBezTo>
                    <a:pt x="382" y="43"/>
                    <a:pt x="382" y="43"/>
                    <a:pt x="382" y="43"/>
                  </a:cubicBezTo>
                  <a:cubicBezTo>
                    <a:pt x="382" y="43"/>
                    <a:pt x="382" y="43"/>
                    <a:pt x="382" y="43"/>
                  </a:cubicBezTo>
                  <a:cubicBezTo>
                    <a:pt x="382" y="43"/>
                    <a:pt x="382" y="43"/>
                    <a:pt x="382" y="43"/>
                  </a:cubicBezTo>
                  <a:cubicBezTo>
                    <a:pt x="382" y="43"/>
                    <a:pt x="382" y="43"/>
                    <a:pt x="382" y="43"/>
                  </a:cubicBezTo>
                  <a:cubicBezTo>
                    <a:pt x="382" y="43"/>
                    <a:pt x="381" y="43"/>
                    <a:pt x="381" y="43"/>
                  </a:cubicBezTo>
                  <a:close/>
                  <a:moveTo>
                    <a:pt x="366" y="44"/>
                  </a:moveTo>
                  <a:cubicBezTo>
                    <a:pt x="366" y="44"/>
                    <a:pt x="366" y="44"/>
                    <a:pt x="366" y="44"/>
                  </a:cubicBezTo>
                  <a:cubicBezTo>
                    <a:pt x="366" y="44"/>
                    <a:pt x="366" y="44"/>
                    <a:pt x="366" y="44"/>
                  </a:cubicBezTo>
                  <a:cubicBezTo>
                    <a:pt x="366" y="44"/>
                    <a:pt x="366" y="44"/>
                    <a:pt x="366" y="44"/>
                  </a:cubicBezTo>
                  <a:cubicBezTo>
                    <a:pt x="366" y="44"/>
                    <a:pt x="367" y="44"/>
                    <a:pt x="368" y="44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9" y="44"/>
                    <a:pt x="369" y="44"/>
                    <a:pt x="369" y="44"/>
                  </a:cubicBezTo>
                  <a:cubicBezTo>
                    <a:pt x="369" y="44"/>
                    <a:pt x="369" y="44"/>
                    <a:pt x="369" y="44"/>
                  </a:cubicBezTo>
                  <a:cubicBezTo>
                    <a:pt x="369" y="44"/>
                    <a:pt x="369" y="44"/>
                    <a:pt x="369" y="44"/>
                  </a:cubicBezTo>
                  <a:cubicBezTo>
                    <a:pt x="369" y="44"/>
                    <a:pt x="369" y="44"/>
                    <a:pt x="369" y="44"/>
                  </a:cubicBezTo>
                  <a:cubicBezTo>
                    <a:pt x="369" y="44"/>
                    <a:pt x="369" y="44"/>
                    <a:pt x="369" y="44"/>
                  </a:cubicBezTo>
                  <a:cubicBezTo>
                    <a:pt x="370" y="44"/>
                    <a:pt x="370" y="44"/>
                    <a:pt x="370" y="44"/>
                  </a:cubicBezTo>
                  <a:cubicBezTo>
                    <a:pt x="371" y="44"/>
                    <a:pt x="371" y="44"/>
                    <a:pt x="371" y="44"/>
                  </a:cubicBezTo>
                  <a:cubicBezTo>
                    <a:pt x="371" y="44"/>
                    <a:pt x="371" y="44"/>
                    <a:pt x="371" y="44"/>
                  </a:cubicBezTo>
                  <a:cubicBezTo>
                    <a:pt x="370" y="44"/>
                    <a:pt x="370" y="44"/>
                    <a:pt x="370" y="44"/>
                  </a:cubicBezTo>
                  <a:cubicBezTo>
                    <a:pt x="370" y="44"/>
                    <a:pt x="370" y="44"/>
                    <a:pt x="370" y="44"/>
                  </a:cubicBezTo>
                  <a:cubicBezTo>
                    <a:pt x="369" y="44"/>
                    <a:pt x="369" y="44"/>
                    <a:pt x="368" y="44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8" y="44"/>
                    <a:pt x="367" y="44"/>
                    <a:pt x="367" y="44"/>
                  </a:cubicBezTo>
                  <a:cubicBezTo>
                    <a:pt x="367" y="44"/>
                    <a:pt x="367" y="44"/>
                    <a:pt x="367" y="44"/>
                  </a:cubicBezTo>
                  <a:cubicBezTo>
                    <a:pt x="366" y="44"/>
                    <a:pt x="366" y="44"/>
                    <a:pt x="366" y="44"/>
                  </a:cubicBezTo>
                  <a:cubicBezTo>
                    <a:pt x="366" y="44"/>
                    <a:pt x="366" y="44"/>
                    <a:pt x="366" y="44"/>
                  </a:cubicBezTo>
                  <a:close/>
                  <a:moveTo>
                    <a:pt x="372" y="43"/>
                  </a:moveTo>
                  <a:cubicBezTo>
                    <a:pt x="372" y="43"/>
                    <a:pt x="372" y="43"/>
                    <a:pt x="372" y="43"/>
                  </a:cubicBezTo>
                  <a:cubicBezTo>
                    <a:pt x="372" y="43"/>
                    <a:pt x="372" y="43"/>
                    <a:pt x="372" y="43"/>
                  </a:cubicBezTo>
                  <a:cubicBezTo>
                    <a:pt x="372" y="43"/>
                    <a:pt x="372" y="43"/>
                    <a:pt x="372" y="43"/>
                  </a:cubicBezTo>
                  <a:close/>
                  <a:moveTo>
                    <a:pt x="552" y="31"/>
                  </a:move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ubicBezTo>
                    <a:pt x="552" y="31"/>
                    <a:pt x="552" y="31"/>
                    <a:pt x="552" y="31"/>
                  </a:cubicBezTo>
                  <a:close/>
                  <a:moveTo>
                    <a:pt x="195" y="56"/>
                  </a:moveTo>
                  <a:cubicBezTo>
                    <a:pt x="195" y="56"/>
                    <a:pt x="195" y="56"/>
                    <a:pt x="195" y="56"/>
                  </a:cubicBezTo>
                  <a:cubicBezTo>
                    <a:pt x="195" y="56"/>
                    <a:pt x="195" y="56"/>
                    <a:pt x="195" y="56"/>
                  </a:cubicBezTo>
                  <a:cubicBezTo>
                    <a:pt x="195" y="56"/>
                    <a:pt x="195" y="56"/>
                    <a:pt x="195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553" y="32"/>
                  </a:moveTo>
                  <a:cubicBezTo>
                    <a:pt x="553" y="32"/>
                    <a:pt x="553" y="32"/>
                    <a:pt x="553" y="32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3" y="32"/>
                    <a:pt x="553" y="32"/>
                    <a:pt x="553" y="32"/>
                  </a:cubicBezTo>
                  <a:cubicBezTo>
                    <a:pt x="553" y="32"/>
                    <a:pt x="553" y="32"/>
                    <a:pt x="553" y="32"/>
                  </a:cubicBezTo>
                  <a:cubicBezTo>
                    <a:pt x="553" y="32"/>
                    <a:pt x="553" y="32"/>
                    <a:pt x="553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1" y="33"/>
                    <a:pt x="551" y="33"/>
                    <a:pt x="551" y="33"/>
                  </a:cubicBezTo>
                  <a:cubicBezTo>
                    <a:pt x="550" y="33"/>
                    <a:pt x="550" y="33"/>
                    <a:pt x="550" y="33"/>
                  </a:cubicBezTo>
                  <a:cubicBezTo>
                    <a:pt x="550" y="33"/>
                    <a:pt x="550" y="33"/>
                    <a:pt x="550" y="33"/>
                  </a:cubicBezTo>
                  <a:cubicBezTo>
                    <a:pt x="550" y="33"/>
                    <a:pt x="550" y="33"/>
                    <a:pt x="550" y="33"/>
                  </a:cubicBezTo>
                  <a:cubicBezTo>
                    <a:pt x="550" y="33"/>
                    <a:pt x="550" y="33"/>
                    <a:pt x="550" y="33"/>
                  </a:cubicBezTo>
                  <a:cubicBezTo>
                    <a:pt x="550" y="33"/>
                    <a:pt x="550" y="33"/>
                    <a:pt x="550" y="33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33"/>
                    <a:pt x="550" y="33"/>
                    <a:pt x="550" y="33"/>
                  </a:cubicBezTo>
                  <a:cubicBezTo>
                    <a:pt x="551" y="32"/>
                    <a:pt x="551" y="32"/>
                    <a:pt x="551" y="32"/>
                  </a:cubicBezTo>
                  <a:cubicBezTo>
                    <a:pt x="551" y="32"/>
                    <a:pt x="551" y="32"/>
                    <a:pt x="551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2" y="32"/>
                    <a:pt x="552" y="32"/>
                    <a:pt x="552" y="32"/>
                  </a:cubicBezTo>
                  <a:cubicBezTo>
                    <a:pt x="553" y="32"/>
                    <a:pt x="553" y="32"/>
                    <a:pt x="553" y="32"/>
                  </a:cubicBezTo>
                  <a:close/>
                  <a:moveTo>
                    <a:pt x="554" y="32"/>
                  </a:moveTo>
                  <a:cubicBezTo>
                    <a:pt x="554" y="32"/>
                    <a:pt x="554" y="32"/>
                    <a:pt x="554" y="32"/>
                  </a:cubicBezTo>
                  <a:cubicBezTo>
                    <a:pt x="554" y="32"/>
                    <a:pt x="554" y="32"/>
                    <a:pt x="554" y="32"/>
                  </a:cubicBezTo>
                  <a:cubicBezTo>
                    <a:pt x="554" y="32"/>
                    <a:pt x="554" y="32"/>
                    <a:pt x="554" y="32"/>
                  </a:cubicBezTo>
                  <a:close/>
                  <a:moveTo>
                    <a:pt x="546" y="33"/>
                  </a:moveTo>
                  <a:cubicBezTo>
                    <a:pt x="546" y="33"/>
                    <a:pt x="546" y="33"/>
                    <a:pt x="546" y="33"/>
                  </a:cubicBezTo>
                  <a:cubicBezTo>
                    <a:pt x="545" y="33"/>
                    <a:pt x="545" y="33"/>
                    <a:pt x="545" y="33"/>
                  </a:cubicBezTo>
                  <a:cubicBezTo>
                    <a:pt x="545" y="33"/>
                    <a:pt x="545" y="33"/>
                    <a:pt x="545" y="33"/>
                  </a:cubicBezTo>
                  <a:cubicBezTo>
                    <a:pt x="545" y="33"/>
                    <a:pt x="545" y="33"/>
                    <a:pt x="545" y="33"/>
                  </a:cubicBezTo>
                  <a:cubicBezTo>
                    <a:pt x="545" y="33"/>
                    <a:pt x="545" y="33"/>
                    <a:pt x="545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5" y="33"/>
                    <a:pt x="545" y="33"/>
                    <a:pt x="545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7" y="33"/>
                    <a:pt x="547" y="33"/>
                    <a:pt x="547" y="33"/>
                  </a:cubicBezTo>
                  <a:cubicBezTo>
                    <a:pt x="547" y="33"/>
                    <a:pt x="547" y="33"/>
                    <a:pt x="547" y="33"/>
                  </a:cubicBezTo>
                  <a:cubicBezTo>
                    <a:pt x="547" y="33"/>
                    <a:pt x="547" y="33"/>
                    <a:pt x="547" y="33"/>
                  </a:cubicBezTo>
                  <a:cubicBezTo>
                    <a:pt x="547" y="33"/>
                    <a:pt x="547" y="33"/>
                    <a:pt x="547" y="33"/>
                  </a:cubicBezTo>
                  <a:cubicBezTo>
                    <a:pt x="547" y="33"/>
                    <a:pt x="547" y="33"/>
                    <a:pt x="547" y="33"/>
                  </a:cubicBezTo>
                  <a:cubicBezTo>
                    <a:pt x="547" y="33"/>
                    <a:pt x="547" y="33"/>
                    <a:pt x="547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4"/>
                    <a:pt x="546" y="34"/>
                    <a:pt x="546" y="34"/>
                  </a:cubicBezTo>
                  <a:cubicBezTo>
                    <a:pt x="546" y="34"/>
                    <a:pt x="546" y="34"/>
                    <a:pt x="546" y="34"/>
                  </a:cubicBezTo>
                  <a:cubicBezTo>
                    <a:pt x="546" y="34"/>
                    <a:pt x="546" y="34"/>
                    <a:pt x="546" y="34"/>
                  </a:cubicBezTo>
                  <a:cubicBezTo>
                    <a:pt x="546" y="34"/>
                    <a:pt x="546" y="34"/>
                    <a:pt x="546" y="34"/>
                  </a:cubicBezTo>
                  <a:cubicBezTo>
                    <a:pt x="546" y="34"/>
                    <a:pt x="546" y="34"/>
                    <a:pt x="546" y="34"/>
                  </a:cubicBezTo>
                  <a:cubicBezTo>
                    <a:pt x="547" y="34"/>
                    <a:pt x="547" y="34"/>
                    <a:pt x="547" y="34"/>
                  </a:cubicBezTo>
                  <a:cubicBezTo>
                    <a:pt x="546" y="34"/>
                    <a:pt x="546" y="34"/>
                    <a:pt x="547" y="34"/>
                  </a:cubicBezTo>
                  <a:cubicBezTo>
                    <a:pt x="547" y="34"/>
                    <a:pt x="547" y="34"/>
                    <a:pt x="547" y="34"/>
                  </a:cubicBezTo>
                  <a:cubicBezTo>
                    <a:pt x="547" y="34"/>
                    <a:pt x="547" y="34"/>
                    <a:pt x="547" y="34"/>
                  </a:cubicBezTo>
                  <a:cubicBezTo>
                    <a:pt x="547" y="34"/>
                    <a:pt x="547" y="34"/>
                    <a:pt x="547" y="34"/>
                  </a:cubicBezTo>
                  <a:cubicBezTo>
                    <a:pt x="548" y="34"/>
                    <a:pt x="548" y="34"/>
                    <a:pt x="548" y="34"/>
                  </a:cubicBezTo>
                  <a:cubicBezTo>
                    <a:pt x="548" y="34"/>
                    <a:pt x="548" y="34"/>
                    <a:pt x="548" y="34"/>
                  </a:cubicBezTo>
                  <a:cubicBezTo>
                    <a:pt x="548" y="33"/>
                    <a:pt x="548" y="33"/>
                    <a:pt x="548" y="33"/>
                  </a:cubicBezTo>
                  <a:cubicBezTo>
                    <a:pt x="548" y="33"/>
                    <a:pt x="548" y="33"/>
                    <a:pt x="548" y="33"/>
                  </a:cubicBezTo>
                  <a:cubicBezTo>
                    <a:pt x="548" y="33"/>
                    <a:pt x="548" y="33"/>
                    <a:pt x="548" y="33"/>
                  </a:cubicBezTo>
                  <a:cubicBezTo>
                    <a:pt x="548" y="33"/>
                    <a:pt x="548" y="33"/>
                    <a:pt x="548" y="33"/>
                  </a:cubicBezTo>
                  <a:cubicBezTo>
                    <a:pt x="548" y="33"/>
                    <a:pt x="548" y="33"/>
                    <a:pt x="548" y="33"/>
                  </a:cubicBezTo>
                  <a:cubicBezTo>
                    <a:pt x="549" y="33"/>
                    <a:pt x="549" y="33"/>
                    <a:pt x="549" y="33"/>
                  </a:cubicBezTo>
                  <a:cubicBezTo>
                    <a:pt x="549" y="33"/>
                    <a:pt x="549" y="33"/>
                    <a:pt x="549" y="33"/>
                  </a:cubicBezTo>
                  <a:cubicBezTo>
                    <a:pt x="549" y="33"/>
                    <a:pt x="549" y="33"/>
                    <a:pt x="549" y="33"/>
                  </a:cubicBezTo>
                  <a:cubicBezTo>
                    <a:pt x="549" y="33"/>
                    <a:pt x="549" y="33"/>
                    <a:pt x="549" y="33"/>
                  </a:cubicBezTo>
                  <a:cubicBezTo>
                    <a:pt x="549" y="33"/>
                    <a:pt x="549" y="33"/>
                    <a:pt x="549" y="33"/>
                  </a:cubicBezTo>
                  <a:cubicBezTo>
                    <a:pt x="549" y="33"/>
                    <a:pt x="549" y="33"/>
                    <a:pt x="549" y="33"/>
                  </a:cubicBezTo>
                  <a:cubicBezTo>
                    <a:pt x="549" y="33"/>
                    <a:pt x="549" y="33"/>
                    <a:pt x="549" y="33"/>
                  </a:cubicBezTo>
                  <a:cubicBezTo>
                    <a:pt x="548" y="33"/>
                    <a:pt x="548" y="33"/>
                    <a:pt x="548" y="33"/>
                  </a:cubicBezTo>
                  <a:cubicBezTo>
                    <a:pt x="549" y="33"/>
                    <a:pt x="549" y="33"/>
                    <a:pt x="549" y="33"/>
                  </a:cubicBezTo>
                  <a:cubicBezTo>
                    <a:pt x="549" y="32"/>
                    <a:pt x="549" y="32"/>
                    <a:pt x="549" y="32"/>
                  </a:cubicBezTo>
                  <a:cubicBezTo>
                    <a:pt x="548" y="32"/>
                    <a:pt x="548" y="32"/>
                    <a:pt x="548" y="32"/>
                  </a:cubicBezTo>
                  <a:cubicBezTo>
                    <a:pt x="548" y="32"/>
                    <a:pt x="548" y="32"/>
                    <a:pt x="548" y="32"/>
                  </a:cubicBezTo>
                  <a:cubicBezTo>
                    <a:pt x="548" y="32"/>
                    <a:pt x="547" y="32"/>
                    <a:pt x="547" y="32"/>
                  </a:cubicBezTo>
                  <a:cubicBezTo>
                    <a:pt x="547" y="32"/>
                    <a:pt x="547" y="32"/>
                    <a:pt x="547" y="32"/>
                  </a:cubicBezTo>
                  <a:cubicBezTo>
                    <a:pt x="547" y="32"/>
                    <a:pt x="547" y="32"/>
                    <a:pt x="547" y="32"/>
                  </a:cubicBezTo>
                  <a:cubicBezTo>
                    <a:pt x="547" y="32"/>
                    <a:pt x="547" y="32"/>
                    <a:pt x="547" y="32"/>
                  </a:cubicBezTo>
                  <a:cubicBezTo>
                    <a:pt x="546" y="32"/>
                    <a:pt x="546" y="32"/>
                    <a:pt x="546" y="32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3"/>
                    <a:pt x="546" y="33"/>
                    <a:pt x="546" y="33"/>
                  </a:cubicBezTo>
                  <a:cubicBezTo>
                    <a:pt x="546" y="33"/>
                    <a:pt x="546" y="33"/>
                    <a:pt x="546" y="33"/>
                  </a:cubicBezTo>
                  <a:close/>
                  <a:moveTo>
                    <a:pt x="540" y="33"/>
                  </a:moveTo>
                  <a:cubicBezTo>
                    <a:pt x="540" y="33"/>
                    <a:pt x="540" y="33"/>
                    <a:pt x="540" y="33"/>
                  </a:cubicBezTo>
                  <a:cubicBezTo>
                    <a:pt x="540" y="33"/>
                    <a:pt x="540" y="33"/>
                    <a:pt x="540" y="33"/>
                  </a:cubicBezTo>
                  <a:cubicBezTo>
                    <a:pt x="540" y="33"/>
                    <a:pt x="540" y="33"/>
                    <a:pt x="540" y="33"/>
                  </a:cubicBezTo>
                  <a:cubicBezTo>
                    <a:pt x="540" y="33"/>
                    <a:pt x="540" y="33"/>
                    <a:pt x="540" y="33"/>
                  </a:cubicBezTo>
                  <a:close/>
                  <a:moveTo>
                    <a:pt x="532" y="35"/>
                  </a:moveTo>
                  <a:cubicBezTo>
                    <a:pt x="532" y="35"/>
                    <a:pt x="532" y="35"/>
                    <a:pt x="532" y="35"/>
                  </a:cubicBezTo>
                  <a:cubicBezTo>
                    <a:pt x="532" y="35"/>
                    <a:pt x="532" y="35"/>
                    <a:pt x="532" y="35"/>
                  </a:cubicBezTo>
                  <a:cubicBezTo>
                    <a:pt x="532" y="35"/>
                    <a:pt x="532" y="35"/>
                    <a:pt x="532" y="35"/>
                  </a:cubicBezTo>
                  <a:cubicBezTo>
                    <a:pt x="532" y="35"/>
                    <a:pt x="532" y="35"/>
                    <a:pt x="532" y="35"/>
                  </a:cubicBezTo>
                  <a:cubicBezTo>
                    <a:pt x="532" y="35"/>
                    <a:pt x="532" y="35"/>
                    <a:pt x="532" y="35"/>
                  </a:cubicBezTo>
                  <a:close/>
                  <a:moveTo>
                    <a:pt x="548" y="34"/>
                  </a:moveTo>
                  <a:cubicBezTo>
                    <a:pt x="548" y="34"/>
                    <a:pt x="548" y="34"/>
                    <a:pt x="548" y="34"/>
                  </a:cubicBezTo>
                  <a:cubicBezTo>
                    <a:pt x="548" y="34"/>
                    <a:pt x="548" y="34"/>
                    <a:pt x="548" y="34"/>
                  </a:cubicBezTo>
                  <a:cubicBezTo>
                    <a:pt x="547" y="34"/>
                    <a:pt x="547" y="34"/>
                    <a:pt x="547" y="34"/>
                  </a:cubicBezTo>
                  <a:cubicBezTo>
                    <a:pt x="547" y="34"/>
                    <a:pt x="547" y="34"/>
                    <a:pt x="547" y="34"/>
                  </a:cubicBezTo>
                  <a:lnTo>
                    <a:pt x="548" y="34"/>
                  </a:lnTo>
                  <a:close/>
                  <a:moveTo>
                    <a:pt x="547" y="34"/>
                  </a:moveTo>
                  <a:cubicBezTo>
                    <a:pt x="547" y="34"/>
                    <a:pt x="547" y="34"/>
                    <a:pt x="547" y="34"/>
                  </a:cubicBezTo>
                  <a:cubicBezTo>
                    <a:pt x="546" y="34"/>
                    <a:pt x="546" y="34"/>
                    <a:pt x="546" y="34"/>
                  </a:cubicBezTo>
                  <a:cubicBezTo>
                    <a:pt x="547" y="34"/>
                    <a:pt x="547" y="34"/>
                    <a:pt x="547" y="34"/>
                  </a:cubicBezTo>
                  <a:close/>
                  <a:moveTo>
                    <a:pt x="172" y="60"/>
                  </a:moveTo>
                  <a:cubicBezTo>
                    <a:pt x="172" y="60"/>
                    <a:pt x="172" y="60"/>
                    <a:pt x="172" y="60"/>
                  </a:cubicBezTo>
                  <a:cubicBezTo>
                    <a:pt x="172" y="60"/>
                    <a:pt x="172" y="60"/>
                    <a:pt x="173" y="60"/>
                  </a:cubicBezTo>
                  <a:cubicBezTo>
                    <a:pt x="173" y="60"/>
                    <a:pt x="173" y="60"/>
                    <a:pt x="173" y="60"/>
                  </a:cubicBezTo>
                  <a:cubicBezTo>
                    <a:pt x="173" y="60"/>
                    <a:pt x="173" y="60"/>
                    <a:pt x="173" y="60"/>
                  </a:cubicBezTo>
                  <a:cubicBezTo>
                    <a:pt x="173" y="60"/>
                    <a:pt x="173" y="60"/>
                    <a:pt x="173" y="60"/>
                  </a:cubicBezTo>
                  <a:cubicBezTo>
                    <a:pt x="173" y="60"/>
                    <a:pt x="173" y="60"/>
                    <a:pt x="173" y="60"/>
                  </a:cubicBezTo>
                  <a:lnTo>
                    <a:pt x="172" y="60"/>
                  </a:lnTo>
                  <a:close/>
                  <a:moveTo>
                    <a:pt x="302" y="52"/>
                  </a:moveTo>
                  <a:cubicBezTo>
                    <a:pt x="302" y="52"/>
                    <a:pt x="302" y="52"/>
                    <a:pt x="302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2" y="52"/>
                    <a:pt x="302" y="52"/>
                    <a:pt x="302" y="52"/>
                  </a:cubicBezTo>
                  <a:close/>
                  <a:moveTo>
                    <a:pt x="296" y="52"/>
                  </a:moveTo>
                  <a:cubicBezTo>
                    <a:pt x="296" y="52"/>
                    <a:pt x="296" y="52"/>
                    <a:pt x="296" y="52"/>
                  </a:cubicBezTo>
                  <a:cubicBezTo>
                    <a:pt x="296" y="52"/>
                    <a:pt x="296" y="52"/>
                    <a:pt x="296" y="52"/>
                  </a:cubicBezTo>
                  <a:cubicBezTo>
                    <a:pt x="296" y="52"/>
                    <a:pt x="296" y="52"/>
                    <a:pt x="296" y="52"/>
                  </a:cubicBezTo>
                  <a:close/>
                  <a:moveTo>
                    <a:pt x="301" y="52"/>
                  </a:moveTo>
                  <a:cubicBezTo>
                    <a:pt x="301" y="52"/>
                    <a:pt x="301" y="52"/>
                    <a:pt x="301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2" y="52"/>
                    <a:pt x="302" y="52"/>
                    <a:pt x="301" y="52"/>
                  </a:cubicBezTo>
                  <a:close/>
                  <a:moveTo>
                    <a:pt x="297" y="53"/>
                  </a:moveTo>
                  <a:cubicBezTo>
                    <a:pt x="297" y="53"/>
                    <a:pt x="297" y="53"/>
                    <a:pt x="297" y="53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8" y="52"/>
                    <a:pt x="298" y="52"/>
                    <a:pt x="298" y="52"/>
                  </a:cubicBezTo>
                  <a:cubicBezTo>
                    <a:pt x="298" y="52"/>
                    <a:pt x="298" y="52"/>
                    <a:pt x="298" y="52"/>
                  </a:cubicBezTo>
                  <a:cubicBezTo>
                    <a:pt x="298" y="52"/>
                    <a:pt x="298" y="52"/>
                    <a:pt x="298" y="52"/>
                  </a:cubicBezTo>
                  <a:cubicBezTo>
                    <a:pt x="298" y="52"/>
                    <a:pt x="298" y="52"/>
                    <a:pt x="298" y="52"/>
                  </a:cubicBezTo>
                  <a:cubicBezTo>
                    <a:pt x="298" y="52"/>
                    <a:pt x="298" y="52"/>
                    <a:pt x="297" y="52"/>
                  </a:cubicBezTo>
                  <a:cubicBezTo>
                    <a:pt x="297" y="53"/>
                    <a:pt x="297" y="53"/>
                    <a:pt x="297" y="53"/>
                  </a:cubicBezTo>
                  <a:cubicBezTo>
                    <a:pt x="297" y="53"/>
                    <a:pt x="297" y="53"/>
                    <a:pt x="297" y="53"/>
                  </a:cubicBezTo>
                  <a:cubicBezTo>
                    <a:pt x="297" y="53"/>
                    <a:pt x="297" y="53"/>
                    <a:pt x="297" y="53"/>
                  </a:cubicBezTo>
                  <a:close/>
                  <a:moveTo>
                    <a:pt x="544" y="36"/>
                  </a:moveTo>
                  <a:cubicBezTo>
                    <a:pt x="544" y="36"/>
                    <a:pt x="544" y="36"/>
                    <a:pt x="544" y="36"/>
                  </a:cubicBezTo>
                  <a:cubicBezTo>
                    <a:pt x="544" y="36"/>
                    <a:pt x="544" y="36"/>
                    <a:pt x="544" y="36"/>
                  </a:cubicBezTo>
                  <a:cubicBezTo>
                    <a:pt x="544" y="36"/>
                    <a:pt x="544" y="36"/>
                    <a:pt x="544" y="36"/>
                  </a:cubicBezTo>
                  <a:close/>
                  <a:moveTo>
                    <a:pt x="299" y="52"/>
                  </a:moveTo>
                  <a:cubicBezTo>
                    <a:pt x="299" y="52"/>
                    <a:pt x="299" y="52"/>
                    <a:pt x="299" y="52"/>
                  </a:cubicBezTo>
                  <a:cubicBezTo>
                    <a:pt x="299" y="53"/>
                    <a:pt x="299" y="53"/>
                    <a:pt x="299" y="53"/>
                  </a:cubicBezTo>
                  <a:cubicBezTo>
                    <a:pt x="299" y="53"/>
                    <a:pt x="299" y="53"/>
                    <a:pt x="299" y="53"/>
                  </a:cubicBezTo>
                  <a:cubicBezTo>
                    <a:pt x="299" y="53"/>
                    <a:pt x="299" y="53"/>
                    <a:pt x="299" y="53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299" y="52"/>
                    <a:pt x="299" y="52"/>
                    <a:pt x="299" y="52"/>
                  </a:cubicBezTo>
                  <a:close/>
                  <a:moveTo>
                    <a:pt x="540" y="37"/>
                  </a:moveTo>
                  <a:cubicBezTo>
                    <a:pt x="540" y="37"/>
                    <a:pt x="540" y="37"/>
                    <a:pt x="540" y="37"/>
                  </a:cubicBezTo>
                  <a:cubicBezTo>
                    <a:pt x="541" y="37"/>
                    <a:pt x="541" y="37"/>
                    <a:pt x="541" y="37"/>
                  </a:cubicBezTo>
                  <a:cubicBezTo>
                    <a:pt x="540" y="37"/>
                    <a:pt x="540" y="37"/>
                    <a:pt x="540" y="37"/>
                  </a:cubicBezTo>
                  <a:cubicBezTo>
                    <a:pt x="540" y="37"/>
                    <a:pt x="540" y="37"/>
                    <a:pt x="540" y="37"/>
                  </a:cubicBezTo>
                  <a:cubicBezTo>
                    <a:pt x="540" y="37"/>
                    <a:pt x="540" y="37"/>
                    <a:pt x="540" y="37"/>
                  </a:cubicBezTo>
                  <a:cubicBezTo>
                    <a:pt x="540" y="37"/>
                    <a:pt x="540" y="37"/>
                    <a:pt x="540" y="37"/>
                  </a:cubicBezTo>
                  <a:close/>
                  <a:moveTo>
                    <a:pt x="541" y="37"/>
                  </a:moveTo>
                  <a:cubicBezTo>
                    <a:pt x="541" y="37"/>
                    <a:pt x="541" y="37"/>
                    <a:pt x="541" y="37"/>
                  </a:cubicBezTo>
                  <a:cubicBezTo>
                    <a:pt x="541" y="37"/>
                    <a:pt x="541" y="37"/>
                    <a:pt x="541" y="37"/>
                  </a:cubicBezTo>
                  <a:cubicBezTo>
                    <a:pt x="542" y="37"/>
                    <a:pt x="542" y="37"/>
                    <a:pt x="542" y="37"/>
                  </a:cubicBezTo>
                  <a:cubicBezTo>
                    <a:pt x="542" y="37"/>
                    <a:pt x="542" y="37"/>
                    <a:pt x="542" y="37"/>
                  </a:cubicBezTo>
                  <a:cubicBezTo>
                    <a:pt x="542" y="37"/>
                    <a:pt x="542" y="37"/>
                    <a:pt x="542" y="37"/>
                  </a:cubicBezTo>
                  <a:cubicBezTo>
                    <a:pt x="542" y="37"/>
                    <a:pt x="542" y="37"/>
                    <a:pt x="542" y="37"/>
                  </a:cubicBezTo>
                  <a:lnTo>
                    <a:pt x="541" y="37"/>
                  </a:lnTo>
                  <a:close/>
                  <a:moveTo>
                    <a:pt x="529" y="39"/>
                  </a:moveTo>
                  <a:cubicBezTo>
                    <a:pt x="529" y="39"/>
                    <a:pt x="529" y="39"/>
                    <a:pt x="529" y="39"/>
                  </a:cubicBezTo>
                  <a:cubicBezTo>
                    <a:pt x="529" y="39"/>
                    <a:pt x="529" y="39"/>
                    <a:pt x="529" y="39"/>
                  </a:cubicBezTo>
                  <a:cubicBezTo>
                    <a:pt x="528" y="39"/>
                    <a:pt x="528" y="39"/>
                    <a:pt x="528" y="39"/>
                  </a:cubicBezTo>
                  <a:cubicBezTo>
                    <a:pt x="528" y="39"/>
                    <a:pt x="528" y="39"/>
                    <a:pt x="528" y="39"/>
                  </a:cubicBezTo>
                  <a:cubicBezTo>
                    <a:pt x="528" y="40"/>
                    <a:pt x="528" y="40"/>
                    <a:pt x="528" y="40"/>
                  </a:cubicBezTo>
                  <a:cubicBezTo>
                    <a:pt x="529" y="40"/>
                    <a:pt x="529" y="40"/>
                    <a:pt x="529" y="40"/>
                  </a:cubicBezTo>
                  <a:cubicBezTo>
                    <a:pt x="529" y="40"/>
                    <a:pt x="529" y="40"/>
                    <a:pt x="529" y="40"/>
                  </a:cubicBezTo>
                  <a:cubicBezTo>
                    <a:pt x="529" y="40"/>
                    <a:pt x="529" y="40"/>
                    <a:pt x="529" y="40"/>
                  </a:cubicBezTo>
                  <a:cubicBezTo>
                    <a:pt x="530" y="40"/>
                    <a:pt x="530" y="40"/>
                    <a:pt x="530" y="40"/>
                  </a:cubicBezTo>
                  <a:cubicBezTo>
                    <a:pt x="530" y="40"/>
                    <a:pt x="530" y="40"/>
                    <a:pt x="530" y="40"/>
                  </a:cubicBezTo>
                  <a:cubicBezTo>
                    <a:pt x="530" y="39"/>
                    <a:pt x="530" y="39"/>
                    <a:pt x="530" y="39"/>
                  </a:cubicBezTo>
                  <a:cubicBezTo>
                    <a:pt x="530" y="39"/>
                    <a:pt x="530" y="39"/>
                    <a:pt x="530" y="39"/>
                  </a:cubicBezTo>
                  <a:cubicBezTo>
                    <a:pt x="530" y="39"/>
                    <a:pt x="530" y="39"/>
                    <a:pt x="530" y="39"/>
                  </a:cubicBezTo>
                  <a:cubicBezTo>
                    <a:pt x="531" y="39"/>
                    <a:pt x="531" y="39"/>
                    <a:pt x="531" y="39"/>
                  </a:cubicBezTo>
                  <a:cubicBezTo>
                    <a:pt x="531" y="39"/>
                    <a:pt x="531" y="39"/>
                    <a:pt x="531" y="39"/>
                  </a:cubicBezTo>
                  <a:cubicBezTo>
                    <a:pt x="531" y="39"/>
                    <a:pt x="531" y="39"/>
                    <a:pt x="532" y="38"/>
                  </a:cubicBezTo>
                  <a:cubicBezTo>
                    <a:pt x="531" y="38"/>
                    <a:pt x="531" y="38"/>
                    <a:pt x="531" y="38"/>
                  </a:cubicBezTo>
                  <a:cubicBezTo>
                    <a:pt x="531" y="38"/>
                    <a:pt x="531" y="38"/>
                    <a:pt x="531" y="38"/>
                  </a:cubicBezTo>
                  <a:cubicBezTo>
                    <a:pt x="531" y="38"/>
                    <a:pt x="531" y="38"/>
                    <a:pt x="531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39"/>
                    <a:pt x="530" y="39"/>
                    <a:pt x="530" y="39"/>
                  </a:cubicBezTo>
                  <a:cubicBezTo>
                    <a:pt x="530" y="39"/>
                    <a:pt x="530" y="39"/>
                    <a:pt x="530" y="39"/>
                  </a:cubicBezTo>
                  <a:cubicBezTo>
                    <a:pt x="529" y="39"/>
                    <a:pt x="529" y="39"/>
                    <a:pt x="529" y="39"/>
                  </a:cubicBezTo>
                  <a:cubicBezTo>
                    <a:pt x="529" y="39"/>
                    <a:pt x="529" y="39"/>
                    <a:pt x="529" y="39"/>
                  </a:cubicBezTo>
                  <a:cubicBezTo>
                    <a:pt x="529" y="39"/>
                    <a:pt x="529" y="39"/>
                    <a:pt x="529" y="39"/>
                  </a:cubicBezTo>
                  <a:cubicBezTo>
                    <a:pt x="529" y="39"/>
                    <a:pt x="529" y="39"/>
                    <a:pt x="529" y="39"/>
                  </a:cubicBezTo>
                  <a:cubicBezTo>
                    <a:pt x="529" y="39"/>
                    <a:pt x="529" y="39"/>
                    <a:pt x="529" y="39"/>
                  </a:cubicBezTo>
                  <a:cubicBezTo>
                    <a:pt x="529" y="39"/>
                    <a:pt x="529" y="39"/>
                    <a:pt x="529" y="39"/>
                  </a:cubicBezTo>
                  <a:close/>
                  <a:moveTo>
                    <a:pt x="194" y="61"/>
                  </a:move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4" y="61"/>
                  </a:cubicBezTo>
                  <a:close/>
                  <a:moveTo>
                    <a:pt x="197" y="63"/>
                  </a:moveTo>
                  <a:cubicBezTo>
                    <a:pt x="197" y="63"/>
                    <a:pt x="197" y="63"/>
                    <a:pt x="197" y="63"/>
                  </a:cubicBezTo>
                  <a:cubicBezTo>
                    <a:pt x="198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199" y="63"/>
                    <a:pt x="198" y="63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7" y="63"/>
                    <a:pt x="197" y="63"/>
                    <a:pt x="197" y="63"/>
                  </a:cubicBezTo>
                  <a:cubicBezTo>
                    <a:pt x="196" y="63"/>
                    <a:pt x="197" y="63"/>
                    <a:pt x="196" y="63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5" y="63"/>
                    <a:pt x="195" y="63"/>
                    <a:pt x="195" y="63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2"/>
                    <a:pt x="191" y="62"/>
                    <a:pt x="190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8" y="62"/>
                    <a:pt x="188" y="62"/>
                    <a:pt x="188" y="62"/>
                  </a:cubicBezTo>
                  <a:cubicBezTo>
                    <a:pt x="188" y="62"/>
                    <a:pt x="188" y="62"/>
                    <a:pt x="188" y="62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8" y="62"/>
                    <a:pt x="188" y="62"/>
                    <a:pt x="188" y="62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7" y="63"/>
                    <a:pt x="187" y="63"/>
                    <a:pt x="188" y="63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8" y="63"/>
                    <a:pt x="188" y="63"/>
                    <a:pt x="188" y="63"/>
                  </a:cubicBezTo>
                  <a:cubicBezTo>
                    <a:pt x="189" y="63"/>
                    <a:pt x="189" y="63"/>
                    <a:pt x="189" y="63"/>
                  </a:cubicBezTo>
                  <a:cubicBezTo>
                    <a:pt x="189" y="63"/>
                    <a:pt x="189" y="63"/>
                    <a:pt x="189" y="63"/>
                  </a:cubicBezTo>
                  <a:cubicBezTo>
                    <a:pt x="189" y="63"/>
                    <a:pt x="189" y="63"/>
                    <a:pt x="189" y="63"/>
                  </a:cubicBezTo>
                  <a:cubicBezTo>
                    <a:pt x="189" y="63"/>
                    <a:pt x="189" y="63"/>
                    <a:pt x="189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95" y="63"/>
                    <a:pt x="195" y="63"/>
                    <a:pt x="195" y="63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6" y="64"/>
                    <a:pt x="196" y="64"/>
                    <a:pt x="197" y="64"/>
                  </a:cubicBezTo>
                  <a:lnTo>
                    <a:pt x="197" y="63"/>
                  </a:lnTo>
                  <a:close/>
                  <a:moveTo>
                    <a:pt x="185" y="63"/>
                  </a:moveTo>
                  <a:cubicBezTo>
                    <a:pt x="186" y="63"/>
                    <a:pt x="186" y="63"/>
                    <a:pt x="186" y="63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5" y="64"/>
                    <a:pt x="185" y="64"/>
                    <a:pt x="185" y="64"/>
                  </a:cubicBezTo>
                  <a:lnTo>
                    <a:pt x="185" y="63"/>
                  </a:lnTo>
                  <a:close/>
                  <a:moveTo>
                    <a:pt x="202" y="63"/>
                  </a:moveTo>
                  <a:cubicBezTo>
                    <a:pt x="202" y="63"/>
                    <a:pt x="202" y="63"/>
                    <a:pt x="202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3"/>
                    <a:pt x="202" y="63"/>
                    <a:pt x="202" y="63"/>
                  </a:cubicBezTo>
                  <a:close/>
                  <a:moveTo>
                    <a:pt x="211" y="63"/>
                  </a:moveTo>
                  <a:cubicBezTo>
                    <a:pt x="211" y="63"/>
                    <a:pt x="210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09" y="63"/>
                    <a:pt x="209" y="63"/>
                    <a:pt x="208" y="63"/>
                  </a:cubicBezTo>
                  <a:cubicBezTo>
                    <a:pt x="208" y="64"/>
                    <a:pt x="208" y="64"/>
                    <a:pt x="208" y="64"/>
                  </a:cubicBezTo>
                  <a:cubicBezTo>
                    <a:pt x="208" y="64"/>
                    <a:pt x="208" y="64"/>
                    <a:pt x="208" y="64"/>
                  </a:cubicBezTo>
                  <a:cubicBezTo>
                    <a:pt x="208" y="64"/>
                    <a:pt x="207" y="64"/>
                    <a:pt x="206" y="64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6" y="64"/>
                    <a:pt x="206" y="64"/>
                    <a:pt x="206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4"/>
                    <a:pt x="206" y="64"/>
                    <a:pt x="205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2" y="64"/>
                    <a:pt x="202" y="64"/>
                    <a:pt x="202" y="64"/>
                  </a:cubicBezTo>
                  <a:cubicBezTo>
                    <a:pt x="202" y="64"/>
                    <a:pt x="202" y="64"/>
                    <a:pt x="201" y="64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201" y="64"/>
                    <a:pt x="201" y="64"/>
                    <a:pt x="201" y="64"/>
                  </a:cubicBezTo>
                  <a:cubicBezTo>
                    <a:pt x="202" y="64"/>
                    <a:pt x="202" y="64"/>
                    <a:pt x="202" y="64"/>
                  </a:cubicBezTo>
                  <a:cubicBezTo>
                    <a:pt x="202" y="64"/>
                    <a:pt x="202" y="64"/>
                    <a:pt x="202" y="64"/>
                  </a:cubicBezTo>
                  <a:cubicBezTo>
                    <a:pt x="203" y="64"/>
                    <a:pt x="203" y="64"/>
                    <a:pt x="203" y="64"/>
                  </a:cubicBezTo>
                  <a:cubicBezTo>
                    <a:pt x="203" y="64"/>
                    <a:pt x="203" y="64"/>
                    <a:pt x="203" y="64"/>
                  </a:cubicBezTo>
                  <a:cubicBezTo>
                    <a:pt x="203" y="64"/>
                    <a:pt x="203" y="64"/>
                    <a:pt x="203" y="64"/>
                  </a:cubicBezTo>
                  <a:cubicBezTo>
                    <a:pt x="203" y="64"/>
                    <a:pt x="203" y="64"/>
                    <a:pt x="203" y="64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3" y="64"/>
                    <a:pt x="203" y="64"/>
                    <a:pt x="203" y="64"/>
                  </a:cubicBezTo>
                  <a:cubicBezTo>
                    <a:pt x="203" y="64"/>
                    <a:pt x="203" y="64"/>
                    <a:pt x="203" y="64"/>
                  </a:cubicBezTo>
                  <a:cubicBezTo>
                    <a:pt x="203" y="63"/>
                    <a:pt x="203" y="63"/>
                    <a:pt x="203" y="63"/>
                  </a:cubicBezTo>
                  <a:cubicBezTo>
                    <a:pt x="203" y="63"/>
                    <a:pt x="203" y="63"/>
                    <a:pt x="203" y="63"/>
                  </a:cubicBezTo>
                  <a:cubicBezTo>
                    <a:pt x="203" y="63"/>
                    <a:pt x="203" y="63"/>
                    <a:pt x="203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3"/>
                    <a:pt x="205" y="63"/>
                    <a:pt x="205" y="63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5" y="63"/>
                    <a:pt x="205" y="63"/>
                    <a:pt x="206" y="63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8" y="63"/>
                    <a:pt x="208" y="63"/>
                    <a:pt x="208" y="63"/>
                  </a:cubicBezTo>
                  <a:cubicBezTo>
                    <a:pt x="208" y="63"/>
                    <a:pt x="208" y="63"/>
                    <a:pt x="208" y="63"/>
                  </a:cubicBezTo>
                  <a:cubicBezTo>
                    <a:pt x="208" y="63"/>
                    <a:pt x="208" y="63"/>
                    <a:pt x="208" y="63"/>
                  </a:cubicBezTo>
                  <a:cubicBezTo>
                    <a:pt x="208" y="63"/>
                    <a:pt x="208" y="63"/>
                    <a:pt x="208" y="63"/>
                  </a:cubicBezTo>
                  <a:cubicBezTo>
                    <a:pt x="209" y="63"/>
                    <a:pt x="209" y="63"/>
                    <a:pt x="209" y="63"/>
                  </a:cubicBezTo>
                  <a:cubicBezTo>
                    <a:pt x="209" y="63"/>
                    <a:pt x="209" y="63"/>
                    <a:pt x="209" y="63"/>
                  </a:cubicBezTo>
                  <a:cubicBezTo>
                    <a:pt x="209" y="63"/>
                    <a:pt x="210" y="63"/>
                    <a:pt x="210" y="63"/>
                  </a:cubicBezTo>
                  <a:lnTo>
                    <a:pt x="211" y="63"/>
                  </a:lnTo>
                  <a:close/>
                  <a:moveTo>
                    <a:pt x="509" y="44"/>
                  </a:move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0" y="43"/>
                    <a:pt x="510" y="43"/>
                    <a:pt x="510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3"/>
                    <a:pt x="512" y="43"/>
                    <a:pt x="512" y="43"/>
                  </a:cubicBezTo>
                  <a:cubicBezTo>
                    <a:pt x="512" y="43"/>
                    <a:pt x="512" y="43"/>
                    <a:pt x="512" y="43"/>
                  </a:cubicBezTo>
                  <a:cubicBezTo>
                    <a:pt x="512" y="43"/>
                    <a:pt x="512" y="43"/>
                    <a:pt x="512" y="43"/>
                  </a:cubicBezTo>
                  <a:cubicBezTo>
                    <a:pt x="512" y="43"/>
                    <a:pt x="512" y="43"/>
                    <a:pt x="512" y="43"/>
                  </a:cubicBezTo>
                  <a:cubicBezTo>
                    <a:pt x="512" y="43"/>
                    <a:pt x="512" y="43"/>
                    <a:pt x="512" y="43"/>
                  </a:cubicBezTo>
                  <a:cubicBezTo>
                    <a:pt x="512" y="43"/>
                    <a:pt x="512" y="43"/>
                    <a:pt x="512" y="43"/>
                  </a:cubicBezTo>
                  <a:cubicBezTo>
                    <a:pt x="512" y="43"/>
                    <a:pt x="512" y="43"/>
                    <a:pt x="512" y="43"/>
                  </a:cubicBezTo>
                  <a:cubicBezTo>
                    <a:pt x="512" y="43"/>
                    <a:pt x="512" y="43"/>
                    <a:pt x="512" y="43"/>
                  </a:cubicBezTo>
                  <a:cubicBezTo>
                    <a:pt x="513" y="43"/>
                    <a:pt x="513" y="43"/>
                    <a:pt x="513" y="43"/>
                  </a:cubicBezTo>
                  <a:cubicBezTo>
                    <a:pt x="512" y="42"/>
                    <a:pt x="512" y="42"/>
                    <a:pt x="512" y="42"/>
                  </a:cubicBezTo>
                  <a:cubicBezTo>
                    <a:pt x="512" y="42"/>
                    <a:pt x="512" y="42"/>
                    <a:pt x="512" y="42"/>
                  </a:cubicBezTo>
                  <a:cubicBezTo>
                    <a:pt x="512" y="42"/>
                    <a:pt x="511" y="42"/>
                    <a:pt x="511" y="43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0" y="43"/>
                    <a:pt x="510" y="43"/>
                    <a:pt x="510" y="43"/>
                  </a:cubicBezTo>
                  <a:cubicBezTo>
                    <a:pt x="510" y="43"/>
                    <a:pt x="510" y="43"/>
                    <a:pt x="510" y="43"/>
                  </a:cubicBezTo>
                  <a:cubicBezTo>
                    <a:pt x="510" y="43"/>
                    <a:pt x="510" y="43"/>
                    <a:pt x="509" y="43"/>
                  </a:cubicBezTo>
                  <a:cubicBezTo>
                    <a:pt x="509" y="43"/>
                    <a:pt x="509" y="43"/>
                    <a:pt x="509" y="43"/>
                  </a:cubicBezTo>
                  <a:cubicBezTo>
                    <a:pt x="509" y="43"/>
                    <a:pt x="509" y="43"/>
                    <a:pt x="509" y="43"/>
                  </a:cubicBezTo>
                  <a:cubicBezTo>
                    <a:pt x="509" y="43"/>
                    <a:pt x="509" y="43"/>
                    <a:pt x="509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8" y="44"/>
                    <a:pt x="509" y="44"/>
                    <a:pt x="509" y="44"/>
                  </a:cubicBezTo>
                  <a:cubicBezTo>
                    <a:pt x="509" y="44"/>
                    <a:pt x="509" y="44"/>
                    <a:pt x="509" y="44"/>
                  </a:cubicBezTo>
                  <a:close/>
                  <a:moveTo>
                    <a:pt x="196" y="65"/>
                  </a:moveTo>
                  <a:cubicBezTo>
                    <a:pt x="196" y="65"/>
                    <a:pt x="196" y="65"/>
                    <a:pt x="196" y="65"/>
                  </a:cubicBezTo>
                  <a:cubicBezTo>
                    <a:pt x="197" y="65"/>
                    <a:pt x="197" y="65"/>
                    <a:pt x="197" y="65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196" y="64"/>
                    <a:pt x="196" y="64"/>
                    <a:pt x="196" y="64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5" y="64"/>
                    <a:pt x="195" y="64"/>
                    <a:pt x="195" y="64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5"/>
                    <a:pt x="194" y="65"/>
                    <a:pt x="194" y="65"/>
                  </a:cubicBezTo>
                  <a:cubicBezTo>
                    <a:pt x="194" y="65"/>
                    <a:pt x="194" y="65"/>
                    <a:pt x="194" y="65"/>
                  </a:cubicBezTo>
                  <a:cubicBezTo>
                    <a:pt x="194" y="65"/>
                    <a:pt x="194" y="65"/>
                    <a:pt x="194" y="65"/>
                  </a:cubicBezTo>
                  <a:cubicBezTo>
                    <a:pt x="194" y="65"/>
                    <a:pt x="194" y="65"/>
                    <a:pt x="194" y="65"/>
                  </a:cubicBezTo>
                  <a:cubicBezTo>
                    <a:pt x="195" y="65"/>
                    <a:pt x="195" y="65"/>
                    <a:pt x="195" y="65"/>
                  </a:cubicBezTo>
                  <a:cubicBezTo>
                    <a:pt x="195" y="65"/>
                    <a:pt x="195" y="65"/>
                    <a:pt x="195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6" y="65"/>
                    <a:pt x="196" y="65"/>
                    <a:pt x="196" y="65"/>
                  </a:cubicBezTo>
                  <a:close/>
                  <a:moveTo>
                    <a:pt x="215" y="63"/>
                  </a:move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4" y="63"/>
                    <a:pt x="214" y="63"/>
                    <a:pt x="214" y="63"/>
                  </a:cubicBezTo>
                  <a:cubicBezTo>
                    <a:pt x="214" y="63"/>
                    <a:pt x="214" y="63"/>
                    <a:pt x="214" y="63"/>
                  </a:cubicBezTo>
                  <a:cubicBezTo>
                    <a:pt x="214" y="63"/>
                    <a:pt x="213" y="63"/>
                    <a:pt x="213" y="63"/>
                  </a:cubicBezTo>
                  <a:cubicBezTo>
                    <a:pt x="213" y="63"/>
                    <a:pt x="213" y="63"/>
                    <a:pt x="213" y="63"/>
                  </a:cubicBezTo>
                  <a:cubicBezTo>
                    <a:pt x="214" y="63"/>
                    <a:pt x="214" y="63"/>
                    <a:pt x="214" y="63"/>
                  </a:cubicBezTo>
                  <a:cubicBezTo>
                    <a:pt x="214" y="63"/>
                    <a:pt x="214" y="63"/>
                    <a:pt x="214" y="63"/>
                  </a:cubicBezTo>
                  <a:cubicBezTo>
                    <a:pt x="215" y="63"/>
                    <a:pt x="215" y="63"/>
                    <a:pt x="215" y="63"/>
                  </a:cubicBezTo>
                  <a:close/>
                  <a:moveTo>
                    <a:pt x="526" y="43"/>
                  </a:moveTo>
                  <a:cubicBezTo>
                    <a:pt x="526" y="43"/>
                    <a:pt x="526" y="43"/>
                    <a:pt x="526" y="43"/>
                  </a:cubicBezTo>
                  <a:cubicBezTo>
                    <a:pt x="526" y="43"/>
                    <a:pt x="526" y="43"/>
                    <a:pt x="526" y="43"/>
                  </a:cubicBezTo>
                  <a:cubicBezTo>
                    <a:pt x="526" y="43"/>
                    <a:pt x="526" y="43"/>
                    <a:pt x="526" y="43"/>
                  </a:cubicBezTo>
                  <a:cubicBezTo>
                    <a:pt x="526" y="44"/>
                    <a:pt x="526" y="44"/>
                    <a:pt x="526" y="44"/>
                  </a:cubicBezTo>
                  <a:cubicBezTo>
                    <a:pt x="526" y="44"/>
                    <a:pt x="526" y="44"/>
                    <a:pt x="526" y="44"/>
                  </a:cubicBezTo>
                  <a:cubicBezTo>
                    <a:pt x="526" y="44"/>
                    <a:pt x="526" y="44"/>
                    <a:pt x="526" y="44"/>
                  </a:cubicBezTo>
                  <a:cubicBezTo>
                    <a:pt x="526" y="44"/>
                    <a:pt x="526" y="44"/>
                    <a:pt x="526" y="44"/>
                  </a:cubicBezTo>
                  <a:cubicBezTo>
                    <a:pt x="526" y="44"/>
                    <a:pt x="526" y="44"/>
                    <a:pt x="526" y="44"/>
                  </a:cubicBezTo>
                  <a:cubicBezTo>
                    <a:pt x="527" y="44"/>
                    <a:pt x="527" y="44"/>
                    <a:pt x="527" y="44"/>
                  </a:cubicBezTo>
                  <a:cubicBezTo>
                    <a:pt x="527" y="44"/>
                    <a:pt x="527" y="44"/>
                    <a:pt x="527" y="44"/>
                  </a:cubicBezTo>
                  <a:cubicBezTo>
                    <a:pt x="527" y="44"/>
                    <a:pt x="527" y="44"/>
                    <a:pt x="527" y="44"/>
                  </a:cubicBezTo>
                  <a:cubicBezTo>
                    <a:pt x="527" y="44"/>
                    <a:pt x="527" y="44"/>
                    <a:pt x="527" y="44"/>
                  </a:cubicBezTo>
                  <a:cubicBezTo>
                    <a:pt x="528" y="44"/>
                    <a:pt x="528" y="44"/>
                    <a:pt x="528" y="44"/>
                  </a:cubicBezTo>
                  <a:cubicBezTo>
                    <a:pt x="528" y="44"/>
                    <a:pt x="528" y="44"/>
                    <a:pt x="528" y="44"/>
                  </a:cubicBezTo>
                  <a:cubicBezTo>
                    <a:pt x="527" y="44"/>
                    <a:pt x="527" y="44"/>
                    <a:pt x="527" y="44"/>
                  </a:cubicBezTo>
                  <a:cubicBezTo>
                    <a:pt x="527" y="44"/>
                    <a:pt x="527" y="44"/>
                    <a:pt x="527" y="44"/>
                  </a:cubicBezTo>
                  <a:cubicBezTo>
                    <a:pt x="528" y="44"/>
                    <a:pt x="528" y="44"/>
                    <a:pt x="528" y="44"/>
                  </a:cubicBezTo>
                  <a:cubicBezTo>
                    <a:pt x="528" y="44"/>
                    <a:pt x="528" y="44"/>
                    <a:pt x="528" y="44"/>
                  </a:cubicBezTo>
                  <a:cubicBezTo>
                    <a:pt x="528" y="45"/>
                    <a:pt x="528" y="45"/>
                    <a:pt x="528" y="45"/>
                  </a:cubicBezTo>
                  <a:cubicBezTo>
                    <a:pt x="528" y="45"/>
                    <a:pt x="528" y="45"/>
                    <a:pt x="528" y="45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30" y="44"/>
                    <a:pt x="530" y="44"/>
                  </a:cubicBezTo>
                  <a:cubicBezTo>
                    <a:pt x="530" y="45"/>
                    <a:pt x="530" y="45"/>
                    <a:pt x="530" y="45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2" y="44"/>
                    <a:pt x="532" y="44"/>
                    <a:pt x="532" y="44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33" y="45"/>
                    <a:pt x="532" y="45"/>
                    <a:pt x="533" y="45"/>
                  </a:cubicBezTo>
                  <a:cubicBezTo>
                    <a:pt x="533" y="45"/>
                    <a:pt x="533" y="45"/>
                    <a:pt x="533" y="45"/>
                  </a:cubicBezTo>
                  <a:cubicBezTo>
                    <a:pt x="533" y="45"/>
                    <a:pt x="533" y="45"/>
                    <a:pt x="533" y="45"/>
                  </a:cubicBezTo>
                  <a:cubicBezTo>
                    <a:pt x="533" y="44"/>
                    <a:pt x="533" y="44"/>
                    <a:pt x="533" y="44"/>
                  </a:cubicBezTo>
                  <a:cubicBezTo>
                    <a:pt x="533" y="44"/>
                    <a:pt x="533" y="44"/>
                    <a:pt x="533" y="44"/>
                  </a:cubicBezTo>
                  <a:cubicBezTo>
                    <a:pt x="533" y="44"/>
                    <a:pt x="532" y="44"/>
                    <a:pt x="532" y="44"/>
                  </a:cubicBezTo>
                  <a:cubicBezTo>
                    <a:pt x="532" y="44"/>
                    <a:pt x="532" y="44"/>
                    <a:pt x="532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1" y="44"/>
                    <a:pt x="531" y="44"/>
                    <a:pt x="531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4"/>
                    <a:pt x="529" y="44"/>
                    <a:pt x="529" y="44"/>
                  </a:cubicBezTo>
                  <a:cubicBezTo>
                    <a:pt x="529" y="43"/>
                    <a:pt x="529" y="43"/>
                    <a:pt x="529" y="43"/>
                  </a:cubicBezTo>
                  <a:cubicBezTo>
                    <a:pt x="530" y="43"/>
                    <a:pt x="530" y="43"/>
                    <a:pt x="530" y="43"/>
                  </a:cubicBezTo>
                  <a:cubicBezTo>
                    <a:pt x="530" y="43"/>
                    <a:pt x="530" y="43"/>
                    <a:pt x="530" y="43"/>
                  </a:cubicBezTo>
                  <a:cubicBezTo>
                    <a:pt x="530" y="43"/>
                    <a:pt x="530" y="43"/>
                    <a:pt x="530" y="43"/>
                  </a:cubicBezTo>
                  <a:cubicBezTo>
                    <a:pt x="530" y="43"/>
                    <a:pt x="530" y="43"/>
                    <a:pt x="530" y="43"/>
                  </a:cubicBezTo>
                  <a:cubicBezTo>
                    <a:pt x="530" y="43"/>
                    <a:pt x="530" y="43"/>
                    <a:pt x="530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31" y="42"/>
                    <a:pt x="531" y="42"/>
                    <a:pt x="531" y="42"/>
                  </a:cubicBezTo>
                  <a:cubicBezTo>
                    <a:pt x="531" y="42"/>
                    <a:pt x="531" y="42"/>
                    <a:pt x="531" y="42"/>
                  </a:cubicBezTo>
                  <a:cubicBezTo>
                    <a:pt x="531" y="42"/>
                    <a:pt x="531" y="42"/>
                    <a:pt x="531" y="42"/>
                  </a:cubicBezTo>
                  <a:cubicBezTo>
                    <a:pt x="530" y="42"/>
                    <a:pt x="530" y="42"/>
                    <a:pt x="530" y="42"/>
                  </a:cubicBezTo>
                  <a:cubicBezTo>
                    <a:pt x="530" y="42"/>
                    <a:pt x="530" y="42"/>
                    <a:pt x="530" y="42"/>
                  </a:cubicBezTo>
                  <a:cubicBezTo>
                    <a:pt x="530" y="42"/>
                    <a:pt x="530" y="42"/>
                    <a:pt x="530" y="42"/>
                  </a:cubicBezTo>
                  <a:cubicBezTo>
                    <a:pt x="530" y="42"/>
                    <a:pt x="530" y="42"/>
                    <a:pt x="530" y="42"/>
                  </a:cubicBezTo>
                  <a:cubicBezTo>
                    <a:pt x="530" y="42"/>
                    <a:pt x="530" y="42"/>
                    <a:pt x="530" y="42"/>
                  </a:cubicBezTo>
                  <a:cubicBezTo>
                    <a:pt x="531" y="42"/>
                    <a:pt x="531" y="42"/>
                    <a:pt x="531" y="42"/>
                  </a:cubicBezTo>
                  <a:cubicBezTo>
                    <a:pt x="531" y="42"/>
                    <a:pt x="531" y="42"/>
                    <a:pt x="531" y="42"/>
                  </a:cubicBezTo>
                  <a:cubicBezTo>
                    <a:pt x="531" y="42"/>
                    <a:pt x="531" y="42"/>
                    <a:pt x="531" y="42"/>
                  </a:cubicBezTo>
                  <a:cubicBezTo>
                    <a:pt x="531" y="42"/>
                    <a:pt x="531" y="42"/>
                    <a:pt x="531" y="42"/>
                  </a:cubicBezTo>
                  <a:cubicBezTo>
                    <a:pt x="530" y="42"/>
                    <a:pt x="530" y="42"/>
                    <a:pt x="530" y="42"/>
                  </a:cubicBezTo>
                  <a:cubicBezTo>
                    <a:pt x="530" y="42"/>
                    <a:pt x="530" y="42"/>
                    <a:pt x="530" y="42"/>
                  </a:cubicBezTo>
                  <a:cubicBezTo>
                    <a:pt x="530" y="42"/>
                    <a:pt x="530" y="42"/>
                    <a:pt x="530" y="42"/>
                  </a:cubicBezTo>
                  <a:cubicBezTo>
                    <a:pt x="529" y="42"/>
                    <a:pt x="529" y="42"/>
                    <a:pt x="529" y="42"/>
                  </a:cubicBezTo>
                  <a:cubicBezTo>
                    <a:pt x="528" y="42"/>
                    <a:pt x="528" y="42"/>
                    <a:pt x="528" y="42"/>
                  </a:cubicBezTo>
                  <a:cubicBezTo>
                    <a:pt x="528" y="42"/>
                    <a:pt x="528" y="42"/>
                    <a:pt x="528" y="42"/>
                  </a:cubicBezTo>
                  <a:cubicBezTo>
                    <a:pt x="528" y="42"/>
                    <a:pt x="528" y="42"/>
                    <a:pt x="528" y="42"/>
                  </a:cubicBezTo>
                  <a:cubicBezTo>
                    <a:pt x="528" y="42"/>
                    <a:pt x="528" y="42"/>
                    <a:pt x="528" y="42"/>
                  </a:cubicBezTo>
                  <a:cubicBezTo>
                    <a:pt x="528" y="42"/>
                    <a:pt x="528" y="42"/>
                    <a:pt x="528" y="42"/>
                  </a:cubicBezTo>
                  <a:cubicBezTo>
                    <a:pt x="528" y="42"/>
                    <a:pt x="528" y="42"/>
                    <a:pt x="528" y="42"/>
                  </a:cubicBezTo>
                  <a:cubicBezTo>
                    <a:pt x="528" y="42"/>
                    <a:pt x="528" y="42"/>
                    <a:pt x="528" y="42"/>
                  </a:cubicBezTo>
                  <a:cubicBezTo>
                    <a:pt x="528" y="42"/>
                    <a:pt x="528" y="42"/>
                    <a:pt x="528" y="42"/>
                  </a:cubicBezTo>
                  <a:cubicBezTo>
                    <a:pt x="528" y="42"/>
                    <a:pt x="528" y="42"/>
                    <a:pt x="528" y="42"/>
                  </a:cubicBezTo>
                  <a:cubicBezTo>
                    <a:pt x="527" y="42"/>
                    <a:pt x="527" y="42"/>
                    <a:pt x="527" y="42"/>
                  </a:cubicBezTo>
                  <a:cubicBezTo>
                    <a:pt x="527" y="43"/>
                    <a:pt x="527" y="43"/>
                    <a:pt x="527" y="43"/>
                  </a:cubicBezTo>
                  <a:cubicBezTo>
                    <a:pt x="527" y="43"/>
                    <a:pt x="527" y="43"/>
                    <a:pt x="527" y="43"/>
                  </a:cubicBezTo>
                  <a:cubicBezTo>
                    <a:pt x="527" y="43"/>
                    <a:pt x="527" y="43"/>
                    <a:pt x="527" y="43"/>
                  </a:cubicBezTo>
                  <a:cubicBezTo>
                    <a:pt x="527" y="43"/>
                    <a:pt x="527" y="43"/>
                    <a:pt x="527" y="43"/>
                  </a:cubicBezTo>
                  <a:cubicBezTo>
                    <a:pt x="528" y="43"/>
                    <a:pt x="527" y="43"/>
                    <a:pt x="527" y="43"/>
                  </a:cubicBezTo>
                  <a:cubicBezTo>
                    <a:pt x="527" y="43"/>
                    <a:pt x="527" y="43"/>
                    <a:pt x="527" y="43"/>
                  </a:cubicBezTo>
                  <a:cubicBezTo>
                    <a:pt x="527" y="43"/>
                    <a:pt x="526" y="43"/>
                    <a:pt x="526" y="43"/>
                  </a:cubicBezTo>
                  <a:close/>
                  <a:moveTo>
                    <a:pt x="222" y="64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2" y="64"/>
                    <a:pt x="222" y="64"/>
                    <a:pt x="222" y="64"/>
                  </a:cubicBezTo>
                  <a:cubicBezTo>
                    <a:pt x="222" y="64"/>
                    <a:pt x="222" y="64"/>
                    <a:pt x="222" y="64"/>
                  </a:cubicBezTo>
                  <a:cubicBezTo>
                    <a:pt x="222" y="64"/>
                    <a:pt x="222" y="64"/>
                    <a:pt x="222" y="64"/>
                  </a:cubicBezTo>
                  <a:cubicBezTo>
                    <a:pt x="222" y="64"/>
                    <a:pt x="222" y="64"/>
                    <a:pt x="222" y="64"/>
                  </a:cubicBezTo>
                  <a:cubicBezTo>
                    <a:pt x="222" y="64"/>
                    <a:pt x="222" y="64"/>
                    <a:pt x="222" y="64"/>
                  </a:cubicBezTo>
                  <a:close/>
                  <a:moveTo>
                    <a:pt x="222" y="64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2" y="64"/>
                    <a:pt x="222" y="64"/>
                    <a:pt x="222" y="64"/>
                  </a:cubicBezTo>
                  <a:cubicBezTo>
                    <a:pt x="222" y="64"/>
                    <a:pt x="222" y="64"/>
                    <a:pt x="222" y="64"/>
                  </a:cubicBezTo>
                  <a:cubicBezTo>
                    <a:pt x="222" y="64"/>
                    <a:pt x="222" y="64"/>
                    <a:pt x="222" y="64"/>
                  </a:cubicBezTo>
                  <a:cubicBezTo>
                    <a:pt x="222" y="64"/>
                    <a:pt x="222" y="64"/>
                    <a:pt x="222" y="64"/>
                  </a:cubicBezTo>
                  <a:close/>
                  <a:moveTo>
                    <a:pt x="223" y="65"/>
                  </a:moveTo>
                  <a:cubicBezTo>
                    <a:pt x="223" y="65"/>
                    <a:pt x="223" y="65"/>
                    <a:pt x="223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3" y="65"/>
                    <a:pt x="223" y="65"/>
                    <a:pt x="224" y="65"/>
                  </a:cubicBezTo>
                  <a:lnTo>
                    <a:pt x="223" y="65"/>
                  </a:lnTo>
                  <a:close/>
                  <a:moveTo>
                    <a:pt x="533" y="44"/>
                  </a:moveTo>
                  <a:cubicBezTo>
                    <a:pt x="533" y="44"/>
                    <a:pt x="533" y="44"/>
                    <a:pt x="533" y="44"/>
                  </a:cubicBezTo>
                  <a:cubicBezTo>
                    <a:pt x="533" y="44"/>
                    <a:pt x="533" y="44"/>
                    <a:pt x="533" y="44"/>
                  </a:cubicBezTo>
                  <a:cubicBezTo>
                    <a:pt x="534" y="44"/>
                    <a:pt x="534" y="44"/>
                    <a:pt x="534" y="44"/>
                  </a:cubicBezTo>
                  <a:cubicBezTo>
                    <a:pt x="534" y="44"/>
                    <a:pt x="534" y="44"/>
                    <a:pt x="534" y="44"/>
                  </a:cubicBezTo>
                  <a:lnTo>
                    <a:pt x="533" y="44"/>
                  </a:lnTo>
                  <a:close/>
                  <a:moveTo>
                    <a:pt x="482" y="48"/>
                  </a:moveTo>
                  <a:cubicBezTo>
                    <a:pt x="482" y="48"/>
                    <a:pt x="482" y="48"/>
                    <a:pt x="482" y="48"/>
                  </a:cubicBezTo>
                  <a:cubicBezTo>
                    <a:pt x="482" y="48"/>
                    <a:pt x="482" y="48"/>
                    <a:pt x="482" y="48"/>
                  </a:cubicBezTo>
                  <a:cubicBezTo>
                    <a:pt x="482" y="48"/>
                    <a:pt x="482" y="48"/>
                    <a:pt x="482" y="48"/>
                  </a:cubicBezTo>
                  <a:cubicBezTo>
                    <a:pt x="482" y="48"/>
                    <a:pt x="482" y="48"/>
                    <a:pt x="482" y="48"/>
                  </a:cubicBezTo>
                  <a:close/>
                  <a:moveTo>
                    <a:pt x="529" y="45"/>
                  </a:moveTo>
                  <a:cubicBezTo>
                    <a:pt x="528" y="45"/>
                    <a:pt x="528" y="45"/>
                    <a:pt x="528" y="45"/>
                  </a:cubicBezTo>
                  <a:cubicBezTo>
                    <a:pt x="528" y="45"/>
                    <a:pt x="528" y="45"/>
                    <a:pt x="528" y="45"/>
                  </a:cubicBezTo>
                  <a:cubicBezTo>
                    <a:pt x="528" y="45"/>
                    <a:pt x="528" y="45"/>
                    <a:pt x="528" y="45"/>
                  </a:cubicBezTo>
                  <a:cubicBezTo>
                    <a:pt x="528" y="45"/>
                    <a:pt x="528" y="45"/>
                    <a:pt x="528" y="45"/>
                  </a:cubicBezTo>
                  <a:cubicBezTo>
                    <a:pt x="528" y="45"/>
                    <a:pt x="528" y="45"/>
                    <a:pt x="528" y="45"/>
                  </a:cubicBezTo>
                  <a:cubicBezTo>
                    <a:pt x="528" y="45"/>
                    <a:pt x="528" y="45"/>
                    <a:pt x="528" y="45"/>
                  </a:cubicBezTo>
                  <a:cubicBezTo>
                    <a:pt x="528" y="45"/>
                    <a:pt x="528" y="45"/>
                    <a:pt x="528" y="45"/>
                  </a:cubicBezTo>
                  <a:cubicBezTo>
                    <a:pt x="528" y="45"/>
                    <a:pt x="528" y="45"/>
                    <a:pt x="528" y="45"/>
                  </a:cubicBezTo>
                  <a:cubicBezTo>
                    <a:pt x="527" y="45"/>
                    <a:pt x="527" y="45"/>
                    <a:pt x="527" y="45"/>
                  </a:cubicBezTo>
                  <a:cubicBezTo>
                    <a:pt x="527" y="45"/>
                    <a:pt x="527" y="45"/>
                    <a:pt x="527" y="45"/>
                  </a:cubicBezTo>
                  <a:cubicBezTo>
                    <a:pt x="527" y="45"/>
                    <a:pt x="527" y="45"/>
                    <a:pt x="527" y="45"/>
                  </a:cubicBezTo>
                  <a:cubicBezTo>
                    <a:pt x="527" y="45"/>
                    <a:pt x="527" y="45"/>
                    <a:pt x="527" y="45"/>
                  </a:cubicBezTo>
                  <a:cubicBezTo>
                    <a:pt x="527" y="45"/>
                    <a:pt x="527" y="45"/>
                    <a:pt x="527" y="45"/>
                  </a:cubicBezTo>
                  <a:cubicBezTo>
                    <a:pt x="527" y="45"/>
                    <a:pt x="527" y="45"/>
                    <a:pt x="527" y="45"/>
                  </a:cubicBezTo>
                  <a:cubicBezTo>
                    <a:pt x="527" y="45"/>
                    <a:pt x="527" y="45"/>
                    <a:pt x="528" y="45"/>
                  </a:cubicBezTo>
                  <a:lnTo>
                    <a:pt x="529" y="45"/>
                  </a:lnTo>
                  <a:close/>
                  <a:moveTo>
                    <a:pt x="225" y="65"/>
                  </a:moveTo>
                  <a:cubicBezTo>
                    <a:pt x="225" y="65"/>
                    <a:pt x="225" y="65"/>
                    <a:pt x="225" y="65"/>
                  </a:cubicBezTo>
                  <a:cubicBezTo>
                    <a:pt x="225" y="65"/>
                    <a:pt x="225" y="65"/>
                    <a:pt x="225" y="65"/>
                  </a:cubicBezTo>
                  <a:cubicBezTo>
                    <a:pt x="226" y="65"/>
                    <a:pt x="226" y="65"/>
                    <a:pt x="226" y="65"/>
                  </a:cubicBezTo>
                  <a:cubicBezTo>
                    <a:pt x="225" y="65"/>
                    <a:pt x="225" y="65"/>
                    <a:pt x="225" y="65"/>
                  </a:cubicBezTo>
                  <a:close/>
                  <a:moveTo>
                    <a:pt x="482" y="48"/>
                  </a:moveTo>
                  <a:cubicBezTo>
                    <a:pt x="482" y="48"/>
                    <a:pt x="482" y="48"/>
                    <a:pt x="482" y="48"/>
                  </a:cubicBezTo>
                  <a:cubicBezTo>
                    <a:pt x="482" y="48"/>
                    <a:pt x="482" y="48"/>
                    <a:pt x="482" y="48"/>
                  </a:cubicBezTo>
                  <a:cubicBezTo>
                    <a:pt x="482" y="48"/>
                    <a:pt x="482" y="48"/>
                    <a:pt x="482" y="48"/>
                  </a:cubicBezTo>
                  <a:close/>
                  <a:moveTo>
                    <a:pt x="535" y="45"/>
                  </a:moveTo>
                  <a:cubicBezTo>
                    <a:pt x="535" y="45"/>
                    <a:pt x="535" y="45"/>
                    <a:pt x="535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3" y="45"/>
                    <a:pt x="533" y="45"/>
                    <a:pt x="533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6" y="45"/>
                    <a:pt x="536" y="45"/>
                    <a:pt x="536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ubicBezTo>
                    <a:pt x="535" y="45"/>
                    <a:pt x="535" y="45"/>
                    <a:pt x="535" y="45"/>
                  </a:cubicBezTo>
                  <a:close/>
                  <a:moveTo>
                    <a:pt x="530" y="45"/>
                  </a:moveTo>
                  <a:cubicBezTo>
                    <a:pt x="530" y="45"/>
                    <a:pt x="530" y="45"/>
                    <a:pt x="530" y="45"/>
                  </a:cubicBezTo>
                  <a:cubicBezTo>
                    <a:pt x="530" y="45"/>
                    <a:pt x="530" y="45"/>
                    <a:pt x="530" y="45"/>
                  </a:cubicBezTo>
                  <a:cubicBezTo>
                    <a:pt x="529" y="45"/>
                    <a:pt x="529" y="45"/>
                    <a:pt x="529" y="45"/>
                  </a:cubicBezTo>
                  <a:cubicBezTo>
                    <a:pt x="529" y="45"/>
                    <a:pt x="529" y="45"/>
                    <a:pt x="530" y="45"/>
                  </a:cubicBezTo>
                  <a:close/>
                  <a:moveTo>
                    <a:pt x="417" y="53"/>
                  </a:moveTo>
                  <a:cubicBezTo>
                    <a:pt x="417" y="53"/>
                    <a:pt x="417" y="53"/>
                    <a:pt x="417" y="53"/>
                  </a:cubicBezTo>
                  <a:cubicBezTo>
                    <a:pt x="416" y="53"/>
                    <a:pt x="416" y="53"/>
                    <a:pt x="416" y="53"/>
                  </a:cubicBezTo>
                  <a:cubicBezTo>
                    <a:pt x="416" y="53"/>
                    <a:pt x="416" y="53"/>
                    <a:pt x="416" y="53"/>
                  </a:cubicBezTo>
                  <a:cubicBezTo>
                    <a:pt x="416" y="53"/>
                    <a:pt x="416" y="53"/>
                    <a:pt x="416" y="53"/>
                  </a:cubicBezTo>
                  <a:cubicBezTo>
                    <a:pt x="416" y="53"/>
                    <a:pt x="416" y="53"/>
                    <a:pt x="416" y="53"/>
                  </a:cubicBezTo>
                  <a:cubicBezTo>
                    <a:pt x="415" y="53"/>
                    <a:pt x="415" y="53"/>
                    <a:pt x="415" y="53"/>
                  </a:cubicBezTo>
                  <a:cubicBezTo>
                    <a:pt x="416" y="53"/>
                    <a:pt x="416" y="53"/>
                    <a:pt x="416" y="53"/>
                  </a:cubicBezTo>
                  <a:cubicBezTo>
                    <a:pt x="416" y="53"/>
                    <a:pt x="416" y="53"/>
                    <a:pt x="416" y="53"/>
                  </a:cubicBezTo>
                  <a:cubicBezTo>
                    <a:pt x="417" y="53"/>
                    <a:pt x="417" y="53"/>
                    <a:pt x="417" y="53"/>
                  </a:cubicBezTo>
                  <a:cubicBezTo>
                    <a:pt x="417" y="53"/>
                    <a:pt x="417" y="53"/>
                    <a:pt x="417" y="53"/>
                  </a:cubicBezTo>
                  <a:cubicBezTo>
                    <a:pt x="417" y="53"/>
                    <a:pt x="417" y="53"/>
                    <a:pt x="417" y="53"/>
                  </a:cubicBezTo>
                  <a:cubicBezTo>
                    <a:pt x="417" y="53"/>
                    <a:pt x="417" y="53"/>
                    <a:pt x="417" y="53"/>
                  </a:cubicBezTo>
                  <a:cubicBezTo>
                    <a:pt x="417" y="53"/>
                    <a:pt x="417" y="53"/>
                    <a:pt x="417" y="53"/>
                  </a:cubicBezTo>
                  <a:close/>
                  <a:moveTo>
                    <a:pt x="482" y="48"/>
                  </a:moveTo>
                  <a:cubicBezTo>
                    <a:pt x="482" y="48"/>
                    <a:pt x="482" y="48"/>
                    <a:pt x="482" y="48"/>
                  </a:cubicBezTo>
                  <a:cubicBezTo>
                    <a:pt x="482" y="48"/>
                    <a:pt x="482" y="48"/>
                    <a:pt x="482" y="48"/>
                  </a:cubicBezTo>
                  <a:cubicBezTo>
                    <a:pt x="482" y="48"/>
                    <a:pt x="482" y="48"/>
                    <a:pt x="482" y="48"/>
                  </a:cubicBezTo>
                  <a:cubicBezTo>
                    <a:pt x="482" y="48"/>
                    <a:pt x="482" y="48"/>
                    <a:pt x="482" y="48"/>
                  </a:cubicBezTo>
                  <a:cubicBezTo>
                    <a:pt x="482" y="48"/>
                    <a:pt x="482" y="48"/>
                    <a:pt x="482" y="48"/>
                  </a:cubicBezTo>
                  <a:close/>
                  <a:moveTo>
                    <a:pt x="526" y="46"/>
                  </a:moveTo>
                  <a:cubicBezTo>
                    <a:pt x="526" y="46"/>
                    <a:pt x="526" y="46"/>
                    <a:pt x="526" y="46"/>
                  </a:cubicBezTo>
                  <a:cubicBezTo>
                    <a:pt x="526" y="46"/>
                    <a:pt x="526" y="46"/>
                    <a:pt x="526" y="46"/>
                  </a:cubicBezTo>
                  <a:cubicBezTo>
                    <a:pt x="526" y="45"/>
                    <a:pt x="526" y="45"/>
                    <a:pt x="526" y="45"/>
                  </a:cubicBezTo>
                  <a:cubicBezTo>
                    <a:pt x="526" y="45"/>
                    <a:pt x="526" y="45"/>
                    <a:pt x="526" y="45"/>
                  </a:cubicBezTo>
                  <a:cubicBezTo>
                    <a:pt x="526" y="45"/>
                    <a:pt x="526" y="45"/>
                    <a:pt x="526" y="45"/>
                  </a:cubicBezTo>
                  <a:cubicBezTo>
                    <a:pt x="526" y="45"/>
                    <a:pt x="526" y="45"/>
                    <a:pt x="526" y="45"/>
                  </a:cubicBezTo>
                  <a:lnTo>
                    <a:pt x="526" y="46"/>
                  </a:lnTo>
                  <a:close/>
                  <a:moveTo>
                    <a:pt x="533" y="45"/>
                  </a:moveTo>
                  <a:cubicBezTo>
                    <a:pt x="533" y="45"/>
                    <a:pt x="533" y="45"/>
                    <a:pt x="533" y="45"/>
                  </a:cubicBezTo>
                  <a:cubicBezTo>
                    <a:pt x="532" y="45"/>
                    <a:pt x="532" y="45"/>
                    <a:pt x="531" y="45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3" y="45"/>
                  </a:cubicBezTo>
                  <a:close/>
                  <a:moveTo>
                    <a:pt x="482" y="49"/>
                  </a:moveTo>
                  <a:cubicBezTo>
                    <a:pt x="482" y="49"/>
                    <a:pt x="482" y="49"/>
                    <a:pt x="482" y="49"/>
                  </a:cubicBezTo>
                  <a:cubicBezTo>
                    <a:pt x="482" y="49"/>
                    <a:pt x="482" y="49"/>
                    <a:pt x="482" y="49"/>
                  </a:cubicBezTo>
                  <a:cubicBezTo>
                    <a:pt x="482" y="49"/>
                    <a:pt x="482" y="49"/>
                    <a:pt x="482" y="49"/>
                  </a:cubicBezTo>
                  <a:cubicBezTo>
                    <a:pt x="482" y="49"/>
                    <a:pt x="482" y="49"/>
                    <a:pt x="482" y="49"/>
                  </a:cubicBezTo>
                  <a:cubicBezTo>
                    <a:pt x="481" y="49"/>
                    <a:pt x="481" y="49"/>
                    <a:pt x="481" y="49"/>
                  </a:cubicBezTo>
                  <a:lnTo>
                    <a:pt x="482" y="49"/>
                  </a:lnTo>
                  <a:close/>
                  <a:moveTo>
                    <a:pt x="529" y="46"/>
                  </a:moveTo>
                  <a:cubicBezTo>
                    <a:pt x="529" y="46"/>
                    <a:pt x="529" y="46"/>
                    <a:pt x="529" y="46"/>
                  </a:cubicBezTo>
                  <a:cubicBezTo>
                    <a:pt x="529" y="46"/>
                    <a:pt x="530" y="46"/>
                    <a:pt x="530" y="46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0" y="46"/>
                    <a:pt x="530" y="45"/>
                    <a:pt x="529" y="45"/>
                  </a:cubicBezTo>
                  <a:cubicBezTo>
                    <a:pt x="529" y="46"/>
                    <a:pt x="529" y="46"/>
                    <a:pt x="529" y="46"/>
                  </a:cubicBezTo>
                  <a:cubicBezTo>
                    <a:pt x="529" y="46"/>
                    <a:pt x="529" y="46"/>
                    <a:pt x="529" y="46"/>
                  </a:cubicBezTo>
                  <a:close/>
                  <a:moveTo>
                    <a:pt x="535" y="45"/>
                  </a:moveTo>
                  <a:cubicBezTo>
                    <a:pt x="535" y="45"/>
                    <a:pt x="535" y="45"/>
                    <a:pt x="535" y="45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cubicBezTo>
                    <a:pt x="534" y="45"/>
                    <a:pt x="534" y="45"/>
                    <a:pt x="534" y="45"/>
                  </a:cubicBezTo>
                  <a:lnTo>
                    <a:pt x="535" y="45"/>
                  </a:lnTo>
                  <a:close/>
                  <a:moveTo>
                    <a:pt x="523" y="47"/>
                  </a:moveTo>
                  <a:cubicBezTo>
                    <a:pt x="523" y="47"/>
                    <a:pt x="523" y="47"/>
                    <a:pt x="523" y="47"/>
                  </a:cubicBezTo>
                  <a:cubicBezTo>
                    <a:pt x="523" y="47"/>
                    <a:pt x="523" y="47"/>
                    <a:pt x="523" y="47"/>
                  </a:cubicBezTo>
                  <a:cubicBezTo>
                    <a:pt x="522" y="47"/>
                    <a:pt x="522" y="47"/>
                    <a:pt x="522" y="47"/>
                  </a:cubicBezTo>
                  <a:cubicBezTo>
                    <a:pt x="522" y="47"/>
                    <a:pt x="522" y="47"/>
                    <a:pt x="522" y="47"/>
                  </a:cubicBezTo>
                  <a:cubicBezTo>
                    <a:pt x="522" y="47"/>
                    <a:pt x="522" y="47"/>
                    <a:pt x="521" y="47"/>
                  </a:cubicBezTo>
                  <a:cubicBezTo>
                    <a:pt x="521" y="47"/>
                    <a:pt x="521" y="47"/>
                    <a:pt x="521" y="47"/>
                  </a:cubicBezTo>
                  <a:cubicBezTo>
                    <a:pt x="521" y="47"/>
                    <a:pt x="521" y="47"/>
                    <a:pt x="521" y="47"/>
                  </a:cubicBezTo>
                  <a:cubicBezTo>
                    <a:pt x="521" y="48"/>
                    <a:pt x="521" y="48"/>
                    <a:pt x="521" y="48"/>
                  </a:cubicBezTo>
                  <a:cubicBezTo>
                    <a:pt x="521" y="48"/>
                    <a:pt x="521" y="48"/>
                    <a:pt x="521" y="48"/>
                  </a:cubicBezTo>
                  <a:cubicBezTo>
                    <a:pt x="521" y="48"/>
                    <a:pt x="521" y="48"/>
                    <a:pt x="521" y="48"/>
                  </a:cubicBezTo>
                  <a:cubicBezTo>
                    <a:pt x="521" y="48"/>
                    <a:pt x="521" y="48"/>
                    <a:pt x="521" y="48"/>
                  </a:cubicBezTo>
                  <a:cubicBezTo>
                    <a:pt x="521" y="48"/>
                    <a:pt x="521" y="48"/>
                    <a:pt x="522" y="47"/>
                  </a:cubicBezTo>
                  <a:cubicBezTo>
                    <a:pt x="522" y="47"/>
                    <a:pt x="522" y="47"/>
                    <a:pt x="522" y="47"/>
                  </a:cubicBezTo>
                  <a:cubicBezTo>
                    <a:pt x="522" y="47"/>
                    <a:pt x="522" y="47"/>
                    <a:pt x="522" y="47"/>
                  </a:cubicBezTo>
                  <a:cubicBezTo>
                    <a:pt x="522" y="47"/>
                    <a:pt x="522" y="47"/>
                    <a:pt x="522" y="47"/>
                  </a:cubicBezTo>
                  <a:cubicBezTo>
                    <a:pt x="522" y="47"/>
                    <a:pt x="522" y="47"/>
                    <a:pt x="522" y="47"/>
                  </a:cubicBezTo>
                  <a:cubicBezTo>
                    <a:pt x="523" y="47"/>
                    <a:pt x="523" y="47"/>
                    <a:pt x="523" y="47"/>
                  </a:cubicBezTo>
                  <a:cubicBezTo>
                    <a:pt x="523" y="47"/>
                    <a:pt x="523" y="47"/>
                    <a:pt x="523" y="47"/>
                  </a:cubicBezTo>
                  <a:cubicBezTo>
                    <a:pt x="524" y="47"/>
                    <a:pt x="524" y="47"/>
                    <a:pt x="524" y="47"/>
                  </a:cubicBezTo>
                  <a:cubicBezTo>
                    <a:pt x="524" y="47"/>
                    <a:pt x="524" y="47"/>
                    <a:pt x="525" y="47"/>
                  </a:cubicBezTo>
                  <a:cubicBezTo>
                    <a:pt x="525" y="46"/>
                    <a:pt x="525" y="46"/>
                    <a:pt x="525" y="46"/>
                  </a:cubicBezTo>
                  <a:cubicBezTo>
                    <a:pt x="525" y="46"/>
                    <a:pt x="525" y="46"/>
                    <a:pt x="525" y="46"/>
                  </a:cubicBezTo>
                  <a:cubicBezTo>
                    <a:pt x="525" y="46"/>
                    <a:pt x="525" y="46"/>
                    <a:pt x="525" y="46"/>
                  </a:cubicBezTo>
                  <a:cubicBezTo>
                    <a:pt x="525" y="46"/>
                    <a:pt x="525" y="46"/>
                    <a:pt x="525" y="46"/>
                  </a:cubicBezTo>
                  <a:cubicBezTo>
                    <a:pt x="525" y="46"/>
                    <a:pt x="525" y="46"/>
                    <a:pt x="525" y="46"/>
                  </a:cubicBezTo>
                  <a:cubicBezTo>
                    <a:pt x="525" y="46"/>
                    <a:pt x="525" y="46"/>
                    <a:pt x="525" y="46"/>
                  </a:cubicBezTo>
                  <a:cubicBezTo>
                    <a:pt x="525" y="46"/>
                    <a:pt x="525" y="46"/>
                    <a:pt x="525" y="46"/>
                  </a:cubicBezTo>
                  <a:cubicBezTo>
                    <a:pt x="525" y="46"/>
                    <a:pt x="525" y="46"/>
                    <a:pt x="525" y="46"/>
                  </a:cubicBezTo>
                  <a:cubicBezTo>
                    <a:pt x="525" y="46"/>
                    <a:pt x="525" y="46"/>
                    <a:pt x="525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7"/>
                    <a:pt x="524" y="47"/>
                    <a:pt x="524" y="47"/>
                  </a:cubicBezTo>
                  <a:cubicBezTo>
                    <a:pt x="524" y="47"/>
                    <a:pt x="524" y="47"/>
                    <a:pt x="524" y="47"/>
                  </a:cubicBezTo>
                  <a:cubicBezTo>
                    <a:pt x="524" y="47"/>
                    <a:pt x="524" y="47"/>
                    <a:pt x="523" y="47"/>
                  </a:cubicBezTo>
                  <a:close/>
                  <a:moveTo>
                    <a:pt x="219" y="67"/>
                  </a:move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19" y="67"/>
                    <a:pt x="219" y="67"/>
                    <a:pt x="219" y="67"/>
                  </a:cubicBezTo>
                  <a:close/>
                  <a:moveTo>
                    <a:pt x="533" y="46"/>
                  </a:moveTo>
                  <a:cubicBezTo>
                    <a:pt x="533" y="46"/>
                    <a:pt x="533" y="46"/>
                    <a:pt x="533" y="46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6"/>
                    <a:pt x="532" y="46"/>
                    <a:pt x="533" y="46"/>
                  </a:cubicBezTo>
                  <a:close/>
                  <a:moveTo>
                    <a:pt x="224" y="67"/>
                  </a:moveTo>
                  <a:cubicBezTo>
                    <a:pt x="224" y="67"/>
                    <a:pt x="224" y="67"/>
                    <a:pt x="224" y="67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223" y="67"/>
                    <a:pt x="223" y="67"/>
                    <a:pt x="223" y="67"/>
                  </a:cubicBezTo>
                  <a:cubicBezTo>
                    <a:pt x="223" y="67"/>
                    <a:pt x="223" y="67"/>
                    <a:pt x="224" y="67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4" y="67"/>
                    <a:pt x="223" y="67"/>
                    <a:pt x="224" y="67"/>
                  </a:cubicBezTo>
                  <a:close/>
                  <a:moveTo>
                    <a:pt x="531" y="46"/>
                  </a:move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0" y="46"/>
                    <a:pt x="530" y="46"/>
                    <a:pt x="530" y="46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0" y="46"/>
                    <a:pt x="530" y="46"/>
                    <a:pt x="530" y="46"/>
                  </a:cubicBezTo>
                  <a:cubicBezTo>
                    <a:pt x="529" y="46"/>
                    <a:pt x="529" y="46"/>
                    <a:pt x="529" y="46"/>
                  </a:cubicBezTo>
                  <a:cubicBezTo>
                    <a:pt x="529" y="46"/>
                    <a:pt x="529" y="46"/>
                    <a:pt x="529" y="46"/>
                  </a:cubicBezTo>
                  <a:cubicBezTo>
                    <a:pt x="530" y="46"/>
                    <a:pt x="530" y="46"/>
                    <a:pt x="530" y="46"/>
                  </a:cubicBezTo>
                  <a:lnTo>
                    <a:pt x="531" y="46"/>
                  </a:lnTo>
                  <a:close/>
                  <a:moveTo>
                    <a:pt x="481" y="49"/>
                  </a:moveTo>
                  <a:cubicBezTo>
                    <a:pt x="481" y="49"/>
                    <a:pt x="481" y="49"/>
                    <a:pt x="481" y="49"/>
                  </a:cubicBezTo>
                  <a:cubicBezTo>
                    <a:pt x="481" y="49"/>
                    <a:pt x="481" y="49"/>
                    <a:pt x="481" y="49"/>
                  </a:cubicBezTo>
                  <a:cubicBezTo>
                    <a:pt x="481" y="49"/>
                    <a:pt x="481" y="49"/>
                    <a:pt x="481" y="49"/>
                  </a:cubicBezTo>
                  <a:cubicBezTo>
                    <a:pt x="481" y="49"/>
                    <a:pt x="481" y="49"/>
                    <a:pt x="481" y="49"/>
                  </a:cubicBezTo>
                  <a:cubicBezTo>
                    <a:pt x="481" y="49"/>
                    <a:pt x="481" y="49"/>
                    <a:pt x="481" y="49"/>
                  </a:cubicBezTo>
                  <a:close/>
                  <a:moveTo>
                    <a:pt x="530" y="46"/>
                  </a:moveTo>
                  <a:cubicBezTo>
                    <a:pt x="530" y="46"/>
                    <a:pt x="530" y="46"/>
                    <a:pt x="530" y="46"/>
                  </a:cubicBezTo>
                  <a:cubicBezTo>
                    <a:pt x="530" y="46"/>
                    <a:pt x="530" y="46"/>
                    <a:pt x="530" y="46"/>
                  </a:cubicBezTo>
                  <a:cubicBezTo>
                    <a:pt x="530" y="46"/>
                    <a:pt x="530" y="46"/>
                    <a:pt x="530" y="46"/>
                  </a:cubicBezTo>
                  <a:close/>
                  <a:moveTo>
                    <a:pt x="532" y="46"/>
                  </a:moveTo>
                  <a:cubicBezTo>
                    <a:pt x="533" y="46"/>
                    <a:pt x="533" y="46"/>
                    <a:pt x="533" y="46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3" y="46"/>
                    <a:pt x="533" y="46"/>
                    <a:pt x="533" y="46"/>
                  </a:cubicBezTo>
                  <a:cubicBezTo>
                    <a:pt x="533" y="46"/>
                    <a:pt x="533" y="46"/>
                    <a:pt x="532" y="46"/>
                  </a:cubicBezTo>
                  <a:close/>
                  <a:moveTo>
                    <a:pt x="462" y="52"/>
                  </a:moveTo>
                  <a:cubicBezTo>
                    <a:pt x="462" y="52"/>
                    <a:pt x="462" y="52"/>
                    <a:pt x="462" y="52"/>
                  </a:cubicBezTo>
                  <a:cubicBezTo>
                    <a:pt x="461" y="52"/>
                    <a:pt x="461" y="52"/>
                    <a:pt x="461" y="52"/>
                  </a:cubicBezTo>
                  <a:cubicBezTo>
                    <a:pt x="461" y="52"/>
                    <a:pt x="461" y="52"/>
                    <a:pt x="461" y="52"/>
                  </a:cubicBezTo>
                  <a:cubicBezTo>
                    <a:pt x="460" y="52"/>
                    <a:pt x="461" y="52"/>
                    <a:pt x="461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0" y="51"/>
                    <a:pt x="460" y="51"/>
                    <a:pt x="460" y="51"/>
                  </a:cubicBezTo>
                  <a:cubicBezTo>
                    <a:pt x="460" y="51"/>
                    <a:pt x="460" y="51"/>
                    <a:pt x="460" y="51"/>
                  </a:cubicBezTo>
                  <a:cubicBezTo>
                    <a:pt x="460" y="51"/>
                    <a:pt x="460" y="51"/>
                    <a:pt x="460" y="51"/>
                  </a:cubicBezTo>
                  <a:cubicBezTo>
                    <a:pt x="459" y="51"/>
                    <a:pt x="459" y="51"/>
                    <a:pt x="459" y="51"/>
                  </a:cubicBezTo>
                  <a:cubicBezTo>
                    <a:pt x="459" y="51"/>
                    <a:pt x="459" y="51"/>
                    <a:pt x="459" y="51"/>
                  </a:cubicBezTo>
                  <a:cubicBezTo>
                    <a:pt x="459" y="51"/>
                    <a:pt x="459" y="51"/>
                    <a:pt x="459" y="51"/>
                  </a:cubicBezTo>
                  <a:cubicBezTo>
                    <a:pt x="459" y="51"/>
                    <a:pt x="459" y="51"/>
                    <a:pt x="459" y="51"/>
                  </a:cubicBezTo>
                  <a:cubicBezTo>
                    <a:pt x="459" y="51"/>
                    <a:pt x="459" y="51"/>
                    <a:pt x="459" y="51"/>
                  </a:cubicBezTo>
                  <a:cubicBezTo>
                    <a:pt x="459" y="52"/>
                    <a:pt x="459" y="52"/>
                    <a:pt x="459" y="52"/>
                  </a:cubicBezTo>
                  <a:cubicBezTo>
                    <a:pt x="459" y="52"/>
                    <a:pt x="459" y="52"/>
                    <a:pt x="459" y="52"/>
                  </a:cubicBezTo>
                  <a:cubicBezTo>
                    <a:pt x="459" y="52"/>
                    <a:pt x="459" y="52"/>
                    <a:pt x="459" y="52"/>
                  </a:cubicBezTo>
                  <a:cubicBezTo>
                    <a:pt x="459" y="52"/>
                    <a:pt x="459" y="52"/>
                    <a:pt x="459" y="52"/>
                  </a:cubicBezTo>
                  <a:cubicBezTo>
                    <a:pt x="459" y="52"/>
                    <a:pt x="459" y="52"/>
                    <a:pt x="459" y="52"/>
                  </a:cubicBezTo>
                  <a:cubicBezTo>
                    <a:pt x="458" y="52"/>
                    <a:pt x="458" y="52"/>
                    <a:pt x="458" y="52"/>
                  </a:cubicBezTo>
                  <a:cubicBezTo>
                    <a:pt x="458" y="52"/>
                    <a:pt x="458" y="52"/>
                    <a:pt x="458" y="52"/>
                  </a:cubicBezTo>
                  <a:cubicBezTo>
                    <a:pt x="458" y="52"/>
                    <a:pt x="458" y="52"/>
                    <a:pt x="458" y="52"/>
                  </a:cubicBezTo>
                  <a:cubicBezTo>
                    <a:pt x="458" y="52"/>
                    <a:pt x="458" y="52"/>
                    <a:pt x="458" y="52"/>
                  </a:cubicBezTo>
                  <a:cubicBezTo>
                    <a:pt x="458" y="52"/>
                    <a:pt x="458" y="52"/>
                    <a:pt x="458" y="52"/>
                  </a:cubicBezTo>
                  <a:cubicBezTo>
                    <a:pt x="458" y="52"/>
                    <a:pt x="458" y="52"/>
                    <a:pt x="458" y="52"/>
                  </a:cubicBezTo>
                  <a:cubicBezTo>
                    <a:pt x="458" y="52"/>
                    <a:pt x="458" y="52"/>
                    <a:pt x="458" y="52"/>
                  </a:cubicBezTo>
                  <a:cubicBezTo>
                    <a:pt x="458" y="52"/>
                    <a:pt x="458" y="52"/>
                    <a:pt x="458" y="52"/>
                  </a:cubicBezTo>
                  <a:cubicBezTo>
                    <a:pt x="458" y="52"/>
                    <a:pt x="458" y="52"/>
                    <a:pt x="458" y="52"/>
                  </a:cubicBezTo>
                  <a:cubicBezTo>
                    <a:pt x="458" y="53"/>
                    <a:pt x="458" y="53"/>
                    <a:pt x="458" y="53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1" y="53"/>
                    <a:pt x="461" y="53"/>
                    <a:pt x="461" y="53"/>
                  </a:cubicBezTo>
                  <a:cubicBezTo>
                    <a:pt x="461" y="53"/>
                    <a:pt x="461" y="53"/>
                    <a:pt x="461" y="53"/>
                  </a:cubicBezTo>
                  <a:cubicBezTo>
                    <a:pt x="461" y="53"/>
                    <a:pt x="461" y="53"/>
                    <a:pt x="461" y="53"/>
                  </a:cubicBezTo>
                  <a:cubicBezTo>
                    <a:pt x="461" y="53"/>
                    <a:pt x="461" y="53"/>
                    <a:pt x="461" y="53"/>
                  </a:cubicBezTo>
                  <a:cubicBezTo>
                    <a:pt x="462" y="53"/>
                    <a:pt x="462" y="53"/>
                    <a:pt x="462" y="53"/>
                  </a:cubicBezTo>
                  <a:cubicBezTo>
                    <a:pt x="462" y="52"/>
                    <a:pt x="462" y="52"/>
                    <a:pt x="462" y="52"/>
                  </a:cubicBezTo>
                  <a:cubicBezTo>
                    <a:pt x="462" y="52"/>
                    <a:pt x="462" y="52"/>
                    <a:pt x="462" y="52"/>
                  </a:cubicBezTo>
                  <a:close/>
                  <a:moveTo>
                    <a:pt x="535" y="46"/>
                  </a:moveTo>
                  <a:cubicBezTo>
                    <a:pt x="535" y="46"/>
                    <a:pt x="535" y="46"/>
                    <a:pt x="536" y="46"/>
                  </a:cubicBezTo>
                  <a:cubicBezTo>
                    <a:pt x="536" y="47"/>
                    <a:pt x="536" y="47"/>
                    <a:pt x="536" y="47"/>
                  </a:cubicBezTo>
                  <a:cubicBezTo>
                    <a:pt x="536" y="47"/>
                    <a:pt x="536" y="47"/>
                    <a:pt x="536" y="47"/>
                  </a:cubicBezTo>
                  <a:cubicBezTo>
                    <a:pt x="536" y="47"/>
                    <a:pt x="536" y="47"/>
                    <a:pt x="536" y="47"/>
                  </a:cubicBezTo>
                  <a:cubicBezTo>
                    <a:pt x="536" y="47"/>
                    <a:pt x="536" y="47"/>
                    <a:pt x="536" y="47"/>
                  </a:cubicBezTo>
                  <a:cubicBezTo>
                    <a:pt x="536" y="47"/>
                    <a:pt x="536" y="47"/>
                    <a:pt x="536" y="47"/>
                  </a:cubicBezTo>
                  <a:cubicBezTo>
                    <a:pt x="536" y="47"/>
                    <a:pt x="536" y="47"/>
                    <a:pt x="536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4" y="48"/>
                    <a:pt x="534" y="48"/>
                    <a:pt x="534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5" y="48"/>
                    <a:pt x="535" y="48"/>
                    <a:pt x="535" y="48"/>
                  </a:cubicBezTo>
                  <a:cubicBezTo>
                    <a:pt x="534" y="48"/>
                    <a:pt x="534" y="48"/>
                    <a:pt x="534" y="48"/>
                  </a:cubicBezTo>
                  <a:cubicBezTo>
                    <a:pt x="534" y="48"/>
                    <a:pt x="534" y="48"/>
                    <a:pt x="534" y="48"/>
                  </a:cubicBezTo>
                  <a:cubicBezTo>
                    <a:pt x="534" y="48"/>
                    <a:pt x="534" y="48"/>
                    <a:pt x="534" y="48"/>
                  </a:cubicBezTo>
                  <a:cubicBezTo>
                    <a:pt x="534" y="48"/>
                    <a:pt x="534" y="48"/>
                    <a:pt x="534" y="48"/>
                  </a:cubicBezTo>
                  <a:cubicBezTo>
                    <a:pt x="534" y="48"/>
                    <a:pt x="534" y="48"/>
                    <a:pt x="534" y="48"/>
                  </a:cubicBezTo>
                  <a:cubicBezTo>
                    <a:pt x="534" y="48"/>
                    <a:pt x="534" y="48"/>
                    <a:pt x="534" y="48"/>
                  </a:cubicBezTo>
                  <a:cubicBezTo>
                    <a:pt x="534" y="48"/>
                    <a:pt x="533" y="48"/>
                    <a:pt x="533" y="48"/>
                  </a:cubicBezTo>
                  <a:cubicBezTo>
                    <a:pt x="533" y="48"/>
                    <a:pt x="533" y="48"/>
                    <a:pt x="533" y="48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7"/>
                    <a:pt x="532" y="47"/>
                    <a:pt x="532" y="47"/>
                  </a:cubicBezTo>
                  <a:cubicBezTo>
                    <a:pt x="532" y="48"/>
                    <a:pt x="532" y="48"/>
                    <a:pt x="532" y="48"/>
                  </a:cubicBezTo>
                  <a:cubicBezTo>
                    <a:pt x="532" y="47"/>
                    <a:pt x="532" y="47"/>
                    <a:pt x="532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8"/>
                    <a:pt x="531" y="48"/>
                    <a:pt x="531" y="48"/>
                  </a:cubicBezTo>
                  <a:cubicBezTo>
                    <a:pt x="531" y="48"/>
                    <a:pt x="531" y="48"/>
                    <a:pt x="531" y="48"/>
                  </a:cubicBezTo>
                  <a:cubicBezTo>
                    <a:pt x="531" y="48"/>
                    <a:pt x="531" y="48"/>
                    <a:pt x="531" y="48"/>
                  </a:cubicBezTo>
                  <a:cubicBezTo>
                    <a:pt x="530" y="48"/>
                    <a:pt x="530" y="48"/>
                    <a:pt x="530" y="48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29" y="48"/>
                    <a:pt x="529" y="48"/>
                    <a:pt x="529" y="48"/>
                  </a:cubicBezTo>
                  <a:cubicBezTo>
                    <a:pt x="529" y="48"/>
                    <a:pt x="529" y="48"/>
                    <a:pt x="529" y="48"/>
                  </a:cubicBezTo>
                  <a:cubicBezTo>
                    <a:pt x="529" y="48"/>
                    <a:pt x="529" y="48"/>
                    <a:pt x="529" y="48"/>
                  </a:cubicBezTo>
                  <a:cubicBezTo>
                    <a:pt x="528" y="48"/>
                    <a:pt x="528" y="48"/>
                    <a:pt x="528" y="48"/>
                  </a:cubicBezTo>
                  <a:cubicBezTo>
                    <a:pt x="529" y="48"/>
                    <a:pt x="529" y="48"/>
                    <a:pt x="529" y="48"/>
                  </a:cubicBezTo>
                  <a:cubicBezTo>
                    <a:pt x="529" y="48"/>
                    <a:pt x="529" y="48"/>
                    <a:pt x="529" y="48"/>
                  </a:cubicBezTo>
                  <a:cubicBezTo>
                    <a:pt x="529" y="48"/>
                    <a:pt x="529" y="48"/>
                    <a:pt x="529" y="48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29" y="47"/>
                    <a:pt x="530" y="47"/>
                    <a:pt x="530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2" y="47"/>
                    <a:pt x="532" y="47"/>
                    <a:pt x="532" y="47"/>
                  </a:cubicBezTo>
                  <a:cubicBezTo>
                    <a:pt x="532" y="47"/>
                    <a:pt x="532" y="47"/>
                    <a:pt x="532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7"/>
                    <a:pt x="533" y="47"/>
                    <a:pt x="534" y="47"/>
                  </a:cubicBezTo>
                  <a:cubicBezTo>
                    <a:pt x="534" y="47"/>
                    <a:pt x="534" y="47"/>
                    <a:pt x="534" y="47"/>
                  </a:cubicBezTo>
                  <a:cubicBezTo>
                    <a:pt x="534" y="47"/>
                    <a:pt x="534" y="47"/>
                    <a:pt x="534" y="47"/>
                  </a:cubicBezTo>
                  <a:cubicBezTo>
                    <a:pt x="534" y="47"/>
                    <a:pt x="534" y="47"/>
                    <a:pt x="534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ubicBezTo>
                    <a:pt x="535" y="46"/>
                    <a:pt x="535" y="46"/>
                    <a:pt x="535" y="46"/>
                  </a:cubicBezTo>
                  <a:close/>
                  <a:moveTo>
                    <a:pt x="225" y="68"/>
                  </a:moveTo>
                  <a:cubicBezTo>
                    <a:pt x="225" y="68"/>
                    <a:pt x="225" y="68"/>
                    <a:pt x="225" y="68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5" y="68"/>
                    <a:pt x="225" y="68"/>
                    <a:pt x="225" y="68"/>
                  </a:cubicBezTo>
                  <a:close/>
                  <a:moveTo>
                    <a:pt x="189" y="71"/>
                  </a:moveTo>
                  <a:cubicBezTo>
                    <a:pt x="189" y="71"/>
                    <a:pt x="189" y="71"/>
                    <a:pt x="189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9" y="71"/>
                    <a:pt x="189" y="71"/>
                    <a:pt x="189" y="71"/>
                  </a:cubicBezTo>
                  <a:close/>
                  <a:moveTo>
                    <a:pt x="192" y="70"/>
                  </a:moveTo>
                  <a:cubicBezTo>
                    <a:pt x="192" y="70"/>
                    <a:pt x="192" y="70"/>
                    <a:pt x="192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lnTo>
                    <a:pt x="192" y="70"/>
                  </a:lnTo>
                  <a:close/>
                  <a:moveTo>
                    <a:pt x="192" y="70"/>
                  </a:moveTo>
                  <a:cubicBezTo>
                    <a:pt x="192" y="70"/>
                    <a:pt x="192" y="70"/>
                    <a:pt x="192" y="70"/>
                  </a:cubicBezTo>
                  <a:cubicBezTo>
                    <a:pt x="192" y="70"/>
                    <a:pt x="192" y="70"/>
                    <a:pt x="192" y="70"/>
                  </a:cubicBezTo>
                  <a:cubicBezTo>
                    <a:pt x="192" y="70"/>
                    <a:pt x="192" y="70"/>
                    <a:pt x="192" y="70"/>
                  </a:cubicBezTo>
                  <a:close/>
                  <a:moveTo>
                    <a:pt x="304" y="63"/>
                  </a:moveTo>
                  <a:cubicBezTo>
                    <a:pt x="304" y="63"/>
                    <a:pt x="304" y="63"/>
                    <a:pt x="304" y="63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3"/>
                    <a:pt x="304" y="63"/>
                    <a:pt x="304" y="63"/>
                  </a:cubicBezTo>
                  <a:close/>
                  <a:moveTo>
                    <a:pt x="483" y="51"/>
                  </a:moveTo>
                  <a:cubicBezTo>
                    <a:pt x="483" y="51"/>
                    <a:pt x="483" y="51"/>
                    <a:pt x="483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1"/>
                    <a:pt x="482" y="51"/>
                    <a:pt x="482" y="51"/>
                  </a:cubicBezTo>
                  <a:lnTo>
                    <a:pt x="483" y="51"/>
                  </a:lnTo>
                  <a:close/>
                  <a:moveTo>
                    <a:pt x="506" y="53"/>
                  </a:moveTo>
                  <a:cubicBezTo>
                    <a:pt x="506" y="53"/>
                    <a:pt x="506" y="53"/>
                    <a:pt x="506" y="53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6" y="53"/>
                    <a:pt x="506" y="53"/>
                    <a:pt x="506" y="53"/>
                  </a:cubicBezTo>
                  <a:cubicBezTo>
                    <a:pt x="507" y="53"/>
                    <a:pt x="507" y="53"/>
                    <a:pt x="507" y="53"/>
                  </a:cubicBezTo>
                  <a:cubicBezTo>
                    <a:pt x="507" y="53"/>
                    <a:pt x="507" y="53"/>
                    <a:pt x="507" y="53"/>
                  </a:cubicBezTo>
                  <a:cubicBezTo>
                    <a:pt x="507" y="53"/>
                    <a:pt x="507" y="53"/>
                    <a:pt x="507" y="53"/>
                  </a:cubicBezTo>
                  <a:cubicBezTo>
                    <a:pt x="507" y="53"/>
                    <a:pt x="507" y="53"/>
                    <a:pt x="507" y="53"/>
                  </a:cubicBezTo>
                  <a:cubicBezTo>
                    <a:pt x="507" y="53"/>
                    <a:pt x="507" y="53"/>
                    <a:pt x="507" y="53"/>
                  </a:cubicBezTo>
                  <a:cubicBezTo>
                    <a:pt x="507" y="53"/>
                    <a:pt x="507" y="53"/>
                    <a:pt x="507" y="53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508" y="54"/>
                    <a:pt x="508" y="53"/>
                    <a:pt x="508" y="53"/>
                  </a:cubicBezTo>
                  <a:cubicBezTo>
                    <a:pt x="508" y="54"/>
                    <a:pt x="508" y="54"/>
                    <a:pt x="508" y="54"/>
                  </a:cubicBezTo>
                  <a:cubicBezTo>
                    <a:pt x="508" y="54"/>
                    <a:pt x="508" y="54"/>
                    <a:pt x="508" y="54"/>
                  </a:cubicBezTo>
                  <a:cubicBezTo>
                    <a:pt x="508" y="54"/>
                    <a:pt x="508" y="54"/>
                    <a:pt x="508" y="54"/>
                  </a:cubicBezTo>
                  <a:cubicBezTo>
                    <a:pt x="509" y="54"/>
                    <a:pt x="509" y="54"/>
                    <a:pt x="509" y="54"/>
                  </a:cubicBezTo>
                  <a:cubicBezTo>
                    <a:pt x="509" y="54"/>
                    <a:pt x="509" y="54"/>
                    <a:pt x="509" y="54"/>
                  </a:cubicBezTo>
                  <a:cubicBezTo>
                    <a:pt x="509" y="54"/>
                    <a:pt x="510" y="54"/>
                    <a:pt x="510" y="54"/>
                  </a:cubicBezTo>
                  <a:cubicBezTo>
                    <a:pt x="510" y="54"/>
                    <a:pt x="510" y="54"/>
                    <a:pt x="511" y="54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1" y="54"/>
                    <a:pt x="511" y="54"/>
                    <a:pt x="511" y="54"/>
                  </a:cubicBezTo>
                  <a:cubicBezTo>
                    <a:pt x="512" y="54"/>
                    <a:pt x="512" y="54"/>
                    <a:pt x="513" y="54"/>
                  </a:cubicBezTo>
                  <a:cubicBezTo>
                    <a:pt x="513" y="54"/>
                    <a:pt x="513" y="54"/>
                    <a:pt x="513" y="54"/>
                  </a:cubicBezTo>
                  <a:cubicBezTo>
                    <a:pt x="513" y="54"/>
                    <a:pt x="513" y="54"/>
                    <a:pt x="513" y="54"/>
                  </a:cubicBezTo>
                  <a:cubicBezTo>
                    <a:pt x="513" y="54"/>
                    <a:pt x="513" y="54"/>
                    <a:pt x="513" y="54"/>
                  </a:cubicBezTo>
                  <a:cubicBezTo>
                    <a:pt x="514" y="54"/>
                    <a:pt x="514" y="54"/>
                    <a:pt x="514" y="54"/>
                  </a:cubicBezTo>
                  <a:cubicBezTo>
                    <a:pt x="515" y="54"/>
                    <a:pt x="515" y="54"/>
                    <a:pt x="515" y="54"/>
                  </a:cubicBezTo>
                  <a:cubicBezTo>
                    <a:pt x="515" y="54"/>
                    <a:pt x="515" y="54"/>
                    <a:pt x="515" y="54"/>
                  </a:cubicBezTo>
                  <a:cubicBezTo>
                    <a:pt x="515" y="54"/>
                    <a:pt x="515" y="54"/>
                    <a:pt x="515" y="54"/>
                  </a:cubicBezTo>
                  <a:cubicBezTo>
                    <a:pt x="515" y="54"/>
                    <a:pt x="515" y="54"/>
                    <a:pt x="515" y="54"/>
                  </a:cubicBezTo>
                  <a:cubicBezTo>
                    <a:pt x="516" y="54"/>
                    <a:pt x="516" y="54"/>
                    <a:pt x="516" y="54"/>
                  </a:cubicBezTo>
                  <a:cubicBezTo>
                    <a:pt x="516" y="54"/>
                    <a:pt x="516" y="54"/>
                    <a:pt x="516" y="54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54"/>
                    <a:pt x="518" y="54"/>
                    <a:pt x="518" y="54"/>
                  </a:cubicBezTo>
                  <a:cubicBezTo>
                    <a:pt x="518" y="54"/>
                    <a:pt x="518" y="54"/>
                    <a:pt x="518" y="54"/>
                  </a:cubicBezTo>
                  <a:cubicBezTo>
                    <a:pt x="518" y="54"/>
                    <a:pt x="518" y="54"/>
                    <a:pt x="518" y="54"/>
                  </a:cubicBezTo>
                  <a:cubicBezTo>
                    <a:pt x="518" y="54"/>
                    <a:pt x="518" y="54"/>
                    <a:pt x="518" y="54"/>
                  </a:cubicBezTo>
                  <a:cubicBezTo>
                    <a:pt x="519" y="53"/>
                    <a:pt x="519" y="53"/>
                    <a:pt x="519" y="53"/>
                  </a:cubicBezTo>
                  <a:cubicBezTo>
                    <a:pt x="519" y="53"/>
                    <a:pt x="519" y="53"/>
                    <a:pt x="519" y="53"/>
                  </a:cubicBezTo>
                  <a:cubicBezTo>
                    <a:pt x="519" y="53"/>
                    <a:pt x="519" y="53"/>
                    <a:pt x="519" y="53"/>
                  </a:cubicBezTo>
                  <a:cubicBezTo>
                    <a:pt x="519" y="53"/>
                    <a:pt x="519" y="53"/>
                    <a:pt x="519" y="53"/>
                  </a:cubicBezTo>
                  <a:cubicBezTo>
                    <a:pt x="519" y="53"/>
                    <a:pt x="519" y="53"/>
                    <a:pt x="519" y="53"/>
                  </a:cubicBezTo>
                  <a:cubicBezTo>
                    <a:pt x="519" y="53"/>
                    <a:pt x="519" y="53"/>
                    <a:pt x="519" y="53"/>
                  </a:cubicBezTo>
                  <a:cubicBezTo>
                    <a:pt x="520" y="53"/>
                    <a:pt x="520" y="53"/>
                    <a:pt x="520" y="53"/>
                  </a:cubicBezTo>
                  <a:cubicBezTo>
                    <a:pt x="520" y="53"/>
                    <a:pt x="520" y="53"/>
                    <a:pt x="520" y="53"/>
                  </a:cubicBezTo>
                  <a:cubicBezTo>
                    <a:pt x="519" y="53"/>
                    <a:pt x="519" y="53"/>
                    <a:pt x="519" y="53"/>
                  </a:cubicBezTo>
                  <a:cubicBezTo>
                    <a:pt x="520" y="53"/>
                    <a:pt x="520" y="53"/>
                    <a:pt x="521" y="53"/>
                  </a:cubicBezTo>
                  <a:cubicBezTo>
                    <a:pt x="520" y="52"/>
                    <a:pt x="520" y="52"/>
                    <a:pt x="520" y="52"/>
                  </a:cubicBezTo>
                  <a:cubicBezTo>
                    <a:pt x="520" y="52"/>
                    <a:pt x="520" y="52"/>
                    <a:pt x="520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21" y="52"/>
                    <a:pt x="522" y="51"/>
                    <a:pt x="523" y="51"/>
                  </a:cubicBezTo>
                  <a:cubicBezTo>
                    <a:pt x="523" y="51"/>
                    <a:pt x="523" y="51"/>
                    <a:pt x="523" y="51"/>
                  </a:cubicBezTo>
                  <a:cubicBezTo>
                    <a:pt x="522" y="51"/>
                    <a:pt x="522" y="51"/>
                    <a:pt x="522" y="51"/>
                  </a:cubicBezTo>
                  <a:cubicBezTo>
                    <a:pt x="521" y="51"/>
                    <a:pt x="521" y="51"/>
                    <a:pt x="521" y="51"/>
                  </a:cubicBezTo>
                  <a:cubicBezTo>
                    <a:pt x="521" y="51"/>
                    <a:pt x="521" y="51"/>
                    <a:pt x="521" y="51"/>
                  </a:cubicBezTo>
                  <a:cubicBezTo>
                    <a:pt x="521" y="51"/>
                    <a:pt x="521" y="51"/>
                    <a:pt x="521" y="51"/>
                  </a:cubicBezTo>
                  <a:cubicBezTo>
                    <a:pt x="521" y="51"/>
                    <a:pt x="521" y="51"/>
                    <a:pt x="521" y="51"/>
                  </a:cubicBezTo>
                  <a:cubicBezTo>
                    <a:pt x="522" y="51"/>
                    <a:pt x="522" y="51"/>
                    <a:pt x="522" y="51"/>
                  </a:cubicBezTo>
                  <a:cubicBezTo>
                    <a:pt x="522" y="51"/>
                    <a:pt x="522" y="51"/>
                    <a:pt x="522" y="51"/>
                  </a:cubicBezTo>
                  <a:cubicBezTo>
                    <a:pt x="521" y="51"/>
                    <a:pt x="521" y="51"/>
                    <a:pt x="521" y="51"/>
                  </a:cubicBezTo>
                  <a:cubicBezTo>
                    <a:pt x="522" y="51"/>
                    <a:pt x="522" y="51"/>
                    <a:pt x="522" y="51"/>
                  </a:cubicBezTo>
                  <a:cubicBezTo>
                    <a:pt x="521" y="51"/>
                    <a:pt x="521" y="51"/>
                    <a:pt x="521" y="51"/>
                  </a:cubicBezTo>
                  <a:cubicBezTo>
                    <a:pt x="521" y="50"/>
                    <a:pt x="521" y="50"/>
                    <a:pt x="521" y="50"/>
                  </a:cubicBezTo>
                  <a:cubicBezTo>
                    <a:pt x="521" y="51"/>
                    <a:pt x="521" y="51"/>
                    <a:pt x="521" y="51"/>
                  </a:cubicBezTo>
                  <a:cubicBezTo>
                    <a:pt x="521" y="50"/>
                    <a:pt x="521" y="50"/>
                    <a:pt x="521" y="50"/>
                  </a:cubicBezTo>
                  <a:cubicBezTo>
                    <a:pt x="521" y="50"/>
                    <a:pt x="521" y="50"/>
                    <a:pt x="521" y="50"/>
                  </a:cubicBezTo>
                  <a:cubicBezTo>
                    <a:pt x="521" y="50"/>
                    <a:pt x="521" y="50"/>
                    <a:pt x="521" y="50"/>
                  </a:cubicBezTo>
                  <a:cubicBezTo>
                    <a:pt x="521" y="50"/>
                    <a:pt x="521" y="50"/>
                    <a:pt x="521" y="50"/>
                  </a:cubicBezTo>
                  <a:cubicBezTo>
                    <a:pt x="521" y="50"/>
                    <a:pt x="521" y="50"/>
                    <a:pt x="521" y="50"/>
                  </a:cubicBezTo>
                  <a:cubicBezTo>
                    <a:pt x="521" y="50"/>
                    <a:pt x="521" y="50"/>
                    <a:pt x="521" y="50"/>
                  </a:cubicBezTo>
                  <a:cubicBezTo>
                    <a:pt x="521" y="50"/>
                    <a:pt x="521" y="50"/>
                    <a:pt x="521" y="50"/>
                  </a:cubicBezTo>
                  <a:cubicBezTo>
                    <a:pt x="521" y="50"/>
                    <a:pt x="521" y="50"/>
                    <a:pt x="521" y="50"/>
                  </a:cubicBezTo>
                  <a:cubicBezTo>
                    <a:pt x="522" y="50"/>
                    <a:pt x="522" y="50"/>
                    <a:pt x="522" y="50"/>
                  </a:cubicBezTo>
                  <a:cubicBezTo>
                    <a:pt x="522" y="50"/>
                    <a:pt x="522" y="50"/>
                    <a:pt x="522" y="50"/>
                  </a:cubicBezTo>
                  <a:cubicBezTo>
                    <a:pt x="523" y="50"/>
                    <a:pt x="523" y="50"/>
                    <a:pt x="523" y="50"/>
                  </a:cubicBezTo>
                  <a:cubicBezTo>
                    <a:pt x="523" y="50"/>
                    <a:pt x="523" y="50"/>
                    <a:pt x="523" y="50"/>
                  </a:cubicBezTo>
                  <a:cubicBezTo>
                    <a:pt x="522" y="49"/>
                    <a:pt x="522" y="49"/>
                    <a:pt x="522" y="49"/>
                  </a:cubicBezTo>
                  <a:cubicBezTo>
                    <a:pt x="522" y="49"/>
                    <a:pt x="522" y="49"/>
                    <a:pt x="522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4" y="49"/>
                    <a:pt x="524" y="49"/>
                    <a:pt x="524" y="49"/>
                  </a:cubicBezTo>
                  <a:cubicBezTo>
                    <a:pt x="524" y="49"/>
                    <a:pt x="524" y="49"/>
                    <a:pt x="524" y="49"/>
                  </a:cubicBezTo>
                  <a:cubicBezTo>
                    <a:pt x="524" y="49"/>
                    <a:pt x="524" y="49"/>
                    <a:pt x="524" y="49"/>
                  </a:cubicBezTo>
                  <a:cubicBezTo>
                    <a:pt x="524" y="49"/>
                    <a:pt x="524" y="49"/>
                    <a:pt x="524" y="49"/>
                  </a:cubicBezTo>
                  <a:cubicBezTo>
                    <a:pt x="524" y="49"/>
                    <a:pt x="524" y="49"/>
                    <a:pt x="524" y="49"/>
                  </a:cubicBezTo>
                  <a:cubicBezTo>
                    <a:pt x="524" y="49"/>
                    <a:pt x="524" y="49"/>
                    <a:pt x="524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22" y="49"/>
                    <a:pt x="522" y="49"/>
                    <a:pt x="522" y="49"/>
                  </a:cubicBezTo>
                  <a:cubicBezTo>
                    <a:pt x="522" y="49"/>
                    <a:pt x="522" y="49"/>
                    <a:pt x="522" y="49"/>
                  </a:cubicBezTo>
                  <a:cubicBezTo>
                    <a:pt x="522" y="49"/>
                    <a:pt x="522" y="49"/>
                    <a:pt x="522" y="49"/>
                  </a:cubicBezTo>
                  <a:cubicBezTo>
                    <a:pt x="522" y="49"/>
                    <a:pt x="522" y="49"/>
                    <a:pt x="522" y="49"/>
                  </a:cubicBezTo>
                  <a:cubicBezTo>
                    <a:pt x="522" y="49"/>
                    <a:pt x="522" y="49"/>
                    <a:pt x="522" y="49"/>
                  </a:cubicBezTo>
                  <a:cubicBezTo>
                    <a:pt x="522" y="49"/>
                    <a:pt x="522" y="49"/>
                    <a:pt x="522" y="49"/>
                  </a:cubicBezTo>
                  <a:cubicBezTo>
                    <a:pt x="522" y="48"/>
                    <a:pt x="522" y="48"/>
                    <a:pt x="522" y="48"/>
                  </a:cubicBezTo>
                  <a:cubicBezTo>
                    <a:pt x="521" y="48"/>
                    <a:pt x="521" y="48"/>
                    <a:pt x="521" y="48"/>
                  </a:cubicBezTo>
                  <a:cubicBezTo>
                    <a:pt x="521" y="49"/>
                    <a:pt x="521" y="49"/>
                    <a:pt x="521" y="49"/>
                  </a:cubicBezTo>
                  <a:cubicBezTo>
                    <a:pt x="521" y="49"/>
                    <a:pt x="521" y="49"/>
                    <a:pt x="521" y="49"/>
                  </a:cubicBezTo>
                  <a:cubicBezTo>
                    <a:pt x="521" y="48"/>
                    <a:pt x="521" y="48"/>
                    <a:pt x="521" y="48"/>
                  </a:cubicBezTo>
                  <a:cubicBezTo>
                    <a:pt x="521" y="48"/>
                    <a:pt x="521" y="48"/>
                    <a:pt x="521" y="48"/>
                  </a:cubicBezTo>
                  <a:cubicBezTo>
                    <a:pt x="520" y="48"/>
                    <a:pt x="520" y="48"/>
                    <a:pt x="520" y="48"/>
                  </a:cubicBezTo>
                  <a:cubicBezTo>
                    <a:pt x="520" y="49"/>
                    <a:pt x="520" y="49"/>
                    <a:pt x="520" y="49"/>
                  </a:cubicBezTo>
                  <a:cubicBezTo>
                    <a:pt x="520" y="49"/>
                    <a:pt x="520" y="49"/>
                    <a:pt x="520" y="49"/>
                  </a:cubicBezTo>
                  <a:cubicBezTo>
                    <a:pt x="520" y="49"/>
                    <a:pt x="520" y="49"/>
                    <a:pt x="520" y="49"/>
                  </a:cubicBezTo>
                  <a:cubicBezTo>
                    <a:pt x="520" y="49"/>
                    <a:pt x="520" y="49"/>
                    <a:pt x="520" y="49"/>
                  </a:cubicBezTo>
                  <a:cubicBezTo>
                    <a:pt x="520" y="49"/>
                    <a:pt x="520" y="49"/>
                    <a:pt x="520" y="49"/>
                  </a:cubicBezTo>
                  <a:cubicBezTo>
                    <a:pt x="520" y="49"/>
                    <a:pt x="520" y="49"/>
                    <a:pt x="520" y="49"/>
                  </a:cubicBezTo>
                  <a:cubicBezTo>
                    <a:pt x="520" y="49"/>
                    <a:pt x="520" y="49"/>
                    <a:pt x="520" y="49"/>
                  </a:cubicBezTo>
                  <a:cubicBezTo>
                    <a:pt x="520" y="49"/>
                    <a:pt x="520" y="49"/>
                    <a:pt x="520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8" y="49"/>
                    <a:pt x="518" y="49"/>
                    <a:pt x="518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50"/>
                    <a:pt x="519" y="50"/>
                    <a:pt x="519" y="50"/>
                  </a:cubicBezTo>
                  <a:cubicBezTo>
                    <a:pt x="519" y="50"/>
                    <a:pt x="519" y="50"/>
                    <a:pt x="519" y="50"/>
                  </a:cubicBezTo>
                  <a:cubicBezTo>
                    <a:pt x="518" y="50"/>
                    <a:pt x="518" y="50"/>
                    <a:pt x="518" y="50"/>
                  </a:cubicBezTo>
                  <a:cubicBezTo>
                    <a:pt x="518" y="50"/>
                    <a:pt x="518" y="50"/>
                    <a:pt x="518" y="50"/>
                  </a:cubicBezTo>
                  <a:cubicBezTo>
                    <a:pt x="517" y="50"/>
                    <a:pt x="517" y="50"/>
                    <a:pt x="517" y="50"/>
                  </a:cubicBezTo>
                  <a:cubicBezTo>
                    <a:pt x="517" y="50"/>
                    <a:pt x="517" y="50"/>
                    <a:pt x="517" y="50"/>
                  </a:cubicBezTo>
                  <a:cubicBezTo>
                    <a:pt x="517" y="50"/>
                    <a:pt x="517" y="50"/>
                    <a:pt x="517" y="50"/>
                  </a:cubicBezTo>
                  <a:cubicBezTo>
                    <a:pt x="517" y="50"/>
                    <a:pt x="517" y="50"/>
                    <a:pt x="517" y="50"/>
                  </a:cubicBezTo>
                  <a:cubicBezTo>
                    <a:pt x="516" y="50"/>
                    <a:pt x="516" y="50"/>
                    <a:pt x="516" y="50"/>
                  </a:cubicBezTo>
                  <a:cubicBezTo>
                    <a:pt x="516" y="50"/>
                    <a:pt x="516" y="50"/>
                    <a:pt x="516" y="50"/>
                  </a:cubicBezTo>
                  <a:cubicBezTo>
                    <a:pt x="516" y="50"/>
                    <a:pt x="516" y="50"/>
                    <a:pt x="516" y="50"/>
                  </a:cubicBezTo>
                  <a:cubicBezTo>
                    <a:pt x="516" y="50"/>
                    <a:pt x="516" y="50"/>
                    <a:pt x="516" y="50"/>
                  </a:cubicBezTo>
                  <a:cubicBezTo>
                    <a:pt x="515" y="50"/>
                    <a:pt x="515" y="50"/>
                    <a:pt x="515" y="50"/>
                  </a:cubicBezTo>
                  <a:cubicBezTo>
                    <a:pt x="515" y="50"/>
                    <a:pt x="515" y="50"/>
                    <a:pt x="515" y="50"/>
                  </a:cubicBezTo>
                  <a:cubicBezTo>
                    <a:pt x="515" y="50"/>
                    <a:pt x="515" y="50"/>
                    <a:pt x="515" y="50"/>
                  </a:cubicBezTo>
                  <a:cubicBezTo>
                    <a:pt x="515" y="50"/>
                    <a:pt x="515" y="50"/>
                    <a:pt x="515" y="50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4" y="51"/>
                    <a:pt x="514" y="51"/>
                    <a:pt x="514" y="51"/>
                  </a:cubicBezTo>
                  <a:cubicBezTo>
                    <a:pt x="514" y="51"/>
                    <a:pt x="514" y="51"/>
                    <a:pt x="514" y="51"/>
                  </a:cubicBezTo>
                  <a:cubicBezTo>
                    <a:pt x="514" y="51"/>
                    <a:pt x="514" y="51"/>
                    <a:pt x="514" y="51"/>
                  </a:cubicBezTo>
                  <a:cubicBezTo>
                    <a:pt x="513" y="51"/>
                    <a:pt x="513" y="51"/>
                    <a:pt x="513" y="51"/>
                  </a:cubicBezTo>
                  <a:cubicBezTo>
                    <a:pt x="513" y="51"/>
                    <a:pt x="513" y="51"/>
                    <a:pt x="513" y="51"/>
                  </a:cubicBezTo>
                  <a:cubicBezTo>
                    <a:pt x="513" y="51"/>
                    <a:pt x="513" y="51"/>
                    <a:pt x="513" y="51"/>
                  </a:cubicBezTo>
                  <a:cubicBezTo>
                    <a:pt x="513" y="51"/>
                    <a:pt x="513" y="51"/>
                    <a:pt x="513" y="51"/>
                  </a:cubicBezTo>
                  <a:cubicBezTo>
                    <a:pt x="512" y="51"/>
                    <a:pt x="512" y="51"/>
                    <a:pt x="512" y="51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1" y="52"/>
                    <a:pt x="511" y="52"/>
                    <a:pt x="511" y="52"/>
                  </a:cubicBezTo>
                  <a:cubicBezTo>
                    <a:pt x="511" y="52"/>
                    <a:pt x="511" y="52"/>
                    <a:pt x="511" y="52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9" y="52"/>
                    <a:pt x="509" y="52"/>
                    <a:pt x="509" y="52"/>
                  </a:cubicBezTo>
                  <a:cubicBezTo>
                    <a:pt x="509" y="52"/>
                    <a:pt x="509" y="52"/>
                    <a:pt x="509" y="52"/>
                  </a:cubicBezTo>
                  <a:cubicBezTo>
                    <a:pt x="509" y="52"/>
                    <a:pt x="509" y="52"/>
                    <a:pt x="509" y="52"/>
                  </a:cubicBezTo>
                  <a:cubicBezTo>
                    <a:pt x="509" y="52"/>
                    <a:pt x="509" y="52"/>
                    <a:pt x="509" y="52"/>
                  </a:cubicBezTo>
                  <a:cubicBezTo>
                    <a:pt x="508" y="52"/>
                    <a:pt x="508" y="52"/>
                    <a:pt x="508" y="52"/>
                  </a:cubicBezTo>
                  <a:cubicBezTo>
                    <a:pt x="508" y="52"/>
                    <a:pt x="508" y="52"/>
                    <a:pt x="508" y="52"/>
                  </a:cubicBezTo>
                  <a:cubicBezTo>
                    <a:pt x="507" y="52"/>
                    <a:pt x="507" y="52"/>
                    <a:pt x="507" y="52"/>
                  </a:cubicBezTo>
                  <a:cubicBezTo>
                    <a:pt x="507" y="52"/>
                    <a:pt x="507" y="52"/>
                    <a:pt x="507" y="52"/>
                  </a:cubicBezTo>
                  <a:cubicBezTo>
                    <a:pt x="506" y="52"/>
                    <a:pt x="506" y="52"/>
                    <a:pt x="506" y="52"/>
                  </a:cubicBezTo>
                  <a:cubicBezTo>
                    <a:pt x="507" y="53"/>
                    <a:pt x="507" y="53"/>
                    <a:pt x="507" y="53"/>
                  </a:cubicBezTo>
                  <a:lnTo>
                    <a:pt x="506" y="53"/>
                  </a:lnTo>
                  <a:close/>
                  <a:moveTo>
                    <a:pt x="511" y="52"/>
                  </a:moveTo>
                  <a:cubicBezTo>
                    <a:pt x="511" y="52"/>
                    <a:pt x="511" y="52"/>
                    <a:pt x="511" y="52"/>
                  </a:cubicBezTo>
                  <a:cubicBezTo>
                    <a:pt x="511" y="52"/>
                    <a:pt x="511" y="52"/>
                    <a:pt x="511" y="52"/>
                  </a:cubicBezTo>
                  <a:close/>
                  <a:moveTo>
                    <a:pt x="529" y="48"/>
                  </a:moveTo>
                  <a:cubicBezTo>
                    <a:pt x="529" y="48"/>
                    <a:pt x="529" y="48"/>
                    <a:pt x="529" y="48"/>
                  </a:cubicBezTo>
                  <a:cubicBezTo>
                    <a:pt x="529" y="48"/>
                    <a:pt x="529" y="48"/>
                    <a:pt x="529" y="48"/>
                  </a:cubicBezTo>
                  <a:cubicBezTo>
                    <a:pt x="528" y="48"/>
                    <a:pt x="528" y="48"/>
                    <a:pt x="528" y="48"/>
                  </a:cubicBezTo>
                  <a:lnTo>
                    <a:pt x="529" y="48"/>
                  </a:lnTo>
                  <a:close/>
                  <a:moveTo>
                    <a:pt x="499" y="56"/>
                  </a:moveTo>
                  <a:cubicBezTo>
                    <a:pt x="499" y="56"/>
                    <a:pt x="499" y="56"/>
                    <a:pt x="499" y="56"/>
                  </a:cubicBezTo>
                  <a:cubicBezTo>
                    <a:pt x="499" y="56"/>
                    <a:pt x="499" y="56"/>
                    <a:pt x="499" y="56"/>
                  </a:cubicBezTo>
                  <a:cubicBezTo>
                    <a:pt x="499" y="56"/>
                    <a:pt x="499" y="56"/>
                    <a:pt x="500" y="56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501" y="56"/>
                    <a:pt x="501" y="56"/>
                    <a:pt x="501" y="56"/>
                  </a:cubicBezTo>
                  <a:cubicBezTo>
                    <a:pt x="501" y="56"/>
                    <a:pt x="501" y="56"/>
                    <a:pt x="501" y="56"/>
                  </a:cubicBezTo>
                  <a:cubicBezTo>
                    <a:pt x="501" y="56"/>
                    <a:pt x="501" y="56"/>
                    <a:pt x="501" y="56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2" y="55"/>
                    <a:pt x="502" y="55"/>
                    <a:pt x="502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4"/>
                    <a:pt x="501" y="54"/>
                    <a:pt x="501" y="54"/>
                  </a:cubicBezTo>
                  <a:cubicBezTo>
                    <a:pt x="500" y="55"/>
                    <a:pt x="500" y="55"/>
                    <a:pt x="500" y="55"/>
                  </a:cubicBezTo>
                  <a:cubicBezTo>
                    <a:pt x="500" y="55"/>
                    <a:pt x="500" y="55"/>
                    <a:pt x="500" y="55"/>
                  </a:cubicBezTo>
                  <a:cubicBezTo>
                    <a:pt x="500" y="54"/>
                    <a:pt x="500" y="54"/>
                    <a:pt x="500" y="54"/>
                  </a:cubicBezTo>
                  <a:cubicBezTo>
                    <a:pt x="499" y="54"/>
                    <a:pt x="499" y="54"/>
                    <a:pt x="499" y="54"/>
                  </a:cubicBezTo>
                  <a:cubicBezTo>
                    <a:pt x="499" y="54"/>
                    <a:pt x="499" y="54"/>
                    <a:pt x="499" y="54"/>
                  </a:cubicBezTo>
                  <a:cubicBezTo>
                    <a:pt x="499" y="54"/>
                    <a:pt x="499" y="54"/>
                    <a:pt x="499" y="54"/>
                  </a:cubicBezTo>
                  <a:cubicBezTo>
                    <a:pt x="499" y="54"/>
                    <a:pt x="499" y="54"/>
                    <a:pt x="499" y="54"/>
                  </a:cubicBezTo>
                  <a:cubicBezTo>
                    <a:pt x="499" y="54"/>
                    <a:pt x="499" y="54"/>
                    <a:pt x="499" y="54"/>
                  </a:cubicBezTo>
                  <a:cubicBezTo>
                    <a:pt x="498" y="54"/>
                    <a:pt x="498" y="54"/>
                    <a:pt x="498" y="54"/>
                  </a:cubicBezTo>
                  <a:cubicBezTo>
                    <a:pt x="498" y="54"/>
                    <a:pt x="498" y="54"/>
                    <a:pt x="498" y="54"/>
                  </a:cubicBezTo>
                  <a:cubicBezTo>
                    <a:pt x="498" y="54"/>
                    <a:pt x="498" y="54"/>
                    <a:pt x="498" y="54"/>
                  </a:cubicBezTo>
                  <a:cubicBezTo>
                    <a:pt x="498" y="54"/>
                    <a:pt x="498" y="54"/>
                    <a:pt x="498" y="54"/>
                  </a:cubicBezTo>
                  <a:cubicBezTo>
                    <a:pt x="498" y="54"/>
                    <a:pt x="498" y="54"/>
                    <a:pt x="498" y="54"/>
                  </a:cubicBezTo>
                  <a:cubicBezTo>
                    <a:pt x="498" y="53"/>
                    <a:pt x="498" y="53"/>
                    <a:pt x="498" y="53"/>
                  </a:cubicBezTo>
                  <a:cubicBezTo>
                    <a:pt x="498" y="53"/>
                    <a:pt x="498" y="53"/>
                    <a:pt x="498" y="53"/>
                  </a:cubicBezTo>
                  <a:cubicBezTo>
                    <a:pt x="498" y="53"/>
                    <a:pt x="498" y="53"/>
                    <a:pt x="498" y="53"/>
                  </a:cubicBezTo>
                  <a:cubicBezTo>
                    <a:pt x="498" y="53"/>
                    <a:pt x="498" y="53"/>
                    <a:pt x="498" y="53"/>
                  </a:cubicBezTo>
                  <a:cubicBezTo>
                    <a:pt x="498" y="53"/>
                    <a:pt x="498" y="53"/>
                    <a:pt x="498" y="53"/>
                  </a:cubicBezTo>
                  <a:cubicBezTo>
                    <a:pt x="498" y="53"/>
                    <a:pt x="498" y="53"/>
                    <a:pt x="498" y="53"/>
                  </a:cubicBezTo>
                  <a:cubicBezTo>
                    <a:pt x="498" y="53"/>
                    <a:pt x="498" y="53"/>
                    <a:pt x="498" y="53"/>
                  </a:cubicBezTo>
                  <a:cubicBezTo>
                    <a:pt x="498" y="53"/>
                    <a:pt x="498" y="53"/>
                    <a:pt x="498" y="53"/>
                  </a:cubicBezTo>
                  <a:cubicBezTo>
                    <a:pt x="498" y="53"/>
                    <a:pt x="498" y="53"/>
                    <a:pt x="498" y="53"/>
                  </a:cubicBezTo>
                  <a:cubicBezTo>
                    <a:pt x="497" y="53"/>
                    <a:pt x="497" y="53"/>
                    <a:pt x="497" y="53"/>
                  </a:cubicBezTo>
                  <a:cubicBezTo>
                    <a:pt x="497" y="53"/>
                    <a:pt x="497" y="53"/>
                    <a:pt x="497" y="53"/>
                  </a:cubicBezTo>
                  <a:cubicBezTo>
                    <a:pt x="497" y="53"/>
                    <a:pt x="497" y="53"/>
                    <a:pt x="497" y="53"/>
                  </a:cubicBezTo>
                  <a:cubicBezTo>
                    <a:pt x="497" y="53"/>
                    <a:pt x="497" y="53"/>
                    <a:pt x="497" y="53"/>
                  </a:cubicBezTo>
                  <a:cubicBezTo>
                    <a:pt x="497" y="53"/>
                    <a:pt x="497" y="53"/>
                    <a:pt x="497" y="53"/>
                  </a:cubicBezTo>
                  <a:cubicBezTo>
                    <a:pt x="497" y="53"/>
                    <a:pt x="497" y="53"/>
                    <a:pt x="497" y="53"/>
                  </a:cubicBezTo>
                  <a:cubicBezTo>
                    <a:pt x="497" y="53"/>
                    <a:pt x="497" y="53"/>
                    <a:pt x="497" y="53"/>
                  </a:cubicBezTo>
                  <a:cubicBezTo>
                    <a:pt x="497" y="53"/>
                    <a:pt x="497" y="53"/>
                    <a:pt x="497" y="53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4" y="53"/>
                    <a:pt x="494" y="53"/>
                    <a:pt x="494" y="53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3" y="52"/>
                    <a:pt x="493" y="52"/>
                    <a:pt x="493" y="52"/>
                  </a:cubicBezTo>
                  <a:cubicBezTo>
                    <a:pt x="492" y="52"/>
                    <a:pt x="492" y="52"/>
                    <a:pt x="492" y="52"/>
                  </a:cubicBezTo>
                  <a:cubicBezTo>
                    <a:pt x="492" y="52"/>
                    <a:pt x="492" y="52"/>
                    <a:pt x="492" y="52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8" y="51"/>
                    <a:pt x="488" y="51"/>
                    <a:pt x="488" y="51"/>
                  </a:cubicBezTo>
                  <a:cubicBezTo>
                    <a:pt x="488" y="51"/>
                    <a:pt x="487" y="51"/>
                    <a:pt x="487" y="51"/>
                  </a:cubicBezTo>
                  <a:cubicBezTo>
                    <a:pt x="487" y="51"/>
                    <a:pt x="487" y="51"/>
                    <a:pt x="487" y="51"/>
                  </a:cubicBezTo>
                  <a:cubicBezTo>
                    <a:pt x="487" y="51"/>
                    <a:pt x="487" y="51"/>
                    <a:pt x="487" y="51"/>
                  </a:cubicBezTo>
                  <a:cubicBezTo>
                    <a:pt x="486" y="51"/>
                    <a:pt x="486" y="51"/>
                    <a:pt x="486" y="51"/>
                  </a:cubicBezTo>
                  <a:cubicBezTo>
                    <a:pt x="486" y="51"/>
                    <a:pt x="486" y="51"/>
                    <a:pt x="486" y="51"/>
                  </a:cubicBezTo>
                  <a:cubicBezTo>
                    <a:pt x="486" y="51"/>
                    <a:pt x="486" y="51"/>
                    <a:pt x="486" y="51"/>
                  </a:cubicBezTo>
                  <a:cubicBezTo>
                    <a:pt x="486" y="51"/>
                    <a:pt x="486" y="51"/>
                    <a:pt x="486" y="51"/>
                  </a:cubicBezTo>
                  <a:cubicBezTo>
                    <a:pt x="485" y="51"/>
                    <a:pt x="485" y="51"/>
                    <a:pt x="484" y="51"/>
                  </a:cubicBezTo>
                  <a:cubicBezTo>
                    <a:pt x="484" y="52"/>
                    <a:pt x="484" y="52"/>
                    <a:pt x="484" y="52"/>
                  </a:cubicBezTo>
                  <a:cubicBezTo>
                    <a:pt x="484" y="52"/>
                    <a:pt x="484" y="52"/>
                    <a:pt x="484" y="52"/>
                  </a:cubicBezTo>
                  <a:cubicBezTo>
                    <a:pt x="484" y="52"/>
                    <a:pt x="484" y="52"/>
                    <a:pt x="484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486" y="52"/>
                    <a:pt x="486" y="52"/>
                    <a:pt x="486" y="52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52"/>
                    <a:pt x="487" y="52"/>
                    <a:pt x="487" y="52"/>
                  </a:cubicBezTo>
                  <a:cubicBezTo>
                    <a:pt x="487" y="53"/>
                    <a:pt x="487" y="53"/>
                    <a:pt x="487" y="53"/>
                  </a:cubicBezTo>
                  <a:cubicBezTo>
                    <a:pt x="488" y="53"/>
                    <a:pt x="488" y="53"/>
                    <a:pt x="488" y="53"/>
                  </a:cubicBezTo>
                  <a:cubicBezTo>
                    <a:pt x="488" y="53"/>
                    <a:pt x="488" y="53"/>
                    <a:pt x="488" y="53"/>
                  </a:cubicBezTo>
                  <a:cubicBezTo>
                    <a:pt x="488" y="53"/>
                    <a:pt x="488" y="53"/>
                    <a:pt x="488" y="53"/>
                  </a:cubicBezTo>
                  <a:cubicBezTo>
                    <a:pt x="488" y="53"/>
                    <a:pt x="488" y="53"/>
                    <a:pt x="488" y="53"/>
                  </a:cubicBezTo>
                  <a:cubicBezTo>
                    <a:pt x="488" y="53"/>
                    <a:pt x="488" y="53"/>
                    <a:pt x="488" y="53"/>
                  </a:cubicBezTo>
                  <a:cubicBezTo>
                    <a:pt x="488" y="53"/>
                    <a:pt x="488" y="53"/>
                    <a:pt x="488" y="53"/>
                  </a:cubicBezTo>
                  <a:cubicBezTo>
                    <a:pt x="488" y="53"/>
                    <a:pt x="488" y="53"/>
                    <a:pt x="488" y="53"/>
                  </a:cubicBezTo>
                  <a:cubicBezTo>
                    <a:pt x="488" y="53"/>
                    <a:pt x="488" y="53"/>
                    <a:pt x="488" y="53"/>
                  </a:cubicBezTo>
                  <a:cubicBezTo>
                    <a:pt x="489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2" y="54"/>
                    <a:pt x="492" y="54"/>
                    <a:pt x="492" y="54"/>
                  </a:cubicBezTo>
                  <a:cubicBezTo>
                    <a:pt x="492" y="54"/>
                    <a:pt x="492" y="54"/>
                    <a:pt x="492" y="54"/>
                  </a:cubicBezTo>
                  <a:cubicBezTo>
                    <a:pt x="492" y="54"/>
                    <a:pt x="492" y="54"/>
                    <a:pt x="492" y="54"/>
                  </a:cubicBezTo>
                  <a:cubicBezTo>
                    <a:pt x="492" y="54"/>
                    <a:pt x="492" y="54"/>
                    <a:pt x="492" y="54"/>
                  </a:cubicBezTo>
                  <a:cubicBezTo>
                    <a:pt x="492" y="54"/>
                    <a:pt x="492" y="54"/>
                    <a:pt x="492" y="54"/>
                  </a:cubicBezTo>
                  <a:cubicBezTo>
                    <a:pt x="492" y="54"/>
                    <a:pt x="492" y="54"/>
                    <a:pt x="492" y="54"/>
                  </a:cubicBezTo>
                  <a:cubicBezTo>
                    <a:pt x="492" y="54"/>
                    <a:pt x="492" y="54"/>
                    <a:pt x="492" y="54"/>
                  </a:cubicBezTo>
                  <a:cubicBezTo>
                    <a:pt x="492" y="54"/>
                    <a:pt x="492" y="54"/>
                    <a:pt x="492" y="54"/>
                  </a:cubicBezTo>
                  <a:cubicBezTo>
                    <a:pt x="492" y="54"/>
                    <a:pt x="492" y="54"/>
                    <a:pt x="492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5"/>
                    <a:pt x="493" y="55"/>
                    <a:pt x="493" y="55"/>
                  </a:cubicBezTo>
                  <a:cubicBezTo>
                    <a:pt x="493" y="55"/>
                    <a:pt x="493" y="55"/>
                    <a:pt x="493" y="55"/>
                  </a:cubicBezTo>
                  <a:cubicBezTo>
                    <a:pt x="493" y="55"/>
                    <a:pt x="493" y="55"/>
                    <a:pt x="493" y="55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6" y="56"/>
                    <a:pt x="496" y="56"/>
                    <a:pt x="496" y="56"/>
                  </a:cubicBezTo>
                  <a:cubicBezTo>
                    <a:pt x="496" y="56"/>
                    <a:pt x="496" y="56"/>
                    <a:pt x="496" y="56"/>
                  </a:cubicBezTo>
                  <a:cubicBezTo>
                    <a:pt x="496" y="56"/>
                    <a:pt x="496" y="56"/>
                    <a:pt x="496" y="56"/>
                  </a:cubicBezTo>
                  <a:cubicBezTo>
                    <a:pt x="496" y="56"/>
                    <a:pt x="496" y="56"/>
                    <a:pt x="496" y="56"/>
                  </a:cubicBezTo>
                  <a:cubicBezTo>
                    <a:pt x="497" y="56"/>
                    <a:pt x="497" y="56"/>
                    <a:pt x="497" y="56"/>
                  </a:cubicBezTo>
                  <a:cubicBezTo>
                    <a:pt x="497" y="56"/>
                    <a:pt x="497" y="56"/>
                    <a:pt x="497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8" y="56"/>
                    <a:pt x="498" y="56"/>
                    <a:pt x="498" y="56"/>
                  </a:cubicBezTo>
                  <a:cubicBezTo>
                    <a:pt x="499" y="56"/>
                    <a:pt x="499" y="56"/>
                    <a:pt x="499" y="56"/>
                  </a:cubicBezTo>
                  <a:close/>
                  <a:moveTo>
                    <a:pt x="505" y="51"/>
                  </a:moveTo>
                  <a:cubicBezTo>
                    <a:pt x="505" y="51"/>
                    <a:pt x="505" y="51"/>
                    <a:pt x="505" y="51"/>
                  </a:cubicBezTo>
                  <a:cubicBezTo>
                    <a:pt x="505" y="51"/>
                    <a:pt x="505" y="51"/>
                    <a:pt x="505" y="51"/>
                  </a:cubicBezTo>
                  <a:cubicBezTo>
                    <a:pt x="506" y="51"/>
                    <a:pt x="506" y="51"/>
                    <a:pt x="506" y="51"/>
                  </a:cubicBezTo>
                  <a:cubicBezTo>
                    <a:pt x="506" y="51"/>
                    <a:pt x="506" y="51"/>
                    <a:pt x="506" y="51"/>
                  </a:cubicBezTo>
                  <a:cubicBezTo>
                    <a:pt x="506" y="51"/>
                    <a:pt x="506" y="51"/>
                    <a:pt x="506" y="51"/>
                  </a:cubicBezTo>
                  <a:cubicBezTo>
                    <a:pt x="506" y="51"/>
                    <a:pt x="506" y="51"/>
                    <a:pt x="506" y="51"/>
                  </a:cubicBezTo>
                  <a:lnTo>
                    <a:pt x="505" y="51"/>
                  </a:lnTo>
                  <a:close/>
                  <a:moveTo>
                    <a:pt x="340" y="62"/>
                  </a:moveTo>
                  <a:cubicBezTo>
                    <a:pt x="340" y="62"/>
                    <a:pt x="340" y="62"/>
                    <a:pt x="340" y="62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39" y="62"/>
                    <a:pt x="339" y="62"/>
                    <a:pt x="339" y="62"/>
                  </a:cubicBezTo>
                  <a:cubicBezTo>
                    <a:pt x="340" y="62"/>
                    <a:pt x="340" y="62"/>
                    <a:pt x="340" y="62"/>
                  </a:cubicBezTo>
                  <a:cubicBezTo>
                    <a:pt x="340" y="62"/>
                    <a:pt x="340" y="62"/>
                    <a:pt x="340" y="62"/>
                  </a:cubicBezTo>
                  <a:close/>
                  <a:moveTo>
                    <a:pt x="486" y="53"/>
                  </a:moveTo>
                  <a:cubicBezTo>
                    <a:pt x="485" y="53"/>
                    <a:pt x="485" y="53"/>
                    <a:pt x="485" y="53"/>
                  </a:cubicBezTo>
                  <a:cubicBezTo>
                    <a:pt x="486" y="53"/>
                    <a:pt x="486" y="53"/>
                    <a:pt x="486" y="53"/>
                  </a:cubicBezTo>
                  <a:close/>
                  <a:moveTo>
                    <a:pt x="539" y="49"/>
                  </a:moveTo>
                  <a:cubicBezTo>
                    <a:pt x="539" y="49"/>
                    <a:pt x="539" y="49"/>
                    <a:pt x="539" y="49"/>
                  </a:cubicBezTo>
                  <a:cubicBezTo>
                    <a:pt x="539" y="50"/>
                    <a:pt x="539" y="50"/>
                    <a:pt x="539" y="50"/>
                  </a:cubicBezTo>
                  <a:cubicBezTo>
                    <a:pt x="539" y="50"/>
                    <a:pt x="539" y="50"/>
                    <a:pt x="539" y="50"/>
                  </a:cubicBezTo>
                  <a:cubicBezTo>
                    <a:pt x="539" y="50"/>
                    <a:pt x="539" y="50"/>
                    <a:pt x="539" y="50"/>
                  </a:cubicBezTo>
                  <a:cubicBezTo>
                    <a:pt x="539" y="50"/>
                    <a:pt x="539" y="50"/>
                    <a:pt x="539" y="50"/>
                  </a:cubicBezTo>
                  <a:cubicBezTo>
                    <a:pt x="539" y="50"/>
                    <a:pt x="539" y="50"/>
                    <a:pt x="539" y="50"/>
                  </a:cubicBezTo>
                  <a:cubicBezTo>
                    <a:pt x="540" y="50"/>
                    <a:pt x="540" y="50"/>
                    <a:pt x="540" y="50"/>
                  </a:cubicBezTo>
                  <a:cubicBezTo>
                    <a:pt x="539" y="49"/>
                    <a:pt x="539" y="49"/>
                    <a:pt x="539" y="49"/>
                  </a:cubicBezTo>
                  <a:cubicBezTo>
                    <a:pt x="539" y="49"/>
                    <a:pt x="539" y="49"/>
                    <a:pt x="539" y="49"/>
                  </a:cubicBezTo>
                  <a:cubicBezTo>
                    <a:pt x="539" y="49"/>
                    <a:pt x="539" y="49"/>
                    <a:pt x="539" y="49"/>
                  </a:cubicBezTo>
                  <a:cubicBezTo>
                    <a:pt x="539" y="49"/>
                    <a:pt x="539" y="49"/>
                    <a:pt x="539" y="49"/>
                  </a:cubicBezTo>
                  <a:close/>
                  <a:moveTo>
                    <a:pt x="242" y="70"/>
                  </a:moveTo>
                  <a:cubicBezTo>
                    <a:pt x="242" y="70"/>
                    <a:pt x="242" y="70"/>
                    <a:pt x="242" y="70"/>
                  </a:cubicBezTo>
                  <a:cubicBezTo>
                    <a:pt x="242" y="70"/>
                    <a:pt x="242" y="70"/>
                    <a:pt x="242" y="70"/>
                  </a:cubicBezTo>
                  <a:cubicBezTo>
                    <a:pt x="242" y="70"/>
                    <a:pt x="242" y="70"/>
                    <a:pt x="242" y="70"/>
                  </a:cubicBezTo>
                  <a:close/>
                  <a:moveTo>
                    <a:pt x="537" y="50"/>
                  </a:moveTo>
                  <a:cubicBezTo>
                    <a:pt x="537" y="50"/>
                    <a:pt x="537" y="50"/>
                    <a:pt x="537" y="50"/>
                  </a:cubicBezTo>
                  <a:cubicBezTo>
                    <a:pt x="537" y="50"/>
                    <a:pt x="537" y="50"/>
                    <a:pt x="537" y="50"/>
                  </a:cubicBezTo>
                  <a:cubicBezTo>
                    <a:pt x="537" y="50"/>
                    <a:pt x="537" y="50"/>
                    <a:pt x="537" y="50"/>
                  </a:cubicBezTo>
                  <a:cubicBezTo>
                    <a:pt x="537" y="50"/>
                    <a:pt x="537" y="50"/>
                    <a:pt x="537" y="50"/>
                  </a:cubicBezTo>
                  <a:cubicBezTo>
                    <a:pt x="537" y="50"/>
                    <a:pt x="537" y="50"/>
                    <a:pt x="537" y="50"/>
                  </a:cubicBezTo>
                  <a:cubicBezTo>
                    <a:pt x="537" y="50"/>
                    <a:pt x="537" y="50"/>
                    <a:pt x="537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9" y="50"/>
                    <a:pt x="539" y="50"/>
                    <a:pt x="539" y="50"/>
                  </a:cubicBezTo>
                  <a:cubicBezTo>
                    <a:pt x="539" y="50"/>
                    <a:pt x="539" y="50"/>
                    <a:pt x="539" y="50"/>
                  </a:cubicBezTo>
                  <a:cubicBezTo>
                    <a:pt x="539" y="50"/>
                    <a:pt x="539" y="50"/>
                    <a:pt x="539" y="50"/>
                  </a:cubicBezTo>
                  <a:cubicBezTo>
                    <a:pt x="538" y="50"/>
                    <a:pt x="538" y="50"/>
                    <a:pt x="538" y="50"/>
                  </a:cubicBezTo>
                  <a:cubicBezTo>
                    <a:pt x="539" y="50"/>
                    <a:pt x="539" y="50"/>
                    <a:pt x="539" y="50"/>
                  </a:cubicBezTo>
                  <a:cubicBezTo>
                    <a:pt x="539" y="51"/>
                    <a:pt x="539" y="51"/>
                    <a:pt x="539" y="51"/>
                  </a:cubicBezTo>
                  <a:cubicBezTo>
                    <a:pt x="539" y="51"/>
                    <a:pt x="539" y="51"/>
                    <a:pt x="539" y="51"/>
                  </a:cubicBezTo>
                  <a:cubicBezTo>
                    <a:pt x="539" y="51"/>
                    <a:pt x="539" y="51"/>
                    <a:pt x="539" y="51"/>
                  </a:cubicBezTo>
                  <a:cubicBezTo>
                    <a:pt x="538" y="51"/>
                    <a:pt x="538" y="51"/>
                    <a:pt x="538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8" y="51"/>
                    <a:pt x="538" y="51"/>
                    <a:pt x="538" y="51"/>
                  </a:cubicBezTo>
                  <a:cubicBezTo>
                    <a:pt x="538" y="51"/>
                    <a:pt x="538" y="51"/>
                    <a:pt x="538" y="51"/>
                  </a:cubicBezTo>
                  <a:cubicBezTo>
                    <a:pt x="538" y="51"/>
                    <a:pt x="538" y="51"/>
                    <a:pt x="538" y="51"/>
                  </a:cubicBezTo>
                  <a:cubicBezTo>
                    <a:pt x="538" y="51"/>
                    <a:pt x="538" y="51"/>
                    <a:pt x="538" y="51"/>
                  </a:cubicBezTo>
                  <a:cubicBezTo>
                    <a:pt x="538" y="51"/>
                    <a:pt x="538" y="51"/>
                    <a:pt x="538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7" y="50"/>
                    <a:pt x="537" y="50"/>
                    <a:pt x="537" y="50"/>
                  </a:cubicBezTo>
                  <a:cubicBezTo>
                    <a:pt x="537" y="50"/>
                    <a:pt x="537" y="50"/>
                    <a:pt x="537" y="50"/>
                  </a:cubicBezTo>
                  <a:cubicBezTo>
                    <a:pt x="537" y="50"/>
                    <a:pt x="537" y="50"/>
                    <a:pt x="537" y="50"/>
                  </a:cubicBezTo>
                  <a:cubicBezTo>
                    <a:pt x="537" y="50"/>
                    <a:pt x="537" y="50"/>
                    <a:pt x="537" y="50"/>
                  </a:cubicBezTo>
                  <a:close/>
                  <a:moveTo>
                    <a:pt x="495" y="53"/>
                  </a:move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5" y="53"/>
                  </a:cubicBezTo>
                  <a:cubicBezTo>
                    <a:pt x="495" y="53"/>
                    <a:pt x="495" y="53"/>
                    <a:pt x="495" y="53"/>
                  </a:cubicBezTo>
                  <a:close/>
                  <a:moveTo>
                    <a:pt x="496" y="53"/>
                  </a:moveTo>
                  <a:cubicBezTo>
                    <a:pt x="496" y="53"/>
                    <a:pt x="496" y="53"/>
                    <a:pt x="496" y="53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6" y="53"/>
                    <a:pt x="496" y="53"/>
                    <a:pt x="496" y="53"/>
                  </a:cubicBezTo>
                  <a:close/>
                  <a:moveTo>
                    <a:pt x="488" y="53"/>
                  </a:moveTo>
                  <a:cubicBezTo>
                    <a:pt x="488" y="53"/>
                    <a:pt x="488" y="54"/>
                    <a:pt x="489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488" y="54"/>
                    <a:pt x="488" y="54"/>
                    <a:pt x="488" y="54"/>
                  </a:cubicBezTo>
                  <a:cubicBezTo>
                    <a:pt x="488" y="54"/>
                    <a:pt x="488" y="54"/>
                    <a:pt x="488" y="54"/>
                  </a:cubicBezTo>
                  <a:cubicBezTo>
                    <a:pt x="488" y="54"/>
                    <a:pt x="488" y="54"/>
                    <a:pt x="488" y="54"/>
                  </a:cubicBezTo>
                  <a:cubicBezTo>
                    <a:pt x="488" y="54"/>
                    <a:pt x="488" y="54"/>
                    <a:pt x="488" y="54"/>
                  </a:cubicBezTo>
                  <a:cubicBezTo>
                    <a:pt x="488" y="54"/>
                    <a:pt x="488" y="54"/>
                    <a:pt x="488" y="54"/>
                  </a:cubicBezTo>
                  <a:cubicBezTo>
                    <a:pt x="487" y="53"/>
                    <a:pt x="487" y="53"/>
                    <a:pt x="487" y="53"/>
                  </a:cubicBezTo>
                  <a:cubicBezTo>
                    <a:pt x="487" y="53"/>
                    <a:pt x="487" y="53"/>
                    <a:pt x="487" y="53"/>
                  </a:cubicBezTo>
                  <a:cubicBezTo>
                    <a:pt x="487" y="53"/>
                    <a:pt x="487" y="53"/>
                    <a:pt x="487" y="53"/>
                  </a:cubicBezTo>
                  <a:cubicBezTo>
                    <a:pt x="487" y="53"/>
                    <a:pt x="487" y="53"/>
                    <a:pt x="487" y="53"/>
                  </a:cubicBezTo>
                  <a:cubicBezTo>
                    <a:pt x="488" y="53"/>
                    <a:pt x="488" y="53"/>
                    <a:pt x="488" y="53"/>
                  </a:cubicBezTo>
                  <a:close/>
                  <a:moveTo>
                    <a:pt x="524" y="52"/>
                  </a:moveTo>
                  <a:cubicBezTo>
                    <a:pt x="524" y="52"/>
                    <a:pt x="524" y="52"/>
                    <a:pt x="524" y="52"/>
                  </a:cubicBezTo>
                  <a:cubicBezTo>
                    <a:pt x="524" y="52"/>
                    <a:pt x="524" y="52"/>
                    <a:pt x="524" y="52"/>
                  </a:cubicBezTo>
                  <a:cubicBezTo>
                    <a:pt x="524" y="52"/>
                    <a:pt x="524" y="52"/>
                    <a:pt x="524" y="52"/>
                  </a:cubicBezTo>
                  <a:cubicBezTo>
                    <a:pt x="524" y="52"/>
                    <a:pt x="524" y="52"/>
                    <a:pt x="524" y="52"/>
                  </a:cubicBezTo>
                  <a:cubicBezTo>
                    <a:pt x="524" y="51"/>
                    <a:pt x="524" y="51"/>
                    <a:pt x="524" y="51"/>
                  </a:cubicBezTo>
                  <a:cubicBezTo>
                    <a:pt x="524" y="51"/>
                    <a:pt x="524" y="51"/>
                    <a:pt x="524" y="51"/>
                  </a:cubicBezTo>
                  <a:cubicBezTo>
                    <a:pt x="525" y="51"/>
                    <a:pt x="525" y="51"/>
                    <a:pt x="525" y="51"/>
                  </a:cubicBezTo>
                  <a:cubicBezTo>
                    <a:pt x="525" y="51"/>
                    <a:pt x="525" y="51"/>
                    <a:pt x="525" y="51"/>
                  </a:cubicBezTo>
                  <a:cubicBezTo>
                    <a:pt x="525" y="51"/>
                    <a:pt x="525" y="51"/>
                    <a:pt x="525" y="51"/>
                  </a:cubicBezTo>
                  <a:cubicBezTo>
                    <a:pt x="526" y="51"/>
                    <a:pt x="526" y="51"/>
                    <a:pt x="527" y="51"/>
                  </a:cubicBezTo>
                  <a:cubicBezTo>
                    <a:pt x="527" y="51"/>
                    <a:pt x="527" y="51"/>
                    <a:pt x="527" y="51"/>
                  </a:cubicBezTo>
                  <a:cubicBezTo>
                    <a:pt x="527" y="51"/>
                    <a:pt x="527" y="51"/>
                    <a:pt x="527" y="51"/>
                  </a:cubicBezTo>
                  <a:cubicBezTo>
                    <a:pt x="528" y="51"/>
                    <a:pt x="528" y="51"/>
                    <a:pt x="528" y="51"/>
                  </a:cubicBezTo>
                  <a:cubicBezTo>
                    <a:pt x="529" y="51"/>
                    <a:pt x="529" y="51"/>
                    <a:pt x="529" y="51"/>
                  </a:cubicBezTo>
                  <a:cubicBezTo>
                    <a:pt x="529" y="51"/>
                    <a:pt x="529" y="51"/>
                    <a:pt x="529" y="51"/>
                  </a:cubicBezTo>
                  <a:cubicBezTo>
                    <a:pt x="530" y="51"/>
                    <a:pt x="530" y="51"/>
                    <a:pt x="530" y="51"/>
                  </a:cubicBezTo>
                  <a:cubicBezTo>
                    <a:pt x="531" y="51"/>
                    <a:pt x="531" y="51"/>
                    <a:pt x="531" y="51"/>
                  </a:cubicBezTo>
                  <a:cubicBezTo>
                    <a:pt x="531" y="51"/>
                    <a:pt x="531" y="51"/>
                    <a:pt x="531" y="51"/>
                  </a:cubicBezTo>
                  <a:cubicBezTo>
                    <a:pt x="531" y="51"/>
                    <a:pt x="531" y="51"/>
                    <a:pt x="531" y="51"/>
                  </a:cubicBezTo>
                  <a:cubicBezTo>
                    <a:pt x="531" y="51"/>
                    <a:pt x="531" y="51"/>
                    <a:pt x="531" y="51"/>
                  </a:cubicBezTo>
                  <a:cubicBezTo>
                    <a:pt x="532" y="51"/>
                    <a:pt x="532" y="51"/>
                    <a:pt x="532" y="51"/>
                  </a:cubicBezTo>
                  <a:cubicBezTo>
                    <a:pt x="532" y="51"/>
                    <a:pt x="532" y="51"/>
                    <a:pt x="532" y="51"/>
                  </a:cubicBezTo>
                  <a:cubicBezTo>
                    <a:pt x="532" y="51"/>
                    <a:pt x="532" y="51"/>
                    <a:pt x="532" y="51"/>
                  </a:cubicBezTo>
                  <a:cubicBezTo>
                    <a:pt x="532" y="51"/>
                    <a:pt x="532" y="51"/>
                    <a:pt x="532" y="51"/>
                  </a:cubicBezTo>
                  <a:cubicBezTo>
                    <a:pt x="533" y="50"/>
                    <a:pt x="533" y="50"/>
                    <a:pt x="533" y="50"/>
                  </a:cubicBezTo>
                  <a:cubicBezTo>
                    <a:pt x="533" y="50"/>
                    <a:pt x="533" y="50"/>
                    <a:pt x="533" y="50"/>
                  </a:cubicBezTo>
                  <a:cubicBezTo>
                    <a:pt x="533" y="50"/>
                    <a:pt x="533" y="50"/>
                    <a:pt x="533" y="50"/>
                  </a:cubicBezTo>
                  <a:cubicBezTo>
                    <a:pt x="533" y="50"/>
                    <a:pt x="533" y="50"/>
                    <a:pt x="533" y="50"/>
                  </a:cubicBezTo>
                  <a:cubicBezTo>
                    <a:pt x="533" y="51"/>
                    <a:pt x="533" y="51"/>
                    <a:pt x="533" y="51"/>
                  </a:cubicBezTo>
                  <a:cubicBezTo>
                    <a:pt x="533" y="51"/>
                    <a:pt x="532" y="51"/>
                    <a:pt x="532" y="51"/>
                  </a:cubicBezTo>
                  <a:cubicBezTo>
                    <a:pt x="531" y="51"/>
                    <a:pt x="531" y="51"/>
                    <a:pt x="531" y="51"/>
                  </a:cubicBezTo>
                  <a:cubicBezTo>
                    <a:pt x="531" y="51"/>
                    <a:pt x="531" y="51"/>
                    <a:pt x="531" y="51"/>
                  </a:cubicBezTo>
                  <a:cubicBezTo>
                    <a:pt x="530" y="51"/>
                    <a:pt x="530" y="51"/>
                    <a:pt x="530" y="51"/>
                  </a:cubicBezTo>
                  <a:cubicBezTo>
                    <a:pt x="530" y="51"/>
                    <a:pt x="530" y="51"/>
                    <a:pt x="530" y="51"/>
                  </a:cubicBezTo>
                  <a:cubicBezTo>
                    <a:pt x="530" y="51"/>
                    <a:pt x="530" y="51"/>
                    <a:pt x="530" y="51"/>
                  </a:cubicBezTo>
                  <a:cubicBezTo>
                    <a:pt x="530" y="51"/>
                    <a:pt x="530" y="51"/>
                    <a:pt x="530" y="51"/>
                  </a:cubicBezTo>
                  <a:cubicBezTo>
                    <a:pt x="530" y="51"/>
                    <a:pt x="530" y="51"/>
                    <a:pt x="530" y="51"/>
                  </a:cubicBezTo>
                  <a:cubicBezTo>
                    <a:pt x="529" y="51"/>
                    <a:pt x="529" y="51"/>
                    <a:pt x="529" y="51"/>
                  </a:cubicBezTo>
                  <a:cubicBezTo>
                    <a:pt x="529" y="51"/>
                    <a:pt x="529" y="51"/>
                    <a:pt x="529" y="51"/>
                  </a:cubicBezTo>
                  <a:cubicBezTo>
                    <a:pt x="528" y="51"/>
                    <a:pt x="528" y="51"/>
                    <a:pt x="528" y="51"/>
                  </a:cubicBezTo>
                  <a:cubicBezTo>
                    <a:pt x="528" y="51"/>
                    <a:pt x="528" y="51"/>
                    <a:pt x="528" y="51"/>
                  </a:cubicBezTo>
                  <a:cubicBezTo>
                    <a:pt x="527" y="51"/>
                    <a:pt x="527" y="51"/>
                    <a:pt x="527" y="51"/>
                  </a:cubicBezTo>
                  <a:cubicBezTo>
                    <a:pt x="527" y="51"/>
                    <a:pt x="527" y="51"/>
                    <a:pt x="527" y="51"/>
                  </a:cubicBezTo>
                  <a:cubicBezTo>
                    <a:pt x="527" y="51"/>
                    <a:pt x="527" y="51"/>
                    <a:pt x="527" y="51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5" y="51"/>
                    <a:pt x="525" y="51"/>
                    <a:pt x="525" y="51"/>
                  </a:cubicBezTo>
                  <a:cubicBezTo>
                    <a:pt x="525" y="52"/>
                    <a:pt x="525" y="52"/>
                    <a:pt x="525" y="52"/>
                  </a:cubicBezTo>
                  <a:cubicBezTo>
                    <a:pt x="526" y="52"/>
                    <a:pt x="526" y="52"/>
                    <a:pt x="526" y="52"/>
                  </a:cubicBezTo>
                  <a:cubicBezTo>
                    <a:pt x="526" y="52"/>
                    <a:pt x="526" y="52"/>
                    <a:pt x="526" y="52"/>
                  </a:cubicBezTo>
                  <a:cubicBezTo>
                    <a:pt x="526" y="52"/>
                    <a:pt x="526" y="52"/>
                    <a:pt x="526" y="52"/>
                  </a:cubicBezTo>
                  <a:cubicBezTo>
                    <a:pt x="526" y="52"/>
                    <a:pt x="526" y="52"/>
                    <a:pt x="526" y="52"/>
                  </a:cubicBezTo>
                  <a:cubicBezTo>
                    <a:pt x="527" y="52"/>
                    <a:pt x="527" y="52"/>
                    <a:pt x="527" y="52"/>
                  </a:cubicBezTo>
                  <a:cubicBezTo>
                    <a:pt x="527" y="52"/>
                    <a:pt x="527" y="52"/>
                    <a:pt x="527" y="52"/>
                  </a:cubicBezTo>
                  <a:cubicBezTo>
                    <a:pt x="528" y="52"/>
                    <a:pt x="528" y="52"/>
                    <a:pt x="528" y="52"/>
                  </a:cubicBezTo>
                  <a:cubicBezTo>
                    <a:pt x="529" y="52"/>
                    <a:pt x="529" y="52"/>
                    <a:pt x="530" y="52"/>
                  </a:cubicBezTo>
                  <a:cubicBezTo>
                    <a:pt x="530" y="52"/>
                    <a:pt x="530" y="52"/>
                    <a:pt x="530" y="52"/>
                  </a:cubicBezTo>
                  <a:cubicBezTo>
                    <a:pt x="529" y="52"/>
                    <a:pt x="529" y="52"/>
                    <a:pt x="529" y="52"/>
                  </a:cubicBezTo>
                  <a:cubicBezTo>
                    <a:pt x="529" y="52"/>
                    <a:pt x="529" y="52"/>
                    <a:pt x="529" y="52"/>
                  </a:cubicBezTo>
                  <a:cubicBezTo>
                    <a:pt x="529" y="52"/>
                    <a:pt x="529" y="52"/>
                    <a:pt x="529" y="52"/>
                  </a:cubicBezTo>
                  <a:cubicBezTo>
                    <a:pt x="529" y="52"/>
                    <a:pt x="529" y="52"/>
                    <a:pt x="529" y="52"/>
                  </a:cubicBezTo>
                  <a:cubicBezTo>
                    <a:pt x="528" y="52"/>
                    <a:pt x="528" y="52"/>
                    <a:pt x="528" y="52"/>
                  </a:cubicBezTo>
                  <a:cubicBezTo>
                    <a:pt x="528" y="52"/>
                    <a:pt x="528" y="52"/>
                    <a:pt x="528" y="52"/>
                  </a:cubicBezTo>
                  <a:cubicBezTo>
                    <a:pt x="528" y="52"/>
                    <a:pt x="528" y="52"/>
                    <a:pt x="528" y="52"/>
                  </a:cubicBezTo>
                  <a:cubicBezTo>
                    <a:pt x="527" y="53"/>
                    <a:pt x="527" y="53"/>
                    <a:pt x="527" y="53"/>
                  </a:cubicBezTo>
                  <a:cubicBezTo>
                    <a:pt x="527" y="53"/>
                    <a:pt x="527" y="53"/>
                    <a:pt x="527" y="53"/>
                  </a:cubicBezTo>
                  <a:cubicBezTo>
                    <a:pt x="527" y="53"/>
                    <a:pt x="527" y="53"/>
                    <a:pt x="527" y="53"/>
                  </a:cubicBezTo>
                  <a:cubicBezTo>
                    <a:pt x="527" y="53"/>
                    <a:pt x="527" y="53"/>
                    <a:pt x="527" y="53"/>
                  </a:cubicBezTo>
                  <a:cubicBezTo>
                    <a:pt x="527" y="53"/>
                    <a:pt x="527" y="53"/>
                    <a:pt x="527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7" y="53"/>
                    <a:pt x="527" y="53"/>
                    <a:pt x="527" y="53"/>
                  </a:cubicBezTo>
                  <a:cubicBezTo>
                    <a:pt x="528" y="53"/>
                    <a:pt x="528" y="53"/>
                    <a:pt x="528" y="53"/>
                  </a:cubicBezTo>
                  <a:cubicBezTo>
                    <a:pt x="528" y="53"/>
                    <a:pt x="528" y="53"/>
                    <a:pt x="528" y="53"/>
                  </a:cubicBezTo>
                  <a:cubicBezTo>
                    <a:pt x="528" y="53"/>
                    <a:pt x="528" y="53"/>
                    <a:pt x="528" y="53"/>
                  </a:cubicBezTo>
                  <a:cubicBezTo>
                    <a:pt x="528" y="53"/>
                    <a:pt x="528" y="53"/>
                    <a:pt x="528" y="53"/>
                  </a:cubicBezTo>
                  <a:cubicBezTo>
                    <a:pt x="528" y="53"/>
                    <a:pt x="528" y="53"/>
                    <a:pt x="528" y="53"/>
                  </a:cubicBezTo>
                  <a:cubicBezTo>
                    <a:pt x="528" y="53"/>
                    <a:pt x="528" y="53"/>
                    <a:pt x="528" y="53"/>
                  </a:cubicBezTo>
                  <a:cubicBezTo>
                    <a:pt x="528" y="53"/>
                    <a:pt x="528" y="53"/>
                    <a:pt x="528" y="53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8" y="54"/>
                    <a:pt x="528" y="54"/>
                    <a:pt x="528" y="54"/>
                  </a:cubicBezTo>
                  <a:cubicBezTo>
                    <a:pt x="528" y="54"/>
                    <a:pt x="528" y="54"/>
                    <a:pt x="528" y="54"/>
                  </a:cubicBezTo>
                  <a:cubicBezTo>
                    <a:pt x="528" y="54"/>
                    <a:pt x="528" y="54"/>
                    <a:pt x="527" y="54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6" y="54"/>
                    <a:pt x="526" y="54"/>
                    <a:pt x="526" y="54"/>
                  </a:cubicBezTo>
                  <a:cubicBezTo>
                    <a:pt x="526" y="54"/>
                    <a:pt x="526" y="54"/>
                    <a:pt x="526" y="54"/>
                  </a:cubicBezTo>
                  <a:cubicBezTo>
                    <a:pt x="526" y="54"/>
                    <a:pt x="526" y="54"/>
                    <a:pt x="526" y="54"/>
                  </a:cubicBezTo>
                  <a:cubicBezTo>
                    <a:pt x="526" y="53"/>
                    <a:pt x="527" y="53"/>
                    <a:pt x="526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5" y="53"/>
                    <a:pt x="525" y="53"/>
                    <a:pt x="525" y="53"/>
                  </a:cubicBezTo>
                  <a:cubicBezTo>
                    <a:pt x="525" y="54"/>
                    <a:pt x="525" y="54"/>
                    <a:pt x="525" y="54"/>
                  </a:cubicBezTo>
                  <a:cubicBezTo>
                    <a:pt x="525" y="54"/>
                    <a:pt x="525" y="54"/>
                    <a:pt x="525" y="54"/>
                  </a:cubicBezTo>
                  <a:cubicBezTo>
                    <a:pt x="525" y="54"/>
                    <a:pt x="525" y="54"/>
                    <a:pt x="525" y="54"/>
                  </a:cubicBezTo>
                  <a:cubicBezTo>
                    <a:pt x="525" y="54"/>
                    <a:pt x="525" y="54"/>
                    <a:pt x="525" y="54"/>
                  </a:cubicBezTo>
                  <a:cubicBezTo>
                    <a:pt x="525" y="54"/>
                    <a:pt x="525" y="54"/>
                    <a:pt x="525" y="54"/>
                  </a:cubicBezTo>
                  <a:cubicBezTo>
                    <a:pt x="525" y="54"/>
                    <a:pt x="525" y="54"/>
                    <a:pt x="525" y="54"/>
                  </a:cubicBezTo>
                  <a:cubicBezTo>
                    <a:pt x="525" y="54"/>
                    <a:pt x="525" y="54"/>
                    <a:pt x="525" y="54"/>
                  </a:cubicBezTo>
                  <a:cubicBezTo>
                    <a:pt x="524" y="54"/>
                    <a:pt x="524" y="54"/>
                    <a:pt x="524" y="55"/>
                  </a:cubicBezTo>
                  <a:cubicBezTo>
                    <a:pt x="524" y="55"/>
                    <a:pt x="524" y="55"/>
                    <a:pt x="524" y="55"/>
                  </a:cubicBezTo>
                  <a:cubicBezTo>
                    <a:pt x="523" y="55"/>
                    <a:pt x="523" y="55"/>
                    <a:pt x="523" y="55"/>
                  </a:cubicBezTo>
                  <a:cubicBezTo>
                    <a:pt x="523" y="54"/>
                    <a:pt x="523" y="54"/>
                    <a:pt x="523" y="54"/>
                  </a:cubicBezTo>
                  <a:cubicBezTo>
                    <a:pt x="523" y="54"/>
                    <a:pt x="523" y="54"/>
                    <a:pt x="523" y="54"/>
                  </a:cubicBezTo>
                  <a:cubicBezTo>
                    <a:pt x="523" y="54"/>
                    <a:pt x="523" y="54"/>
                    <a:pt x="523" y="54"/>
                  </a:cubicBezTo>
                  <a:cubicBezTo>
                    <a:pt x="523" y="54"/>
                    <a:pt x="523" y="54"/>
                    <a:pt x="523" y="54"/>
                  </a:cubicBezTo>
                  <a:cubicBezTo>
                    <a:pt x="523" y="54"/>
                    <a:pt x="523" y="54"/>
                    <a:pt x="523" y="54"/>
                  </a:cubicBezTo>
                  <a:cubicBezTo>
                    <a:pt x="523" y="54"/>
                    <a:pt x="523" y="54"/>
                    <a:pt x="523" y="54"/>
                  </a:cubicBezTo>
                  <a:cubicBezTo>
                    <a:pt x="523" y="54"/>
                    <a:pt x="523" y="54"/>
                    <a:pt x="523" y="54"/>
                  </a:cubicBezTo>
                  <a:cubicBezTo>
                    <a:pt x="523" y="54"/>
                    <a:pt x="523" y="54"/>
                    <a:pt x="523" y="54"/>
                  </a:cubicBezTo>
                  <a:cubicBezTo>
                    <a:pt x="523" y="54"/>
                    <a:pt x="523" y="54"/>
                    <a:pt x="522" y="54"/>
                  </a:cubicBezTo>
                  <a:cubicBezTo>
                    <a:pt x="522" y="53"/>
                    <a:pt x="522" y="53"/>
                    <a:pt x="522" y="53"/>
                  </a:cubicBezTo>
                  <a:cubicBezTo>
                    <a:pt x="523" y="53"/>
                    <a:pt x="523" y="53"/>
                    <a:pt x="523" y="53"/>
                  </a:cubicBezTo>
                  <a:cubicBezTo>
                    <a:pt x="523" y="53"/>
                    <a:pt x="523" y="53"/>
                    <a:pt x="523" y="53"/>
                  </a:cubicBezTo>
                  <a:cubicBezTo>
                    <a:pt x="523" y="53"/>
                    <a:pt x="523" y="53"/>
                    <a:pt x="523" y="53"/>
                  </a:cubicBezTo>
                  <a:cubicBezTo>
                    <a:pt x="523" y="53"/>
                    <a:pt x="523" y="53"/>
                    <a:pt x="523" y="53"/>
                  </a:cubicBezTo>
                  <a:cubicBezTo>
                    <a:pt x="523" y="53"/>
                    <a:pt x="523" y="53"/>
                    <a:pt x="523" y="53"/>
                  </a:cubicBezTo>
                  <a:cubicBezTo>
                    <a:pt x="523" y="53"/>
                    <a:pt x="523" y="53"/>
                    <a:pt x="523" y="53"/>
                  </a:cubicBezTo>
                  <a:cubicBezTo>
                    <a:pt x="523" y="53"/>
                    <a:pt x="523" y="53"/>
                    <a:pt x="523" y="53"/>
                  </a:cubicBezTo>
                  <a:cubicBezTo>
                    <a:pt x="523" y="52"/>
                    <a:pt x="523" y="52"/>
                    <a:pt x="523" y="52"/>
                  </a:cubicBezTo>
                  <a:cubicBezTo>
                    <a:pt x="523" y="52"/>
                    <a:pt x="523" y="52"/>
                    <a:pt x="523" y="52"/>
                  </a:cubicBezTo>
                  <a:lnTo>
                    <a:pt x="524" y="52"/>
                  </a:lnTo>
                  <a:close/>
                  <a:moveTo>
                    <a:pt x="496" y="53"/>
                  </a:moveTo>
                  <a:cubicBezTo>
                    <a:pt x="496" y="53"/>
                    <a:pt x="496" y="53"/>
                    <a:pt x="496" y="53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6" y="53"/>
                    <a:pt x="496" y="53"/>
                    <a:pt x="496" y="53"/>
                  </a:cubicBezTo>
                  <a:cubicBezTo>
                    <a:pt x="496" y="53"/>
                    <a:pt x="496" y="53"/>
                    <a:pt x="496" y="53"/>
                  </a:cubicBezTo>
                  <a:close/>
                  <a:moveTo>
                    <a:pt x="499" y="53"/>
                  </a:moveTo>
                  <a:cubicBezTo>
                    <a:pt x="500" y="53"/>
                    <a:pt x="500" y="53"/>
                    <a:pt x="500" y="53"/>
                  </a:cubicBezTo>
                  <a:cubicBezTo>
                    <a:pt x="500" y="53"/>
                    <a:pt x="500" y="53"/>
                    <a:pt x="500" y="53"/>
                  </a:cubicBezTo>
                  <a:cubicBezTo>
                    <a:pt x="499" y="53"/>
                    <a:pt x="499" y="53"/>
                    <a:pt x="499" y="53"/>
                  </a:cubicBezTo>
                  <a:close/>
                  <a:moveTo>
                    <a:pt x="244" y="71"/>
                  </a:moveTo>
                  <a:cubicBezTo>
                    <a:pt x="244" y="71"/>
                    <a:pt x="244" y="71"/>
                    <a:pt x="244" y="71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3" y="71"/>
                    <a:pt x="243" y="71"/>
                    <a:pt x="243" y="71"/>
                  </a:cubicBezTo>
                  <a:cubicBezTo>
                    <a:pt x="243" y="71"/>
                    <a:pt x="243" y="71"/>
                    <a:pt x="243" y="71"/>
                  </a:cubicBezTo>
                  <a:cubicBezTo>
                    <a:pt x="243" y="71"/>
                    <a:pt x="243" y="71"/>
                    <a:pt x="243" y="71"/>
                  </a:cubicBezTo>
                  <a:cubicBezTo>
                    <a:pt x="243" y="71"/>
                    <a:pt x="243" y="71"/>
                    <a:pt x="243" y="71"/>
                  </a:cubicBezTo>
                  <a:cubicBezTo>
                    <a:pt x="243" y="71"/>
                    <a:pt x="243" y="71"/>
                    <a:pt x="243" y="71"/>
                  </a:cubicBezTo>
                  <a:cubicBezTo>
                    <a:pt x="242" y="71"/>
                    <a:pt x="242" y="71"/>
                    <a:pt x="242" y="71"/>
                  </a:cubicBezTo>
                  <a:cubicBezTo>
                    <a:pt x="242" y="71"/>
                    <a:pt x="242" y="71"/>
                    <a:pt x="242" y="71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72"/>
                    <a:pt x="241" y="72"/>
                    <a:pt x="241" y="72"/>
                  </a:cubicBezTo>
                  <a:cubicBezTo>
                    <a:pt x="241" y="72"/>
                    <a:pt x="241" y="72"/>
                    <a:pt x="241" y="7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3" y="72"/>
                    <a:pt x="243" y="72"/>
                    <a:pt x="244" y="72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4" y="71"/>
                    <a:pt x="244" y="71"/>
                    <a:pt x="245" y="71"/>
                  </a:cubicBezTo>
                  <a:cubicBezTo>
                    <a:pt x="245" y="71"/>
                    <a:pt x="245" y="71"/>
                    <a:pt x="245" y="71"/>
                  </a:cubicBezTo>
                  <a:cubicBezTo>
                    <a:pt x="245" y="71"/>
                    <a:pt x="245" y="71"/>
                    <a:pt x="245" y="71"/>
                  </a:cubicBezTo>
                  <a:cubicBezTo>
                    <a:pt x="245" y="71"/>
                    <a:pt x="245" y="71"/>
                    <a:pt x="245" y="71"/>
                  </a:cubicBezTo>
                  <a:cubicBezTo>
                    <a:pt x="245" y="71"/>
                    <a:pt x="245" y="71"/>
                    <a:pt x="245" y="71"/>
                  </a:cubicBezTo>
                  <a:cubicBezTo>
                    <a:pt x="245" y="71"/>
                    <a:pt x="245" y="71"/>
                    <a:pt x="245" y="71"/>
                  </a:cubicBezTo>
                  <a:cubicBezTo>
                    <a:pt x="245" y="71"/>
                    <a:pt x="245" y="71"/>
                    <a:pt x="245" y="71"/>
                  </a:cubicBezTo>
                  <a:cubicBezTo>
                    <a:pt x="244" y="71"/>
                    <a:pt x="244" y="71"/>
                    <a:pt x="244" y="71"/>
                  </a:cubicBezTo>
                  <a:cubicBezTo>
                    <a:pt x="244" y="71"/>
                    <a:pt x="244" y="71"/>
                    <a:pt x="244" y="71"/>
                  </a:cubicBezTo>
                  <a:close/>
                  <a:moveTo>
                    <a:pt x="543" y="51"/>
                  </a:moveTo>
                  <a:cubicBezTo>
                    <a:pt x="543" y="51"/>
                    <a:pt x="543" y="51"/>
                    <a:pt x="543" y="51"/>
                  </a:cubicBezTo>
                  <a:cubicBezTo>
                    <a:pt x="543" y="51"/>
                    <a:pt x="543" y="51"/>
                    <a:pt x="543" y="51"/>
                  </a:cubicBezTo>
                  <a:cubicBezTo>
                    <a:pt x="543" y="51"/>
                    <a:pt x="543" y="51"/>
                    <a:pt x="543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1" y="51"/>
                    <a:pt x="541" y="51"/>
                    <a:pt x="541" y="51"/>
                  </a:cubicBezTo>
                  <a:cubicBezTo>
                    <a:pt x="541" y="51"/>
                    <a:pt x="541" y="51"/>
                    <a:pt x="541" y="51"/>
                  </a:cubicBezTo>
                  <a:cubicBezTo>
                    <a:pt x="541" y="51"/>
                    <a:pt x="541" y="51"/>
                    <a:pt x="541" y="51"/>
                  </a:cubicBezTo>
                  <a:cubicBezTo>
                    <a:pt x="542" y="51"/>
                    <a:pt x="541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lnTo>
                    <a:pt x="543" y="51"/>
                  </a:lnTo>
                  <a:close/>
                  <a:moveTo>
                    <a:pt x="240" y="71"/>
                  </a:moveTo>
                  <a:cubicBezTo>
                    <a:pt x="240" y="71"/>
                    <a:pt x="240" y="71"/>
                    <a:pt x="240" y="71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40" y="71"/>
                    <a:pt x="240" y="71"/>
                    <a:pt x="240" y="71"/>
                  </a:cubicBezTo>
                  <a:close/>
                  <a:moveTo>
                    <a:pt x="498" y="54"/>
                  </a:moveTo>
                  <a:cubicBezTo>
                    <a:pt x="498" y="54"/>
                    <a:pt x="498" y="54"/>
                    <a:pt x="498" y="54"/>
                  </a:cubicBezTo>
                  <a:cubicBezTo>
                    <a:pt x="498" y="54"/>
                    <a:pt x="498" y="54"/>
                    <a:pt x="498" y="54"/>
                  </a:cubicBezTo>
                  <a:cubicBezTo>
                    <a:pt x="498" y="54"/>
                    <a:pt x="498" y="54"/>
                    <a:pt x="498" y="54"/>
                  </a:cubicBezTo>
                  <a:cubicBezTo>
                    <a:pt x="498" y="54"/>
                    <a:pt x="498" y="54"/>
                    <a:pt x="498" y="54"/>
                  </a:cubicBezTo>
                  <a:cubicBezTo>
                    <a:pt x="498" y="54"/>
                    <a:pt x="498" y="54"/>
                    <a:pt x="498" y="54"/>
                  </a:cubicBezTo>
                  <a:close/>
                  <a:moveTo>
                    <a:pt x="537" y="51"/>
                  </a:moveTo>
                  <a:cubicBezTo>
                    <a:pt x="537" y="51"/>
                    <a:pt x="537" y="51"/>
                    <a:pt x="537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7" y="51"/>
                    <a:pt x="537" y="51"/>
                    <a:pt x="537" y="51"/>
                  </a:cubicBezTo>
                  <a:cubicBezTo>
                    <a:pt x="537" y="51"/>
                    <a:pt x="537" y="51"/>
                    <a:pt x="537" y="51"/>
                  </a:cubicBezTo>
                  <a:close/>
                  <a:moveTo>
                    <a:pt x="240" y="71"/>
                  </a:moveTo>
                  <a:cubicBezTo>
                    <a:pt x="240" y="71"/>
                    <a:pt x="240" y="71"/>
                    <a:pt x="240" y="71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0" y="71"/>
                    <a:pt x="240" y="71"/>
                    <a:pt x="240" y="71"/>
                  </a:cubicBezTo>
                  <a:close/>
                  <a:moveTo>
                    <a:pt x="566" y="52"/>
                  </a:moveTo>
                  <a:cubicBezTo>
                    <a:pt x="566" y="52"/>
                    <a:pt x="566" y="52"/>
                    <a:pt x="566" y="52"/>
                  </a:cubicBezTo>
                  <a:cubicBezTo>
                    <a:pt x="567" y="52"/>
                    <a:pt x="567" y="52"/>
                    <a:pt x="568" y="52"/>
                  </a:cubicBezTo>
                  <a:cubicBezTo>
                    <a:pt x="568" y="52"/>
                    <a:pt x="568" y="52"/>
                    <a:pt x="568" y="52"/>
                  </a:cubicBezTo>
                  <a:cubicBezTo>
                    <a:pt x="568" y="52"/>
                    <a:pt x="568" y="52"/>
                    <a:pt x="569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70" y="52"/>
                    <a:pt x="570" y="52"/>
                    <a:pt x="570" y="52"/>
                  </a:cubicBezTo>
                  <a:cubicBezTo>
                    <a:pt x="570" y="52"/>
                    <a:pt x="570" y="52"/>
                    <a:pt x="570" y="52"/>
                  </a:cubicBezTo>
                  <a:cubicBezTo>
                    <a:pt x="570" y="52"/>
                    <a:pt x="570" y="52"/>
                    <a:pt x="570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68" y="52"/>
                    <a:pt x="568" y="52"/>
                    <a:pt x="568" y="52"/>
                  </a:cubicBezTo>
                  <a:cubicBezTo>
                    <a:pt x="569" y="52"/>
                    <a:pt x="569" y="52"/>
                    <a:pt x="569" y="52"/>
                  </a:cubicBezTo>
                  <a:cubicBezTo>
                    <a:pt x="568" y="53"/>
                    <a:pt x="568" y="53"/>
                    <a:pt x="568" y="53"/>
                  </a:cubicBezTo>
                  <a:cubicBezTo>
                    <a:pt x="569" y="53"/>
                    <a:pt x="569" y="53"/>
                    <a:pt x="569" y="53"/>
                  </a:cubicBezTo>
                  <a:cubicBezTo>
                    <a:pt x="569" y="53"/>
                    <a:pt x="569" y="53"/>
                    <a:pt x="569" y="53"/>
                  </a:cubicBezTo>
                  <a:cubicBezTo>
                    <a:pt x="569" y="53"/>
                    <a:pt x="569" y="53"/>
                    <a:pt x="569" y="53"/>
                  </a:cubicBezTo>
                  <a:cubicBezTo>
                    <a:pt x="569" y="53"/>
                    <a:pt x="569" y="53"/>
                    <a:pt x="569" y="53"/>
                  </a:cubicBezTo>
                  <a:cubicBezTo>
                    <a:pt x="569" y="53"/>
                    <a:pt x="569" y="53"/>
                    <a:pt x="569" y="53"/>
                  </a:cubicBezTo>
                  <a:cubicBezTo>
                    <a:pt x="569" y="53"/>
                    <a:pt x="569" y="53"/>
                    <a:pt x="569" y="53"/>
                  </a:cubicBezTo>
                  <a:cubicBezTo>
                    <a:pt x="570" y="53"/>
                    <a:pt x="570" y="53"/>
                    <a:pt x="570" y="53"/>
                  </a:cubicBezTo>
                  <a:cubicBezTo>
                    <a:pt x="570" y="53"/>
                    <a:pt x="570" y="53"/>
                    <a:pt x="570" y="53"/>
                  </a:cubicBezTo>
                  <a:cubicBezTo>
                    <a:pt x="570" y="53"/>
                    <a:pt x="570" y="53"/>
                    <a:pt x="570" y="53"/>
                  </a:cubicBezTo>
                  <a:cubicBezTo>
                    <a:pt x="570" y="53"/>
                    <a:pt x="570" y="53"/>
                    <a:pt x="570" y="53"/>
                  </a:cubicBezTo>
                  <a:cubicBezTo>
                    <a:pt x="570" y="53"/>
                    <a:pt x="570" y="53"/>
                    <a:pt x="570" y="53"/>
                  </a:cubicBezTo>
                  <a:cubicBezTo>
                    <a:pt x="571" y="53"/>
                    <a:pt x="571" y="53"/>
                    <a:pt x="571" y="53"/>
                  </a:cubicBezTo>
                  <a:cubicBezTo>
                    <a:pt x="572" y="53"/>
                    <a:pt x="572" y="53"/>
                    <a:pt x="572" y="53"/>
                  </a:cubicBezTo>
                  <a:cubicBezTo>
                    <a:pt x="572" y="53"/>
                    <a:pt x="572" y="53"/>
                    <a:pt x="572" y="53"/>
                  </a:cubicBezTo>
                  <a:cubicBezTo>
                    <a:pt x="572" y="54"/>
                    <a:pt x="572" y="54"/>
                    <a:pt x="572" y="54"/>
                  </a:cubicBezTo>
                  <a:cubicBezTo>
                    <a:pt x="573" y="54"/>
                    <a:pt x="573" y="54"/>
                    <a:pt x="573" y="54"/>
                  </a:cubicBezTo>
                  <a:cubicBezTo>
                    <a:pt x="573" y="54"/>
                    <a:pt x="573" y="54"/>
                    <a:pt x="573" y="54"/>
                  </a:cubicBezTo>
                  <a:cubicBezTo>
                    <a:pt x="573" y="54"/>
                    <a:pt x="573" y="54"/>
                    <a:pt x="573" y="54"/>
                  </a:cubicBezTo>
                  <a:cubicBezTo>
                    <a:pt x="573" y="54"/>
                    <a:pt x="573" y="54"/>
                    <a:pt x="573" y="54"/>
                  </a:cubicBezTo>
                  <a:cubicBezTo>
                    <a:pt x="573" y="54"/>
                    <a:pt x="573" y="54"/>
                    <a:pt x="573" y="54"/>
                  </a:cubicBezTo>
                  <a:cubicBezTo>
                    <a:pt x="573" y="54"/>
                    <a:pt x="573" y="54"/>
                    <a:pt x="573" y="54"/>
                  </a:cubicBezTo>
                  <a:cubicBezTo>
                    <a:pt x="573" y="54"/>
                    <a:pt x="573" y="54"/>
                    <a:pt x="573" y="54"/>
                  </a:cubicBezTo>
                  <a:cubicBezTo>
                    <a:pt x="573" y="54"/>
                    <a:pt x="573" y="54"/>
                    <a:pt x="573" y="54"/>
                  </a:cubicBezTo>
                  <a:cubicBezTo>
                    <a:pt x="572" y="54"/>
                    <a:pt x="572" y="54"/>
                    <a:pt x="572" y="54"/>
                  </a:cubicBezTo>
                  <a:cubicBezTo>
                    <a:pt x="572" y="54"/>
                    <a:pt x="572" y="54"/>
                    <a:pt x="572" y="54"/>
                  </a:cubicBezTo>
                  <a:cubicBezTo>
                    <a:pt x="571" y="54"/>
                    <a:pt x="571" y="54"/>
                    <a:pt x="571" y="54"/>
                  </a:cubicBezTo>
                  <a:cubicBezTo>
                    <a:pt x="571" y="54"/>
                    <a:pt x="571" y="54"/>
                    <a:pt x="571" y="54"/>
                  </a:cubicBezTo>
                  <a:cubicBezTo>
                    <a:pt x="570" y="54"/>
                    <a:pt x="570" y="54"/>
                    <a:pt x="570" y="54"/>
                  </a:cubicBezTo>
                  <a:cubicBezTo>
                    <a:pt x="570" y="54"/>
                    <a:pt x="570" y="54"/>
                    <a:pt x="570" y="54"/>
                  </a:cubicBezTo>
                  <a:cubicBezTo>
                    <a:pt x="570" y="54"/>
                    <a:pt x="570" y="54"/>
                    <a:pt x="570" y="54"/>
                  </a:cubicBezTo>
                  <a:cubicBezTo>
                    <a:pt x="570" y="54"/>
                    <a:pt x="570" y="54"/>
                    <a:pt x="570" y="54"/>
                  </a:cubicBezTo>
                  <a:cubicBezTo>
                    <a:pt x="570" y="54"/>
                    <a:pt x="570" y="54"/>
                    <a:pt x="570" y="54"/>
                  </a:cubicBezTo>
                  <a:cubicBezTo>
                    <a:pt x="570" y="54"/>
                    <a:pt x="570" y="54"/>
                    <a:pt x="570" y="54"/>
                  </a:cubicBezTo>
                  <a:cubicBezTo>
                    <a:pt x="569" y="54"/>
                    <a:pt x="569" y="54"/>
                    <a:pt x="569" y="54"/>
                  </a:cubicBezTo>
                  <a:cubicBezTo>
                    <a:pt x="569" y="54"/>
                    <a:pt x="569" y="54"/>
                    <a:pt x="569" y="54"/>
                  </a:cubicBezTo>
                  <a:cubicBezTo>
                    <a:pt x="568" y="54"/>
                    <a:pt x="568" y="54"/>
                    <a:pt x="568" y="54"/>
                  </a:cubicBezTo>
                  <a:cubicBezTo>
                    <a:pt x="568" y="54"/>
                    <a:pt x="568" y="54"/>
                    <a:pt x="568" y="54"/>
                  </a:cubicBezTo>
                  <a:cubicBezTo>
                    <a:pt x="568" y="54"/>
                    <a:pt x="567" y="54"/>
                    <a:pt x="567" y="54"/>
                  </a:cubicBezTo>
                  <a:cubicBezTo>
                    <a:pt x="567" y="53"/>
                    <a:pt x="567" y="53"/>
                    <a:pt x="567" y="53"/>
                  </a:cubicBezTo>
                  <a:cubicBezTo>
                    <a:pt x="567" y="53"/>
                    <a:pt x="567" y="53"/>
                    <a:pt x="567" y="53"/>
                  </a:cubicBezTo>
                  <a:cubicBezTo>
                    <a:pt x="567" y="53"/>
                    <a:pt x="567" y="53"/>
                    <a:pt x="567" y="53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6" y="53"/>
                    <a:pt x="566" y="53"/>
                    <a:pt x="566" y="53"/>
                  </a:cubicBezTo>
                  <a:cubicBezTo>
                    <a:pt x="565" y="53"/>
                    <a:pt x="565" y="53"/>
                    <a:pt x="565" y="53"/>
                  </a:cubicBezTo>
                  <a:cubicBezTo>
                    <a:pt x="565" y="53"/>
                    <a:pt x="565" y="53"/>
                    <a:pt x="565" y="53"/>
                  </a:cubicBezTo>
                  <a:cubicBezTo>
                    <a:pt x="565" y="53"/>
                    <a:pt x="565" y="53"/>
                    <a:pt x="565" y="53"/>
                  </a:cubicBezTo>
                  <a:cubicBezTo>
                    <a:pt x="565" y="53"/>
                    <a:pt x="565" y="53"/>
                    <a:pt x="565" y="53"/>
                  </a:cubicBezTo>
                  <a:cubicBezTo>
                    <a:pt x="564" y="53"/>
                    <a:pt x="564" y="53"/>
                    <a:pt x="564" y="53"/>
                  </a:cubicBezTo>
                  <a:cubicBezTo>
                    <a:pt x="564" y="53"/>
                    <a:pt x="564" y="53"/>
                    <a:pt x="563" y="53"/>
                  </a:cubicBezTo>
                  <a:cubicBezTo>
                    <a:pt x="563" y="53"/>
                    <a:pt x="563" y="53"/>
                    <a:pt x="563" y="53"/>
                  </a:cubicBezTo>
                  <a:cubicBezTo>
                    <a:pt x="563" y="53"/>
                    <a:pt x="563" y="53"/>
                    <a:pt x="563" y="53"/>
                  </a:cubicBezTo>
                  <a:cubicBezTo>
                    <a:pt x="563" y="53"/>
                    <a:pt x="563" y="53"/>
                    <a:pt x="563" y="53"/>
                  </a:cubicBezTo>
                  <a:cubicBezTo>
                    <a:pt x="562" y="53"/>
                    <a:pt x="562" y="53"/>
                    <a:pt x="562" y="53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4"/>
                    <a:pt x="561" y="54"/>
                    <a:pt x="561" y="54"/>
                  </a:cubicBezTo>
                  <a:cubicBezTo>
                    <a:pt x="561" y="54"/>
                    <a:pt x="561" y="54"/>
                    <a:pt x="561" y="54"/>
                  </a:cubicBezTo>
                  <a:cubicBezTo>
                    <a:pt x="561" y="54"/>
                    <a:pt x="561" y="54"/>
                    <a:pt x="561" y="54"/>
                  </a:cubicBezTo>
                  <a:cubicBezTo>
                    <a:pt x="560" y="54"/>
                    <a:pt x="560" y="54"/>
                    <a:pt x="560" y="54"/>
                  </a:cubicBezTo>
                  <a:cubicBezTo>
                    <a:pt x="560" y="54"/>
                    <a:pt x="560" y="54"/>
                    <a:pt x="560" y="54"/>
                  </a:cubicBezTo>
                  <a:cubicBezTo>
                    <a:pt x="560" y="54"/>
                    <a:pt x="560" y="54"/>
                    <a:pt x="560" y="54"/>
                  </a:cubicBezTo>
                  <a:cubicBezTo>
                    <a:pt x="560" y="54"/>
                    <a:pt x="560" y="54"/>
                    <a:pt x="560" y="54"/>
                  </a:cubicBezTo>
                  <a:cubicBezTo>
                    <a:pt x="560" y="54"/>
                    <a:pt x="560" y="54"/>
                    <a:pt x="560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6" y="54"/>
                    <a:pt x="556" y="54"/>
                    <a:pt x="556" y="54"/>
                  </a:cubicBezTo>
                  <a:cubicBezTo>
                    <a:pt x="556" y="54"/>
                    <a:pt x="556" y="54"/>
                    <a:pt x="556" y="54"/>
                  </a:cubicBezTo>
                  <a:cubicBezTo>
                    <a:pt x="556" y="54"/>
                    <a:pt x="555" y="54"/>
                    <a:pt x="555" y="54"/>
                  </a:cubicBezTo>
                  <a:cubicBezTo>
                    <a:pt x="555" y="54"/>
                    <a:pt x="555" y="54"/>
                    <a:pt x="555" y="54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4" y="54"/>
                    <a:pt x="553" y="54"/>
                    <a:pt x="553" y="54"/>
                  </a:cubicBezTo>
                  <a:cubicBezTo>
                    <a:pt x="553" y="54"/>
                    <a:pt x="553" y="54"/>
                    <a:pt x="553" y="54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4" y="54"/>
                    <a:pt x="554" y="54"/>
                    <a:pt x="555" y="54"/>
                  </a:cubicBezTo>
                  <a:cubicBezTo>
                    <a:pt x="555" y="54"/>
                    <a:pt x="555" y="54"/>
                    <a:pt x="555" y="54"/>
                  </a:cubicBezTo>
                  <a:cubicBezTo>
                    <a:pt x="555" y="54"/>
                    <a:pt x="555" y="54"/>
                    <a:pt x="555" y="54"/>
                  </a:cubicBezTo>
                  <a:cubicBezTo>
                    <a:pt x="554" y="54"/>
                    <a:pt x="555" y="53"/>
                    <a:pt x="555" y="53"/>
                  </a:cubicBezTo>
                  <a:cubicBezTo>
                    <a:pt x="555" y="53"/>
                    <a:pt x="555" y="53"/>
                    <a:pt x="555" y="53"/>
                  </a:cubicBezTo>
                  <a:cubicBezTo>
                    <a:pt x="555" y="53"/>
                    <a:pt x="555" y="53"/>
                    <a:pt x="555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2"/>
                    <a:pt x="554" y="52"/>
                    <a:pt x="554" y="52"/>
                  </a:cubicBezTo>
                  <a:cubicBezTo>
                    <a:pt x="554" y="52"/>
                    <a:pt x="554" y="52"/>
                    <a:pt x="554" y="52"/>
                  </a:cubicBezTo>
                  <a:cubicBezTo>
                    <a:pt x="554" y="52"/>
                    <a:pt x="554" y="52"/>
                    <a:pt x="554" y="52"/>
                  </a:cubicBezTo>
                  <a:cubicBezTo>
                    <a:pt x="553" y="52"/>
                    <a:pt x="553" y="52"/>
                    <a:pt x="553" y="52"/>
                  </a:cubicBezTo>
                  <a:cubicBezTo>
                    <a:pt x="553" y="52"/>
                    <a:pt x="553" y="52"/>
                    <a:pt x="553" y="52"/>
                  </a:cubicBezTo>
                  <a:cubicBezTo>
                    <a:pt x="552" y="52"/>
                    <a:pt x="552" y="52"/>
                    <a:pt x="552" y="52"/>
                  </a:cubicBezTo>
                  <a:cubicBezTo>
                    <a:pt x="551" y="52"/>
                    <a:pt x="551" y="52"/>
                    <a:pt x="551" y="52"/>
                  </a:cubicBezTo>
                  <a:cubicBezTo>
                    <a:pt x="551" y="52"/>
                    <a:pt x="551" y="52"/>
                    <a:pt x="551" y="52"/>
                  </a:cubicBezTo>
                  <a:cubicBezTo>
                    <a:pt x="551" y="52"/>
                    <a:pt x="551" y="52"/>
                    <a:pt x="551" y="52"/>
                  </a:cubicBezTo>
                  <a:cubicBezTo>
                    <a:pt x="550" y="52"/>
                    <a:pt x="550" y="52"/>
                    <a:pt x="550" y="52"/>
                  </a:cubicBezTo>
                  <a:cubicBezTo>
                    <a:pt x="550" y="52"/>
                    <a:pt x="550" y="52"/>
                    <a:pt x="550" y="52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48" y="52"/>
                    <a:pt x="548" y="52"/>
                    <a:pt x="548" y="52"/>
                  </a:cubicBezTo>
                  <a:cubicBezTo>
                    <a:pt x="548" y="52"/>
                    <a:pt x="548" y="52"/>
                    <a:pt x="548" y="52"/>
                  </a:cubicBezTo>
                  <a:cubicBezTo>
                    <a:pt x="548" y="52"/>
                    <a:pt x="548" y="52"/>
                    <a:pt x="548" y="52"/>
                  </a:cubicBezTo>
                  <a:cubicBezTo>
                    <a:pt x="548" y="52"/>
                    <a:pt x="548" y="52"/>
                    <a:pt x="548" y="52"/>
                  </a:cubicBezTo>
                  <a:cubicBezTo>
                    <a:pt x="548" y="52"/>
                    <a:pt x="548" y="52"/>
                    <a:pt x="548" y="52"/>
                  </a:cubicBezTo>
                  <a:cubicBezTo>
                    <a:pt x="548" y="52"/>
                    <a:pt x="548" y="52"/>
                    <a:pt x="548" y="52"/>
                  </a:cubicBezTo>
                  <a:cubicBezTo>
                    <a:pt x="547" y="52"/>
                    <a:pt x="547" y="52"/>
                    <a:pt x="547" y="52"/>
                  </a:cubicBezTo>
                  <a:cubicBezTo>
                    <a:pt x="547" y="52"/>
                    <a:pt x="547" y="52"/>
                    <a:pt x="547" y="52"/>
                  </a:cubicBezTo>
                  <a:cubicBezTo>
                    <a:pt x="547" y="52"/>
                    <a:pt x="547" y="52"/>
                    <a:pt x="547" y="52"/>
                  </a:cubicBezTo>
                  <a:cubicBezTo>
                    <a:pt x="547" y="52"/>
                    <a:pt x="547" y="52"/>
                    <a:pt x="547" y="52"/>
                  </a:cubicBezTo>
                  <a:cubicBezTo>
                    <a:pt x="547" y="52"/>
                    <a:pt x="547" y="52"/>
                    <a:pt x="547" y="52"/>
                  </a:cubicBezTo>
                  <a:cubicBezTo>
                    <a:pt x="547" y="52"/>
                    <a:pt x="547" y="52"/>
                    <a:pt x="547" y="52"/>
                  </a:cubicBezTo>
                  <a:cubicBezTo>
                    <a:pt x="546" y="52"/>
                    <a:pt x="546" y="52"/>
                    <a:pt x="546" y="52"/>
                  </a:cubicBezTo>
                  <a:cubicBezTo>
                    <a:pt x="546" y="52"/>
                    <a:pt x="546" y="52"/>
                    <a:pt x="546" y="52"/>
                  </a:cubicBezTo>
                  <a:cubicBezTo>
                    <a:pt x="546" y="52"/>
                    <a:pt x="546" y="52"/>
                    <a:pt x="545" y="52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5" y="52"/>
                    <a:pt x="545" y="52"/>
                    <a:pt x="545" y="52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544" y="52"/>
                    <a:pt x="545" y="52"/>
                    <a:pt x="545" y="52"/>
                  </a:cubicBezTo>
                  <a:cubicBezTo>
                    <a:pt x="546" y="52"/>
                    <a:pt x="546" y="52"/>
                    <a:pt x="546" y="52"/>
                  </a:cubicBezTo>
                  <a:cubicBezTo>
                    <a:pt x="546" y="52"/>
                    <a:pt x="546" y="52"/>
                    <a:pt x="546" y="52"/>
                  </a:cubicBezTo>
                  <a:cubicBezTo>
                    <a:pt x="546" y="52"/>
                    <a:pt x="546" y="52"/>
                    <a:pt x="546" y="52"/>
                  </a:cubicBezTo>
                  <a:cubicBezTo>
                    <a:pt x="546" y="52"/>
                    <a:pt x="546" y="52"/>
                    <a:pt x="546" y="52"/>
                  </a:cubicBezTo>
                  <a:cubicBezTo>
                    <a:pt x="546" y="52"/>
                    <a:pt x="546" y="52"/>
                    <a:pt x="546" y="52"/>
                  </a:cubicBezTo>
                  <a:cubicBezTo>
                    <a:pt x="546" y="52"/>
                    <a:pt x="546" y="52"/>
                    <a:pt x="546" y="52"/>
                  </a:cubicBezTo>
                  <a:cubicBezTo>
                    <a:pt x="547" y="51"/>
                    <a:pt x="547" y="51"/>
                    <a:pt x="547" y="51"/>
                  </a:cubicBezTo>
                  <a:cubicBezTo>
                    <a:pt x="547" y="51"/>
                    <a:pt x="547" y="51"/>
                    <a:pt x="547" y="51"/>
                  </a:cubicBezTo>
                  <a:cubicBezTo>
                    <a:pt x="547" y="51"/>
                    <a:pt x="546" y="51"/>
                    <a:pt x="546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5" y="51"/>
                    <a:pt x="545" y="52"/>
                    <a:pt x="544" y="51"/>
                  </a:cubicBezTo>
                  <a:cubicBezTo>
                    <a:pt x="544" y="51"/>
                    <a:pt x="544" y="51"/>
                    <a:pt x="544" y="51"/>
                  </a:cubicBezTo>
                  <a:cubicBezTo>
                    <a:pt x="544" y="51"/>
                    <a:pt x="544" y="51"/>
                    <a:pt x="544" y="51"/>
                  </a:cubicBezTo>
                  <a:cubicBezTo>
                    <a:pt x="544" y="51"/>
                    <a:pt x="544" y="51"/>
                    <a:pt x="544" y="51"/>
                  </a:cubicBezTo>
                  <a:cubicBezTo>
                    <a:pt x="544" y="51"/>
                    <a:pt x="544" y="51"/>
                    <a:pt x="544" y="51"/>
                  </a:cubicBezTo>
                  <a:cubicBezTo>
                    <a:pt x="544" y="51"/>
                    <a:pt x="544" y="51"/>
                    <a:pt x="544" y="51"/>
                  </a:cubicBezTo>
                  <a:cubicBezTo>
                    <a:pt x="544" y="51"/>
                    <a:pt x="544" y="51"/>
                    <a:pt x="544" y="51"/>
                  </a:cubicBezTo>
                  <a:cubicBezTo>
                    <a:pt x="543" y="51"/>
                    <a:pt x="543" y="51"/>
                    <a:pt x="543" y="51"/>
                  </a:cubicBezTo>
                  <a:cubicBezTo>
                    <a:pt x="543" y="51"/>
                    <a:pt x="543" y="51"/>
                    <a:pt x="543" y="51"/>
                  </a:cubicBezTo>
                  <a:cubicBezTo>
                    <a:pt x="543" y="51"/>
                    <a:pt x="543" y="51"/>
                    <a:pt x="543" y="51"/>
                  </a:cubicBezTo>
                  <a:cubicBezTo>
                    <a:pt x="543" y="51"/>
                    <a:pt x="543" y="51"/>
                    <a:pt x="543" y="51"/>
                  </a:cubicBezTo>
                  <a:cubicBezTo>
                    <a:pt x="543" y="51"/>
                    <a:pt x="543" y="51"/>
                    <a:pt x="543" y="51"/>
                  </a:cubicBezTo>
                  <a:cubicBezTo>
                    <a:pt x="544" y="51"/>
                    <a:pt x="544" y="51"/>
                    <a:pt x="544" y="51"/>
                  </a:cubicBezTo>
                  <a:cubicBezTo>
                    <a:pt x="544" y="51"/>
                    <a:pt x="544" y="51"/>
                    <a:pt x="544" y="51"/>
                  </a:cubicBezTo>
                  <a:cubicBezTo>
                    <a:pt x="545" y="51"/>
                    <a:pt x="545" y="51"/>
                    <a:pt x="545" y="51"/>
                  </a:cubicBezTo>
                  <a:cubicBezTo>
                    <a:pt x="545" y="51"/>
                    <a:pt x="545" y="51"/>
                    <a:pt x="545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7" y="51"/>
                    <a:pt x="547" y="51"/>
                    <a:pt x="547" y="51"/>
                  </a:cubicBezTo>
                  <a:cubicBezTo>
                    <a:pt x="547" y="51"/>
                    <a:pt x="547" y="51"/>
                    <a:pt x="547" y="51"/>
                  </a:cubicBezTo>
                  <a:cubicBezTo>
                    <a:pt x="547" y="51"/>
                    <a:pt x="547" y="51"/>
                    <a:pt x="547" y="51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8" y="52"/>
                    <a:pt x="548" y="52"/>
                    <a:pt x="548" y="52"/>
                  </a:cubicBezTo>
                  <a:cubicBezTo>
                    <a:pt x="548" y="52"/>
                    <a:pt x="548" y="52"/>
                    <a:pt x="548" y="52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8" y="51"/>
                    <a:pt x="548" y="51"/>
                    <a:pt x="548" y="51"/>
                  </a:cubicBezTo>
                  <a:cubicBezTo>
                    <a:pt x="549" y="51"/>
                    <a:pt x="549" y="51"/>
                    <a:pt x="549" y="51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49" y="52"/>
                    <a:pt x="549" y="52"/>
                    <a:pt x="549" y="52"/>
                  </a:cubicBezTo>
                  <a:cubicBezTo>
                    <a:pt x="550" y="52"/>
                    <a:pt x="550" y="52"/>
                    <a:pt x="550" y="52"/>
                  </a:cubicBezTo>
                  <a:cubicBezTo>
                    <a:pt x="550" y="52"/>
                    <a:pt x="550" y="52"/>
                    <a:pt x="550" y="52"/>
                  </a:cubicBezTo>
                  <a:cubicBezTo>
                    <a:pt x="550" y="52"/>
                    <a:pt x="550" y="52"/>
                    <a:pt x="550" y="52"/>
                  </a:cubicBezTo>
                  <a:cubicBezTo>
                    <a:pt x="550" y="52"/>
                    <a:pt x="550" y="52"/>
                    <a:pt x="550" y="52"/>
                  </a:cubicBezTo>
                  <a:cubicBezTo>
                    <a:pt x="550" y="51"/>
                    <a:pt x="550" y="51"/>
                    <a:pt x="550" y="51"/>
                  </a:cubicBezTo>
                  <a:cubicBezTo>
                    <a:pt x="551" y="51"/>
                    <a:pt x="551" y="51"/>
                    <a:pt x="551" y="51"/>
                  </a:cubicBezTo>
                  <a:cubicBezTo>
                    <a:pt x="551" y="51"/>
                    <a:pt x="551" y="51"/>
                    <a:pt x="551" y="51"/>
                  </a:cubicBezTo>
                  <a:cubicBezTo>
                    <a:pt x="551" y="51"/>
                    <a:pt x="551" y="51"/>
                    <a:pt x="551" y="51"/>
                  </a:cubicBezTo>
                  <a:cubicBezTo>
                    <a:pt x="551" y="51"/>
                    <a:pt x="551" y="51"/>
                    <a:pt x="551" y="51"/>
                  </a:cubicBezTo>
                  <a:cubicBezTo>
                    <a:pt x="552" y="51"/>
                    <a:pt x="552" y="51"/>
                    <a:pt x="552" y="51"/>
                  </a:cubicBezTo>
                  <a:cubicBezTo>
                    <a:pt x="552" y="51"/>
                    <a:pt x="552" y="51"/>
                    <a:pt x="552" y="51"/>
                  </a:cubicBezTo>
                  <a:cubicBezTo>
                    <a:pt x="552" y="51"/>
                    <a:pt x="552" y="51"/>
                    <a:pt x="552" y="51"/>
                  </a:cubicBezTo>
                  <a:cubicBezTo>
                    <a:pt x="552" y="51"/>
                    <a:pt x="552" y="51"/>
                    <a:pt x="552" y="51"/>
                  </a:cubicBezTo>
                  <a:cubicBezTo>
                    <a:pt x="553" y="51"/>
                    <a:pt x="553" y="51"/>
                    <a:pt x="553" y="51"/>
                  </a:cubicBezTo>
                  <a:cubicBezTo>
                    <a:pt x="553" y="51"/>
                    <a:pt x="553" y="51"/>
                    <a:pt x="553" y="51"/>
                  </a:cubicBezTo>
                  <a:cubicBezTo>
                    <a:pt x="554" y="51"/>
                    <a:pt x="554" y="51"/>
                    <a:pt x="554" y="51"/>
                  </a:cubicBezTo>
                  <a:cubicBezTo>
                    <a:pt x="554" y="51"/>
                    <a:pt x="554" y="51"/>
                    <a:pt x="554" y="51"/>
                  </a:cubicBezTo>
                  <a:cubicBezTo>
                    <a:pt x="554" y="51"/>
                    <a:pt x="554" y="51"/>
                    <a:pt x="554" y="51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6" y="51"/>
                    <a:pt x="556" y="51"/>
                    <a:pt x="556" y="51"/>
                  </a:cubicBezTo>
                  <a:cubicBezTo>
                    <a:pt x="556" y="51"/>
                    <a:pt x="556" y="51"/>
                    <a:pt x="556" y="51"/>
                  </a:cubicBezTo>
                  <a:cubicBezTo>
                    <a:pt x="556" y="51"/>
                    <a:pt x="556" y="51"/>
                    <a:pt x="556" y="51"/>
                  </a:cubicBezTo>
                  <a:cubicBezTo>
                    <a:pt x="556" y="51"/>
                    <a:pt x="556" y="51"/>
                    <a:pt x="556" y="51"/>
                  </a:cubicBezTo>
                  <a:cubicBezTo>
                    <a:pt x="557" y="51"/>
                    <a:pt x="557" y="51"/>
                    <a:pt x="557" y="51"/>
                  </a:cubicBezTo>
                  <a:cubicBezTo>
                    <a:pt x="557" y="51"/>
                    <a:pt x="557" y="51"/>
                    <a:pt x="557" y="51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60" y="51"/>
                    <a:pt x="560" y="51"/>
                    <a:pt x="560" y="51"/>
                  </a:cubicBezTo>
                  <a:cubicBezTo>
                    <a:pt x="560" y="51"/>
                    <a:pt x="560" y="51"/>
                    <a:pt x="560" y="51"/>
                  </a:cubicBezTo>
                  <a:cubicBezTo>
                    <a:pt x="561" y="51"/>
                    <a:pt x="561" y="51"/>
                    <a:pt x="561" y="51"/>
                  </a:cubicBezTo>
                  <a:cubicBezTo>
                    <a:pt x="561" y="51"/>
                    <a:pt x="561" y="51"/>
                    <a:pt x="561" y="51"/>
                  </a:cubicBezTo>
                  <a:cubicBezTo>
                    <a:pt x="561" y="51"/>
                    <a:pt x="561" y="51"/>
                    <a:pt x="561" y="51"/>
                  </a:cubicBezTo>
                  <a:cubicBezTo>
                    <a:pt x="561" y="51"/>
                    <a:pt x="561" y="51"/>
                    <a:pt x="561" y="51"/>
                  </a:cubicBezTo>
                  <a:cubicBezTo>
                    <a:pt x="562" y="51"/>
                    <a:pt x="562" y="51"/>
                    <a:pt x="562" y="51"/>
                  </a:cubicBezTo>
                  <a:cubicBezTo>
                    <a:pt x="562" y="51"/>
                    <a:pt x="562" y="51"/>
                    <a:pt x="562" y="51"/>
                  </a:cubicBezTo>
                  <a:cubicBezTo>
                    <a:pt x="562" y="51"/>
                    <a:pt x="562" y="51"/>
                    <a:pt x="562" y="51"/>
                  </a:cubicBezTo>
                  <a:cubicBezTo>
                    <a:pt x="562" y="51"/>
                    <a:pt x="562" y="51"/>
                    <a:pt x="562" y="51"/>
                  </a:cubicBezTo>
                  <a:cubicBezTo>
                    <a:pt x="563" y="51"/>
                    <a:pt x="563" y="51"/>
                    <a:pt x="563" y="51"/>
                  </a:cubicBezTo>
                  <a:cubicBezTo>
                    <a:pt x="563" y="51"/>
                    <a:pt x="563" y="51"/>
                    <a:pt x="563" y="51"/>
                  </a:cubicBezTo>
                  <a:cubicBezTo>
                    <a:pt x="563" y="51"/>
                    <a:pt x="563" y="51"/>
                    <a:pt x="563" y="51"/>
                  </a:cubicBezTo>
                  <a:cubicBezTo>
                    <a:pt x="563" y="51"/>
                    <a:pt x="563" y="51"/>
                    <a:pt x="563" y="51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4" y="51"/>
                    <a:pt x="564" y="51"/>
                    <a:pt x="564" y="51"/>
                  </a:cubicBezTo>
                  <a:cubicBezTo>
                    <a:pt x="565" y="51"/>
                    <a:pt x="565" y="51"/>
                    <a:pt x="565" y="51"/>
                  </a:cubicBezTo>
                  <a:cubicBezTo>
                    <a:pt x="565" y="51"/>
                    <a:pt x="565" y="51"/>
                    <a:pt x="565" y="51"/>
                  </a:cubicBezTo>
                  <a:cubicBezTo>
                    <a:pt x="566" y="51"/>
                    <a:pt x="566" y="51"/>
                    <a:pt x="566" y="51"/>
                  </a:cubicBezTo>
                  <a:cubicBezTo>
                    <a:pt x="566" y="51"/>
                    <a:pt x="566" y="51"/>
                    <a:pt x="566" y="51"/>
                  </a:cubicBezTo>
                  <a:cubicBezTo>
                    <a:pt x="566" y="51"/>
                    <a:pt x="566" y="51"/>
                    <a:pt x="566" y="51"/>
                  </a:cubicBezTo>
                  <a:cubicBezTo>
                    <a:pt x="566" y="51"/>
                    <a:pt x="566" y="51"/>
                    <a:pt x="566" y="51"/>
                  </a:cubicBezTo>
                  <a:cubicBezTo>
                    <a:pt x="566" y="51"/>
                    <a:pt x="566" y="51"/>
                    <a:pt x="566" y="51"/>
                  </a:cubicBezTo>
                  <a:cubicBezTo>
                    <a:pt x="566" y="51"/>
                    <a:pt x="566" y="51"/>
                    <a:pt x="566" y="51"/>
                  </a:cubicBezTo>
                  <a:lnTo>
                    <a:pt x="566" y="52"/>
                  </a:lnTo>
                  <a:close/>
                  <a:moveTo>
                    <a:pt x="240" y="72"/>
                  </a:moveTo>
                  <a:cubicBezTo>
                    <a:pt x="240" y="72"/>
                    <a:pt x="240" y="72"/>
                    <a:pt x="240" y="72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40" y="71"/>
                    <a:pt x="240" y="71"/>
                    <a:pt x="240" y="71"/>
                  </a:cubicBezTo>
                  <a:lnTo>
                    <a:pt x="240" y="72"/>
                  </a:lnTo>
                  <a:close/>
                  <a:moveTo>
                    <a:pt x="542" y="51"/>
                  </a:move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lose/>
                  <a:moveTo>
                    <a:pt x="490" y="55"/>
                  </a:moveTo>
                  <a:cubicBezTo>
                    <a:pt x="490" y="55"/>
                    <a:pt x="490" y="55"/>
                    <a:pt x="490" y="55"/>
                  </a:cubicBezTo>
                  <a:cubicBezTo>
                    <a:pt x="491" y="55"/>
                    <a:pt x="491" y="55"/>
                    <a:pt x="491" y="55"/>
                  </a:cubicBezTo>
                  <a:cubicBezTo>
                    <a:pt x="490" y="55"/>
                    <a:pt x="490" y="55"/>
                    <a:pt x="490" y="55"/>
                  </a:cubicBezTo>
                  <a:cubicBezTo>
                    <a:pt x="490" y="55"/>
                    <a:pt x="490" y="55"/>
                    <a:pt x="490" y="55"/>
                  </a:cubicBezTo>
                  <a:close/>
                  <a:moveTo>
                    <a:pt x="542" y="51"/>
                  </a:move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1" y="51"/>
                    <a:pt x="541" y="51"/>
                    <a:pt x="541" y="51"/>
                  </a:cubicBezTo>
                  <a:lnTo>
                    <a:pt x="542" y="51"/>
                  </a:lnTo>
                  <a:close/>
                  <a:moveTo>
                    <a:pt x="542" y="51"/>
                  </a:moveTo>
                  <a:cubicBezTo>
                    <a:pt x="542" y="51"/>
                    <a:pt x="542" y="51"/>
                    <a:pt x="542" y="51"/>
                  </a:cubicBezTo>
                  <a:cubicBezTo>
                    <a:pt x="543" y="51"/>
                    <a:pt x="543" y="51"/>
                    <a:pt x="543" y="51"/>
                  </a:cubicBezTo>
                  <a:cubicBezTo>
                    <a:pt x="543" y="51"/>
                    <a:pt x="543" y="51"/>
                    <a:pt x="543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ubicBezTo>
                    <a:pt x="542" y="51"/>
                    <a:pt x="542" y="51"/>
                    <a:pt x="542" y="51"/>
                  </a:cubicBezTo>
                  <a:close/>
                  <a:moveTo>
                    <a:pt x="537" y="52"/>
                  </a:moveTo>
                  <a:cubicBezTo>
                    <a:pt x="537" y="52"/>
                    <a:pt x="537" y="52"/>
                    <a:pt x="537" y="52"/>
                  </a:cubicBezTo>
                  <a:cubicBezTo>
                    <a:pt x="537" y="52"/>
                    <a:pt x="537" y="52"/>
                    <a:pt x="537" y="52"/>
                  </a:cubicBezTo>
                  <a:cubicBezTo>
                    <a:pt x="537" y="52"/>
                    <a:pt x="537" y="52"/>
                    <a:pt x="537" y="52"/>
                  </a:cubicBezTo>
                  <a:cubicBezTo>
                    <a:pt x="537" y="52"/>
                    <a:pt x="537" y="52"/>
                    <a:pt x="537" y="52"/>
                  </a:cubicBezTo>
                  <a:cubicBezTo>
                    <a:pt x="537" y="52"/>
                    <a:pt x="537" y="52"/>
                    <a:pt x="537" y="52"/>
                  </a:cubicBezTo>
                  <a:close/>
                  <a:moveTo>
                    <a:pt x="530" y="52"/>
                  </a:moveTo>
                  <a:cubicBezTo>
                    <a:pt x="530" y="52"/>
                    <a:pt x="530" y="52"/>
                    <a:pt x="530" y="52"/>
                  </a:cubicBezTo>
                  <a:cubicBezTo>
                    <a:pt x="530" y="52"/>
                    <a:pt x="530" y="52"/>
                    <a:pt x="530" y="52"/>
                  </a:cubicBezTo>
                  <a:cubicBezTo>
                    <a:pt x="530" y="52"/>
                    <a:pt x="530" y="52"/>
                    <a:pt x="530" y="52"/>
                  </a:cubicBezTo>
                  <a:cubicBezTo>
                    <a:pt x="530" y="52"/>
                    <a:pt x="530" y="52"/>
                    <a:pt x="530" y="52"/>
                  </a:cubicBezTo>
                  <a:cubicBezTo>
                    <a:pt x="529" y="52"/>
                    <a:pt x="529" y="52"/>
                    <a:pt x="529" y="52"/>
                  </a:cubicBezTo>
                  <a:cubicBezTo>
                    <a:pt x="529" y="52"/>
                    <a:pt x="529" y="52"/>
                    <a:pt x="529" y="52"/>
                  </a:cubicBezTo>
                  <a:cubicBezTo>
                    <a:pt x="529" y="52"/>
                    <a:pt x="529" y="52"/>
                    <a:pt x="529" y="52"/>
                  </a:cubicBezTo>
                  <a:cubicBezTo>
                    <a:pt x="530" y="52"/>
                    <a:pt x="530" y="52"/>
                    <a:pt x="530" y="52"/>
                  </a:cubicBezTo>
                  <a:cubicBezTo>
                    <a:pt x="530" y="52"/>
                    <a:pt x="530" y="52"/>
                    <a:pt x="530" y="52"/>
                  </a:cubicBezTo>
                  <a:close/>
                  <a:moveTo>
                    <a:pt x="501" y="54"/>
                  </a:moveTo>
                  <a:cubicBezTo>
                    <a:pt x="501" y="54"/>
                    <a:pt x="501" y="54"/>
                    <a:pt x="501" y="54"/>
                  </a:cubicBezTo>
                  <a:cubicBezTo>
                    <a:pt x="501" y="54"/>
                    <a:pt x="501" y="54"/>
                    <a:pt x="501" y="54"/>
                  </a:cubicBezTo>
                  <a:cubicBezTo>
                    <a:pt x="501" y="54"/>
                    <a:pt x="501" y="54"/>
                    <a:pt x="501" y="54"/>
                  </a:cubicBezTo>
                  <a:cubicBezTo>
                    <a:pt x="501" y="54"/>
                    <a:pt x="501" y="54"/>
                    <a:pt x="501" y="54"/>
                  </a:cubicBezTo>
                  <a:cubicBezTo>
                    <a:pt x="501" y="54"/>
                    <a:pt x="501" y="54"/>
                    <a:pt x="501" y="54"/>
                  </a:cubicBezTo>
                  <a:cubicBezTo>
                    <a:pt x="502" y="54"/>
                    <a:pt x="502" y="54"/>
                    <a:pt x="502" y="54"/>
                  </a:cubicBezTo>
                  <a:cubicBezTo>
                    <a:pt x="502" y="54"/>
                    <a:pt x="502" y="54"/>
                    <a:pt x="502" y="54"/>
                  </a:cubicBezTo>
                  <a:cubicBezTo>
                    <a:pt x="502" y="54"/>
                    <a:pt x="502" y="54"/>
                    <a:pt x="502" y="54"/>
                  </a:cubicBezTo>
                  <a:cubicBezTo>
                    <a:pt x="502" y="54"/>
                    <a:pt x="502" y="54"/>
                    <a:pt x="502" y="54"/>
                  </a:cubicBezTo>
                  <a:cubicBezTo>
                    <a:pt x="502" y="54"/>
                    <a:pt x="502" y="54"/>
                    <a:pt x="502" y="54"/>
                  </a:cubicBezTo>
                  <a:cubicBezTo>
                    <a:pt x="502" y="54"/>
                    <a:pt x="502" y="54"/>
                    <a:pt x="502" y="54"/>
                  </a:cubicBezTo>
                  <a:cubicBezTo>
                    <a:pt x="502" y="54"/>
                    <a:pt x="502" y="54"/>
                    <a:pt x="502" y="54"/>
                  </a:cubicBezTo>
                  <a:cubicBezTo>
                    <a:pt x="502" y="54"/>
                    <a:pt x="502" y="54"/>
                    <a:pt x="502" y="54"/>
                  </a:cubicBezTo>
                  <a:cubicBezTo>
                    <a:pt x="502" y="54"/>
                    <a:pt x="502" y="54"/>
                    <a:pt x="502" y="54"/>
                  </a:cubicBezTo>
                  <a:cubicBezTo>
                    <a:pt x="502" y="55"/>
                    <a:pt x="502" y="55"/>
                    <a:pt x="502" y="55"/>
                  </a:cubicBezTo>
                  <a:cubicBezTo>
                    <a:pt x="502" y="55"/>
                    <a:pt x="502" y="55"/>
                    <a:pt x="502" y="55"/>
                  </a:cubicBezTo>
                  <a:cubicBezTo>
                    <a:pt x="502" y="55"/>
                    <a:pt x="502" y="55"/>
                    <a:pt x="502" y="55"/>
                  </a:cubicBezTo>
                  <a:cubicBezTo>
                    <a:pt x="502" y="55"/>
                    <a:pt x="502" y="55"/>
                    <a:pt x="502" y="55"/>
                  </a:cubicBezTo>
                  <a:cubicBezTo>
                    <a:pt x="502" y="55"/>
                    <a:pt x="502" y="55"/>
                    <a:pt x="502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5"/>
                    <a:pt x="501" y="55"/>
                    <a:pt x="501" y="55"/>
                  </a:cubicBezTo>
                  <a:cubicBezTo>
                    <a:pt x="501" y="54"/>
                    <a:pt x="501" y="54"/>
                    <a:pt x="501" y="54"/>
                  </a:cubicBezTo>
                  <a:cubicBezTo>
                    <a:pt x="501" y="54"/>
                    <a:pt x="501" y="54"/>
                    <a:pt x="501" y="54"/>
                  </a:cubicBezTo>
                  <a:cubicBezTo>
                    <a:pt x="501" y="54"/>
                    <a:pt x="501" y="54"/>
                    <a:pt x="501" y="54"/>
                  </a:cubicBezTo>
                  <a:cubicBezTo>
                    <a:pt x="501" y="54"/>
                    <a:pt x="501" y="54"/>
                    <a:pt x="501" y="54"/>
                  </a:cubicBezTo>
                  <a:cubicBezTo>
                    <a:pt x="501" y="54"/>
                    <a:pt x="501" y="54"/>
                    <a:pt x="501" y="54"/>
                  </a:cubicBezTo>
                  <a:close/>
                  <a:moveTo>
                    <a:pt x="541" y="52"/>
                  </a:moveTo>
                  <a:cubicBezTo>
                    <a:pt x="541" y="52"/>
                    <a:pt x="541" y="52"/>
                    <a:pt x="541" y="52"/>
                  </a:cubicBezTo>
                  <a:cubicBezTo>
                    <a:pt x="541" y="52"/>
                    <a:pt x="541" y="52"/>
                    <a:pt x="541" y="52"/>
                  </a:cubicBezTo>
                  <a:cubicBezTo>
                    <a:pt x="541" y="51"/>
                    <a:pt x="541" y="51"/>
                    <a:pt x="541" y="51"/>
                  </a:cubicBezTo>
                  <a:cubicBezTo>
                    <a:pt x="541" y="51"/>
                    <a:pt x="541" y="51"/>
                    <a:pt x="541" y="51"/>
                  </a:cubicBezTo>
                  <a:cubicBezTo>
                    <a:pt x="541" y="51"/>
                    <a:pt x="541" y="51"/>
                    <a:pt x="541" y="51"/>
                  </a:cubicBezTo>
                  <a:cubicBezTo>
                    <a:pt x="541" y="51"/>
                    <a:pt x="541" y="51"/>
                    <a:pt x="541" y="52"/>
                  </a:cubicBezTo>
                  <a:close/>
                  <a:moveTo>
                    <a:pt x="535" y="52"/>
                  </a:moveTo>
                  <a:cubicBezTo>
                    <a:pt x="535" y="52"/>
                    <a:pt x="535" y="52"/>
                    <a:pt x="535" y="52"/>
                  </a:cubicBezTo>
                  <a:cubicBezTo>
                    <a:pt x="534" y="52"/>
                    <a:pt x="534" y="52"/>
                    <a:pt x="533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5" y="52"/>
                    <a:pt x="535" y="52"/>
                  </a:cubicBezTo>
                  <a:close/>
                  <a:moveTo>
                    <a:pt x="533" y="52"/>
                  </a:moveTo>
                  <a:cubicBezTo>
                    <a:pt x="533" y="52"/>
                    <a:pt x="533" y="52"/>
                    <a:pt x="533" y="52"/>
                  </a:cubicBezTo>
                  <a:cubicBezTo>
                    <a:pt x="532" y="52"/>
                    <a:pt x="532" y="52"/>
                    <a:pt x="531" y="52"/>
                  </a:cubicBezTo>
                  <a:cubicBezTo>
                    <a:pt x="531" y="52"/>
                    <a:pt x="531" y="52"/>
                    <a:pt x="531" y="52"/>
                  </a:cubicBezTo>
                  <a:cubicBezTo>
                    <a:pt x="531" y="52"/>
                    <a:pt x="531" y="52"/>
                    <a:pt x="531" y="52"/>
                  </a:cubicBezTo>
                  <a:cubicBezTo>
                    <a:pt x="532" y="52"/>
                    <a:pt x="532" y="52"/>
                    <a:pt x="533" y="52"/>
                  </a:cubicBezTo>
                  <a:close/>
                  <a:moveTo>
                    <a:pt x="382" y="63"/>
                  </a:moveTo>
                  <a:cubicBezTo>
                    <a:pt x="382" y="63"/>
                    <a:pt x="382" y="63"/>
                    <a:pt x="382" y="63"/>
                  </a:cubicBezTo>
                  <a:cubicBezTo>
                    <a:pt x="382" y="62"/>
                    <a:pt x="382" y="62"/>
                    <a:pt x="382" y="62"/>
                  </a:cubicBezTo>
                  <a:cubicBezTo>
                    <a:pt x="382" y="62"/>
                    <a:pt x="382" y="62"/>
                    <a:pt x="382" y="62"/>
                  </a:cubicBezTo>
                  <a:cubicBezTo>
                    <a:pt x="381" y="62"/>
                    <a:pt x="381" y="62"/>
                    <a:pt x="381" y="62"/>
                  </a:cubicBezTo>
                  <a:cubicBezTo>
                    <a:pt x="381" y="63"/>
                    <a:pt x="381" y="63"/>
                    <a:pt x="381" y="63"/>
                  </a:cubicBezTo>
                  <a:lnTo>
                    <a:pt x="382" y="63"/>
                  </a:lnTo>
                  <a:close/>
                  <a:moveTo>
                    <a:pt x="568" y="50"/>
                  </a:moveTo>
                  <a:cubicBezTo>
                    <a:pt x="568" y="50"/>
                    <a:pt x="568" y="50"/>
                    <a:pt x="568" y="50"/>
                  </a:cubicBezTo>
                  <a:cubicBezTo>
                    <a:pt x="568" y="50"/>
                    <a:pt x="569" y="50"/>
                    <a:pt x="569" y="50"/>
                  </a:cubicBezTo>
                  <a:cubicBezTo>
                    <a:pt x="569" y="50"/>
                    <a:pt x="569" y="50"/>
                    <a:pt x="569" y="50"/>
                  </a:cubicBezTo>
                  <a:cubicBezTo>
                    <a:pt x="569" y="50"/>
                    <a:pt x="569" y="50"/>
                    <a:pt x="568" y="50"/>
                  </a:cubicBezTo>
                  <a:close/>
                  <a:moveTo>
                    <a:pt x="492" y="55"/>
                  </a:moveTo>
                  <a:cubicBezTo>
                    <a:pt x="492" y="55"/>
                    <a:pt x="492" y="55"/>
                    <a:pt x="492" y="55"/>
                  </a:cubicBezTo>
                  <a:cubicBezTo>
                    <a:pt x="491" y="55"/>
                    <a:pt x="491" y="55"/>
                    <a:pt x="491" y="55"/>
                  </a:cubicBezTo>
                  <a:cubicBezTo>
                    <a:pt x="492" y="55"/>
                    <a:pt x="492" y="55"/>
                    <a:pt x="492" y="55"/>
                  </a:cubicBezTo>
                  <a:cubicBezTo>
                    <a:pt x="492" y="55"/>
                    <a:pt x="492" y="55"/>
                    <a:pt x="492" y="55"/>
                  </a:cubicBezTo>
                  <a:close/>
                  <a:moveTo>
                    <a:pt x="504" y="55"/>
                  </a:moveTo>
                  <a:cubicBezTo>
                    <a:pt x="504" y="55"/>
                    <a:pt x="504" y="55"/>
                    <a:pt x="504" y="55"/>
                  </a:cubicBezTo>
                  <a:cubicBezTo>
                    <a:pt x="504" y="55"/>
                    <a:pt x="504" y="55"/>
                    <a:pt x="504" y="55"/>
                  </a:cubicBezTo>
                  <a:cubicBezTo>
                    <a:pt x="504" y="55"/>
                    <a:pt x="504" y="55"/>
                    <a:pt x="504" y="55"/>
                  </a:cubicBezTo>
                  <a:cubicBezTo>
                    <a:pt x="504" y="55"/>
                    <a:pt x="504" y="55"/>
                    <a:pt x="504" y="55"/>
                  </a:cubicBezTo>
                  <a:cubicBezTo>
                    <a:pt x="504" y="55"/>
                    <a:pt x="504" y="55"/>
                    <a:pt x="504" y="55"/>
                  </a:cubicBezTo>
                  <a:cubicBezTo>
                    <a:pt x="504" y="55"/>
                    <a:pt x="504" y="55"/>
                    <a:pt x="504" y="55"/>
                  </a:cubicBezTo>
                  <a:cubicBezTo>
                    <a:pt x="505" y="55"/>
                    <a:pt x="505" y="55"/>
                    <a:pt x="505" y="54"/>
                  </a:cubicBezTo>
                  <a:cubicBezTo>
                    <a:pt x="505" y="54"/>
                    <a:pt x="505" y="54"/>
                    <a:pt x="505" y="54"/>
                  </a:cubicBezTo>
                  <a:cubicBezTo>
                    <a:pt x="505" y="54"/>
                    <a:pt x="505" y="54"/>
                    <a:pt x="505" y="54"/>
                  </a:cubicBezTo>
                  <a:cubicBezTo>
                    <a:pt x="505" y="54"/>
                    <a:pt x="504" y="54"/>
                    <a:pt x="504" y="55"/>
                  </a:cubicBezTo>
                  <a:close/>
                  <a:moveTo>
                    <a:pt x="574" y="50"/>
                  </a:moveTo>
                  <a:cubicBezTo>
                    <a:pt x="574" y="50"/>
                    <a:pt x="574" y="50"/>
                    <a:pt x="574" y="50"/>
                  </a:cubicBezTo>
                  <a:cubicBezTo>
                    <a:pt x="574" y="50"/>
                    <a:pt x="574" y="50"/>
                    <a:pt x="574" y="50"/>
                  </a:cubicBezTo>
                  <a:cubicBezTo>
                    <a:pt x="574" y="50"/>
                    <a:pt x="574" y="50"/>
                    <a:pt x="574" y="50"/>
                  </a:cubicBezTo>
                  <a:cubicBezTo>
                    <a:pt x="575" y="50"/>
                    <a:pt x="575" y="50"/>
                    <a:pt x="575" y="50"/>
                  </a:cubicBezTo>
                  <a:cubicBezTo>
                    <a:pt x="575" y="50"/>
                    <a:pt x="575" y="50"/>
                    <a:pt x="575" y="50"/>
                  </a:cubicBezTo>
                  <a:cubicBezTo>
                    <a:pt x="575" y="50"/>
                    <a:pt x="575" y="50"/>
                    <a:pt x="575" y="50"/>
                  </a:cubicBezTo>
                  <a:cubicBezTo>
                    <a:pt x="575" y="50"/>
                    <a:pt x="575" y="50"/>
                    <a:pt x="575" y="50"/>
                  </a:cubicBezTo>
                  <a:lnTo>
                    <a:pt x="574" y="50"/>
                  </a:lnTo>
                  <a:close/>
                  <a:moveTo>
                    <a:pt x="539" y="52"/>
                  </a:moveTo>
                  <a:cubicBezTo>
                    <a:pt x="539" y="52"/>
                    <a:pt x="539" y="52"/>
                    <a:pt x="539" y="52"/>
                  </a:cubicBezTo>
                  <a:cubicBezTo>
                    <a:pt x="539" y="52"/>
                    <a:pt x="539" y="52"/>
                    <a:pt x="539" y="52"/>
                  </a:cubicBezTo>
                  <a:cubicBezTo>
                    <a:pt x="538" y="52"/>
                    <a:pt x="538" y="52"/>
                    <a:pt x="538" y="52"/>
                  </a:cubicBezTo>
                  <a:cubicBezTo>
                    <a:pt x="538" y="52"/>
                    <a:pt x="538" y="52"/>
                    <a:pt x="538" y="52"/>
                  </a:cubicBezTo>
                  <a:cubicBezTo>
                    <a:pt x="538" y="52"/>
                    <a:pt x="538" y="52"/>
                    <a:pt x="538" y="52"/>
                  </a:cubicBezTo>
                  <a:cubicBezTo>
                    <a:pt x="537" y="52"/>
                    <a:pt x="537" y="52"/>
                    <a:pt x="537" y="52"/>
                  </a:cubicBezTo>
                  <a:cubicBezTo>
                    <a:pt x="538" y="52"/>
                    <a:pt x="538" y="52"/>
                    <a:pt x="538" y="52"/>
                  </a:cubicBezTo>
                  <a:cubicBezTo>
                    <a:pt x="538" y="52"/>
                    <a:pt x="538" y="52"/>
                    <a:pt x="538" y="52"/>
                  </a:cubicBezTo>
                  <a:cubicBezTo>
                    <a:pt x="538" y="53"/>
                    <a:pt x="538" y="53"/>
                    <a:pt x="538" y="53"/>
                  </a:cubicBezTo>
                  <a:cubicBezTo>
                    <a:pt x="539" y="52"/>
                    <a:pt x="539" y="52"/>
                    <a:pt x="539" y="52"/>
                  </a:cubicBezTo>
                  <a:cubicBezTo>
                    <a:pt x="539" y="52"/>
                    <a:pt x="539" y="52"/>
                    <a:pt x="539" y="52"/>
                  </a:cubicBezTo>
                  <a:cubicBezTo>
                    <a:pt x="539" y="52"/>
                    <a:pt x="539" y="52"/>
                    <a:pt x="539" y="52"/>
                  </a:cubicBezTo>
                  <a:cubicBezTo>
                    <a:pt x="540" y="52"/>
                    <a:pt x="540" y="52"/>
                    <a:pt x="540" y="52"/>
                  </a:cubicBezTo>
                  <a:cubicBezTo>
                    <a:pt x="540" y="52"/>
                    <a:pt x="540" y="52"/>
                    <a:pt x="540" y="52"/>
                  </a:cubicBezTo>
                  <a:cubicBezTo>
                    <a:pt x="540" y="52"/>
                    <a:pt x="540" y="52"/>
                    <a:pt x="540" y="52"/>
                  </a:cubicBezTo>
                  <a:cubicBezTo>
                    <a:pt x="540" y="52"/>
                    <a:pt x="540" y="52"/>
                    <a:pt x="540" y="52"/>
                  </a:cubicBezTo>
                  <a:cubicBezTo>
                    <a:pt x="540" y="52"/>
                    <a:pt x="540" y="52"/>
                    <a:pt x="540" y="52"/>
                  </a:cubicBezTo>
                  <a:cubicBezTo>
                    <a:pt x="540" y="52"/>
                    <a:pt x="541" y="52"/>
                    <a:pt x="541" y="52"/>
                  </a:cubicBezTo>
                  <a:cubicBezTo>
                    <a:pt x="541" y="52"/>
                    <a:pt x="541" y="52"/>
                    <a:pt x="541" y="52"/>
                  </a:cubicBezTo>
                  <a:cubicBezTo>
                    <a:pt x="542" y="52"/>
                    <a:pt x="542" y="52"/>
                    <a:pt x="542" y="52"/>
                  </a:cubicBezTo>
                  <a:cubicBezTo>
                    <a:pt x="542" y="52"/>
                    <a:pt x="542" y="52"/>
                    <a:pt x="542" y="52"/>
                  </a:cubicBezTo>
                  <a:cubicBezTo>
                    <a:pt x="541" y="52"/>
                    <a:pt x="541" y="52"/>
                    <a:pt x="541" y="52"/>
                  </a:cubicBezTo>
                  <a:cubicBezTo>
                    <a:pt x="540" y="52"/>
                    <a:pt x="540" y="52"/>
                    <a:pt x="540" y="52"/>
                  </a:cubicBezTo>
                  <a:cubicBezTo>
                    <a:pt x="540" y="52"/>
                    <a:pt x="540" y="52"/>
                    <a:pt x="540" y="52"/>
                  </a:cubicBezTo>
                  <a:lnTo>
                    <a:pt x="539" y="52"/>
                  </a:lnTo>
                  <a:close/>
                  <a:moveTo>
                    <a:pt x="534" y="53"/>
                  </a:moveTo>
                  <a:cubicBezTo>
                    <a:pt x="534" y="53"/>
                    <a:pt x="534" y="53"/>
                    <a:pt x="534" y="53"/>
                  </a:cubicBezTo>
                  <a:cubicBezTo>
                    <a:pt x="534" y="53"/>
                    <a:pt x="534" y="53"/>
                    <a:pt x="534" y="53"/>
                  </a:cubicBezTo>
                  <a:cubicBezTo>
                    <a:pt x="534" y="53"/>
                    <a:pt x="534" y="53"/>
                    <a:pt x="535" y="53"/>
                  </a:cubicBezTo>
                  <a:cubicBezTo>
                    <a:pt x="535" y="53"/>
                    <a:pt x="535" y="53"/>
                    <a:pt x="535" y="53"/>
                  </a:cubicBezTo>
                  <a:cubicBezTo>
                    <a:pt x="535" y="53"/>
                    <a:pt x="535" y="53"/>
                    <a:pt x="535" y="53"/>
                  </a:cubicBezTo>
                  <a:cubicBezTo>
                    <a:pt x="535" y="53"/>
                    <a:pt x="535" y="53"/>
                    <a:pt x="535" y="53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3"/>
                    <a:pt x="536" y="53"/>
                    <a:pt x="536" y="53"/>
                  </a:cubicBezTo>
                  <a:cubicBezTo>
                    <a:pt x="536" y="52"/>
                    <a:pt x="536" y="52"/>
                    <a:pt x="536" y="52"/>
                  </a:cubicBezTo>
                  <a:cubicBezTo>
                    <a:pt x="535" y="53"/>
                    <a:pt x="535" y="53"/>
                    <a:pt x="534" y="53"/>
                  </a:cubicBezTo>
                  <a:close/>
                  <a:moveTo>
                    <a:pt x="575" y="50"/>
                  </a:moveTo>
                  <a:cubicBezTo>
                    <a:pt x="575" y="50"/>
                    <a:pt x="575" y="50"/>
                    <a:pt x="575" y="50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7" y="50"/>
                    <a:pt x="577" y="50"/>
                    <a:pt x="577" y="50"/>
                  </a:cubicBezTo>
                  <a:cubicBezTo>
                    <a:pt x="577" y="50"/>
                    <a:pt x="577" y="50"/>
                    <a:pt x="577" y="50"/>
                  </a:cubicBezTo>
                  <a:cubicBezTo>
                    <a:pt x="576" y="50"/>
                    <a:pt x="576" y="50"/>
                    <a:pt x="575" y="50"/>
                  </a:cubicBezTo>
                  <a:close/>
                  <a:moveTo>
                    <a:pt x="578" y="51"/>
                  </a:moveTo>
                  <a:cubicBezTo>
                    <a:pt x="578" y="51"/>
                    <a:pt x="578" y="51"/>
                    <a:pt x="578" y="51"/>
                  </a:cubicBezTo>
                  <a:cubicBezTo>
                    <a:pt x="578" y="50"/>
                    <a:pt x="578" y="50"/>
                    <a:pt x="578" y="50"/>
                  </a:cubicBezTo>
                  <a:cubicBezTo>
                    <a:pt x="578" y="50"/>
                    <a:pt x="578" y="50"/>
                    <a:pt x="578" y="50"/>
                  </a:cubicBezTo>
                  <a:cubicBezTo>
                    <a:pt x="579" y="50"/>
                    <a:pt x="579" y="50"/>
                    <a:pt x="578" y="50"/>
                  </a:cubicBezTo>
                  <a:cubicBezTo>
                    <a:pt x="578" y="50"/>
                    <a:pt x="578" y="50"/>
                    <a:pt x="577" y="50"/>
                  </a:cubicBezTo>
                  <a:cubicBezTo>
                    <a:pt x="577" y="50"/>
                    <a:pt x="578" y="50"/>
                    <a:pt x="578" y="51"/>
                  </a:cubicBezTo>
                  <a:close/>
                  <a:moveTo>
                    <a:pt x="573" y="51"/>
                  </a:moveTo>
                  <a:cubicBezTo>
                    <a:pt x="573" y="51"/>
                    <a:pt x="573" y="51"/>
                    <a:pt x="573" y="51"/>
                  </a:cubicBezTo>
                  <a:cubicBezTo>
                    <a:pt x="572" y="51"/>
                    <a:pt x="572" y="51"/>
                    <a:pt x="571" y="51"/>
                  </a:cubicBezTo>
                  <a:cubicBezTo>
                    <a:pt x="571" y="51"/>
                    <a:pt x="571" y="51"/>
                    <a:pt x="571" y="51"/>
                  </a:cubicBezTo>
                  <a:cubicBezTo>
                    <a:pt x="571" y="52"/>
                    <a:pt x="571" y="52"/>
                    <a:pt x="572" y="52"/>
                  </a:cubicBezTo>
                  <a:cubicBezTo>
                    <a:pt x="572" y="52"/>
                    <a:pt x="572" y="52"/>
                    <a:pt x="572" y="52"/>
                  </a:cubicBezTo>
                  <a:cubicBezTo>
                    <a:pt x="572" y="52"/>
                    <a:pt x="573" y="52"/>
                    <a:pt x="574" y="52"/>
                  </a:cubicBezTo>
                  <a:cubicBezTo>
                    <a:pt x="574" y="52"/>
                    <a:pt x="574" y="52"/>
                    <a:pt x="574" y="52"/>
                  </a:cubicBezTo>
                  <a:cubicBezTo>
                    <a:pt x="574" y="52"/>
                    <a:pt x="574" y="52"/>
                    <a:pt x="574" y="52"/>
                  </a:cubicBezTo>
                  <a:cubicBezTo>
                    <a:pt x="574" y="51"/>
                    <a:pt x="574" y="51"/>
                    <a:pt x="574" y="51"/>
                  </a:cubicBezTo>
                  <a:cubicBezTo>
                    <a:pt x="575" y="51"/>
                    <a:pt x="575" y="51"/>
                    <a:pt x="575" y="51"/>
                  </a:cubicBezTo>
                  <a:cubicBezTo>
                    <a:pt x="575" y="51"/>
                    <a:pt x="575" y="51"/>
                    <a:pt x="575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7" y="51"/>
                    <a:pt x="577" y="51"/>
                    <a:pt x="577" y="51"/>
                  </a:cubicBezTo>
                  <a:cubicBezTo>
                    <a:pt x="577" y="51"/>
                    <a:pt x="577" y="51"/>
                    <a:pt x="577" y="51"/>
                  </a:cubicBezTo>
                  <a:cubicBezTo>
                    <a:pt x="577" y="51"/>
                    <a:pt x="577" y="51"/>
                    <a:pt x="577" y="51"/>
                  </a:cubicBezTo>
                  <a:cubicBezTo>
                    <a:pt x="577" y="51"/>
                    <a:pt x="577" y="51"/>
                    <a:pt x="577" y="51"/>
                  </a:cubicBezTo>
                  <a:cubicBezTo>
                    <a:pt x="577" y="51"/>
                    <a:pt x="577" y="51"/>
                    <a:pt x="577" y="51"/>
                  </a:cubicBezTo>
                  <a:cubicBezTo>
                    <a:pt x="577" y="51"/>
                    <a:pt x="577" y="51"/>
                    <a:pt x="577" y="51"/>
                  </a:cubicBezTo>
                  <a:cubicBezTo>
                    <a:pt x="577" y="51"/>
                    <a:pt x="577" y="51"/>
                    <a:pt x="577" y="51"/>
                  </a:cubicBezTo>
                  <a:cubicBezTo>
                    <a:pt x="578" y="51"/>
                    <a:pt x="578" y="51"/>
                    <a:pt x="578" y="51"/>
                  </a:cubicBezTo>
                  <a:cubicBezTo>
                    <a:pt x="577" y="51"/>
                    <a:pt x="577" y="51"/>
                    <a:pt x="577" y="51"/>
                  </a:cubicBezTo>
                  <a:cubicBezTo>
                    <a:pt x="577" y="50"/>
                    <a:pt x="577" y="50"/>
                    <a:pt x="577" y="50"/>
                  </a:cubicBezTo>
                  <a:cubicBezTo>
                    <a:pt x="577" y="50"/>
                    <a:pt x="577" y="50"/>
                    <a:pt x="577" y="50"/>
                  </a:cubicBezTo>
                  <a:cubicBezTo>
                    <a:pt x="577" y="50"/>
                    <a:pt x="577" y="50"/>
                    <a:pt x="577" y="50"/>
                  </a:cubicBezTo>
                  <a:cubicBezTo>
                    <a:pt x="577" y="50"/>
                    <a:pt x="577" y="50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75" y="51"/>
                    <a:pt x="575" y="51"/>
                    <a:pt x="575" y="51"/>
                  </a:cubicBezTo>
                  <a:cubicBezTo>
                    <a:pt x="575" y="51"/>
                    <a:pt x="575" y="51"/>
                    <a:pt x="575" y="51"/>
                  </a:cubicBezTo>
                  <a:cubicBezTo>
                    <a:pt x="575" y="51"/>
                    <a:pt x="575" y="51"/>
                    <a:pt x="575" y="51"/>
                  </a:cubicBezTo>
                  <a:cubicBezTo>
                    <a:pt x="574" y="51"/>
                    <a:pt x="574" y="51"/>
                    <a:pt x="574" y="51"/>
                  </a:cubicBezTo>
                  <a:cubicBezTo>
                    <a:pt x="574" y="51"/>
                    <a:pt x="574" y="51"/>
                    <a:pt x="574" y="51"/>
                  </a:cubicBezTo>
                  <a:cubicBezTo>
                    <a:pt x="574" y="51"/>
                    <a:pt x="574" y="51"/>
                    <a:pt x="574" y="51"/>
                  </a:cubicBezTo>
                  <a:cubicBezTo>
                    <a:pt x="574" y="51"/>
                    <a:pt x="574" y="51"/>
                    <a:pt x="574" y="51"/>
                  </a:cubicBezTo>
                  <a:cubicBezTo>
                    <a:pt x="573" y="51"/>
                    <a:pt x="573" y="51"/>
                    <a:pt x="573" y="51"/>
                  </a:cubicBezTo>
                  <a:cubicBezTo>
                    <a:pt x="573" y="51"/>
                    <a:pt x="573" y="51"/>
                    <a:pt x="573" y="51"/>
                  </a:cubicBezTo>
                  <a:close/>
                  <a:moveTo>
                    <a:pt x="529" y="54"/>
                  </a:move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28" y="54"/>
                    <a:pt x="528" y="54"/>
                    <a:pt x="528" y="54"/>
                  </a:cubicBezTo>
                  <a:cubicBezTo>
                    <a:pt x="528" y="54"/>
                    <a:pt x="528" y="54"/>
                    <a:pt x="528" y="54"/>
                  </a:cubicBezTo>
                  <a:cubicBezTo>
                    <a:pt x="528" y="54"/>
                    <a:pt x="528" y="54"/>
                    <a:pt x="529" y="54"/>
                  </a:cubicBezTo>
                  <a:cubicBezTo>
                    <a:pt x="529" y="54"/>
                    <a:pt x="529" y="54"/>
                    <a:pt x="529" y="54"/>
                  </a:cubicBezTo>
                  <a:cubicBezTo>
                    <a:pt x="530" y="54"/>
                    <a:pt x="530" y="54"/>
                    <a:pt x="530" y="54"/>
                  </a:cubicBezTo>
                  <a:cubicBezTo>
                    <a:pt x="530" y="54"/>
                    <a:pt x="530" y="54"/>
                    <a:pt x="530" y="54"/>
                  </a:cubicBezTo>
                  <a:cubicBezTo>
                    <a:pt x="530" y="54"/>
                    <a:pt x="530" y="54"/>
                    <a:pt x="530" y="54"/>
                  </a:cubicBezTo>
                  <a:cubicBezTo>
                    <a:pt x="530" y="54"/>
                    <a:pt x="530" y="54"/>
                    <a:pt x="530" y="54"/>
                  </a:cubicBezTo>
                  <a:cubicBezTo>
                    <a:pt x="530" y="54"/>
                    <a:pt x="530" y="54"/>
                    <a:pt x="530" y="54"/>
                  </a:cubicBezTo>
                  <a:cubicBezTo>
                    <a:pt x="530" y="54"/>
                    <a:pt x="530" y="54"/>
                    <a:pt x="530" y="54"/>
                  </a:cubicBezTo>
                  <a:cubicBezTo>
                    <a:pt x="530" y="54"/>
                    <a:pt x="530" y="54"/>
                    <a:pt x="530" y="54"/>
                  </a:cubicBezTo>
                  <a:cubicBezTo>
                    <a:pt x="529" y="54"/>
                    <a:pt x="529" y="54"/>
                    <a:pt x="529" y="54"/>
                  </a:cubicBezTo>
                  <a:close/>
                  <a:moveTo>
                    <a:pt x="582" y="51"/>
                  </a:moveTo>
                  <a:cubicBezTo>
                    <a:pt x="582" y="51"/>
                    <a:pt x="582" y="51"/>
                    <a:pt x="582" y="51"/>
                  </a:cubicBezTo>
                  <a:cubicBezTo>
                    <a:pt x="582" y="51"/>
                    <a:pt x="582" y="51"/>
                    <a:pt x="582" y="51"/>
                  </a:cubicBezTo>
                  <a:cubicBezTo>
                    <a:pt x="582" y="51"/>
                    <a:pt x="582" y="51"/>
                    <a:pt x="582" y="51"/>
                  </a:cubicBezTo>
                  <a:cubicBezTo>
                    <a:pt x="582" y="51"/>
                    <a:pt x="582" y="51"/>
                    <a:pt x="582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1" y="51"/>
                    <a:pt x="581" y="51"/>
                    <a:pt x="581" y="51"/>
                  </a:cubicBezTo>
                  <a:cubicBezTo>
                    <a:pt x="582" y="51"/>
                    <a:pt x="582" y="51"/>
                    <a:pt x="582" y="51"/>
                  </a:cubicBezTo>
                  <a:cubicBezTo>
                    <a:pt x="582" y="51"/>
                    <a:pt x="582" y="51"/>
                    <a:pt x="582" y="51"/>
                  </a:cubicBezTo>
                  <a:cubicBezTo>
                    <a:pt x="582" y="51"/>
                    <a:pt x="582" y="51"/>
                    <a:pt x="582" y="51"/>
                  </a:cubicBezTo>
                  <a:cubicBezTo>
                    <a:pt x="582" y="51"/>
                    <a:pt x="582" y="51"/>
                    <a:pt x="582" y="51"/>
                  </a:cubicBezTo>
                  <a:cubicBezTo>
                    <a:pt x="583" y="51"/>
                    <a:pt x="583" y="51"/>
                    <a:pt x="583" y="51"/>
                  </a:cubicBezTo>
                  <a:cubicBezTo>
                    <a:pt x="583" y="51"/>
                    <a:pt x="583" y="51"/>
                    <a:pt x="583" y="51"/>
                  </a:cubicBezTo>
                  <a:cubicBezTo>
                    <a:pt x="583" y="51"/>
                    <a:pt x="583" y="51"/>
                    <a:pt x="583" y="51"/>
                  </a:cubicBezTo>
                  <a:cubicBezTo>
                    <a:pt x="583" y="51"/>
                    <a:pt x="583" y="51"/>
                    <a:pt x="583" y="51"/>
                  </a:cubicBezTo>
                  <a:lnTo>
                    <a:pt x="582" y="51"/>
                  </a:lnTo>
                  <a:close/>
                  <a:moveTo>
                    <a:pt x="568" y="51"/>
                  </a:moveTo>
                  <a:cubicBezTo>
                    <a:pt x="568" y="51"/>
                    <a:pt x="568" y="51"/>
                    <a:pt x="568" y="51"/>
                  </a:cubicBezTo>
                  <a:cubicBezTo>
                    <a:pt x="568" y="51"/>
                    <a:pt x="568" y="51"/>
                    <a:pt x="568" y="51"/>
                  </a:cubicBezTo>
                  <a:cubicBezTo>
                    <a:pt x="568" y="51"/>
                    <a:pt x="568" y="51"/>
                    <a:pt x="568" y="51"/>
                  </a:cubicBezTo>
                  <a:cubicBezTo>
                    <a:pt x="568" y="51"/>
                    <a:pt x="568" y="51"/>
                    <a:pt x="568" y="51"/>
                  </a:cubicBezTo>
                  <a:cubicBezTo>
                    <a:pt x="568" y="51"/>
                    <a:pt x="568" y="51"/>
                    <a:pt x="568" y="51"/>
                  </a:cubicBezTo>
                  <a:close/>
                  <a:moveTo>
                    <a:pt x="513" y="57"/>
                  </a:moveTo>
                  <a:cubicBezTo>
                    <a:pt x="512" y="56"/>
                    <a:pt x="512" y="57"/>
                    <a:pt x="512" y="57"/>
                  </a:cubicBezTo>
                  <a:cubicBezTo>
                    <a:pt x="512" y="57"/>
                    <a:pt x="512" y="57"/>
                    <a:pt x="512" y="57"/>
                  </a:cubicBezTo>
                  <a:cubicBezTo>
                    <a:pt x="511" y="57"/>
                    <a:pt x="511" y="57"/>
                    <a:pt x="511" y="57"/>
                  </a:cubicBezTo>
                  <a:cubicBezTo>
                    <a:pt x="511" y="57"/>
                    <a:pt x="511" y="57"/>
                    <a:pt x="511" y="57"/>
                  </a:cubicBezTo>
                  <a:cubicBezTo>
                    <a:pt x="511" y="57"/>
                    <a:pt x="511" y="57"/>
                    <a:pt x="511" y="57"/>
                  </a:cubicBezTo>
                  <a:cubicBezTo>
                    <a:pt x="511" y="57"/>
                    <a:pt x="511" y="57"/>
                    <a:pt x="511" y="57"/>
                  </a:cubicBezTo>
                  <a:cubicBezTo>
                    <a:pt x="511" y="57"/>
                    <a:pt x="511" y="57"/>
                    <a:pt x="511" y="57"/>
                  </a:cubicBezTo>
                  <a:cubicBezTo>
                    <a:pt x="511" y="57"/>
                    <a:pt x="511" y="57"/>
                    <a:pt x="511" y="57"/>
                  </a:cubicBezTo>
                  <a:cubicBezTo>
                    <a:pt x="510" y="57"/>
                    <a:pt x="510" y="57"/>
                    <a:pt x="510" y="57"/>
                  </a:cubicBezTo>
                  <a:cubicBezTo>
                    <a:pt x="510" y="57"/>
                    <a:pt x="510" y="57"/>
                    <a:pt x="510" y="57"/>
                  </a:cubicBezTo>
                  <a:cubicBezTo>
                    <a:pt x="509" y="57"/>
                    <a:pt x="509" y="57"/>
                    <a:pt x="509" y="57"/>
                  </a:cubicBezTo>
                  <a:cubicBezTo>
                    <a:pt x="509" y="57"/>
                    <a:pt x="509" y="57"/>
                    <a:pt x="509" y="57"/>
                  </a:cubicBezTo>
                  <a:cubicBezTo>
                    <a:pt x="509" y="57"/>
                    <a:pt x="509" y="57"/>
                    <a:pt x="509" y="57"/>
                  </a:cubicBezTo>
                  <a:cubicBezTo>
                    <a:pt x="509" y="57"/>
                    <a:pt x="509" y="57"/>
                    <a:pt x="509" y="57"/>
                  </a:cubicBezTo>
                  <a:cubicBezTo>
                    <a:pt x="508" y="57"/>
                    <a:pt x="508" y="57"/>
                    <a:pt x="508" y="57"/>
                  </a:cubicBezTo>
                  <a:cubicBezTo>
                    <a:pt x="508" y="57"/>
                    <a:pt x="508" y="57"/>
                    <a:pt x="508" y="57"/>
                  </a:cubicBezTo>
                  <a:cubicBezTo>
                    <a:pt x="508" y="57"/>
                    <a:pt x="508" y="57"/>
                    <a:pt x="508" y="57"/>
                  </a:cubicBezTo>
                  <a:cubicBezTo>
                    <a:pt x="508" y="57"/>
                    <a:pt x="508" y="57"/>
                    <a:pt x="508" y="57"/>
                  </a:cubicBezTo>
                  <a:cubicBezTo>
                    <a:pt x="508" y="57"/>
                    <a:pt x="507" y="57"/>
                    <a:pt x="507" y="57"/>
                  </a:cubicBezTo>
                  <a:cubicBezTo>
                    <a:pt x="507" y="57"/>
                    <a:pt x="507" y="57"/>
                    <a:pt x="507" y="57"/>
                  </a:cubicBezTo>
                  <a:cubicBezTo>
                    <a:pt x="507" y="57"/>
                    <a:pt x="507" y="57"/>
                    <a:pt x="507" y="57"/>
                  </a:cubicBezTo>
                  <a:cubicBezTo>
                    <a:pt x="507" y="57"/>
                    <a:pt x="507" y="57"/>
                    <a:pt x="507" y="57"/>
                  </a:cubicBezTo>
                  <a:cubicBezTo>
                    <a:pt x="506" y="57"/>
                    <a:pt x="506" y="57"/>
                    <a:pt x="506" y="57"/>
                  </a:cubicBezTo>
                  <a:cubicBezTo>
                    <a:pt x="506" y="57"/>
                    <a:pt x="506" y="57"/>
                    <a:pt x="506" y="57"/>
                  </a:cubicBezTo>
                  <a:cubicBezTo>
                    <a:pt x="506" y="57"/>
                    <a:pt x="505" y="57"/>
                    <a:pt x="505" y="57"/>
                  </a:cubicBezTo>
                  <a:cubicBezTo>
                    <a:pt x="505" y="57"/>
                    <a:pt x="505" y="57"/>
                    <a:pt x="505" y="57"/>
                  </a:cubicBezTo>
                  <a:cubicBezTo>
                    <a:pt x="504" y="57"/>
                    <a:pt x="504" y="57"/>
                    <a:pt x="504" y="57"/>
                  </a:cubicBezTo>
                  <a:cubicBezTo>
                    <a:pt x="504" y="57"/>
                    <a:pt x="504" y="57"/>
                    <a:pt x="504" y="57"/>
                  </a:cubicBezTo>
                  <a:cubicBezTo>
                    <a:pt x="503" y="57"/>
                    <a:pt x="503" y="57"/>
                    <a:pt x="503" y="57"/>
                  </a:cubicBezTo>
                  <a:cubicBezTo>
                    <a:pt x="503" y="57"/>
                    <a:pt x="503" y="57"/>
                    <a:pt x="503" y="57"/>
                  </a:cubicBezTo>
                  <a:cubicBezTo>
                    <a:pt x="503" y="57"/>
                    <a:pt x="503" y="57"/>
                    <a:pt x="503" y="57"/>
                  </a:cubicBezTo>
                  <a:cubicBezTo>
                    <a:pt x="503" y="57"/>
                    <a:pt x="503" y="57"/>
                    <a:pt x="503" y="57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502" y="57"/>
                    <a:pt x="502" y="57"/>
                    <a:pt x="501" y="57"/>
                  </a:cubicBezTo>
                  <a:cubicBezTo>
                    <a:pt x="501" y="57"/>
                    <a:pt x="501" y="57"/>
                    <a:pt x="501" y="57"/>
                  </a:cubicBezTo>
                  <a:cubicBezTo>
                    <a:pt x="501" y="57"/>
                    <a:pt x="501" y="57"/>
                    <a:pt x="501" y="57"/>
                  </a:cubicBezTo>
                  <a:cubicBezTo>
                    <a:pt x="501" y="57"/>
                    <a:pt x="501" y="57"/>
                    <a:pt x="501" y="57"/>
                  </a:cubicBezTo>
                  <a:cubicBezTo>
                    <a:pt x="501" y="57"/>
                    <a:pt x="501" y="57"/>
                    <a:pt x="500" y="57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500" y="57"/>
                    <a:pt x="500" y="56"/>
                    <a:pt x="501" y="56"/>
                  </a:cubicBezTo>
                  <a:cubicBezTo>
                    <a:pt x="501" y="56"/>
                    <a:pt x="502" y="56"/>
                    <a:pt x="502" y="56"/>
                  </a:cubicBezTo>
                  <a:cubicBezTo>
                    <a:pt x="503" y="56"/>
                    <a:pt x="503" y="56"/>
                    <a:pt x="503" y="56"/>
                  </a:cubicBezTo>
                  <a:cubicBezTo>
                    <a:pt x="503" y="56"/>
                    <a:pt x="503" y="56"/>
                    <a:pt x="504" y="56"/>
                  </a:cubicBezTo>
                  <a:cubicBezTo>
                    <a:pt x="504" y="56"/>
                    <a:pt x="504" y="56"/>
                    <a:pt x="504" y="56"/>
                  </a:cubicBezTo>
                  <a:cubicBezTo>
                    <a:pt x="504" y="56"/>
                    <a:pt x="504" y="56"/>
                    <a:pt x="504" y="56"/>
                  </a:cubicBezTo>
                  <a:cubicBezTo>
                    <a:pt x="504" y="56"/>
                    <a:pt x="505" y="56"/>
                    <a:pt x="505" y="56"/>
                  </a:cubicBezTo>
                  <a:cubicBezTo>
                    <a:pt x="505" y="56"/>
                    <a:pt x="505" y="56"/>
                    <a:pt x="505" y="56"/>
                  </a:cubicBezTo>
                  <a:cubicBezTo>
                    <a:pt x="505" y="56"/>
                    <a:pt x="505" y="56"/>
                    <a:pt x="505" y="56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6" y="56"/>
                    <a:pt x="506" y="56"/>
                    <a:pt x="506" y="56"/>
                  </a:cubicBezTo>
                  <a:cubicBezTo>
                    <a:pt x="507" y="56"/>
                    <a:pt x="507" y="56"/>
                    <a:pt x="507" y="56"/>
                  </a:cubicBezTo>
                  <a:cubicBezTo>
                    <a:pt x="507" y="56"/>
                    <a:pt x="507" y="56"/>
                    <a:pt x="50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10" y="56"/>
                    <a:pt x="510" y="56"/>
                    <a:pt x="510" y="56"/>
                  </a:cubicBezTo>
                  <a:cubicBezTo>
                    <a:pt x="510" y="56"/>
                    <a:pt x="510" y="56"/>
                    <a:pt x="510" y="56"/>
                  </a:cubicBezTo>
                  <a:cubicBezTo>
                    <a:pt x="511" y="56"/>
                    <a:pt x="511" y="56"/>
                    <a:pt x="511" y="56"/>
                  </a:cubicBezTo>
                  <a:cubicBezTo>
                    <a:pt x="511" y="56"/>
                    <a:pt x="511" y="56"/>
                    <a:pt x="511" y="56"/>
                  </a:cubicBezTo>
                  <a:cubicBezTo>
                    <a:pt x="511" y="56"/>
                    <a:pt x="512" y="56"/>
                    <a:pt x="512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2" y="56"/>
                    <a:pt x="512" y="56"/>
                    <a:pt x="512" y="56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4" y="56"/>
                    <a:pt x="514" y="56"/>
                    <a:pt x="514" y="56"/>
                  </a:cubicBezTo>
                  <a:cubicBezTo>
                    <a:pt x="514" y="56"/>
                    <a:pt x="514" y="56"/>
                    <a:pt x="514" y="56"/>
                  </a:cubicBezTo>
                  <a:cubicBezTo>
                    <a:pt x="514" y="56"/>
                    <a:pt x="514" y="56"/>
                    <a:pt x="514" y="56"/>
                  </a:cubicBezTo>
                  <a:cubicBezTo>
                    <a:pt x="514" y="56"/>
                    <a:pt x="514" y="56"/>
                    <a:pt x="514" y="56"/>
                  </a:cubicBezTo>
                  <a:cubicBezTo>
                    <a:pt x="514" y="56"/>
                    <a:pt x="514" y="56"/>
                    <a:pt x="514" y="56"/>
                  </a:cubicBezTo>
                  <a:cubicBezTo>
                    <a:pt x="514" y="56"/>
                    <a:pt x="514" y="56"/>
                    <a:pt x="514" y="56"/>
                  </a:cubicBezTo>
                  <a:cubicBezTo>
                    <a:pt x="515" y="56"/>
                    <a:pt x="515" y="56"/>
                    <a:pt x="515" y="56"/>
                  </a:cubicBezTo>
                  <a:cubicBezTo>
                    <a:pt x="515" y="56"/>
                    <a:pt x="515" y="56"/>
                    <a:pt x="515" y="56"/>
                  </a:cubicBezTo>
                  <a:cubicBezTo>
                    <a:pt x="514" y="56"/>
                    <a:pt x="515" y="56"/>
                    <a:pt x="515" y="56"/>
                  </a:cubicBezTo>
                  <a:cubicBezTo>
                    <a:pt x="515" y="56"/>
                    <a:pt x="515" y="56"/>
                    <a:pt x="515" y="56"/>
                  </a:cubicBezTo>
                  <a:cubicBezTo>
                    <a:pt x="515" y="56"/>
                    <a:pt x="515" y="56"/>
                    <a:pt x="515" y="56"/>
                  </a:cubicBezTo>
                  <a:cubicBezTo>
                    <a:pt x="515" y="56"/>
                    <a:pt x="515" y="56"/>
                    <a:pt x="515" y="56"/>
                  </a:cubicBezTo>
                  <a:cubicBezTo>
                    <a:pt x="515" y="57"/>
                    <a:pt x="515" y="57"/>
                    <a:pt x="515" y="57"/>
                  </a:cubicBezTo>
                  <a:cubicBezTo>
                    <a:pt x="515" y="57"/>
                    <a:pt x="515" y="57"/>
                    <a:pt x="515" y="57"/>
                  </a:cubicBezTo>
                  <a:cubicBezTo>
                    <a:pt x="515" y="57"/>
                    <a:pt x="515" y="57"/>
                    <a:pt x="515" y="57"/>
                  </a:cubicBezTo>
                  <a:cubicBezTo>
                    <a:pt x="515" y="57"/>
                    <a:pt x="515" y="57"/>
                    <a:pt x="515" y="57"/>
                  </a:cubicBezTo>
                  <a:cubicBezTo>
                    <a:pt x="515" y="57"/>
                    <a:pt x="515" y="57"/>
                    <a:pt x="515" y="57"/>
                  </a:cubicBezTo>
                  <a:cubicBezTo>
                    <a:pt x="514" y="57"/>
                    <a:pt x="514" y="57"/>
                    <a:pt x="514" y="57"/>
                  </a:cubicBezTo>
                  <a:cubicBezTo>
                    <a:pt x="514" y="57"/>
                    <a:pt x="514" y="57"/>
                    <a:pt x="514" y="57"/>
                  </a:cubicBezTo>
                  <a:cubicBezTo>
                    <a:pt x="513" y="57"/>
                    <a:pt x="513" y="57"/>
                    <a:pt x="513" y="57"/>
                  </a:cubicBezTo>
                  <a:cubicBezTo>
                    <a:pt x="513" y="57"/>
                    <a:pt x="513" y="57"/>
                    <a:pt x="513" y="57"/>
                  </a:cubicBezTo>
                  <a:close/>
                  <a:moveTo>
                    <a:pt x="527" y="54"/>
                  </a:moveTo>
                  <a:cubicBezTo>
                    <a:pt x="527" y="54"/>
                    <a:pt x="527" y="54"/>
                    <a:pt x="527" y="54"/>
                  </a:cubicBezTo>
                  <a:cubicBezTo>
                    <a:pt x="527" y="54"/>
                    <a:pt x="527" y="54"/>
                    <a:pt x="527" y="54"/>
                  </a:cubicBezTo>
                  <a:cubicBezTo>
                    <a:pt x="527" y="54"/>
                    <a:pt x="527" y="54"/>
                    <a:pt x="527" y="54"/>
                  </a:cubicBezTo>
                  <a:close/>
                  <a:moveTo>
                    <a:pt x="570" y="52"/>
                  </a:moveTo>
                  <a:cubicBezTo>
                    <a:pt x="570" y="52"/>
                    <a:pt x="570" y="52"/>
                    <a:pt x="570" y="52"/>
                  </a:cubicBezTo>
                  <a:cubicBezTo>
                    <a:pt x="570" y="51"/>
                    <a:pt x="570" y="51"/>
                    <a:pt x="570" y="51"/>
                  </a:cubicBezTo>
                  <a:cubicBezTo>
                    <a:pt x="570" y="51"/>
                    <a:pt x="570" y="51"/>
                    <a:pt x="570" y="51"/>
                  </a:cubicBezTo>
                  <a:cubicBezTo>
                    <a:pt x="570" y="52"/>
                    <a:pt x="570" y="52"/>
                    <a:pt x="570" y="52"/>
                  </a:cubicBezTo>
                  <a:close/>
                  <a:moveTo>
                    <a:pt x="548" y="53"/>
                  </a:moveTo>
                  <a:cubicBezTo>
                    <a:pt x="548" y="53"/>
                    <a:pt x="548" y="53"/>
                    <a:pt x="548" y="53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47" y="53"/>
                    <a:pt x="547" y="53"/>
                    <a:pt x="547" y="53"/>
                  </a:cubicBezTo>
                  <a:cubicBezTo>
                    <a:pt x="547" y="53"/>
                    <a:pt x="547" y="53"/>
                    <a:pt x="547" y="53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47" y="53"/>
                    <a:pt x="547" y="53"/>
                    <a:pt x="547" y="53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47" y="54"/>
                    <a:pt x="547" y="54"/>
                    <a:pt x="547" y="54"/>
                  </a:cubicBezTo>
                  <a:cubicBezTo>
                    <a:pt x="547" y="54"/>
                    <a:pt x="547" y="54"/>
                    <a:pt x="547" y="54"/>
                  </a:cubicBezTo>
                  <a:cubicBezTo>
                    <a:pt x="547" y="54"/>
                    <a:pt x="547" y="54"/>
                    <a:pt x="547" y="54"/>
                  </a:cubicBezTo>
                  <a:cubicBezTo>
                    <a:pt x="547" y="54"/>
                    <a:pt x="547" y="54"/>
                    <a:pt x="547" y="54"/>
                  </a:cubicBezTo>
                  <a:cubicBezTo>
                    <a:pt x="548" y="54"/>
                    <a:pt x="548" y="54"/>
                    <a:pt x="548" y="54"/>
                  </a:cubicBezTo>
                  <a:cubicBezTo>
                    <a:pt x="547" y="54"/>
                    <a:pt x="547" y="54"/>
                    <a:pt x="547" y="54"/>
                  </a:cubicBezTo>
                  <a:cubicBezTo>
                    <a:pt x="547" y="54"/>
                    <a:pt x="547" y="54"/>
                    <a:pt x="547" y="54"/>
                  </a:cubicBezTo>
                  <a:cubicBezTo>
                    <a:pt x="548" y="54"/>
                    <a:pt x="548" y="54"/>
                    <a:pt x="548" y="54"/>
                  </a:cubicBezTo>
                  <a:cubicBezTo>
                    <a:pt x="548" y="54"/>
                    <a:pt x="548" y="54"/>
                    <a:pt x="548" y="54"/>
                  </a:cubicBezTo>
                  <a:cubicBezTo>
                    <a:pt x="548" y="54"/>
                    <a:pt x="548" y="54"/>
                    <a:pt x="548" y="54"/>
                  </a:cubicBezTo>
                  <a:cubicBezTo>
                    <a:pt x="548" y="54"/>
                    <a:pt x="548" y="54"/>
                    <a:pt x="548" y="54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48" y="53"/>
                    <a:pt x="548" y="53"/>
                    <a:pt x="548" y="53"/>
                  </a:cubicBezTo>
                  <a:close/>
                  <a:moveTo>
                    <a:pt x="391" y="64"/>
                  </a:moveTo>
                  <a:cubicBezTo>
                    <a:pt x="391" y="64"/>
                    <a:pt x="391" y="64"/>
                    <a:pt x="391" y="64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4"/>
                    <a:pt x="391" y="64"/>
                    <a:pt x="391" y="64"/>
                  </a:cubicBezTo>
                  <a:close/>
                  <a:moveTo>
                    <a:pt x="513" y="56"/>
                  </a:moveTo>
                  <a:cubicBezTo>
                    <a:pt x="513" y="56"/>
                    <a:pt x="513" y="56"/>
                    <a:pt x="513" y="56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3" y="56"/>
                    <a:pt x="514" y="56"/>
                    <a:pt x="514" y="56"/>
                  </a:cubicBezTo>
                  <a:cubicBezTo>
                    <a:pt x="514" y="56"/>
                    <a:pt x="514" y="56"/>
                    <a:pt x="514" y="56"/>
                  </a:cubicBezTo>
                  <a:cubicBezTo>
                    <a:pt x="514" y="56"/>
                    <a:pt x="514" y="56"/>
                    <a:pt x="514" y="56"/>
                  </a:cubicBezTo>
                  <a:cubicBezTo>
                    <a:pt x="514" y="56"/>
                    <a:pt x="514" y="56"/>
                    <a:pt x="514" y="56"/>
                  </a:cubicBezTo>
                  <a:cubicBezTo>
                    <a:pt x="513" y="56"/>
                    <a:pt x="513" y="56"/>
                    <a:pt x="513" y="56"/>
                  </a:cubicBezTo>
                  <a:cubicBezTo>
                    <a:pt x="513" y="56"/>
                    <a:pt x="513" y="56"/>
                    <a:pt x="513" y="56"/>
                  </a:cubicBezTo>
                  <a:close/>
                  <a:moveTo>
                    <a:pt x="585" y="51"/>
                  </a:moveTo>
                  <a:cubicBezTo>
                    <a:pt x="585" y="51"/>
                    <a:pt x="585" y="51"/>
                    <a:pt x="585" y="51"/>
                  </a:cubicBezTo>
                  <a:cubicBezTo>
                    <a:pt x="584" y="51"/>
                    <a:pt x="584" y="51"/>
                    <a:pt x="584" y="51"/>
                  </a:cubicBezTo>
                  <a:cubicBezTo>
                    <a:pt x="584" y="51"/>
                    <a:pt x="584" y="51"/>
                    <a:pt x="584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lose/>
                  <a:moveTo>
                    <a:pt x="554" y="53"/>
                  </a:move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ubicBezTo>
                    <a:pt x="554" y="53"/>
                    <a:pt x="554" y="53"/>
                    <a:pt x="554" y="53"/>
                  </a:cubicBezTo>
                  <a:close/>
                  <a:moveTo>
                    <a:pt x="542" y="55"/>
                  </a:moveTo>
                  <a:cubicBezTo>
                    <a:pt x="542" y="55"/>
                    <a:pt x="542" y="55"/>
                    <a:pt x="542" y="55"/>
                  </a:cubicBezTo>
                  <a:cubicBezTo>
                    <a:pt x="542" y="55"/>
                    <a:pt x="542" y="55"/>
                    <a:pt x="542" y="55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54"/>
                    <a:pt x="542" y="54"/>
                    <a:pt x="542" y="54"/>
                  </a:cubicBezTo>
                  <a:cubicBezTo>
                    <a:pt x="542" y="54"/>
                    <a:pt x="542" y="54"/>
                    <a:pt x="542" y="55"/>
                  </a:cubicBezTo>
                  <a:cubicBezTo>
                    <a:pt x="541" y="55"/>
                    <a:pt x="541" y="55"/>
                    <a:pt x="541" y="55"/>
                  </a:cubicBezTo>
                  <a:cubicBezTo>
                    <a:pt x="541" y="55"/>
                    <a:pt x="541" y="55"/>
                    <a:pt x="541" y="55"/>
                  </a:cubicBezTo>
                  <a:cubicBezTo>
                    <a:pt x="542" y="55"/>
                    <a:pt x="542" y="55"/>
                    <a:pt x="542" y="55"/>
                  </a:cubicBezTo>
                  <a:cubicBezTo>
                    <a:pt x="542" y="55"/>
                    <a:pt x="542" y="55"/>
                    <a:pt x="542" y="55"/>
                  </a:cubicBezTo>
                  <a:close/>
                  <a:moveTo>
                    <a:pt x="589" y="52"/>
                  </a:moveTo>
                  <a:cubicBezTo>
                    <a:pt x="589" y="52"/>
                    <a:pt x="589" y="52"/>
                    <a:pt x="589" y="52"/>
                  </a:cubicBezTo>
                  <a:cubicBezTo>
                    <a:pt x="589" y="52"/>
                    <a:pt x="589" y="52"/>
                    <a:pt x="589" y="52"/>
                  </a:cubicBezTo>
                  <a:cubicBezTo>
                    <a:pt x="588" y="52"/>
                    <a:pt x="588" y="52"/>
                    <a:pt x="588" y="52"/>
                  </a:cubicBezTo>
                  <a:cubicBezTo>
                    <a:pt x="588" y="51"/>
                    <a:pt x="588" y="51"/>
                    <a:pt x="588" y="51"/>
                  </a:cubicBezTo>
                  <a:cubicBezTo>
                    <a:pt x="588" y="51"/>
                    <a:pt x="588" y="51"/>
                    <a:pt x="588" y="51"/>
                  </a:cubicBezTo>
                  <a:cubicBezTo>
                    <a:pt x="587" y="51"/>
                    <a:pt x="587" y="51"/>
                    <a:pt x="587" y="51"/>
                  </a:cubicBezTo>
                  <a:cubicBezTo>
                    <a:pt x="587" y="51"/>
                    <a:pt x="587" y="51"/>
                    <a:pt x="587" y="51"/>
                  </a:cubicBezTo>
                  <a:cubicBezTo>
                    <a:pt x="587" y="52"/>
                    <a:pt x="587" y="52"/>
                    <a:pt x="587" y="52"/>
                  </a:cubicBezTo>
                  <a:cubicBezTo>
                    <a:pt x="587" y="51"/>
                    <a:pt x="587" y="51"/>
                    <a:pt x="587" y="51"/>
                  </a:cubicBezTo>
                  <a:cubicBezTo>
                    <a:pt x="587" y="52"/>
                    <a:pt x="587" y="52"/>
                    <a:pt x="587" y="52"/>
                  </a:cubicBezTo>
                  <a:cubicBezTo>
                    <a:pt x="587" y="52"/>
                    <a:pt x="587" y="52"/>
                    <a:pt x="587" y="52"/>
                  </a:cubicBezTo>
                  <a:cubicBezTo>
                    <a:pt x="588" y="52"/>
                    <a:pt x="588" y="52"/>
                    <a:pt x="588" y="52"/>
                  </a:cubicBezTo>
                  <a:cubicBezTo>
                    <a:pt x="588" y="52"/>
                    <a:pt x="588" y="52"/>
                    <a:pt x="588" y="52"/>
                  </a:cubicBezTo>
                  <a:cubicBezTo>
                    <a:pt x="588" y="52"/>
                    <a:pt x="588" y="52"/>
                    <a:pt x="588" y="52"/>
                  </a:cubicBezTo>
                  <a:cubicBezTo>
                    <a:pt x="588" y="52"/>
                    <a:pt x="588" y="52"/>
                    <a:pt x="588" y="52"/>
                  </a:cubicBezTo>
                  <a:cubicBezTo>
                    <a:pt x="589" y="52"/>
                    <a:pt x="589" y="52"/>
                    <a:pt x="589" y="52"/>
                  </a:cubicBezTo>
                  <a:close/>
                  <a:moveTo>
                    <a:pt x="516" y="57"/>
                  </a:moveTo>
                  <a:cubicBezTo>
                    <a:pt x="516" y="57"/>
                    <a:pt x="516" y="57"/>
                    <a:pt x="516" y="57"/>
                  </a:cubicBezTo>
                  <a:cubicBezTo>
                    <a:pt x="516" y="57"/>
                    <a:pt x="516" y="57"/>
                    <a:pt x="516" y="57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17" y="56"/>
                    <a:pt x="516" y="56"/>
                    <a:pt x="516" y="56"/>
                  </a:cubicBezTo>
                  <a:cubicBezTo>
                    <a:pt x="516" y="56"/>
                    <a:pt x="516" y="56"/>
                    <a:pt x="516" y="56"/>
                  </a:cubicBezTo>
                  <a:cubicBezTo>
                    <a:pt x="515" y="56"/>
                    <a:pt x="515" y="56"/>
                    <a:pt x="515" y="56"/>
                  </a:cubicBezTo>
                  <a:cubicBezTo>
                    <a:pt x="515" y="56"/>
                    <a:pt x="515" y="56"/>
                    <a:pt x="515" y="56"/>
                  </a:cubicBezTo>
                  <a:cubicBezTo>
                    <a:pt x="516" y="56"/>
                    <a:pt x="516" y="56"/>
                    <a:pt x="516" y="56"/>
                  </a:cubicBezTo>
                  <a:cubicBezTo>
                    <a:pt x="516" y="57"/>
                    <a:pt x="516" y="57"/>
                    <a:pt x="516" y="57"/>
                  </a:cubicBezTo>
                  <a:cubicBezTo>
                    <a:pt x="516" y="57"/>
                    <a:pt x="516" y="57"/>
                    <a:pt x="516" y="57"/>
                  </a:cubicBezTo>
                  <a:cubicBezTo>
                    <a:pt x="516" y="57"/>
                    <a:pt x="516" y="57"/>
                    <a:pt x="516" y="57"/>
                  </a:cubicBezTo>
                  <a:close/>
                  <a:moveTo>
                    <a:pt x="533" y="55"/>
                  </a:moveTo>
                  <a:cubicBezTo>
                    <a:pt x="533" y="55"/>
                    <a:pt x="533" y="55"/>
                    <a:pt x="533" y="55"/>
                  </a:cubicBezTo>
                  <a:cubicBezTo>
                    <a:pt x="533" y="55"/>
                    <a:pt x="533" y="55"/>
                    <a:pt x="533" y="55"/>
                  </a:cubicBezTo>
                  <a:cubicBezTo>
                    <a:pt x="533" y="55"/>
                    <a:pt x="533" y="55"/>
                    <a:pt x="533" y="55"/>
                  </a:cubicBezTo>
                  <a:cubicBezTo>
                    <a:pt x="533" y="55"/>
                    <a:pt x="533" y="55"/>
                    <a:pt x="533" y="55"/>
                  </a:cubicBezTo>
                  <a:cubicBezTo>
                    <a:pt x="535" y="55"/>
                    <a:pt x="535" y="55"/>
                    <a:pt x="535" y="55"/>
                  </a:cubicBezTo>
                  <a:cubicBezTo>
                    <a:pt x="535" y="55"/>
                    <a:pt x="535" y="55"/>
                    <a:pt x="535" y="55"/>
                  </a:cubicBezTo>
                  <a:cubicBezTo>
                    <a:pt x="534" y="55"/>
                    <a:pt x="534" y="55"/>
                    <a:pt x="534" y="55"/>
                  </a:cubicBezTo>
                  <a:cubicBezTo>
                    <a:pt x="534" y="55"/>
                    <a:pt x="534" y="55"/>
                    <a:pt x="534" y="55"/>
                  </a:cubicBezTo>
                  <a:cubicBezTo>
                    <a:pt x="534" y="55"/>
                    <a:pt x="534" y="55"/>
                    <a:pt x="534" y="55"/>
                  </a:cubicBezTo>
                  <a:cubicBezTo>
                    <a:pt x="534" y="55"/>
                    <a:pt x="534" y="55"/>
                    <a:pt x="534" y="55"/>
                  </a:cubicBezTo>
                  <a:lnTo>
                    <a:pt x="533" y="55"/>
                  </a:lnTo>
                  <a:close/>
                  <a:moveTo>
                    <a:pt x="585" y="52"/>
                  </a:moveTo>
                  <a:cubicBezTo>
                    <a:pt x="585" y="52"/>
                    <a:pt x="585" y="52"/>
                    <a:pt x="585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2"/>
                    <a:pt x="585" y="52"/>
                    <a:pt x="586" y="52"/>
                  </a:cubicBezTo>
                  <a:cubicBezTo>
                    <a:pt x="585" y="52"/>
                    <a:pt x="585" y="52"/>
                    <a:pt x="585" y="52"/>
                  </a:cubicBezTo>
                  <a:close/>
                  <a:moveTo>
                    <a:pt x="518" y="57"/>
                  </a:moveTo>
                  <a:cubicBezTo>
                    <a:pt x="518" y="57"/>
                    <a:pt x="518" y="57"/>
                    <a:pt x="518" y="57"/>
                  </a:cubicBezTo>
                  <a:cubicBezTo>
                    <a:pt x="518" y="56"/>
                    <a:pt x="518" y="56"/>
                    <a:pt x="518" y="56"/>
                  </a:cubicBezTo>
                  <a:cubicBezTo>
                    <a:pt x="518" y="56"/>
                    <a:pt x="518" y="56"/>
                    <a:pt x="518" y="56"/>
                  </a:cubicBezTo>
                  <a:cubicBezTo>
                    <a:pt x="518" y="56"/>
                    <a:pt x="518" y="56"/>
                    <a:pt x="518" y="56"/>
                  </a:cubicBezTo>
                  <a:cubicBezTo>
                    <a:pt x="518" y="56"/>
                    <a:pt x="518" y="56"/>
                    <a:pt x="518" y="56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18" y="57"/>
                    <a:pt x="518" y="57"/>
                    <a:pt x="518" y="57"/>
                  </a:cubicBezTo>
                  <a:close/>
                  <a:moveTo>
                    <a:pt x="520" y="57"/>
                  </a:moveTo>
                  <a:cubicBezTo>
                    <a:pt x="519" y="57"/>
                    <a:pt x="519" y="57"/>
                    <a:pt x="519" y="57"/>
                  </a:cubicBezTo>
                  <a:cubicBezTo>
                    <a:pt x="519" y="57"/>
                    <a:pt x="519" y="57"/>
                    <a:pt x="519" y="57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519" y="56"/>
                    <a:pt x="519" y="56"/>
                    <a:pt x="519" y="56"/>
                  </a:cubicBezTo>
                  <a:cubicBezTo>
                    <a:pt x="519" y="56"/>
                    <a:pt x="519" y="56"/>
                    <a:pt x="519" y="56"/>
                  </a:cubicBezTo>
                  <a:cubicBezTo>
                    <a:pt x="519" y="56"/>
                    <a:pt x="519" y="56"/>
                    <a:pt x="519" y="56"/>
                  </a:cubicBezTo>
                  <a:cubicBezTo>
                    <a:pt x="519" y="57"/>
                    <a:pt x="519" y="57"/>
                    <a:pt x="519" y="57"/>
                  </a:cubicBezTo>
                  <a:cubicBezTo>
                    <a:pt x="520" y="56"/>
                    <a:pt x="520" y="56"/>
                    <a:pt x="520" y="56"/>
                  </a:cubicBezTo>
                  <a:cubicBezTo>
                    <a:pt x="520" y="56"/>
                    <a:pt x="520" y="56"/>
                    <a:pt x="520" y="56"/>
                  </a:cubicBezTo>
                  <a:cubicBezTo>
                    <a:pt x="520" y="56"/>
                    <a:pt x="520" y="56"/>
                    <a:pt x="520" y="56"/>
                  </a:cubicBezTo>
                  <a:cubicBezTo>
                    <a:pt x="520" y="56"/>
                    <a:pt x="520" y="56"/>
                    <a:pt x="520" y="56"/>
                  </a:cubicBezTo>
                  <a:cubicBezTo>
                    <a:pt x="520" y="56"/>
                    <a:pt x="520" y="56"/>
                    <a:pt x="520" y="56"/>
                  </a:cubicBezTo>
                  <a:cubicBezTo>
                    <a:pt x="520" y="56"/>
                    <a:pt x="520" y="56"/>
                    <a:pt x="520" y="56"/>
                  </a:cubicBezTo>
                  <a:cubicBezTo>
                    <a:pt x="521" y="56"/>
                    <a:pt x="521" y="56"/>
                    <a:pt x="521" y="56"/>
                  </a:cubicBezTo>
                  <a:cubicBezTo>
                    <a:pt x="521" y="56"/>
                    <a:pt x="521" y="56"/>
                    <a:pt x="521" y="56"/>
                  </a:cubicBezTo>
                  <a:cubicBezTo>
                    <a:pt x="521" y="56"/>
                    <a:pt x="522" y="56"/>
                    <a:pt x="522" y="56"/>
                  </a:cubicBezTo>
                  <a:cubicBezTo>
                    <a:pt x="522" y="56"/>
                    <a:pt x="522" y="56"/>
                    <a:pt x="522" y="56"/>
                  </a:cubicBezTo>
                  <a:cubicBezTo>
                    <a:pt x="522" y="56"/>
                    <a:pt x="522" y="56"/>
                    <a:pt x="522" y="56"/>
                  </a:cubicBezTo>
                  <a:cubicBezTo>
                    <a:pt x="522" y="56"/>
                    <a:pt x="522" y="56"/>
                    <a:pt x="522" y="56"/>
                  </a:cubicBezTo>
                  <a:cubicBezTo>
                    <a:pt x="521" y="56"/>
                    <a:pt x="521" y="56"/>
                    <a:pt x="521" y="57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0" y="57"/>
                    <a:pt x="520" y="57"/>
                    <a:pt x="520" y="57"/>
                  </a:cubicBezTo>
                  <a:cubicBezTo>
                    <a:pt x="520" y="57"/>
                    <a:pt x="520" y="57"/>
                    <a:pt x="520" y="57"/>
                  </a:cubicBezTo>
                  <a:cubicBezTo>
                    <a:pt x="520" y="57"/>
                    <a:pt x="520" y="57"/>
                    <a:pt x="520" y="57"/>
                  </a:cubicBezTo>
                  <a:close/>
                  <a:moveTo>
                    <a:pt x="537" y="55"/>
                  </a:moveTo>
                  <a:cubicBezTo>
                    <a:pt x="537" y="55"/>
                    <a:pt x="537" y="55"/>
                    <a:pt x="537" y="55"/>
                  </a:cubicBezTo>
                  <a:cubicBezTo>
                    <a:pt x="537" y="55"/>
                    <a:pt x="537" y="55"/>
                    <a:pt x="537" y="55"/>
                  </a:cubicBezTo>
                  <a:cubicBezTo>
                    <a:pt x="537" y="55"/>
                    <a:pt x="537" y="55"/>
                    <a:pt x="537" y="55"/>
                  </a:cubicBezTo>
                  <a:cubicBezTo>
                    <a:pt x="537" y="55"/>
                    <a:pt x="537" y="55"/>
                    <a:pt x="537" y="55"/>
                  </a:cubicBezTo>
                  <a:close/>
                  <a:moveTo>
                    <a:pt x="526" y="56"/>
                  </a:moveTo>
                  <a:cubicBezTo>
                    <a:pt x="526" y="56"/>
                    <a:pt x="526" y="56"/>
                    <a:pt x="526" y="56"/>
                  </a:cubicBezTo>
                  <a:cubicBezTo>
                    <a:pt x="526" y="56"/>
                    <a:pt x="526" y="56"/>
                    <a:pt x="526" y="56"/>
                  </a:cubicBezTo>
                  <a:cubicBezTo>
                    <a:pt x="527" y="56"/>
                    <a:pt x="527" y="56"/>
                    <a:pt x="527" y="56"/>
                  </a:cubicBezTo>
                  <a:cubicBezTo>
                    <a:pt x="527" y="56"/>
                    <a:pt x="527" y="56"/>
                    <a:pt x="527" y="56"/>
                  </a:cubicBezTo>
                  <a:cubicBezTo>
                    <a:pt x="528" y="56"/>
                    <a:pt x="528" y="56"/>
                    <a:pt x="528" y="56"/>
                  </a:cubicBezTo>
                  <a:cubicBezTo>
                    <a:pt x="528" y="56"/>
                    <a:pt x="528" y="56"/>
                    <a:pt x="528" y="56"/>
                  </a:cubicBezTo>
                  <a:cubicBezTo>
                    <a:pt x="528" y="56"/>
                    <a:pt x="528" y="56"/>
                    <a:pt x="528" y="56"/>
                  </a:cubicBezTo>
                  <a:cubicBezTo>
                    <a:pt x="528" y="56"/>
                    <a:pt x="528" y="56"/>
                    <a:pt x="528" y="56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28" y="56"/>
                    <a:pt x="528" y="56"/>
                    <a:pt x="528" y="56"/>
                  </a:cubicBezTo>
                  <a:cubicBezTo>
                    <a:pt x="528" y="56"/>
                    <a:pt x="527" y="56"/>
                    <a:pt x="527" y="56"/>
                  </a:cubicBezTo>
                  <a:cubicBezTo>
                    <a:pt x="527" y="56"/>
                    <a:pt x="527" y="56"/>
                    <a:pt x="527" y="56"/>
                  </a:cubicBezTo>
                  <a:cubicBezTo>
                    <a:pt x="527" y="56"/>
                    <a:pt x="526" y="56"/>
                    <a:pt x="526" y="56"/>
                  </a:cubicBezTo>
                  <a:cubicBezTo>
                    <a:pt x="526" y="56"/>
                    <a:pt x="526" y="56"/>
                    <a:pt x="526" y="56"/>
                  </a:cubicBezTo>
                  <a:cubicBezTo>
                    <a:pt x="525" y="56"/>
                    <a:pt x="525" y="56"/>
                    <a:pt x="525" y="56"/>
                  </a:cubicBezTo>
                  <a:cubicBezTo>
                    <a:pt x="525" y="56"/>
                    <a:pt x="525" y="56"/>
                    <a:pt x="525" y="56"/>
                  </a:cubicBezTo>
                  <a:cubicBezTo>
                    <a:pt x="525" y="56"/>
                    <a:pt x="524" y="56"/>
                    <a:pt x="524" y="56"/>
                  </a:cubicBezTo>
                  <a:cubicBezTo>
                    <a:pt x="524" y="56"/>
                    <a:pt x="524" y="56"/>
                    <a:pt x="524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23" y="56"/>
                    <a:pt x="523" y="56"/>
                    <a:pt x="523" y="56"/>
                  </a:cubicBezTo>
                  <a:cubicBezTo>
                    <a:pt x="524" y="56"/>
                    <a:pt x="524" y="56"/>
                    <a:pt x="525" y="56"/>
                  </a:cubicBezTo>
                  <a:cubicBezTo>
                    <a:pt x="525" y="56"/>
                    <a:pt x="525" y="56"/>
                    <a:pt x="525" y="56"/>
                  </a:cubicBezTo>
                  <a:cubicBezTo>
                    <a:pt x="525" y="56"/>
                    <a:pt x="525" y="56"/>
                    <a:pt x="526" y="56"/>
                  </a:cubicBezTo>
                  <a:cubicBezTo>
                    <a:pt x="526" y="56"/>
                    <a:pt x="526" y="56"/>
                    <a:pt x="526" y="56"/>
                  </a:cubicBezTo>
                  <a:close/>
                  <a:moveTo>
                    <a:pt x="531" y="56"/>
                  </a:moveTo>
                  <a:cubicBezTo>
                    <a:pt x="531" y="56"/>
                    <a:pt x="531" y="56"/>
                    <a:pt x="531" y="56"/>
                  </a:cubicBezTo>
                  <a:cubicBezTo>
                    <a:pt x="532" y="56"/>
                    <a:pt x="532" y="56"/>
                    <a:pt x="532" y="56"/>
                  </a:cubicBezTo>
                  <a:cubicBezTo>
                    <a:pt x="532" y="56"/>
                    <a:pt x="532" y="56"/>
                    <a:pt x="532" y="56"/>
                  </a:cubicBezTo>
                  <a:cubicBezTo>
                    <a:pt x="531" y="56"/>
                    <a:pt x="531" y="56"/>
                    <a:pt x="531" y="56"/>
                  </a:cubicBezTo>
                  <a:close/>
                  <a:moveTo>
                    <a:pt x="530" y="56"/>
                  </a:moveTo>
                  <a:cubicBezTo>
                    <a:pt x="530" y="56"/>
                    <a:pt x="530" y="56"/>
                    <a:pt x="530" y="56"/>
                  </a:cubicBezTo>
                  <a:cubicBezTo>
                    <a:pt x="530" y="56"/>
                    <a:pt x="530" y="56"/>
                    <a:pt x="530" y="56"/>
                  </a:cubicBezTo>
                  <a:cubicBezTo>
                    <a:pt x="530" y="56"/>
                    <a:pt x="530" y="56"/>
                    <a:pt x="530" y="56"/>
                  </a:cubicBezTo>
                  <a:cubicBezTo>
                    <a:pt x="529" y="56"/>
                    <a:pt x="529" y="56"/>
                    <a:pt x="529" y="56"/>
                  </a:cubicBezTo>
                  <a:lnTo>
                    <a:pt x="530" y="56"/>
                  </a:lnTo>
                  <a:close/>
                  <a:moveTo>
                    <a:pt x="530" y="56"/>
                  </a:moveTo>
                  <a:cubicBezTo>
                    <a:pt x="530" y="56"/>
                    <a:pt x="530" y="56"/>
                    <a:pt x="530" y="56"/>
                  </a:cubicBezTo>
                  <a:cubicBezTo>
                    <a:pt x="530" y="56"/>
                    <a:pt x="530" y="56"/>
                    <a:pt x="530" y="56"/>
                  </a:cubicBezTo>
                  <a:cubicBezTo>
                    <a:pt x="530" y="56"/>
                    <a:pt x="530" y="56"/>
                    <a:pt x="530" y="56"/>
                  </a:cubicBezTo>
                  <a:cubicBezTo>
                    <a:pt x="531" y="56"/>
                    <a:pt x="531" y="56"/>
                    <a:pt x="531" y="56"/>
                  </a:cubicBezTo>
                  <a:cubicBezTo>
                    <a:pt x="530" y="56"/>
                    <a:pt x="530" y="56"/>
                    <a:pt x="530" y="56"/>
                  </a:cubicBezTo>
                  <a:cubicBezTo>
                    <a:pt x="530" y="56"/>
                    <a:pt x="530" y="56"/>
                    <a:pt x="530" y="56"/>
                  </a:cubicBezTo>
                  <a:close/>
                  <a:moveTo>
                    <a:pt x="528" y="57"/>
                  </a:moveTo>
                  <a:cubicBezTo>
                    <a:pt x="527" y="57"/>
                    <a:pt x="527" y="57"/>
                    <a:pt x="527" y="57"/>
                  </a:cubicBezTo>
                  <a:cubicBezTo>
                    <a:pt x="527" y="57"/>
                    <a:pt x="527" y="57"/>
                    <a:pt x="527" y="57"/>
                  </a:cubicBezTo>
                  <a:cubicBezTo>
                    <a:pt x="527" y="57"/>
                    <a:pt x="527" y="57"/>
                    <a:pt x="527" y="57"/>
                  </a:cubicBezTo>
                  <a:cubicBezTo>
                    <a:pt x="527" y="57"/>
                    <a:pt x="527" y="57"/>
                    <a:pt x="527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8" y="57"/>
                    <a:pt x="528" y="57"/>
                    <a:pt x="528" y="57"/>
                  </a:cubicBezTo>
                  <a:cubicBezTo>
                    <a:pt x="529" y="57"/>
                    <a:pt x="529" y="57"/>
                    <a:pt x="529" y="57"/>
                  </a:cubicBezTo>
                  <a:cubicBezTo>
                    <a:pt x="529" y="57"/>
                    <a:pt x="529" y="57"/>
                    <a:pt x="529" y="57"/>
                  </a:cubicBezTo>
                  <a:cubicBezTo>
                    <a:pt x="529" y="57"/>
                    <a:pt x="529" y="57"/>
                    <a:pt x="529" y="57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30" y="56"/>
                    <a:pt x="530" y="56"/>
                    <a:pt x="530" y="56"/>
                  </a:cubicBezTo>
                  <a:cubicBezTo>
                    <a:pt x="530" y="56"/>
                    <a:pt x="530" y="56"/>
                    <a:pt x="530" y="56"/>
                  </a:cubicBezTo>
                  <a:cubicBezTo>
                    <a:pt x="530" y="56"/>
                    <a:pt x="530" y="56"/>
                    <a:pt x="530" y="56"/>
                  </a:cubicBezTo>
                  <a:cubicBezTo>
                    <a:pt x="531" y="56"/>
                    <a:pt x="531" y="56"/>
                    <a:pt x="531" y="56"/>
                  </a:cubicBezTo>
                  <a:cubicBezTo>
                    <a:pt x="531" y="56"/>
                    <a:pt x="531" y="56"/>
                    <a:pt x="531" y="56"/>
                  </a:cubicBezTo>
                  <a:cubicBezTo>
                    <a:pt x="532" y="56"/>
                    <a:pt x="532" y="56"/>
                    <a:pt x="532" y="56"/>
                  </a:cubicBezTo>
                  <a:cubicBezTo>
                    <a:pt x="532" y="56"/>
                    <a:pt x="532" y="56"/>
                    <a:pt x="532" y="56"/>
                  </a:cubicBezTo>
                  <a:cubicBezTo>
                    <a:pt x="532" y="56"/>
                    <a:pt x="532" y="56"/>
                    <a:pt x="532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4" y="55"/>
                    <a:pt x="534" y="55"/>
                    <a:pt x="534" y="55"/>
                  </a:cubicBezTo>
                  <a:cubicBezTo>
                    <a:pt x="534" y="55"/>
                    <a:pt x="534" y="55"/>
                    <a:pt x="534" y="55"/>
                  </a:cubicBezTo>
                  <a:cubicBezTo>
                    <a:pt x="535" y="55"/>
                    <a:pt x="535" y="55"/>
                    <a:pt x="535" y="55"/>
                  </a:cubicBezTo>
                  <a:cubicBezTo>
                    <a:pt x="535" y="55"/>
                    <a:pt x="535" y="55"/>
                    <a:pt x="535" y="55"/>
                  </a:cubicBezTo>
                  <a:cubicBezTo>
                    <a:pt x="535" y="55"/>
                    <a:pt x="535" y="56"/>
                    <a:pt x="534" y="56"/>
                  </a:cubicBezTo>
                  <a:cubicBezTo>
                    <a:pt x="534" y="56"/>
                    <a:pt x="534" y="56"/>
                    <a:pt x="534" y="56"/>
                  </a:cubicBezTo>
                  <a:cubicBezTo>
                    <a:pt x="534" y="56"/>
                    <a:pt x="534" y="56"/>
                    <a:pt x="534" y="56"/>
                  </a:cubicBezTo>
                  <a:cubicBezTo>
                    <a:pt x="534" y="56"/>
                    <a:pt x="534" y="56"/>
                    <a:pt x="534" y="56"/>
                  </a:cubicBezTo>
                  <a:cubicBezTo>
                    <a:pt x="534" y="56"/>
                    <a:pt x="534" y="56"/>
                    <a:pt x="534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2" y="56"/>
                    <a:pt x="532" y="56"/>
                    <a:pt x="532" y="56"/>
                  </a:cubicBezTo>
                  <a:cubicBezTo>
                    <a:pt x="532" y="56"/>
                    <a:pt x="532" y="56"/>
                    <a:pt x="532" y="56"/>
                  </a:cubicBezTo>
                  <a:cubicBezTo>
                    <a:pt x="532" y="56"/>
                    <a:pt x="532" y="56"/>
                    <a:pt x="532" y="56"/>
                  </a:cubicBezTo>
                  <a:cubicBezTo>
                    <a:pt x="531" y="56"/>
                    <a:pt x="531" y="56"/>
                    <a:pt x="531" y="56"/>
                  </a:cubicBezTo>
                  <a:cubicBezTo>
                    <a:pt x="531" y="56"/>
                    <a:pt x="531" y="56"/>
                    <a:pt x="531" y="56"/>
                  </a:cubicBezTo>
                  <a:cubicBezTo>
                    <a:pt x="530" y="57"/>
                    <a:pt x="530" y="57"/>
                    <a:pt x="530" y="57"/>
                  </a:cubicBezTo>
                  <a:cubicBezTo>
                    <a:pt x="530" y="57"/>
                    <a:pt x="530" y="57"/>
                    <a:pt x="530" y="57"/>
                  </a:cubicBezTo>
                  <a:cubicBezTo>
                    <a:pt x="530" y="57"/>
                    <a:pt x="530" y="57"/>
                    <a:pt x="530" y="57"/>
                  </a:cubicBezTo>
                  <a:cubicBezTo>
                    <a:pt x="529" y="57"/>
                    <a:pt x="529" y="57"/>
                    <a:pt x="529" y="57"/>
                  </a:cubicBezTo>
                  <a:cubicBezTo>
                    <a:pt x="529" y="57"/>
                    <a:pt x="529" y="57"/>
                    <a:pt x="529" y="57"/>
                  </a:cubicBezTo>
                  <a:cubicBezTo>
                    <a:pt x="529" y="57"/>
                    <a:pt x="529" y="57"/>
                    <a:pt x="529" y="57"/>
                  </a:cubicBezTo>
                  <a:cubicBezTo>
                    <a:pt x="529" y="57"/>
                    <a:pt x="529" y="57"/>
                    <a:pt x="529" y="57"/>
                  </a:cubicBezTo>
                  <a:cubicBezTo>
                    <a:pt x="528" y="57"/>
                    <a:pt x="528" y="57"/>
                    <a:pt x="528" y="57"/>
                  </a:cubicBezTo>
                  <a:close/>
                  <a:moveTo>
                    <a:pt x="591" y="52"/>
                  </a:move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0" y="52"/>
                  </a:cubicBezTo>
                  <a:cubicBezTo>
                    <a:pt x="590" y="52"/>
                    <a:pt x="590" y="52"/>
                    <a:pt x="590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lose/>
                  <a:moveTo>
                    <a:pt x="574" y="53"/>
                  </a:moveTo>
                  <a:cubicBezTo>
                    <a:pt x="574" y="53"/>
                    <a:pt x="574" y="53"/>
                    <a:pt x="574" y="53"/>
                  </a:cubicBezTo>
                  <a:cubicBezTo>
                    <a:pt x="574" y="53"/>
                    <a:pt x="574" y="53"/>
                    <a:pt x="574" y="53"/>
                  </a:cubicBezTo>
                  <a:cubicBezTo>
                    <a:pt x="574" y="53"/>
                    <a:pt x="574" y="53"/>
                    <a:pt x="574" y="53"/>
                  </a:cubicBezTo>
                  <a:cubicBezTo>
                    <a:pt x="574" y="53"/>
                    <a:pt x="574" y="53"/>
                    <a:pt x="574" y="53"/>
                  </a:cubicBezTo>
                  <a:close/>
                  <a:moveTo>
                    <a:pt x="590" y="52"/>
                  </a:moveTo>
                  <a:cubicBezTo>
                    <a:pt x="590" y="52"/>
                    <a:pt x="590" y="52"/>
                    <a:pt x="590" y="52"/>
                  </a:cubicBezTo>
                  <a:cubicBezTo>
                    <a:pt x="590" y="52"/>
                    <a:pt x="590" y="52"/>
                    <a:pt x="590" y="52"/>
                  </a:cubicBezTo>
                  <a:cubicBezTo>
                    <a:pt x="590" y="52"/>
                    <a:pt x="590" y="52"/>
                    <a:pt x="590" y="52"/>
                  </a:cubicBezTo>
                  <a:cubicBezTo>
                    <a:pt x="589" y="52"/>
                    <a:pt x="589" y="52"/>
                    <a:pt x="589" y="52"/>
                  </a:cubicBezTo>
                  <a:cubicBezTo>
                    <a:pt x="589" y="52"/>
                    <a:pt x="589" y="52"/>
                    <a:pt x="589" y="52"/>
                  </a:cubicBezTo>
                  <a:cubicBezTo>
                    <a:pt x="588" y="52"/>
                    <a:pt x="588" y="52"/>
                    <a:pt x="588" y="52"/>
                  </a:cubicBezTo>
                  <a:cubicBezTo>
                    <a:pt x="588" y="52"/>
                    <a:pt x="588" y="52"/>
                    <a:pt x="588" y="52"/>
                  </a:cubicBezTo>
                  <a:cubicBezTo>
                    <a:pt x="588" y="52"/>
                    <a:pt x="588" y="52"/>
                    <a:pt x="588" y="52"/>
                  </a:cubicBezTo>
                  <a:cubicBezTo>
                    <a:pt x="589" y="52"/>
                    <a:pt x="589" y="52"/>
                    <a:pt x="589" y="52"/>
                  </a:cubicBezTo>
                  <a:cubicBezTo>
                    <a:pt x="590" y="52"/>
                    <a:pt x="590" y="52"/>
                    <a:pt x="591" y="52"/>
                  </a:cubicBezTo>
                  <a:cubicBezTo>
                    <a:pt x="591" y="52"/>
                    <a:pt x="591" y="52"/>
                    <a:pt x="591" y="52"/>
                  </a:cubicBezTo>
                  <a:cubicBezTo>
                    <a:pt x="590" y="52"/>
                    <a:pt x="590" y="52"/>
                    <a:pt x="590" y="52"/>
                  </a:cubicBezTo>
                  <a:close/>
                  <a:moveTo>
                    <a:pt x="523" y="57"/>
                  </a:moveTo>
                  <a:cubicBezTo>
                    <a:pt x="523" y="57"/>
                    <a:pt x="523" y="57"/>
                    <a:pt x="523" y="57"/>
                  </a:cubicBezTo>
                  <a:cubicBezTo>
                    <a:pt x="525" y="57"/>
                    <a:pt x="525" y="57"/>
                    <a:pt x="525" y="57"/>
                  </a:cubicBezTo>
                  <a:cubicBezTo>
                    <a:pt x="525" y="57"/>
                    <a:pt x="525" y="57"/>
                    <a:pt x="525" y="57"/>
                  </a:cubicBezTo>
                  <a:cubicBezTo>
                    <a:pt x="525" y="57"/>
                    <a:pt x="525" y="57"/>
                    <a:pt x="525" y="57"/>
                  </a:cubicBezTo>
                  <a:cubicBezTo>
                    <a:pt x="525" y="57"/>
                    <a:pt x="525" y="57"/>
                    <a:pt x="525" y="57"/>
                  </a:cubicBezTo>
                  <a:cubicBezTo>
                    <a:pt x="524" y="57"/>
                    <a:pt x="524" y="57"/>
                    <a:pt x="524" y="57"/>
                  </a:cubicBezTo>
                  <a:cubicBezTo>
                    <a:pt x="524" y="57"/>
                    <a:pt x="524" y="57"/>
                    <a:pt x="524" y="57"/>
                  </a:cubicBezTo>
                  <a:cubicBezTo>
                    <a:pt x="523" y="57"/>
                    <a:pt x="523" y="57"/>
                    <a:pt x="522" y="57"/>
                  </a:cubicBezTo>
                  <a:cubicBezTo>
                    <a:pt x="522" y="57"/>
                    <a:pt x="522" y="57"/>
                    <a:pt x="522" y="57"/>
                  </a:cubicBezTo>
                  <a:cubicBezTo>
                    <a:pt x="522" y="57"/>
                    <a:pt x="523" y="57"/>
                    <a:pt x="523" y="57"/>
                  </a:cubicBezTo>
                  <a:close/>
                  <a:moveTo>
                    <a:pt x="574" y="54"/>
                  </a:moveTo>
                  <a:cubicBezTo>
                    <a:pt x="574" y="54"/>
                    <a:pt x="574" y="54"/>
                    <a:pt x="574" y="54"/>
                  </a:cubicBezTo>
                  <a:cubicBezTo>
                    <a:pt x="575" y="53"/>
                    <a:pt x="575" y="53"/>
                    <a:pt x="575" y="53"/>
                  </a:cubicBezTo>
                  <a:cubicBezTo>
                    <a:pt x="575" y="53"/>
                    <a:pt x="575" y="53"/>
                    <a:pt x="575" y="53"/>
                  </a:cubicBezTo>
                  <a:cubicBezTo>
                    <a:pt x="574" y="53"/>
                    <a:pt x="574" y="53"/>
                    <a:pt x="574" y="53"/>
                  </a:cubicBezTo>
                  <a:cubicBezTo>
                    <a:pt x="574" y="53"/>
                    <a:pt x="574" y="53"/>
                    <a:pt x="574" y="53"/>
                  </a:cubicBezTo>
                  <a:cubicBezTo>
                    <a:pt x="574" y="54"/>
                    <a:pt x="574" y="54"/>
                    <a:pt x="574" y="54"/>
                  </a:cubicBezTo>
                  <a:cubicBezTo>
                    <a:pt x="574" y="54"/>
                    <a:pt x="574" y="54"/>
                    <a:pt x="574" y="54"/>
                  </a:cubicBezTo>
                  <a:cubicBezTo>
                    <a:pt x="574" y="54"/>
                    <a:pt x="574" y="54"/>
                    <a:pt x="574" y="54"/>
                  </a:cubicBezTo>
                  <a:close/>
                  <a:moveTo>
                    <a:pt x="591" y="52"/>
                  </a:moveTo>
                  <a:cubicBezTo>
                    <a:pt x="591" y="52"/>
                    <a:pt x="591" y="52"/>
                    <a:pt x="591" y="52"/>
                  </a:cubicBezTo>
                  <a:cubicBezTo>
                    <a:pt x="591" y="53"/>
                    <a:pt x="591" y="53"/>
                    <a:pt x="591" y="53"/>
                  </a:cubicBezTo>
                  <a:cubicBezTo>
                    <a:pt x="591" y="53"/>
                    <a:pt x="591" y="53"/>
                    <a:pt x="591" y="53"/>
                  </a:cubicBezTo>
                  <a:cubicBezTo>
                    <a:pt x="591" y="53"/>
                    <a:pt x="591" y="53"/>
                    <a:pt x="591" y="53"/>
                  </a:cubicBezTo>
                  <a:cubicBezTo>
                    <a:pt x="591" y="53"/>
                    <a:pt x="591" y="53"/>
                    <a:pt x="591" y="53"/>
                  </a:cubicBezTo>
                  <a:cubicBezTo>
                    <a:pt x="592" y="53"/>
                    <a:pt x="592" y="53"/>
                    <a:pt x="592" y="53"/>
                  </a:cubicBezTo>
                  <a:cubicBezTo>
                    <a:pt x="593" y="53"/>
                    <a:pt x="593" y="53"/>
                    <a:pt x="593" y="53"/>
                  </a:cubicBezTo>
                  <a:cubicBezTo>
                    <a:pt x="592" y="53"/>
                    <a:pt x="592" y="53"/>
                    <a:pt x="592" y="53"/>
                  </a:cubicBezTo>
                  <a:cubicBezTo>
                    <a:pt x="592" y="53"/>
                    <a:pt x="592" y="52"/>
                    <a:pt x="591" y="52"/>
                  </a:cubicBezTo>
                  <a:close/>
                  <a:moveTo>
                    <a:pt x="575" y="62"/>
                  </a:move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4" y="61"/>
                    <a:pt x="574" y="61"/>
                    <a:pt x="574" y="61"/>
                  </a:cubicBezTo>
                  <a:cubicBezTo>
                    <a:pt x="574" y="61"/>
                    <a:pt x="574" y="61"/>
                    <a:pt x="574" y="61"/>
                  </a:cubicBezTo>
                  <a:cubicBezTo>
                    <a:pt x="574" y="61"/>
                    <a:pt x="574" y="61"/>
                    <a:pt x="574" y="61"/>
                  </a:cubicBezTo>
                  <a:cubicBezTo>
                    <a:pt x="574" y="61"/>
                    <a:pt x="574" y="61"/>
                    <a:pt x="574" y="61"/>
                  </a:cubicBezTo>
                  <a:cubicBezTo>
                    <a:pt x="574" y="61"/>
                    <a:pt x="574" y="61"/>
                    <a:pt x="574" y="61"/>
                  </a:cubicBezTo>
                  <a:cubicBezTo>
                    <a:pt x="573" y="61"/>
                    <a:pt x="573" y="61"/>
                    <a:pt x="573" y="61"/>
                  </a:cubicBezTo>
                  <a:cubicBezTo>
                    <a:pt x="574" y="61"/>
                    <a:pt x="574" y="61"/>
                    <a:pt x="574" y="61"/>
                  </a:cubicBezTo>
                  <a:cubicBezTo>
                    <a:pt x="573" y="61"/>
                    <a:pt x="573" y="61"/>
                    <a:pt x="573" y="61"/>
                  </a:cubicBezTo>
                  <a:cubicBezTo>
                    <a:pt x="572" y="61"/>
                    <a:pt x="572" y="61"/>
                    <a:pt x="572" y="61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2" y="61"/>
                    <a:pt x="572" y="61"/>
                    <a:pt x="572" y="61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1" y="60"/>
                    <a:pt x="571" y="60"/>
                    <a:pt x="571" y="60"/>
                  </a:cubicBezTo>
                  <a:cubicBezTo>
                    <a:pt x="571" y="60"/>
                    <a:pt x="571" y="60"/>
                    <a:pt x="571" y="60"/>
                  </a:cubicBezTo>
                  <a:cubicBezTo>
                    <a:pt x="571" y="60"/>
                    <a:pt x="571" y="60"/>
                    <a:pt x="571" y="60"/>
                  </a:cubicBezTo>
                  <a:cubicBezTo>
                    <a:pt x="571" y="60"/>
                    <a:pt x="571" y="60"/>
                    <a:pt x="571" y="60"/>
                  </a:cubicBezTo>
                  <a:cubicBezTo>
                    <a:pt x="570" y="60"/>
                    <a:pt x="570" y="60"/>
                    <a:pt x="570" y="60"/>
                  </a:cubicBezTo>
                  <a:cubicBezTo>
                    <a:pt x="570" y="60"/>
                    <a:pt x="570" y="60"/>
                    <a:pt x="570" y="60"/>
                  </a:cubicBezTo>
                  <a:cubicBezTo>
                    <a:pt x="570" y="60"/>
                    <a:pt x="570" y="60"/>
                    <a:pt x="570" y="60"/>
                  </a:cubicBezTo>
                  <a:cubicBezTo>
                    <a:pt x="570" y="59"/>
                    <a:pt x="570" y="59"/>
                    <a:pt x="570" y="59"/>
                  </a:cubicBezTo>
                  <a:cubicBezTo>
                    <a:pt x="570" y="59"/>
                    <a:pt x="570" y="59"/>
                    <a:pt x="570" y="59"/>
                  </a:cubicBezTo>
                  <a:cubicBezTo>
                    <a:pt x="570" y="59"/>
                    <a:pt x="570" y="59"/>
                    <a:pt x="570" y="59"/>
                  </a:cubicBezTo>
                  <a:cubicBezTo>
                    <a:pt x="570" y="59"/>
                    <a:pt x="570" y="59"/>
                    <a:pt x="570" y="59"/>
                  </a:cubicBezTo>
                  <a:cubicBezTo>
                    <a:pt x="570" y="59"/>
                    <a:pt x="570" y="59"/>
                    <a:pt x="570" y="59"/>
                  </a:cubicBezTo>
                  <a:cubicBezTo>
                    <a:pt x="570" y="59"/>
                    <a:pt x="570" y="59"/>
                    <a:pt x="570" y="59"/>
                  </a:cubicBezTo>
                  <a:cubicBezTo>
                    <a:pt x="570" y="59"/>
                    <a:pt x="570" y="59"/>
                    <a:pt x="570" y="59"/>
                  </a:cubicBezTo>
                  <a:cubicBezTo>
                    <a:pt x="569" y="59"/>
                    <a:pt x="569" y="59"/>
                    <a:pt x="569" y="59"/>
                  </a:cubicBezTo>
                  <a:cubicBezTo>
                    <a:pt x="569" y="59"/>
                    <a:pt x="569" y="59"/>
                    <a:pt x="569" y="59"/>
                  </a:cubicBezTo>
                  <a:cubicBezTo>
                    <a:pt x="569" y="59"/>
                    <a:pt x="569" y="59"/>
                    <a:pt x="569" y="59"/>
                  </a:cubicBezTo>
                  <a:cubicBezTo>
                    <a:pt x="569" y="59"/>
                    <a:pt x="569" y="59"/>
                    <a:pt x="569" y="59"/>
                  </a:cubicBezTo>
                  <a:cubicBezTo>
                    <a:pt x="569" y="59"/>
                    <a:pt x="569" y="59"/>
                    <a:pt x="569" y="59"/>
                  </a:cubicBezTo>
                  <a:cubicBezTo>
                    <a:pt x="569" y="59"/>
                    <a:pt x="569" y="59"/>
                    <a:pt x="569" y="59"/>
                  </a:cubicBezTo>
                  <a:cubicBezTo>
                    <a:pt x="569" y="59"/>
                    <a:pt x="569" y="59"/>
                    <a:pt x="569" y="59"/>
                  </a:cubicBezTo>
                  <a:cubicBezTo>
                    <a:pt x="568" y="59"/>
                    <a:pt x="568" y="59"/>
                    <a:pt x="568" y="59"/>
                  </a:cubicBezTo>
                  <a:cubicBezTo>
                    <a:pt x="568" y="59"/>
                    <a:pt x="568" y="59"/>
                    <a:pt x="568" y="59"/>
                  </a:cubicBezTo>
                  <a:cubicBezTo>
                    <a:pt x="568" y="59"/>
                    <a:pt x="568" y="59"/>
                    <a:pt x="568" y="59"/>
                  </a:cubicBezTo>
                  <a:cubicBezTo>
                    <a:pt x="568" y="59"/>
                    <a:pt x="568" y="59"/>
                    <a:pt x="568" y="59"/>
                  </a:cubicBezTo>
                  <a:cubicBezTo>
                    <a:pt x="567" y="59"/>
                    <a:pt x="567" y="59"/>
                    <a:pt x="567" y="59"/>
                  </a:cubicBezTo>
                  <a:cubicBezTo>
                    <a:pt x="567" y="59"/>
                    <a:pt x="567" y="59"/>
                    <a:pt x="567" y="59"/>
                  </a:cubicBezTo>
                  <a:cubicBezTo>
                    <a:pt x="567" y="59"/>
                    <a:pt x="566" y="59"/>
                    <a:pt x="566" y="59"/>
                  </a:cubicBezTo>
                  <a:cubicBezTo>
                    <a:pt x="566" y="59"/>
                    <a:pt x="566" y="59"/>
                    <a:pt x="566" y="59"/>
                  </a:cubicBezTo>
                  <a:cubicBezTo>
                    <a:pt x="566" y="59"/>
                    <a:pt x="566" y="59"/>
                    <a:pt x="566" y="59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8"/>
                    <a:pt x="565" y="58"/>
                    <a:pt x="565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4" y="57"/>
                    <a:pt x="564" y="57"/>
                    <a:pt x="564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3" y="56"/>
                    <a:pt x="562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1" y="56"/>
                    <a:pt x="561" y="56"/>
                    <a:pt x="561" y="56"/>
                  </a:cubicBezTo>
                  <a:cubicBezTo>
                    <a:pt x="561" y="56"/>
                    <a:pt x="561" y="56"/>
                    <a:pt x="561" y="56"/>
                  </a:cubicBezTo>
                  <a:cubicBezTo>
                    <a:pt x="561" y="56"/>
                    <a:pt x="561" y="56"/>
                    <a:pt x="561" y="56"/>
                  </a:cubicBezTo>
                  <a:cubicBezTo>
                    <a:pt x="561" y="55"/>
                    <a:pt x="561" y="55"/>
                    <a:pt x="561" y="55"/>
                  </a:cubicBezTo>
                  <a:cubicBezTo>
                    <a:pt x="561" y="55"/>
                    <a:pt x="561" y="55"/>
                    <a:pt x="561" y="55"/>
                  </a:cubicBezTo>
                  <a:cubicBezTo>
                    <a:pt x="561" y="55"/>
                    <a:pt x="561" y="55"/>
                    <a:pt x="561" y="55"/>
                  </a:cubicBezTo>
                  <a:cubicBezTo>
                    <a:pt x="560" y="55"/>
                    <a:pt x="560" y="55"/>
                    <a:pt x="560" y="55"/>
                  </a:cubicBezTo>
                  <a:cubicBezTo>
                    <a:pt x="560" y="55"/>
                    <a:pt x="560" y="55"/>
                    <a:pt x="560" y="55"/>
                  </a:cubicBezTo>
                  <a:cubicBezTo>
                    <a:pt x="560" y="55"/>
                    <a:pt x="560" y="55"/>
                    <a:pt x="560" y="55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58" y="56"/>
                    <a:pt x="558" y="56"/>
                    <a:pt x="558" y="56"/>
                  </a:cubicBezTo>
                  <a:cubicBezTo>
                    <a:pt x="558" y="56"/>
                    <a:pt x="558" y="56"/>
                    <a:pt x="558" y="56"/>
                  </a:cubicBezTo>
                  <a:cubicBezTo>
                    <a:pt x="558" y="56"/>
                    <a:pt x="558" y="56"/>
                    <a:pt x="558" y="56"/>
                  </a:cubicBezTo>
                  <a:cubicBezTo>
                    <a:pt x="558" y="56"/>
                    <a:pt x="558" y="56"/>
                    <a:pt x="558" y="56"/>
                  </a:cubicBezTo>
                  <a:cubicBezTo>
                    <a:pt x="558" y="57"/>
                    <a:pt x="558" y="57"/>
                    <a:pt x="558" y="57"/>
                  </a:cubicBezTo>
                  <a:cubicBezTo>
                    <a:pt x="559" y="57"/>
                    <a:pt x="559" y="57"/>
                    <a:pt x="559" y="57"/>
                  </a:cubicBezTo>
                  <a:cubicBezTo>
                    <a:pt x="558" y="57"/>
                    <a:pt x="558" y="57"/>
                    <a:pt x="558" y="57"/>
                  </a:cubicBezTo>
                  <a:cubicBezTo>
                    <a:pt x="559" y="57"/>
                    <a:pt x="559" y="57"/>
                    <a:pt x="559" y="57"/>
                  </a:cubicBezTo>
                  <a:cubicBezTo>
                    <a:pt x="559" y="57"/>
                    <a:pt x="559" y="57"/>
                    <a:pt x="559" y="57"/>
                  </a:cubicBezTo>
                  <a:cubicBezTo>
                    <a:pt x="558" y="57"/>
                    <a:pt x="558" y="57"/>
                    <a:pt x="558" y="57"/>
                  </a:cubicBezTo>
                  <a:cubicBezTo>
                    <a:pt x="558" y="57"/>
                    <a:pt x="558" y="57"/>
                    <a:pt x="558" y="57"/>
                  </a:cubicBezTo>
                  <a:cubicBezTo>
                    <a:pt x="558" y="57"/>
                    <a:pt x="558" y="57"/>
                    <a:pt x="558" y="57"/>
                  </a:cubicBezTo>
                  <a:cubicBezTo>
                    <a:pt x="558" y="58"/>
                    <a:pt x="558" y="58"/>
                    <a:pt x="558" y="58"/>
                  </a:cubicBezTo>
                  <a:cubicBezTo>
                    <a:pt x="558" y="58"/>
                    <a:pt x="558" y="58"/>
                    <a:pt x="558" y="58"/>
                  </a:cubicBezTo>
                  <a:cubicBezTo>
                    <a:pt x="558" y="58"/>
                    <a:pt x="558" y="58"/>
                    <a:pt x="558" y="58"/>
                  </a:cubicBezTo>
                  <a:cubicBezTo>
                    <a:pt x="558" y="58"/>
                    <a:pt x="558" y="58"/>
                    <a:pt x="558" y="58"/>
                  </a:cubicBezTo>
                  <a:cubicBezTo>
                    <a:pt x="558" y="58"/>
                    <a:pt x="558" y="58"/>
                    <a:pt x="558" y="58"/>
                  </a:cubicBezTo>
                  <a:cubicBezTo>
                    <a:pt x="558" y="58"/>
                    <a:pt x="558" y="58"/>
                    <a:pt x="558" y="58"/>
                  </a:cubicBezTo>
                  <a:cubicBezTo>
                    <a:pt x="557" y="58"/>
                    <a:pt x="557" y="58"/>
                    <a:pt x="557" y="58"/>
                  </a:cubicBezTo>
                  <a:cubicBezTo>
                    <a:pt x="557" y="58"/>
                    <a:pt x="557" y="58"/>
                    <a:pt x="557" y="58"/>
                  </a:cubicBezTo>
                  <a:cubicBezTo>
                    <a:pt x="557" y="58"/>
                    <a:pt x="557" y="58"/>
                    <a:pt x="557" y="58"/>
                  </a:cubicBezTo>
                  <a:cubicBezTo>
                    <a:pt x="557" y="58"/>
                    <a:pt x="557" y="58"/>
                    <a:pt x="557" y="58"/>
                  </a:cubicBezTo>
                  <a:cubicBezTo>
                    <a:pt x="557" y="58"/>
                    <a:pt x="557" y="58"/>
                    <a:pt x="557" y="58"/>
                  </a:cubicBezTo>
                  <a:cubicBezTo>
                    <a:pt x="556" y="59"/>
                    <a:pt x="556" y="59"/>
                    <a:pt x="555" y="59"/>
                  </a:cubicBezTo>
                  <a:cubicBezTo>
                    <a:pt x="555" y="58"/>
                    <a:pt x="555" y="58"/>
                    <a:pt x="555" y="58"/>
                  </a:cubicBezTo>
                  <a:cubicBezTo>
                    <a:pt x="554" y="58"/>
                    <a:pt x="554" y="58"/>
                    <a:pt x="554" y="58"/>
                  </a:cubicBezTo>
                  <a:cubicBezTo>
                    <a:pt x="554" y="58"/>
                    <a:pt x="554" y="58"/>
                    <a:pt x="554" y="58"/>
                  </a:cubicBezTo>
                  <a:cubicBezTo>
                    <a:pt x="554" y="58"/>
                    <a:pt x="554" y="58"/>
                    <a:pt x="554" y="58"/>
                  </a:cubicBezTo>
                  <a:cubicBezTo>
                    <a:pt x="554" y="58"/>
                    <a:pt x="554" y="58"/>
                    <a:pt x="554" y="58"/>
                  </a:cubicBezTo>
                  <a:cubicBezTo>
                    <a:pt x="553" y="58"/>
                    <a:pt x="553" y="58"/>
                    <a:pt x="553" y="58"/>
                  </a:cubicBezTo>
                  <a:cubicBezTo>
                    <a:pt x="552" y="58"/>
                    <a:pt x="552" y="58"/>
                    <a:pt x="552" y="58"/>
                  </a:cubicBezTo>
                  <a:cubicBezTo>
                    <a:pt x="552" y="58"/>
                    <a:pt x="552" y="58"/>
                    <a:pt x="552" y="58"/>
                  </a:cubicBezTo>
                  <a:cubicBezTo>
                    <a:pt x="552" y="58"/>
                    <a:pt x="552" y="58"/>
                    <a:pt x="552" y="58"/>
                  </a:cubicBezTo>
                  <a:cubicBezTo>
                    <a:pt x="552" y="58"/>
                    <a:pt x="552" y="58"/>
                    <a:pt x="552" y="58"/>
                  </a:cubicBezTo>
                  <a:cubicBezTo>
                    <a:pt x="551" y="58"/>
                    <a:pt x="551" y="58"/>
                    <a:pt x="551" y="58"/>
                  </a:cubicBezTo>
                  <a:cubicBezTo>
                    <a:pt x="551" y="58"/>
                    <a:pt x="551" y="58"/>
                    <a:pt x="551" y="58"/>
                  </a:cubicBezTo>
                  <a:cubicBezTo>
                    <a:pt x="551" y="58"/>
                    <a:pt x="551" y="58"/>
                    <a:pt x="551" y="58"/>
                  </a:cubicBezTo>
                  <a:cubicBezTo>
                    <a:pt x="551" y="58"/>
                    <a:pt x="551" y="58"/>
                    <a:pt x="551" y="58"/>
                  </a:cubicBezTo>
                  <a:cubicBezTo>
                    <a:pt x="550" y="58"/>
                    <a:pt x="550" y="58"/>
                    <a:pt x="550" y="58"/>
                  </a:cubicBezTo>
                  <a:cubicBezTo>
                    <a:pt x="550" y="58"/>
                    <a:pt x="550" y="58"/>
                    <a:pt x="550" y="58"/>
                  </a:cubicBezTo>
                  <a:cubicBezTo>
                    <a:pt x="549" y="58"/>
                    <a:pt x="549" y="58"/>
                    <a:pt x="549" y="58"/>
                  </a:cubicBezTo>
                  <a:cubicBezTo>
                    <a:pt x="549" y="58"/>
                    <a:pt x="549" y="58"/>
                    <a:pt x="549" y="58"/>
                  </a:cubicBezTo>
                  <a:cubicBezTo>
                    <a:pt x="549" y="58"/>
                    <a:pt x="549" y="58"/>
                    <a:pt x="549" y="58"/>
                  </a:cubicBezTo>
                  <a:cubicBezTo>
                    <a:pt x="549" y="58"/>
                    <a:pt x="549" y="58"/>
                    <a:pt x="549" y="58"/>
                  </a:cubicBezTo>
                  <a:cubicBezTo>
                    <a:pt x="549" y="58"/>
                    <a:pt x="549" y="58"/>
                    <a:pt x="549" y="58"/>
                  </a:cubicBezTo>
                  <a:cubicBezTo>
                    <a:pt x="548" y="58"/>
                    <a:pt x="548" y="58"/>
                    <a:pt x="548" y="58"/>
                  </a:cubicBezTo>
                  <a:cubicBezTo>
                    <a:pt x="549" y="57"/>
                    <a:pt x="549" y="57"/>
                    <a:pt x="549" y="57"/>
                  </a:cubicBezTo>
                  <a:cubicBezTo>
                    <a:pt x="549" y="57"/>
                    <a:pt x="549" y="57"/>
                    <a:pt x="549" y="57"/>
                  </a:cubicBezTo>
                  <a:cubicBezTo>
                    <a:pt x="549" y="57"/>
                    <a:pt x="549" y="57"/>
                    <a:pt x="549" y="57"/>
                  </a:cubicBezTo>
                  <a:cubicBezTo>
                    <a:pt x="549" y="57"/>
                    <a:pt x="549" y="57"/>
                    <a:pt x="549" y="57"/>
                  </a:cubicBezTo>
                  <a:cubicBezTo>
                    <a:pt x="549" y="57"/>
                    <a:pt x="549" y="57"/>
                    <a:pt x="549" y="57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50" y="56"/>
                    <a:pt x="550" y="56"/>
                    <a:pt x="550" y="56"/>
                  </a:cubicBezTo>
                  <a:cubicBezTo>
                    <a:pt x="551" y="56"/>
                    <a:pt x="551" y="56"/>
                    <a:pt x="551" y="56"/>
                  </a:cubicBezTo>
                  <a:cubicBezTo>
                    <a:pt x="551" y="56"/>
                    <a:pt x="551" y="56"/>
                    <a:pt x="551" y="56"/>
                  </a:cubicBezTo>
                  <a:cubicBezTo>
                    <a:pt x="551" y="56"/>
                    <a:pt x="551" y="56"/>
                    <a:pt x="551" y="56"/>
                  </a:cubicBezTo>
                  <a:cubicBezTo>
                    <a:pt x="551" y="56"/>
                    <a:pt x="551" y="56"/>
                    <a:pt x="551" y="56"/>
                  </a:cubicBezTo>
                  <a:cubicBezTo>
                    <a:pt x="551" y="56"/>
                    <a:pt x="551" y="56"/>
                    <a:pt x="551" y="56"/>
                  </a:cubicBezTo>
                  <a:cubicBezTo>
                    <a:pt x="551" y="56"/>
                    <a:pt x="551" y="56"/>
                    <a:pt x="551" y="56"/>
                  </a:cubicBezTo>
                  <a:cubicBezTo>
                    <a:pt x="551" y="56"/>
                    <a:pt x="551" y="56"/>
                    <a:pt x="551" y="56"/>
                  </a:cubicBezTo>
                  <a:cubicBezTo>
                    <a:pt x="551" y="56"/>
                    <a:pt x="551" y="56"/>
                    <a:pt x="551" y="56"/>
                  </a:cubicBezTo>
                  <a:cubicBezTo>
                    <a:pt x="550" y="56"/>
                    <a:pt x="550" y="56"/>
                    <a:pt x="550" y="56"/>
                  </a:cubicBezTo>
                  <a:cubicBezTo>
                    <a:pt x="550" y="56"/>
                    <a:pt x="550" y="56"/>
                    <a:pt x="550" y="56"/>
                  </a:cubicBezTo>
                  <a:cubicBezTo>
                    <a:pt x="549" y="56"/>
                    <a:pt x="549" y="56"/>
                    <a:pt x="549" y="56"/>
                  </a:cubicBezTo>
                  <a:cubicBezTo>
                    <a:pt x="548" y="56"/>
                    <a:pt x="548" y="56"/>
                    <a:pt x="548" y="56"/>
                  </a:cubicBezTo>
                  <a:cubicBezTo>
                    <a:pt x="548" y="56"/>
                    <a:pt x="548" y="56"/>
                    <a:pt x="548" y="56"/>
                  </a:cubicBezTo>
                  <a:cubicBezTo>
                    <a:pt x="548" y="56"/>
                    <a:pt x="548" y="56"/>
                    <a:pt x="548" y="56"/>
                  </a:cubicBezTo>
                  <a:cubicBezTo>
                    <a:pt x="547" y="56"/>
                    <a:pt x="547" y="56"/>
                    <a:pt x="547" y="56"/>
                  </a:cubicBezTo>
                  <a:cubicBezTo>
                    <a:pt x="547" y="56"/>
                    <a:pt x="547" y="56"/>
                    <a:pt x="547" y="56"/>
                  </a:cubicBezTo>
                  <a:cubicBezTo>
                    <a:pt x="546" y="56"/>
                    <a:pt x="546" y="56"/>
                    <a:pt x="546" y="56"/>
                  </a:cubicBezTo>
                  <a:cubicBezTo>
                    <a:pt x="546" y="56"/>
                    <a:pt x="546" y="56"/>
                    <a:pt x="546" y="56"/>
                  </a:cubicBezTo>
                  <a:cubicBezTo>
                    <a:pt x="546" y="56"/>
                    <a:pt x="546" y="56"/>
                    <a:pt x="546" y="56"/>
                  </a:cubicBezTo>
                  <a:cubicBezTo>
                    <a:pt x="545" y="56"/>
                    <a:pt x="545" y="56"/>
                    <a:pt x="545" y="56"/>
                  </a:cubicBezTo>
                  <a:cubicBezTo>
                    <a:pt x="545" y="56"/>
                    <a:pt x="545" y="56"/>
                    <a:pt x="545" y="56"/>
                  </a:cubicBezTo>
                  <a:cubicBezTo>
                    <a:pt x="545" y="56"/>
                    <a:pt x="545" y="56"/>
                    <a:pt x="545" y="56"/>
                  </a:cubicBezTo>
                  <a:cubicBezTo>
                    <a:pt x="544" y="56"/>
                    <a:pt x="544" y="56"/>
                    <a:pt x="544" y="56"/>
                  </a:cubicBezTo>
                  <a:cubicBezTo>
                    <a:pt x="544" y="56"/>
                    <a:pt x="544" y="56"/>
                    <a:pt x="544" y="56"/>
                  </a:cubicBezTo>
                  <a:cubicBezTo>
                    <a:pt x="544" y="56"/>
                    <a:pt x="544" y="56"/>
                    <a:pt x="544" y="56"/>
                  </a:cubicBezTo>
                  <a:cubicBezTo>
                    <a:pt x="544" y="56"/>
                    <a:pt x="544" y="56"/>
                    <a:pt x="544" y="56"/>
                  </a:cubicBezTo>
                  <a:cubicBezTo>
                    <a:pt x="544" y="56"/>
                    <a:pt x="544" y="56"/>
                    <a:pt x="544" y="56"/>
                  </a:cubicBezTo>
                  <a:cubicBezTo>
                    <a:pt x="544" y="56"/>
                    <a:pt x="544" y="56"/>
                    <a:pt x="544" y="56"/>
                  </a:cubicBezTo>
                  <a:cubicBezTo>
                    <a:pt x="544" y="56"/>
                    <a:pt x="544" y="56"/>
                    <a:pt x="544" y="56"/>
                  </a:cubicBezTo>
                  <a:cubicBezTo>
                    <a:pt x="544" y="56"/>
                    <a:pt x="544" y="56"/>
                    <a:pt x="544" y="56"/>
                  </a:cubicBezTo>
                  <a:cubicBezTo>
                    <a:pt x="543" y="56"/>
                    <a:pt x="543" y="56"/>
                    <a:pt x="543" y="56"/>
                  </a:cubicBezTo>
                  <a:cubicBezTo>
                    <a:pt x="543" y="56"/>
                    <a:pt x="543" y="56"/>
                    <a:pt x="543" y="56"/>
                  </a:cubicBezTo>
                  <a:cubicBezTo>
                    <a:pt x="543" y="56"/>
                    <a:pt x="543" y="56"/>
                    <a:pt x="544" y="56"/>
                  </a:cubicBezTo>
                  <a:cubicBezTo>
                    <a:pt x="544" y="57"/>
                    <a:pt x="544" y="57"/>
                    <a:pt x="544" y="57"/>
                  </a:cubicBezTo>
                  <a:cubicBezTo>
                    <a:pt x="544" y="57"/>
                    <a:pt x="544" y="57"/>
                    <a:pt x="544" y="57"/>
                  </a:cubicBezTo>
                  <a:cubicBezTo>
                    <a:pt x="544" y="57"/>
                    <a:pt x="544" y="57"/>
                    <a:pt x="544" y="57"/>
                  </a:cubicBezTo>
                  <a:cubicBezTo>
                    <a:pt x="544" y="57"/>
                    <a:pt x="544" y="57"/>
                    <a:pt x="544" y="57"/>
                  </a:cubicBezTo>
                  <a:cubicBezTo>
                    <a:pt x="543" y="57"/>
                    <a:pt x="543" y="57"/>
                    <a:pt x="543" y="57"/>
                  </a:cubicBezTo>
                  <a:cubicBezTo>
                    <a:pt x="543" y="57"/>
                    <a:pt x="542" y="57"/>
                    <a:pt x="542" y="57"/>
                  </a:cubicBezTo>
                  <a:cubicBezTo>
                    <a:pt x="542" y="57"/>
                    <a:pt x="542" y="57"/>
                    <a:pt x="542" y="57"/>
                  </a:cubicBezTo>
                  <a:cubicBezTo>
                    <a:pt x="542" y="57"/>
                    <a:pt x="542" y="57"/>
                    <a:pt x="542" y="57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1" y="57"/>
                    <a:pt x="541" y="57"/>
                    <a:pt x="540" y="57"/>
                  </a:cubicBezTo>
                  <a:cubicBezTo>
                    <a:pt x="540" y="57"/>
                    <a:pt x="540" y="57"/>
                    <a:pt x="540" y="57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0" y="57"/>
                    <a:pt x="540" y="57"/>
                    <a:pt x="540" y="57"/>
                  </a:cubicBezTo>
                  <a:cubicBezTo>
                    <a:pt x="540" y="57"/>
                    <a:pt x="540" y="57"/>
                    <a:pt x="540" y="57"/>
                  </a:cubicBezTo>
                  <a:cubicBezTo>
                    <a:pt x="540" y="57"/>
                    <a:pt x="540" y="57"/>
                    <a:pt x="540" y="57"/>
                  </a:cubicBezTo>
                  <a:cubicBezTo>
                    <a:pt x="540" y="58"/>
                    <a:pt x="540" y="58"/>
                    <a:pt x="540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8" y="58"/>
                    <a:pt x="538" y="58"/>
                    <a:pt x="538" y="58"/>
                  </a:cubicBezTo>
                  <a:cubicBezTo>
                    <a:pt x="538" y="58"/>
                    <a:pt x="538" y="58"/>
                    <a:pt x="539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9" y="58"/>
                    <a:pt x="539" y="58"/>
                    <a:pt x="539" y="58"/>
                  </a:cubicBezTo>
                  <a:cubicBezTo>
                    <a:pt x="538" y="58"/>
                    <a:pt x="538" y="58"/>
                    <a:pt x="538" y="58"/>
                  </a:cubicBezTo>
                  <a:cubicBezTo>
                    <a:pt x="538" y="58"/>
                    <a:pt x="538" y="58"/>
                    <a:pt x="538" y="58"/>
                  </a:cubicBezTo>
                  <a:cubicBezTo>
                    <a:pt x="537" y="58"/>
                    <a:pt x="537" y="58"/>
                    <a:pt x="537" y="58"/>
                  </a:cubicBezTo>
                  <a:cubicBezTo>
                    <a:pt x="537" y="58"/>
                    <a:pt x="537" y="58"/>
                    <a:pt x="537" y="58"/>
                  </a:cubicBezTo>
                  <a:cubicBezTo>
                    <a:pt x="536" y="59"/>
                    <a:pt x="536" y="59"/>
                    <a:pt x="536" y="59"/>
                  </a:cubicBezTo>
                  <a:cubicBezTo>
                    <a:pt x="536" y="59"/>
                    <a:pt x="536" y="59"/>
                    <a:pt x="536" y="59"/>
                  </a:cubicBezTo>
                  <a:cubicBezTo>
                    <a:pt x="536" y="58"/>
                    <a:pt x="536" y="58"/>
                    <a:pt x="536" y="58"/>
                  </a:cubicBezTo>
                  <a:cubicBezTo>
                    <a:pt x="536" y="58"/>
                    <a:pt x="536" y="58"/>
                    <a:pt x="536" y="58"/>
                  </a:cubicBezTo>
                  <a:cubicBezTo>
                    <a:pt x="536" y="58"/>
                    <a:pt x="536" y="58"/>
                    <a:pt x="536" y="58"/>
                  </a:cubicBezTo>
                  <a:cubicBezTo>
                    <a:pt x="535" y="58"/>
                    <a:pt x="535" y="58"/>
                    <a:pt x="535" y="58"/>
                  </a:cubicBezTo>
                  <a:cubicBezTo>
                    <a:pt x="534" y="58"/>
                    <a:pt x="534" y="58"/>
                    <a:pt x="534" y="58"/>
                  </a:cubicBezTo>
                  <a:cubicBezTo>
                    <a:pt x="534" y="58"/>
                    <a:pt x="534" y="58"/>
                    <a:pt x="534" y="58"/>
                  </a:cubicBezTo>
                  <a:cubicBezTo>
                    <a:pt x="534" y="58"/>
                    <a:pt x="534" y="58"/>
                    <a:pt x="534" y="58"/>
                  </a:cubicBezTo>
                  <a:cubicBezTo>
                    <a:pt x="533" y="58"/>
                    <a:pt x="533" y="58"/>
                    <a:pt x="533" y="58"/>
                  </a:cubicBezTo>
                  <a:cubicBezTo>
                    <a:pt x="533" y="58"/>
                    <a:pt x="533" y="58"/>
                    <a:pt x="533" y="58"/>
                  </a:cubicBezTo>
                  <a:cubicBezTo>
                    <a:pt x="533" y="58"/>
                    <a:pt x="533" y="58"/>
                    <a:pt x="533" y="58"/>
                  </a:cubicBezTo>
                  <a:cubicBezTo>
                    <a:pt x="533" y="58"/>
                    <a:pt x="533" y="58"/>
                    <a:pt x="533" y="58"/>
                  </a:cubicBezTo>
                  <a:cubicBezTo>
                    <a:pt x="533" y="58"/>
                    <a:pt x="533" y="58"/>
                    <a:pt x="533" y="58"/>
                  </a:cubicBezTo>
                  <a:cubicBezTo>
                    <a:pt x="533" y="58"/>
                    <a:pt x="533" y="58"/>
                    <a:pt x="533" y="58"/>
                  </a:cubicBezTo>
                  <a:cubicBezTo>
                    <a:pt x="533" y="58"/>
                    <a:pt x="533" y="58"/>
                    <a:pt x="533" y="58"/>
                  </a:cubicBezTo>
                  <a:cubicBezTo>
                    <a:pt x="532" y="58"/>
                    <a:pt x="532" y="58"/>
                    <a:pt x="532" y="58"/>
                  </a:cubicBezTo>
                  <a:cubicBezTo>
                    <a:pt x="532" y="58"/>
                    <a:pt x="532" y="58"/>
                    <a:pt x="532" y="58"/>
                  </a:cubicBezTo>
                  <a:cubicBezTo>
                    <a:pt x="533" y="58"/>
                    <a:pt x="533" y="58"/>
                    <a:pt x="533" y="58"/>
                  </a:cubicBezTo>
                  <a:cubicBezTo>
                    <a:pt x="532" y="59"/>
                    <a:pt x="532" y="59"/>
                    <a:pt x="532" y="59"/>
                  </a:cubicBezTo>
                  <a:cubicBezTo>
                    <a:pt x="532" y="59"/>
                    <a:pt x="532" y="59"/>
                    <a:pt x="532" y="59"/>
                  </a:cubicBezTo>
                  <a:cubicBezTo>
                    <a:pt x="532" y="59"/>
                    <a:pt x="532" y="59"/>
                    <a:pt x="532" y="59"/>
                  </a:cubicBezTo>
                  <a:cubicBezTo>
                    <a:pt x="532" y="59"/>
                    <a:pt x="532" y="59"/>
                    <a:pt x="532" y="59"/>
                  </a:cubicBezTo>
                  <a:cubicBezTo>
                    <a:pt x="532" y="59"/>
                    <a:pt x="532" y="59"/>
                    <a:pt x="532" y="59"/>
                  </a:cubicBezTo>
                  <a:cubicBezTo>
                    <a:pt x="532" y="59"/>
                    <a:pt x="532" y="59"/>
                    <a:pt x="532" y="59"/>
                  </a:cubicBezTo>
                  <a:cubicBezTo>
                    <a:pt x="532" y="59"/>
                    <a:pt x="532" y="59"/>
                    <a:pt x="532" y="59"/>
                  </a:cubicBezTo>
                  <a:cubicBezTo>
                    <a:pt x="532" y="59"/>
                    <a:pt x="532" y="59"/>
                    <a:pt x="532" y="59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0" y="59"/>
                    <a:pt x="530" y="59"/>
                    <a:pt x="530" y="59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0" y="59"/>
                    <a:pt x="530" y="59"/>
                    <a:pt x="530" y="59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29" y="60"/>
                    <a:pt x="529" y="60"/>
                    <a:pt x="529" y="60"/>
                  </a:cubicBezTo>
                  <a:cubicBezTo>
                    <a:pt x="529" y="59"/>
                    <a:pt x="529" y="59"/>
                    <a:pt x="529" y="59"/>
                  </a:cubicBezTo>
                  <a:cubicBezTo>
                    <a:pt x="529" y="59"/>
                    <a:pt x="529" y="59"/>
                    <a:pt x="529" y="60"/>
                  </a:cubicBezTo>
                  <a:cubicBezTo>
                    <a:pt x="529" y="60"/>
                    <a:pt x="528" y="60"/>
                    <a:pt x="529" y="60"/>
                  </a:cubicBezTo>
                  <a:cubicBezTo>
                    <a:pt x="529" y="60"/>
                    <a:pt x="529" y="60"/>
                    <a:pt x="529" y="60"/>
                  </a:cubicBezTo>
                  <a:cubicBezTo>
                    <a:pt x="529" y="60"/>
                    <a:pt x="529" y="60"/>
                    <a:pt x="529" y="60"/>
                  </a:cubicBezTo>
                  <a:cubicBezTo>
                    <a:pt x="529" y="60"/>
                    <a:pt x="529" y="60"/>
                    <a:pt x="529" y="60"/>
                  </a:cubicBezTo>
                  <a:cubicBezTo>
                    <a:pt x="529" y="60"/>
                    <a:pt x="529" y="60"/>
                    <a:pt x="529" y="60"/>
                  </a:cubicBezTo>
                  <a:cubicBezTo>
                    <a:pt x="529" y="60"/>
                    <a:pt x="529" y="60"/>
                    <a:pt x="529" y="60"/>
                  </a:cubicBezTo>
                  <a:cubicBezTo>
                    <a:pt x="529" y="60"/>
                    <a:pt x="529" y="60"/>
                    <a:pt x="529" y="60"/>
                  </a:cubicBezTo>
                  <a:cubicBezTo>
                    <a:pt x="528" y="60"/>
                    <a:pt x="528" y="60"/>
                    <a:pt x="528" y="60"/>
                  </a:cubicBezTo>
                  <a:cubicBezTo>
                    <a:pt x="528" y="60"/>
                    <a:pt x="528" y="60"/>
                    <a:pt x="528" y="60"/>
                  </a:cubicBezTo>
                  <a:cubicBezTo>
                    <a:pt x="528" y="60"/>
                    <a:pt x="528" y="60"/>
                    <a:pt x="528" y="60"/>
                  </a:cubicBezTo>
                  <a:cubicBezTo>
                    <a:pt x="528" y="60"/>
                    <a:pt x="528" y="60"/>
                    <a:pt x="528" y="60"/>
                  </a:cubicBezTo>
                  <a:cubicBezTo>
                    <a:pt x="528" y="60"/>
                    <a:pt x="528" y="60"/>
                    <a:pt x="528" y="60"/>
                  </a:cubicBezTo>
                  <a:cubicBezTo>
                    <a:pt x="528" y="60"/>
                    <a:pt x="528" y="60"/>
                    <a:pt x="528" y="60"/>
                  </a:cubicBezTo>
                  <a:cubicBezTo>
                    <a:pt x="528" y="60"/>
                    <a:pt x="528" y="60"/>
                    <a:pt x="528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7" y="60"/>
                    <a:pt x="527" y="60"/>
                    <a:pt x="527" y="60"/>
                  </a:cubicBezTo>
                  <a:cubicBezTo>
                    <a:pt x="527" y="61"/>
                    <a:pt x="527" y="61"/>
                    <a:pt x="527" y="61"/>
                  </a:cubicBezTo>
                  <a:cubicBezTo>
                    <a:pt x="526" y="61"/>
                    <a:pt x="526" y="61"/>
                    <a:pt x="526" y="61"/>
                  </a:cubicBezTo>
                  <a:cubicBezTo>
                    <a:pt x="526" y="61"/>
                    <a:pt x="526" y="61"/>
                    <a:pt x="526" y="61"/>
                  </a:cubicBezTo>
                  <a:cubicBezTo>
                    <a:pt x="527" y="61"/>
                    <a:pt x="527" y="61"/>
                    <a:pt x="527" y="61"/>
                  </a:cubicBezTo>
                  <a:cubicBezTo>
                    <a:pt x="526" y="61"/>
                    <a:pt x="526" y="61"/>
                    <a:pt x="526" y="61"/>
                  </a:cubicBezTo>
                  <a:cubicBezTo>
                    <a:pt x="526" y="61"/>
                    <a:pt x="526" y="61"/>
                    <a:pt x="526" y="61"/>
                  </a:cubicBezTo>
                  <a:cubicBezTo>
                    <a:pt x="526" y="61"/>
                    <a:pt x="526" y="61"/>
                    <a:pt x="526" y="61"/>
                  </a:cubicBezTo>
                  <a:cubicBezTo>
                    <a:pt x="525" y="61"/>
                    <a:pt x="525" y="61"/>
                    <a:pt x="525" y="61"/>
                  </a:cubicBezTo>
                  <a:cubicBezTo>
                    <a:pt x="525" y="61"/>
                    <a:pt x="525" y="61"/>
                    <a:pt x="525" y="61"/>
                  </a:cubicBezTo>
                  <a:cubicBezTo>
                    <a:pt x="525" y="61"/>
                    <a:pt x="525" y="61"/>
                    <a:pt x="525" y="61"/>
                  </a:cubicBezTo>
                  <a:cubicBezTo>
                    <a:pt x="525" y="61"/>
                    <a:pt x="525" y="61"/>
                    <a:pt x="525" y="61"/>
                  </a:cubicBezTo>
                  <a:cubicBezTo>
                    <a:pt x="525" y="61"/>
                    <a:pt x="525" y="61"/>
                    <a:pt x="525" y="61"/>
                  </a:cubicBezTo>
                  <a:cubicBezTo>
                    <a:pt x="524" y="62"/>
                    <a:pt x="524" y="62"/>
                    <a:pt x="524" y="62"/>
                  </a:cubicBezTo>
                  <a:cubicBezTo>
                    <a:pt x="524" y="62"/>
                    <a:pt x="524" y="62"/>
                    <a:pt x="524" y="62"/>
                  </a:cubicBezTo>
                  <a:cubicBezTo>
                    <a:pt x="524" y="62"/>
                    <a:pt x="524" y="62"/>
                    <a:pt x="524" y="62"/>
                  </a:cubicBezTo>
                  <a:cubicBezTo>
                    <a:pt x="524" y="62"/>
                    <a:pt x="524" y="62"/>
                    <a:pt x="524" y="62"/>
                  </a:cubicBezTo>
                  <a:cubicBezTo>
                    <a:pt x="524" y="62"/>
                    <a:pt x="524" y="62"/>
                    <a:pt x="524" y="62"/>
                  </a:cubicBezTo>
                  <a:cubicBezTo>
                    <a:pt x="523" y="62"/>
                    <a:pt x="523" y="62"/>
                    <a:pt x="523" y="62"/>
                  </a:cubicBezTo>
                  <a:cubicBezTo>
                    <a:pt x="523" y="62"/>
                    <a:pt x="523" y="62"/>
                    <a:pt x="523" y="62"/>
                  </a:cubicBezTo>
                  <a:cubicBezTo>
                    <a:pt x="522" y="62"/>
                    <a:pt x="522" y="62"/>
                    <a:pt x="522" y="62"/>
                  </a:cubicBezTo>
                  <a:cubicBezTo>
                    <a:pt x="522" y="62"/>
                    <a:pt x="522" y="62"/>
                    <a:pt x="522" y="62"/>
                  </a:cubicBezTo>
                  <a:cubicBezTo>
                    <a:pt x="522" y="62"/>
                    <a:pt x="522" y="62"/>
                    <a:pt x="522" y="62"/>
                  </a:cubicBezTo>
                  <a:cubicBezTo>
                    <a:pt x="522" y="62"/>
                    <a:pt x="522" y="62"/>
                    <a:pt x="522" y="62"/>
                  </a:cubicBezTo>
                  <a:cubicBezTo>
                    <a:pt x="521" y="62"/>
                    <a:pt x="521" y="62"/>
                    <a:pt x="521" y="62"/>
                  </a:cubicBezTo>
                  <a:cubicBezTo>
                    <a:pt x="521" y="62"/>
                    <a:pt x="521" y="62"/>
                    <a:pt x="521" y="62"/>
                  </a:cubicBezTo>
                  <a:cubicBezTo>
                    <a:pt x="521" y="62"/>
                    <a:pt x="521" y="62"/>
                    <a:pt x="521" y="62"/>
                  </a:cubicBezTo>
                  <a:cubicBezTo>
                    <a:pt x="520" y="62"/>
                    <a:pt x="520" y="62"/>
                    <a:pt x="520" y="62"/>
                  </a:cubicBezTo>
                  <a:cubicBezTo>
                    <a:pt x="520" y="62"/>
                    <a:pt x="520" y="62"/>
                    <a:pt x="520" y="62"/>
                  </a:cubicBezTo>
                  <a:cubicBezTo>
                    <a:pt x="519" y="62"/>
                    <a:pt x="519" y="62"/>
                    <a:pt x="519" y="62"/>
                  </a:cubicBezTo>
                  <a:cubicBezTo>
                    <a:pt x="519" y="62"/>
                    <a:pt x="519" y="62"/>
                    <a:pt x="519" y="62"/>
                  </a:cubicBezTo>
                  <a:cubicBezTo>
                    <a:pt x="518" y="62"/>
                    <a:pt x="518" y="63"/>
                    <a:pt x="518" y="63"/>
                  </a:cubicBezTo>
                  <a:cubicBezTo>
                    <a:pt x="517" y="62"/>
                    <a:pt x="517" y="62"/>
                    <a:pt x="517" y="62"/>
                  </a:cubicBezTo>
                  <a:cubicBezTo>
                    <a:pt x="517" y="63"/>
                    <a:pt x="517" y="63"/>
                    <a:pt x="517" y="63"/>
                  </a:cubicBezTo>
                  <a:cubicBezTo>
                    <a:pt x="517" y="63"/>
                    <a:pt x="517" y="63"/>
                    <a:pt x="517" y="63"/>
                  </a:cubicBezTo>
                  <a:cubicBezTo>
                    <a:pt x="516" y="63"/>
                    <a:pt x="516" y="63"/>
                    <a:pt x="516" y="63"/>
                  </a:cubicBezTo>
                  <a:cubicBezTo>
                    <a:pt x="515" y="63"/>
                    <a:pt x="515" y="63"/>
                    <a:pt x="515" y="63"/>
                  </a:cubicBezTo>
                  <a:cubicBezTo>
                    <a:pt x="515" y="63"/>
                    <a:pt x="515" y="63"/>
                    <a:pt x="515" y="63"/>
                  </a:cubicBezTo>
                  <a:cubicBezTo>
                    <a:pt x="515" y="63"/>
                    <a:pt x="515" y="63"/>
                    <a:pt x="515" y="63"/>
                  </a:cubicBezTo>
                  <a:cubicBezTo>
                    <a:pt x="514" y="63"/>
                    <a:pt x="514" y="63"/>
                    <a:pt x="514" y="63"/>
                  </a:cubicBezTo>
                  <a:cubicBezTo>
                    <a:pt x="514" y="63"/>
                    <a:pt x="514" y="63"/>
                    <a:pt x="514" y="63"/>
                  </a:cubicBezTo>
                  <a:cubicBezTo>
                    <a:pt x="514" y="64"/>
                    <a:pt x="514" y="64"/>
                    <a:pt x="514" y="64"/>
                  </a:cubicBezTo>
                  <a:cubicBezTo>
                    <a:pt x="514" y="64"/>
                    <a:pt x="514" y="64"/>
                    <a:pt x="514" y="64"/>
                  </a:cubicBezTo>
                  <a:cubicBezTo>
                    <a:pt x="513" y="64"/>
                    <a:pt x="513" y="64"/>
                    <a:pt x="513" y="64"/>
                  </a:cubicBezTo>
                  <a:cubicBezTo>
                    <a:pt x="513" y="64"/>
                    <a:pt x="513" y="64"/>
                    <a:pt x="513" y="64"/>
                  </a:cubicBezTo>
                  <a:cubicBezTo>
                    <a:pt x="513" y="64"/>
                    <a:pt x="513" y="64"/>
                    <a:pt x="513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3" y="64"/>
                    <a:pt x="513" y="64"/>
                    <a:pt x="513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4"/>
                    <a:pt x="511" y="64"/>
                    <a:pt x="512" y="64"/>
                  </a:cubicBezTo>
                  <a:cubicBezTo>
                    <a:pt x="512" y="64"/>
                    <a:pt x="512" y="64"/>
                    <a:pt x="512" y="64"/>
                  </a:cubicBezTo>
                  <a:cubicBezTo>
                    <a:pt x="512" y="65"/>
                    <a:pt x="512" y="65"/>
                    <a:pt x="512" y="65"/>
                  </a:cubicBezTo>
                  <a:cubicBezTo>
                    <a:pt x="511" y="65"/>
                    <a:pt x="511" y="65"/>
                    <a:pt x="511" y="65"/>
                  </a:cubicBezTo>
                  <a:cubicBezTo>
                    <a:pt x="511" y="65"/>
                    <a:pt x="511" y="65"/>
                    <a:pt x="511" y="65"/>
                  </a:cubicBezTo>
                  <a:cubicBezTo>
                    <a:pt x="511" y="65"/>
                    <a:pt x="511" y="65"/>
                    <a:pt x="511" y="65"/>
                  </a:cubicBezTo>
                  <a:cubicBezTo>
                    <a:pt x="511" y="65"/>
                    <a:pt x="511" y="65"/>
                    <a:pt x="511" y="65"/>
                  </a:cubicBezTo>
                  <a:cubicBezTo>
                    <a:pt x="511" y="65"/>
                    <a:pt x="511" y="65"/>
                    <a:pt x="512" y="65"/>
                  </a:cubicBezTo>
                  <a:cubicBezTo>
                    <a:pt x="512" y="65"/>
                    <a:pt x="512" y="65"/>
                    <a:pt x="512" y="65"/>
                  </a:cubicBezTo>
                  <a:cubicBezTo>
                    <a:pt x="512" y="65"/>
                    <a:pt x="512" y="65"/>
                    <a:pt x="512" y="65"/>
                  </a:cubicBezTo>
                  <a:cubicBezTo>
                    <a:pt x="512" y="65"/>
                    <a:pt x="512" y="65"/>
                    <a:pt x="512" y="65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2" y="66"/>
                    <a:pt x="512" y="66"/>
                    <a:pt x="511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0" y="66"/>
                    <a:pt x="510" y="66"/>
                    <a:pt x="510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1" y="66"/>
                    <a:pt x="511" y="66"/>
                    <a:pt x="511" y="66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2" y="66"/>
                    <a:pt x="512" y="66"/>
                    <a:pt x="512" y="66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3" y="67"/>
                    <a:pt x="513" y="67"/>
                    <a:pt x="513" y="67"/>
                  </a:cubicBezTo>
                  <a:cubicBezTo>
                    <a:pt x="513" y="67"/>
                    <a:pt x="513" y="67"/>
                    <a:pt x="513" y="67"/>
                  </a:cubicBezTo>
                  <a:cubicBezTo>
                    <a:pt x="513" y="67"/>
                    <a:pt x="513" y="67"/>
                    <a:pt x="513" y="67"/>
                  </a:cubicBezTo>
                  <a:cubicBezTo>
                    <a:pt x="513" y="67"/>
                    <a:pt x="513" y="67"/>
                    <a:pt x="513" y="67"/>
                  </a:cubicBezTo>
                  <a:cubicBezTo>
                    <a:pt x="513" y="67"/>
                    <a:pt x="513" y="67"/>
                    <a:pt x="513" y="67"/>
                  </a:cubicBezTo>
                  <a:cubicBezTo>
                    <a:pt x="513" y="67"/>
                    <a:pt x="513" y="67"/>
                    <a:pt x="513" y="67"/>
                  </a:cubicBezTo>
                  <a:cubicBezTo>
                    <a:pt x="513" y="67"/>
                    <a:pt x="513" y="67"/>
                    <a:pt x="513" y="67"/>
                  </a:cubicBezTo>
                  <a:cubicBezTo>
                    <a:pt x="514" y="67"/>
                    <a:pt x="513" y="67"/>
                    <a:pt x="513" y="68"/>
                  </a:cubicBezTo>
                  <a:cubicBezTo>
                    <a:pt x="513" y="68"/>
                    <a:pt x="513" y="68"/>
                    <a:pt x="513" y="68"/>
                  </a:cubicBezTo>
                  <a:cubicBezTo>
                    <a:pt x="513" y="68"/>
                    <a:pt x="513" y="68"/>
                    <a:pt x="513" y="68"/>
                  </a:cubicBezTo>
                  <a:cubicBezTo>
                    <a:pt x="513" y="68"/>
                    <a:pt x="513" y="68"/>
                    <a:pt x="513" y="68"/>
                  </a:cubicBezTo>
                  <a:cubicBezTo>
                    <a:pt x="513" y="68"/>
                    <a:pt x="513" y="68"/>
                    <a:pt x="513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4" y="69"/>
                    <a:pt x="514" y="69"/>
                    <a:pt x="514" y="69"/>
                  </a:cubicBezTo>
                  <a:cubicBezTo>
                    <a:pt x="513" y="69"/>
                    <a:pt x="513" y="69"/>
                    <a:pt x="513" y="69"/>
                  </a:cubicBezTo>
                  <a:cubicBezTo>
                    <a:pt x="513" y="69"/>
                    <a:pt x="513" y="69"/>
                    <a:pt x="513" y="69"/>
                  </a:cubicBezTo>
                  <a:cubicBezTo>
                    <a:pt x="513" y="69"/>
                    <a:pt x="513" y="69"/>
                    <a:pt x="513" y="69"/>
                  </a:cubicBezTo>
                  <a:cubicBezTo>
                    <a:pt x="513" y="69"/>
                    <a:pt x="513" y="69"/>
                    <a:pt x="513" y="69"/>
                  </a:cubicBezTo>
                  <a:cubicBezTo>
                    <a:pt x="512" y="69"/>
                    <a:pt x="512" y="69"/>
                    <a:pt x="512" y="69"/>
                  </a:cubicBezTo>
                  <a:cubicBezTo>
                    <a:pt x="513" y="70"/>
                    <a:pt x="513" y="70"/>
                    <a:pt x="513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4" y="70"/>
                    <a:pt x="514" y="70"/>
                    <a:pt x="514" y="70"/>
                  </a:cubicBezTo>
                  <a:cubicBezTo>
                    <a:pt x="515" y="70"/>
                    <a:pt x="515" y="70"/>
                    <a:pt x="515" y="70"/>
                  </a:cubicBezTo>
                  <a:cubicBezTo>
                    <a:pt x="515" y="70"/>
                    <a:pt x="515" y="70"/>
                    <a:pt x="515" y="70"/>
                  </a:cubicBezTo>
                  <a:cubicBezTo>
                    <a:pt x="516" y="70"/>
                    <a:pt x="516" y="70"/>
                    <a:pt x="516" y="70"/>
                  </a:cubicBezTo>
                  <a:cubicBezTo>
                    <a:pt x="516" y="70"/>
                    <a:pt x="516" y="70"/>
                    <a:pt x="516" y="70"/>
                  </a:cubicBezTo>
                  <a:cubicBezTo>
                    <a:pt x="516" y="70"/>
                    <a:pt x="516" y="70"/>
                    <a:pt x="516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17" y="70"/>
                    <a:pt x="517" y="70"/>
                    <a:pt x="517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8" y="69"/>
                    <a:pt x="518" y="69"/>
                    <a:pt x="518" y="69"/>
                  </a:cubicBezTo>
                  <a:cubicBezTo>
                    <a:pt x="519" y="69"/>
                    <a:pt x="519" y="69"/>
                    <a:pt x="519" y="69"/>
                  </a:cubicBezTo>
                  <a:cubicBezTo>
                    <a:pt x="519" y="69"/>
                    <a:pt x="519" y="69"/>
                    <a:pt x="519" y="69"/>
                  </a:cubicBezTo>
                  <a:cubicBezTo>
                    <a:pt x="519" y="69"/>
                    <a:pt x="519" y="69"/>
                    <a:pt x="519" y="69"/>
                  </a:cubicBezTo>
                  <a:cubicBezTo>
                    <a:pt x="519" y="69"/>
                    <a:pt x="519" y="69"/>
                    <a:pt x="519" y="69"/>
                  </a:cubicBezTo>
                  <a:cubicBezTo>
                    <a:pt x="520" y="69"/>
                    <a:pt x="520" y="69"/>
                    <a:pt x="520" y="69"/>
                  </a:cubicBezTo>
                  <a:cubicBezTo>
                    <a:pt x="520" y="69"/>
                    <a:pt x="520" y="69"/>
                    <a:pt x="520" y="69"/>
                  </a:cubicBezTo>
                  <a:cubicBezTo>
                    <a:pt x="520" y="69"/>
                    <a:pt x="520" y="69"/>
                    <a:pt x="521" y="69"/>
                  </a:cubicBezTo>
                  <a:cubicBezTo>
                    <a:pt x="521" y="69"/>
                    <a:pt x="521" y="69"/>
                    <a:pt x="521" y="69"/>
                  </a:cubicBezTo>
                  <a:cubicBezTo>
                    <a:pt x="521" y="69"/>
                    <a:pt x="521" y="69"/>
                    <a:pt x="521" y="69"/>
                  </a:cubicBezTo>
                  <a:cubicBezTo>
                    <a:pt x="521" y="69"/>
                    <a:pt x="521" y="69"/>
                    <a:pt x="521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2" y="69"/>
                    <a:pt x="522" y="69"/>
                    <a:pt x="522" y="69"/>
                  </a:cubicBezTo>
                  <a:cubicBezTo>
                    <a:pt x="523" y="69"/>
                    <a:pt x="523" y="69"/>
                    <a:pt x="523" y="69"/>
                  </a:cubicBezTo>
                  <a:cubicBezTo>
                    <a:pt x="523" y="69"/>
                    <a:pt x="523" y="69"/>
                    <a:pt x="523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24" y="69"/>
                    <a:pt x="524" y="69"/>
                    <a:pt x="524" y="69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6" y="69"/>
                    <a:pt x="526" y="69"/>
                    <a:pt x="526" y="69"/>
                  </a:cubicBezTo>
                  <a:cubicBezTo>
                    <a:pt x="526" y="69"/>
                    <a:pt x="526" y="69"/>
                    <a:pt x="526" y="69"/>
                  </a:cubicBezTo>
                  <a:cubicBezTo>
                    <a:pt x="527" y="69"/>
                    <a:pt x="527" y="69"/>
                    <a:pt x="527" y="69"/>
                  </a:cubicBezTo>
                  <a:cubicBezTo>
                    <a:pt x="527" y="69"/>
                    <a:pt x="527" y="69"/>
                    <a:pt x="527" y="69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27" y="68"/>
                    <a:pt x="527" y="68"/>
                    <a:pt x="528" y="68"/>
                  </a:cubicBezTo>
                  <a:cubicBezTo>
                    <a:pt x="528" y="68"/>
                    <a:pt x="528" y="68"/>
                    <a:pt x="528" y="68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8"/>
                    <a:pt x="530" y="68"/>
                    <a:pt x="530" y="68"/>
                  </a:cubicBezTo>
                  <a:cubicBezTo>
                    <a:pt x="530" y="68"/>
                    <a:pt x="530" y="68"/>
                    <a:pt x="530" y="68"/>
                  </a:cubicBezTo>
                  <a:cubicBezTo>
                    <a:pt x="530" y="68"/>
                    <a:pt x="530" y="68"/>
                    <a:pt x="530" y="68"/>
                  </a:cubicBezTo>
                  <a:cubicBezTo>
                    <a:pt x="530" y="68"/>
                    <a:pt x="530" y="68"/>
                    <a:pt x="530" y="68"/>
                  </a:cubicBezTo>
                  <a:cubicBezTo>
                    <a:pt x="530" y="68"/>
                    <a:pt x="530" y="68"/>
                    <a:pt x="530" y="68"/>
                  </a:cubicBezTo>
                  <a:cubicBezTo>
                    <a:pt x="530" y="68"/>
                    <a:pt x="530" y="68"/>
                    <a:pt x="530" y="68"/>
                  </a:cubicBezTo>
                  <a:cubicBezTo>
                    <a:pt x="531" y="68"/>
                    <a:pt x="531" y="67"/>
                    <a:pt x="532" y="67"/>
                  </a:cubicBezTo>
                  <a:cubicBezTo>
                    <a:pt x="532" y="67"/>
                    <a:pt x="532" y="67"/>
                    <a:pt x="532" y="67"/>
                  </a:cubicBezTo>
                  <a:cubicBezTo>
                    <a:pt x="532" y="67"/>
                    <a:pt x="533" y="67"/>
                    <a:pt x="533" y="67"/>
                  </a:cubicBezTo>
                  <a:cubicBezTo>
                    <a:pt x="533" y="67"/>
                    <a:pt x="533" y="67"/>
                    <a:pt x="533" y="67"/>
                  </a:cubicBezTo>
                  <a:cubicBezTo>
                    <a:pt x="533" y="67"/>
                    <a:pt x="533" y="67"/>
                    <a:pt x="533" y="67"/>
                  </a:cubicBezTo>
                  <a:cubicBezTo>
                    <a:pt x="533" y="67"/>
                    <a:pt x="533" y="67"/>
                    <a:pt x="533" y="67"/>
                  </a:cubicBezTo>
                  <a:cubicBezTo>
                    <a:pt x="534" y="67"/>
                    <a:pt x="534" y="67"/>
                    <a:pt x="534" y="67"/>
                  </a:cubicBezTo>
                  <a:cubicBezTo>
                    <a:pt x="534" y="67"/>
                    <a:pt x="534" y="67"/>
                    <a:pt x="534" y="67"/>
                  </a:cubicBezTo>
                  <a:cubicBezTo>
                    <a:pt x="535" y="67"/>
                    <a:pt x="535" y="67"/>
                    <a:pt x="535" y="67"/>
                  </a:cubicBezTo>
                  <a:cubicBezTo>
                    <a:pt x="535" y="67"/>
                    <a:pt x="535" y="67"/>
                    <a:pt x="535" y="67"/>
                  </a:cubicBezTo>
                  <a:cubicBezTo>
                    <a:pt x="535" y="67"/>
                    <a:pt x="535" y="67"/>
                    <a:pt x="535" y="67"/>
                  </a:cubicBezTo>
                  <a:cubicBezTo>
                    <a:pt x="535" y="67"/>
                    <a:pt x="535" y="67"/>
                    <a:pt x="535" y="67"/>
                  </a:cubicBezTo>
                  <a:cubicBezTo>
                    <a:pt x="536" y="67"/>
                    <a:pt x="536" y="67"/>
                    <a:pt x="536" y="67"/>
                  </a:cubicBezTo>
                  <a:cubicBezTo>
                    <a:pt x="536" y="67"/>
                    <a:pt x="536" y="67"/>
                    <a:pt x="536" y="67"/>
                  </a:cubicBezTo>
                  <a:cubicBezTo>
                    <a:pt x="536" y="67"/>
                    <a:pt x="537" y="67"/>
                    <a:pt x="537" y="67"/>
                  </a:cubicBezTo>
                  <a:cubicBezTo>
                    <a:pt x="537" y="67"/>
                    <a:pt x="537" y="67"/>
                    <a:pt x="537" y="67"/>
                  </a:cubicBezTo>
                  <a:cubicBezTo>
                    <a:pt x="537" y="67"/>
                    <a:pt x="537" y="67"/>
                    <a:pt x="537" y="67"/>
                  </a:cubicBezTo>
                  <a:cubicBezTo>
                    <a:pt x="537" y="67"/>
                    <a:pt x="537" y="67"/>
                    <a:pt x="537" y="67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38" y="67"/>
                    <a:pt x="539" y="67"/>
                    <a:pt x="539" y="67"/>
                  </a:cubicBezTo>
                  <a:cubicBezTo>
                    <a:pt x="539" y="67"/>
                    <a:pt x="540" y="67"/>
                    <a:pt x="540" y="67"/>
                  </a:cubicBezTo>
                  <a:cubicBezTo>
                    <a:pt x="540" y="67"/>
                    <a:pt x="540" y="67"/>
                    <a:pt x="540" y="67"/>
                  </a:cubicBezTo>
                  <a:cubicBezTo>
                    <a:pt x="541" y="67"/>
                    <a:pt x="541" y="67"/>
                    <a:pt x="541" y="67"/>
                  </a:cubicBezTo>
                  <a:cubicBezTo>
                    <a:pt x="541" y="67"/>
                    <a:pt x="541" y="67"/>
                    <a:pt x="541" y="67"/>
                  </a:cubicBezTo>
                  <a:cubicBezTo>
                    <a:pt x="541" y="67"/>
                    <a:pt x="541" y="67"/>
                    <a:pt x="541" y="67"/>
                  </a:cubicBezTo>
                  <a:cubicBezTo>
                    <a:pt x="541" y="67"/>
                    <a:pt x="541" y="67"/>
                    <a:pt x="541" y="67"/>
                  </a:cubicBezTo>
                  <a:cubicBezTo>
                    <a:pt x="541" y="67"/>
                    <a:pt x="541" y="67"/>
                    <a:pt x="541" y="67"/>
                  </a:cubicBezTo>
                  <a:cubicBezTo>
                    <a:pt x="542" y="67"/>
                    <a:pt x="542" y="67"/>
                    <a:pt x="542" y="67"/>
                  </a:cubicBezTo>
                  <a:cubicBezTo>
                    <a:pt x="542" y="67"/>
                    <a:pt x="542" y="67"/>
                    <a:pt x="542" y="67"/>
                  </a:cubicBezTo>
                  <a:cubicBezTo>
                    <a:pt x="542" y="67"/>
                    <a:pt x="542" y="67"/>
                    <a:pt x="542" y="67"/>
                  </a:cubicBezTo>
                  <a:cubicBezTo>
                    <a:pt x="543" y="67"/>
                    <a:pt x="543" y="67"/>
                    <a:pt x="543" y="67"/>
                  </a:cubicBezTo>
                  <a:cubicBezTo>
                    <a:pt x="543" y="67"/>
                    <a:pt x="543" y="67"/>
                    <a:pt x="543" y="67"/>
                  </a:cubicBezTo>
                  <a:cubicBezTo>
                    <a:pt x="544" y="67"/>
                    <a:pt x="544" y="67"/>
                    <a:pt x="544" y="67"/>
                  </a:cubicBezTo>
                  <a:cubicBezTo>
                    <a:pt x="544" y="67"/>
                    <a:pt x="544" y="67"/>
                    <a:pt x="544" y="67"/>
                  </a:cubicBezTo>
                  <a:cubicBezTo>
                    <a:pt x="544" y="67"/>
                    <a:pt x="544" y="67"/>
                    <a:pt x="544" y="67"/>
                  </a:cubicBezTo>
                  <a:cubicBezTo>
                    <a:pt x="544" y="67"/>
                    <a:pt x="544" y="67"/>
                    <a:pt x="544" y="67"/>
                  </a:cubicBezTo>
                  <a:cubicBezTo>
                    <a:pt x="543" y="67"/>
                    <a:pt x="543" y="67"/>
                    <a:pt x="543" y="67"/>
                  </a:cubicBezTo>
                  <a:cubicBezTo>
                    <a:pt x="544" y="67"/>
                    <a:pt x="544" y="67"/>
                    <a:pt x="545" y="67"/>
                  </a:cubicBezTo>
                  <a:cubicBezTo>
                    <a:pt x="545" y="67"/>
                    <a:pt x="544" y="67"/>
                    <a:pt x="545" y="67"/>
                  </a:cubicBezTo>
                  <a:cubicBezTo>
                    <a:pt x="545" y="68"/>
                    <a:pt x="545" y="68"/>
                    <a:pt x="545" y="68"/>
                  </a:cubicBezTo>
                  <a:cubicBezTo>
                    <a:pt x="545" y="68"/>
                    <a:pt x="545" y="68"/>
                    <a:pt x="545" y="68"/>
                  </a:cubicBezTo>
                  <a:cubicBezTo>
                    <a:pt x="545" y="68"/>
                    <a:pt x="545" y="68"/>
                    <a:pt x="545" y="68"/>
                  </a:cubicBezTo>
                  <a:cubicBezTo>
                    <a:pt x="545" y="68"/>
                    <a:pt x="545" y="68"/>
                    <a:pt x="545" y="68"/>
                  </a:cubicBezTo>
                  <a:cubicBezTo>
                    <a:pt x="546" y="68"/>
                    <a:pt x="546" y="68"/>
                    <a:pt x="546" y="68"/>
                  </a:cubicBezTo>
                  <a:cubicBezTo>
                    <a:pt x="546" y="68"/>
                    <a:pt x="546" y="68"/>
                    <a:pt x="546" y="68"/>
                  </a:cubicBezTo>
                  <a:cubicBezTo>
                    <a:pt x="546" y="68"/>
                    <a:pt x="546" y="68"/>
                    <a:pt x="546" y="6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48" y="67"/>
                    <a:pt x="548" y="67"/>
                    <a:pt x="548" y="67"/>
                  </a:cubicBezTo>
                  <a:cubicBezTo>
                    <a:pt x="548" y="67"/>
                    <a:pt x="548" y="67"/>
                    <a:pt x="548" y="67"/>
                  </a:cubicBezTo>
                  <a:cubicBezTo>
                    <a:pt x="548" y="67"/>
                    <a:pt x="548" y="67"/>
                    <a:pt x="548" y="67"/>
                  </a:cubicBezTo>
                  <a:cubicBezTo>
                    <a:pt x="548" y="67"/>
                    <a:pt x="548" y="67"/>
                    <a:pt x="548" y="67"/>
                  </a:cubicBezTo>
                  <a:cubicBezTo>
                    <a:pt x="548" y="67"/>
                    <a:pt x="548" y="67"/>
                    <a:pt x="548" y="67"/>
                  </a:cubicBezTo>
                  <a:cubicBezTo>
                    <a:pt x="548" y="67"/>
                    <a:pt x="548" y="67"/>
                    <a:pt x="548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8" y="67"/>
                    <a:pt x="548" y="67"/>
                    <a:pt x="548" y="67"/>
                  </a:cubicBezTo>
                  <a:cubicBezTo>
                    <a:pt x="548" y="67"/>
                    <a:pt x="548" y="67"/>
                    <a:pt x="548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8" y="68"/>
                    <a:pt x="548" y="68"/>
                    <a:pt x="548" y="68"/>
                  </a:cubicBezTo>
                  <a:cubicBezTo>
                    <a:pt x="547" y="68"/>
                    <a:pt x="547" y="68"/>
                    <a:pt x="547" y="68"/>
                  </a:cubicBezTo>
                  <a:cubicBezTo>
                    <a:pt x="547" y="68"/>
                    <a:pt x="547" y="68"/>
                    <a:pt x="547" y="68"/>
                  </a:cubicBezTo>
                  <a:cubicBezTo>
                    <a:pt x="548" y="68"/>
                    <a:pt x="548" y="68"/>
                    <a:pt x="548" y="68"/>
                  </a:cubicBezTo>
                  <a:cubicBezTo>
                    <a:pt x="548" y="68"/>
                    <a:pt x="548" y="68"/>
                    <a:pt x="548" y="68"/>
                  </a:cubicBezTo>
                  <a:cubicBezTo>
                    <a:pt x="548" y="68"/>
                    <a:pt x="548" y="68"/>
                    <a:pt x="548" y="68"/>
                  </a:cubicBezTo>
                  <a:cubicBezTo>
                    <a:pt x="548" y="68"/>
                    <a:pt x="548" y="68"/>
                    <a:pt x="548" y="68"/>
                  </a:cubicBezTo>
                  <a:cubicBezTo>
                    <a:pt x="549" y="68"/>
                    <a:pt x="549" y="68"/>
                    <a:pt x="549" y="68"/>
                  </a:cubicBezTo>
                  <a:cubicBezTo>
                    <a:pt x="549" y="68"/>
                    <a:pt x="549" y="68"/>
                    <a:pt x="549" y="68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49" y="67"/>
                    <a:pt x="549" y="67"/>
                    <a:pt x="549" y="67"/>
                  </a:cubicBezTo>
                  <a:cubicBezTo>
                    <a:pt x="550" y="67"/>
                    <a:pt x="550" y="67"/>
                    <a:pt x="550" y="67"/>
                  </a:cubicBezTo>
                  <a:cubicBezTo>
                    <a:pt x="550" y="67"/>
                    <a:pt x="550" y="67"/>
                    <a:pt x="550" y="67"/>
                  </a:cubicBezTo>
                  <a:cubicBezTo>
                    <a:pt x="550" y="67"/>
                    <a:pt x="550" y="67"/>
                    <a:pt x="550" y="67"/>
                  </a:cubicBezTo>
                  <a:cubicBezTo>
                    <a:pt x="550" y="67"/>
                    <a:pt x="550" y="67"/>
                    <a:pt x="550" y="67"/>
                  </a:cubicBezTo>
                  <a:cubicBezTo>
                    <a:pt x="550" y="67"/>
                    <a:pt x="550" y="67"/>
                    <a:pt x="550" y="67"/>
                  </a:cubicBezTo>
                  <a:cubicBezTo>
                    <a:pt x="550" y="68"/>
                    <a:pt x="550" y="68"/>
                    <a:pt x="550" y="68"/>
                  </a:cubicBezTo>
                  <a:cubicBezTo>
                    <a:pt x="550" y="68"/>
                    <a:pt x="550" y="68"/>
                    <a:pt x="550" y="68"/>
                  </a:cubicBezTo>
                  <a:cubicBezTo>
                    <a:pt x="550" y="68"/>
                    <a:pt x="550" y="68"/>
                    <a:pt x="550" y="68"/>
                  </a:cubicBezTo>
                  <a:cubicBezTo>
                    <a:pt x="550" y="68"/>
                    <a:pt x="550" y="68"/>
                    <a:pt x="550" y="68"/>
                  </a:cubicBezTo>
                  <a:cubicBezTo>
                    <a:pt x="551" y="68"/>
                    <a:pt x="551" y="68"/>
                    <a:pt x="552" y="68"/>
                  </a:cubicBezTo>
                  <a:cubicBezTo>
                    <a:pt x="551" y="68"/>
                    <a:pt x="551" y="68"/>
                    <a:pt x="551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8"/>
                    <a:pt x="552" y="68"/>
                    <a:pt x="552" y="68"/>
                  </a:cubicBezTo>
                  <a:cubicBezTo>
                    <a:pt x="552" y="69"/>
                    <a:pt x="552" y="69"/>
                    <a:pt x="552" y="69"/>
                  </a:cubicBezTo>
                  <a:cubicBezTo>
                    <a:pt x="552" y="69"/>
                    <a:pt x="552" y="69"/>
                    <a:pt x="552" y="69"/>
                  </a:cubicBezTo>
                  <a:cubicBezTo>
                    <a:pt x="552" y="69"/>
                    <a:pt x="552" y="69"/>
                    <a:pt x="552" y="69"/>
                  </a:cubicBezTo>
                  <a:cubicBezTo>
                    <a:pt x="552" y="69"/>
                    <a:pt x="552" y="69"/>
                    <a:pt x="552" y="69"/>
                  </a:cubicBezTo>
                  <a:cubicBezTo>
                    <a:pt x="553" y="69"/>
                    <a:pt x="553" y="69"/>
                    <a:pt x="553" y="69"/>
                  </a:cubicBezTo>
                  <a:cubicBezTo>
                    <a:pt x="553" y="69"/>
                    <a:pt x="553" y="69"/>
                    <a:pt x="553" y="69"/>
                  </a:cubicBezTo>
                  <a:cubicBezTo>
                    <a:pt x="553" y="69"/>
                    <a:pt x="553" y="69"/>
                    <a:pt x="553" y="69"/>
                  </a:cubicBezTo>
                  <a:cubicBezTo>
                    <a:pt x="553" y="69"/>
                    <a:pt x="553" y="69"/>
                    <a:pt x="553" y="69"/>
                  </a:cubicBezTo>
                  <a:cubicBezTo>
                    <a:pt x="554" y="69"/>
                    <a:pt x="554" y="69"/>
                    <a:pt x="554" y="69"/>
                  </a:cubicBezTo>
                  <a:cubicBezTo>
                    <a:pt x="554" y="69"/>
                    <a:pt x="554" y="69"/>
                    <a:pt x="554" y="69"/>
                  </a:cubicBezTo>
                  <a:cubicBezTo>
                    <a:pt x="554" y="69"/>
                    <a:pt x="554" y="69"/>
                    <a:pt x="555" y="69"/>
                  </a:cubicBezTo>
                  <a:cubicBezTo>
                    <a:pt x="555" y="69"/>
                    <a:pt x="555" y="69"/>
                    <a:pt x="555" y="69"/>
                  </a:cubicBezTo>
                  <a:cubicBezTo>
                    <a:pt x="556" y="69"/>
                    <a:pt x="556" y="69"/>
                    <a:pt x="556" y="69"/>
                  </a:cubicBezTo>
                  <a:cubicBezTo>
                    <a:pt x="556" y="69"/>
                    <a:pt x="556" y="69"/>
                    <a:pt x="556" y="69"/>
                  </a:cubicBezTo>
                  <a:cubicBezTo>
                    <a:pt x="556" y="69"/>
                    <a:pt x="556" y="69"/>
                    <a:pt x="556" y="69"/>
                  </a:cubicBezTo>
                  <a:cubicBezTo>
                    <a:pt x="556" y="69"/>
                    <a:pt x="556" y="69"/>
                    <a:pt x="556" y="69"/>
                  </a:cubicBezTo>
                  <a:cubicBezTo>
                    <a:pt x="556" y="69"/>
                    <a:pt x="556" y="69"/>
                    <a:pt x="556" y="69"/>
                  </a:cubicBezTo>
                  <a:cubicBezTo>
                    <a:pt x="557" y="69"/>
                    <a:pt x="557" y="69"/>
                    <a:pt x="557" y="69"/>
                  </a:cubicBezTo>
                  <a:cubicBezTo>
                    <a:pt x="557" y="69"/>
                    <a:pt x="557" y="69"/>
                    <a:pt x="557" y="69"/>
                  </a:cubicBezTo>
                  <a:cubicBezTo>
                    <a:pt x="558" y="69"/>
                    <a:pt x="558" y="69"/>
                    <a:pt x="558" y="69"/>
                  </a:cubicBezTo>
                  <a:cubicBezTo>
                    <a:pt x="558" y="69"/>
                    <a:pt x="558" y="69"/>
                    <a:pt x="558" y="69"/>
                  </a:cubicBezTo>
                  <a:cubicBezTo>
                    <a:pt x="558" y="69"/>
                    <a:pt x="558" y="69"/>
                    <a:pt x="558" y="69"/>
                  </a:cubicBezTo>
                  <a:cubicBezTo>
                    <a:pt x="558" y="69"/>
                    <a:pt x="558" y="69"/>
                    <a:pt x="558" y="69"/>
                  </a:cubicBezTo>
                  <a:cubicBezTo>
                    <a:pt x="558" y="69"/>
                    <a:pt x="558" y="69"/>
                    <a:pt x="558" y="69"/>
                  </a:cubicBezTo>
                  <a:cubicBezTo>
                    <a:pt x="559" y="69"/>
                    <a:pt x="559" y="69"/>
                    <a:pt x="559" y="69"/>
                  </a:cubicBezTo>
                  <a:cubicBezTo>
                    <a:pt x="559" y="69"/>
                    <a:pt x="559" y="69"/>
                    <a:pt x="559" y="69"/>
                  </a:cubicBezTo>
                  <a:cubicBezTo>
                    <a:pt x="560" y="69"/>
                    <a:pt x="560" y="69"/>
                    <a:pt x="560" y="69"/>
                  </a:cubicBezTo>
                  <a:cubicBezTo>
                    <a:pt x="559" y="69"/>
                    <a:pt x="559" y="69"/>
                    <a:pt x="559" y="69"/>
                  </a:cubicBezTo>
                  <a:cubicBezTo>
                    <a:pt x="559" y="69"/>
                    <a:pt x="559" y="69"/>
                    <a:pt x="559" y="69"/>
                  </a:cubicBezTo>
                  <a:cubicBezTo>
                    <a:pt x="560" y="69"/>
                    <a:pt x="560" y="69"/>
                    <a:pt x="560" y="69"/>
                  </a:cubicBezTo>
                  <a:cubicBezTo>
                    <a:pt x="560" y="68"/>
                    <a:pt x="560" y="68"/>
                    <a:pt x="560" y="68"/>
                  </a:cubicBezTo>
                  <a:cubicBezTo>
                    <a:pt x="560" y="68"/>
                    <a:pt x="560" y="68"/>
                    <a:pt x="560" y="68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60" y="69"/>
                    <a:pt x="560" y="69"/>
                    <a:pt x="560" y="69"/>
                  </a:cubicBezTo>
                  <a:cubicBezTo>
                    <a:pt x="560" y="69"/>
                    <a:pt x="560" y="69"/>
                    <a:pt x="560" y="69"/>
                  </a:cubicBezTo>
                  <a:cubicBezTo>
                    <a:pt x="560" y="69"/>
                    <a:pt x="560" y="69"/>
                    <a:pt x="560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61" y="69"/>
                    <a:pt x="561" y="69"/>
                    <a:pt x="561" y="69"/>
                  </a:cubicBezTo>
                  <a:cubicBezTo>
                    <a:pt x="562" y="69"/>
                    <a:pt x="562" y="69"/>
                    <a:pt x="562" y="69"/>
                  </a:cubicBezTo>
                  <a:cubicBezTo>
                    <a:pt x="562" y="69"/>
                    <a:pt x="562" y="69"/>
                    <a:pt x="562" y="69"/>
                  </a:cubicBezTo>
                  <a:cubicBezTo>
                    <a:pt x="562" y="69"/>
                    <a:pt x="562" y="69"/>
                    <a:pt x="562" y="69"/>
                  </a:cubicBezTo>
                  <a:cubicBezTo>
                    <a:pt x="562" y="69"/>
                    <a:pt x="562" y="69"/>
                    <a:pt x="562" y="69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64" y="69"/>
                    <a:pt x="564" y="69"/>
                    <a:pt x="564" y="69"/>
                  </a:cubicBezTo>
                  <a:cubicBezTo>
                    <a:pt x="564" y="68"/>
                    <a:pt x="564" y="68"/>
                    <a:pt x="564" y="68"/>
                  </a:cubicBezTo>
                  <a:cubicBezTo>
                    <a:pt x="564" y="68"/>
                    <a:pt x="564" y="68"/>
                    <a:pt x="564" y="68"/>
                  </a:cubicBezTo>
                  <a:cubicBezTo>
                    <a:pt x="564" y="68"/>
                    <a:pt x="564" y="68"/>
                    <a:pt x="564" y="68"/>
                  </a:cubicBezTo>
                  <a:cubicBezTo>
                    <a:pt x="564" y="68"/>
                    <a:pt x="564" y="68"/>
                    <a:pt x="564" y="68"/>
                  </a:cubicBezTo>
                  <a:cubicBezTo>
                    <a:pt x="565" y="68"/>
                    <a:pt x="565" y="68"/>
                    <a:pt x="565" y="68"/>
                  </a:cubicBezTo>
                  <a:cubicBezTo>
                    <a:pt x="565" y="68"/>
                    <a:pt x="565" y="68"/>
                    <a:pt x="565" y="68"/>
                  </a:cubicBezTo>
                  <a:cubicBezTo>
                    <a:pt x="565" y="68"/>
                    <a:pt x="565" y="68"/>
                    <a:pt x="565" y="68"/>
                  </a:cubicBezTo>
                  <a:cubicBezTo>
                    <a:pt x="566" y="68"/>
                    <a:pt x="566" y="68"/>
                    <a:pt x="566" y="68"/>
                  </a:cubicBezTo>
                  <a:cubicBezTo>
                    <a:pt x="566" y="68"/>
                    <a:pt x="566" y="68"/>
                    <a:pt x="566" y="68"/>
                  </a:cubicBezTo>
                  <a:cubicBezTo>
                    <a:pt x="567" y="68"/>
                    <a:pt x="567" y="68"/>
                    <a:pt x="567" y="68"/>
                  </a:cubicBezTo>
                  <a:cubicBezTo>
                    <a:pt x="568" y="68"/>
                    <a:pt x="568" y="68"/>
                    <a:pt x="568" y="68"/>
                  </a:cubicBezTo>
                  <a:cubicBezTo>
                    <a:pt x="568" y="68"/>
                    <a:pt x="568" y="68"/>
                    <a:pt x="568" y="68"/>
                  </a:cubicBezTo>
                  <a:cubicBezTo>
                    <a:pt x="568" y="68"/>
                    <a:pt x="568" y="68"/>
                    <a:pt x="568" y="68"/>
                  </a:cubicBezTo>
                  <a:cubicBezTo>
                    <a:pt x="568" y="68"/>
                    <a:pt x="568" y="68"/>
                    <a:pt x="568" y="68"/>
                  </a:cubicBezTo>
                  <a:cubicBezTo>
                    <a:pt x="568" y="68"/>
                    <a:pt x="568" y="68"/>
                    <a:pt x="568" y="68"/>
                  </a:cubicBezTo>
                  <a:cubicBezTo>
                    <a:pt x="568" y="68"/>
                    <a:pt x="568" y="68"/>
                    <a:pt x="568" y="68"/>
                  </a:cubicBezTo>
                  <a:cubicBezTo>
                    <a:pt x="569" y="68"/>
                    <a:pt x="568" y="68"/>
                    <a:pt x="569" y="68"/>
                  </a:cubicBezTo>
                  <a:cubicBezTo>
                    <a:pt x="568" y="68"/>
                    <a:pt x="568" y="68"/>
                    <a:pt x="568" y="68"/>
                  </a:cubicBezTo>
                  <a:cubicBezTo>
                    <a:pt x="568" y="68"/>
                    <a:pt x="568" y="68"/>
                    <a:pt x="568" y="68"/>
                  </a:cubicBezTo>
                  <a:cubicBezTo>
                    <a:pt x="568" y="67"/>
                    <a:pt x="568" y="67"/>
                    <a:pt x="568" y="67"/>
                  </a:cubicBezTo>
                  <a:cubicBezTo>
                    <a:pt x="568" y="67"/>
                    <a:pt x="568" y="67"/>
                    <a:pt x="568" y="67"/>
                  </a:cubicBezTo>
                  <a:cubicBezTo>
                    <a:pt x="568" y="67"/>
                    <a:pt x="568" y="67"/>
                    <a:pt x="568" y="67"/>
                  </a:cubicBezTo>
                  <a:cubicBezTo>
                    <a:pt x="569" y="67"/>
                    <a:pt x="569" y="67"/>
                    <a:pt x="569" y="67"/>
                  </a:cubicBezTo>
                  <a:cubicBezTo>
                    <a:pt x="569" y="67"/>
                    <a:pt x="569" y="67"/>
                    <a:pt x="569" y="67"/>
                  </a:cubicBezTo>
                  <a:cubicBezTo>
                    <a:pt x="569" y="67"/>
                    <a:pt x="569" y="67"/>
                    <a:pt x="569" y="67"/>
                  </a:cubicBezTo>
                  <a:cubicBezTo>
                    <a:pt x="569" y="67"/>
                    <a:pt x="569" y="67"/>
                    <a:pt x="569" y="67"/>
                  </a:cubicBezTo>
                  <a:cubicBezTo>
                    <a:pt x="569" y="67"/>
                    <a:pt x="569" y="67"/>
                    <a:pt x="569" y="67"/>
                  </a:cubicBezTo>
                  <a:cubicBezTo>
                    <a:pt x="569" y="67"/>
                    <a:pt x="569" y="67"/>
                    <a:pt x="569" y="67"/>
                  </a:cubicBezTo>
                  <a:cubicBezTo>
                    <a:pt x="569" y="67"/>
                    <a:pt x="569" y="67"/>
                    <a:pt x="569" y="67"/>
                  </a:cubicBezTo>
                  <a:cubicBezTo>
                    <a:pt x="570" y="66"/>
                    <a:pt x="570" y="66"/>
                    <a:pt x="570" y="66"/>
                  </a:cubicBezTo>
                  <a:cubicBezTo>
                    <a:pt x="570" y="66"/>
                    <a:pt x="570" y="66"/>
                    <a:pt x="570" y="66"/>
                  </a:cubicBezTo>
                  <a:cubicBezTo>
                    <a:pt x="570" y="66"/>
                    <a:pt x="570" y="66"/>
                    <a:pt x="570" y="66"/>
                  </a:cubicBezTo>
                  <a:cubicBezTo>
                    <a:pt x="570" y="66"/>
                    <a:pt x="570" y="66"/>
                    <a:pt x="570" y="66"/>
                  </a:cubicBezTo>
                  <a:cubicBezTo>
                    <a:pt x="570" y="66"/>
                    <a:pt x="570" y="66"/>
                    <a:pt x="570" y="66"/>
                  </a:cubicBezTo>
                  <a:cubicBezTo>
                    <a:pt x="570" y="66"/>
                    <a:pt x="570" y="66"/>
                    <a:pt x="570" y="66"/>
                  </a:cubicBezTo>
                  <a:cubicBezTo>
                    <a:pt x="570" y="66"/>
                    <a:pt x="570" y="66"/>
                    <a:pt x="570" y="66"/>
                  </a:cubicBezTo>
                  <a:cubicBezTo>
                    <a:pt x="570" y="66"/>
                    <a:pt x="570" y="66"/>
                    <a:pt x="570" y="66"/>
                  </a:cubicBezTo>
                  <a:cubicBezTo>
                    <a:pt x="571" y="66"/>
                    <a:pt x="571" y="66"/>
                    <a:pt x="571" y="66"/>
                  </a:cubicBezTo>
                  <a:cubicBezTo>
                    <a:pt x="571" y="66"/>
                    <a:pt x="571" y="66"/>
                    <a:pt x="571" y="66"/>
                  </a:cubicBezTo>
                  <a:cubicBezTo>
                    <a:pt x="571" y="65"/>
                    <a:pt x="571" y="65"/>
                    <a:pt x="571" y="65"/>
                  </a:cubicBezTo>
                  <a:cubicBezTo>
                    <a:pt x="571" y="65"/>
                    <a:pt x="571" y="65"/>
                    <a:pt x="571" y="65"/>
                  </a:cubicBezTo>
                  <a:cubicBezTo>
                    <a:pt x="571" y="65"/>
                    <a:pt x="571" y="65"/>
                    <a:pt x="571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2" y="65"/>
                    <a:pt x="572" y="65"/>
                    <a:pt x="572" y="65"/>
                  </a:cubicBezTo>
                  <a:cubicBezTo>
                    <a:pt x="573" y="65"/>
                    <a:pt x="573" y="65"/>
                    <a:pt x="573" y="65"/>
                  </a:cubicBezTo>
                  <a:cubicBezTo>
                    <a:pt x="573" y="65"/>
                    <a:pt x="573" y="65"/>
                    <a:pt x="573" y="65"/>
                  </a:cubicBezTo>
                  <a:cubicBezTo>
                    <a:pt x="573" y="65"/>
                    <a:pt x="573" y="65"/>
                    <a:pt x="573" y="65"/>
                  </a:cubicBezTo>
                  <a:cubicBezTo>
                    <a:pt x="573" y="65"/>
                    <a:pt x="573" y="65"/>
                    <a:pt x="573" y="65"/>
                  </a:cubicBezTo>
                  <a:cubicBezTo>
                    <a:pt x="574" y="64"/>
                    <a:pt x="574" y="64"/>
                    <a:pt x="574" y="64"/>
                  </a:cubicBezTo>
                  <a:cubicBezTo>
                    <a:pt x="574" y="64"/>
                    <a:pt x="574" y="64"/>
                    <a:pt x="574" y="64"/>
                  </a:cubicBezTo>
                  <a:cubicBezTo>
                    <a:pt x="574" y="64"/>
                    <a:pt x="574" y="64"/>
                    <a:pt x="574" y="64"/>
                  </a:cubicBezTo>
                  <a:cubicBezTo>
                    <a:pt x="574" y="64"/>
                    <a:pt x="574" y="64"/>
                    <a:pt x="574" y="64"/>
                  </a:cubicBezTo>
                  <a:cubicBezTo>
                    <a:pt x="574" y="64"/>
                    <a:pt x="574" y="64"/>
                    <a:pt x="574" y="64"/>
                  </a:cubicBezTo>
                  <a:cubicBezTo>
                    <a:pt x="574" y="64"/>
                    <a:pt x="574" y="64"/>
                    <a:pt x="574" y="64"/>
                  </a:cubicBezTo>
                  <a:cubicBezTo>
                    <a:pt x="574" y="64"/>
                    <a:pt x="574" y="64"/>
                    <a:pt x="574" y="64"/>
                  </a:cubicBezTo>
                  <a:cubicBezTo>
                    <a:pt x="575" y="64"/>
                    <a:pt x="575" y="64"/>
                    <a:pt x="575" y="64"/>
                  </a:cubicBezTo>
                  <a:cubicBezTo>
                    <a:pt x="575" y="64"/>
                    <a:pt x="575" y="64"/>
                    <a:pt x="575" y="64"/>
                  </a:cubicBezTo>
                  <a:cubicBezTo>
                    <a:pt x="574" y="64"/>
                    <a:pt x="574" y="63"/>
                    <a:pt x="575" y="63"/>
                  </a:cubicBezTo>
                  <a:cubicBezTo>
                    <a:pt x="575" y="63"/>
                    <a:pt x="575" y="63"/>
                    <a:pt x="575" y="63"/>
                  </a:cubicBezTo>
                  <a:cubicBezTo>
                    <a:pt x="575" y="63"/>
                    <a:pt x="575" y="63"/>
                    <a:pt x="575" y="63"/>
                  </a:cubicBezTo>
                  <a:cubicBezTo>
                    <a:pt x="575" y="63"/>
                    <a:pt x="575" y="63"/>
                    <a:pt x="575" y="63"/>
                  </a:cubicBezTo>
                  <a:cubicBezTo>
                    <a:pt x="575" y="63"/>
                    <a:pt x="575" y="63"/>
                    <a:pt x="575" y="63"/>
                  </a:cubicBezTo>
                  <a:cubicBezTo>
                    <a:pt x="575" y="63"/>
                    <a:pt x="575" y="63"/>
                    <a:pt x="575" y="63"/>
                  </a:cubicBezTo>
                  <a:cubicBezTo>
                    <a:pt x="575" y="63"/>
                    <a:pt x="575" y="63"/>
                    <a:pt x="575" y="63"/>
                  </a:cubicBezTo>
                  <a:cubicBezTo>
                    <a:pt x="575" y="62"/>
                    <a:pt x="575" y="62"/>
                    <a:pt x="575" y="62"/>
                  </a:cubicBezTo>
                  <a:cubicBezTo>
                    <a:pt x="575" y="62"/>
                    <a:pt x="575" y="62"/>
                    <a:pt x="575" y="62"/>
                  </a:cubicBezTo>
                  <a:close/>
                  <a:moveTo>
                    <a:pt x="546" y="66"/>
                  </a:moveTo>
                  <a:cubicBezTo>
                    <a:pt x="546" y="66"/>
                    <a:pt x="546" y="66"/>
                    <a:pt x="546" y="66"/>
                  </a:cubicBezTo>
                  <a:cubicBezTo>
                    <a:pt x="545" y="66"/>
                    <a:pt x="545" y="66"/>
                    <a:pt x="545" y="66"/>
                  </a:cubicBezTo>
                  <a:cubicBezTo>
                    <a:pt x="545" y="66"/>
                    <a:pt x="545" y="66"/>
                    <a:pt x="545" y="66"/>
                  </a:cubicBezTo>
                  <a:cubicBezTo>
                    <a:pt x="546" y="66"/>
                    <a:pt x="546" y="66"/>
                    <a:pt x="546" y="66"/>
                  </a:cubicBezTo>
                  <a:close/>
                  <a:moveTo>
                    <a:pt x="547" y="66"/>
                  </a:moveTo>
                  <a:cubicBezTo>
                    <a:pt x="547" y="66"/>
                    <a:pt x="547" y="66"/>
                    <a:pt x="547" y="66"/>
                  </a:cubicBezTo>
                  <a:cubicBezTo>
                    <a:pt x="547" y="66"/>
                    <a:pt x="547" y="66"/>
                    <a:pt x="547" y="66"/>
                  </a:cubicBezTo>
                  <a:cubicBezTo>
                    <a:pt x="547" y="66"/>
                    <a:pt x="547" y="66"/>
                    <a:pt x="547" y="66"/>
                  </a:cubicBezTo>
                  <a:cubicBezTo>
                    <a:pt x="547" y="66"/>
                    <a:pt x="547" y="66"/>
                    <a:pt x="547" y="66"/>
                  </a:cubicBezTo>
                  <a:cubicBezTo>
                    <a:pt x="546" y="66"/>
                    <a:pt x="546" y="66"/>
                    <a:pt x="546" y="66"/>
                  </a:cubicBezTo>
                  <a:cubicBezTo>
                    <a:pt x="546" y="66"/>
                    <a:pt x="546" y="66"/>
                    <a:pt x="546" y="66"/>
                  </a:cubicBezTo>
                  <a:cubicBezTo>
                    <a:pt x="547" y="66"/>
                    <a:pt x="547" y="66"/>
                    <a:pt x="547" y="66"/>
                  </a:cubicBezTo>
                  <a:close/>
                  <a:moveTo>
                    <a:pt x="550" y="66"/>
                  </a:moveTo>
                  <a:cubicBezTo>
                    <a:pt x="550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49" y="65"/>
                    <a:pt x="549" y="65"/>
                    <a:pt x="549" y="65"/>
                  </a:cubicBezTo>
                  <a:cubicBezTo>
                    <a:pt x="549" y="65"/>
                    <a:pt x="549" y="65"/>
                    <a:pt x="549" y="65"/>
                  </a:cubicBezTo>
                  <a:cubicBezTo>
                    <a:pt x="550" y="66"/>
                    <a:pt x="550" y="66"/>
                    <a:pt x="550" y="66"/>
                  </a:cubicBezTo>
                  <a:cubicBezTo>
                    <a:pt x="550" y="66"/>
                    <a:pt x="550" y="66"/>
                    <a:pt x="550" y="66"/>
                  </a:cubicBezTo>
                  <a:close/>
                  <a:moveTo>
                    <a:pt x="542" y="57"/>
                  </a:moveTo>
                  <a:cubicBezTo>
                    <a:pt x="541" y="57"/>
                    <a:pt x="541" y="57"/>
                    <a:pt x="541" y="57"/>
                  </a:cubicBezTo>
                  <a:cubicBezTo>
                    <a:pt x="542" y="56"/>
                    <a:pt x="542" y="56"/>
                    <a:pt x="542" y="56"/>
                  </a:cubicBezTo>
                  <a:cubicBezTo>
                    <a:pt x="542" y="56"/>
                    <a:pt x="542" y="56"/>
                    <a:pt x="542" y="56"/>
                  </a:cubicBezTo>
                  <a:cubicBezTo>
                    <a:pt x="542" y="56"/>
                    <a:pt x="542" y="56"/>
                    <a:pt x="542" y="56"/>
                  </a:cubicBezTo>
                  <a:cubicBezTo>
                    <a:pt x="542" y="56"/>
                    <a:pt x="542" y="56"/>
                    <a:pt x="542" y="56"/>
                  </a:cubicBezTo>
                  <a:cubicBezTo>
                    <a:pt x="542" y="56"/>
                    <a:pt x="542" y="56"/>
                    <a:pt x="542" y="56"/>
                  </a:cubicBezTo>
                  <a:cubicBezTo>
                    <a:pt x="542" y="57"/>
                    <a:pt x="542" y="57"/>
                    <a:pt x="542" y="57"/>
                  </a:cubicBezTo>
                  <a:close/>
                  <a:moveTo>
                    <a:pt x="540" y="57"/>
                  </a:moveTo>
                  <a:cubicBezTo>
                    <a:pt x="540" y="57"/>
                    <a:pt x="540" y="57"/>
                    <a:pt x="540" y="57"/>
                  </a:cubicBezTo>
                  <a:cubicBezTo>
                    <a:pt x="540" y="57"/>
                    <a:pt x="540" y="57"/>
                    <a:pt x="540" y="57"/>
                  </a:cubicBezTo>
                  <a:cubicBezTo>
                    <a:pt x="540" y="57"/>
                    <a:pt x="540" y="57"/>
                    <a:pt x="540" y="57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0" y="57"/>
                    <a:pt x="540" y="57"/>
                    <a:pt x="540" y="57"/>
                  </a:cubicBezTo>
                  <a:close/>
                  <a:moveTo>
                    <a:pt x="541" y="57"/>
                  </a:moveTo>
                  <a:cubicBezTo>
                    <a:pt x="541" y="57"/>
                    <a:pt x="541" y="57"/>
                    <a:pt x="541" y="57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1" y="57"/>
                    <a:pt x="541" y="57"/>
                    <a:pt x="541" y="57"/>
                  </a:cubicBezTo>
                  <a:close/>
                  <a:moveTo>
                    <a:pt x="409" y="67"/>
                  </a:moveTo>
                  <a:cubicBezTo>
                    <a:pt x="409" y="67"/>
                    <a:pt x="409" y="67"/>
                    <a:pt x="409" y="67"/>
                  </a:cubicBezTo>
                  <a:cubicBezTo>
                    <a:pt x="409" y="67"/>
                    <a:pt x="409" y="67"/>
                    <a:pt x="409" y="67"/>
                  </a:cubicBezTo>
                  <a:cubicBezTo>
                    <a:pt x="408" y="67"/>
                    <a:pt x="408" y="67"/>
                    <a:pt x="408" y="67"/>
                  </a:cubicBezTo>
                  <a:cubicBezTo>
                    <a:pt x="408" y="67"/>
                    <a:pt x="408" y="67"/>
                    <a:pt x="408" y="67"/>
                  </a:cubicBezTo>
                  <a:cubicBezTo>
                    <a:pt x="408" y="67"/>
                    <a:pt x="408" y="67"/>
                    <a:pt x="408" y="67"/>
                  </a:cubicBezTo>
                  <a:cubicBezTo>
                    <a:pt x="408" y="67"/>
                    <a:pt x="408" y="67"/>
                    <a:pt x="408" y="67"/>
                  </a:cubicBezTo>
                  <a:cubicBezTo>
                    <a:pt x="408" y="67"/>
                    <a:pt x="408" y="67"/>
                    <a:pt x="408" y="67"/>
                  </a:cubicBezTo>
                  <a:cubicBezTo>
                    <a:pt x="408" y="66"/>
                    <a:pt x="408" y="66"/>
                    <a:pt x="408" y="66"/>
                  </a:cubicBezTo>
                  <a:cubicBezTo>
                    <a:pt x="408" y="66"/>
                    <a:pt x="408" y="66"/>
                    <a:pt x="408" y="66"/>
                  </a:cubicBezTo>
                  <a:cubicBezTo>
                    <a:pt x="408" y="66"/>
                    <a:pt x="408" y="66"/>
                    <a:pt x="408" y="66"/>
                  </a:cubicBezTo>
                  <a:cubicBezTo>
                    <a:pt x="408" y="66"/>
                    <a:pt x="408" y="66"/>
                    <a:pt x="408" y="66"/>
                  </a:cubicBezTo>
                  <a:cubicBezTo>
                    <a:pt x="407" y="66"/>
                    <a:pt x="407" y="66"/>
                    <a:pt x="407" y="66"/>
                  </a:cubicBezTo>
                  <a:cubicBezTo>
                    <a:pt x="407" y="66"/>
                    <a:pt x="407" y="66"/>
                    <a:pt x="407" y="66"/>
                  </a:cubicBezTo>
                  <a:cubicBezTo>
                    <a:pt x="407" y="66"/>
                    <a:pt x="407" y="66"/>
                    <a:pt x="407" y="66"/>
                  </a:cubicBezTo>
                  <a:cubicBezTo>
                    <a:pt x="407" y="66"/>
                    <a:pt x="407" y="66"/>
                    <a:pt x="407" y="66"/>
                  </a:cubicBezTo>
                  <a:cubicBezTo>
                    <a:pt x="407" y="66"/>
                    <a:pt x="407" y="66"/>
                    <a:pt x="407" y="66"/>
                  </a:cubicBezTo>
                  <a:cubicBezTo>
                    <a:pt x="407" y="66"/>
                    <a:pt x="407" y="66"/>
                    <a:pt x="407" y="66"/>
                  </a:cubicBezTo>
                  <a:cubicBezTo>
                    <a:pt x="406" y="66"/>
                    <a:pt x="406" y="66"/>
                    <a:pt x="406" y="66"/>
                  </a:cubicBezTo>
                  <a:cubicBezTo>
                    <a:pt x="406" y="66"/>
                    <a:pt x="406" y="66"/>
                    <a:pt x="406" y="66"/>
                  </a:cubicBezTo>
                  <a:cubicBezTo>
                    <a:pt x="406" y="66"/>
                    <a:pt x="406" y="66"/>
                    <a:pt x="406" y="66"/>
                  </a:cubicBezTo>
                  <a:cubicBezTo>
                    <a:pt x="406" y="66"/>
                    <a:pt x="406" y="66"/>
                    <a:pt x="406" y="66"/>
                  </a:cubicBezTo>
                  <a:cubicBezTo>
                    <a:pt x="406" y="66"/>
                    <a:pt x="406" y="66"/>
                    <a:pt x="406" y="66"/>
                  </a:cubicBezTo>
                  <a:cubicBezTo>
                    <a:pt x="406" y="67"/>
                    <a:pt x="406" y="67"/>
                    <a:pt x="406" y="67"/>
                  </a:cubicBezTo>
                  <a:cubicBezTo>
                    <a:pt x="406" y="67"/>
                    <a:pt x="406" y="67"/>
                    <a:pt x="406" y="67"/>
                  </a:cubicBezTo>
                  <a:cubicBezTo>
                    <a:pt x="406" y="67"/>
                    <a:pt x="406" y="67"/>
                    <a:pt x="406" y="67"/>
                  </a:cubicBezTo>
                  <a:cubicBezTo>
                    <a:pt x="406" y="67"/>
                    <a:pt x="406" y="67"/>
                    <a:pt x="406" y="67"/>
                  </a:cubicBezTo>
                  <a:cubicBezTo>
                    <a:pt x="406" y="67"/>
                    <a:pt x="406" y="67"/>
                    <a:pt x="406" y="67"/>
                  </a:cubicBezTo>
                  <a:cubicBezTo>
                    <a:pt x="406" y="67"/>
                    <a:pt x="406" y="67"/>
                    <a:pt x="406" y="6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404" y="67"/>
                    <a:pt x="404" y="67"/>
                    <a:pt x="404" y="6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404" y="67"/>
                    <a:pt x="404" y="67"/>
                    <a:pt x="404" y="67"/>
                  </a:cubicBezTo>
                  <a:cubicBezTo>
                    <a:pt x="404" y="67"/>
                    <a:pt x="404" y="67"/>
                    <a:pt x="404" y="67"/>
                  </a:cubicBezTo>
                  <a:cubicBezTo>
                    <a:pt x="404" y="67"/>
                    <a:pt x="404" y="67"/>
                    <a:pt x="404" y="67"/>
                  </a:cubicBezTo>
                  <a:cubicBezTo>
                    <a:pt x="404" y="67"/>
                    <a:pt x="404" y="67"/>
                    <a:pt x="404" y="67"/>
                  </a:cubicBezTo>
                  <a:cubicBezTo>
                    <a:pt x="404" y="67"/>
                    <a:pt x="404" y="67"/>
                    <a:pt x="404" y="67"/>
                  </a:cubicBezTo>
                  <a:cubicBezTo>
                    <a:pt x="404" y="67"/>
                    <a:pt x="404" y="67"/>
                    <a:pt x="404" y="67"/>
                  </a:cubicBezTo>
                  <a:cubicBezTo>
                    <a:pt x="404" y="67"/>
                    <a:pt x="404" y="67"/>
                    <a:pt x="404" y="67"/>
                  </a:cubicBezTo>
                  <a:cubicBezTo>
                    <a:pt x="404" y="67"/>
                    <a:pt x="404" y="67"/>
                    <a:pt x="404" y="67"/>
                  </a:cubicBezTo>
                  <a:cubicBezTo>
                    <a:pt x="403" y="67"/>
                    <a:pt x="403" y="67"/>
                    <a:pt x="403" y="67"/>
                  </a:cubicBezTo>
                  <a:cubicBezTo>
                    <a:pt x="403" y="67"/>
                    <a:pt x="403" y="67"/>
                    <a:pt x="403" y="67"/>
                  </a:cubicBezTo>
                  <a:cubicBezTo>
                    <a:pt x="403" y="68"/>
                    <a:pt x="403" y="68"/>
                    <a:pt x="403" y="68"/>
                  </a:cubicBezTo>
                  <a:cubicBezTo>
                    <a:pt x="403" y="68"/>
                    <a:pt x="403" y="68"/>
                    <a:pt x="403" y="68"/>
                  </a:cubicBezTo>
                  <a:cubicBezTo>
                    <a:pt x="403" y="68"/>
                    <a:pt x="403" y="68"/>
                    <a:pt x="403" y="68"/>
                  </a:cubicBezTo>
                  <a:cubicBezTo>
                    <a:pt x="402" y="68"/>
                    <a:pt x="402" y="68"/>
                    <a:pt x="401" y="68"/>
                  </a:cubicBezTo>
                  <a:cubicBezTo>
                    <a:pt x="400" y="68"/>
                    <a:pt x="400" y="68"/>
                    <a:pt x="400" y="68"/>
                  </a:cubicBezTo>
                  <a:cubicBezTo>
                    <a:pt x="400" y="68"/>
                    <a:pt x="400" y="68"/>
                    <a:pt x="399" y="68"/>
                  </a:cubicBezTo>
                  <a:cubicBezTo>
                    <a:pt x="399" y="69"/>
                    <a:pt x="399" y="69"/>
                    <a:pt x="399" y="69"/>
                  </a:cubicBezTo>
                  <a:cubicBezTo>
                    <a:pt x="398" y="69"/>
                    <a:pt x="398" y="69"/>
                    <a:pt x="398" y="69"/>
                  </a:cubicBezTo>
                  <a:cubicBezTo>
                    <a:pt x="398" y="69"/>
                    <a:pt x="398" y="69"/>
                    <a:pt x="398" y="69"/>
                  </a:cubicBezTo>
                  <a:cubicBezTo>
                    <a:pt x="398" y="69"/>
                    <a:pt x="398" y="69"/>
                    <a:pt x="398" y="69"/>
                  </a:cubicBezTo>
                  <a:cubicBezTo>
                    <a:pt x="397" y="69"/>
                    <a:pt x="397" y="69"/>
                    <a:pt x="397" y="69"/>
                  </a:cubicBezTo>
                  <a:cubicBezTo>
                    <a:pt x="397" y="69"/>
                    <a:pt x="397" y="69"/>
                    <a:pt x="397" y="69"/>
                  </a:cubicBezTo>
                  <a:cubicBezTo>
                    <a:pt x="397" y="69"/>
                    <a:pt x="397" y="69"/>
                    <a:pt x="397" y="69"/>
                  </a:cubicBezTo>
                  <a:cubicBezTo>
                    <a:pt x="398" y="69"/>
                    <a:pt x="398" y="69"/>
                    <a:pt x="398" y="69"/>
                  </a:cubicBezTo>
                  <a:cubicBezTo>
                    <a:pt x="397" y="69"/>
                    <a:pt x="397" y="69"/>
                    <a:pt x="397" y="69"/>
                  </a:cubicBezTo>
                  <a:cubicBezTo>
                    <a:pt x="398" y="69"/>
                    <a:pt x="398" y="69"/>
                    <a:pt x="398" y="69"/>
                  </a:cubicBezTo>
                  <a:cubicBezTo>
                    <a:pt x="398" y="69"/>
                    <a:pt x="398" y="69"/>
                    <a:pt x="398" y="69"/>
                  </a:cubicBezTo>
                  <a:cubicBezTo>
                    <a:pt x="398" y="69"/>
                    <a:pt x="398" y="69"/>
                    <a:pt x="398" y="69"/>
                  </a:cubicBezTo>
                  <a:cubicBezTo>
                    <a:pt x="398" y="70"/>
                    <a:pt x="398" y="70"/>
                    <a:pt x="398" y="70"/>
                  </a:cubicBezTo>
                  <a:cubicBezTo>
                    <a:pt x="398" y="70"/>
                    <a:pt x="398" y="70"/>
                    <a:pt x="398" y="70"/>
                  </a:cubicBezTo>
                  <a:cubicBezTo>
                    <a:pt x="398" y="70"/>
                    <a:pt x="398" y="70"/>
                    <a:pt x="398" y="70"/>
                  </a:cubicBezTo>
                  <a:cubicBezTo>
                    <a:pt x="398" y="70"/>
                    <a:pt x="398" y="70"/>
                    <a:pt x="398" y="70"/>
                  </a:cubicBezTo>
                  <a:cubicBezTo>
                    <a:pt x="398" y="70"/>
                    <a:pt x="398" y="70"/>
                    <a:pt x="398" y="70"/>
                  </a:cubicBezTo>
                  <a:cubicBezTo>
                    <a:pt x="398" y="70"/>
                    <a:pt x="398" y="70"/>
                    <a:pt x="398" y="70"/>
                  </a:cubicBezTo>
                  <a:cubicBezTo>
                    <a:pt x="398" y="70"/>
                    <a:pt x="398" y="70"/>
                    <a:pt x="398" y="70"/>
                  </a:cubicBezTo>
                  <a:cubicBezTo>
                    <a:pt x="398" y="70"/>
                    <a:pt x="398" y="70"/>
                    <a:pt x="398" y="70"/>
                  </a:cubicBezTo>
                  <a:cubicBezTo>
                    <a:pt x="397" y="71"/>
                    <a:pt x="397" y="71"/>
                    <a:pt x="397" y="71"/>
                  </a:cubicBezTo>
                  <a:cubicBezTo>
                    <a:pt x="397" y="71"/>
                    <a:pt x="397" y="71"/>
                    <a:pt x="397" y="71"/>
                  </a:cubicBezTo>
                  <a:cubicBezTo>
                    <a:pt x="397" y="71"/>
                    <a:pt x="397" y="71"/>
                    <a:pt x="397" y="71"/>
                  </a:cubicBezTo>
                  <a:cubicBezTo>
                    <a:pt x="396" y="71"/>
                    <a:pt x="396" y="71"/>
                    <a:pt x="396" y="71"/>
                  </a:cubicBezTo>
                  <a:cubicBezTo>
                    <a:pt x="396" y="71"/>
                    <a:pt x="396" y="71"/>
                    <a:pt x="396" y="71"/>
                  </a:cubicBezTo>
                  <a:cubicBezTo>
                    <a:pt x="396" y="71"/>
                    <a:pt x="396" y="71"/>
                    <a:pt x="396" y="71"/>
                  </a:cubicBezTo>
                  <a:cubicBezTo>
                    <a:pt x="396" y="71"/>
                    <a:pt x="396" y="71"/>
                    <a:pt x="396" y="71"/>
                  </a:cubicBezTo>
                  <a:cubicBezTo>
                    <a:pt x="396" y="71"/>
                    <a:pt x="396" y="71"/>
                    <a:pt x="396" y="71"/>
                  </a:cubicBezTo>
                  <a:cubicBezTo>
                    <a:pt x="396" y="71"/>
                    <a:pt x="396" y="71"/>
                    <a:pt x="396" y="71"/>
                  </a:cubicBezTo>
                  <a:cubicBezTo>
                    <a:pt x="396" y="71"/>
                    <a:pt x="396" y="71"/>
                    <a:pt x="396" y="71"/>
                  </a:cubicBezTo>
                  <a:cubicBezTo>
                    <a:pt x="396" y="72"/>
                    <a:pt x="396" y="72"/>
                    <a:pt x="396" y="72"/>
                  </a:cubicBezTo>
                  <a:cubicBezTo>
                    <a:pt x="396" y="72"/>
                    <a:pt x="396" y="72"/>
                    <a:pt x="396" y="72"/>
                  </a:cubicBezTo>
                  <a:cubicBezTo>
                    <a:pt x="396" y="72"/>
                    <a:pt x="396" y="72"/>
                    <a:pt x="396" y="72"/>
                  </a:cubicBezTo>
                  <a:cubicBezTo>
                    <a:pt x="396" y="72"/>
                    <a:pt x="396" y="72"/>
                    <a:pt x="396" y="72"/>
                  </a:cubicBezTo>
                  <a:cubicBezTo>
                    <a:pt x="396" y="72"/>
                    <a:pt x="396" y="72"/>
                    <a:pt x="396" y="72"/>
                  </a:cubicBezTo>
                  <a:cubicBezTo>
                    <a:pt x="396" y="72"/>
                    <a:pt x="396" y="72"/>
                    <a:pt x="396" y="72"/>
                  </a:cubicBezTo>
                  <a:cubicBezTo>
                    <a:pt x="396" y="72"/>
                    <a:pt x="396" y="72"/>
                    <a:pt x="396" y="72"/>
                  </a:cubicBezTo>
                  <a:cubicBezTo>
                    <a:pt x="396" y="72"/>
                    <a:pt x="396" y="72"/>
                    <a:pt x="396" y="7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7" y="72"/>
                    <a:pt x="397" y="72"/>
                    <a:pt x="397" y="72"/>
                  </a:cubicBezTo>
                  <a:cubicBezTo>
                    <a:pt x="397" y="73"/>
                    <a:pt x="397" y="73"/>
                    <a:pt x="397" y="73"/>
                  </a:cubicBezTo>
                  <a:cubicBezTo>
                    <a:pt x="397" y="73"/>
                    <a:pt x="397" y="73"/>
                    <a:pt x="397" y="73"/>
                  </a:cubicBezTo>
                  <a:cubicBezTo>
                    <a:pt x="397" y="73"/>
                    <a:pt x="397" y="73"/>
                    <a:pt x="397" y="73"/>
                  </a:cubicBezTo>
                  <a:cubicBezTo>
                    <a:pt x="398" y="73"/>
                    <a:pt x="398" y="73"/>
                    <a:pt x="398" y="73"/>
                  </a:cubicBezTo>
                  <a:cubicBezTo>
                    <a:pt x="398" y="73"/>
                    <a:pt x="398" y="73"/>
                    <a:pt x="398" y="73"/>
                  </a:cubicBezTo>
                  <a:cubicBezTo>
                    <a:pt x="398" y="73"/>
                    <a:pt x="398" y="73"/>
                    <a:pt x="398" y="73"/>
                  </a:cubicBezTo>
                  <a:cubicBezTo>
                    <a:pt x="398" y="73"/>
                    <a:pt x="398" y="73"/>
                    <a:pt x="398" y="73"/>
                  </a:cubicBezTo>
                  <a:cubicBezTo>
                    <a:pt x="398" y="73"/>
                    <a:pt x="398" y="73"/>
                    <a:pt x="398" y="73"/>
                  </a:cubicBezTo>
                  <a:cubicBezTo>
                    <a:pt x="399" y="73"/>
                    <a:pt x="399" y="73"/>
                    <a:pt x="399" y="73"/>
                  </a:cubicBezTo>
                  <a:cubicBezTo>
                    <a:pt x="399" y="73"/>
                    <a:pt x="399" y="73"/>
                    <a:pt x="399" y="73"/>
                  </a:cubicBezTo>
                  <a:cubicBezTo>
                    <a:pt x="400" y="73"/>
                    <a:pt x="400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402" y="73"/>
                    <a:pt x="402" y="73"/>
                    <a:pt x="402" y="73"/>
                  </a:cubicBezTo>
                  <a:cubicBezTo>
                    <a:pt x="402" y="72"/>
                    <a:pt x="402" y="72"/>
                    <a:pt x="402" y="72"/>
                  </a:cubicBezTo>
                  <a:cubicBezTo>
                    <a:pt x="402" y="72"/>
                    <a:pt x="402" y="72"/>
                    <a:pt x="402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3" y="72"/>
                    <a:pt x="403" y="72"/>
                    <a:pt x="403" y="72"/>
                  </a:cubicBezTo>
                  <a:cubicBezTo>
                    <a:pt x="404" y="72"/>
                    <a:pt x="404" y="72"/>
                    <a:pt x="404" y="72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5" y="71"/>
                    <a:pt x="405" y="71"/>
                    <a:pt x="405" y="71"/>
                  </a:cubicBezTo>
                  <a:cubicBezTo>
                    <a:pt x="404" y="71"/>
                    <a:pt x="404" y="71"/>
                    <a:pt x="404" y="71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5" y="70"/>
                    <a:pt x="405" y="70"/>
                    <a:pt x="405" y="70"/>
                  </a:cubicBezTo>
                  <a:cubicBezTo>
                    <a:pt x="406" y="69"/>
                    <a:pt x="406" y="69"/>
                    <a:pt x="406" y="69"/>
                  </a:cubicBezTo>
                  <a:cubicBezTo>
                    <a:pt x="406" y="69"/>
                    <a:pt x="406" y="69"/>
                    <a:pt x="406" y="69"/>
                  </a:cubicBezTo>
                  <a:cubicBezTo>
                    <a:pt x="406" y="69"/>
                    <a:pt x="406" y="69"/>
                    <a:pt x="406" y="69"/>
                  </a:cubicBezTo>
                  <a:cubicBezTo>
                    <a:pt x="406" y="69"/>
                    <a:pt x="406" y="69"/>
                    <a:pt x="406" y="69"/>
                  </a:cubicBezTo>
                  <a:cubicBezTo>
                    <a:pt x="406" y="69"/>
                    <a:pt x="406" y="69"/>
                    <a:pt x="406" y="69"/>
                  </a:cubicBezTo>
                  <a:cubicBezTo>
                    <a:pt x="406" y="69"/>
                    <a:pt x="406" y="69"/>
                    <a:pt x="406" y="69"/>
                  </a:cubicBezTo>
                  <a:cubicBezTo>
                    <a:pt x="407" y="69"/>
                    <a:pt x="407" y="69"/>
                    <a:pt x="407" y="69"/>
                  </a:cubicBezTo>
                  <a:cubicBezTo>
                    <a:pt x="407" y="69"/>
                    <a:pt x="407" y="69"/>
                    <a:pt x="407" y="69"/>
                  </a:cubicBezTo>
                  <a:cubicBezTo>
                    <a:pt x="407" y="69"/>
                    <a:pt x="407" y="69"/>
                    <a:pt x="407" y="69"/>
                  </a:cubicBezTo>
                  <a:cubicBezTo>
                    <a:pt x="407" y="69"/>
                    <a:pt x="407" y="69"/>
                    <a:pt x="407" y="69"/>
                  </a:cubicBezTo>
                  <a:cubicBezTo>
                    <a:pt x="407" y="69"/>
                    <a:pt x="407" y="69"/>
                    <a:pt x="407" y="69"/>
                  </a:cubicBezTo>
                  <a:cubicBezTo>
                    <a:pt x="407" y="69"/>
                    <a:pt x="407" y="69"/>
                    <a:pt x="407" y="69"/>
                  </a:cubicBezTo>
                  <a:cubicBezTo>
                    <a:pt x="407" y="69"/>
                    <a:pt x="407" y="69"/>
                    <a:pt x="407" y="69"/>
                  </a:cubicBezTo>
                  <a:cubicBezTo>
                    <a:pt x="407" y="68"/>
                    <a:pt x="407" y="68"/>
                    <a:pt x="407" y="68"/>
                  </a:cubicBezTo>
                  <a:cubicBezTo>
                    <a:pt x="407" y="68"/>
                    <a:pt x="407" y="68"/>
                    <a:pt x="407" y="68"/>
                  </a:cubicBezTo>
                  <a:cubicBezTo>
                    <a:pt x="408" y="68"/>
                    <a:pt x="408" y="68"/>
                    <a:pt x="408" y="68"/>
                  </a:cubicBezTo>
                  <a:cubicBezTo>
                    <a:pt x="407" y="68"/>
                    <a:pt x="407" y="68"/>
                    <a:pt x="407" y="68"/>
                  </a:cubicBezTo>
                  <a:cubicBezTo>
                    <a:pt x="407" y="68"/>
                    <a:pt x="407" y="68"/>
                    <a:pt x="407" y="68"/>
                  </a:cubicBezTo>
                  <a:cubicBezTo>
                    <a:pt x="408" y="68"/>
                    <a:pt x="408" y="68"/>
                    <a:pt x="408" y="68"/>
                  </a:cubicBezTo>
                  <a:cubicBezTo>
                    <a:pt x="408" y="68"/>
                    <a:pt x="408" y="68"/>
                    <a:pt x="408" y="68"/>
                  </a:cubicBezTo>
                  <a:cubicBezTo>
                    <a:pt x="407" y="68"/>
                    <a:pt x="407" y="68"/>
                    <a:pt x="407" y="68"/>
                  </a:cubicBezTo>
                  <a:cubicBezTo>
                    <a:pt x="407" y="68"/>
                    <a:pt x="407" y="68"/>
                    <a:pt x="407" y="68"/>
                  </a:cubicBezTo>
                  <a:cubicBezTo>
                    <a:pt x="407" y="68"/>
                    <a:pt x="407" y="68"/>
                    <a:pt x="407" y="68"/>
                  </a:cubicBezTo>
                  <a:cubicBezTo>
                    <a:pt x="407" y="67"/>
                    <a:pt x="407" y="67"/>
                    <a:pt x="407" y="67"/>
                  </a:cubicBezTo>
                  <a:cubicBezTo>
                    <a:pt x="407" y="67"/>
                    <a:pt x="407" y="67"/>
                    <a:pt x="407" y="67"/>
                  </a:cubicBezTo>
                  <a:cubicBezTo>
                    <a:pt x="407" y="67"/>
                    <a:pt x="407" y="67"/>
                    <a:pt x="407" y="67"/>
                  </a:cubicBezTo>
                  <a:cubicBezTo>
                    <a:pt x="408" y="67"/>
                    <a:pt x="408" y="67"/>
                    <a:pt x="408" y="67"/>
                  </a:cubicBezTo>
                  <a:cubicBezTo>
                    <a:pt x="408" y="68"/>
                    <a:pt x="408" y="68"/>
                    <a:pt x="408" y="68"/>
                  </a:cubicBezTo>
                  <a:cubicBezTo>
                    <a:pt x="408" y="68"/>
                    <a:pt x="408" y="68"/>
                    <a:pt x="408" y="68"/>
                  </a:cubicBezTo>
                  <a:cubicBezTo>
                    <a:pt x="409" y="67"/>
                    <a:pt x="409" y="67"/>
                    <a:pt x="409" y="67"/>
                  </a:cubicBezTo>
                  <a:close/>
                  <a:moveTo>
                    <a:pt x="551" y="57"/>
                  </a:moveTo>
                  <a:cubicBezTo>
                    <a:pt x="550" y="57"/>
                    <a:pt x="550" y="57"/>
                    <a:pt x="550" y="57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50" y="57"/>
                    <a:pt x="550" y="57"/>
                    <a:pt x="550" y="57"/>
                  </a:cubicBezTo>
                  <a:cubicBezTo>
                    <a:pt x="551" y="57"/>
                    <a:pt x="550" y="57"/>
                    <a:pt x="551" y="57"/>
                  </a:cubicBezTo>
                  <a:close/>
                  <a:moveTo>
                    <a:pt x="602" y="55"/>
                  </a:moveTo>
                  <a:cubicBezTo>
                    <a:pt x="602" y="55"/>
                    <a:pt x="602" y="55"/>
                    <a:pt x="602" y="55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2" y="54"/>
                    <a:pt x="602" y="54"/>
                    <a:pt x="602" y="54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1" y="55"/>
                    <a:pt x="601" y="55"/>
                    <a:pt x="601" y="55"/>
                  </a:cubicBezTo>
                  <a:cubicBezTo>
                    <a:pt x="601" y="55"/>
                    <a:pt x="601" y="55"/>
                    <a:pt x="601" y="55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3" y="55"/>
                    <a:pt x="603" y="55"/>
                    <a:pt x="603" y="55"/>
                  </a:cubicBezTo>
                  <a:cubicBezTo>
                    <a:pt x="603" y="55"/>
                    <a:pt x="603" y="55"/>
                    <a:pt x="603" y="55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3" y="55"/>
                    <a:pt x="603" y="55"/>
                    <a:pt x="603" y="55"/>
                  </a:cubicBezTo>
                  <a:lnTo>
                    <a:pt x="602" y="55"/>
                  </a:lnTo>
                  <a:close/>
                  <a:moveTo>
                    <a:pt x="555" y="58"/>
                  </a:moveTo>
                  <a:cubicBezTo>
                    <a:pt x="554" y="58"/>
                    <a:pt x="554" y="58"/>
                    <a:pt x="554" y="58"/>
                  </a:cubicBezTo>
                  <a:cubicBezTo>
                    <a:pt x="555" y="58"/>
                    <a:pt x="555" y="58"/>
                    <a:pt x="555" y="58"/>
                  </a:cubicBezTo>
                  <a:cubicBezTo>
                    <a:pt x="554" y="58"/>
                    <a:pt x="554" y="58"/>
                    <a:pt x="554" y="58"/>
                  </a:cubicBezTo>
                  <a:cubicBezTo>
                    <a:pt x="554" y="58"/>
                    <a:pt x="554" y="58"/>
                    <a:pt x="554" y="58"/>
                  </a:cubicBezTo>
                  <a:cubicBezTo>
                    <a:pt x="555" y="58"/>
                    <a:pt x="555" y="58"/>
                    <a:pt x="555" y="58"/>
                  </a:cubicBezTo>
                  <a:cubicBezTo>
                    <a:pt x="555" y="58"/>
                    <a:pt x="555" y="58"/>
                    <a:pt x="555" y="58"/>
                  </a:cubicBezTo>
                  <a:cubicBezTo>
                    <a:pt x="555" y="58"/>
                    <a:pt x="555" y="58"/>
                    <a:pt x="555" y="58"/>
                  </a:cubicBezTo>
                  <a:close/>
                  <a:moveTo>
                    <a:pt x="619" y="54"/>
                  </a:move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0" y="54"/>
                    <a:pt x="621" y="54"/>
                  </a:cubicBezTo>
                  <a:cubicBezTo>
                    <a:pt x="621" y="54"/>
                    <a:pt x="621" y="54"/>
                    <a:pt x="621" y="54"/>
                  </a:cubicBezTo>
                  <a:cubicBezTo>
                    <a:pt x="622" y="53"/>
                    <a:pt x="622" y="53"/>
                    <a:pt x="622" y="53"/>
                  </a:cubicBezTo>
                  <a:cubicBezTo>
                    <a:pt x="621" y="54"/>
                    <a:pt x="620" y="54"/>
                    <a:pt x="619" y="54"/>
                  </a:cubicBezTo>
                  <a:close/>
                  <a:moveTo>
                    <a:pt x="408" y="68"/>
                  </a:moveTo>
                  <a:cubicBezTo>
                    <a:pt x="408" y="68"/>
                    <a:pt x="408" y="68"/>
                    <a:pt x="408" y="68"/>
                  </a:cubicBezTo>
                  <a:cubicBezTo>
                    <a:pt x="408" y="68"/>
                    <a:pt x="408" y="68"/>
                    <a:pt x="408" y="68"/>
                  </a:cubicBezTo>
                  <a:cubicBezTo>
                    <a:pt x="408" y="68"/>
                    <a:pt x="408" y="68"/>
                    <a:pt x="408" y="68"/>
                  </a:cubicBezTo>
                  <a:cubicBezTo>
                    <a:pt x="408" y="68"/>
                    <a:pt x="408" y="68"/>
                    <a:pt x="408" y="68"/>
                  </a:cubicBezTo>
                  <a:close/>
                  <a:moveTo>
                    <a:pt x="602" y="55"/>
                  </a:moveTo>
                  <a:cubicBezTo>
                    <a:pt x="602" y="55"/>
                    <a:pt x="602" y="55"/>
                    <a:pt x="602" y="55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2" y="55"/>
                    <a:pt x="602" y="55"/>
                    <a:pt x="602" y="55"/>
                  </a:cubicBezTo>
                  <a:cubicBezTo>
                    <a:pt x="603" y="55"/>
                    <a:pt x="603" y="55"/>
                    <a:pt x="603" y="55"/>
                  </a:cubicBezTo>
                  <a:cubicBezTo>
                    <a:pt x="603" y="55"/>
                    <a:pt x="603" y="55"/>
                    <a:pt x="603" y="55"/>
                  </a:cubicBezTo>
                  <a:cubicBezTo>
                    <a:pt x="603" y="55"/>
                    <a:pt x="603" y="55"/>
                    <a:pt x="603" y="55"/>
                  </a:cubicBezTo>
                  <a:cubicBezTo>
                    <a:pt x="603" y="55"/>
                    <a:pt x="603" y="55"/>
                    <a:pt x="603" y="55"/>
                  </a:cubicBezTo>
                  <a:lnTo>
                    <a:pt x="602" y="55"/>
                  </a:lnTo>
                  <a:close/>
                  <a:moveTo>
                    <a:pt x="618" y="54"/>
                  </a:moveTo>
                  <a:cubicBezTo>
                    <a:pt x="618" y="54"/>
                    <a:pt x="618" y="54"/>
                    <a:pt x="618" y="54"/>
                  </a:cubicBezTo>
                  <a:cubicBezTo>
                    <a:pt x="617" y="55"/>
                    <a:pt x="617" y="55"/>
                    <a:pt x="617" y="55"/>
                  </a:cubicBezTo>
                  <a:cubicBezTo>
                    <a:pt x="617" y="55"/>
                    <a:pt x="617" y="55"/>
                    <a:pt x="617" y="55"/>
                  </a:cubicBezTo>
                  <a:cubicBezTo>
                    <a:pt x="618" y="55"/>
                    <a:pt x="618" y="55"/>
                    <a:pt x="618" y="55"/>
                  </a:cubicBezTo>
                  <a:cubicBezTo>
                    <a:pt x="618" y="55"/>
                    <a:pt x="618" y="55"/>
                    <a:pt x="618" y="55"/>
                  </a:cubicBezTo>
                  <a:cubicBezTo>
                    <a:pt x="618" y="55"/>
                    <a:pt x="618" y="55"/>
                    <a:pt x="618" y="55"/>
                  </a:cubicBezTo>
                  <a:cubicBezTo>
                    <a:pt x="619" y="55"/>
                    <a:pt x="619" y="55"/>
                    <a:pt x="619" y="55"/>
                  </a:cubicBezTo>
                  <a:cubicBezTo>
                    <a:pt x="619" y="55"/>
                    <a:pt x="619" y="55"/>
                    <a:pt x="619" y="55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19" y="54"/>
                    <a:pt x="618" y="54"/>
                    <a:pt x="618" y="54"/>
                  </a:cubicBezTo>
                  <a:close/>
                  <a:moveTo>
                    <a:pt x="420" y="69"/>
                  </a:moveTo>
                  <a:cubicBezTo>
                    <a:pt x="420" y="69"/>
                    <a:pt x="420" y="69"/>
                    <a:pt x="420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19" y="69"/>
                    <a:pt x="419" y="69"/>
                    <a:pt x="419" y="69"/>
                  </a:cubicBezTo>
                  <a:cubicBezTo>
                    <a:pt x="420" y="69"/>
                    <a:pt x="420" y="69"/>
                    <a:pt x="420" y="69"/>
                  </a:cubicBezTo>
                  <a:cubicBezTo>
                    <a:pt x="420" y="69"/>
                    <a:pt x="420" y="69"/>
                    <a:pt x="420" y="69"/>
                  </a:cubicBezTo>
                  <a:cubicBezTo>
                    <a:pt x="420" y="69"/>
                    <a:pt x="420" y="69"/>
                    <a:pt x="420" y="69"/>
                  </a:cubicBezTo>
                  <a:cubicBezTo>
                    <a:pt x="420" y="69"/>
                    <a:pt x="420" y="69"/>
                    <a:pt x="420" y="69"/>
                  </a:cubicBezTo>
                  <a:cubicBezTo>
                    <a:pt x="420" y="69"/>
                    <a:pt x="420" y="69"/>
                    <a:pt x="420" y="69"/>
                  </a:cubicBezTo>
                  <a:close/>
                  <a:moveTo>
                    <a:pt x="598" y="58"/>
                  </a:moveTo>
                  <a:cubicBezTo>
                    <a:pt x="598" y="58"/>
                    <a:pt x="598" y="58"/>
                    <a:pt x="598" y="58"/>
                  </a:cubicBezTo>
                  <a:cubicBezTo>
                    <a:pt x="598" y="58"/>
                    <a:pt x="598" y="58"/>
                    <a:pt x="598" y="58"/>
                  </a:cubicBezTo>
                  <a:cubicBezTo>
                    <a:pt x="599" y="58"/>
                    <a:pt x="599" y="58"/>
                    <a:pt x="599" y="58"/>
                  </a:cubicBezTo>
                  <a:cubicBezTo>
                    <a:pt x="599" y="58"/>
                    <a:pt x="599" y="58"/>
                    <a:pt x="599" y="58"/>
                  </a:cubicBezTo>
                  <a:cubicBezTo>
                    <a:pt x="599" y="58"/>
                    <a:pt x="599" y="58"/>
                    <a:pt x="599" y="58"/>
                  </a:cubicBezTo>
                  <a:cubicBezTo>
                    <a:pt x="600" y="58"/>
                    <a:pt x="600" y="58"/>
                    <a:pt x="600" y="58"/>
                  </a:cubicBezTo>
                  <a:cubicBezTo>
                    <a:pt x="599" y="58"/>
                    <a:pt x="599" y="58"/>
                    <a:pt x="599" y="58"/>
                  </a:cubicBezTo>
                  <a:cubicBezTo>
                    <a:pt x="599" y="58"/>
                    <a:pt x="599" y="58"/>
                    <a:pt x="599" y="58"/>
                  </a:cubicBezTo>
                  <a:cubicBezTo>
                    <a:pt x="599" y="58"/>
                    <a:pt x="599" y="58"/>
                    <a:pt x="599" y="58"/>
                  </a:cubicBezTo>
                  <a:cubicBezTo>
                    <a:pt x="599" y="58"/>
                    <a:pt x="599" y="58"/>
                    <a:pt x="598" y="58"/>
                  </a:cubicBezTo>
                  <a:cubicBezTo>
                    <a:pt x="598" y="58"/>
                    <a:pt x="598" y="58"/>
                    <a:pt x="598" y="58"/>
                  </a:cubicBezTo>
                  <a:cubicBezTo>
                    <a:pt x="598" y="58"/>
                    <a:pt x="598" y="58"/>
                    <a:pt x="598" y="58"/>
                  </a:cubicBezTo>
                  <a:cubicBezTo>
                    <a:pt x="597" y="58"/>
                    <a:pt x="597" y="58"/>
                    <a:pt x="597" y="58"/>
                  </a:cubicBezTo>
                  <a:cubicBezTo>
                    <a:pt x="597" y="58"/>
                    <a:pt x="597" y="58"/>
                    <a:pt x="597" y="58"/>
                  </a:cubicBezTo>
                  <a:cubicBezTo>
                    <a:pt x="597" y="57"/>
                    <a:pt x="597" y="57"/>
                    <a:pt x="597" y="57"/>
                  </a:cubicBezTo>
                  <a:cubicBezTo>
                    <a:pt x="597" y="57"/>
                    <a:pt x="597" y="57"/>
                    <a:pt x="597" y="57"/>
                  </a:cubicBezTo>
                  <a:cubicBezTo>
                    <a:pt x="597" y="57"/>
                    <a:pt x="597" y="57"/>
                    <a:pt x="597" y="57"/>
                  </a:cubicBezTo>
                  <a:cubicBezTo>
                    <a:pt x="596" y="57"/>
                    <a:pt x="596" y="57"/>
                    <a:pt x="596" y="57"/>
                  </a:cubicBezTo>
                  <a:cubicBezTo>
                    <a:pt x="596" y="57"/>
                    <a:pt x="596" y="57"/>
                    <a:pt x="596" y="57"/>
                  </a:cubicBezTo>
                  <a:cubicBezTo>
                    <a:pt x="595" y="57"/>
                    <a:pt x="595" y="57"/>
                    <a:pt x="595" y="57"/>
                  </a:cubicBezTo>
                  <a:cubicBezTo>
                    <a:pt x="595" y="57"/>
                    <a:pt x="595" y="57"/>
                    <a:pt x="595" y="57"/>
                  </a:cubicBezTo>
                  <a:cubicBezTo>
                    <a:pt x="595" y="57"/>
                    <a:pt x="595" y="57"/>
                    <a:pt x="595" y="57"/>
                  </a:cubicBezTo>
                  <a:cubicBezTo>
                    <a:pt x="595" y="57"/>
                    <a:pt x="595" y="57"/>
                    <a:pt x="595" y="57"/>
                  </a:cubicBezTo>
                  <a:cubicBezTo>
                    <a:pt x="595" y="57"/>
                    <a:pt x="595" y="57"/>
                    <a:pt x="595" y="57"/>
                  </a:cubicBezTo>
                  <a:cubicBezTo>
                    <a:pt x="595" y="57"/>
                    <a:pt x="595" y="57"/>
                    <a:pt x="595" y="57"/>
                  </a:cubicBezTo>
                  <a:cubicBezTo>
                    <a:pt x="596" y="58"/>
                    <a:pt x="596" y="58"/>
                    <a:pt x="596" y="58"/>
                  </a:cubicBezTo>
                  <a:cubicBezTo>
                    <a:pt x="596" y="58"/>
                    <a:pt x="596" y="58"/>
                    <a:pt x="596" y="58"/>
                  </a:cubicBezTo>
                  <a:cubicBezTo>
                    <a:pt x="596" y="58"/>
                    <a:pt x="596" y="58"/>
                    <a:pt x="596" y="58"/>
                  </a:cubicBezTo>
                  <a:cubicBezTo>
                    <a:pt x="596" y="58"/>
                    <a:pt x="596" y="58"/>
                    <a:pt x="596" y="58"/>
                  </a:cubicBezTo>
                  <a:cubicBezTo>
                    <a:pt x="596" y="58"/>
                    <a:pt x="596" y="58"/>
                    <a:pt x="596" y="58"/>
                  </a:cubicBezTo>
                  <a:cubicBezTo>
                    <a:pt x="596" y="58"/>
                    <a:pt x="596" y="58"/>
                    <a:pt x="596" y="58"/>
                  </a:cubicBezTo>
                  <a:cubicBezTo>
                    <a:pt x="597" y="58"/>
                    <a:pt x="597" y="58"/>
                    <a:pt x="597" y="58"/>
                  </a:cubicBezTo>
                  <a:cubicBezTo>
                    <a:pt x="597" y="58"/>
                    <a:pt x="597" y="58"/>
                    <a:pt x="597" y="58"/>
                  </a:cubicBezTo>
                  <a:cubicBezTo>
                    <a:pt x="597" y="58"/>
                    <a:pt x="597" y="58"/>
                    <a:pt x="597" y="58"/>
                  </a:cubicBezTo>
                  <a:cubicBezTo>
                    <a:pt x="598" y="58"/>
                    <a:pt x="598" y="58"/>
                    <a:pt x="598" y="58"/>
                  </a:cubicBezTo>
                  <a:cubicBezTo>
                    <a:pt x="598" y="58"/>
                    <a:pt x="598" y="58"/>
                    <a:pt x="598" y="58"/>
                  </a:cubicBezTo>
                  <a:close/>
                  <a:moveTo>
                    <a:pt x="416" y="70"/>
                  </a:moveTo>
                  <a:cubicBezTo>
                    <a:pt x="416" y="70"/>
                    <a:pt x="416" y="70"/>
                    <a:pt x="416" y="70"/>
                  </a:cubicBezTo>
                  <a:cubicBezTo>
                    <a:pt x="416" y="70"/>
                    <a:pt x="416" y="70"/>
                    <a:pt x="416" y="70"/>
                  </a:cubicBezTo>
                  <a:cubicBezTo>
                    <a:pt x="416" y="70"/>
                    <a:pt x="416" y="70"/>
                    <a:pt x="416" y="70"/>
                  </a:cubicBezTo>
                  <a:cubicBezTo>
                    <a:pt x="416" y="70"/>
                    <a:pt x="416" y="70"/>
                    <a:pt x="416" y="70"/>
                  </a:cubicBezTo>
                  <a:cubicBezTo>
                    <a:pt x="417" y="70"/>
                    <a:pt x="417" y="70"/>
                    <a:pt x="417" y="70"/>
                  </a:cubicBezTo>
                  <a:cubicBezTo>
                    <a:pt x="417" y="70"/>
                    <a:pt x="417" y="70"/>
                    <a:pt x="417" y="70"/>
                  </a:cubicBezTo>
                  <a:cubicBezTo>
                    <a:pt x="416" y="70"/>
                    <a:pt x="416" y="70"/>
                    <a:pt x="416" y="70"/>
                  </a:cubicBezTo>
                  <a:close/>
                  <a:moveTo>
                    <a:pt x="600" y="57"/>
                  </a:moveTo>
                  <a:cubicBezTo>
                    <a:pt x="600" y="57"/>
                    <a:pt x="600" y="57"/>
                    <a:pt x="600" y="57"/>
                  </a:cubicBezTo>
                  <a:cubicBezTo>
                    <a:pt x="600" y="57"/>
                    <a:pt x="600" y="57"/>
                    <a:pt x="600" y="57"/>
                  </a:cubicBezTo>
                  <a:cubicBezTo>
                    <a:pt x="600" y="57"/>
                    <a:pt x="600" y="57"/>
                    <a:pt x="600" y="57"/>
                  </a:cubicBezTo>
                  <a:cubicBezTo>
                    <a:pt x="600" y="57"/>
                    <a:pt x="600" y="57"/>
                    <a:pt x="600" y="57"/>
                  </a:cubicBezTo>
                  <a:cubicBezTo>
                    <a:pt x="600" y="57"/>
                    <a:pt x="600" y="57"/>
                    <a:pt x="600" y="57"/>
                  </a:cubicBezTo>
                  <a:cubicBezTo>
                    <a:pt x="600" y="57"/>
                    <a:pt x="600" y="57"/>
                    <a:pt x="600" y="57"/>
                  </a:cubicBezTo>
                  <a:cubicBezTo>
                    <a:pt x="599" y="57"/>
                    <a:pt x="599" y="57"/>
                    <a:pt x="599" y="57"/>
                  </a:cubicBezTo>
                  <a:lnTo>
                    <a:pt x="600" y="57"/>
                  </a:lnTo>
                  <a:close/>
                  <a:moveTo>
                    <a:pt x="601" y="58"/>
                  </a:moveTo>
                  <a:cubicBezTo>
                    <a:pt x="601" y="58"/>
                    <a:pt x="601" y="58"/>
                    <a:pt x="601" y="58"/>
                  </a:cubicBezTo>
                  <a:cubicBezTo>
                    <a:pt x="601" y="57"/>
                    <a:pt x="601" y="57"/>
                    <a:pt x="601" y="57"/>
                  </a:cubicBezTo>
                  <a:cubicBezTo>
                    <a:pt x="601" y="58"/>
                    <a:pt x="601" y="58"/>
                    <a:pt x="601" y="58"/>
                  </a:cubicBezTo>
                  <a:close/>
                  <a:moveTo>
                    <a:pt x="511" y="65"/>
                  </a:moveTo>
                  <a:cubicBezTo>
                    <a:pt x="511" y="65"/>
                    <a:pt x="511" y="65"/>
                    <a:pt x="511" y="65"/>
                  </a:cubicBezTo>
                  <a:cubicBezTo>
                    <a:pt x="511" y="65"/>
                    <a:pt x="511" y="65"/>
                    <a:pt x="511" y="65"/>
                  </a:cubicBezTo>
                  <a:close/>
                  <a:moveTo>
                    <a:pt x="241" y="87"/>
                  </a:moveTo>
                  <a:cubicBezTo>
                    <a:pt x="241" y="87"/>
                    <a:pt x="241" y="87"/>
                    <a:pt x="241" y="87"/>
                  </a:cubicBezTo>
                  <a:cubicBezTo>
                    <a:pt x="242" y="87"/>
                    <a:pt x="242" y="87"/>
                    <a:pt x="242" y="87"/>
                  </a:cubicBezTo>
                  <a:cubicBezTo>
                    <a:pt x="241" y="87"/>
                    <a:pt x="241" y="87"/>
                    <a:pt x="241" y="87"/>
                  </a:cubicBezTo>
                  <a:close/>
                  <a:moveTo>
                    <a:pt x="240" y="87"/>
                  </a:moveTo>
                  <a:cubicBezTo>
                    <a:pt x="240" y="87"/>
                    <a:pt x="240" y="87"/>
                    <a:pt x="240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1" y="87"/>
                    <a:pt x="241" y="87"/>
                    <a:pt x="241" y="87"/>
                  </a:cubicBezTo>
                  <a:cubicBezTo>
                    <a:pt x="242" y="87"/>
                    <a:pt x="242" y="87"/>
                    <a:pt x="242" y="87"/>
                  </a:cubicBezTo>
                  <a:cubicBezTo>
                    <a:pt x="241" y="87"/>
                    <a:pt x="241" y="87"/>
                    <a:pt x="240" y="87"/>
                  </a:cubicBezTo>
                  <a:close/>
                  <a:moveTo>
                    <a:pt x="240" y="87"/>
                  </a:moveTo>
                  <a:cubicBezTo>
                    <a:pt x="240" y="87"/>
                    <a:pt x="240" y="87"/>
                    <a:pt x="240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7"/>
                    <a:pt x="240" y="87"/>
                    <a:pt x="240" y="87"/>
                  </a:cubicBezTo>
                  <a:close/>
                  <a:moveTo>
                    <a:pt x="615" y="65"/>
                  </a:moveTo>
                  <a:cubicBezTo>
                    <a:pt x="615" y="65"/>
                    <a:pt x="615" y="65"/>
                    <a:pt x="615" y="65"/>
                  </a:cubicBezTo>
                  <a:cubicBezTo>
                    <a:pt x="614" y="65"/>
                    <a:pt x="614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2" y="65"/>
                    <a:pt x="612" y="65"/>
                    <a:pt x="612" y="65"/>
                  </a:cubicBezTo>
                  <a:cubicBezTo>
                    <a:pt x="612" y="65"/>
                    <a:pt x="612" y="65"/>
                    <a:pt x="612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1" y="65"/>
                    <a:pt x="611" y="65"/>
                    <a:pt x="611" y="65"/>
                  </a:cubicBezTo>
                  <a:cubicBezTo>
                    <a:pt x="610" y="65"/>
                    <a:pt x="610" y="65"/>
                    <a:pt x="610" y="65"/>
                  </a:cubicBezTo>
                  <a:cubicBezTo>
                    <a:pt x="610" y="65"/>
                    <a:pt x="610" y="65"/>
                    <a:pt x="610" y="65"/>
                  </a:cubicBezTo>
                  <a:cubicBezTo>
                    <a:pt x="610" y="65"/>
                    <a:pt x="610" y="65"/>
                    <a:pt x="610" y="65"/>
                  </a:cubicBezTo>
                  <a:cubicBezTo>
                    <a:pt x="610" y="65"/>
                    <a:pt x="610" y="65"/>
                    <a:pt x="610" y="65"/>
                  </a:cubicBezTo>
                  <a:cubicBezTo>
                    <a:pt x="610" y="65"/>
                    <a:pt x="610" y="65"/>
                    <a:pt x="610" y="65"/>
                  </a:cubicBezTo>
                  <a:cubicBezTo>
                    <a:pt x="610" y="65"/>
                    <a:pt x="610" y="65"/>
                    <a:pt x="610" y="65"/>
                  </a:cubicBezTo>
                  <a:cubicBezTo>
                    <a:pt x="610" y="65"/>
                    <a:pt x="610" y="65"/>
                    <a:pt x="610" y="65"/>
                  </a:cubicBezTo>
                  <a:cubicBezTo>
                    <a:pt x="610" y="64"/>
                    <a:pt x="610" y="64"/>
                    <a:pt x="610" y="64"/>
                  </a:cubicBezTo>
                  <a:cubicBezTo>
                    <a:pt x="610" y="64"/>
                    <a:pt x="610" y="64"/>
                    <a:pt x="610" y="64"/>
                  </a:cubicBezTo>
                  <a:cubicBezTo>
                    <a:pt x="610" y="64"/>
                    <a:pt x="610" y="64"/>
                    <a:pt x="610" y="64"/>
                  </a:cubicBezTo>
                  <a:cubicBezTo>
                    <a:pt x="609" y="64"/>
                    <a:pt x="609" y="64"/>
                    <a:pt x="609" y="64"/>
                  </a:cubicBezTo>
                  <a:cubicBezTo>
                    <a:pt x="609" y="64"/>
                    <a:pt x="609" y="64"/>
                    <a:pt x="609" y="64"/>
                  </a:cubicBezTo>
                  <a:cubicBezTo>
                    <a:pt x="610" y="64"/>
                    <a:pt x="610" y="64"/>
                    <a:pt x="610" y="64"/>
                  </a:cubicBezTo>
                  <a:cubicBezTo>
                    <a:pt x="610" y="64"/>
                    <a:pt x="610" y="64"/>
                    <a:pt x="610" y="64"/>
                  </a:cubicBezTo>
                  <a:cubicBezTo>
                    <a:pt x="609" y="64"/>
                    <a:pt x="609" y="64"/>
                    <a:pt x="609" y="64"/>
                  </a:cubicBezTo>
                  <a:cubicBezTo>
                    <a:pt x="609" y="64"/>
                    <a:pt x="609" y="64"/>
                    <a:pt x="609" y="64"/>
                  </a:cubicBezTo>
                  <a:cubicBezTo>
                    <a:pt x="609" y="64"/>
                    <a:pt x="609" y="64"/>
                    <a:pt x="609" y="64"/>
                  </a:cubicBezTo>
                  <a:cubicBezTo>
                    <a:pt x="608" y="64"/>
                    <a:pt x="608" y="64"/>
                    <a:pt x="608" y="64"/>
                  </a:cubicBezTo>
                  <a:cubicBezTo>
                    <a:pt x="608" y="64"/>
                    <a:pt x="608" y="64"/>
                    <a:pt x="608" y="64"/>
                  </a:cubicBezTo>
                  <a:cubicBezTo>
                    <a:pt x="608" y="64"/>
                    <a:pt x="608" y="64"/>
                    <a:pt x="608" y="64"/>
                  </a:cubicBezTo>
                  <a:cubicBezTo>
                    <a:pt x="608" y="64"/>
                    <a:pt x="608" y="64"/>
                    <a:pt x="608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6" y="64"/>
                    <a:pt x="606" y="64"/>
                    <a:pt x="606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7" y="64"/>
                    <a:pt x="607" y="64"/>
                    <a:pt x="607" y="64"/>
                  </a:cubicBezTo>
                  <a:cubicBezTo>
                    <a:pt x="608" y="64"/>
                    <a:pt x="608" y="64"/>
                    <a:pt x="608" y="64"/>
                  </a:cubicBezTo>
                  <a:cubicBezTo>
                    <a:pt x="608" y="64"/>
                    <a:pt x="608" y="64"/>
                    <a:pt x="608" y="64"/>
                  </a:cubicBezTo>
                  <a:cubicBezTo>
                    <a:pt x="608" y="64"/>
                    <a:pt x="608" y="64"/>
                    <a:pt x="608" y="64"/>
                  </a:cubicBezTo>
                  <a:cubicBezTo>
                    <a:pt x="608" y="64"/>
                    <a:pt x="608" y="64"/>
                    <a:pt x="608" y="64"/>
                  </a:cubicBezTo>
                  <a:cubicBezTo>
                    <a:pt x="608" y="64"/>
                    <a:pt x="608" y="64"/>
                    <a:pt x="608" y="64"/>
                  </a:cubicBezTo>
                  <a:cubicBezTo>
                    <a:pt x="608" y="64"/>
                    <a:pt x="608" y="65"/>
                    <a:pt x="609" y="65"/>
                  </a:cubicBezTo>
                  <a:cubicBezTo>
                    <a:pt x="609" y="65"/>
                    <a:pt x="609" y="65"/>
                    <a:pt x="609" y="65"/>
                  </a:cubicBezTo>
                  <a:cubicBezTo>
                    <a:pt x="609" y="65"/>
                    <a:pt x="609" y="65"/>
                    <a:pt x="609" y="65"/>
                  </a:cubicBezTo>
                  <a:cubicBezTo>
                    <a:pt x="609" y="65"/>
                    <a:pt x="609" y="65"/>
                    <a:pt x="609" y="65"/>
                  </a:cubicBezTo>
                  <a:cubicBezTo>
                    <a:pt x="609" y="65"/>
                    <a:pt x="609" y="65"/>
                    <a:pt x="609" y="65"/>
                  </a:cubicBezTo>
                  <a:cubicBezTo>
                    <a:pt x="609" y="65"/>
                    <a:pt x="609" y="65"/>
                    <a:pt x="609" y="65"/>
                  </a:cubicBezTo>
                  <a:cubicBezTo>
                    <a:pt x="609" y="65"/>
                    <a:pt x="609" y="65"/>
                    <a:pt x="609" y="65"/>
                  </a:cubicBezTo>
                  <a:cubicBezTo>
                    <a:pt x="609" y="65"/>
                    <a:pt x="609" y="65"/>
                    <a:pt x="609" y="65"/>
                  </a:cubicBezTo>
                  <a:cubicBezTo>
                    <a:pt x="609" y="66"/>
                    <a:pt x="609" y="66"/>
                    <a:pt x="609" y="66"/>
                  </a:cubicBezTo>
                  <a:cubicBezTo>
                    <a:pt x="609" y="66"/>
                    <a:pt x="609" y="66"/>
                    <a:pt x="609" y="66"/>
                  </a:cubicBezTo>
                  <a:cubicBezTo>
                    <a:pt x="609" y="66"/>
                    <a:pt x="609" y="66"/>
                    <a:pt x="609" y="66"/>
                  </a:cubicBezTo>
                  <a:cubicBezTo>
                    <a:pt x="609" y="66"/>
                    <a:pt x="609" y="66"/>
                    <a:pt x="609" y="66"/>
                  </a:cubicBezTo>
                  <a:cubicBezTo>
                    <a:pt x="608" y="66"/>
                    <a:pt x="608" y="66"/>
                    <a:pt x="608" y="66"/>
                  </a:cubicBezTo>
                  <a:cubicBezTo>
                    <a:pt x="608" y="66"/>
                    <a:pt x="608" y="66"/>
                    <a:pt x="608" y="66"/>
                  </a:cubicBezTo>
                  <a:cubicBezTo>
                    <a:pt x="608" y="66"/>
                    <a:pt x="608" y="66"/>
                    <a:pt x="608" y="66"/>
                  </a:cubicBezTo>
                  <a:cubicBezTo>
                    <a:pt x="608" y="66"/>
                    <a:pt x="608" y="66"/>
                    <a:pt x="608" y="66"/>
                  </a:cubicBezTo>
                  <a:cubicBezTo>
                    <a:pt x="608" y="66"/>
                    <a:pt x="608" y="66"/>
                    <a:pt x="608" y="66"/>
                  </a:cubicBezTo>
                  <a:cubicBezTo>
                    <a:pt x="608" y="66"/>
                    <a:pt x="608" y="66"/>
                    <a:pt x="607" y="66"/>
                  </a:cubicBezTo>
                  <a:cubicBezTo>
                    <a:pt x="607" y="66"/>
                    <a:pt x="607" y="66"/>
                    <a:pt x="607" y="66"/>
                  </a:cubicBezTo>
                  <a:cubicBezTo>
                    <a:pt x="607" y="66"/>
                    <a:pt x="608" y="66"/>
                    <a:pt x="608" y="66"/>
                  </a:cubicBezTo>
                  <a:cubicBezTo>
                    <a:pt x="608" y="66"/>
                    <a:pt x="608" y="66"/>
                    <a:pt x="608" y="66"/>
                  </a:cubicBezTo>
                  <a:cubicBezTo>
                    <a:pt x="609" y="66"/>
                    <a:pt x="609" y="66"/>
                    <a:pt x="609" y="66"/>
                  </a:cubicBezTo>
                  <a:cubicBezTo>
                    <a:pt x="609" y="67"/>
                    <a:pt x="609" y="67"/>
                    <a:pt x="609" y="67"/>
                  </a:cubicBezTo>
                  <a:cubicBezTo>
                    <a:pt x="609" y="67"/>
                    <a:pt x="609" y="67"/>
                    <a:pt x="609" y="67"/>
                  </a:cubicBezTo>
                  <a:cubicBezTo>
                    <a:pt x="609" y="67"/>
                    <a:pt x="609" y="67"/>
                    <a:pt x="609" y="67"/>
                  </a:cubicBezTo>
                  <a:cubicBezTo>
                    <a:pt x="609" y="67"/>
                    <a:pt x="609" y="67"/>
                    <a:pt x="609" y="67"/>
                  </a:cubicBezTo>
                  <a:cubicBezTo>
                    <a:pt x="608" y="67"/>
                    <a:pt x="608" y="67"/>
                    <a:pt x="608" y="67"/>
                  </a:cubicBezTo>
                  <a:cubicBezTo>
                    <a:pt x="609" y="67"/>
                    <a:pt x="609" y="67"/>
                    <a:pt x="609" y="67"/>
                  </a:cubicBezTo>
                  <a:cubicBezTo>
                    <a:pt x="609" y="67"/>
                    <a:pt x="609" y="67"/>
                    <a:pt x="609" y="67"/>
                  </a:cubicBezTo>
                  <a:cubicBezTo>
                    <a:pt x="610" y="67"/>
                    <a:pt x="610" y="67"/>
                    <a:pt x="610" y="67"/>
                  </a:cubicBezTo>
                  <a:cubicBezTo>
                    <a:pt x="610" y="67"/>
                    <a:pt x="610" y="67"/>
                    <a:pt x="610" y="67"/>
                  </a:cubicBezTo>
                  <a:cubicBezTo>
                    <a:pt x="611" y="67"/>
                    <a:pt x="611" y="67"/>
                    <a:pt x="611" y="67"/>
                  </a:cubicBezTo>
                  <a:cubicBezTo>
                    <a:pt x="611" y="67"/>
                    <a:pt x="611" y="67"/>
                    <a:pt x="611" y="67"/>
                  </a:cubicBezTo>
                  <a:cubicBezTo>
                    <a:pt x="611" y="67"/>
                    <a:pt x="611" y="67"/>
                    <a:pt x="611" y="67"/>
                  </a:cubicBezTo>
                  <a:cubicBezTo>
                    <a:pt x="611" y="67"/>
                    <a:pt x="611" y="67"/>
                    <a:pt x="611" y="67"/>
                  </a:cubicBezTo>
                  <a:cubicBezTo>
                    <a:pt x="611" y="67"/>
                    <a:pt x="611" y="67"/>
                    <a:pt x="611" y="67"/>
                  </a:cubicBezTo>
                  <a:cubicBezTo>
                    <a:pt x="611" y="67"/>
                    <a:pt x="611" y="67"/>
                    <a:pt x="611" y="67"/>
                  </a:cubicBezTo>
                  <a:cubicBezTo>
                    <a:pt x="612" y="67"/>
                    <a:pt x="612" y="66"/>
                    <a:pt x="612" y="66"/>
                  </a:cubicBezTo>
                  <a:cubicBezTo>
                    <a:pt x="612" y="66"/>
                    <a:pt x="612" y="66"/>
                    <a:pt x="612" y="66"/>
                  </a:cubicBezTo>
                  <a:cubicBezTo>
                    <a:pt x="613" y="66"/>
                    <a:pt x="613" y="66"/>
                    <a:pt x="613" y="66"/>
                  </a:cubicBezTo>
                  <a:cubicBezTo>
                    <a:pt x="613" y="66"/>
                    <a:pt x="613" y="66"/>
                    <a:pt x="613" y="66"/>
                  </a:cubicBezTo>
                  <a:cubicBezTo>
                    <a:pt x="613" y="66"/>
                    <a:pt x="613" y="66"/>
                    <a:pt x="613" y="66"/>
                  </a:cubicBezTo>
                  <a:cubicBezTo>
                    <a:pt x="614" y="66"/>
                    <a:pt x="614" y="66"/>
                    <a:pt x="614" y="66"/>
                  </a:cubicBezTo>
                  <a:cubicBezTo>
                    <a:pt x="614" y="66"/>
                    <a:pt x="614" y="66"/>
                    <a:pt x="614" y="66"/>
                  </a:cubicBezTo>
                  <a:cubicBezTo>
                    <a:pt x="614" y="66"/>
                    <a:pt x="614" y="66"/>
                    <a:pt x="614" y="66"/>
                  </a:cubicBezTo>
                  <a:cubicBezTo>
                    <a:pt x="614" y="66"/>
                    <a:pt x="614" y="66"/>
                    <a:pt x="614" y="66"/>
                  </a:cubicBezTo>
                  <a:cubicBezTo>
                    <a:pt x="614" y="66"/>
                    <a:pt x="614" y="66"/>
                    <a:pt x="614" y="66"/>
                  </a:cubicBezTo>
                  <a:cubicBezTo>
                    <a:pt x="614" y="65"/>
                    <a:pt x="614" y="65"/>
                    <a:pt x="614" y="65"/>
                  </a:cubicBezTo>
                  <a:cubicBezTo>
                    <a:pt x="614" y="65"/>
                    <a:pt x="614" y="65"/>
                    <a:pt x="614" y="65"/>
                  </a:cubicBezTo>
                  <a:cubicBezTo>
                    <a:pt x="615" y="65"/>
                    <a:pt x="615" y="65"/>
                    <a:pt x="615" y="65"/>
                  </a:cubicBezTo>
                  <a:cubicBezTo>
                    <a:pt x="615" y="65"/>
                    <a:pt x="615" y="65"/>
                    <a:pt x="615" y="65"/>
                  </a:cubicBezTo>
                  <a:cubicBezTo>
                    <a:pt x="615" y="65"/>
                    <a:pt x="615" y="65"/>
                    <a:pt x="615" y="65"/>
                  </a:cubicBezTo>
                  <a:cubicBezTo>
                    <a:pt x="615" y="65"/>
                    <a:pt x="615" y="65"/>
                    <a:pt x="615" y="65"/>
                  </a:cubicBezTo>
                  <a:cubicBezTo>
                    <a:pt x="615" y="65"/>
                    <a:pt x="615" y="65"/>
                    <a:pt x="615" y="65"/>
                  </a:cubicBezTo>
                  <a:cubicBezTo>
                    <a:pt x="615" y="65"/>
                    <a:pt x="615" y="65"/>
                    <a:pt x="615" y="65"/>
                  </a:cubicBezTo>
                  <a:cubicBezTo>
                    <a:pt x="615" y="65"/>
                    <a:pt x="615" y="65"/>
                    <a:pt x="615" y="65"/>
                  </a:cubicBezTo>
                  <a:cubicBezTo>
                    <a:pt x="615" y="65"/>
                    <a:pt x="615" y="65"/>
                    <a:pt x="615" y="65"/>
                  </a:cubicBezTo>
                  <a:cubicBezTo>
                    <a:pt x="615" y="65"/>
                    <a:pt x="615" y="65"/>
                    <a:pt x="615" y="65"/>
                  </a:cubicBezTo>
                  <a:cubicBezTo>
                    <a:pt x="615" y="65"/>
                    <a:pt x="615" y="65"/>
                    <a:pt x="615" y="65"/>
                  </a:cubicBezTo>
                  <a:close/>
                  <a:moveTo>
                    <a:pt x="549" y="68"/>
                  </a:moveTo>
                  <a:cubicBezTo>
                    <a:pt x="549" y="68"/>
                    <a:pt x="549" y="68"/>
                    <a:pt x="549" y="68"/>
                  </a:cubicBezTo>
                  <a:cubicBezTo>
                    <a:pt x="549" y="68"/>
                    <a:pt x="549" y="68"/>
                    <a:pt x="549" y="68"/>
                  </a:cubicBezTo>
                  <a:cubicBezTo>
                    <a:pt x="549" y="68"/>
                    <a:pt x="549" y="68"/>
                    <a:pt x="549" y="68"/>
                  </a:cubicBezTo>
                  <a:cubicBezTo>
                    <a:pt x="549" y="68"/>
                    <a:pt x="548" y="68"/>
                    <a:pt x="548" y="68"/>
                  </a:cubicBezTo>
                  <a:cubicBezTo>
                    <a:pt x="548" y="68"/>
                    <a:pt x="548" y="68"/>
                    <a:pt x="548" y="68"/>
                  </a:cubicBezTo>
                  <a:lnTo>
                    <a:pt x="549" y="68"/>
                  </a:lnTo>
                  <a:close/>
                  <a:moveTo>
                    <a:pt x="611" y="64"/>
                  </a:moveTo>
                  <a:cubicBezTo>
                    <a:pt x="611" y="64"/>
                    <a:pt x="611" y="64"/>
                    <a:pt x="611" y="64"/>
                  </a:cubicBezTo>
                  <a:cubicBezTo>
                    <a:pt x="611" y="64"/>
                    <a:pt x="611" y="64"/>
                    <a:pt x="611" y="64"/>
                  </a:cubicBezTo>
                  <a:cubicBezTo>
                    <a:pt x="611" y="64"/>
                    <a:pt x="611" y="64"/>
                    <a:pt x="611" y="64"/>
                  </a:cubicBezTo>
                  <a:cubicBezTo>
                    <a:pt x="611" y="64"/>
                    <a:pt x="611" y="64"/>
                    <a:pt x="611" y="64"/>
                  </a:cubicBezTo>
                  <a:close/>
                  <a:moveTo>
                    <a:pt x="558" y="70"/>
                  </a:moveTo>
                  <a:cubicBezTo>
                    <a:pt x="558" y="70"/>
                    <a:pt x="558" y="70"/>
                    <a:pt x="558" y="70"/>
                  </a:cubicBezTo>
                  <a:cubicBezTo>
                    <a:pt x="558" y="70"/>
                    <a:pt x="558" y="70"/>
                    <a:pt x="558" y="70"/>
                  </a:cubicBezTo>
                  <a:cubicBezTo>
                    <a:pt x="558" y="70"/>
                    <a:pt x="558" y="70"/>
                    <a:pt x="558" y="70"/>
                  </a:cubicBezTo>
                  <a:close/>
                  <a:moveTo>
                    <a:pt x="565" y="69"/>
                  </a:moveTo>
                  <a:cubicBezTo>
                    <a:pt x="565" y="69"/>
                    <a:pt x="565" y="69"/>
                    <a:pt x="565" y="69"/>
                  </a:cubicBezTo>
                  <a:cubicBezTo>
                    <a:pt x="565" y="69"/>
                    <a:pt x="565" y="69"/>
                    <a:pt x="565" y="69"/>
                  </a:cubicBezTo>
                  <a:cubicBezTo>
                    <a:pt x="565" y="69"/>
                    <a:pt x="565" y="69"/>
                    <a:pt x="565" y="69"/>
                  </a:cubicBezTo>
                  <a:cubicBezTo>
                    <a:pt x="565" y="70"/>
                    <a:pt x="565" y="70"/>
                    <a:pt x="565" y="70"/>
                  </a:cubicBezTo>
                  <a:cubicBezTo>
                    <a:pt x="565" y="70"/>
                    <a:pt x="565" y="70"/>
                    <a:pt x="565" y="70"/>
                  </a:cubicBezTo>
                  <a:cubicBezTo>
                    <a:pt x="564" y="69"/>
                    <a:pt x="564" y="69"/>
                    <a:pt x="564" y="69"/>
                  </a:cubicBezTo>
                  <a:cubicBezTo>
                    <a:pt x="564" y="69"/>
                    <a:pt x="564" y="69"/>
                    <a:pt x="564" y="69"/>
                  </a:cubicBezTo>
                  <a:cubicBezTo>
                    <a:pt x="564" y="69"/>
                    <a:pt x="564" y="69"/>
                    <a:pt x="564" y="69"/>
                  </a:cubicBezTo>
                  <a:cubicBezTo>
                    <a:pt x="565" y="69"/>
                    <a:pt x="565" y="69"/>
                    <a:pt x="565" y="69"/>
                  </a:cubicBezTo>
                  <a:close/>
                  <a:moveTo>
                    <a:pt x="564" y="70"/>
                  </a:moveTo>
                  <a:cubicBezTo>
                    <a:pt x="564" y="70"/>
                    <a:pt x="564" y="70"/>
                    <a:pt x="564" y="70"/>
                  </a:cubicBezTo>
                  <a:cubicBezTo>
                    <a:pt x="565" y="70"/>
                    <a:pt x="565" y="70"/>
                    <a:pt x="565" y="70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4" y="70"/>
                    <a:pt x="564" y="70"/>
                    <a:pt x="564" y="70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2" y="71"/>
                    <a:pt x="562" y="71"/>
                    <a:pt x="562" y="71"/>
                  </a:cubicBezTo>
                  <a:cubicBezTo>
                    <a:pt x="562" y="71"/>
                    <a:pt x="562" y="71"/>
                    <a:pt x="562" y="71"/>
                  </a:cubicBezTo>
                  <a:cubicBezTo>
                    <a:pt x="562" y="71"/>
                    <a:pt x="562" y="71"/>
                    <a:pt x="562" y="71"/>
                  </a:cubicBezTo>
                  <a:cubicBezTo>
                    <a:pt x="561" y="71"/>
                    <a:pt x="561" y="71"/>
                    <a:pt x="561" y="71"/>
                  </a:cubicBezTo>
                  <a:cubicBezTo>
                    <a:pt x="561" y="71"/>
                    <a:pt x="561" y="71"/>
                    <a:pt x="561" y="71"/>
                  </a:cubicBezTo>
                  <a:cubicBezTo>
                    <a:pt x="561" y="71"/>
                    <a:pt x="561" y="71"/>
                    <a:pt x="561" y="71"/>
                  </a:cubicBezTo>
                  <a:cubicBezTo>
                    <a:pt x="561" y="71"/>
                    <a:pt x="561" y="71"/>
                    <a:pt x="561" y="71"/>
                  </a:cubicBezTo>
                  <a:cubicBezTo>
                    <a:pt x="561" y="71"/>
                    <a:pt x="561" y="71"/>
                    <a:pt x="561" y="71"/>
                  </a:cubicBezTo>
                  <a:cubicBezTo>
                    <a:pt x="561" y="71"/>
                    <a:pt x="561" y="71"/>
                    <a:pt x="561" y="71"/>
                  </a:cubicBezTo>
                  <a:cubicBezTo>
                    <a:pt x="560" y="71"/>
                    <a:pt x="561" y="71"/>
                    <a:pt x="560" y="71"/>
                  </a:cubicBezTo>
                  <a:cubicBezTo>
                    <a:pt x="560" y="71"/>
                    <a:pt x="560" y="71"/>
                    <a:pt x="560" y="71"/>
                  </a:cubicBezTo>
                  <a:cubicBezTo>
                    <a:pt x="560" y="71"/>
                    <a:pt x="560" y="71"/>
                    <a:pt x="560" y="71"/>
                  </a:cubicBezTo>
                  <a:cubicBezTo>
                    <a:pt x="560" y="71"/>
                    <a:pt x="560" y="71"/>
                    <a:pt x="560" y="71"/>
                  </a:cubicBezTo>
                  <a:cubicBezTo>
                    <a:pt x="561" y="71"/>
                    <a:pt x="561" y="71"/>
                    <a:pt x="561" y="71"/>
                  </a:cubicBezTo>
                  <a:cubicBezTo>
                    <a:pt x="561" y="71"/>
                    <a:pt x="561" y="71"/>
                    <a:pt x="561" y="71"/>
                  </a:cubicBezTo>
                  <a:cubicBezTo>
                    <a:pt x="560" y="71"/>
                    <a:pt x="560" y="71"/>
                    <a:pt x="560" y="71"/>
                  </a:cubicBezTo>
                  <a:cubicBezTo>
                    <a:pt x="560" y="71"/>
                    <a:pt x="560" y="71"/>
                    <a:pt x="560" y="71"/>
                  </a:cubicBezTo>
                  <a:cubicBezTo>
                    <a:pt x="559" y="71"/>
                    <a:pt x="559" y="71"/>
                    <a:pt x="559" y="71"/>
                  </a:cubicBezTo>
                  <a:cubicBezTo>
                    <a:pt x="559" y="71"/>
                    <a:pt x="559" y="71"/>
                    <a:pt x="559" y="71"/>
                  </a:cubicBezTo>
                  <a:cubicBezTo>
                    <a:pt x="559" y="71"/>
                    <a:pt x="559" y="71"/>
                    <a:pt x="559" y="71"/>
                  </a:cubicBezTo>
                  <a:cubicBezTo>
                    <a:pt x="559" y="71"/>
                    <a:pt x="559" y="71"/>
                    <a:pt x="559" y="71"/>
                  </a:cubicBezTo>
                  <a:cubicBezTo>
                    <a:pt x="559" y="70"/>
                    <a:pt x="559" y="70"/>
                    <a:pt x="559" y="70"/>
                  </a:cubicBezTo>
                  <a:cubicBezTo>
                    <a:pt x="559" y="70"/>
                    <a:pt x="559" y="70"/>
                    <a:pt x="559" y="70"/>
                  </a:cubicBezTo>
                  <a:cubicBezTo>
                    <a:pt x="559" y="70"/>
                    <a:pt x="559" y="70"/>
                    <a:pt x="559" y="70"/>
                  </a:cubicBezTo>
                  <a:cubicBezTo>
                    <a:pt x="560" y="70"/>
                    <a:pt x="560" y="70"/>
                    <a:pt x="560" y="70"/>
                  </a:cubicBezTo>
                  <a:cubicBezTo>
                    <a:pt x="560" y="70"/>
                    <a:pt x="560" y="70"/>
                    <a:pt x="560" y="70"/>
                  </a:cubicBezTo>
                  <a:cubicBezTo>
                    <a:pt x="560" y="70"/>
                    <a:pt x="560" y="70"/>
                    <a:pt x="560" y="70"/>
                  </a:cubicBezTo>
                  <a:cubicBezTo>
                    <a:pt x="560" y="70"/>
                    <a:pt x="560" y="70"/>
                    <a:pt x="560" y="70"/>
                  </a:cubicBezTo>
                  <a:cubicBezTo>
                    <a:pt x="561" y="70"/>
                    <a:pt x="561" y="70"/>
                    <a:pt x="561" y="70"/>
                  </a:cubicBezTo>
                  <a:cubicBezTo>
                    <a:pt x="561" y="70"/>
                    <a:pt x="561" y="70"/>
                    <a:pt x="561" y="70"/>
                  </a:cubicBezTo>
                  <a:cubicBezTo>
                    <a:pt x="562" y="70"/>
                    <a:pt x="562" y="70"/>
                    <a:pt x="562" y="70"/>
                  </a:cubicBezTo>
                  <a:cubicBezTo>
                    <a:pt x="562" y="70"/>
                    <a:pt x="562" y="70"/>
                    <a:pt x="562" y="70"/>
                  </a:cubicBezTo>
                  <a:cubicBezTo>
                    <a:pt x="562" y="70"/>
                    <a:pt x="562" y="70"/>
                    <a:pt x="562" y="70"/>
                  </a:cubicBezTo>
                  <a:cubicBezTo>
                    <a:pt x="562" y="70"/>
                    <a:pt x="562" y="70"/>
                    <a:pt x="562" y="70"/>
                  </a:cubicBezTo>
                  <a:cubicBezTo>
                    <a:pt x="562" y="70"/>
                    <a:pt x="563" y="70"/>
                    <a:pt x="563" y="70"/>
                  </a:cubicBezTo>
                  <a:cubicBezTo>
                    <a:pt x="564" y="70"/>
                    <a:pt x="564" y="70"/>
                    <a:pt x="564" y="70"/>
                  </a:cubicBezTo>
                  <a:cubicBezTo>
                    <a:pt x="564" y="70"/>
                    <a:pt x="564" y="70"/>
                    <a:pt x="564" y="70"/>
                  </a:cubicBezTo>
                  <a:cubicBezTo>
                    <a:pt x="564" y="70"/>
                    <a:pt x="564" y="70"/>
                    <a:pt x="564" y="70"/>
                  </a:cubicBezTo>
                  <a:close/>
                  <a:moveTo>
                    <a:pt x="607" y="67"/>
                  </a:moveTo>
                  <a:cubicBezTo>
                    <a:pt x="607" y="67"/>
                    <a:pt x="607" y="67"/>
                    <a:pt x="608" y="67"/>
                  </a:cubicBezTo>
                  <a:cubicBezTo>
                    <a:pt x="608" y="67"/>
                    <a:pt x="608" y="67"/>
                    <a:pt x="608" y="67"/>
                  </a:cubicBezTo>
                  <a:cubicBezTo>
                    <a:pt x="607" y="67"/>
                    <a:pt x="607" y="67"/>
                    <a:pt x="607" y="67"/>
                  </a:cubicBezTo>
                  <a:cubicBezTo>
                    <a:pt x="607" y="68"/>
                    <a:pt x="607" y="68"/>
                    <a:pt x="607" y="68"/>
                  </a:cubicBezTo>
                  <a:cubicBezTo>
                    <a:pt x="607" y="68"/>
                    <a:pt x="607" y="68"/>
                    <a:pt x="607" y="68"/>
                  </a:cubicBezTo>
                  <a:cubicBezTo>
                    <a:pt x="607" y="68"/>
                    <a:pt x="607" y="68"/>
                    <a:pt x="607" y="68"/>
                  </a:cubicBezTo>
                  <a:cubicBezTo>
                    <a:pt x="607" y="68"/>
                    <a:pt x="607" y="68"/>
                    <a:pt x="607" y="68"/>
                  </a:cubicBezTo>
                  <a:cubicBezTo>
                    <a:pt x="607" y="68"/>
                    <a:pt x="607" y="68"/>
                    <a:pt x="607" y="68"/>
                  </a:cubicBezTo>
                  <a:cubicBezTo>
                    <a:pt x="606" y="68"/>
                    <a:pt x="606" y="68"/>
                    <a:pt x="606" y="68"/>
                  </a:cubicBezTo>
                  <a:cubicBezTo>
                    <a:pt x="606" y="68"/>
                    <a:pt x="606" y="68"/>
                    <a:pt x="606" y="68"/>
                  </a:cubicBezTo>
                  <a:cubicBezTo>
                    <a:pt x="606" y="68"/>
                    <a:pt x="606" y="68"/>
                    <a:pt x="606" y="68"/>
                  </a:cubicBezTo>
                  <a:cubicBezTo>
                    <a:pt x="606" y="68"/>
                    <a:pt x="606" y="68"/>
                    <a:pt x="606" y="68"/>
                  </a:cubicBezTo>
                  <a:cubicBezTo>
                    <a:pt x="606" y="68"/>
                    <a:pt x="606" y="68"/>
                    <a:pt x="606" y="68"/>
                  </a:cubicBezTo>
                  <a:cubicBezTo>
                    <a:pt x="606" y="68"/>
                    <a:pt x="606" y="68"/>
                    <a:pt x="606" y="68"/>
                  </a:cubicBezTo>
                  <a:cubicBezTo>
                    <a:pt x="605" y="68"/>
                    <a:pt x="605" y="68"/>
                    <a:pt x="605" y="68"/>
                  </a:cubicBezTo>
                  <a:cubicBezTo>
                    <a:pt x="605" y="68"/>
                    <a:pt x="605" y="68"/>
                    <a:pt x="605" y="68"/>
                  </a:cubicBezTo>
                  <a:cubicBezTo>
                    <a:pt x="605" y="69"/>
                    <a:pt x="605" y="69"/>
                    <a:pt x="605" y="69"/>
                  </a:cubicBezTo>
                  <a:cubicBezTo>
                    <a:pt x="605" y="69"/>
                    <a:pt x="605" y="69"/>
                    <a:pt x="605" y="69"/>
                  </a:cubicBezTo>
                  <a:cubicBezTo>
                    <a:pt x="605" y="69"/>
                    <a:pt x="605" y="69"/>
                    <a:pt x="605" y="69"/>
                  </a:cubicBezTo>
                  <a:cubicBezTo>
                    <a:pt x="605" y="69"/>
                    <a:pt x="605" y="69"/>
                    <a:pt x="605" y="69"/>
                  </a:cubicBezTo>
                  <a:cubicBezTo>
                    <a:pt x="605" y="69"/>
                    <a:pt x="605" y="69"/>
                    <a:pt x="605" y="69"/>
                  </a:cubicBezTo>
                  <a:cubicBezTo>
                    <a:pt x="605" y="69"/>
                    <a:pt x="604" y="69"/>
                    <a:pt x="604" y="69"/>
                  </a:cubicBezTo>
                  <a:cubicBezTo>
                    <a:pt x="603" y="69"/>
                    <a:pt x="603" y="69"/>
                    <a:pt x="603" y="69"/>
                  </a:cubicBezTo>
                  <a:cubicBezTo>
                    <a:pt x="603" y="69"/>
                    <a:pt x="603" y="69"/>
                    <a:pt x="603" y="69"/>
                  </a:cubicBezTo>
                  <a:cubicBezTo>
                    <a:pt x="602" y="69"/>
                    <a:pt x="603" y="69"/>
                    <a:pt x="602" y="69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2" y="70"/>
                    <a:pt x="602" y="70"/>
                    <a:pt x="602" y="70"/>
                  </a:cubicBezTo>
                  <a:cubicBezTo>
                    <a:pt x="602" y="70"/>
                    <a:pt x="602" y="70"/>
                    <a:pt x="602" y="70"/>
                  </a:cubicBezTo>
                  <a:cubicBezTo>
                    <a:pt x="602" y="70"/>
                    <a:pt x="602" y="70"/>
                    <a:pt x="602" y="70"/>
                  </a:cubicBezTo>
                  <a:cubicBezTo>
                    <a:pt x="602" y="70"/>
                    <a:pt x="602" y="70"/>
                    <a:pt x="602" y="70"/>
                  </a:cubicBezTo>
                  <a:cubicBezTo>
                    <a:pt x="602" y="70"/>
                    <a:pt x="602" y="70"/>
                    <a:pt x="602" y="70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0" y="70"/>
                    <a:pt x="600" y="70"/>
                    <a:pt x="600" y="70"/>
                  </a:cubicBezTo>
                  <a:cubicBezTo>
                    <a:pt x="600" y="70"/>
                    <a:pt x="600" y="70"/>
                    <a:pt x="600" y="70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598" y="71"/>
                    <a:pt x="598" y="71"/>
                    <a:pt x="598" y="71"/>
                  </a:cubicBezTo>
                  <a:cubicBezTo>
                    <a:pt x="598" y="71"/>
                    <a:pt x="598" y="71"/>
                    <a:pt x="597" y="71"/>
                  </a:cubicBezTo>
                  <a:cubicBezTo>
                    <a:pt x="597" y="71"/>
                    <a:pt x="597" y="71"/>
                    <a:pt x="597" y="71"/>
                  </a:cubicBezTo>
                  <a:cubicBezTo>
                    <a:pt x="597" y="71"/>
                    <a:pt x="597" y="71"/>
                    <a:pt x="597" y="71"/>
                  </a:cubicBezTo>
                  <a:cubicBezTo>
                    <a:pt x="597" y="71"/>
                    <a:pt x="597" y="71"/>
                    <a:pt x="597" y="71"/>
                  </a:cubicBezTo>
                  <a:cubicBezTo>
                    <a:pt x="596" y="71"/>
                    <a:pt x="596" y="71"/>
                    <a:pt x="596" y="71"/>
                  </a:cubicBezTo>
                  <a:cubicBezTo>
                    <a:pt x="596" y="71"/>
                    <a:pt x="596" y="71"/>
                    <a:pt x="596" y="71"/>
                  </a:cubicBezTo>
                  <a:cubicBezTo>
                    <a:pt x="596" y="71"/>
                    <a:pt x="596" y="71"/>
                    <a:pt x="596" y="71"/>
                  </a:cubicBezTo>
                  <a:cubicBezTo>
                    <a:pt x="596" y="71"/>
                    <a:pt x="596" y="71"/>
                    <a:pt x="596" y="71"/>
                  </a:cubicBezTo>
                  <a:cubicBezTo>
                    <a:pt x="596" y="71"/>
                    <a:pt x="595" y="71"/>
                    <a:pt x="595" y="71"/>
                  </a:cubicBezTo>
                  <a:cubicBezTo>
                    <a:pt x="595" y="71"/>
                    <a:pt x="595" y="71"/>
                    <a:pt x="595" y="71"/>
                  </a:cubicBezTo>
                  <a:cubicBezTo>
                    <a:pt x="594" y="71"/>
                    <a:pt x="594" y="71"/>
                    <a:pt x="594" y="71"/>
                  </a:cubicBezTo>
                  <a:cubicBezTo>
                    <a:pt x="594" y="71"/>
                    <a:pt x="594" y="71"/>
                    <a:pt x="594" y="71"/>
                  </a:cubicBezTo>
                  <a:cubicBezTo>
                    <a:pt x="594" y="71"/>
                    <a:pt x="594" y="71"/>
                    <a:pt x="594" y="71"/>
                  </a:cubicBezTo>
                  <a:cubicBezTo>
                    <a:pt x="594" y="71"/>
                    <a:pt x="594" y="71"/>
                    <a:pt x="594" y="71"/>
                  </a:cubicBezTo>
                  <a:cubicBezTo>
                    <a:pt x="594" y="71"/>
                    <a:pt x="594" y="71"/>
                    <a:pt x="594" y="71"/>
                  </a:cubicBezTo>
                  <a:cubicBezTo>
                    <a:pt x="594" y="71"/>
                    <a:pt x="594" y="71"/>
                    <a:pt x="594" y="71"/>
                  </a:cubicBezTo>
                  <a:cubicBezTo>
                    <a:pt x="595" y="70"/>
                    <a:pt x="595" y="70"/>
                    <a:pt x="595" y="70"/>
                  </a:cubicBezTo>
                  <a:cubicBezTo>
                    <a:pt x="595" y="70"/>
                    <a:pt x="595" y="70"/>
                    <a:pt x="595" y="70"/>
                  </a:cubicBezTo>
                  <a:cubicBezTo>
                    <a:pt x="595" y="70"/>
                    <a:pt x="595" y="70"/>
                    <a:pt x="595" y="70"/>
                  </a:cubicBezTo>
                  <a:cubicBezTo>
                    <a:pt x="595" y="70"/>
                    <a:pt x="595" y="70"/>
                    <a:pt x="595" y="70"/>
                  </a:cubicBezTo>
                  <a:cubicBezTo>
                    <a:pt x="595" y="70"/>
                    <a:pt x="595" y="70"/>
                    <a:pt x="595" y="70"/>
                  </a:cubicBezTo>
                  <a:cubicBezTo>
                    <a:pt x="596" y="70"/>
                    <a:pt x="596" y="70"/>
                    <a:pt x="596" y="70"/>
                  </a:cubicBezTo>
                  <a:cubicBezTo>
                    <a:pt x="596" y="70"/>
                    <a:pt x="596" y="70"/>
                    <a:pt x="596" y="70"/>
                  </a:cubicBezTo>
                  <a:cubicBezTo>
                    <a:pt x="597" y="70"/>
                    <a:pt x="597" y="70"/>
                    <a:pt x="597" y="70"/>
                  </a:cubicBezTo>
                  <a:cubicBezTo>
                    <a:pt x="597" y="70"/>
                    <a:pt x="597" y="70"/>
                    <a:pt x="597" y="70"/>
                  </a:cubicBezTo>
                  <a:cubicBezTo>
                    <a:pt x="598" y="70"/>
                    <a:pt x="597" y="70"/>
                    <a:pt x="598" y="69"/>
                  </a:cubicBezTo>
                  <a:cubicBezTo>
                    <a:pt x="598" y="69"/>
                    <a:pt x="598" y="69"/>
                    <a:pt x="598" y="69"/>
                  </a:cubicBezTo>
                  <a:cubicBezTo>
                    <a:pt x="598" y="69"/>
                    <a:pt x="598" y="69"/>
                    <a:pt x="598" y="69"/>
                  </a:cubicBezTo>
                  <a:cubicBezTo>
                    <a:pt x="598" y="69"/>
                    <a:pt x="598" y="69"/>
                    <a:pt x="598" y="69"/>
                  </a:cubicBezTo>
                  <a:cubicBezTo>
                    <a:pt x="598" y="69"/>
                    <a:pt x="598" y="69"/>
                    <a:pt x="598" y="69"/>
                  </a:cubicBezTo>
                  <a:cubicBezTo>
                    <a:pt x="599" y="69"/>
                    <a:pt x="599" y="69"/>
                    <a:pt x="599" y="69"/>
                  </a:cubicBezTo>
                  <a:cubicBezTo>
                    <a:pt x="599" y="69"/>
                    <a:pt x="599" y="69"/>
                    <a:pt x="599" y="69"/>
                  </a:cubicBezTo>
                  <a:cubicBezTo>
                    <a:pt x="599" y="69"/>
                    <a:pt x="599" y="69"/>
                    <a:pt x="599" y="69"/>
                  </a:cubicBezTo>
                  <a:cubicBezTo>
                    <a:pt x="599" y="69"/>
                    <a:pt x="599" y="69"/>
                    <a:pt x="599" y="69"/>
                  </a:cubicBezTo>
                  <a:cubicBezTo>
                    <a:pt x="600" y="69"/>
                    <a:pt x="600" y="69"/>
                    <a:pt x="600" y="69"/>
                  </a:cubicBezTo>
                  <a:cubicBezTo>
                    <a:pt x="600" y="69"/>
                    <a:pt x="600" y="69"/>
                    <a:pt x="600" y="69"/>
                  </a:cubicBezTo>
                  <a:cubicBezTo>
                    <a:pt x="600" y="69"/>
                    <a:pt x="600" y="69"/>
                    <a:pt x="600" y="69"/>
                  </a:cubicBezTo>
                  <a:cubicBezTo>
                    <a:pt x="600" y="69"/>
                    <a:pt x="600" y="69"/>
                    <a:pt x="600" y="69"/>
                  </a:cubicBezTo>
                  <a:cubicBezTo>
                    <a:pt x="601" y="69"/>
                    <a:pt x="601" y="69"/>
                    <a:pt x="601" y="69"/>
                  </a:cubicBezTo>
                  <a:cubicBezTo>
                    <a:pt x="601" y="69"/>
                    <a:pt x="601" y="69"/>
                    <a:pt x="601" y="69"/>
                  </a:cubicBezTo>
                  <a:cubicBezTo>
                    <a:pt x="601" y="69"/>
                    <a:pt x="601" y="69"/>
                    <a:pt x="601" y="69"/>
                  </a:cubicBezTo>
                  <a:cubicBezTo>
                    <a:pt x="601" y="69"/>
                    <a:pt x="601" y="69"/>
                    <a:pt x="601" y="69"/>
                  </a:cubicBezTo>
                  <a:cubicBezTo>
                    <a:pt x="602" y="69"/>
                    <a:pt x="602" y="69"/>
                    <a:pt x="602" y="69"/>
                  </a:cubicBezTo>
                  <a:cubicBezTo>
                    <a:pt x="603" y="68"/>
                    <a:pt x="603" y="68"/>
                    <a:pt x="603" y="68"/>
                  </a:cubicBezTo>
                  <a:cubicBezTo>
                    <a:pt x="603" y="68"/>
                    <a:pt x="603" y="68"/>
                    <a:pt x="603" y="68"/>
                  </a:cubicBezTo>
                  <a:cubicBezTo>
                    <a:pt x="604" y="68"/>
                    <a:pt x="604" y="68"/>
                    <a:pt x="604" y="68"/>
                  </a:cubicBezTo>
                  <a:cubicBezTo>
                    <a:pt x="604" y="67"/>
                    <a:pt x="604" y="67"/>
                    <a:pt x="604" y="67"/>
                  </a:cubicBezTo>
                  <a:cubicBezTo>
                    <a:pt x="604" y="67"/>
                    <a:pt x="605" y="67"/>
                    <a:pt x="605" y="67"/>
                  </a:cubicBezTo>
                  <a:cubicBezTo>
                    <a:pt x="606" y="67"/>
                    <a:pt x="606" y="67"/>
                    <a:pt x="606" y="67"/>
                  </a:cubicBezTo>
                  <a:cubicBezTo>
                    <a:pt x="606" y="67"/>
                    <a:pt x="606" y="67"/>
                    <a:pt x="606" y="67"/>
                  </a:cubicBezTo>
                  <a:cubicBezTo>
                    <a:pt x="605" y="67"/>
                    <a:pt x="605" y="67"/>
                    <a:pt x="605" y="67"/>
                  </a:cubicBezTo>
                  <a:cubicBezTo>
                    <a:pt x="605" y="67"/>
                    <a:pt x="605" y="67"/>
                    <a:pt x="605" y="67"/>
                  </a:cubicBezTo>
                  <a:cubicBezTo>
                    <a:pt x="605" y="67"/>
                    <a:pt x="605" y="67"/>
                    <a:pt x="606" y="67"/>
                  </a:cubicBezTo>
                  <a:cubicBezTo>
                    <a:pt x="606" y="67"/>
                    <a:pt x="606" y="67"/>
                    <a:pt x="606" y="67"/>
                  </a:cubicBezTo>
                  <a:cubicBezTo>
                    <a:pt x="606" y="67"/>
                    <a:pt x="606" y="67"/>
                    <a:pt x="606" y="67"/>
                  </a:cubicBezTo>
                  <a:cubicBezTo>
                    <a:pt x="606" y="67"/>
                    <a:pt x="606" y="67"/>
                    <a:pt x="607" y="67"/>
                  </a:cubicBezTo>
                  <a:close/>
                  <a:moveTo>
                    <a:pt x="607" y="67"/>
                  </a:moveTo>
                  <a:cubicBezTo>
                    <a:pt x="607" y="67"/>
                    <a:pt x="607" y="67"/>
                    <a:pt x="607" y="67"/>
                  </a:cubicBezTo>
                  <a:cubicBezTo>
                    <a:pt x="607" y="67"/>
                    <a:pt x="607" y="67"/>
                    <a:pt x="607" y="67"/>
                  </a:cubicBezTo>
                  <a:close/>
                  <a:moveTo>
                    <a:pt x="206" y="95"/>
                  </a:moveTo>
                  <a:cubicBezTo>
                    <a:pt x="206" y="95"/>
                    <a:pt x="206" y="95"/>
                    <a:pt x="206" y="95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7" y="95"/>
                    <a:pt x="207" y="95"/>
                    <a:pt x="207" y="95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206" y="95"/>
                    <a:pt x="206" y="95"/>
                    <a:pt x="206" y="95"/>
                  </a:cubicBezTo>
                  <a:cubicBezTo>
                    <a:pt x="206" y="95"/>
                    <a:pt x="206" y="95"/>
                    <a:pt x="206" y="95"/>
                  </a:cubicBezTo>
                  <a:close/>
                  <a:moveTo>
                    <a:pt x="206" y="96"/>
                  </a:move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lose/>
                  <a:moveTo>
                    <a:pt x="206" y="96"/>
                  </a:move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lose/>
                  <a:moveTo>
                    <a:pt x="206" y="96"/>
                  </a:move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lose/>
                  <a:moveTo>
                    <a:pt x="206" y="97"/>
                  </a:moveTo>
                  <a:cubicBezTo>
                    <a:pt x="206" y="97"/>
                    <a:pt x="206" y="97"/>
                    <a:pt x="206" y="97"/>
                  </a:cubicBezTo>
                  <a:cubicBezTo>
                    <a:pt x="206" y="97"/>
                    <a:pt x="206" y="97"/>
                    <a:pt x="206" y="97"/>
                  </a:cubicBezTo>
                  <a:cubicBezTo>
                    <a:pt x="205" y="97"/>
                    <a:pt x="205" y="97"/>
                    <a:pt x="205" y="97"/>
                  </a:cubicBezTo>
                  <a:cubicBezTo>
                    <a:pt x="205" y="97"/>
                    <a:pt x="205" y="97"/>
                    <a:pt x="205" y="97"/>
                  </a:cubicBezTo>
                  <a:cubicBezTo>
                    <a:pt x="205" y="97"/>
                    <a:pt x="205" y="97"/>
                    <a:pt x="205" y="97"/>
                  </a:cubicBezTo>
                  <a:cubicBezTo>
                    <a:pt x="205" y="97"/>
                    <a:pt x="205" y="97"/>
                    <a:pt x="205" y="97"/>
                  </a:cubicBezTo>
                  <a:cubicBezTo>
                    <a:pt x="206" y="97"/>
                    <a:pt x="206" y="97"/>
                    <a:pt x="206" y="97"/>
                  </a:cubicBezTo>
                  <a:cubicBezTo>
                    <a:pt x="206" y="97"/>
                    <a:pt x="206" y="97"/>
                    <a:pt x="206" y="97"/>
                  </a:cubicBezTo>
                  <a:cubicBezTo>
                    <a:pt x="206" y="97"/>
                    <a:pt x="206" y="97"/>
                    <a:pt x="206" y="97"/>
                  </a:cubicBezTo>
                  <a:cubicBezTo>
                    <a:pt x="207" y="97"/>
                    <a:pt x="207" y="97"/>
                    <a:pt x="207" y="97"/>
                  </a:cubicBezTo>
                  <a:cubicBezTo>
                    <a:pt x="207" y="97"/>
                    <a:pt x="207" y="97"/>
                    <a:pt x="207" y="97"/>
                  </a:cubicBezTo>
                  <a:cubicBezTo>
                    <a:pt x="206" y="97"/>
                    <a:pt x="206" y="97"/>
                    <a:pt x="206" y="97"/>
                  </a:cubicBezTo>
                  <a:cubicBezTo>
                    <a:pt x="206" y="97"/>
                    <a:pt x="206" y="97"/>
                    <a:pt x="206" y="97"/>
                  </a:cubicBezTo>
                  <a:cubicBezTo>
                    <a:pt x="207" y="96"/>
                    <a:pt x="207" y="96"/>
                    <a:pt x="207" y="96"/>
                  </a:cubicBezTo>
                  <a:cubicBezTo>
                    <a:pt x="207" y="96"/>
                    <a:pt x="207" y="96"/>
                    <a:pt x="207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6" y="96"/>
                    <a:pt x="206" y="96"/>
                    <a:pt x="206" y="96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5" y="97"/>
                    <a:pt x="206" y="97"/>
                    <a:pt x="206" y="97"/>
                  </a:cubicBezTo>
                  <a:cubicBezTo>
                    <a:pt x="206" y="97"/>
                    <a:pt x="206" y="97"/>
                    <a:pt x="206" y="97"/>
                  </a:cubicBezTo>
                  <a:close/>
                  <a:moveTo>
                    <a:pt x="207" y="97"/>
                  </a:moveTo>
                  <a:cubicBezTo>
                    <a:pt x="207" y="97"/>
                    <a:pt x="207" y="97"/>
                    <a:pt x="207" y="97"/>
                  </a:cubicBezTo>
                  <a:cubicBezTo>
                    <a:pt x="207" y="97"/>
                    <a:pt x="207" y="97"/>
                    <a:pt x="207" y="97"/>
                  </a:cubicBezTo>
                  <a:close/>
                  <a:moveTo>
                    <a:pt x="596" y="71"/>
                  </a:moveTo>
                  <a:cubicBezTo>
                    <a:pt x="596" y="71"/>
                    <a:pt x="596" y="71"/>
                    <a:pt x="596" y="71"/>
                  </a:cubicBezTo>
                  <a:cubicBezTo>
                    <a:pt x="596" y="71"/>
                    <a:pt x="596" y="71"/>
                    <a:pt x="596" y="71"/>
                  </a:cubicBezTo>
                  <a:cubicBezTo>
                    <a:pt x="596" y="71"/>
                    <a:pt x="596" y="71"/>
                    <a:pt x="596" y="71"/>
                  </a:cubicBezTo>
                  <a:cubicBezTo>
                    <a:pt x="595" y="71"/>
                    <a:pt x="595" y="71"/>
                    <a:pt x="595" y="71"/>
                  </a:cubicBezTo>
                  <a:cubicBezTo>
                    <a:pt x="596" y="71"/>
                    <a:pt x="596" y="71"/>
                    <a:pt x="597" y="71"/>
                  </a:cubicBezTo>
                  <a:cubicBezTo>
                    <a:pt x="597" y="71"/>
                    <a:pt x="597" y="71"/>
                    <a:pt x="597" y="71"/>
                  </a:cubicBezTo>
                  <a:cubicBezTo>
                    <a:pt x="596" y="71"/>
                    <a:pt x="596" y="71"/>
                    <a:pt x="596" y="71"/>
                  </a:cubicBezTo>
                  <a:close/>
                  <a:moveTo>
                    <a:pt x="204" y="98"/>
                  </a:moveTo>
                  <a:cubicBezTo>
                    <a:pt x="204" y="98"/>
                    <a:pt x="204" y="98"/>
                    <a:pt x="204" y="98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6" y="98"/>
                    <a:pt x="206" y="98"/>
                    <a:pt x="206" y="98"/>
                  </a:cubicBezTo>
                  <a:cubicBezTo>
                    <a:pt x="206" y="98"/>
                    <a:pt x="206" y="98"/>
                    <a:pt x="206" y="98"/>
                  </a:cubicBezTo>
                  <a:cubicBezTo>
                    <a:pt x="206" y="98"/>
                    <a:pt x="206" y="98"/>
                    <a:pt x="206" y="98"/>
                  </a:cubicBezTo>
                  <a:cubicBezTo>
                    <a:pt x="205" y="98"/>
                    <a:pt x="205" y="98"/>
                    <a:pt x="205" y="98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204" y="98"/>
                    <a:pt x="204" y="98"/>
                    <a:pt x="204" y="98"/>
                  </a:cubicBezTo>
                  <a:cubicBezTo>
                    <a:pt x="204" y="98"/>
                    <a:pt x="204" y="98"/>
                    <a:pt x="204" y="98"/>
                  </a:cubicBezTo>
                  <a:close/>
                  <a:moveTo>
                    <a:pt x="205" y="99"/>
                  </a:moveTo>
                  <a:cubicBezTo>
                    <a:pt x="205" y="99"/>
                    <a:pt x="205" y="99"/>
                    <a:pt x="205" y="99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99"/>
                    <a:pt x="205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5" y="99"/>
                    <a:pt x="205" y="99"/>
                  </a:cubicBezTo>
                  <a:close/>
                  <a:moveTo>
                    <a:pt x="206" y="99"/>
                  </a:moveTo>
                  <a:cubicBezTo>
                    <a:pt x="206" y="99"/>
                    <a:pt x="206" y="99"/>
                    <a:pt x="206" y="99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99"/>
                    <a:pt x="206" y="99"/>
                    <a:pt x="206" y="99"/>
                  </a:cubicBezTo>
                  <a:close/>
                  <a:moveTo>
                    <a:pt x="205" y="100"/>
                  </a:move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lnTo>
                    <a:pt x="205" y="100"/>
                  </a:lnTo>
                  <a:close/>
                  <a:moveTo>
                    <a:pt x="206" y="100"/>
                  </a:move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lose/>
                  <a:moveTo>
                    <a:pt x="230" y="98"/>
                  </a:move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29" y="98"/>
                    <a:pt x="228" y="98"/>
                  </a:cubicBezTo>
                  <a:cubicBezTo>
                    <a:pt x="228" y="98"/>
                    <a:pt x="228" y="98"/>
                    <a:pt x="228" y="98"/>
                  </a:cubicBezTo>
                  <a:cubicBezTo>
                    <a:pt x="228" y="99"/>
                    <a:pt x="228" y="99"/>
                    <a:pt x="228" y="99"/>
                  </a:cubicBezTo>
                  <a:cubicBezTo>
                    <a:pt x="228" y="99"/>
                    <a:pt x="228" y="99"/>
                    <a:pt x="228" y="99"/>
                  </a:cubicBezTo>
                  <a:cubicBezTo>
                    <a:pt x="228" y="99"/>
                    <a:pt x="228" y="99"/>
                    <a:pt x="228" y="99"/>
                  </a:cubicBezTo>
                  <a:cubicBezTo>
                    <a:pt x="228" y="99"/>
                    <a:pt x="228" y="99"/>
                    <a:pt x="228" y="99"/>
                  </a:cubicBezTo>
                  <a:cubicBezTo>
                    <a:pt x="228" y="99"/>
                    <a:pt x="228" y="99"/>
                    <a:pt x="228" y="99"/>
                  </a:cubicBezTo>
                  <a:cubicBezTo>
                    <a:pt x="227" y="99"/>
                    <a:pt x="227" y="99"/>
                    <a:pt x="227" y="99"/>
                  </a:cubicBezTo>
                  <a:cubicBezTo>
                    <a:pt x="227" y="99"/>
                    <a:pt x="227" y="99"/>
                    <a:pt x="227" y="99"/>
                  </a:cubicBezTo>
                  <a:cubicBezTo>
                    <a:pt x="227" y="99"/>
                    <a:pt x="227" y="99"/>
                    <a:pt x="227" y="99"/>
                  </a:cubicBezTo>
                  <a:cubicBezTo>
                    <a:pt x="227" y="99"/>
                    <a:pt x="227" y="99"/>
                    <a:pt x="227" y="99"/>
                  </a:cubicBezTo>
                  <a:cubicBezTo>
                    <a:pt x="227" y="99"/>
                    <a:pt x="227" y="99"/>
                    <a:pt x="227" y="99"/>
                  </a:cubicBezTo>
                  <a:cubicBezTo>
                    <a:pt x="228" y="99"/>
                    <a:pt x="228" y="99"/>
                    <a:pt x="228" y="99"/>
                  </a:cubicBezTo>
                  <a:cubicBezTo>
                    <a:pt x="228" y="99"/>
                    <a:pt x="228" y="99"/>
                    <a:pt x="228" y="99"/>
                  </a:cubicBezTo>
                  <a:cubicBezTo>
                    <a:pt x="228" y="99"/>
                    <a:pt x="228" y="99"/>
                    <a:pt x="228" y="99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29" y="98"/>
                    <a:pt x="229" y="98"/>
                    <a:pt x="229" y="98"/>
                  </a:cubicBezTo>
                  <a:lnTo>
                    <a:pt x="230" y="98"/>
                  </a:lnTo>
                  <a:close/>
                  <a:moveTo>
                    <a:pt x="232" y="98"/>
                  </a:moveTo>
                  <a:cubicBezTo>
                    <a:pt x="232" y="98"/>
                    <a:pt x="232" y="98"/>
                    <a:pt x="232" y="98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1" y="99"/>
                    <a:pt x="231" y="99"/>
                    <a:pt x="231" y="99"/>
                  </a:cubicBezTo>
                  <a:cubicBezTo>
                    <a:pt x="231" y="99"/>
                    <a:pt x="231" y="99"/>
                    <a:pt x="231" y="99"/>
                  </a:cubicBezTo>
                  <a:cubicBezTo>
                    <a:pt x="231" y="99"/>
                    <a:pt x="230" y="99"/>
                    <a:pt x="230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8"/>
                    <a:pt x="232" y="98"/>
                    <a:pt x="232" y="98"/>
                  </a:cubicBezTo>
                  <a:close/>
                  <a:moveTo>
                    <a:pt x="208" y="101"/>
                  </a:moveTo>
                  <a:cubicBezTo>
                    <a:pt x="208" y="101"/>
                    <a:pt x="208" y="101"/>
                    <a:pt x="208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5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7" y="101"/>
                    <a:pt x="207" y="101"/>
                  </a:cubicBezTo>
                  <a:lnTo>
                    <a:pt x="208" y="101"/>
                  </a:lnTo>
                  <a:close/>
                  <a:moveTo>
                    <a:pt x="220" y="101"/>
                  </a:moveTo>
                  <a:cubicBezTo>
                    <a:pt x="220" y="101"/>
                    <a:pt x="220" y="101"/>
                    <a:pt x="220" y="101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4" y="101"/>
                    <a:pt x="214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1" y="101"/>
                    <a:pt x="210" y="101"/>
                    <a:pt x="210" y="101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10" y="102"/>
                    <a:pt x="210" y="102"/>
                    <a:pt x="210" y="102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2" y="101"/>
                    <a:pt x="212" y="101"/>
                    <a:pt x="212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6" y="101"/>
                    <a:pt x="216" y="101"/>
                    <a:pt x="216" y="101"/>
                  </a:cubicBezTo>
                  <a:cubicBezTo>
                    <a:pt x="216" y="101"/>
                    <a:pt x="216" y="101"/>
                    <a:pt x="216" y="101"/>
                  </a:cubicBezTo>
                  <a:cubicBezTo>
                    <a:pt x="216" y="101"/>
                    <a:pt x="216" y="101"/>
                    <a:pt x="216" y="101"/>
                  </a:cubicBezTo>
                  <a:cubicBezTo>
                    <a:pt x="216" y="101"/>
                    <a:pt x="216" y="101"/>
                    <a:pt x="216" y="101"/>
                  </a:cubicBezTo>
                  <a:cubicBezTo>
                    <a:pt x="216" y="101"/>
                    <a:pt x="216" y="101"/>
                    <a:pt x="217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7" y="101"/>
                    <a:pt x="218" y="101"/>
                    <a:pt x="218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9" y="101"/>
                    <a:pt x="220" y="101"/>
                    <a:pt x="221" y="101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0" y="101"/>
                    <a:pt x="220" y="101"/>
                    <a:pt x="220" y="101"/>
                  </a:cubicBezTo>
                  <a:close/>
                  <a:moveTo>
                    <a:pt x="218" y="101"/>
                  </a:moveTo>
                  <a:cubicBezTo>
                    <a:pt x="218" y="101"/>
                    <a:pt x="218" y="101"/>
                    <a:pt x="218" y="101"/>
                  </a:cubicBezTo>
                  <a:cubicBezTo>
                    <a:pt x="216" y="101"/>
                    <a:pt x="216" y="101"/>
                    <a:pt x="216" y="101"/>
                  </a:cubicBezTo>
                  <a:cubicBezTo>
                    <a:pt x="216" y="101"/>
                    <a:pt x="216" y="101"/>
                    <a:pt x="216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218" y="101"/>
                    <a:pt x="218" y="101"/>
                    <a:pt x="218" y="101"/>
                  </a:cubicBezTo>
                  <a:close/>
                  <a:moveTo>
                    <a:pt x="210" y="101"/>
                  </a:moveTo>
                  <a:cubicBezTo>
                    <a:pt x="210" y="101"/>
                    <a:pt x="210" y="101"/>
                    <a:pt x="210" y="101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09" y="101"/>
                    <a:pt x="209" y="101"/>
                    <a:pt x="209" y="101"/>
                  </a:cubicBezTo>
                  <a:cubicBezTo>
                    <a:pt x="209" y="101"/>
                    <a:pt x="209" y="101"/>
                    <a:pt x="209" y="101"/>
                  </a:cubicBezTo>
                  <a:cubicBezTo>
                    <a:pt x="209" y="101"/>
                    <a:pt x="209" y="101"/>
                    <a:pt x="209" y="101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09" y="101"/>
                    <a:pt x="209" y="101"/>
                    <a:pt x="209" y="101"/>
                  </a:cubicBezTo>
                  <a:cubicBezTo>
                    <a:pt x="209" y="101"/>
                    <a:pt x="209" y="101"/>
                    <a:pt x="209" y="101"/>
                  </a:cubicBezTo>
                  <a:cubicBezTo>
                    <a:pt x="209" y="101"/>
                    <a:pt x="209" y="101"/>
                    <a:pt x="209" y="101"/>
                  </a:cubicBezTo>
                  <a:cubicBezTo>
                    <a:pt x="209" y="101"/>
                    <a:pt x="209" y="101"/>
                    <a:pt x="209" y="101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10" y="101"/>
                    <a:pt x="210" y="101"/>
                    <a:pt x="210" y="101"/>
                  </a:cubicBezTo>
                  <a:cubicBezTo>
                    <a:pt x="209" y="101"/>
                    <a:pt x="209" y="101"/>
                    <a:pt x="209" y="101"/>
                  </a:cubicBezTo>
                  <a:cubicBezTo>
                    <a:pt x="209" y="101"/>
                    <a:pt x="209" y="101"/>
                    <a:pt x="209" y="101"/>
                  </a:cubicBezTo>
                  <a:lnTo>
                    <a:pt x="210" y="101"/>
                  </a:lnTo>
                  <a:close/>
                  <a:moveTo>
                    <a:pt x="222" y="100"/>
                  </a:moveTo>
                  <a:cubicBezTo>
                    <a:pt x="222" y="100"/>
                    <a:pt x="222" y="100"/>
                    <a:pt x="222" y="100"/>
                  </a:cubicBezTo>
                  <a:cubicBezTo>
                    <a:pt x="222" y="101"/>
                    <a:pt x="222" y="101"/>
                    <a:pt x="222" y="101"/>
                  </a:cubicBezTo>
                  <a:cubicBezTo>
                    <a:pt x="222" y="101"/>
                    <a:pt x="222" y="101"/>
                    <a:pt x="222" y="101"/>
                  </a:cubicBezTo>
                  <a:cubicBezTo>
                    <a:pt x="222" y="101"/>
                    <a:pt x="222" y="101"/>
                    <a:pt x="222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1"/>
                    <a:pt x="223" y="101"/>
                    <a:pt x="223" y="101"/>
                  </a:cubicBezTo>
                  <a:lnTo>
                    <a:pt x="222" y="100"/>
                  </a:lnTo>
                  <a:close/>
                  <a:moveTo>
                    <a:pt x="211" y="102"/>
                  </a:moveTo>
                  <a:cubicBezTo>
                    <a:pt x="211" y="101"/>
                    <a:pt x="211" y="101"/>
                    <a:pt x="211" y="101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lose/>
                  <a:moveTo>
                    <a:pt x="211" y="102"/>
                  </a:moveTo>
                  <a:cubicBezTo>
                    <a:pt x="211" y="102"/>
                    <a:pt x="211" y="102"/>
                    <a:pt x="211" y="102"/>
                  </a:cubicBezTo>
                  <a:cubicBezTo>
                    <a:pt x="212" y="102"/>
                    <a:pt x="212" y="102"/>
                    <a:pt x="212" y="101"/>
                  </a:cubicBezTo>
                  <a:cubicBezTo>
                    <a:pt x="212" y="102"/>
                    <a:pt x="212" y="102"/>
                    <a:pt x="212" y="102"/>
                  </a:cubicBezTo>
                  <a:cubicBezTo>
                    <a:pt x="212" y="102"/>
                    <a:pt x="212" y="102"/>
                    <a:pt x="212" y="102"/>
                  </a:cubicBezTo>
                  <a:cubicBezTo>
                    <a:pt x="212" y="102"/>
                    <a:pt x="212" y="102"/>
                    <a:pt x="212" y="102"/>
                  </a:cubicBezTo>
                  <a:cubicBezTo>
                    <a:pt x="212" y="102"/>
                    <a:pt x="212" y="102"/>
                    <a:pt x="212" y="102"/>
                  </a:cubicBezTo>
                  <a:lnTo>
                    <a:pt x="211" y="102"/>
                  </a:lnTo>
                  <a:close/>
                  <a:moveTo>
                    <a:pt x="216" y="101"/>
                  </a:moveTo>
                  <a:cubicBezTo>
                    <a:pt x="215" y="101"/>
                    <a:pt x="215" y="101"/>
                    <a:pt x="214" y="102"/>
                  </a:cubicBezTo>
                  <a:cubicBezTo>
                    <a:pt x="215" y="102"/>
                    <a:pt x="215" y="102"/>
                    <a:pt x="215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4" y="102"/>
                    <a:pt x="214" y="102"/>
                    <a:pt x="214" y="102"/>
                  </a:cubicBezTo>
                  <a:cubicBezTo>
                    <a:pt x="214" y="102"/>
                    <a:pt x="213" y="102"/>
                    <a:pt x="213" y="102"/>
                  </a:cubicBezTo>
                  <a:cubicBezTo>
                    <a:pt x="213" y="102"/>
                    <a:pt x="213" y="102"/>
                    <a:pt x="213" y="102"/>
                  </a:cubicBezTo>
                  <a:cubicBezTo>
                    <a:pt x="213" y="102"/>
                    <a:pt x="213" y="102"/>
                    <a:pt x="213" y="102"/>
                  </a:cubicBezTo>
                  <a:cubicBezTo>
                    <a:pt x="213" y="102"/>
                    <a:pt x="213" y="102"/>
                    <a:pt x="213" y="102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5" y="101"/>
                    <a:pt x="215" y="101"/>
                    <a:pt x="216" y="101"/>
                  </a:cubicBezTo>
                  <a:close/>
                  <a:moveTo>
                    <a:pt x="215" y="102"/>
                  </a:moveTo>
                  <a:cubicBezTo>
                    <a:pt x="215" y="102"/>
                    <a:pt x="215" y="102"/>
                    <a:pt x="215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6" y="102"/>
                    <a:pt x="216" y="102"/>
                    <a:pt x="215" y="102"/>
                  </a:cubicBezTo>
                  <a:close/>
                  <a:moveTo>
                    <a:pt x="217" y="102"/>
                  </a:moveTo>
                  <a:cubicBezTo>
                    <a:pt x="217" y="102"/>
                    <a:pt x="217" y="102"/>
                    <a:pt x="217" y="102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17" y="102"/>
                    <a:pt x="217" y="102"/>
                    <a:pt x="217" y="102"/>
                  </a:cubicBezTo>
                  <a:close/>
                  <a:moveTo>
                    <a:pt x="217" y="102"/>
                  </a:moveTo>
                  <a:cubicBezTo>
                    <a:pt x="217" y="102"/>
                    <a:pt x="217" y="102"/>
                    <a:pt x="217" y="102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7" y="102"/>
                    <a:pt x="217" y="102"/>
                    <a:pt x="217" y="102"/>
                  </a:cubicBez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3" name="Freeform 178"/>
            <p:cNvSpPr>
              <a:spLocks/>
            </p:cNvSpPr>
            <p:nvPr/>
          </p:nvSpPr>
          <p:spPr bwMode="auto">
            <a:xfrm>
              <a:off x="5605256" y="4363154"/>
              <a:ext cx="272012" cy="70106"/>
            </a:xfrm>
            <a:custGeom>
              <a:avLst/>
              <a:gdLst>
                <a:gd name="T0" fmla="*/ 95 w 123"/>
                <a:gd name="T1" fmla="*/ 23 h 32"/>
                <a:gd name="T2" fmla="*/ 19 w 123"/>
                <a:gd name="T3" fmla="*/ 28 h 32"/>
                <a:gd name="T4" fmla="*/ 27 w 123"/>
                <a:gd name="T5" fmla="*/ 9 h 32"/>
                <a:gd name="T6" fmla="*/ 105 w 123"/>
                <a:gd name="T7" fmla="*/ 4 h 32"/>
                <a:gd name="T8" fmla="*/ 95 w 123"/>
                <a:gd name="T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2">
                  <a:moveTo>
                    <a:pt x="95" y="23"/>
                  </a:moveTo>
                  <a:cubicBezTo>
                    <a:pt x="71" y="30"/>
                    <a:pt x="38" y="32"/>
                    <a:pt x="19" y="28"/>
                  </a:cubicBezTo>
                  <a:cubicBezTo>
                    <a:pt x="0" y="24"/>
                    <a:pt x="3" y="16"/>
                    <a:pt x="27" y="9"/>
                  </a:cubicBezTo>
                  <a:cubicBezTo>
                    <a:pt x="51" y="2"/>
                    <a:pt x="86" y="0"/>
                    <a:pt x="105" y="4"/>
                  </a:cubicBezTo>
                  <a:cubicBezTo>
                    <a:pt x="123" y="8"/>
                    <a:pt x="119" y="16"/>
                    <a:pt x="95" y="23"/>
                  </a:cubicBezTo>
                  <a:close/>
                </a:path>
              </a:pathLst>
            </a:custGeom>
            <a:solidFill>
              <a:srgbClr val="F4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4" name="Freeform 179"/>
            <p:cNvSpPr>
              <a:spLocks/>
            </p:cNvSpPr>
            <p:nvPr/>
          </p:nvSpPr>
          <p:spPr bwMode="auto">
            <a:xfrm>
              <a:off x="5605256" y="4366893"/>
              <a:ext cx="152364" cy="57954"/>
            </a:xfrm>
            <a:custGeom>
              <a:avLst/>
              <a:gdLst>
                <a:gd name="T0" fmla="*/ 62 w 69"/>
                <a:gd name="T1" fmla="*/ 14 h 26"/>
                <a:gd name="T2" fmla="*/ 69 w 69"/>
                <a:gd name="T3" fmla="*/ 0 h 26"/>
                <a:gd name="T4" fmla="*/ 27 w 69"/>
                <a:gd name="T5" fmla="*/ 7 h 26"/>
                <a:gd name="T6" fmla="*/ 19 w 69"/>
                <a:gd name="T7" fmla="*/ 26 h 26"/>
                <a:gd name="T8" fmla="*/ 62 w 69"/>
                <a:gd name="T9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6">
                  <a:moveTo>
                    <a:pt x="62" y="14"/>
                  </a:moveTo>
                  <a:cubicBezTo>
                    <a:pt x="64" y="9"/>
                    <a:pt x="67" y="5"/>
                    <a:pt x="69" y="0"/>
                  </a:cubicBezTo>
                  <a:cubicBezTo>
                    <a:pt x="54" y="1"/>
                    <a:pt x="39" y="3"/>
                    <a:pt x="27" y="7"/>
                  </a:cubicBezTo>
                  <a:cubicBezTo>
                    <a:pt x="3" y="14"/>
                    <a:pt x="0" y="22"/>
                    <a:pt x="19" y="26"/>
                  </a:cubicBezTo>
                  <a:cubicBezTo>
                    <a:pt x="33" y="22"/>
                    <a:pt x="48" y="18"/>
                    <a:pt x="62" y="14"/>
                  </a:cubicBez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5" name="Freeform 180"/>
            <p:cNvSpPr>
              <a:spLocks/>
            </p:cNvSpPr>
            <p:nvPr/>
          </p:nvSpPr>
          <p:spPr bwMode="auto">
            <a:xfrm>
              <a:off x="5647320" y="4387457"/>
              <a:ext cx="214058" cy="45803"/>
            </a:xfrm>
            <a:custGeom>
              <a:avLst/>
              <a:gdLst>
                <a:gd name="T0" fmla="*/ 97 w 97"/>
                <a:gd name="T1" fmla="*/ 0 h 21"/>
                <a:gd name="T2" fmla="*/ 44 w 97"/>
                <a:gd name="T3" fmla="*/ 5 h 21"/>
                <a:gd name="T4" fmla="*/ 0 w 97"/>
                <a:gd name="T5" fmla="*/ 17 h 21"/>
                <a:gd name="T6" fmla="*/ 0 w 97"/>
                <a:gd name="T7" fmla="*/ 17 h 21"/>
                <a:gd name="T8" fmla="*/ 76 w 97"/>
                <a:gd name="T9" fmla="*/ 12 h 21"/>
                <a:gd name="T10" fmla="*/ 97 w 97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21">
                  <a:moveTo>
                    <a:pt x="97" y="0"/>
                  </a:moveTo>
                  <a:cubicBezTo>
                    <a:pt x="79" y="1"/>
                    <a:pt x="61" y="3"/>
                    <a:pt x="44" y="5"/>
                  </a:cubicBezTo>
                  <a:cubicBezTo>
                    <a:pt x="29" y="9"/>
                    <a:pt x="14" y="13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9" y="21"/>
                    <a:pt x="52" y="19"/>
                    <a:pt x="76" y="12"/>
                  </a:cubicBezTo>
                  <a:cubicBezTo>
                    <a:pt x="90" y="8"/>
                    <a:pt x="97" y="4"/>
                    <a:pt x="97" y="0"/>
                  </a:cubicBez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6" name="Freeform 181"/>
            <p:cNvSpPr>
              <a:spLocks/>
            </p:cNvSpPr>
            <p:nvPr/>
          </p:nvSpPr>
          <p:spPr bwMode="auto">
            <a:xfrm>
              <a:off x="5279963" y="4384653"/>
              <a:ext cx="267338" cy="71041"/>
            </a:xfrm>
            <a:custGeom>
              <a:avLst/>
              <a:gdLst>
                <a:gd name="T0" fmla="*/ 101 w 121"/>
                <a:gd name="T1" fmla="*/ 4 h 32"/>
                <a:gd name="T2" fmla="*/ 23 w 121"/>
                <a:gd name="T3" fmla="*/ 9 h 32"/>
                <a:gd name="T4" fmla="*/ 21 w 121"/>
                <a:gd name="T5" fmla="*/ 28 h 32"/>
                <a:gd name="T6" fmla="*/ 97 w 121"/>
                <a:gd name="T7" fmla="*/ 23 h 32"/>
                <a:gd name="T8" fmla="*/ 101 w 121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32">
                  <a:moveTo>
                    <a:pt x="101" y="4"/>
                  </a:moveTo>
                  <a:cubicBezTo>
                    <a:pt x="80" y="0"/>
                    <a:pt x="45" y="2"/>
                    <a:pt x="23" y="9"/>
                  </a:cubicBezTo>
                  <a:cubicBezTo>
                    <a:pt x="1" y="16"/>
                    <a:pt x="0" y="25"/>
                    <a:pt x="21" y="28"/>
                  </a:cubicBezTo>
                  <a:cubicBezTo>
                    <a:pt x="41" y="32"/>
                    <a:pt x="75" y="29"/>
                    <a:pt x="97" y="23"/>
                  </a:cubicBezTo>
                  <a:cubicBezTo>
                    <a:pt x="119" y="16"/>
                    <a:pt x="121" y="8"/>
                    <a:pt x="101" y="4"/>
                  </a:cubicBezTo>
                  <a:close/>
                </a:path>
              </a:pathLst>
            </a:custGeom>
            <a:solidFill>
              <a:srgbClr val="F4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7" name="Freeform 182"/>
            <p:cNvSpPr>
              <a:spLocks/>
            </p:cNvSpPr>
            <p:nvPr/>
          </p:nvSpPr>
          <p:spPr bwMode="auto">
            <a:xfrm>
              <a:off x="5279963" y="4405218"/>
              <a:ext cx="135539" cy="45803"/>
            </a:xfrm>
            <a:custGeom>
              <a:avLst/>
              <a:gdLst>
                <a:gd name="T0" fmla="*/ 61 w 61"/>
                <a:gd name="T1" fmla="*/ 7 h 21"/>
                <a:gd name="T2" fmla="*/ 59 w 61"/>
                <a:gd name="T3" fmla="*/ 20 h 21"/>
                <a:gd name="T4" fmla="*/ 21 w 61"/>
                <a:gd name="T5" fmla="*/ 19 h 21"/>
                <a:gd name="T6" fmla="*/ 23 w 61"/>
                <a:gd name="T7" fmla="*/ 0 h 21"/>
                <a:gd name="T8" fmla="*/ 61 w 6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1">
                  <a:moveTo>
                    <a:pt x="61" y="7"/>
                  </a:moveTo>
                  <a:cubicBezTo>
                    <a:pt x="61" y="12"/>
                    <a:pt x="60" y="16"/>
                    <a:pt x="59" y="20"/>
                  </a:cubicBezTo>
                  <a:cubicBezTo>
                    <a:pt x="45" y="21"/>
                    <a:pt x="31" y="21"/>
                    <a:pt x="21" y="19"/>
                  </a:cubicBezTo>
                  <a:cubicBezTo>
                    <a:pt x="0" y="16"/>
                    <a:pt x="1" y="7"/>
                    <a:pt x="23" y="0"/>
                  </a:cubicBezTo>
                  <a:cubicBezTo>
                    <a:pt x="36" y="3"/>
                    <a:pt x="49" y="5"/>
                    <a:pt x="61" y="7"/>
                  </a:cubicBez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8" name="Freeform 183"/>
            <p:cNvSpPr>
              <a:spLocks/>
            </p:cNvSpPr>
            <p:nvPr/>
          </p:nvSpPr>
          <p:spPr bwMode="auto">
            <a:xfrm>
              <a:off x="5328570" y="4387457"/>
              <a:ext cx="143951" cy="32717"/>
            </a:xfrm>
            <a:custGeom>
              <a:avLst/>
              <a:gdLst>
                <a:gd name="T0" fmla="*/ 40 w 65"/>
                <a:gd name="T1" fmla="*/ 15 h 15"/>
                <a:gd name="T2" fmla="*/ 39 w 65"/>
                <a:gd name="T3" fmla="*/ 15 h 15"/>
                <a:gd name="T4" fmla="*/ 0 w 65"/>
                <a:gd name="T5" fmla="*/ 8 h 15"/>
                <a:gd name="T6" fmla="*/ 1 w 65"/>
                <a:gd name="T7" fmla="*/ 8 h 15"/>
                <a:gd name="T8" fmla="*/ 65 w 65"/>
                <a:gd name="T9" fmla="*/ 1 h 15"/>
                <a:gd name="T10" fmla="*/ 40 w 65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5">
                  <a:moveTo>
                    <a:pt x="40" y="15"/>
                  </a:moveTo>
                  <a:cubicBezTo>
                    <a:pt x="39" y="15"/>
                    <a:pt x="39" y="15"/>
                    <a:pt x="39" y="15"/>
                  </a:cubicBezTo>
                  <a:cubicBezTo>
                    <a:pt x="27" y="13"/>
                    <a:pt x="14" y="11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9" y="3"/>
                    <a:pt x="45" y="0"/>
                    <a:pt x="65" y="1"/>
                  </a:cubicBezTo>
                  <a:cubicBezTo>
                    <a:pt x="57" y="6"/>
                    <a:pt x="48" y="11"/>
                    <a:pt x="40" y="15"/>
                  </a:cubicBez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9" name="Freeform 184"/>
            <p:cNvSpPr>
              <a:spLocks/>
            </p:cNvSpPr>
            <p:nvPr/>
          </p:nvSpPr>
          <p:spPr bwMode="auto">
            <a:xfrm>
              <a:off x="4952801" y="4407087"/>
              <a:ext cx="268273" cy="68237"/>
            </a:xfrm>
            <a:custGeom>
              <a:avLst/>
              <a:gdLst>
                <a:gd name="T0" fmla="*/ 99 w 121"/>
                <a:gd name="T1" fmla="*/ 4 h 31"/>
                <a:gd name="T2" fmla="*/ 21 w 121"/>
                <a:gd name="T3" fmla="*/ 10 h 31"/>
                <a:gd name="T4" fmla="*/ 23 w 121"/>
                <a:gd name="T5" fmla="*/ 28 h 31"/>
                <a:gd name="T6" fmla="*/ 99 w 121"/>
                <a:gd name="T7" fmla="*/ 23 h 31"/>
                <a:gd name="T8" fmla="*/ 99 w 121"/>
                <a:gd name="T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31">
                  <a:moveTo>
                    <a:pt x="99" y="4"/>
                  </a:moveTo>
                  <a:cubicBezTo>
                    <a:pt x="77" y="0"/>
                    <a:pt x="42" y="3"/>
                    <a:pt x="21" y="10"/>
                  </a:cubicBezTo>
                  <a:cubicBezTo>
                    <a:pt x="0" y="16"/>
                    <a:pt x="1" y="24"/>
                    <a:pt x="23" y="28"/>
                  </a:cubicBezTo>
                  <a:cubicBezTo>
                    <a:pt x="44" y="31"/>
                    <a:pt x="78" y="29"/>
                    <a:pt x="99" y="23"/>
                  </a:cubicBezTo>
                  <a:cubicBezTo>
                    <a:pt x="120" y="16"/>
                    <a:pt x="121" y="8"/>
                    <a:pt x="99" y="4"/>
                  </a:cubicBezTo>
                  <a:close/>
                </a:path>
              </a:pathLst>
            </a:custGeom>
            <a:solidFill>
              <a:srgbClr val="F4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0" name="Freeform 185"/>
            <p:cNvSpPr>
              <a:spLocks/>
            </p:cNvSpPr>
            <p:nvPr/>
          </p:nvSpPr>
          <p:spPr bwMode="auto">
            <a:xfrm>
              <a:off x="4952801" y="4429521"/>
              <a:ext cx="137408" cy="43934"/>
            </a:xfrm>
            <a:custGeom>
              <a:avLst/>
              <a:gdLst>
                <a:gd name="T0" fmla="*/ 61 w 62"/>
                <a:gd name="T1" fmla="*/ 6 h 20"/>
                <a:gd name="T2" fmla="*/ 62 w 62"/>
                <a:gd name="T3" fmla="*/ 19 h 20"/>
                <a:gd name="T4" fmla="*/ 23 w 62"/>
                <a:gd name="T5" fmla="*/ 18 h 20"/>
                <a:gd name="T6" fmla="*/ 21 w 62"/>
                <a:gd name="T7" fmla="*/ 0 h 20"/>
                <a:gd name="T8" fmla="*/ 61 w 62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20">
                  <a:moveTo>
                    <a:pt x="61" y="6"/>
                  </a:moveTo>
                  <a:cubicBezTo>
                    <a:pt x="62" y="11"/>
                    <a:pt x="62" y="15"/>
                    <a:pt x="62" y="19"/>
                  </a:cubicBezTo>
                  <a:cubicBezTo>
                    <a:pt x="48" y="20"/>
                    <a:pt x="34" y="20"/>
                    <a:pt x="23" y="18"/>
                  </a:cubicBezTo>
                  <a:cubicBezTo>
                    <a:pt x="1" y="14"/>
                    <a:pt x="0" y="6"/>
                    <a:pt x="21" y="0"/>
                  </a:cubicBezTo>
                  <a:cubicBezTo>
                    <a:pt x="35" y="2"/>
                    <a:pt x="48" y="4"/>
                    <a:pt x="61" y="6"/>
                  </a:cubicBez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1" name="Freeform 186"/>
            <p:cNvSpPr>
              <a:spLocks/>
            </p:cNvSpPr>
            <p:nvPr/>
          </p:nvSpPr>
          <p:spPr bwMode="auto">
            <a:xfrm>
              <a:off x="4999539" y="4407087"/>
              <a:ext cx="212188" cy="35520"/>
            </a:xfrm>
            <a:custGeom>
              <a:avLst/>
              <a:gdLst>
                <a:gd name="T0" fmla="*/ 94 w 96"/>
                <a:gd name="T1" fmla="*/ 14 h 16"/>
                <a:gd name="T2" fmla="*/ 41 w 96"/>
                <a:gd name="T3" fmla="*/ 16 h 16"/>
                <a:gd name="T4" fmla="*/ 0 w 96"/>
                <a:gd name="T5" fmla="*/ 10 h 16"/>
                <a:gd name="T6" fmla="*/ 0 w 96"/>
                <a:gd name="T7" fmla="*/ 10 h 16"/>
                <a:gd name="T8" fmla="*/ 78 w 96"/>
                <a:gd name="T9" fmla="*/ 4 h 16"/>
                <a:gd name="T10" fmla="*/ 94 w 96"/>
                <a:gd name="T1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6">
                  <a:moveTo>
                    <a:pt x="94" y="14"/>
                  </a:moveTo>
                  <a:cubicBezTo>
                    <a:pt x="76" y="15"/>
                    <a:pt x="58" y="16"/>
                    <a:pt x="41" y="16"/>
                  </a:cubicBezTo>
                  <a:cubicBezTo>
                    <a:pt x="27" y="14"/>
                    <a:pt x="13" y="12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1" y="3"/>
                    <a:pt x="56" y="0"/>
                    <a:pt x="78" y="4"/>
                  </a:cubicBezTo>
                  <a:cubicBezTo>
                    <a:pt x="91" y="6"/>
                    <a:pt x="96" y="10"/>
                    <a:pt x="94" y="14"/>
                  </a:cubicBez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2" name="Freeform 187"/>
            <p:cNvSpPr>
              <a:spLocks/>
            </p:cNvSpPr>
            <p:nvPr/>
          </p:nvSpPr>
          <p:spPr bwMode="auto">
            <a:xfrm>
              <a:off x="4188176" y="4468781"/>
              <a:ext cx="64498" cy="59824"/>
            </a:xfrm>
            <a:custGeom>
              <a:avLst/>
              <a:gdLst>
                <a:gd name="T0" fmla="*/ 0 w 29"/>
                <a:gd name="T1" fmla="*/ 1 h 27"/>
                <a:gd name="T2" fmla="*/ 16 w 29"/>
                <a:gd name="T3" fmla="*/ 0 h 27"/>
                <a:gd name="T4" fmla="*/ 29 w 29"/>
                <a:gd name="T5" fmla="*/ 26 h 27"/>
                <a:gd name="T6" fmla="*/ 14 w 29"/>
                <a:gd name="T7" fmla="*/ 27 h 27"/>
                <a:gd name="T8" fmla="*/ 0 w 29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7">
                  <a:moveTo>
                    <a:pt x="0" y="1"/>
                  </a:moveTo>
                  <a:cubicBezTo>
                    <a:pt x="5" y="0"/>
                    <a:pt x="10" y="0"/>
                    <a:pt x="16" y="0"/>
                  </a:cubicBezTo>
                  <a:cubicBezTo>
                    <a:pt x="20" y="9"/>
                    <a:pt x="25" y="18"/>
                    <a:pt x="29" y="26"/>
                  </a:cubicBezTo>
                  <a:cubicBezTo>
                    <a:pt x="24" y="27"/>
                    <a:pt x="19" y="27"/>
                    <a:pt x="14" y="27"/>
                  </a:cubicBezTo>
                  <a:cubicBezTo>
                    <a:pt x="10" y="19"/>
                    <a:pt x="5" y="10"/>
                    <a:pt x="0" y="1"/>
                  </a:cubicBez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3" name="Freeform 188"/>
            <p:cNvSpPr>
              <a:spLocks/>
            </p:cNvSpPr>
            <p:nvPr/>
          </p:nvSpPr>
          <p:spPr bwMode="auto">
            <a:xfrm>
              <a:off x="4259217" y="4484671"/>
              <a:ext cx="53281" cy="42064"/>
            </a:xfrm>
            <a:custGeom>
              <a:avLst/>
              <a:gdLst>
                <a:gd name="T0" fmla="*/ 0 w 24"/>
                <a:gd name="T1" fmla="*/ 2 h 19"/>
                <a:gd name="T2" fmla="*/ 16 w 24"/>
                <a:gd name="T3" fmla="*/ 0 h 19"/>
                <a:gd name="T4" fmla="*/ 24 w 24"/>
                <a:gd name="T5" fmla="*/ 18 h 19"/>
                <a:gd name="T6" fmla="*/ 8 w 24"/>
                <a:gd name="T7" fmla="*/ 19 h 19"/>
                <a:gd name="T8" fmla="*/ 0 w 24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0" y="2"/>
                  </a:moveTo>
                  <a:cubicBezTo>
                    <a:pt x="5" y="1"/>
                    <a:pt x="10" y="1"/>
                    <a:pt x="16" y="0"/>
                  </a:cubicBezTo>
                  <a:cubicBezTo>
                    <a:pt x="18" y="6"/>
                    <a:pt x="21" y="12"/>
                    <a:pt x="24" y="18"/>
                  </a:cubicBezTo>
                  <a:cubicBezTo>
                    <a:pt x="19" y="18"/>
                    <a:pt x="13" y="18"/>
                    <a:pt x="8" y="19"/>
                  </a:cubicBezTo>
                  <a:cubicBezTo>
                    <a:pt x="6" y="13"/>
                    <a:pt x="3" y="7"/>
                    <a:pt x="0" y="2"/>
                  </a:cubicBezTo>
                  <a:close/>
                </a:path>
              </a:pathLst>
            </a:custGeom>
            <a:solidFill>
              <a:srgbClr val="F4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4" name="Freeform 189"/>
            <p:cNvSpPr>
              <a:spLocks/>
            </p:cNvSpPr>
            <p:nvPr/>
          </p:nvSpPr>
          <p:spPr bwMode="auto">
            <a:xfrm>
              <a:off x="4312498" y="4466911"/>
              <a:ext cx="57020" cy="55151"/>
            </a:xfrm>
            <a:custGeom>
              <a:avLst/>
              <a:gdLst>
                <a:gd name="T0" fmla="*/ 0 w 26"/>
                <a:gd name="T1" fmla="*/ 1 h 25"/>
                <a:gd name="T2" fmla="*/ 15 w 26"/>
                <a:gd name="T3" fmla="*/ 0 h 25"/>
                <a:gd name="T4" fmla="*/ 26 w 26"/>
                <a:gd name="T5" fmla="*/ 24 h 25"/>
                <a:gd name="T6" fmla="*/ 11 w 26"/>
                <a:gd name="T7" fmla="*/ 25 h 25"/>
                <a:gd name="T8" fmla="*/ 0 w 26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0" y="1"/>
                  </a:moveTo>
                  <a:cubicBezTo>
                    <a:pt x="5" y="0"/>
                    <a:pt x="10" y="0"/>
                    <a:pt x="15" y="0"/>
                  </a:cubicBezTo>
                  <a:cubicBezTo>
                    <a:pt x="19" y="8"/>
                    <a:pt x="22" y="16"/>
                    <a:pt x="26" y="24"/>
                  </a:cubicBezTo>
                  <a:cubicBezTo>
                    <a:pt x="21" y="24"/>
                    <a:pt x="16" y="25"/>
                    <a:pt x="11" y="25"/>
                  </a:cubicBezTo>
                  <a:cubicBezTo>
                    <a:pt x="7" y="17"/>
                    <a:pt x="3" y="9"/>
                    <a:pt x="0" y="1"/>
                  </a:cubicBez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5" name="Freeform 190"/>
            <p:cNvSpPr>
              <a:spLocks/>
            </p:cNvSpPr>
            <p:nvPr/>
          </p:nvSpPr>
          <p:spPr bwMode="auto">
            <a:xfrm>
              <a:off x="4374192" y="4468781"/>
              <a:ext cx="53281" cy="48607"/>
            </a:xfrm>
            <a:custGeom>
              <a:avLst/>
              <a:gdLst>
                <a:gd name="T0" fmla="*/ 0 w 24"/>
                <a:gd name="T1" fmla="*/ 1 h 22"/>
                <a:gd name="T2" fmla="*/ 16 w 24"/>
                <a:gd name="T3" fmla="*/ 0 h 22"/>
                <a:gd name="T4" fmla="*/ 24 w 24"/>
                <a:gd name="T5" fmla="*/ 21 h 22"/>
                <a:gd name="T6" fmla="*/ 9 w 24"/>
                <a:gd name="T7" fmla="*/ 22 h 22"/>
                <a:gd name="T8" fmla="*/ 0 w 24"/>
                <a:gd name="T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0" y="1"/>
                  </a:moveTo>
                  <a:cubicBezTo>
                    <a:pt x="5" y="1"/>
                    <a:pt x="11" y="1"/>
                    <a:pt x="16" y="0"/>
                  </a:cubicBezTo>
                  <a:cubicBezTo>
                    <a:pt x="19" y="7"/>
                    <a:pt x="21" y="14"/>
                    <a:pt x="24" y="21"/>
                  </a:cubicBezTo>
                  <a:cubicBezTo>
                    <a:pt x="19" y="21"/>
                    <a:pt x="14" y="22"/>
                    <a:pt x="9" y="22"/>
                  </a:cubicBezTo>
                  <a:cubicBezTo>
                    <a:pt x="6" y="15"/>
                    <a:pt x="3" y="9"/>
                    <a:pt x="0" y="1"/>
                  </a:cubicBez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6" name="Freeform 191"/>
            <p:cNvSpPr>
              <a:spLocks/>
            </p:cNvSpPr>
            <p:nvPr/>
          </p:nvSpPr>
          <p:spPr bwMode="auto">
            <a:xfrm>
              <a:off x="4435885" y="4468781"/>
              <a:ext cx="48607" cy="43934"/>
            </a:xfrm>
            <a:custGeom>
              <a:avLst/>
              <a:gdLst>
                <a:gd name="T0" fmla="*/ 0 w 22"/>
                <a:gd name="T1" fmla="*/ 1 h 20"/>
                <a:gd name="T2" fmla="*/ 15 w 22"/>
                <a:gd name="T3" fmla="*/ 0 h 20"/>
                <a:gd name="T4" fmla="*/ 22 w 22"/>
                <a:gd name="T5" fmla="*/ 19 h 20"/>
                <a:gd name="T6" fmla="*/ 7 w 22"/>
                <a:gd name="T7" fmla="*/ 20 h 20"/>
                <a:gd name="T8" fmla="*/ 0 w 22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"/>
                  </a:moveTo>
                  <a:cubicBezTo>
                    <a:pt x="5" y="1"/>
                    <a:pt x="10" y="0"/>
                    <a:pt x="15" y="0"/>
                  </a:cubicBezTo>
                  <a:cubicBezTo>
                    <a:pt x="18" y="6"/>
                    <a:pt x="20" y="13"/>
                    <a:pt x="22" y="19"/>
                  </a:cubicBezTo>
                  <a:cubicBezTo>
                    <a:pt x="17" y="20"/>
                    <a:pt x="12" y="20"/>
                    <a:pt x="7" y="20"/>
                  </a:cubicBezTo>
                  <a:cubicBezTo>
                    <a:pt x="5" y="14"/>
                    <a:pt x="2" y="8"/>
                    <a:pt x="0" y="1"/>
                  </a:cubicBezTo>
                  <a:close/>
                </a:path>
              </a:pathLst>
            </a:custGeom>
            <a:solidFill>
              <a:srgbClr val="F4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7" name="Freeform 192"/>
            <p:cNvSpPr>
              <a:spLocks/>
            </p:cNvSpPr>
            <p:nvPr/>
          </p:nvSpPr>
          <p:spPr bwMode="auto">
            <a:xfrm>
              <a:off x="4495709" y="4468781"/>
              <a:ext cx="48607" cy="42064"/>
            </a:xfrm>
            <a:custGeom>
              <a:avLst/>
              <a:gdLst>
                <a:gd name="T0" fmla="*/ 0 w 22"/>
                <a:gd name="T1" fmla="*/ 1 h 19"/>
                <a:gd name="T2" fmla="*/ 16 w 22"/>
                <a:gd name="T3" fmla="*/ 0 h 19"/>
                <a:gd name="T4" fmla="*/ 22 w 22"/>
                <a:gd name="T5" fmla="*/ 18 h 19"/>
                <a:gd name="T6" fmla="*/ 6 w 22"/>
                <a:gd name="T7" fmla="*/ 19 h 19"/>
                <a:gd name="T8" fmla="*/ 0 w 22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0" y="1"/>
                  </a:moveTo>
                  <a:cubicBezTo>
                    <a:pt x="6" y="1"/>
                    <a:pt x="11" y="1"/>
                    <a:pt x="16" y="0"/>
                  </a:cubicBezTo>
                  <a:cubicBezTo>
                    <a:pt x="18" y="6"/>
                    <a:pt x="20" y="12"/>
                    <a:pt x="22" y="18"/>
                  </a:cubicBezTo>
                  <a:cubicBezTo>
                    <a:pt x="16" y="18"/>
                    <a:pt x="11" y="18"/>
                    <a:pt x="6" y="19"/>
                  </a:cubicBezTo>
                  <a:cubicBezTo>
                    <a:pt x="4" y="13"/>
                    <a:pt x="2" y="7"/>
                    <a:pt x="0" y="1"/>
                  </a:cubicBez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8" name="Freeform 193"/>
            <p:cNvSpPr>
              <a:spLocks/>
            </p:cNvSpPr>
            <p:nvPr/>
          </p:nvSpPr>
          <p:spPr bwMode="auto">
            <a:xfrm>
              <a:off x="4555533" y="4464107"/>
              <a:ext cx="46737" cy="42064"/>
            </a:xfrm>
            <a:custGeom>
              <a:avLst/>
              <a:gdLst>
                <a:gd name="T0" fmla="*/ 0 w 21"/>
                <a:gd name="T1" fmla="*/ 1 h 19"/>
                <a:gd name="T2" fmla="*/ 16 w 21"/>
                <a:gd name="T3" fmla="*/ 0 h 19"/>
                <a:gd name="T4" fmla="*/ 21 w 21"/>
                <a:gd name="T5" fmla="*/ 18 h 19"/>
                <a:gd name="T6" fmla="*/ 6 w 21"/>
                <a:gd name="T7" fmla="*/ 19 h 19"/>
                <a:gd name="T8" fmla="*/ 0 w 21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0" y="1"/>
                  </a:moveTo>
                  <a:cubicBezTo>
                    <a:pt x="5" y="1"/>
                    <a:pt x="11" y="1"/>
                    <a:pt x="16" y="0"/>
                  </a:cubicBezTo>
                  <a:cubicBezTo>
                    <a:pt x="18" y="6"/>
                    <a:pt x="19" y="12"/>
                    <a:pt x="21" y="18"/>
                  </a:cubicBezTo>
                  <a:cubicBezTo>
                    <a:pt x="16" y="18"/>
                    <a:pt x="11" y="18"/>
                    <a:pt x="6" y="19"/>
                  </a:cubicBezTo>
                  <a:cubicBezTo>
                    <a:pt x="4" y="13"/>
                    <a:pt x="2" y="7"/>
                    <a:pt x="0" y="1"/>
                  </a:cubicBezTo>
                  <a:close/>
                </a:path>
              </a:pathLst>
            </a:custGeom>
            <a:solidFill>
              <a:srgbClr val="FFC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9" name="Freeform 194"/>
            <p:cNvSpPr>
              <a:spLocks/>
            </p:cNvSpPr>
            <p:nvPr/>
          </p:nvSpPr>
          <p:spPr bwMode="auto">
            <a:xfrm>
              <a:off x="4608813" y="4453825"/>
              <a:ext cx="45803" cy="48607"/>
            </a:xfrm>
            <a:custGeom>
              <a:avLst/>
              <a:gdLst>
                <a:gd name="T0" fmla="*/ 0 w 21"/>
                <a:gd name="T1" fmla="*/ 1 h 22"/>
                <a:gd name="T2" fmla="*/ 15 w 21"/>
                <a:gd name="T3" fmla="*/ 0 h 22"/>
                <a:gd name="T4" fmla="*/ 21 w 21"/>
                <a:gd name="T5" fmla="*/ 21 h 22"/>
                <a:gd name="T6" fmla="*/ 5 w 21"/>
                <a:gd name="T7" fmla="*/ 22 h 22"/>
                <a:gd name="T8" fmla="*/ 0 w 21"/>
                <a:gd name="T9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0" y="1"/>
                  </a:moveTo>
                  <a:cubicBezTo>
                    <a:pt x="5" y="1"/>
                    <a:pt x="10" y="1"/>
                    <a:pt x="15" y="0"/>
                  </a:cubicBezTo>
                  <a:cubicBezTo>
                    <a:pt x="17" y="7"/>
                    <a:pt x="19" y="14"/>
                    <a:pt x="21" y="21"/>
                  </a:cubicBezTo>
                  <a:cubicBezTo>
                    <a:pt x="15" y="22"/>
                    <a:pt x="10" y="22"/>
                    <a:pt x="5" y="22"/>
                  </a:cubicBezTo>
                  <a:cubicBezTo>
                    <a:pt x="3" y="15"/>
                    <a:pt x="2" y="8"/>
                    <a:pt x="0" y="1"/>
                  </a:cubicBezTo>
                  <a:close/>
                </a:path>
              </a:pathLst>
            </a:custGeom>
            <a:solidFill>
              <a:srgbClr val="F48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0" name="Freeform 195"/>
            <p:cNvSpPr>
              <a:spLocks/>
            </p:cNvSpPr>
            <p:nvPr/>
          </p:nvSpPr>
          <p:spPr bwMode="auto">
            <a:xfrm>
              <a:off x="4663964" y="4436064"/>
              <a:ext cx="48607" cy="63563"/>
            </a:xfrm>
            <a:custGeom>
              <a:avLst/>
              <a:gdLst>
                <a:gd name="T0" fmla="*/ 0 w 22"/>
                <a:gd name="T1" fmla="*/ 1 h 29"/>
                <a:gd name="T2" fmla="*/ 16 w 22"/>
                <a:gd name="T3" fmla="*/ 0 h 29"/>
                <a:gd name="T4" fmla="*/ 22 w 22"/>
                <a:gd name="T5" fmla="*/ 28 h 29"/>
                <a:gd name="T6" fmla="*/ 7 w 22"/>
                <a:gd name="T7" fmla="*/ 29 h 29"/>
                <a:gd name="T8" fmla="*/ 0 w 22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9">
                  <a:moveTo>
                    <a:pt x="0" y="1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8" y="9"/>
                    <a:pt x="20" y="18"/>
                    <a:pt x="22" y="28"/>
                  </a:cubicBezTo>
                  <a:cubicBezTo>
                    <a:pt x="17" y="28"/>
                    <a:pt x="12" y="28"/>
                    <a:pt x="7" y="29"/>
                  </a:cubicBezTo>
                  <a:cubicBezTo>
                    <a:pt x="4" y="20"/>
                    <a:pt x="2" y="10"/>
                    <a:pt x="0" y="1"/>
                  </a:cubicBez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1" name="Freeform 196"/>
            <p:cNvSpPr>
              <a:spLocks/>
            </p:cNvSpPr>
            <p:nvPr/>
          </p:nvSpPr>
          <p:spPr bwMode="auto">
            <a:xfrm>
              <a:off x="3799321" y="4042535"/>
              <a:ext cx="2530367" cy="212188"/>
            </a:xfrm>
            <a:custGeom>
              <a:avLst/>
              <a:gdLst>
                <a:gd name="T0" fmla="*/ 0 w 1145"/>
                <a:gd name="T1" fmla="*/ 78 h 96"/>
                <a:gd name="T2" fmla="*/ 572 w 1145"/>
                <a:gd name="T3" fmla="*/ 39 h 96"/>
                <a:gd name="T4" fmla="*/ 1145 w 1145"/>
                <a:gd name="T5" fmla="*/ 0 h 96"/>
                <a:gd name="T6" fmla="*/ 1132 w 1145"/>
                <a:gd name="T7" fmla="*/ 20 h 96"/>
                <a:gd name="T8" fmla="*/ 572 w 1145"/>
                <a:gd name="T9" fmla="*/ 58 h 96"/>
                <a:gd name="T10" fmla="*/ 12 w 1145"/>
                <a:gd name="T11" fmla="*/ 96 h 96"/>
                <a:gd name="T12" fmla="*/ 0 w 1145"/>
                <a:gd name="T1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5" h="96">
                  <a:moveTo>
                    <a:pt x="0" y="78"/>
                  </a:moveTo>
                  <a:cubicBezTo>
                    <a:pt x="191" y="65"/>
                    <a:pt x="381" y="52"/>
                    <a:pt x="572" y="39"/>
                  </a:cubicBezTo>
                  <a:cubicBezTo>
                    <a:pt x="763" y="26"/>
                    <a:pt x="954" y="13"/>
                    <a:pt x="1145" y="0"/>
                  </a:cubicBezTo>
                  <a:cubicBezTo>
                    <a:pt x="1141" y="7"/>
                    <a:pt x="1136" y="14"/>
                    <a:pt x="1132" y="20"/>
                  </a:cubicBezTo>
                  <a:cubicBezTo>
                    <a:pt x="946" y="33"/>
                    <a:pt x="759" y="46"/>
                    <a:pt x="572" y="58"/>
                  </a:cubicBezTo>
                  <a:cubicBezTo>
                    <a:pt x="385" y="71"/>
                    <a:pt x="199" y="84"/>
                    <a:pt x="12" y="96"/>
                  </a:cubicBezTo>
                  <a:cubicBezTo>
                    <a:pt x="8" y="90"/>
                    <a:pt x="4" y="84"/>
                    <a:pt x="0" y="78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2" name="Freeform 197"/>
            <p:cNvSpPr>
              <a:spLocks/>
            </p:cNvSpPr>
            <p:nvPr/>
          </p:nvSpPr>
          <p:spPr bwMode="auto">
            <a:xfrm>
              <a:off x="3993748" y="4068708"/>
              <a:ext cx="2139641" cy="161712"/>
            </a:xfrm>
            <a:custGeom>
              <a:avLst/>
              <a:gdLst>
                <a:gd name="T0" fmla="*/ 0 w 968"/>
                <a:gd name="T1" fmla="*/ 66 h 73"/>
                <a:gd name="T2" fmla="*/ 484 w 968"/>
                <a:gd name="T3" fmla="*/ 33 h 73"/>
                <a:gd name="T4" fmla="*/ 968 w 968"/>
                <a:gd name="T5" fmla="*/ 0 h 73"/>
                <a:gd name="T6" fmla="*/ 964 w 968"/>
                <a:gd name="T7" fmla="*/ 8 h 73"/>
                <a:gd name="T8" fmla="*/ 484 w 968"/>
                <a:gd name="T9" fmla="*/ 40 h 73"/>
                <a:gd name="T10" fmla="*/ 4 w 968"/>
                <a:gd name="T11" fmla="*/ 73 h 73"/>
                <a:gd name="T12" fmla="*/ 0 w 968"/>
                <a:gd name="T13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8" h="73">
                  <a:moveTo>
                    <a:pt x="0" y="66"/>
                  </a:moveTo>
                  <a:cubicBezTo>
                    <a:pt x="161" y="55"/>
                    <a:pt x="323" y="44"/>
                    <a:pt x="484" y="33"/>
                  </a:cubicBezTo>
                  <a:cubicBezTo>
                    <a:pt x="645" y="22"/>
                    <a:pt x="807" y="11"/>
                    <a:pt x="968" y="0"/>
                  </a:cubicBezTo>
                  <a:cubicBezTo>
                    <a:pt x="967" y="3"/>
                    <a:pt x="966" y="5"/>
                    <a:pt x="964" y="8"/>
                  </a:cubicBezTo>
                  <a:cubicBezTo>
                    <a:pt x="804" y="18"/>
                    <a:pt x="644" y="29"/>
                    <a:pt x="484" y="40"/>
                  </a:cubicBezTo>
                  <a:cubicBezTo>
                    <a:pt x="324" y="51"/>
                    <a:pt x="164" y="62"/>
                    <a:pt x="4" y="73"/>
                  </a:cubicBezTo>
                  <a:cubicBezTo>
                    <a:pt x="3" y="70"/>
                    <a:pt x="1" y="68"/>
                    <a:pt x="0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3" name="Freeform 198"/>
            <p:cNvSpPr>
              <a:spLocks/>
            </p:cNvSpPr>
            <p:nvPr/>
          </p:nvSpPr>
          <p:spPr bwMode="auto">
            <a:xfrm>
              <a:off x="4035812" y="4429521"/>
              <a:ext cx="2053644" cy="158907"/>
            </a:xfrm>
            <a:custGeom>
              <a:avLst/>
              <a:gdLst>
                <a:gd name="T0" fmla="*/ 0 w 929"/>
                <a:gd name="T1" fmla="*/ 63 h 72"/>
                <a:gd name="T2" fmla="*/ 464 w 929"/>
                <a:gd name="T3" fmla="*/ 32 h 72"/>
                <a:gd name="T4" fmla="*/ 929 w 929"/>
                <a:gd name="T5" fmla="*/ 0 h 72"/>
                <a:gd name="T6" fmla="*/ 924 w 929"/>
                <a:gd name="T7" fmla="*/ 9 h 72"/>
                <a:gd name="T8" fmla="*/ 464 w 929"/>
                <a:gd name="T9" fmla="*/ 40 h 72"/>
                <a:gd name="T10" fmla="*/ 5 w 929"/>
                <a:gd name="T11" fmla="*/ 72 h 72"/>
                <a:gd name="T12" fmla="*/ 0 w 929"/>
                <a:gd name="T13" fmla="*/ 6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9" h="72">
                  <a:moveTo>
                    <a:pt x="0" y="63"/>
                  </a:moveTo>
                  <a:cubicBezTo>
                    <a:pt x="155" y="53"/>
                    <a:pt x="310" y="42"/>
                    <a:pt x="464" y="32"/>
                  </a:cubicBezTo>
                  <a:cubicBezTo>
                    <a:pt x="619" y="21"/>
                    <a:pt x="774" y="11"/>
                    <a:pt x="929" y="0"/>
                  </a:cubicBezTo>
                  <a:cubicBezTo>
                    <a:pt x="927" y="3"/>
                    <a:pt x="925" y="6"/>
                    <a:pt x="924" y="9"/>
                  </a:cubicBezTo>
                  <a:cubicBezTo>
                    <a:pt x="770" y="20"/>
                    <a:pt x="617" y="30"/>
                    <a:pt x="464" y="40"/>
                  </a:cubicBezTo>
                  <a:cubicBezTo>
                    <a:pt x="311" y="51"/>
                    <a:pt x="158" y="61"/>
                    <a:pt x="5" y="72"/>
                  </a:cubicBezTo>
                  <a:cubicBezTo>
                    <a:pt x="4" y="69"/>
                    <a:pt x="2" y="66"/>
                    <a:pt x="0" y="6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4" name="Freeform 199"/>
            <p:cNvSpPr>
              <a:spLocks noEditPoints="1"/>
            </p:cNvSpPr>
            <p:nvPr/>
          </p:nvSpPr>
          <p:spPr bwMode="auto">
            <a:xfrm>
              <a:off x="3797451" y="5691433"/>
              <a:ext cx="192558" cy="59824"/>
            </a:xfrm>
            <a:custGeom>
              <a:avLst/>
              <a:gdLst>
                <a:gd name="T0" fmla="*/ 4 w 87"/>
                <a:gd name="T1" fmla="*/ 20 h 27"/>
                <a:gd name="T2" fmla="*/ 8 w 87"/>
                <a:gd name="T3" fmla="*/ 23 h 27"/>
                <a:gd name="T4" fmla="*/ 10 w 87"/>
                <a:gd name="T5" fmla="*/ 20 h 27"/>
                <a:gd name="T6" fmla="*/ 7 w 87"/>
                <a:gd name="T7" fmla="*/ 16 h 27"/>
                <a:gd name="T8" fmla="*/ 6 w 87"/>
                <a:gd name="T9" fmla="*/ 13 h 27"/>
                <a:gd name="T10" fmla="*/ 9 w 87"/>
                <a:gd name="T11" fmla="*/ 10 h 27"/>
                <a:gd name="T12" fmla="*/ 6 w 87"/>
                <a:gd name="T13" fmla="*/ 8 h 27"/>
                <a:gd name="T14" fmla="*/ 4 w 87"/>
                <a:gd name="T15" fmla="*/ 11 h 27"/>
                <a:gd name="T16" fmla="*/ 1 w 87"/>
                <a:gd name="T17" fmla="*/ 7 h 27"/>
                <a:gd name="T18" fmla="*/ 6 w 87"/>
                <a:gd name="T19" fmla="*/ 4 h 27"/>
                <a:gd name="T20" fmla="*/ 13 w 87"/>
                <a:gd name="T21" fmla="*/ 10 h 27"/>
                <a:gd name="T22" fmla="*/ 13 w 87"/>
                <a:gd name="T23" fmla="*/ 16 h 27"/>
                <a:gd name="T24" fmla="*/ 13 w 87"/>
                <a:gd name="T25" fmla="*/ 25 h 27"/>
                <a:gd name="T26" fmla="*/ 3 w 87"/>
                <a:gd name="T27" fmla="*/ 26 h 27"/>
                <a:gd name="T28" fmla="*/ 32 w 87"/>
                <a:gd name="T29" fmla="*/ 21 h 27"/>
                <a:gd name="T30" fmla="*/ 17 w 87"/>
                <a:gd name="T31" fmla="*/ 26 h 27"/>
                <a:gd name="T32" fmla="*/ 23 w 87"/>
                <a:gd name="T33" fmla="*/ 16 h 27"/>
                <a:gd name="T34" fmla="*/ 27 w 87"/>
                <a:gd name="T35" fmla="*/ 9 h 27"/>
                <a:gd name="T36" fmla="*/ 24 w 87"/>
                <a:gd name="T37" fmla="*/ 7 h 27"/>
                <a:gd name="T38" fmla="*/ 21 w 87"/>
                <a:gd name="T39" fmla="*/ 10 h 27"/>
                <a:gd name="T40" fmla="*/ 19 w 87"/>
                <a:gd name="T41" fmla="*/ 5 h 27"/>
                <a:gd name="T42" fmla="*/ 29 w 87"/>
                <a:gd name="T43" fmla="*/ 5 h 27"/>
                <a:gd name="T44" fmla="*/ 31 w 87"/>
                <a:gd name="T45" fmla="*/ 12 h 27"/>
                <a:gd name="T46" fmla="*/ 27 w 87"/>
                <a:gd name="T47" fmla="*/ 18 h 27"/>
                <a:gd name="T48" fmla="*/ 24 w 87"/>
                <a:gd name="T49" fmla="*/ 22 h 27"/>
                <a:gd name="T50" fmla="*/ 54 w 87"/>
                <a:gd name="T51" fmla="*/ 15 h 27"/>
                <a:gd name="T52" fmla="*/ 64 w 87"/>
                <a:gd name="T53" fmla="*/ 11 h 27"/>
                <a:gd name="T54" fmla="*/ 61 w 87"/>
                <a:gd name="T55" fmla="*/ 22 h 27"/>
                <a:gd name="T56" fmla="*/ 49 w 87"/>
                <a:gd name="T57" fmla="*/ 23 h 27"/>
                <a:gd name="T58" fmla="*/ 43 w 87"/>
                <a:gd name="T59" fmla="*/ 13 h 27"/>
                <a:gd name="T60" fmla="*/ 48 w 87"/>
                <a:gd name="T61" fmla="*/ 2 h 27"/>
                <a:gd name="T62" fmla="*/ 60 w 87"/>
                <a:gd name="T63" fmla="*/ 2 h 27"/>
                <a:gd name="T64" fmla="*/ 59 w 87"/>
                <a:gd name="T65" fmla="*/ 8 h 27"/>
                <a:gd name="T66" fmla="*/ 54 w 87"/>
                <a:gd name="T67" fmla="*/ 5 h 27"/>
                <a:gd name="T68" fmla="*/ 48 w 87"/>
                <a:gd name="T69" fmla="*/ 12 h 27"/>
                <a:gd name="T70" fmla="*/ 55 w 87"/>
                <a:gd name="T71" fmla="*/ 20 h 27"/>
                <a:gd name="T72" fmla="*/ 60 w 87"/>
                <a:gd name="T73" fmla="*/ 18 h 27"/>
                <a:gd name="T74" fmla="*/ 54 w 87"/>
                <a:gd name="T75" fmla="*/ 15 h 27"/>
                <a:gd name="T76" fmla="*/ 76 w 87"/>
                <a:gd name="T77" fmla="*/ 0 h 27"/>
                <a:gd name="T78" fmla="*/ 82 w 87"/>
                <a:gd name="T79" fmla="*/ 0 h 27"/>
                <a:gd name="T80" fmla="*/ 85 w 87"/>
                <a:gd name="T81" fmla="*/ 5 h 27"/>
                <a:gd name="T82" fmla="*/ 82 w 87"/>
                <a:gd name="T83" fmla="*/ 10 h 27"/>
                <a:gd name="T84" fmla="*/ 87 w 87"/>
                <a:gd name="T85" fmla="*/ 15 h 27"/>
                <a:gd name="T86" fmla="*/ 85 w 87"/>
                <a:gd name="T87" fmla="*/ 20 h 27"/>
                <a:gd name="T88" fmla="*/ 76 w 87"/>
                <a:gd name="T89" fmla="*/ 22 h 27"/>
                <a:gd name="T90" fmla="*/ 67 w 87"/>
                <a:gd name="T91" fmla="*/ 0 h 27"/>
                <a:gd name="T92" fmla="*/ 72 w 87"/>
                <a:gd name="T93" fmla="*/ 9 h 27"/>
                <a:gd name="T94" fmla="*/ 79 w 87"/>
                <a:gd name="T95" fmla="*/ 8 h 27"/>
                <a:gd name="T96" fmla="*/ 81 w 87"/>
                <a:gd name="T97" fmla="*/ 6 h 27"/>
                <a:gd name="T98" fmla="*/ 78 w 87"/>
                <a:gd name="T99" fmla="*/ 3 h 27"/>
                <a:gd name="T100" fmla="*/ 72 w 87"/>
                <a:gd name="T101" fmla="*/ 4 h 27"/>
                <a:gd name="T102" fmla="*/ 73 w 87"/>
                <a:gd name="T103" fmla="*/ 18 h 27"/>
                <a:gd name="T104" fmla="*/ 80 w 87"/>
                <a:gd name="T105" fmla="*/ 18 h 27"/>
                <a:gd name="T106" fmla="*/ 82 w 87"/>
                <a:gd name="T107" fmla="*/ 15 h 27"/>
                <a:gd name="T108" fmla="*/ 80 w 87"/>
                <a:gd name="T109" fmla="*/ 12 h 27"/>
                <a:gd name="T110" fmla="*/ 73 w 87"/>
                <a:gd name="T1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7" h="27">
                  <a:moveTo>
                    <a:pt x="0" y="21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4"/>
                    <a:pt x="8" y="23"/>
                  </a:cubicBezTo>
                  <a:cubicBezTo>
                    <a:pt x="8" y="23"/>
                    <a:pt x="9" y="23"/>
                    <a:pt x="10" y="22"/>
                  </a:cubicBezTo>
                  <a:cubicBezTo>
                    <a:pt x="10" y="22"/>
                    <a:pt x="11" y="21"/>
                    <a:pt x="10" y="20"/>
                  </a:cubicBezTo>
                  <a:cubicBezTo>
                    <a:pt x="10" y="19"/>
                    <a:pt x="10" y="18"/>
                    <a:pt x="9" y="17"/>
                  </a:cubicBezTo>
                  <a:cubicBezTo>
                    <a:pt x="9" y="17"/>
                    <a:pt x="8" y="16"/>
                    <a:pt x="7" y="16"/>
                  </a:cubicBezTo>
                  <a:cubicBezTo>
                    <a:pt x="7" y="16"/>
                    <a:pt x="6" y="16"/>
                    <a:pt x="5" y="1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8" y="13"/>
                    <a:pt x="8" y="12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9" y="9"/>
                    <a:pt x="9" y="9"/>
                    <a:pt x="8" y="8"/>
                  </a:cubicBezTo>
                  <a:cubicBezTo>
                    <a:pt x="8" y="8"/>
                    <a:pt x="7" y="8"/>
                    <a:pt x="6" y="8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1" y="6"/>
                    <a:pt x="2" y="6"/>
                    <a:pt x="3" y="5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8" y="4"/>
                    <a:pt x="10" y="5"/>
                    <a:pt x="11" y="6"/>
                  </a:cubicBezTo>
                  <a:cubicBezTo>
                    <a:pt x="12" y="7"/>
                    <a:pt x="13" y="8"/>
                    <a:pt x="13" y="10"/>
                  </a:cubicBezTo>
                  <a:cubicBezTo>
                    <a:pt x="13" y="12"/>
                    <a:pt x="12" y="13"/>
                    <a:pt x="10" y="14"/>
                  </a:cubicBezTo>
                  <a:cubicBezTo>
                    <a:pt x="12" y="15"/>
                    <a:pt x="13" y="15"/>
                    <a:pt x="13" y="16"/>
                  </a:cubicBezTo>
                  <a:cubicBezTo>
                    <a:pt x="14" y="17"/>
                    <a:pt x="15" y="18"/>
                    <a:pt x="15" y="19"/>
                  </a:cubicBezTo>
                  <a:cubicBezTo>
                    <a:pt x="15" y="21"/>
                    <a:pt x="14" y="23"/>
                    <a:pt x="13" y="25"/>
                  </a:cubicBezTo>
                  <a:cubicBezTo>
                    <a:pt x="12" y="26"/>
                    <a:pt x="10" y="27"/>
                    <a:pt x="8" y="27"/>
                  </a:cubicBezTo>
                  <a:cubicBezTo>
                    <a:pt x="6" y="27"/>
                    <a:pt x="4" y="27"/>
                    <a:pt x="3" y="26"/>
                  </a:cubicBezTo>
                  <a:cubicBezTo>
                    <a:pt x="1" y="25"/>
                    <a:pt x="1" y="23"/>
                    <a:pt x="0" y="21"/>
                  </a:cubicBezTo>
                  <a:close/>
                  <a:moveTo>
                    <a:pt x="32" y="21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4"/>
                    <a:pt x="18" y="23"/>
                    <a:pt x="19" y="22"/>
                  </a:cubicBezTo>
                  <a:cubicBezTo>
                    <a:pt x="19" y="20"/>
                    <a:pt x="21" y="18"/>
                    <a:pt x="23" y="16"/>
                  </a:cubicBezTo>
                  <a:cubicBezTo>
                    <a:pt x="25" y="14"/>
                    <a:pt x="26" y="13"/>
                    <a:pt x="26" y="12"/>
                  </a:cubicBezTo>
                  <a:cubicBezTo>
                    <a:pt x="27" y="11"/>
                    <a:pt x="27" y="10"/>
                    <a:pt x="27" y="9"/>
                  </a:cubicBezTo>
                  <a:cubicBezTo>
                    <a:pt x="27" y="8"/>
                    <a:pt x="27" y="8"/>
                    <a:pt x="26" y="7"/>
                  </a:cubicBezTo>
                  <a:cubicBezTo>
                    <a:pt x="25" y="7"/>
                    <a:pt x="25" y="7"/>
                    <a:pt x="24" y="7"/>
                  </a:cubicBezTo>
                  <a:cubicBezTo>
                    <a:pt x="23" y="7"/>
                    <a:pt x="22" y="7"/>
                    <a:pt x="22" y="8"/>
                  </a:cubicBezTo>
                  <a:cubicBezTo>
                    <a:pt x="21" y="8"/>
                    <a:pt x="21" y="9"/>
                    <a:pt x="21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8"/>
                    <a:pt x="18" y="6"/>
                    <a:pt x="19" y="5"/>
                  </a:cubicBezTo>
                  <a:cubicBezTo>
                    <a:pt x="20" y="4"/>
                    <a:pt x="22" y="3"/>
                    <a:pt x="24" y="3"/>
                  </a:cubicBezTo>
                  <a:cubicBezTo>
                    <a:pt x="26" y="3"/>
                    <a:pt x="28" y="3"/>
                    <a:pt x="29" y="5"/>
                  </a:cubicBezTo>
                  <a:cubicBezTo>
                    <a:pt x="30" y="6"/>
                    <a:pt x="31" y="7"/>
                    <a:pt x="31" y="9"/>
                  </a:cubicBezTo>
                  <a:cubicBezTo>
                    <a:pt x="31" y="10"/>
                    <a:pt x="31" y="11"/>
                    <a:pt x="31" y="12"/>
                  </a:cubicBezTo>
                  <a:cubicBezTo>
                    <a:pt x="31" y="13"/>
                    <a:pt x="30" y="14"/>
                    <a:pt x="29" y="15"/>
                  </a:cubicBezTo>
                  <a:cubicBezTo>
                    <a:pt x="29" y="15"/>
                    <a:pt x="28" y="16"/>
                    <a:pt x="27" y="18"/>
                  </a:cubicBezTo>
                  <a:cubicBezTo>
                    <a:pt x="25" y="19"/>
                    <a:pt x="25" y="20"/>
                    <a:pt x="24" y="20"/>
                  </a:cubicBezTo>
                  <a:cubicBezTo>
                    <a:pt x="24" y="21"/>
                    <a:pt x="24" y="21"/>
                    <a:pt x="24" y="22"/>
                  </a:cubicBezTo>
                  <a:lnTo>
                    <a:pt x="32" y="21"/>
                  </a:lnTo>
                  <a:close/>
                  <a:moveTo>
                    <a:pt x="54" y="15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1"/>
                    <a:pt x="62" y="22"/>
                    <a:pt x="61" y="22"/>
                  </a:cubicBezTo>
                  <a:cubicBezTo>
                    <a:pt x="59" y="23"/>
                    <a:pt x="57" y="24"/>
                    <a:pt x="55" y="24"/>
                  </a:cubicBezTo>
                  <a:cubicBezTo>
                    <a:pt x="53" y="24"/>
                    <a:pt x="51" y="24"/>
                    <a:pt x="49" y="23"/>
                  </a:cubicBezTo>
                  <a:cubicBezTo>
                    <a:pt x="47" y="22"/>
                    <a:pt x="46" y="21"/>
                    <a:pt x="45" y="19"/>
                  </a:cubicBezTo>
                  <a:cubicBezTo>
                    <a:pt x="44" y="17"/>
                    <a:pt x="43" y="15"/>
                    <a:pt x="43" y="13"/>
                  </a:cubicBezTo>
                  <a:cubicBezTo>
                    <a:pt x="43" y="11"/>
                    <a:pt x="43" y="9"/>
                    <a:pt x="44" y="7"/>
                  </a:cubicBezTo>
                  <a:cubicBezTo>
                    <a:pt x="45" y="5"/>
                    <a:pt x="46" y="3"/>
                    <a:pt x="48" y="2"/>
                  </a:cubicBezTo>
                  <a:cubicBezTo>
                    <a:pt x="50" y="1"/>
                    <a:pt x="51" y="1"/>
                    <a:pt x="53" y="1"/>
                  </a:cubicBezTo>
                  <a:cubicBezTo>
                    <a:pt x="56" y="1"/>
                    <a:pt x="58" y="1"/>
                    <a:pt x="60" y="2"/>
                  </a:cubicBezTo>
                  <a:cubicBezTo>
                    <a:pt x="62" y="3"/>
                    <a:pt x="63" y="5"/>
                    <a:pt x="63" y="7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8" y="7"/>
                    <a:pt x="58" y="6"/>
                    <a:pt x="57" y="5"/>
                  </a:cubicBezTo>
                  <a:cubicBezTo>
                    <a:pt x="56" y="5"/>
                    <a:pt x="55" y="5"/>
                    <a:pt x="54" y="5"/>
                  </a:cubicBezTo>
                  <a:cubicBezTo>
                    <a:pt x="52" y="5"/>
                    <a:pt x="50" y="6"/>
                    <a:pt x="49" y="7"/>
                  </a:cubicBezTo>
                  <a:cubicBezTo>
                    <a:pt x="48" y="8"/>
                    <a:pt x="48" y="10"/>
                    <a:pt x="48" y="12"/>
                  </a:cubicBezTo>
                  <a:cubicBezTo>
                    <a:pt x="48" y="15"/>
                    <a:pt x="49" y="17"/>
                    <a:pt x="50" y="18"/>
                  </a:cubicBezTo>
                  <a:cubicBezTo>
                    <a:pt x="51" y="20"/>
                    <a:pt x="53" y="20"/>
                    <a:pt x="55" y="20"/>
                  </a:cubicBezTo>
                  <a:cubicBezTo>
                    <a:pt x="56" y="20"/>
                    <a:pt x="57" y="20"/>
                    <a:pt x="57" y="19"/>
                  </a:cubicBezTo>
                  <a:cubicBezTo>
                    <a:pt x="58" y="19"/>
                    <a:pt x="59" y="18"/>
                    <a:pt x="60" y="18"/>
                  </a:cubicBezTo>
                  <a:cubicBezTo>
                    <a:pt x="60" y="15"/>
                    <a:pt x="60" y="15"/>
                    <a:pt x="60" y="15"/>
                  </a:cubicBezTo>
                  <a:lnTo>
                    <a:pt x="54" y="15"/>
                  </a:lnTo>
                  <a:close/>
                  <a:moveTo>
                    <a:pt x="67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79" y="0"/>
                    <a:pt x="80" y="0"/>
                  </a:cubicBezTo>
                  <a:cubicBezTo>
                    <a:pt x="81" y="0"/>
                    <a:pt x="82" y="0"/>
                    <a:pt x="82" y="0"/>
                  </a:cubicBezTo>
                  <a:cubicBezTo>
                    <a:pt x="83" y="1"/>
                    <a:pt x="84" y="1"/>
                    <a:pt x="84" y="2"/>
                  </a:cubicBezTo>
                  <a:cubicBezTo>
                    <a:pt x="85" y="3"/>
                    <a:pt x="85" y="4"/>
                    <a:pt x="85" y="5"/>
                  </a:cubicBezTo>
                  <a:cubicBezTo>
                    <a:pt x="85" y="6"/>
                    <a:pt x="85" y="7"/>
                    <a:pt x="84" y="8"/>
                  </a:cubicBezTo>
                  <a:cubicBezTo>
                    <a:pt x="84" y="8"/>
                    <a:pt x="83" y="9"/>
                    <a:pt x="82" y="10"/>
                  </a:cubicBezTo>
                  <a:cubicBezTo>
                    <a:pt x="84" y="10"/>
                    <a:pt x="85" y="11"/>
                    <a:pt x="86" y="11"/>
                  </a:cubicBezTo>
                  <a:cubicBezTo>
                    <a:pt x="86" y="12"/>
                    <a:pt x="87" y="13"/>
                    <a:pt x="87" y="15"/>
                  </a:cubicBezTo>
                  <a:cubicBezTo>
                    <a:pt x="87" y="16"/>
                    <a:pt x="87" y="17"/>
                    <a:pt x="86" y="18"/>
                  </a:cubicBezTo>
                  <a:cubicBezTo>
                    <a:pt x="86" y="19"/>
                    <a:pt x="85" y="19"/>
                    <a:pt x="85" y="20"/>
                  </a:cubicBezTo>
                  <a:cubicBezTo>
                    <a:pt x="84" y="21"/>
                    <a:pt x="83" y="21"/>
                    <a:pt x="82" y="21"/>
                  </a:cubicBezTo>
                  <a:cubicBezTo>
                    <a:pt x="81" y="22"/>
                    <a:pt x="79" y="22"/>
                    <a:pt x="76" y="22"/>
                  </a:cubicBezTo>
                  <a:cubicBezTo>
                    <a:pt x="69" y="22"/>
                    <a:pt x="69" y="22"/>
                    <a:pt x="69" y="22"/>
                  </a:cubicBezTo>
                  <a:lnTo>
                    <a:pt x="67" y="0"/>
                  </a:lnTo>
                  <a:close/>
                  <a:moveTo>
                    <a:pt x="72" y="4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7" y="8"/>
                    <a:pt x="78" y="8"/>
                    <a:pt x="79" y="8"/>
                  </a:cubicBezTo>
                  <a:cubicBezTo>
                    <a:pt x="79" y="8"/>
                    <a:pt x="80" y="8"/>
                    <a:pt x="80" y="7"/>
                  </a:cubicBezTo>
                  <a:cubicBezTo>
                    <a:pt x="81" y="7"/>
                    <a:pt x="81" y="6"/>
                    <a:pt x="81" y="6"/>
                  </a:cubicBezTo>
                  <a:cubicBezTo>
                    <a:pt x="81" y="5"/>
                    <a:pt x="81" y="4"/>
                    <a:pt x="80" y="4"/>
                  </a:cubicBezTo>
                  <a:cubicBezTo>
                    <a:pt x="80" y="4"/>
                    <a:pt x="79" y="3"/>
                    <a:pt x="78" y="3"/>
                  </a:cubicBezTo>
                  <a:cubicBezTo>
                    <a:pt x="78" y="3"/>
                    <a:pt x="77" y="3"/>
                    <a:pt x="75" y="3"/>
                  </a:cubicBezTo>
                  <a:lnTo>
                    <a:pt x="72" y="4"/>
                  </a:lnTo>
                  <a:close/>
                  <a:moveTo>
                    <a:pt x="73" y="12"/>
                  </a:moveTo>
                  <a:cubicBezTo>
                    <a:pt x="73" y="18"/>
                    <a:pt x="73" y="18"/>
                    <a:pt x="73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9" y="18"/>
                    <a:pt x="80" y="18"/>
                    <a:pt x="80" y="18"/>
                  </a:cubicBezTo>
                  <a:cubicBezTo>
                    <a:pt x="81" y="18"/>
                    <a:pt x="81" y="17"/>
                    <a:pt x="82" y="17"/>
                  </a:cubicBezTo>
                  <a:cubicBezTo>
                    <a:pt x="82" y="16"/>
                    <a:pt x="82" y="16"/>
                    <a:pt x="82" y="15"/>
                  </a:cubicBezTo>
                  <a:cubicBezTo>
                    <a:pt x="82" y="14"/>
                    <a:pt x="82" y="14"/>
                    <a:pt x="82" y="13"/>
                  </a:cubicBezTo>
                  <a:cubicBezTo>
                    <a:pt x="81" y="13"/>
                    <a:pt x="81" y="12"/>
                    <a:pt x="80" y="12"/>
                  </a:cubicBezTo>
                  <a:cubicBezTo>
                    <a:pt x="80" y="12"/>
                    <a:pt x="78" y="12"/>
                    <a:pt x="76" y="12"/>
                  </a:cubicBezTo>
                  <a:lnTo>
                    <a:pt x="73" y="12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5" name="Freeform 200"/>
            <p:cNvSpPr>
              <a:spLocks/>
            </p:cNvSpPr>
            <p:nvPr/>
          </p:nvSpPr>
          <p:spPr bwMode="auto">
            <a:xfrm>
              <a:off x="4918216" y="5607305"/>
              <a:ext cx="66367" cy="66367"/>
            </a:xfrm>
            <a:custGeom>
              <a:avLst/>
              <a:gdLst>
                <a:gd name="T0" fmla="*/ 30 w 30"/>
                <a:gd name="T1" fmla="*/ 16 h 30"/>
                <a:gd name="T2" fmla="*/ 14 w 30"/>
                <a:gd name="T3" fmla="*/ 30 h 30"/>
                <a:gd name="T4" fmla="*/ 0 w 30"/>
                <a:gd name="T5" fmla="*/ 14 h 30"/>
                <a:gd name="T6" fmla="*/ 16 w 30"/>
                <a:gd name="T7" fmla="*/ 0 h 30"/>
                <a:gd name="T8" fmla="*/ 30 w 30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30" y="16"/>
                  </a:moveTo>
                  <a:cubicBezTo>
                    <a:pt x="29" y="24"/>
                    <a:pt x="22" y="30"/>
                    <a:pt x="14" y="30"/>
                  </a:cubicBezTo>
                  <a:cubicBezTo>
                    <a:pt x="6" y="29"/>
                    <a:pt x="0" y="23"/>
                    <a:pt x="0" y="14"/>
                  </a:cubicBezTo>
                  <a:cubicBezTo>
                    <a:pt x="0" y="6"/>
                    <a:pt x="7" y="0"/>
                    <a:pt x="16" y="0"/>
                  </a:cubicBezTo>
                  <a:cubicBezTo>
                    <a:pt x="24" y="1"/>
                    <a:pt x="30" y="8"/>
                    <a:pt x="30" y="16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6" name="Freeform 201"/>
            <p:cNvSpPr>
              <a:spLocks/>
            </p:cNvSpPr>
            <p:nvPr/>
          </p:nvSpPr>
          <p:spPr bwMode="auto">
            <a:xfrm>
              <a:off x="4550859" y="5861557"/>
              <a:ext cx="429050" cy="515047"/>
            </a:xfrm>
            <a:custGeom>
              <a:avLst/>
              <a:gdLst>
                <a:gd name="T0" fmla="*/ 459 w 459"/>
                <a:gd name="T1" fmla="*/ 0 h 551"/>
                <a:gd name="T2" fmla="*/ 442 w 459"/>
                <a:gd name="T3" fmla="*/ 392 h 551"/>
                <a:gd name="T4" fmla="*/ 0 w 459"/>
                <a:gd name="T5" fmla="*/ 551 h 551"/>
                <a:gd name="T6" fmla="*/ 12 w 459"/>
                <a:gd name="T7" fmla="*/ 76 h 551"/>
                <a:gd name="T8" fmla="*/ 459 w 459"/>
                <a:gd name="T9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" h="551">
                  <a:moveTo>
                    <a:pt x="459" y="0"/>
                  </a:moveTo>
                  <a:lnTo>
                    <a:pt x="442" y="392"/>
                  </a:lnTo>
                  <a:lnTo>
                    <a:pt x="0" y="551"/>
                  </a:lnTo>
                  <a:lnTo>
                    <a:pt x="12" y="76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FDD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7" name="Freeform 202"/>
            <p:cNvSpPr>
              <a:spLocks/>
            </p:cNvSpPr>
            <p:nvPr/>
          </p:nvSpPr>
          <p:spPr bwMode="auto">
            <a:xfrm>
              <a:off x="4931302" y="5351184"/>
              <a:ext cx="282294" cy="591697"/>
            </a:xfrm>
            <a:custGeom>
              <a:avLst/>
              <a:gdLst>
                <a:gd name="T0" fmla="*/ 128 w 128"/>
                <a:gd name="T1" fmla="*/ 25 h 268"/>
                <a:gd name="T2" fmla="*/ 86 w 128"/>
                <a:gd name="T3" fmla="*/ 179 h 268"/>
                <a:gd name="T4" fmla="*/ 20 w 128"/>
                <a:gd name="T5" fmla="*/ 264 h 268"/>
                <a:gd name="T6" fmla="*/ 10 w 128"/>
                <a:gd name="T7" fmla="*/ 178 h 268"/>
                <a:gd name="T8" fmla="*/ 128 w 128"/>
                <a:gd name="T9" fmla="*/ 2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268">
                  <a:moveTo>
                    <a:pt x="128" y="25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0" y="199"/>
                    <a:pt x="40" y="268"/>
                    <a:pt x="20" y="264"/>
                  </a:cubicBezTo>
                  <a:cubicBezTo>
                    <a:pt x="0" y="261"/>
                    <a:pt x="4" y="198"/>
                    <a:pt x="10" y="178"/>
                  </a:cubicBezTo>
                  <a:cubicBezTo>
                    <a:pt x="31" y="116"/>
                    <a:pt x="46" y="0"/>
                    <a:pt x="128" y="25"/>
                  </a:cubicBezTo>
                  <a:close/>
                </a:path>
              </a:pathLst>
            </a:custGeom>
            <a:solidFill>
              <a:srgbClr val="EEC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8" name="Freeform 203"/>
            <p:cNvSpPr>
              <a:spLocks/>
            </p:cNvSpPr>
            <p:nvPr/>
          </p:nvSpPr>
          <p:spPr bwMode="auto">
            <a:xfrm>
              <a:off x="4456450" y="4893157"/>
              <a:ext cx="680497" cy="1282476"/>
            </a:xfrm>
            <a:custGeom>
              <a:avLst/>
              <a:gdLst>
                <a:gd name="T0" fmla="*/ 241 w 308"/>
                <a:gd name="T1" fmla="*/ 54 h 580"/>
                <a:gd name="T2" fmla="*/ 208 w 308"/>
                <a:gd name="T3" fmla="*/ 259 h 580"/>
                <a:gd name="T4" fmla="*/ 206 w 308"/>
                <a:gd name="T5" fmla="*/ 259 h 580"/>
                <a:gd name="T6" fmla="*/ 215 w 308"/>
                <a:gd name="T7" fmla="*/ 50 h 580"/>
                <a:gd name="T8" fmla="*/ 149 w 308"/>
                <a:gd name="T9" fmla="*/ 44 h 580"/>
                <a:gd name="T10" fmla="*/ 145 w 308"/>
                <a:gd name="T11" fmla="*/ 257 h 580"/>
                <a:gd name="T12" fmla="*/ 142 w 308"/>
                <a:gd name="T13" fmla="*/ 257 h 580"/>
                <a:gd name="T14" fmla="*/ 142 w 308"/>
                <a:gd name="T15" fmla="*/ 262 h 580"/>
                <a:gd name="T16" fmla="*/ 142 w 308"/>
                <a:gd name="T17" fmla="*/ 257 h 580"/>
                <a:gd name="T18" fmla="*/ 141 w 308"/>
                <a:gd name="T19" fmla="*/ 257 h 580"/>
                <a:gd name="T20" fmla="*/ 134 w 308"/>
                <a:gd name="T21" fmla="*/ 67 h 580"/>
                <a:gd name="T22" fmla="*/ 107 w 308"/>
                <a:gd name="T23" fmla="*/ 33 h 580"/>
                <a:gd name="T24" fmla="*/ 73 w 308"/>
                <a:gd name="T25" fmla="*/ 60 h 580"/>
                <a:gd name="T26" fmla="*/ 80 w 308"/>
                <a:gd name="T27" fmla="*/ 255 h 580"/>
                <a:gd name="T28" fmla="*/ 78 w 308"/>
                <a:gd name="T29" fmla="*/ 255 h 580"/>
                <a:gd name="T30" fmla="*/ 61 w 308"/>
                <a:gd name="T31" fmla="*/ 101 h 580"/>
                <a:gd name="T32" fmla="*/ 31 w 308"/>
                <a:gd name="T33" fmla="*/ 70 h 580"/>
                <a:gd name="T34" fmla="*/ 0 w 308"/>
                <a:gd name="T35" fmla="*/ 100 h 580"/>
                <a:gd name="T36" fmla="*/ 17 w 308"/>
                <a:gd name="T37" fmla="*/ 254 h 580"/>
                <a:gd name="T38" fmla="*/ 16 w 308"/>
                <a:gd name="T39" fmla="*/ 254 h 580"/>
                <a:gd name="T40" fmla="*/ 40 w 308"/>
                <a:gd name="T41" fmla="*/ 509 h 580"/>
                <a:gd name="T42" fmla="*/ 223 w 308"/>
                <a:gd name="T43" fmla="*/ 508 h 580"/>
                <a:gd name="T44" fmla="*/ 266 w 308"/>
                <a:gd name="T45" fmla="*/ 437 h 580"/>
                <a:gd name="T46" fmla="*/ 304 w 308"/>
                <a:gd name="T47" fmla="*/ 67 h 580"/>
                <a:gd name="T48" fmla="*/ 241 w 308"/>
                <a:gd name="T49" fmla="*/ 54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8" h="580">
                  <a:moveTo>
                    <a:pt x="241" y="54"/>
                  </a:moveTo>
                  <a:cubicBezTo>
                    <a:pt x="208" y="259"/>
                    <a:pt x="208" y="259"/>
                    <a:pt x="208" y="259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15" y="50"/>
                    <a:pt x="215" y="50"/>
                    <a:pt x="215" y="50"/>
                  </a:cubicBezTo>
                  <a:cubicBezTo>
                    <a:pt x="217" y="6"/>
                    <a:pt x="155" y="0"/>
                    <a:pt x="149" y="44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2" y="257"/>
                    <a:pt x="142" y="257"/>
                    <a:pt x="142" y="257"/>
                  </a:cubicBezTo>
                  <a:cubicBezTo>
                    <a:pt x="142" y="262"/>
                    <a:pt x="142" y="262"/>
                    <a:pt x="142" y="262"/>
                  </a:cubicBezTo>
                  <a:cubicBezTo>
                    <a:pt x="142" y="257"/>
                    <a:pt x="142" y="257"/>
                    <a:pt x="142" y="257"/>
                  </a:cubicBezTo>
                  <a:cubicBezTo>
                    <a:pt x="141" y="257"/>
                    <a:pt x="141" y="257"/>
                    <a:pt x="141" y="257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6" y="50"/>
                    <a:pt x="124" y="35"/>
                    <a:pt x="107" y="33"/>
                  </a:cubicBezTo>
                  <a:cubicBezTo>
                    <a:pt x="90" y="31"/>
                    <a:pt x="75" y="43"/>
                    <a:pt x="73" y="60"/>
                  </a:cubicBezTo>
                  <a:cubicBezTo>
                    <a:pt x="80" y="255"/>
                    <a:pt x="80" y="255"/>
                    <a:pt x="80" y="255"/>
                  </a:cubicBezTo>
                  <a:cubicBezTo>
                    <a:pt x="78" y="255"/>
                    <a:pt x="78" y="255"/>
                    <a:pt x="78" y="255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56" y="83"/>
                    <a:pt x="48" y="70"/>
                    <a:pt x="31" y="70"/>
                  </a:cubicBezTo>
                  <a:cubicBezTo>
                    <a:pt x="14" y="70"/>
                    <a:pt x="0" y="83"/>
                    <a:pt x="0" y="100"/>
                  </a:cubicBezTo>
                  <a:cubicBezTo>
                    <a:pt x="17" y="254"/>
                    <a:pt x="17" y="254"/>
                    <a:pt x="17" y="254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0" y="334"/>
                    <a:pt x="17" y="433"/>
                    <a:pt x="40" y="509"/>
                  </a:cubicBezTo>
                  <a:cubicBezTo>
                    <a:pt x="91" y="580"/>
                    <a:pt x="195" y="545"/>
                    <a:pt x="223" y="508"/>
                  </a:cubicBezTo>
                  <a:cubicBezTo>
                    <a:pt x="245" y="479"/>
                    <a:pt x="264" y="460"/>
                    <a:pt x="266" y="437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308" y="12"/>
                    <a:pt x="247" y="11"/>
                    <a:pt x="241" y="54"/>
                  </a:cubicBezTo>
                  <a:close/>
                </a:path>
              </a:pathLst>
            </a:custGeom>
            <a:solidFill>
              <a:srgbClr val="F6CB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9" name="Freeform 204"/>
            <p:cNvSpPr>
              <a:spLocks/>
            </p:cNvSpPr>
            <p:nvPr/>
          </p:nvSpPr>
          <p:spPr bwMode="auto">
            <a:xfrm>
              <a:off x="4542447" y="6060659"/>
              <a:ext cx="497287" cy="163581"/>
            </a:xfrm>
            <a:custGeom>
              <a:avLst/>
              <a:gdLst>
                <a:gd name="T0" fmla="*/ 14 w 532"/>
                <a:gd name="T1" fmla="*/ 175 h 175"/>
                <a:gd name="T2" fmla="*/ 0 w 532"/>
                <a:gd name="T3" fmla="*/ 85 h 175"/>
                <a:gd name="T4" fmla="*/ 4 w 532"/>
                <a:gd name="T5" fmla="*/ 12 h 175"/>
                <a:gd name="T6" fmla="*/ 532 w 532"/>
                <a:gd name="T7" fmla="*/ 0 h 175"/>
                <a:gd name="T8" fmla="*/ 532 w 532"/>
                <a:gd name="T9" fmla="*/ 125 h 175"/>
                <a:gd name="T10" fmla="*/ 14 w 532"/>
                <a:gd name="T11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175">
                  <a:moveTo>
                    <a:pt x="14" y="175"/>
                  </a:moveTo>
                  <a:lnTo>
                    <a:pt x="0" y="85"/>
                  </a:lnTo>
                  <a:lnTo>
                    <a:pt x="4" y="12"/>
                  </a:lnTo>
                  <a:lnTo>
                    <a:pt x="532" y="0"/>
                  </a:lnTo>
                  <a:lnTo>
                    <a:pt x="532" y="125"/>
                  </a:lnTo>
                  <a:lnTo>
                    <a:pt x="14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0" name="Freeform 206"/>
            <p:cNvSpPr>
              <a:spLocks/>
            </p:cNvSpPr>
            <p:nvPr/>
          </p:nvSpPr>
          <p:spPr bwMode="auto">
            <a:xfrm>
              <a:off x="4505057" y="6137308"/>
              <a:ext cx="598240" cy="720692"/>
            </a:xfrm>
            <a:custGeom>
              <a:avLst/>
              <a:gdLst>
                <a:gd name="T0" fmla="*/ 640 w 640"/>
                <a:gd name="T1" fmla="*/ 0 h 771"/>
                <a:gd name="T2" fmla="*/ 0 w 640"/>
                <a:gd name="T3" fmla="*/ 3 h 771"/>
                <a:gd name="T4" fmla="*/ 0 w 640"/>
                <a:gd name="T5" fmla="*/ 771 h 771"/>
                <a:gd name="T6" fmla="*/ 640 w 640"/>
                <a:gd name="T7" fmla="*/ 771 h 771"/>
                <a:gd name="T8" fmla="*/ 640 w 640"/>
                <a:gd name="T9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771">
                  <a:moveTo>
                    <a:pt x="640" y="0"/>
                  </a:moveTo>
                  <a:lnTo>
                    <a:pt x="0" y="3"/>
                  </a:lnTo>
                  <a:lnTo>
                    <a:pt x="0" y="771"/>
                  </a:lnTo>
                  <a:lnTo>
                    <a:pt x="640" y="771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1" name="Freeform 207"/>
            <p:cNvSpPr>
              <a:spLocks/>
            </p:cNvSpPr>
            <p:nvPr/>
          </p:nvSpPr>
          <p:spPr bwMode="auto">
            <a:xfrm>
              <a:off x="4790155" y="6137308"/>
              <a:ext cx="313141" cy="720692"/>
            </a:xfrm>
            <a:custGeom>
              <a:avLst/>
              <a:gdLst>
                <a:gd name="T0" fmla="*/ 335 w 335"/>
                <a:gd name="T1" fmla="*/ 0 h 771"/>
                <a:gd name="T2" fmla="*/ 0 w 335"/>
                <a:gd name="T3" fmla="*/ 0 h 771"/>
                <a:gd name="T4" fmla="*/ 9 w 335"/>
                <a:gd name="T5" fmla="*/ 771 h 771"/>
                <a:gd name="T6" fmla="*/ 335 w 335"/>
                <a:gd name="T7" fmla="*/ 771 h 771"/>
                <a:gd name="T8" fmla="*/ 335 w 335"/>
                <a:gd name="T9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771">
                  <a:moveTo>
                    <a:pt x="335" y="0"/>
                  </a:moveTo>
                  <a:lnTo>
                    <a:pt x="0" y="0"/>
                  </a:lnTo>
                  <a:lnTo>
                    <a:pt x="9" y="771"/>
                  </a:lnTo>
                  <a:lnTo>
                    <a:pt x="335" y="77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2" name="Freeform 209"/>
            <p:cNvSpPr>
              <a:spLocks/>
            </p:cNvSpPr>
            <p:nvPr/>
          </p:nvSpPr>
          <p:spPr bwMode="auto">
            <a:xfrm>
              <a:off x="7196199" y="5932598"/>
              <a:ext cx="508504" cy="163581"/>
            </a:xfrm>
            <a:custGeom>
              <a:avLst/>
              <a:gdLst>
                <a:gd name="T0" fmla="*/ 0 w 544"/>
                <a:gd name="T1" fmla="*/ 175 h 175"/>
                <a:gd name="T2" fmla="*/ 3 w 544"/>
                <a:gd name="T3" fmla="*/ 4 h 175"/>
                <a:gd name="T4" fmla="*/ 539 w 544"/>
                <a:gd name="T5" fmla="*/ 0 h 175"/>
                <a:gd name="T6" fmla="*/ 544 w 544"/>
                <a:gd name="T7" fmla="*/ 127 h 175"/>
                <a:gd name="T8" fmla="*/ 0 w 544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4" h="175">
                  <a:moveTo>
                    <a:pt x="0" y="175"/>
                  </a:moveTo>
                  <a:lnTo>
                    <a:pt x="3" y="4"/>
                  </a:lnTo>
                  <a:lnTo>
                    <a:pt x="539" y="0"/>
                  </a:lnTo>
                  <a:lnTo>
                    <a:pt x="544" y="127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3" name="Freeform 210"/>
            <p:cNvSpPr>
              <a:spLocks/>
            </p:cNvSpPr>
            <p:nvPr/>
          </p:nvSpPr>
          <p:spPr bwMode="auto">
            <a:xfrm>
              <a:off x="7139180" y="6009248"/>
              <a:ext cx="605718" cy="848752"/>
            </a:xfrm>
            <a:custGeom>
              <a:avLst/>
              <a:gdLst>
                <a:gd name="T0" fmla="*/ 648 w 648"/>
                <a:gd name="T1" fmla="*/ 0 h 908"/>
                <a:gd name="T2" fmla="*/ 7 w 648"/>
                <a:gd name="T3" fmla="*/ 5 h 908"/>
                <a:gd name="T4" fmla="*/ 0 w 648"/>
                <a:gd name="T5" fmla="*/ 908 h 908"/>
                <a:gd name="T6" fmla="*/ 648 w 648"/>
                <a:gd name="T7" fmla="*/ 908 h 908"/>
                <a:gd name="T8" fmla="*/ 648 w 648"/>
                <a:gd name="T9" fmla="*/ 0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908">
                  <a:moveTo>
                    <a:pt x="648" y="0"/>
                  </a:moveTo>
                  <a:lnTo>
                    <a:pt x="7" y="5"/>
                  </a:lnTo>
                  <a:lnTo>
                    <a:pt x="0" y="908"/>
                  </a:lnTo>
                  <a:lnTo>
                    <a:pt x="648" y="908"/>
                  </a:lnTo>
                  <a:lnTo>
                    <a:pt x="648" y="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4" name="Freeform 211"/>
            <p:cNvSpPr>
              <a:spLocks/>
            </p:cNvSpPr>
            <p:nvPr/>
          </p:nvSpPr>
          <p:spPr bwMode="auto">
            <a:xfrm>
              <a:off x="7430822" y="6009248"/>
              <a:ext cx="314076" cy="848752"/>
            </a:xfrm>
            <a:custGeom>
              <a:avLst/>
              <a:gdLst>
                <a:gd name="T0" fmla="*/ 336 w 336"/>
                <a:gd name="T1" fmla="*/ 0 h 908"/>
                <a:gd name="T2" fmla="*/ 0 w 336"/>
                <a:gd name="T3" fmla="*/ 3 h 908"/>
                <a:gd name="T4" fmla="*/ 0 w 336"/>
                <a:gd name="T5" fmla="*/ 908 h 908"/>
                <a:gd name="T6" fmla="*/ 336 w 336"/>
                <a:gd name="T7" fmla="*/ 908 h 908"/>
                <a:gd name="T8" fmla="*/ 336 w 336"/>
                <a:gd name="T9" fmla="*/ 0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908">
                  <a:moveTo>
                    <a:pt x="336" y="0"/>
                  </a:moveTo>
                  <a:lnTo>
                    <a:pt x="0" y="3"/>
                  </a:lnTo>
                  <a:lnTo>
                    <a:pt x="0" y="908"/>
                  </a:lnTo>
                  <a:lnTo>
                    <a:pt x="336" y="908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5" name="Freeform 245"/>
            <p:cNvSpPr>
              <a:spLocks/>
            </p:cNvSpPr>
            <p:nvPr/>
          </p:nvSpPr>
          <p:spPr bwMode="auto">
            <a:xfrm>
              <a:off x="2937482" y="5696106"/>
              <a:ext cx="976813" cy="985226"/>
            </a:xfrm>
            <a:custGeom>
              <a:avLst/>
              <a:gdLst>
                <a:gd name="T0" fmla="*/ 403 w 442"/>
                <a:gd name="T1" fmla="*/ 153 h 446"/>
                <a:gd name="T2" fmla="*/ 151 w 442"/>
                <a:gd name="T3" fmla="*/ 39 h 446"/>
                <a:gd name="T4" fmla="*/ 39 w 442"/>
                <a:gd name="T5" fmla="*/ 293 h 446"/>
                <a:gd name="T6" fmla="*/ 292 w 442"/>
                <a:gd name="T7" fmla="*/ 407 h 446"/>
                <a:gd name="T8" fmla="*/ 403 w 442"/>
                <a:gd name="T9" fmla="*/ 15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446">
                  <a:moveTo>
                    <a:pt x="403" y="153"/>
                  </a:moveTo>
                  <a:cubicBezTo>
                    <a:pt x="364" y="51"/>
                    <a:pt x="251" y="0"/>
                    <a:pt x="151" y="39"/>
                  </a:cubicBezTo>
                  <a:cubicBezTo>
                    <a:pt x="50" y="77"/>
                    <a:pt x="0" y="191"/>
                    <a:pt x="39" y="293"/>
                  </a:cubicBezTo>
                  <a:cubicBezTo>
                    <a:pt x="78" y="395"/>
                    <a:pt x="191" y="446"/>
                    <a:pt x="292" y="407"/>
                  </a:cubicBezTo>
                  <a:cubicBezTo>
                    <a:pt x="393" y="369"/>
                    <a:pt x="442" y="255"/>
                    <a:pt x="403" y="15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6" name="Freeform 246"/>
            <p:cNvSpPr>
              <a:spLocks/>
            </p:cNvSpPr>
            <p:nvPr/>
          </p:nvSpPr>
          <p:spPr bwMode="auto">
            <a:xfrm>
              <a:off x="3068347" y="5675542"/>
              <a:ext cx="720692" cy="875860"/>
            </a:xfrm>
            <a:custGeom>
              <a:avLst/>
              <a:gdLst>
                <a:gd name="T0" fmla="*/ 27 w 326"/>
                <a:gd name="T1" fmla="*/ 284 h 396"/>
                <a:gd name="T2" fmla="*/ 97 w 326"/>
                <a:gd name="T3" fmla="*/ 102 h 396"/>
                <a:gd name="T4" fmla="*/ 64 w 326"/>
                <a:gd name="T5" fmla="*/ 17 h 396"/>
                <a:gd name="T6" fmla="*/ 68 w 326"/>
                <a:gd name="T7" fmla="*/ 9 h 396"/>
                <a:gd name="T8" fmla="*/ 90 w 326"/>
                <a:gd name="T9" fmla="*/ 1 h 396"/>
                <a:gd name="T10" fmla="*/ 98 w 326"/>
                <a:gd name="T11" fmla="*/ 4 h 396"/>
                <a:gd name="T12" fmla="*/ 131 w 326"/>
                <a:gd name="T13" fmla="*/ 90 h 396"/>
                <a:gd name="T14" fmla="*/ 298 w 326"/>
                <a:gd name="T15" fmla="*/ 180 h 396"/>
                <a:gd name="T16" fmla="*/ 214 w 326"/>
                <a:gd name="T17" fmla="*/ 367 h 396"/>
                <a:gd name="T18" fmla="*/ 27 w 326"/>
                <a:gd name="T19" fmla="*/ 284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6" h="396">
                  <a:moveTo>
                    <a:pt x="27" y="284"/>
                  </a:moveTo>
                  <a:cubicBezTo>
                    <a:pt x="0" y="214"/>
                    <a:pt x="31" y="135"/>
                    <a:pt x="97" y="10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3" y="14"/>
                    <a:pt x="65" y="10"/>
                    <a:pt x="68" y="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3" y="0"/>
                    <a:pt x="97" y="1"/>
                    <a:pt x="98" y="4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200" y="75"/>
                    <a:pt x="272" y="112"/>
                    <a:pt x="298" y="180"/>
                  </a:cubicBezTo>
                  <a:cubicBezTo>
                    <a:pt x="326" y="255"/>
                    <a:pt x="289" y="339"/>
                    <a:pt x="214" y="367"/>
                  </a:cubicBezTo>
                  <a:cubicBezTo>
                    <a:pt x="139" y="396"/>
                    <a:pt x="56" y="359"/>
                    <a:pt x="27" y="284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7" name="Freeform 247"/>
            <p:cNvSpPr>
              <a:spLocks/>
            </p:cNvSpPr>
            <p:nvPr/>
          </p:nvSpPr>
          <p:spPr bwMode="auto">
            <a:xfrm>
              <a:off x="3101063" y="5863427"/>
              <a:ext cx="652455" cy="649651"/>
            </a:xfrm>
            <a:custGeom>
              <a:avLst/>
              <a:gdLst>
                <a:gd name="T0" fmla="*/ 26 w 295"/>
                <a:gd name="T1" fmla="*/ 194 h 294"/>
                <a:gd name="T2" fmla="*/ 101 w 295"/>
                <a:gd name="T3" fmla="*/ 25 h 294"/>
                <a:gd name="T4" fmla="*/ 269 w 295"/>
                <a:gd name="T5" fmla="*/ 100 h 294"/>
                <a:gd name="T6" fmla="*/ 194 w 295"/>
                <a:gd name="T7" fmla="*/ 269 h 294"/>
                <a:gd name="T8" fmla="*/ 26 w 295"/>
                <a:gd name="T9" fmla="*/ 1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294">
                  <a:moveTo>
                    <a:pt x="26" y="194"/>
                  </a:moveTo>
                  <a:cubicBezTo>
                    <a:pt x="0" y="127"/>
                    <a:pt x="33" y="51"/>
                    <a:pt x="101" y="25"/>
                  </a:cubicBezTo>
                  <a:cubicBezTo>
                    <a:pt x="168" y="0"/>
                    <a:pt x="243" y="33"/>
                    <a:pt x="269" y="100"/>
                  </a:cubicBezTo>
                  <a:cubicBezTo>
                    <a:pt x="295" y="168"/>
                    <a:pt x="261" y="243"/>
                    <a:pt x="194" y="269"/>
                  </a:cubicBezTo>
                  <a:cubicBezTo>
                    <a:pt x="127" y="294"/>
                    <a:pt x="51" y="261"/>
                    <a:pt x="26" y="194"/>
                  </a:cubicBez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8" name="Freeform 248"/>
            <p:cNvSpPr>
              <a:spLocks/>
            </p:cNvSpPr>
            <p:nvPr/>
          </p:nvSpPr>
          <p:spPr bwMode="auto">
            <a:xfrm>
              <a:off x="3165561" y="5927924"/>
              <a:ext cx="523460" cy="521590"/>
            </a:xfrm>
            <a:custGeom>
              <a:avLst/>
              <a:gdLst>
                <a:gd name="T0" fmla="*/ 21 w 237"/>
                <a:gd name="T1" fmla="*/ 155 h 236"/>
                <a:gd name="T2" fmla="*/ 81 w 237"/>
                <a:gd name="T3" fmla="*/ 20 h 236"/>
                <a:gd name="T4" fmla="*/ 216 w 237"/>
                <a:gd name="T5" fmla="*/ 81 h 236"/>
                <a:gd name="T6" fmla="*/ 156 w 237"/>
                <a:gd name="T7" fmla="*/ 216 h 236"/>
                <a:gd name="T8" fmla="*/ 21 w 237"/>
                <a:gd name="T9" fmla="*/ 15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6">
                  <a:moveTo>
                    <a:pt x="21" y="155"/>
                  </a:moveTo>
                  <a:cubicBezTo>
                    <a:pt x="0" y="102"/>
                    <a:pt x="27" y="41"/>
                    <a:pt x="81" y="20"/>
                  </a:cubicBezTo>
                  <a:cubicBezTo>
                    <a:pt x="135" y="0"/>
                    <a:pt x="195" y="27"/>
                    <a:pt x="216" y="81"/>
                  </a:cubicBezTo>
                  <a:cubicBezTo>
                    <a:pt x="237" y="134"/>
                    <a:pt x="210" y="195"/>
                    <a:pt x="156" y="216"/>
                  </a:cubicBezTo>
                  <a:cubicBezTo>
                    <a:pt x="102" y="236"/>
                    <a:pt x="41" y="209"/>
                    <a:pt x="21" y="155"/>
                  </a:cubicBezTo>
                  <a:close/>
                </a:path>
              </a:pathLst>
            </a:custGeom>
            <a:solidFill>
              <a:srgbClr val="866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9" name="Freeform 249"/>
            <p:cNvSpPr>
              <a:spLocks/>
            </p:cNvSpPr>
            <p:nvPr/>
          </p:nvSpPr>
          <p:spPr bwMode="auto">
            <a:xfrm>
              <a:off x="3172104" y="5952228"/>
              <a:ext cx="419703" cy="362683"/>
            </a:xfrm>
            <a:custGeom>
              <a:avLst/>
              <a:gdLst>
                <a:gd name="T0" fmla="*/ 81 w 190"/>
                <a:gd name="T1" fmla="*/ 15 h 164"/>
                <a:gd name="T2" fmla="*/ 190 w 190"/>
                <a:gd name="T3" fmla="*/ 41 h 164"/>
                <a:gd name="T4" fmla="*/ 176 w 190"/>
                <a:gd name="T5" fmla="*/ 72 h 164"/>
                <a:gd name="T6" fmla="*/ 133 w 190"/>
                <a:gd name="T7" fmla="*/ 43 h 164"/>
                <a:gd name="T8" fmla="*/ 113 w 190"/>
                <a:gd name="T9" fmla="*/ 83 h 164"/>
                <a:gd name="T10" fmla="*/ 49 w 190"/>
                <a:gd name="T11" fmla="*/ 61 h 164"/>
                <a:gd name="T12" fmla="*/ 66 w 190"/>
                <a:gd name="T13" fmla="*/ 110 h 164"/>
                <a:gd name="T14" fmla="*/ 38 w 190"/>
                <a:gd name="T15" fmla="*/ 164 h 164"/>
                <a:gd name="T16" fmla="*/ 81 w 190"/>
                <a:gd name="T17" fmla="*/ 1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164">
                  <a:moveTo>
                    <a:pt x="81" y="15"/>
                  </a:moveTo>
                  <a:cubicBezTo>
                    <a:pt x="121" y="0"/>
                    <a:pt x="164" y="12"/>
                    <a:pt x="190" y="41"/>
                  </a:cubicBezTo>
                  <a:cubicBezTo>
                    <a:pt x="186" y="38"/>
                    <a:pt x="187" y="70"/>
                    <a:pt x="176" y="72"/>
                  </a:cubicBezTo>
                  <a:cubicBezTo>
                    <a:pt x="156" y="75"/>
                    <a:pt x="148" y="47"/>
                    <a:pt x="133" y="43"/>
                  </a:cubicBezTo>
                  <a:cubicBezTo>
                    <a:pt x="118" y="39"/>
                    <a:pt x="129" y="68"/>
                    <a:pt x="113" y="83"/>
                  </a:cubicBezTo>
                  <a:cubicBezTo>
                    <a:pt x="96" y="97"/>
                    <a:pt x="61" y="42"/>
                    <a:pt x="49" y="61"/>
                  </a:cubicBezTo>
                  <a:cubicBezTo>
                    <a:pt x="38" y="80"/>
                    <a:pt x="66" y="92"/>
                    <a:pt x="66" y="110"/>
                  </a:cubicBezTo>
                  <a:cubicBezTo>
                    <a:pt x="67" y="128"/>
                    <a:pt x="38" y="164"/>
                    <a:pt x="38" y="164"/>
                  </a:cubicBezTo>
                  <a:cubicBezTo>
                    <a:pt x="0" y="112"/>
                    <a:pt x="21" y="38"/>
                    <a:pt x="81" y="15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0" name="Freeform 250"/>
            <p:cNvSpPr>
              <a:spLocks noEditPoints="1"/>
            </p:cNvSpPr>
            <p:nvPr/>
          </p:nvSpPr>
          <p:spPr bwMode="auto">
            <a:xfrm>
              <a:off x="8046821" y="5688628"/>
              <a:ext cx="663672" cy="959988"/>
            </a:xfrm>
            <a:custGeom>
              <a:avLst/>
              <a:gdLst>
                <a:gd name="T0" fmla="*/ 22 w 300"/>
                <a:gd name="T1" fmla="*/ 396 h 434"/>
                <a:gd name="T2" fmla="*/ 16 w 300"/>
                <a:gd name="T3" fmla="*/ 394 h 434"/>
                <a:gd name="T4" fmla="*/ 15 w 300"/>
                <a:gd name="T5" fmla="*/ 394 h 434"/>
                <a:gd name="T6" fmla="*/ 15 w 300"/>
                <a:gd name="T7" fmla="*/ 393 h 434"/>
                <a:gd name="T8" fmla="*/ 15 w 300"/>
                <a:gd name="T9" fmla="*/ 393 h 434"/>
                <a:gd name="T10" fmla="*/ 14 w 300"/>
                <a:gd name="T11" fmla="*/ 393 h 434"/>
                <a:gd name="T12" fmla="*/ 14 w 300"/>
                <a:gd name="T13" fmla="*/ 393 h 434"/>
                <a:gd name="T14" fmla="*/ 14 w 300"/>
                <a:gd name="T15" fmla="*/ 392 h 434"/>
                <a:gd name="T16" fmla="*/ 13 w 300"/>
                <a:gd name="T17" fmla="*/ 392 h 434"/>
                <a:gd name="T18" fmla="*/ 6 w 300"/>
                <a:gd name="T19" fmla="*/ 385 h 434"/>
                <a:gd name="T20" fmla="*/ 6 w 300"/>
                <a:gd name="T21" fmla="*/ 385 h 434"/>
                <a:gd name="T22" fmla="*/ 6 w 300"/>
                <a:gd name="T23" fmla="*/ 385 h 434"/>
                <a:gd name="T24" fmla="*/ 5 w 300"/>
                <a:gd name="T25" fmla="*/ 384 h 434"/>
                <a:gd name="T26" fmla="*/ 5 w 300"/>
                <a:gd name="T27" fmla="*/ 384 h 434"/>
                <a:gd name="T28" fmla="*/ 5 w 300"/>
                <a:gd name="T29" fmla="*/ 384 h 434"/>
                <a:gd name="T30" fmla="*/ 5 w 300"/>
                <a:gd name="T31" fmla="*/ 383 h 434"/>
                <a:gd name="T32" fmla="*/ 0 w 300"/>
                <a:gd name="T33" fmla="*/ 364 h 434"/>
                <a:gd name="T34" fmla="*/ 0 w 300"/>
                <a:gd name="T35" fmla="*/ 364 h 434"/>
                <a:gd name="T36" fmla="*/ 0 w 300"/>
                <a:gd name="T37" fmla="*/ 363 h 434"/>
                <a:gd name="T38" fmla="*/ 0 w 300"/>
                <a:gd name="T39" fmla="*/ 363 h 434"/>
                <a:gd name="T40" fmla="*/ 1 w 300"/>
                <a:gd name="T41" fmla="*/ 362 h 434"/>
                <a:gd name="T42" fmla="*/ 1 w 300"/>
                <a:gd name="T43" fmla="*/ 362 h 434"/>
                <a:gd name="T44" fmla="*/ 67 w 300"/>
                <a:gd name="T45" fmla="*/ 24 h 434"/>
                <a:gd name="T46" fmla="*/ 81 w 300"/>
                <a:gd name="T47" fmla="*/ 4 h 434"/>
                <a:gd name="T48" fmla="*/ 82 w 300"/>
                <a:gd name="T49" fmla="*/ 4 h 434"/>
                <a:gd name="T50" fmla="*/ 82 w 300"/>
                <a:gd name="T51" fmla="*/ 4 h 434"/>
                <a:gd name="T52" fmla="*/ 82 w 300"/>
                <a:gd name="T53" fmla="*/ 3 h 434"/>
                <a:gd name="T54" fmla="*/ 83 w 300"/>
                <a:gd name="T55" fmla="*/ 3 h 434"/>
                <a:gd name="T56" fmla="*/ 85 w 300"/>
                <a:gd name="T57" fmla="*/ 2 h 434"/>
                <a:gd name="T58" fmla="*/ 86 w 300"/>
                <a:gd name="T59" fmla="*/ 2 h 434"/>
                <a:gd name="T60" fmla="*/ 86 w 300"/>
                <a:gd name="T61" fmla="*/ 2 h 434"/>
                <a:gd name="T62" fmla="*/ 87 w 300"/>
                <a:gd name="T63" fmla="*/ 1 h 434"/>
                <a:gd name="T64" fmla="*/ 87 w 300"/>
                <a:gd name="T65" fmla="*/ 1 h 434"/>
                <a:gd name="T66" fmla="*/ 88 w 300"/>
                <a:gd name="T67" fmla="*/ 1 h 434"/>
                <a:gd name="T68" fmla="*/ 88 w 300"/>
                <a:gd name="T69" fmla="*/ 1 h 434"/>
                <a:gd name="T70" fmla="*/ 88 w 300"/>
                <a:gd name="T71" fmla="*/ 1 h 434"/>
                <a:gd name="T72" fmla="*/ 90 w 300"/>
                <a:gd name="T73" fmla="*/ 1 h 434"/>
                <a:gd name="T74" fmla="*/ 90 w 300"/>
                <a:gd name="T75" fmla="*/ 1 h 434"/>
                <a:gd name="T76" fmla="*/ 91 w 300"/>
                <a:gd name="T77" fmla="*/ 0 h 434"/>
                <a:gd name="T78" fmla="*/ 93 w 300"/>
                <a:gd name="T79" fmla="*/ 0 h 434"/>
                <a:gd name="T80" fmla="*/ 101 w 300"/>
                <a:gd name="T81" fmla="*/ 0 h 434"/>
                <a:gd name="T82" fmla="*/ 273 w 300"/>
                <a:gd name="T83" fmla="*/ 34 h 434"/>
                <a:gd name="T84" fmla="*/ 273 w 300"/>
                <a:gd name="T85" fmla="*/ 34 h 434"/>
                <a:gd name="T86" fmla="*/ 274 w 300"/>
                <a:gd name="T87" fmla="*/ 34 h 434"/>
                <a:gd name="T88" fmla="*/ 274 w 300"/>
                <a:gd name="T89" fmla="*/ 34 h 434"/>
                <a:gd name="T90" fmla="*/ 274 w 300"/>
                <a:gd name="T91" fmla="*/ 34 h 434"/>
                <a:gd name="T92" fmla="*/ 275 w 300"/>
                <a:gd name="T93" fmla="*/ 34 h 434"/>
                <a:gd name="T94" fmla="*/ 297 w 300"/>
                <a:gd name="T95" fmla="*/ 69 h 434"/>
                <a:gd name="T96" fmla="*/ 195 w 300"/>
                <a:gd name="T97" fmla="*/ 430 h 434"/>
                <a:gd name="T98" fmla="*/ 42 w 300"/>
                <a:gd name="T99" fmla="*/ 400 h 434"/>
                <a:gd name="T100" fmla="*/ 24 w 300"/>
                <a:gd name="T101" fmla="*/ 397 h 434"/>
                <a:gd name="T102" fmla="*/ 24 w 300"/>
                <a:gd name="T103" fmla="*/ 397 h 434"/>
                <a:gd name="T104" fmla="*/ 24 w 300"/>
                <a:gd name="T105" fmla="*/ 397 h 434"/>
                <a:gd name="T106" fmla="*/ 23 w 300"/>
                <a:gd name="T107" fmla="*/ 397 h 434"/>
                <a:gd name="T108" fmla="*/ 83 w 300"/>
                <a:gd name="T109" fmla="*/ 3 h 434"/>
                <a:gd name="T110" fmla="*/ 83 w 300"/>
                <a:gd name="T111" fmla="*/ 3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434">
                  <a:moveTo>
                    <a:pt x="23" y="397"/>
                  </a:moveTo>
                  <a:cubicBezTo>
                    <a:pt x="23" y="397"/>
                    <a:pt x="22" y="396"/>
                    <a:pt x="22" y="396"/>
                  </a:cubicBezTo>
                  <a:cubicBezTo>
                    <a:pt x="22" y="396"/>
                    <a:pt x="22" y="396"/>
                    <a:pt x="22" y="396"/>
                  </a:cubicBezTo>
                  <a:cubicBezTo>
                    <a:pt x="20" y="396"/>
                    <a:pt x="18" y="395"/>
                    <a:pt x="16" y="394"/>
                  </a:cubicBezTo>
                  <a:cubicBezTo>
                    <a:pt x="15" y="394"/>
                    <a:pt x="15" y="394"/>
                    <a:pt x="15" y="394"/>
                  </a:cubicBezTo>
                  <a:cubicBezTo>
                    <a:pt x="15" y="394"/>
                    <a:pt x="15" y="394"/>
                    <a:pt x="15" y="394"/>
                  </a:cubicBezTo>
                  <a:cubicBezTo>
                    <a:pt x="15" y="393"/>
                    <a:pt x="15" y="393"/>
                    <a:pt x="15" y="393"/>
                  </a:cubicBezTo>
                  <a:cubicBezTo>
                    <a:pt x="15" y="393"/>
                    <a:pt x="15" y="393"/>
                    <a:pt x="15" y="393"/>
                  </a:cubicBezTo>
                  <a:cubicBezTo>
                    <a:pt x="15" y="393"/>
                    <a:pt x="15" y="393"/>
                    <a:pt x="15" y="393"/>
                  </a:cubicBezTo>
                  <a:cubicBezTo>
                    <a:pt x="15" y="393"/>
                    <a:pt x="15" y="393"/>
                    <a:pt x="15" y="393"/>
                  </a:cubicBezTo>
                  <a:cubicBezTo>
                    <a:pt x="15" y="393"/>
                    <a:pt x="15" y="393"/>
                    <a:pt x="15" y="393"/>
                  </a:cubicBezTo>
                  <a:cubicBezTo>
                    <a:pt x="14" y="393"/>
                    <a:pt x="14" y="393"/>
                    <a:pt x="14" y="393"/>
                  </a:cubicBezTo>
                  <a:cubicBezTo>
                    <a:pt x="14" y="393"/>
                    <a:pt x="14" y="393"/>
                    <a:pt x="14" y="393"/>
                  </a:cubicBezTo>
                  <a:cubicBezTo>
                    <a:pt x="14" y="393"/>
                    <a:pt x="14" y="393"/>
                    <a:pt x="14" y="393"/>
                  </a:cubicBezTo>
                  <a:cubicBezTo>
                    <a:pt x="14" y="393"/>
                    <a:pt x="14" y="393"/>
                    <a:pt x="14" y="393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1" y="390"/>
                    <a:pt x="8" y="388"/>
                    <a:pt x="6" y="385"/>
                  </a:cubicBezTo>
                  <a:cubicBezTo>
                    <a:pt x="6" y="385"/>
                    <a:pt x="6" y="385"/>
                    <a:pt x="6" y="385"/>
                  </a:cubicBezTo>
                  <a:cubicBezTo>
                    <a:pt x="6" y="385"/>
                    <a:pt x="6" y="385"/>
                    <a:pt x="6" y="385"/>
                  </a:cubicBezTo>
                  <a:cubicBezTo>
                    <a:pt x="6" y="385"/>
                    <a:pt x="6" y="385"/>
                    <a:pt x="6" y="385"/>
                  </a:cubicBezTo>
                  <a:cubicBezTo>
                    <a:pt x="6" y="385"/>
                    <a:pt x="6" y="385"/>
                    <a:pt x="6" y="385"/>
                  </a:cubicBezTo>
                  <a:cubicBezTo>
                    <a:pt x="6" y="385"/>
                    <a:pt x="6" y="385"/>
                    <a:pt x="6" y="385"/>
                  </a:cubicBezTo>
                  <a:cubicBezTo>
                    <a:pt x="6" y="385"/>
                    <a:pt x="6" y="385"/>
                    <a:pt x="6" y="385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5" y="383"/>
                    <a:pt x="5" y="383"/>
                    <a:pt x="5" y="383"/>
                  </a:cubicBezTo>
                  <a:cubicBezTo>
                    <a:pt x="5" y="383"/>
                    <a:pt x="5" y="383"/>
                    <a:pt x="5" y="383"/>
                  </a:cubicBezTo>
                  <a:cubicBezTo>
                    <a:pt x="5" y="383"/>
                    <a:pt x="5" y="383"/>
                    <a:pt x="5" y="383"/>
                  </a:cubicBezTo>
                  <a:cubicBezTo>
                    <a:pt x="1" y="378"/>
                    <a:pt x="0" y="371"/>
                    <a:pt x="0" y="364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1" y="362"/>
                    <a:pt x="1" y="362"/>
                    <a:pt x="1" y="362"/>
                  </a:cubicBezTo>
                  <a:cubicBezTo>
                    <a:pt x="1" y="362"/>
                    <a:pt x="1" y="362"/>
                    <a:pt x="1" y="362"/>
                  </a:cubicBezTo>
                  <a:cubicBezTo>
                    <a:pt x="1" y="362"/>
                    <a:pt x="1" y="362"/>
                    <a:pt x="1" y="362"/>
                  </a:cubicBezTo>
                  <a:cubicBezTo>
                    <a:pt x="1" y="362"/>
                    <a:pt x="1" y="362"/>
                    <a:pt x="1" y="362"/>
                  </a:cubicBezTo>
                  <a:cubicBezTo>
                    <a:pt x="1" y="361"/>
                    <a:pt x="1" y="361"/>
                    <a:pt x="1" y="361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9" y="16"/>
                    <a:pt x="74" y="9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4" y="3"/>
                    <a:pt x="84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2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8" y="0"/>
                    <a:pt x="10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02" y="0"/>
                    <a:pt x="102" y="0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90" y="38"/>
                    <a:pt x="300" y="54"/>
                    <a:pt x="297" y="69"/>
                  </a:cubicBezTo>
                  <a:cubicBezTo>
                    <a:pt x="231" y="407"/>
                    <a:pt x="231" y="407"/>
                    <a:pt x="231" y="407"/>
                  </a:cubicBezTo>
                  <a:cubicBezTo>
                    <a:pt x="227" y="423"/>
                    <a:pt x="211" y="434"/>
                    <a:pt x="195" y="430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25" y="397"/>
                    <a:pt x="25" y="397"/>
                    <a:pt x="25" y="397"/>
                  </a:cubicBezTo>
                  <a:cubicBezTo>
                    <a:pt x="24" y="397"/>
                    <a:pt x="24" y="397"/>
                    <a:pt x="24" y="397"/>
                  </a:cubicBezTo>
                  <a:cubicBezTo>
                    <a:pt x="24" y="397"/>
                    <a:pt x="24" y="397"/>
                    <a:pt x="24" y="397"/>
                  </a:cubicBezTo>
                  <a:cubicBezTo>
                    <a:pt x="24" y="397"/>
                    <a:pt x="24" y="397"/>
                    <a:pt x="24" y="397"/>
                  </a:cubicBezTo>
                  <a:cubicBezTo>
                    <a:pt x="24" y="397"/>
                    <a:pt x="24" y="397"/>
                    <a:pt x="24" y="397"/>
                  </a:cubicBezTo>
                  <a:cubicBezTo>
                    <a:pt x="24" y="397"/>
                    <a:pt x="24" y="397"/>
                    <a:pt x="24" y="397"/>
                  </a:cubicBezTo>
                  <a:cubicBezTo>
                    <a:pt x="23" y="397"/>
                    <a:pt x="23" y="397"/>
                    <a:pt x="23" y="397"/>
                  </a:cubicBezTo>
                  <a:cubicBezTo>
                    <a:pt x="23" y="397"/>
                    <a:pt x="23" y="397"/>
                    <a:pt x="23" y="397"/>
                  </a:cubicBezTo>
                  <a:close/>
                  <a:moveTo>
                    <a:pt x="83" y="3"/>
                  </a:moveTo>
                  <a:cubicBezTo>
                    <a:pt x="83" y="3"/>
                    <a:pt x="83" y="3"/>
                    <a:pt x="83" y="3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1" name="Freeform 251"/>
            <p:cNvSpPr>
              <a:spLocks/>
            </p:cNvSpPr>
            <p:nvPr/>
          </p:nvSpPr>
          <p:spPr bwMode="auto">
            <a:xfrm>
              <a:off x="8080472" y="6559815"/>
              <a:ext cx="59824" cy="13086"/>
            </a:xfrm>
            <a:custGeom>
              <a:avLst/>
              <a:gdLst>
                <a:gd name="T0" fmla="*/ 27 w 27"/>
                <a:gd name="T1" fmla="*/ 6 h 6"/>
                <a:gd name="T2" fmla="*/ 10 w 27"/>
                <a:gd name="T3" fmla="*/ 3 h 6"/>
                <a:gd name="T4" fmla="*/ 0 w 27"/>
                <a:gd name="T5" fmla="*/ 0 h 6"/>
                <a:gd name="T6" fmla="*/ 10 w 27"/>
                <a:gd name="T7" fmla="*/ 3 h 6"/>
                <a:gd name="T8" fmla="*/ 27 w 2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6">
                  <a:moveTo>
                    <a:pt x="27" y="6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3" y="1"/>
                    <a:pt x="6" y="2"/>
                    <a:pt x="10" y="3"/>
                  </a:cubicBezTo>
                  <a:lnTo>
                    <a:pt x="27" y="6"/>
                  </a:lnTo>
                  <a:close/>
                </a:path>
              </a:pathLst>
            </a:custGeom>
            <a:solidFill>
              <a:srgbClr val="D7B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2" name="Freeform 252"/>
            <p:cNvSpPr>
              <a:spLocks/>
            </p:cNvSpPr>
            <p:nvPr/>
          </p:nvSpPr>
          <p:spPr bwMode="auto">
            <a:xfrm>
              <a:off x="8195447" y="5696106"/>
              <a:ext cx="35520" cy="45803"/>
            </a:xfrm>
            <a:custGeom>
              <a:avLst/>
              <a:gdLst>
                <a:gd name="T0" fmla="*/ 16 w 16"/>
                <a:gd name="T1" fmla="*/ 0 h 21"/>
                <a:gd name="T2" fmla="*/ 0 w 16"/>
                <a:gd name="T3" fmla="*/ 21 h 21"/>
                <a:gd name="T4" fmla="*/ 16 w 16"/>
                <a:gd name="T5" fmla="*/ 0 h 21"/>
                <a:gd name="T6" fmla="*/ 0 w 16"/>
                <a:gd name="T7" fmla="*/ 21 h 21"/>
                <a:gd name="T8" fmla="*/ 16 w 1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1">
                  <a:moveTo>
                    <a:pt x="16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2" y="11"/>
                    <a:pt x="8" y="4"/>
                    <a:pt x="16" y="0"/>
                  </a:cubicBezTo>
                  <a:cubicBezTo>
                    <a:pt x="8" y="4"/>
                    <a:pt x="2" y="11"/>
                    <a:pt x="0" y="2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DDC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3" name="Freeform 253"/>
            <p:cNvSpPr>
              <a:spLocks/>
            </p:cNvSpPr>
            <p:nvPr/>
          </p:nvSpPr>
          <p:spPr bwMode="auto">
            <a:xfrm>
              <a:off x="8058038" y="5783973"/>
              <a:ext cx="636565" cy="760886"/>
            </a:xfrm>
            <a:custGeom>
              <a:avLst/>
              <a:gdLst>
                <a:gd name="T0" fmla="*/ 0 w 681"/>
                <a:gd name="T1" fmla="*/ 707 h 814"/>
                <a:gd name="T2" fmla="*/ 137 w 681"/>
                <a:gd name="T3" fmla="*/ 0 h 814"/>
                <a:gd name="T4" fmla="*/ 681 w 681"/>
                <a:gd name="T5" fmla="*/ 107 h 814"/>
                <a:gd name="T6" fmla="*/ 542 w 681"/>
                <a:gd name="T7" fmla="*/ 814 h 814"/>
                <a:gd name="T8" fmla="*/ 0 w 681"/>
                <a:gd name="T9" fmla="*/ 707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1" h="814">
                  <a:moveTo>
                    <a:pt x="0" y="707"/>
                  </a:moveTo>
                  <a:lnTo>
                    <a:pt x="137" y="0"/>
                  </a:lnTo>
                  <a:lnTo>
                    <a:pt x="681" y="107"/>
                  </a:lnTo>
                  <a:lnTo>
                    <a:pt x="542" y="814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4F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4" name="Freeform 254"/>
            <p:cNvSpPr>
              <a:spLocks noEditPoints="1"/>
            </p:cNvSpPr>
            <p:nvPr/>
          </p:nvSpPr>
          <p:spPr bwMode="auto">
            <a:xfrm>
              <a:off x="8259010" y="6511208"/>
              <a:ext cx="84127" cy="84127"/>
            </a:xfrm>
            <a:custGeom>
              <a:avLst/>
              <a:gdLst>
                <a:gd name="T0" fmla="*/ 22 w 38"/>
                <a:gd name="T1" fmla="*/ 1 h 38"/>
                <a:gd name="T2" fmla="*/ 34 w 38"/>
                <a:gd name="T3" fmla="*/ 9 h 38"/>
                <a:gd name="T4" fmla="*/ 37 w 38"/>
                <a:gd name="T5" fmla="*/ 22 h 38"/>
                <a:gd name="T6" fmla="*/ 29 w 38"/>
                <a:gd name="T7" fmla="*/ 34 h 38"/>
                <a:gd name="T8" fmla="*/ 29 w 38"/>
                <a:gd name="T9" fmla="*/ 34 h 38"/>
                <a:gd name="T10" fmla="*/ 15 w 38"/>
                <a:gd name="T11" fmla="*/ 37 h 38"/>
                <a:gd name="T12" fmla="*/ 3 w 38"/>
                <a:gd name="T13" fmla="*/ 29 h 38"/>
                <a:gd name="T14" fmla="*/ 1 w 38"/>
                <a:gd name="T15" fmla="*/ 15 h 38"/>
                <a:gd name="T16" fmla="*/ 9 w 38"/>
                <a:gd name="T17" fmla="*/ 4 h 38"/>
                <a:gd name="T18" fmla="*/ 9 w 38"/>
                <a:gd name="T19" fmla="*/ 4 h 38"/>
                <a:gd name="T20" fmla="*/ 22 w 38"/>
                <a:gd name="T21" fmla="*/ 1 h 38"/>
                <a:gd name="T22" fmla="*/ 32 w 38"/>
                <a:gd name="T23" fmla="*/ 10 h 38"/>
                <a:gd name="T24" fmla="*/ 22 w 38"/>
                <a:gd name="T25" fmla="*/ 4 h 38"/>
                <a:gd name="T26" fmla="*/ 10 w 38"/>
                <a:gd name="T27" fmla="*/ 6 h 38"/>
                <a:gd name="T28" fmla="*/ 4 w 38"/>
                <a:gd name="T29" fmla="*/ 16 h 38"/>
                <a:gd name="T30" fmla="*/ 6 w 38"/>
                <a:gd name="T31" fmla="*/ 27 h 38"/>
                <a:gd name="T32" fmla="*/ 16 w 38"/>
                <a:gd name="T33" fmla="*/ 34 h 38"/>
                <a:gd name="T34" fmla="*/ 27 w 38"/>
                <a:gd name="T35" fmla="*/ 32 h 38"/>
                <a:gd name="T36" fmla="*/ 27 w 38"/>
                <a:gd name="T37" fmla="*/ 32 h 38"/>
                <a:gd name="T38" fmla="*/ 34 w 38"/>
                <a:gd name="T39" fmla="*/ 22 h 38"/>
                <a:gd name="T40" fmla="*/ 32 w 38"/>
                <a:gd name="T41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38">
                  <a:moveTo>
                    <a:pt x="22" y="1"/>
                  </a:moveTo>
                  <a:cubicBezTo>
                    <a:pt x="27" y="2"/>
                    <a:pt x="31" y="5"/>
                    <a:pt x="34" y="9"/>
                  </a:cubicBezTo>
                  <a:cubicBezTo>
                    <a:pt x="37" y="12"/>
                    <a:pt x="38" y="17"/>
                    <a:pt x="37" y="22"/>
                  </a:cubicBezTo>
                  <a:cubicBezTo>
                    <a:pt x="36" y="27"/>
                    <a:pt x="33" y="32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5" y="37"/>
                    <a:pt x="20" y="38"/>
                    <a:pt x="15" y="37"/>
                  </a:cubicBezTo>
                  <a:cubicBezTo>
                    <a:pt x="10" y="36"/>
                    <a:pt x="6" y="33"/>
                    <a:pt x="3" y="29"/>
                  </a:cubicBezTo>
                  <a:cubicBezTo>
                    <a:pt x="1" y="25"/>
                    <a:pt x="0" y="20"/>
                    <a:pt x="1" y="15"/>
                  </a:cubicBezTo>
                  <a:cubicBezTo>
                    <a:pt x="2" y="10"/>
                    <a:pt x="5" y="6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2" y="1"/>
                    <a:pt x="17" y="0"/>
                    <a:pt x="22" y="1"/>
                  </a:cubicBezTo>
                  <a:close/>
                  <a:moveTo>
                    <a:pt x="32" y="10"/>
                  </a:moveTo>
                  <a:cubicBezTo>
                    <a:pt x="29" y="7"/>
                    <a:pt x="26" y="5"/>
                    <a:pt x="22" y="4"/>
                  </a:cubicBezTo>
                  <a:cubicBezTo>
                    <a:pt x="18" y="3"/>
                    <a:pt x="13" y="4"/>
                    <a:pt x="10" y="6"/>
                  </a:cubicBezTo>
                  <a:cubicBezTo>
                    <a:pt x="7" y="8"/>
                    <a:pt x="4" y="12"/>
                    <a:pt x="4" y="16"/>
                  </a:cubicBezTo>
                  <a:cubicBezTo>
                    <a:pt x="3" y="20"/>
                    <a:pt x="4" y="24"/>
                    <a:pt x="6" y="27"/>
                  </a:cubicBezTo>
                  <a:cubicBezTo>
                    <a:pt x="8" y="31"/>
                    <a:pt x="12" y="33"/>
                    <a:pt x="16" y="34"/>
                  </a:cubicBezTo>
                  <a:cubicBezTo>
                    <a:pt x="20" y="35"/>
                    <a:pt x="24" y="34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1" y="29"/>
                    <a:pt x="33" y="26"/>
                    <a:pt x="34" y="22"/>
                  </a:cubicBezTo>
                  <a:cubicBezTo>
                    <a:pt x="35" y="18"/>
                    <a:pt x="34" y="14"/>
                    <a:pt x="32" y="10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5" name="Freeform 255"/>
            <p:cNvSpPr>
              <a:spLocks/>
            </p:cNvSpPr>
            <p:nvPr/>
          </p:nvSpPr>
          <p:spPr bwMode="auto">
            <a:xfrm>
              <a:off x="8401092" y="5775560"/>
              <a:ext cx="145821" cy="39259"/>
            </a:xfrm>
            <a:custGeom>
              <a:avLst/>
              <a:gdLst>
                <a:gd name="T0" fmla="*/ 4 w 66"/>
                <a:gd name="T1" fmla="*/ 0 h 18"/>
                <a:gd name="T2" fmla="*/ 63 w 66"/>
                <a:gd name="T3" fmla="*/ 12 h 18"/>
                <a:gd name="T4" fmla="*/ 65 w 66"/>
                <a:gd name="T5" fmla="*/ 16 h 18"/>
                <a:gd name="T6" fmla="*/ 62 w 66"/>
                <a:gd name="T7" fmla="*/ 18 h 18"/>
                <a:gd name="T8" fmla="*/ 2 w 66"/>
                <a:gd name="T9" fmla="*/ 6 h 18"/>
                <a:gd name="T10" fmla="*/ 0 w 66"/>
                <a:gd name="T11" fmla="*/ 3 h 18"/>
                <a:gd name="T12" fmla="*/ 4 w 6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8">
                  <a:moveTo>
                    <a:pt x="4" y="0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5" y="12"/>
                    <a:pt x="66" y="14"/>
                    <a:pt x="65" y="16"/>
                  </a:cubicBezTo>
                  <a:cubicBezTo>
                    <a:pt x="65" y="17"/>
                    <a:pt x="64" y="18"/>
                    <a:pt x="62" y="1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6" name="Freeform 256"/>
            <p:cNvSpPr>
              <a:spLocks/>
            </p:cNvSpPr>
            <p:nvPr/>
          </p:nvSpPr>
          <p:spPr bwMode="auto">
            <a:xfrm>
              <a:off x="8352485" y="5761539"/>
              <a:ext cx="24303" cy="22434"/>
            </a:xfrm>
            <a:custGeom>
              <a:avLst/>
              <a:gdLst>
                <a:gd name="T0" fmla="*/ 7 w 11"/>
                <a:gd name="T1" fmla="*/ 0 h 10"/>
                <a:gd name="T2" fmla="*/ 10 w 11"/>
                <a:gd name="T3" fmla="*/ 6 h 10"/>
                <a:gd name="T4" fmla="*/ 5 w 11"/>
                <a:gd name="T5" fmla="*/ 10 h 10"/>
                <a:gd name="T6" fmla="*/ 1 w 11"/>
                <a:gd name="T7" fmla="*/ 4 h 10"/>
                <a:gd name="T8" fmla="*/ 7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7" y="0"/>
                  </a:moveTo>
                  <a:cubicBezTo>
                    <a:pt x="9" y="1"/>
                    <a:pt x="11" y="3"/>
                    <a:pt x="10" y="6"/>
                  </a:cubicBezTo>
                  <a:cubicBezTo>
                    <a:pt x="10" y="9"/>
                    <a:pt x="7" y="10"/>
                    <a:pt x="5" y="10"/>
                  </a:cubicBezTo>
                  <a:cubicBezTo>
                    <a:pt x="2" y="9"/>
                    <a:pt x="0" y="7"/>
                    <a:pt x="1" y="4"/>
                  </a:cubicBezTo>
                  <a:cubicBezTo>
                    <a:pt x="1" y="1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7" name="Freeform 257"/>
            <p:cNvSpPr>
              <a:spLocks/>
            </p:cNvSpPr>
            <p:nvPr/>
          </p:nvSpPr>
          <p:spPr bwMode="auto">
            <a:xfrm>
              <a:off x="8058038" y="5883991"/>
              <a:ext cx="636565" cy="660868"/>
            </a:xfrm>
            <a:custGeom>
              <a:avLst/>
              <a:gdLst>
                <a:gd name="T0" fmla="*/ 681 w 681"/>
                <a:gd name="T1" fmla="*/ 0 h 707"/>
                <a:gd name="T2" fmla="*/ 0 w 681"/>
                <a:gd name="T3" fmla="*/ 600 h 707"/>
                <a:gd name="T4" fmla="*/ 542 w 681"/>
                <a:gd name="T5" fmla="*/ 707 h 707"/>
                <a:gd name="T6" fmla="*/ 681 w 681"/>
                <a:gd name="T7" fmla="*/ 0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1" h="707">
                  <a:moveTo>
                    <a:pt x="681" y="0"/>
                  </a:moveTo>
                  <a:lnTo>
                    <a:pt x="0" y="600"/>
                  </a:lnTo>
                  <a:lnTo>
                    <a:pt x="542" y="707"/>
                  </a:lnTo>
                  <a:lnTo>
                    <a:pt x="681" y="0"/>
                  </a:lnTo>
                  <a:close/>
                </a:path>
              </a:pathLst>
            </a:custGeom>
            <a:solidFill>
              <a:srgbClr val="575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010" name="TextBox 1009"/>
          <p:cNvSpPr txBox="1"/>
          <p:nvPr/>
        </p:nvSpPr>
        <p:spPr>
          <a:xfrm>
            <a:off x="1792089" y="230145"/>
            <a:ext cx="55713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Identifying Career Goals</a:t>
            </a:r>
            <a:endParaRPr lang="en-US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16" name="Freeform 208"/>
          <p:cNvSpPr>
            <a:spLocks/>
          </p:cNvSpPr>
          <p:nvPr/>
        </p:nvSpPr>
        <p:spPr bwMode="auto">
          <a:xfrm>
            <a:off x="-7235" y="1145358"/>
            <a:ext cx="1524668" cy="2837151"/>
          </a:xfrm>
          <a:custGeom>
            <a:avLst/>
            <a:gdLst>
              <a:gd name="T0" fmla="*/ 0 w 1891"/>
              <a:gd name="T1" fmla="*/ 0 h 3817"/>
              <a:gd name="T2" fmla="*/ 1891 w 1891"/>
              <a:gd name="T3" fmla="*/ 0 h 3817"/>
              <a:gd name="T4" fmla="*/ 1891 w 1891"/>
              <a:gd name="T5" fmla="*/ 2800 h 3817"/>
              <a:gd name="T6" fmla="*/ 1215 w 1891"/>
              <a:gd name="T7" fmla="*/ 2800 h 3817"/>
              <a:gd name="T8" fmla="*/ 1780 w 1891"/>
              <a:gd name="T9" fmla="*/ 3817 h 3817"/>
              <a:gd name="T10" fmla="*/ 461 w 1891"/>
              <a:gd name="T11" fmla="*/ 2800 h 3817"/>
              <a:gd name="T12" fmla="*/ 0 w 1891"/>
              <a:gd name="T13" fmla="*/ 2800 h 3817"/>
              <a:gd name="T14" fmla="*/ 0 w 1891"/>
              <a:gd name="T15" fmla="*/ 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1" h="3817">
                <a:moveTo>
                  <a:pt x="0" y="0"/>
                </a:moveTo>
                <a:lnTo>
                  <a:pt x="1891" y="0"/>
                </a:lnTo>
                <a:lnTo>
                  <a:pt x="1891" y="2800"/>
                </a:lnTo>
                <a:lnTo>
                  <a:pt x="1215" y="2800"/>
                </a:lnTo>
                <a:lnTo>
                  <a:pt x="1780" y="3817"/>
                </a:lnTo>
                <a:lnTo>
                  <a:pt x="461" y="2800"/>
                </a:lnTo>
                <a:lnTo>
                  <a:pt x="0" y="2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21" name="TextBox 1020"/>
          <p:cNvSpPr txBox="1"/>
          <p:nvPr/>
        </p:nvSpPr>
        <p:spPr>
          <a:xfrm flipH="1">
            <a:off x="106433" y="1917091"/>
            <a:ext cx="1297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What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are your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strengths?</a:t>
            </a:r>
          </a:p>
        </p:txBody>
      </p:sp>
      <p:sp>
        <p:nvSpPr>
          <p:cNvPr id="1023" name="Freeform 208"/>
          <p:cNvSpPr>
            <a:spLocks/>
          </p:cNvSpPr>
          <p:nvPr/>
        </p:nvSpPr>
        <p:spPr bwMode="auto">
          <a:xfrm>
            <a:off x="1517433" y="1146803"/>
            <a:ext cx="1524668" cy="2837151"/>
          </a:xfrm>
          <a:custGeom>
            <a:avLst/>
            <a:gdLst>
              <a:gd name="T0" fmla="*/ 0 w 1891"/>
              <a:gd name="T1" fmla="*/ 0 h 3817"/>
              <a:gd name="T2" fmla="*/ 1891 w 1891"/>
              <a:gd name="T3" fmla="*/ 0 h 3817"/>
              <a:gd name="T4" fmla="*/ 1891 w 1891"/>
              <a:gd name="T5" fmla="*/ 2800 h 3817"/>
              <a:gd name="T6" fmla="*/ 1215 w 1891"/>
              <a:gd name="T7" fmla="*/ 2800 h 3817"/>
              <a:gd name="T8" fmla="*/ 1780 w 1891"/>
              <a:gd name="T9" fmla="*/ 3817 h 3817"/>
              <a:gd name="T10" fmla="*/ 461 w 1891"/>
              <a:gd name="T11" fmla="*/ 2800 h 3817"/>
              <a:gd name="T12" fmla="*/ 0 w 1891"/>
              <a:gd name="T13" fmla="*/ 2800 h 3817"/>
              <a:gd name="T14" fmla="*/ 0 w 1891"/>
              <a:gd name="T15" fmla="*/ 0 h 3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1" h="3817">
                <a:moveTo>
                  <a:pt x="0" y="0"/>
                </a:moveTo>
                <a:lnTo>
                  <a:pt x="1891" y="0"/>
                </a:lnTo>
                <a:lnTo>
                  <a:pt x="1891" y="2800"/>
                </a:lnTo>
                <a:lnTo>
                  <a:pt x="1215" y="2800"/>
                </a:lnTo>
                <a:lnTo>
                  <a:pt x="1780" y="3817"/>
                </a:lnTo>
                <a:lnTo>
                  <a:pt x="461" y="2800"/>
                </a:lnTo>
                <a:lnTo>
                  <a:pt x="0" y="2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28" name="TextBox 1027"/>
          <p:cNvSpPr txBox="1"/>
          <p:nvPr/>
        </p:nvSpPr>
        <p:spPr>
          <a:xfrm flipH="1">
            <a:off x="1480516" y="1952950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Why do you </a:t>
            </a:r>
          </a:p>
          <a:p>
            <a:pPr algn="ctr"/>
            <a:r>
              <a:rPr lang="en-US" dirty="0">
                <a:solidFill>
                  <a:schemeClr val="bg1"/>
                </a:solidFill>
                <a:cs typeface="Lato Regular"/>
              </a:rPr>
              <a:t>w</a:t>
            </a:r>
            <a:r>
              <a:rPr lang="en-US" dirty="0" smtClean="0">
                <a:solidFill>
                  <a:schemeClr val="bg1"/>
                </a:solidFill>
                <a:cs typeface="Lato Regular"/>
              </a:rPr>
              <a:t>ork in tech?</a:t>
            </a:r>
            <a:endParaRPr lang="id-ID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030" name="Freeform 212"/>
          <p:cNvSpPr>
            <a:spLocks/>
          </p:cNvSpPr>
          <p:nvPr/>
        </p:nvSpPr>
        <p:spPr bwMode="auto">
          <a:xfrm>
            <a:off x="3042908" y="1147455"/>
            <a:ext cx="1525475" cy="2856477"/>
          </a:xfrm>
          <a:custGeom>
            <a:avLst/>
            <a:gdLst>
              <a:gd name="T0" fmla="*/ 0 w 1892"/>
              <a:gd name="T1" fmla="*/ 0 h 3843"/>
              <a:gd name="T2" fmla="*/ 1892 w 1892"/>
              <a:gd name="T3" fmla="*/ 0 h 3843"/>
              <a:gd name="T4" fmla="*/ 1892 w 1892"/>
              <a:gd name="T5" fmla="*/ 2800 h 3843"/>
              <a:gd name="T6" fmla="*/ 1164 w 1892"/>
              <a:gd name="T7" fmla="*/ 2800 h 3843"/>
              <a:gd name="T8" fmla="*/ 899 w 1892"/>
              <a:gd name="T9" fmla="*/ 3843 h 3843"/>
              <a:gd name="T10" fmla="*/ 672 w 1892"/>
              <a:gd name="T11" fmla="*/ 2800 h 3843"/>
              <a:gd name="T12" fmla="*/ 0 w 1892"/>
              <a:gd name="T13" fmla="*/ 2800 h 3843"/>
              <a:gd name="T14" fmla="*/ 0 w 1892"/>
              <a:gd name="T15" fmla="*/ 0 h 3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2" h="3843">
                <a:moveTo>
                  <a:pt x="0" y="0"/>
                </a:moveTo>
                <a:lnTo>
                  <a:pt x="1892" y="0"/>
                </a:lnTo>
                <a:lnTo>
                  <a:pt x="1892" y="2800"/>
                </a:lnTo>
                <a:lnTo>
                  <a:pt x="1164" y="2800"/>
                </a:lnTo>
                <a:lnTo>
                  <a:pt x="899" y="3843"/>
                </a:lnTo>
                <a:lnTo>
                  <a:pt x="672" y="2800"/>
                </a:lnTo>
                <a:lnTo>
                  <a:pt x="0" y="2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35" name="TextBox 1034"/>
          <p:cNvSpPr txBox="1"/>
          <p:nvPr/>
        </p:nvSpPr>
        <p:spPr>
          <a:xfrm flipH="1">
            <a:off x="3003182" y="1976595"/>
            <a:ext cx="1604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What do you </a:t>
            </a:r>
          </a:p>
          <a:p>
            <a:pPr algn="ctr"/>
            <a:r>
              <a:rPr lang="en-US" dirty="0">
                <a:solidFill>
                  <a:schemeClr val="bg1"/>
                </a:solidFill>
                <a:cs typeface="Lato Regular"/>
              </a:rPr>
              <a:t>l</a:t>
            </a:r>
            <a:r>
              <a:rPr lang="en-US" dirty="0" smtClean="0">
                <a:solidFill>
                  <a:schemeClr val="bg1"/>
                </a:solidFill>
                <a:cs typeface="Lato Regular"/>
              </a:rPr>
              <a:t>ike best?</a:t>
            </a:r>
            <a:endParaRPr lang="id-ID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037" name="Freeform 213"/>
          <p:cNvSpPr>
            <a:spLocks/>
          </p:cNvSpPr>
          <p:nvPr/>
        </p:nvSpPr>
        <p:spPr bwMode="auto">
          <a:xfrm>
            <a:off x="4568383" y="1147095"/>
            <a:ext cx="1524668" cy="2847557"/>
          </a:xfrm>
          <a:custGeom>
            <a:avLst/>
            <a:gdLst>
              <a:gd name="T0" fmla="*/ 0 w 1891"/>
              <a:gd name="T1" fmla="*/ 0 h 3831"/>
              <a:gd name="T2" fmla="*/ 1891 w 1891"/>
              <a:gd name="T3" fmla="*/ 0 h 3831"/>
              <a:gd name="T4" fmla="*/ 1891 w 1891"/>
              <a:gd name="T5" fmla="*/ 2800 h 3831"/>
              <a:gd name="T6" fmla="*/ 1324 w 1891"/>
              <a:gd name="T7" fmla="*/ 2800 h 3831"/>
              <a:gd name="T8" fmla="*/ 1097 w 1891"/>
              <a:gd name="T9" fmla="*/ 3831 h 3831"/>
              <a:gd name="T10" fmla="*/ 834 w 1891"/>
              <a:gd name="T11" fmla="*/ 2800 h 3831"/>
              <a:gd name="T12" fmla="*/ 0 w 1891"/>
              <a:gd name="T13" fmla="*/ 2800 h 3831"/>
              <a:gd name="T14" fmla="*/ 0 w 1891"/>
              <a:gd name="T15" fmla="*/ 0 h 3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1" h="3831">
                <a:moveTo>
                  <a:pt x="0" y="0"/>
                </a:moveTo>
                <a:lnTo>
                  <a:pt x="1891" y="0"/>
                </a:lnTo>
                <a:lnTo>
                  <a:pt x="1891" y="2800"/>
                </a:lnTo>
                <a:lnTo>
                  <a:pt x="1324" y="2800"/>
                </a:lnTo>
                <a:lnTo>
                  <a:pt x="1097" y="3831"/>
                </a:lnTo>
                <a:lnTo>
                  <a:pt x="834" y="2800"/>
                </a:lnTo>
                <a:lnTo>
                  <a:pt x="0" y="2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42" name="TextBox 1041"/>
          <p:cNvSpPr txBox="1"/>
          <p:nvPr/>
        </p:nvSpPr>
        <p:spPr>
          <a:xfrm flipH="1">
            <a:off x="4577372" y="2006575"/>
            <a:ext cx="150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What’s your </a:t>
            </a:r>
          </a:p>
          <a:p>
            <a:pPr algn="ctr"/>
            <a:r>
              <a:rPr lang="en-US" dirty="0">
                <a:solidFill>
                  <a:schemeClr val="bg1"/>
                </a:solidFill>
                <a:cs typeface="Lato Regular"/>
              </a:rPr>
              <a:t>i</a:t>
            </a:r>
            <a:r>
              <a:rPr lang="en-US" dirty="0" smtClean="0">
                <a:solidFill>
                  <a:schemeClr val="bg1"/>
                </a:solidFill>
                <a:cs typeface="Lato Regular"/>
              </a:rPr>
              <a:t>deal role?</a:t>
            </a:r>
            <a:endParaRPr lang="id-ID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044" name="Freeform 214"/>
          <p:cNvSpPr>
            <a:spLocks/>
          </p:cNvSpPr>
          <p:nvPr/>
        </p:nvSpPr>
        <p:spPr bwMode="auto">
          <a:xfrm>
            <a:off x="6093050" y="1144864"/>
            <a:ext cx="1525475" cy="2828231"/>
          </a:xfrm>
          <a:custGeom>
            <a:avLst/>
            <a:gdLst>
              <a:gd name="T0" fmla="*/ 0 w 1892"/>
              <a:gd name="T1" fmla="*/ 0 h 3805"/>
              <a:gd name="T2" fmla="*/ 1892 w 1892"/>
              <a:gd name="T3" fmla="*/ 0 h 3805"/>
              <a:gd name="T4" fmla="*/ 1892 w 1892"/>
              <a:gd name="T5" fmla="*/ 2800 h 3805"/>
              <a:gd name="T6" fmla="*/ 1520 w 1892"/>
              <a:gd name="T7" fmla="*/ 2800 h 3805"/>
              <a:gd name="T8" fmla="*/ 215 w 1892"/>
              <a:gd name="T9" fmla="*/ 3805 h 3805"/>
              <a:gd name="T10" fmla="*/ 776 w 1892"/>
              <a:gd name="T11" fmla="*/ 2800 h 3805"/>
              <a:gd name="T12" fmla="*/ 0 w 1892"/>
              <a:gd name="T13" fmla="*/ 2800 h 3805"/>
              <a:gd name="T14" fmla="*/ 0 w 1892"/>
              <a:gd name="T15" fmla="*/ 0 h 3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2" h="3805">
                <a:moveTo>
                  <a:pt x="0" y="0"/>
                </a:moveTo>
                <a:lnTo>
                  <a:pt x="1892" y="0"/>
                </a:lnTo>
                <a:lnTo>
                  <a:pt x="1892" y="2800"/>
                </a:lnTo>
                <a:lnTo>
                  <a:pt x="1520" y="2800"/>
                </a:lnTo>
                <a:lnTo>
                  <a:pt x="215" y="3805"/>
                </a:lnTo>
                <a:lnTo>
                  <a:pt x="776" y="2800"/>
                </a:lnTo>
                <a:lnTo>
                  <a:pt x="0" y="2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49" name="TextBox 1048"/>
          <p:cNvSpPr txBox="1"/>
          <p:nvPr/>
        </p:nvSpPr>
        <p:spPr>
          <a:xfrm flipH="1">
            <a:off x="6143801" y="2036553"/>
            <a:ext cx="1423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What work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Would you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do for free?</a:t>
            </a:r>
            <a:endParaRPr lang="id-ID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051" name="Freeform 214"/>
          <p:cNvSpPr>
            <a:spLocks/>
          </p:cNvSpPr>
          <p:nvPr/>
        </p:nvSpPr>
        <p:spPr bwMode="auto">
          <a:xfrm>
            <a:off x="7618525" y="1145981"/>
            <a:ext cx="1525475" cy="2828231"/>
          </a:xfrm>
          <a:custGeom>
            <a:avLst/>
            <a:gdLst>
              <a:gd name="T0" fmla="*/ 0 w 1892"/>
              <a:gd name="T1" fmla="*/ 0 h 3805"/>
              <a:gd name="T2" fmla="*/ 1892 w 1892"/>
              <a:gd name="T3" fmla="*/ 0 h 3805"/>
              <a:gd name="T4" fmla="*/ 1892 w 1892"/>
              <a:gd name="T5" fmla="*/ 2800 h 3805"/>
              <a:gd name="T6" fmla="*/ 1520 w 1892"/>
              <a:gd name="T7" fmla="*/ 2800 h 3805"/>
              <a:gd name="T8" fmla="*/ 215 w 1892"/>
              <a:gd name="T9" fmla="*/ 3805 h 3805"/>
              <a:gd name="T10" fmla="*/ 776 w 1892"/>
              <a:gd name="T11" fmla="*/ 2800 h 3805"/>
              <a:gd name="T12" fmla="*/ 0 w 1892"/>
              <a:gd name="T13" fmla="*/ 2800 h 3805"/>
              <a:gd name="T14" fmla="*/ 0 w 1892"/>
              <a:gd name="T15" fmla="*/ 0 h 3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2" h="3805">
                <a:moveTo>
                  <a:pt x="0" y="0"/>
                </a:moveTo>
                <a:lnTo>
                  <a:pt x="1892" y="0"/>
                </a:lnTo>
                <a:lnTo>
                  <a:pt x="1892" y="2800"/>
                </a:lnTo>
                <a:lnTo>
                  <a:pt x="1520" y="2800"/>
                </a:lnTo>
                <a:lnTo>
                  <a:pt x="215" y="3805"/>
                </a:lnTo>
                <a:lnTo>
                  <a:pt x="776" y="2800"/>
                </a:lnTo>
                <a:lnTo>
                  <a:pt x="0" y="2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56" name="TextBox 1055"/>
          <p:cNvSpPr txBox="1"/>
          <p:nvPr/>
        </p:nvSpPr>
        <p:spPr>
          <a:xfrm flipH="1">
            <a:off x="7587620" y="2066535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cs typeface="Lato Regular"/>
              </a:rPr>
              <a:t>What is your </a:t>
            </a:r>
          </a:p>
          <a:p>
            <a:pPr algn="ctr"/>
            <a:r>
              <a:rPr lang="en-US" dirty="0">
                <a:solidFill>
                  <a:schemeClr val="bg1"/>
                </a:solidFill>
                <a:cs typeface="Lato Regular"/>
              </a:rPr>
              <a:t>c</a:t>
            </a:r>
            <a:r>
              <a:rPr lang="en-US" dirty="0" smtClean="0">
                <a:solidFill>
                  <a:schemeClr val="bg1"/>
                </a:solidFill>
                <a:cs typeface="Lato Regular"/>
              </a:rPr>
              <a:t>areer path?</a:t>
            </a:r>
            <a:endParaRPr lang="id-ID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060" name="Freeform 157"/>
          <p:cNvSpPr>
            <a:spLocks noChangeArrowheads="1"/>
          </p:cNvSpPr>
          <p:nvPr/>
        </p:nvSpPr>
        <p:spPr bwMode="auto">
          <a:xfrm>
            <a:off x="576067" y="1336850"/>
            <a:ext cx="420624" cy="411480"/>
          </a:xfrm>
          <a:custGeom>
            <a:avLst/>
            <a:gdLst>
              <a:gd name="T0" fmla="*/ 111414 w 634"/>
              <a:gd name="T1" fmla="*/ 31553 h 619"/>
              <a:gd name="T2" fmla="*/ 111414 w 634"/>
              <a:gd name="T3" fmla="*/ 31553 h 619"/>
              <a:gd name="T4" fmla="*/ 63459 w 634"/>
              <a:gd name="T5" fmla="*/ 84260 h 619"/>
              <a:gd name="T6" fmla="*/ 111414 w 634"/>
              <a:gd name="T7" fmla="*/ 131589 h 619"/>
              <a:gd name="T8" fmla="*/ 164417 w 634"/>
              <a:gd name="T9" fmla="*/ 84260 h 619"/>
              <a:gd name="T10" fmla="*/ 111414 w 634"/>
              <a:gd name="T11" fmla="*/ 31553 h 619"/>
              <a:gd name="T12" fmla="*/ 111414 w 634"/>
              <a:gd name="T13" fmla="*/ 115813 h 619"/>
              <a:gd name="T14" fmla="*/ 111414 w 634"/>
              <a:gd name="T15" fmla="*/ 115813 h 619"/>
              <a:gd name="T16" fmla="*/ 79684 w 634"/>
              <a:gd name="T17" fmla="*/ 84260 h 619"/>
              <a:gd name="T18" fmla="*/ 111414 w 634"/>
              <a:gd name="T19" fmla="*/ 47329 h 619"/>
              <a:gd name="T20" fmla="*/ 148552 w 634"/>
              <a:gd name="T21" fmla="*/ 84260 h 619"/>
              <a:gd name="T22" fmla="*/ 111414 w 634"/>
              <a:gd name="T23" fmla="*/ 115813 h 619"/>
              <a:gd name="T24" fmla="*/ 191098 w 634"/>
              <a:gd name="T25" fmla="*/ 121191 h 619"/>
              <a:gd name="T26" fmla="*/ 191098 w 634"/>
              <a:gd name="T27" fmla="*/ 121191 h 619"/>
              <a:gd name="T28" fmla="*/ 201555 w 634"/>
              <a:gd name="T29" fmla="*/ 84260 h 619"/>
              <a:gd name="T30" fmla="*/ 111414 w 634"/>
              <a:gd name="T31" fmla="*/ 0 h 619"/>
              <a:gd name="T32" fmla="*/ 26321 w 634"/>
              <a:gd name="T33" fmla="*/ 84260 h 619"/>
              <a:gd name="T34" fmla="*/ 37138 w 634"/>
              <a:gd name="T35" fmla="*/ 121191 h 619"/>
              <a:gd name="T36" fmla="*/ 0 w 634"/>
              <a:gd name="T37" fmla="*/ 179277 h 619"/>
              <a:gd name="T38" fmla="*/ 42186 w 634"/>
              <a:gd name="T39" fmla="*/ 190034 h 619"/>
              <a:gd name="T40" fmla="*/ 74276 w 634"/>
              <a:gd name="T41" fmla="*/ 221586 h 619"/>
              <a:gd name="T42" fmla="*/ 106006 w 634"/>
              <a:gd name="T43" fmla="*/ 168879 h 619"/>
              <a:gd name="T44" fmla="*/ 111414 w 634"/>
              <a:gd name="T45" fmla="*/ 168879 h 619"/>
              <a:gd name="T46" fmla="*/ 116822 w 634"/>
              <a:gd name="T47" fmla="*/ 168879 h 619"/>
              <a:gd name="T48" fmla="*/ 148552 w 634"/>
              <a:gd name="T49" fmla="*/ 221586 h 619"/>
              <a:gd name="T50" fmla="*/ 180282 w 634"/>
              <a:gd name="T51" fmla="*/ 190034 h 619"/>
              <a:gd name="T52" fmla="*/ 228236 w 634"/>
              <a:gd name="T53" fmla="*/ 179277 h 619"/>
              <a:gd name="T54" fmla="*/ 191098 w 634"/>
              <a:gd name="T55" fmla="*/ 121191 h 619"/>
              <a:gd name="T56" fmla="*/ 74276 w 634"/>
              <a:gd name="T57" fmla="*/ 195053 h 619"/>
              <a:gd name="T58" fmla="*/ 74276 w 634"/>
              <a:gd name="T59" fmla="*/ 195053 h 619"/>
              <a:gd name="T60" fmla="*/ 53003 w 634"/>
              <a:gd name="T61" fmla="*/ 179277 h 619"/>
              <a:gd name="T62" fmla="*/ 20913 w 634"/>
              <a:gd name="T63" fmla="*/ 168879 h 619"/>
              <a:gd name="T64" fmla="*/ 42186 w 634"/>
              <a:gd name="T65" fmla="*/ 136968 h 619"/>
              <a:gd name="T66" fmla="*/ 90141 w 634"/>
              <a:gd name="T67" fmla="*/ 163501 h 619"/>
              <a:gd name="T68" fmla="*/ 74276 w 634"/>
              <a:gd name="T69" fmla="*/ 195053 h 619"/>
              <a:gd name="T70" fmla="*/ 111414 w 634"/>
              <a:gd name="T71" fmla="*/ 152744 h 619"/>
              <a:gd name="T72" fmla="*/ 111414 w 634"/>
              <a:gd name="T73" fmla="*/ 152744 h 619"/>
              <a:gd name="T74" fmla="*/ 42186 w 634"/>
              <a:gd name="T75" fmla="*/ 84260 h 619"/>
              <a:gd name="T76" fmla="*/ 111414 w 634"/>
              <a:gd name="T77" fmla="*/ 10398 h 619"/>
              <a:gd name="T78" fmla="*/ 185690 w 634"/>
              <a:gd name="T79" fmla="*/ 84260 h 619"/>
              <a:gd name="T80" fmla="*/ 111414 w 634"/>
              <a:gd name="T81" fmla="*/ 152744 h 619"/>
              <a:gd name="T82" fmla="*/ 174873 w 634"/>
              <a:gd name="T83" fmla="*/ 179277 h 619"/>
              <a:gd name="T84" fmla="*/ 174873 w 634"/>
              <a:gd name="T85" fmla="*/ 179277 h 619"/>
              <a:gd name="T86" fmla="*/ 153600 w 634"/>
              <a:gd name="T87" fmla="*/ 195053 h 619"/>
              <a:gd name="T88" fmla="*/ 132687 w 634"/>
              <a:gd name="T89" fmla="*/ 163501 h 619"/>
              <a:gd name="T90" fmla="*/ 180282 w 634"/>
              <a:gd name="T91" fmla="*/ 136968 h 619"/>
              <a:gd name="T92" fmla="*/ 201555 w 634"/>
              <a:gd name="T93" fmla="*/ 168879 h 619"/>
              <a:gd name="T94" fmla="*/ 174873 w 634"/>
              <a:gd name="T95" fmla="*/ 179277 h 61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34" h="619">
                <a:moveTo>
                  <a:pt x="309" y="88"/>
                </a:moveTo>
                <a:lnTo>
                  <a:pt x="309" y="88"/>
                </a:lnTo>
                <a:cubicBezTo>
                  <a:pt x="235" y="88"/>
                  <a:pt x="176" y="162"/>
                  <a:pt x="176" y="235"/>
                </a:cubicBezTo>
                <a:cubicBezTo>
                  <a:pt x="176" y="309"/>
                  <a:pt x="235" y="367"/>
                  <a:pt x="309" y="367"/>
                </a:cubicBezTo>
                <a:cubicBezTo>
                  <a:pt x="383" y="367"/>
                  <a:pt x="456" y="309"/>
                  <a:pt x="456" y="235"/>
                </a:cubicBezTo>
                <a:cubicBezTo>
                  <a:pt x="456" y="162"/>
                  <a:pt x="383" y="88"/>
                  <a:pt x="309" y="88"/>
                </a:cubicBezTo>
                <a:close/>
                <a:moveTo>
                  <a:pt x="309" y="323"/>
                </a:moveTo>
                <a:lnTo>
                  <a:pt x="309" y="323"/>
                </a:lnTo>
                <a:cubicBezTo>
                  <a:pt x="265" y="323"/>
                  <a:pt x="221" y="279"/>
                  <a:pt x="221" y="235"/>
                </a:cubicBezTo>
                <a:cubicBezTo>
                  <a:pt x="221" y="176"/>
                  <a:pt x="265" y="132"/>
                  <a:pt x="309" y="132"/>
                </a:cubicBezTo>
                <a:cubicBezTo>
                  <a:pt x="368" y="132"/>
                  <a:pt x="412" y="176"/>
                  <a:pt x="412" y="235"/>
                </a:cubicBezTo>
                <a:cubicBezTo>
                  <a:pt x="412" y="279"/>
                  <a:pt x="368" y="323"/>
                  <a:pt x="309" y="323"/>
                </a:cubicBezTo>
                <a:close/>
                <a:moveTo>
                  <a:pt x="530" y="338"/>
                </a:moveTo>
                <a:lnTo>
                  <a:pt x="530" y="338"/>
                </a:lnTo>
                <a:cubicBezTo>
                  <a:pt x="544" y="309"/>
                  <a:pt x="559" y="264"/>
                  <a:pt x="559" y="235"/>
                </a:cubicBezTo>
                <a:cubicBezTo>
                  <a:pt x="559" y="103"/>
                  <a:pt x="441" y="0"/>
                  <a:pt x="309" y="0"/>
                </a:cubicBezTo>
                <a:cubicBezTo>
                  <a:pt x="176" y="0"/>
                  <a:pt x="73" y="103"/>
                  <a:pt x="73" y="235"/>
                </a:cubicBezTo>
                <a:cubicBezTo>
                  <a:pt x="73" y="264"/>
                  <a:pt x="88" y="309"/>
                  <a:pt x="103" y="338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00"/>
                  <a:pt x="58" y="515"/>
                  <a:pt x="117" y="530"/>
                </a:cubicBezTo>
                <a:cubicBezTo>
                  <a:pt x="162" y="574"/>
                  <a:pt x="206" y="618"/>
                  <a:pt x="206" y="618"/>
                </a:cubicBezTo>
                <a:cubicBezTo>
                  <a:pt x="294" y="471"/>
                  <a:pt x="294" y="471"/>
                  <a:pt x="294" y="471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324" y="471"/>
                  <a:pt x="324" y="471"/>
                  <a:pt x="324" y="471"/>
                </a:cubicBezTo>
                <a:cubicBezTo>
                  <a:pt x="412" y="618"/>
                  <a:pt x="412" y="618"/>
                  <a:pt x="412" y="618"/>
                </a:cubicBezTo>
                <a:cubicBezTo>
                  <a:pt x="412" y="618"/>
                  <a:pt x="456" y="574"/>
                  <a:pt x="500" y="530"/>
                </a:cubicBezTo>
                <a:cubicBezTo>
                  <a:pt x="559" y="515"/>
                  <a:pt x="633" y="500"/>
                  <a:pt x="633" y="500"/>
                </a:cubicBezTo>
                <a:lnTo>
                  <a:pt x="530" y="338"/>
                </a:lnTo>
                <a:close/>
                <a:moveTo>
                  <a:pt x="206" y="544"/>
                </a:moveTo>
                <a:lnTo>
                  <a:pt x="206" y="544"/>
                </a:lnTo>
                <a:cubicBezTo>
                  <a:pt x="206" y="544"/>
                  <a:pt x="176" y="530"/>
                  <a:pt x="147" y="500"/>
                </a:cubicBezTo>
                <a:cubicBezTo>
                  <a:pt x="103" y="485"/>
                  <a:pt x="58" y="471"/>
                  <a:pt x="58" y="471"/>
                </a:cubicBezTo>
                <a:cubicBezTo>
                  <a:pt x="117" y="382"/>
                  <a:pt x="117" y="382"/>
                  <a:pt x="117" y="382"/>
                </a:cubicBezTo>
                <a:cubicBezTo>
                  <a:pt x="147" y="412"/>
                  <a:pt x="206" y="456"/>
                  <a:pt x="250" y="456"/>
                </a:cubicBezTo>
                <a:lnTo>
                  <a:pt x="206" y="544"/>
                </a:lnTo>
                <a:close/>
                <a:moveTo>
                  <a:pt x="309" y="426"/>
                </a:moveTo>
                <a:lnTo>
                  <a:pt x="309" y="426"/>
                </a:lnTo>
                <a:cubicBezTo>
                  <a:pt x="206" y="426"/>
                  <a:pt x="117" y="338"/>
                  <a:pt x="117" y="235"/>
                </a:cubicBezTo>
                <a:cubicBezTo>
                  <a:pt x="117" y="117"/>
                  <a:pt x="206" y="29"/>
                  <a:pt x="309" y="29"/>
                </a:cubicBezTo>
                <a:cubicBezTo>
                  <a:pt x="426" y="29"/>
                  <a:pt x="515" y="117"/>
                  <a:pt x="515" y="235"/>
                </a:cubicBezTo>
                <a:cubicBezTo>
                  <a:pt x="515" y="338"/>
                  <a:pt x="426" y="426"/>
                  <a:pt x="309" y="426"/>
                </a:cubicBezTo>
                <a:close/>
                <a:moveTo>
                  <a:pt x="485" y="500"/>
                </a:moveTo>
                <a:lnTo>
                  <a:pt x="485" y="500"/>
                </a:lnTo>
                <a:cubicBezTo>
                  <a:pt x="456" y="530"/>
                  <a:pt x="426" y="544"/>
                  <a:pt x="426" y="544"/>
                </a:cubicBezTo>
                <a:cubicBezTo>
                  <a:pt x="368" y="456"/>
                  <a:pt x="368" y="456"/>
                  <a:pt x="368" y="456"/>
                </a:cubicBezTo>
                <a:cubicBezTo>
                  <a:pt x="426" y="456"/>
                  <a:pt x="471" y="412"/>
                  <a:pt x="500" y="382"/>
                </a:cubicBezTo>
                <a:cubicBezTo>
                  <a:pt x="559" y="471"/>
                  <a:pt x="559" y="471"/>
                  <a:pt x="559" y="471"/>
                </a:cubicBezTo>
                <a:cubicBezTo>
                  <a:pt x="559" y="471"/>
                  <a:pt x="530" y="485"/>
                  <a:pt x="485" y="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1" name="Freeform 46"/>
          <p:cNvSpPr>
            <a:spLocks noChangeAspect="1" noChangeArrowheads="1"/>
          </p:cNvSpPr>
          <p:nvPr/>
        </p:nvSpPr>
        <p:spPr bwMode="auto">
          <a:xfrm>
            <a:off x="1930377" y="1369588"/>
            <a:ext cx="663210" cy="411480"/>
          </a:xfrm>
          <a:custGeom>
            <a:avLst/>
            <a:gdLst>
              <a:gd name="T0" fmla="*/ 74787349 w 602"/>
              <a:gd name="T1" fmla="*/ 48296680 h 376"/>
              <a:gd name="T2" fmla="*/ 74787349 w 602"/>
              <a:gd name="T3" fmla="*/ 48296680 h 376"/>
              <a:gd name="T4" fmla="*/ 71002280 w 602"/>
              <a:gd name="T5" fmla="*/ 48296680 h 376"/>
              <a:gd name="T6" fmla="*/ 7439717 w 602"/>
              <a:gd name="T7" fmla="*/ 48296680 h 376"/>
              <a:gd name="T8" fmla="*/ 3785069 w 602"/>
              <a:gd name="T9" fmla="*/ 48296680 h 376"/>
              <a:gd name="T10" fmla="*/ 0 w 602"/>
              <a:gd name="T11" fmla="*/ 44690704 h 376"/>
              <a:gd name="T12" fmla="*/ 0 w 602"/>
              <a:gd name="T13" fmla="*/ 38251051 h 376"/>
              <a:gd name="T14" fmla="*/ 7439717 w 602"/>
              <a:gd name="T15" fmla="*/ 38251051 h 376"/>
              <a:gd name="T16" fmla="*/ 7439717 w 602"/>
              <a:gd name="T17" fmla="*/ 3734812 h 376"/>
              <a:gd name="T18" fmla="*/ 11094005 w 602"/>
              <a:gd name="T19" fmla="*/ 0 h 376"/>
              <a:gd name="T20" fmla="*/ 67347631 w 602"/>
              <a:gd name="T21" fmla="*/ 0 h 376"/>
              <a:gd name="T22" fmla="*/ 71002280 w 602"/>
              <a:gd name="T23" fmla="*/ 3734812 h 376"/>
              <a:gd name="T24" fmla="*/ 71002280 w 602"/>
              <a:gd name="T25" fmla="*/ 38251051 h 376"/>
              <a:gd name="T26" fmla="*/ 78441997 w 602"/>
              <a:gd name="T27" fmla="*/ 38251051 h 376"/>
              <a:gd name="T28" fmla="*/ 78441997 w 602"/>
              <a:gd name="T29" fmla="*/ 44690704 h 376"/>
              <a:gd name="T30" fmla="*/ 74787349 w 602"/>
              <a:gd name="T31" fmla="*/ 48296680 h 376"/>
              <a:gd name="T32" fmla="*/ 30410969 w 602"/>
              <a:gd name="T33" fmla="*/ 44690704 h 376"/>
              <a:gd name="T34" fmla="*/ 30410969 w 602"/>
              <a:gd name="T35" fmla="*/ 44690704 h 376"/>
              <a:gd name="T36" fmla="*/ 48031029 w 602"/>
              <a:gd name="T37" fmla="*/ 44690704 h 376"/>
              <a:gd name="T38" fmla="*/ 48031029 w 602"/>
              <a:gd name="T39" fmla="*/ 41857027 h 376"/>
              <a:gd name="T40" fmla="*/ 30410969 w 602"/>
              <a:gd name="T41" fmla="*/ 41857027 h 376"/>
              <a:gd name="T42" fmla="*/ 30410969 w 602"/>
              <a:gd name="T43" fmla="*/ 44690704 h 376"/>
              <a:gd name="T44" fmla="*/ 66434330 w 602"/>
              <a:gd name="T45" fmla="*/ 4636665 h 376"/>
              <a:gd name="T46" fmla="*/ 66434330 w 602"/>
              <a:gd name="T47" fmla="*/ 4636665 h 376"/>
              <a:gd name="T48" fmla="*/ 12007667 w 602"/>
              <a:gd name="T49" fmla="*/ 4636665 h 376"/>
              <a:gd name="T50" fmla="*/ 12007667 w 602"/>
              <a:gd name="T51" fmla="*/ 36448063 h 376"/>
              <a:gd name="T52" fmla="*/ 66434330 w 602"/>
              <a:gd name="T53" fmla="*/ 36448063 h 376"/>
              <a:gd name="T54" fmla="*/ 66434330 w 602"/>
              <a:gd name="T55" fmla="*/ 4636665 h 37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2" h="376">
                <a:moveTo>
                  <a:pt x="573" y="375"/>
                </a:moveTo>
                <a:lnTo>
                  <a:pt x="573" y="375"/>
                </a:lnTo>
                <a:cubicBezTo>
                  <a:pt x="544" y="375"/>
                  <a:pt x="544" y="375"/>
                  <a:pt x="544" y="375"/>
                </a:cubicBezTo>
                <a:cubicBezTo>
                  <a:pt x="57" y="375"/>
                  <a:pt x="57" y="375"/>
                  <a:pt x="57" y="375"/>
                </a:cubicBezTo>
                <a:cubicBezTo>
                  <a:pt x="29" y="375"/>
                  <a:pt x="29" y="375"/>
                  <a:pt x="29" y="375"/>
                </a:cubicBezTo>
                <a:cubicBezTo>
                  <a:pt x="7" y="375"/>
                  <a:pt x="0" y="361"/>
                  <a:pt x="0" y="347"/>
                </a:cubicBezTo>
                <a:cubicBezTo>
                  <a:pt x="0" y="297"/>
                  <a:pt x="0" y="297"/>
                  <a:pt x="0" y="297"/>
                </a:cubicBezTo>
                <a:cubicBezTo>
                  <a:pt x="57" y="297"/>
                  <a:pt x="57" y="297"/>
                  <a:pt x="57" y="297"/>
                </a:cubicBezTo>
                <a:cubicBezTo>
                  <a:pt x="57" y="29"/>
                  <a:pt x="57" y="29"/>
                  <a:pt x="57" y="29"/>
                </a:cubicBezTo>
                <a:cubicBezTo>
                  <a:pt x="57" y="7"/>
                  <a:pt x="64" y="0"/>
                  <a:pt x="85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530" y="0"/>
                  <a:pt x="544" y="7"/>
                  <a:pt x="544" y="29"/>
                </a:cubicBezTo>
                <a:cubicBezTo>
                  <a:pt x="544" y="297"/>
                  <a:pt x="544" y="297"/>
                  <a:pt x="544" y="297"/>
                </a:cubicBezTo>
                <a:cubicBezTo>
                  <a:pt x="601" y="297"/>
                  <a:pt x="601" y="297"/>
                  <a:pt x="601" y="297"/>
                </a:cubicBezTo>
                <a:cubicBezTo>
                  <a:pt x="601" y="347"/>
                  <a:pt x="601" y="347"/>
                  <a:pt x="601" y="347"/>
                </a:cubicBezTo>
                <a:cubicBezTo>
                  <a:pt x="601" y="361"/>
                  <a:pt x="587" y="375"/>
                  <a:pt x="573" y="375"/>
                </a:cubicBezTo>
                <a:close/>
                <a:moveTo>
                  <a:pt x="233" y="347"/>
                </a:moveTo>
                <a:lnTo>
                  <a:pt x="233" y="347"/>
                </a:lnTo>
                <a:cubicBezTo>
                  <a:pt x="368" y="347"/>
                  <a:pt x="368" y="347"/>
                  <a:pt x="368" y="347"/>
                </a:cubicBezTo>
                <a:cubicBezTo>
                  <a:pt x="368" y="325"/>
                  <a:pt x="368" y="325"/>
                  <a:pt x="368" y="325"/>
                </a:cubicBezTo>
                <a:cubicBezTo>
                  <a:pt x="233" y="325"/>
                  <a:pt x="233" y="325"/>
                  <a:pt x="233" y="325"/>
                </a:cubicBezTo>
                <a:lnTo>
                  <a:pt x="233" y="347"/>
                </a:lnTo>
                <a:close/>
                <a:moveTo>
                  <a:pt x="509" y="36"/>
                </a:moveTo>
                <a:lnTo>
                  <a:pt x="509" y="36"/>
                </a:lnTo>
                <a:cubicBezTo>
                  <a:pt x="92" y="36"/>
                  <a:pt x="92" y="36"/>
                  <a:pt x="92" y="36"/>
                </a:cubicBezTo>
                <a:cubicBezTo>
                  <a:pt x="92" y="283"/>
                  <a:pt x="92" y="283"/>
                  <a:pt x="92" y="283"/>
                </a:cubicBezTo>
                <a:cubicBezTo>
                  <a:pt x="509" y="283"/>
                  <a:pt x="509" y="283"/>
                  <a:pt x="509" y="283"/>
                </a:cubicBezTo>
                <a:lnTo>
                  <a:pt x="509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2" name="AutoShape 81"/>
          <p:cNvSpPr>
            <a:spLocks/>
          </p:cNvSpPr>
          <p:nvPr/>
        </p:nvSpPr>
        <p:spPr bwMode="auto">
          <a:xfrm>
            <a:off x="3598027" y="1362074"/>
            <a:ext cx="464344" cy="4643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5" y="9811"/>
                </a:moveTo>
                <a:cubicBezTo>
                  <a:pt x="20220" y="10144"/>
                  <a:pt x="20081" y="10800"/>
                  <a:pt x="18899" y="10800"/>
                </a:cubicBezTo>
                <a:lnTo>
                  <a:pt x="17549" y="10800"/>
                </a:lnTo>
                <a:cubicBezTo>
                  <a:pt x="17363" y="10800"/>
                  <a:pt x="17212" y="10950"/>
                  <a:pt x="17212" y="11137"/>
                </a:cubicBezTo>
                <a:cubicBezTo>
                  <a:pt x="17212" y="11324"/>
                  <a:pt x="17363" y="11475"/>
                  <a:pt x="17549" y="11475"/>
                </a:cubicBezTo>
                <a:lnTo>
                  <a:pt x="18858" y="11475"/>
                </a:lnTo>
                <a:cubicBezTo>
                  <a:pt x="19870" y="11475"/>
                  <a:pt x="20003" y="12314"/>
                  <a:pt x="19938" y="12719"/>
                </a:cubicBezTo>
                <a:cubicBezTo>
                  <a:pt x="19855" y="13223"/>
                  <a:pt x="19618" y="14175"/>
                  <a:pt x="18478" y="14175"/>
                </a:cubicBezTo>
                <a:lnTo>
                  <a:pt x="16874" y="14175"/>
                </a:lnTo>
                <a:cubicBezTo>
                  <a:pt x="16688" y="14175"/>
                  <a:pt x="16537" y="14325"/>
                  <a:pt x="16537" y="14512"/>
                </a:cubicBezTo>
                <a:cubicBezTo>
                  <a:pt x="16537" y="14699"/>
                  <a:pt x="16688" y="14850"/>
                  <a:pt x="16874" y="14850"/>
                </a:cubicBezTo>
                <a:lnTo>
                  <a:pt x="18203" y="14850"/>
                </a:lnTo>
                <a:cubicBezTo>
                  <a:pt x="19343" y="14850"/>
                  <a:pt x="19243" y="15718"/>
                  <a:pt x="19079" y="16237"/>
                </a:cubicBezTo>
                <a:cubicBezTo>
                  <a:pt x="18864" y="16918"/>
                  <a:pt x="18732" y="17549"/>
                  <a:pt x="17297" y="17549"/>
                </a:cubicBezTo>
                <a:lnTo>
                  <a:pt x="16196" y="17549"/>
                </a:lnTo>
                <a:cubicBezTo>
                  <a:pt x="16009" y="17549"/>
                  <a:pt x="15859" y="17700"/>
                  <a:pt x="15859" y="17887"/>
                </a:cubicBezTo>
                <a:cubicBezTo>
                  <a:pt x="15859" y="18073"/>
                  <a:pt x="16009" y="18225"/>
                  <a:pt x="16196" y="18225"/>
                </a:cubicBezTo>
                <a:lnTo>
                  <a:pt x="17255" y="18225"/>
                </a:lnTo>
                <a:cubicBezTo>
                  <a:pt x="17993" y="18225"/>
                  <a:pt x="18027" y="18923"/>
                  <a:pt x="17950" y="19174"/>
                </a:cubicBezTo>
                <a:cubicBezTo>
                  <a:pt x="17866" y="19448"/>
                  <a:pt x="17767" y="19651"/>
                  <a:pt x="17762" y="19660"/>
                </a:cubicBezTo>
                <a:cubicBezTo>
                  <a:pt x="17558" y="20028"/>
                  <a:pt x="17229" y="20249"/>
                  <a:pt x="16534" y="20249"/>
                </a:cubicBezTo>
                <a:lnTo>
                  <a:pt x="12844" y="20249"/>
                </a:lnTo>
                <a:cubicBezTo>
                  <a:pt x="10990" y="20249"/>
                  <a:pt x="9151" y="19829"/>
                  <a:pt x="9104" y="19818"/>
                </a:cubicBezTo>
                <a:cubicBezTo>
                  <a:pt x="6299" y="19172"/>
                  <a:pt x="6152" y="19122"/>
                  <a:pt x="5976" y="19072"/>
                </a:cubicBezTo>
                <a:cubicBezTo>
                  <a:pt x="5976" y="19072"/>
                  <a:pt x="5405" y="18976"/>
                  <a:pt x="5405" y="18478"/>
                </a:cubicBezTo>
                <a:lnTo>
                  <a:pt x="5399" y="9155"/>
                </a:lnTo>
                <a:cubicBezTo>
                  <a:pt x="5399" y="8839"/>
                  <a:pt x="5601" y="8552"/>
                  <a:pt x="5935" y="8452"/>
                </a:cubicBezTo>
                <a:cubicBezTo>
                  <a:pt x="5977" y="8435"/>
                  <a:pt x="6034" y="8419"/>
                  <a:pt x="6074" y="8401"/>
                </a:cubicBezTo>
                <a:cubicBezTo>
                  <a:pt x="9158" y="7125"/>
                  <a:pt x="10097" y="4324"/>
                  <a:pt x="10124" y="2025"/>
                </a:cubicBezTo>
                <a:cubicBezTo>
                  <a:pt x="10128" y="1702"/>
                  <a:pt x="10378" y="1350"/>
                  <a:pt x="10800" y="1350"/>
                </a:cubicBezTo>
                <a:cubicBezTo>
                  <a:pt x="11514" y="1350"/>
                  <a:pt x="12774" y="2782"/>
                  <a:pt x="12774" y="4554"/>
                </a:cubicBezTo>
                <a:cubicBezTo>
                  <a:pt x="12774" y="6155"/>
                  <a:pt x="12711" y="6432"/>
                  <a:pt x="12149" y="8100"/>
                </a:cubicBezTo>
                <a:cubicBezTo>
                  <a:pt x="18899" y="8100"/>
                  <a:pt x="18852" y="8196"/>
                  <a:pt x="19448" y="8353"/>
                </a:cubicBezTo>
                <a:cubicBezTo>
                  <a:pt x="20187" y="8564"/>
                  <a:pt x="20249" y="9175"/>
                  <a:pt x="20249" y="9386"/>
                </a:cubicBezTo>
                <a:cubicBezTo>
                  <a:pt x="20249" y="9618"/>
                  <a:pt x="20243" y="9584"/>
                  <a:pt x="20235" y="9811"/>
                </a:cubicBezTo>
                <a:moveTo>
                  <a:pt x="4724" y="19575"/>
                </a:moveTo>
                <a:cubicBezTo>
                  <a:pt x="4724" y="19948"/>
                  <a:pt x="4423" y="20249"/>
                  <a:pt x="4049" y="20249"/>
                </a:cubicBezTo>
                <a:lnTo>
                  <a:pt x="2024" y="20249"/>
                </a:lnTo>
                <a:cubicBezTo>
                  <a:pt x="1652" y="20249"/>
                  <a:pt x="1349" y="19948"/>
                  <a:pt x="1349" y="19575"/>
                </a:cubicBezTo>
                <a:lnTo>
                  <a:pt x="1349" y="8774"/>
                </a:lnTo>
                <a:cubicBezTo>
                  <a:pt x="1349" y="8401"/>
                  <a:pt x="1652" y="8100"/>
                  <a:pt x="2024" y="8100"/>
                </a:cubicBezTo>
                <a:lnTo>
                  <a:pt x="4049" y="8100"/>
                </a:lnTo>
                <a:cubicBezTo>
                  <a:pt x="4423" y="8100"/>
                  <a:pt x="4724" y="8401"/>
                  <a:pt x="4724" y="8774"/>
                </a:cubicBezTo>
                <a:cubicBezTo>
                  <a:pt x="4724" y="8774"/>
                  <a:pt x="4724" y="19575"/>
                  <a:pt x="4724" y="19575"/>
                </a:cubicBezTo>
                <a:close/>
                <a:moveTo>
                  <a:pt x="19686" y="7069"/>
                </a:moveTo>
                <a:cubicBezTo>
                  <a:pt x="18842" y="6846"/>
                  <a:pt x="16858" y="6849"/>
                  <a:pt x="13956" y="6773"/>
                </a:cubicBezTo>
                <a:cubicBezTo>
                  <a:pt x="14093" y="6139"/>
                  <a:pt x="14124" y="5568"/>
                  <a:pt x="14124" y="4554"/>
                </a:cubicBezTo>
                <a:cubicBezTo>
                  <a:pt x="14124" y="2133"/>
                  <a:pt x="12361" y="0"/>
                  <a:pt x="10800" y="0"/>
                </a:cubicBezTo>
                <a:cubicBezTo>
                  <a:pt x="9698" y="0"/>
                  <a:pt x="8789" y="901"/>
                  <a:pt x="8774" y="2009"/>
                </a:cubicBezTo>
                <a:cubicBezTo>
                  <a:pt x="8760" y="3368"/>
                  <a:pt x="8340" y="5716"/>
                  <a:pt x="6074" y="6906"/>
                </a:cubicBezTo>
                <a:cubicBezTo>
                  <a:pt x="5908" y="6994"/>
                  <a:pt x="5433" y="7228"/>
                  <a:pt x="5364" y="7259"/>
                </a:cubicBezTo>
                <a:lnTo>
                  <a:pt x="5399" y="7289"/>
                </a:lnTo>
                <a:cubicBezTo>
                  <a:pt x="5045" y="6984"/>
                  <a:pt x="4554" y="6750"/>
                  <a:pt x="4049" y="6750"/>
                </a:cubicBezTo>
                <a:lnTo>
                  <a:pt x="2024" y="6750"/>
                </a:lnTo>
                <a:cubicBezTo>
                  <a:pt x="908" y="6750"/>
                  <a:pt x="0" y="7658"/>
                  <a:pt x="0" y="8774"/>
                </a:cubicBezTo>
                <a:lnTo>
                  <a:pt x="0" y="19575"/>
                </a:lnTo>
                <a:cubicBezTo>
                  <a:pt x="0" y="20691"/>
                  <a:pt x="908" y="21599"/>
                  <a:pt x="2024" y="21599"/>
                </a:cubicBezTo>
                <a:lnTo>
                  <a:pt x="4049" y="21599"/>
                </a:lnTo>
                <a:cubicBezTo>
                  <a:pt x="4853" y="21599"/>
                  <a:pt x="5525" y="21114"/>
                  <a:pt x="5850" y="20434"/>
                </a:cubicBezTo>
                <a:cubicBezTo>
                  <a:pt x="5859" y="20437"/>
                  <a:pt x="5873" y="20441"/>
                  <a:pt x="5882" y="20442"/>
                </a:cubicBezTo>
                <a:cubicBezTo>
                  <a:pt x="5927" y="20454"/>
                  <a:pt x="5979" y="20467"/>
                  <a:pt x="6044" y="20485"/>
                </a:cubicBezTo>
                <a:cubicBezTo>
                  <a:pt x="6056" y="20487"/>
                  <a:pt x="6062" y="20488"/>
                  <a:pt x="6074" y="20492"/>
                </a:cubicBezTo>
                <a:cubicBezTo>
                  <a:pt x="6464" y="20588"/>
                  <a:pt x="7212" y="20768"/>
                  <a:pt x="8812" y="21135"/>
                </a:cubicBezTo>
                <a:cubicBezTo>
                  <a:pt x="9155" y="21213"/>
                  <a:pt x="10966" y="21599"/>
                  <a:pt x="12844" y="21599"/>
                </a:cubicBezTo>
                <a:lnTo>
                  <a:pt x="16534" y="21599"/>
                </a:lnTo>
                <a:cubicBezTo>
                  <a:pt x="17659" y="21599"/>
                  <a:pt x="18469" y="21167"/>
                  <a:pt x="18952" y="20298"/>
                </a:cubicBezTo>
                <a:cubicBezTo>
                  <a:pt x="18958" y="20285"/>
                  <a:pt x="19114" y="19982"/>
                  <a:pt x="19240" y="19572"/>
                </a:cubicBezTo>
                <a:cubicBezTo>
                  <a:pt x="19336" y="19263"/>
                  <a:pt x="19371" y="18827"/>
                  <a:pt x="19256" y="18384"/>
                </a:cubicBezTo>
                <a:cubicBezTo>
                  <a:pt x="19981" y="17886"/>
                  <a:pt x="20214" y="17133"/>
                  <a:pt x="20366" y="16643"/>
                </a:cubicBezTo>
                <a:cubicBezTo>
                  <a:pt x="20620" y="15838"/>
                  <a:pt x="20544" y="15235"/>
                  <a:pt x="20367" y="14803"/>
                </a:cubicBezTo>
                <a:cubicBezTo>
                  <a:pt x="20775" y="14418"/>
                  <a:pt x="21122" y="13831"/>
                  <a:pt x="21269" y="12935"/>
                </a:cubicBezTo>
                <a:cubicBezTo>
                  <a:pt x="21361" y="12380"/>
                  <a:pt x="21263" y="11809"/>
                  <a:pt x="21007" y="11334"/>
                </a:cubicBezTo>
                <a:cubicBezTo>
                  <a:pt x="21389" y="10905"/>
                  <a:pt x="21564" y="10365"/>
                  <a:pt x="21583" y="9865"/>
                </a:cubicBezTo>
                <a:lnTo>
                  <a:pt x="21591" y="9724"/>
                </a:lnTo>
                <a:cubicBezTo>
                  <a:pt x="21596" y="9635"/>
                  <a:pt x="21600" y="9581"/>
                  <a:pt x="21600" y="9386"/>
                </a:cubicBezTo>
                <a:cubicBezTo>
                  <a:pt x="21600" y="8533"/>
                  <a:pt x="21010" y="7446"/>
                  <a:pt x="19686" y="706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063" name="AutoShape 139"/>
          <p:cNvSpPr>
            <a:spLocks/>
          </p:cNvSpPr>
          <p:nvPr/>
        </p:nvSpPr>
        <p:spPr bwMode="auto">
          <a:xfrm>
            <a:off x="5053447" y="1355407"/>
            <a:ext cx="464344" cy="450057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064" name="Freeform 110"/>
          <p:cNvSpPr>
            <a:spLocks noChangeAspect="1" noChangeArrowheads="1"/>
          </p:cNvSpPr>
          <p:nvPr/>
        </p:nvSpPr>
        <p:spPr bwMode="auto">
          <a:xfrm>
            <a:off x="6609841" y="1381068"/>
            <a:ext cx="467672" cy="457200"/>
          </a:xfrm>
          <a:custGeom>
            <a:avLst/>
            <a:gdLst>
              <a:gd name="T0" fmla="*/ 106585 w 479"/>
              <a:gd name="T1" fmla="*/ 0 h 471"/>
              <a:gd name="T2" fmla="*/ 106585 w 479"/>
              <a:gd name="T3" fmla="*/ 0 h 471"/>
              <a:gd name="T4" fmla="*/ 0 w 479"/>
              <a:gd name="T5" fmla="*/ 101994 h 471"/>
              <a:gd name="T6" fmla="*/ 106585 w 479"/>
              <a:gd name="T7" fmla="*/ 207520 h 471"/>
              <a:gd name="T8" fmla="*/ 212281 w 479"/>
              <a:gd name="T9" fmla="*/ 101994 h 471"/>
              <a:gd name="T10" fmla="*/ 106585 w 479"/>
              <a:gd name="T11" fmla="*/ 0 h 471"/>
              <a:gd name="T12" fmla="*/ 23537 w 479"/>
              <a:gd name="T13" fmla="*/ 74619 h 471"/>
              <a:gd name="T14" fmla="*/ 23537 w 479"/>
              <a:gd name="T15" fmla="*/ 74619 h 471"/>
              <a:gd name="T16" fmla="*/ 78606 w 479"/>
              <a:gd name="T17" fmla="*/ 98020 h 471"/>
              <a:gd name="T18" fmla="*/ 94150 w 479"/>
              <a:gd name="T19" fmla="*/ 105968 h 471"/>
              <a:gd name="T20" fmla="*/ 106585 w 479"/>
              <a:gd name="T21" fmla="*/ 113474 h 471"/>
              <a:gd name="T22" fmla="*/ 117687 w 479"/>
              <a:gd name="T23" fmla="*/ 117448 h 471"/>
              <a:gd name="T24" fmla="*/ 121684 w 479"/>
              <a:gd name="T25" fmla="*/ 121422 h 471"/>
              <a:gd name="T26" fmla="*/ 117687 w 479"/>
              <a:gd name="T27" fmla="*/ 129369 h 471"/>
              <a:gd name="T28" fmla="*/ 106585 w 479"/>
              <a:gd name="T29" fmla="*/ 133343 h 471"/>
              <a:gd name="T30" fmla="*/ 82603 w 479"/>
              <a:gd name="T31" fmla="*/ 125395 h 471"/>
              <a:gd name="T32" fmla="*/ 70612 w 479"/>
              <a:gd name="T33" fmla="*/ 137317 h 471"/>
              <a:gd name="T34" fmla="*/ 102144 w 479"/>
              <a:gd name="T35" fmla="*/ 153212 h 471"/>
              <a:gd name="T36" fmla="*/ 102144 w 479"/>
              <a:gd name="T37" fmla="*/ 168666 h 471"/>
              <a:gd name="T38" fmla="*/ 114134 w 479"/>
              <a:gd name="T39" fmla="*/ 168666 h 471"/>
              <a:gd name="T40" fmla="*/ 114134 w 479"/>
              <a:gd name="T41" fmla="*/ 153212 h 471"/>
              <a:gd name="T42" fmla="*/ 133675 w 479"/>
              <a:gd name="T43" fmla="*/ 144823 h 471"/>
              <a:gd name="T44" fmla="*/ 141669 w 479"/>
              <a:gd name="T45" fmla="*/ 129369 h 471"/>
              <a:gd name="T46" fmla="*/ 181194 w 479"/>
              <a:gd name="T47" fmla="*/ 144823 h 471"/>
              <a:gd name="T48" fmla="*/ 106585 w 479"/>
              <a:gd name="T49" fmla="*/ 188093 h 471"/>
              <a:gd name="T50" fmla="*/ 19541 w 479"/>
              <a:gd name="T51" fmla="*/ 101994 h 471"/>
              <a:gd name="T52" fmla="*/ 23537 w 479"/>
              <a:gd name="T53" fmla="*/ 74619 h 471"/>
              <a:gd name="T54" fmla="*/ 137672 w 479"/>
              <a:gd name="T55" fmla="*/ 101994 h 471"/>
              <a:gd name="T56" fmla="*/ 137672 w 479"/>
              <a:gd name="T57" fmla="*/ 101994 h 471"/>
              <a:gd name="T58" fmla="*/ 117687 w 479"/>
              <a:gd name="T59" fmla="*/ 94047 h 471"/>
              <a:gd name="T60" fmla="*/ 110137 w 479"/>
              <a:gd name="T61" fmla="*/ 90073 h 471"/>
              <a:gd name="T62" fmla="*/ 94150 w 479"/>
              <a:gd name="T63" fmla="*/ 82567 h 471"/>
              <a:gd name="T64" fmla="*/ 94150 w 479"/>
              <a:gd name="T65" fmla="*/ 82567 h 471"/>
              <a:gd name="T66" fmla="*/ 98147 w 479"/>
              <a:gd name="T67" fmla="*/ 74619 h 471"/>
              <a:gd name="T68" fmla="*/ 106585 w 479"/>
              <a:gd name="T69" fmla="*/ 74619 h 471"/>
              <a:gd name="T70" fmla="*/ 126125 w 479"/>
              <a:gd name="T71" fmla="*/ 78593 h 471"/>
              <a:gd name="T72" fmla="*/ 141669 w 479"/>
              <a:gd name="T73" fmla="*/ 66671 h 471"/>
              <a:gd name="T74" fmla="*/ 114134 w 479"/>
              <a:gd name="T75" fmla="*/ 55192 h 471"/>
              <a:gd name="T76" fmla="*/ 114134 w 479"/>
              <a:gd name="T77" fmla="*/ 39738 h 471"/>
              <a:gd name="T78" fmla="*/ 102144 w 479"/>
              <a:gd name="T79" fmla="*/ 39738 h 471"/>
              <a:gd name="T80" fmla="*/ 102144 w 479"/>
              <a:gd name="T81" fmla="*/ 55192 h 471"/>
              <a:gd name="T82" fmla="*/ 82603 w 479"/>
              <a:gd name="T83" fmla="*/ 63139 h 471"/>
              <a:gd name="T84" fmla="*/ 74609 w 479"/>
              <a:gd name="T85" fmla="*/ 74619 h 471"/>
              <a:gd name="T86" fmla="*/ 35528 w 479"/>
              <a:gd name="T87" fmla="*/ 55192 h 471"/>
              <a:gd name="T88" fmla="*/ 106585 w 479"/>
              <a:gd name="T89" fmla="*/ 16337 h 471"/>
              <a:gd name="T90" fmla="*/ 192740 w 479"/>
              <a:gd name="T91" fmla="*/ 101994 h 471"/>
              <a:gd name="T92" fmla="*/ 188743 w 479"/>
              <a:gd name="T93" fmla="*/ 125395 h 471"/>
              <a:gd name="T94" fmla="*/ 137672 w 479"/>
              <a:gd name="T95" fmla="*/ 101994 h 47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40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53" y="169"/>
                </a:moveTo>
                <a:lnTo>
                  <a:pt x="53" y="169"/>
                </a:lnTo>
                <a:cubicBezTo>
                  <a:pt x="177" y="222"/>
                  <a:pt x="177" y="222"/>
                  <a:pt x="177" y="222"/>
                </a:cubicBezTo>
                <a:cubicBezTo>
                  <a:pt x="212" y="240"/>
                  <a:pt x="212" y="240"/>
                  <a:pt x="212" y="240"/>
                </a:cubicBezTo>
                <a:cubicBezTo>
                  <a:pt x="240" y="257"/>
                  <a:pt x="240" y="257"/>
                  <a:pt x="240" y="257"/>
                </a:cubicBezTo>
                <a:cubicBezTo>
                  <a:pt x="265" y="266"/>
                  <a:pt x="265" y="266"/>
                  <a:pt x="265" y="266"/>
                </a:cubicBezTo>
                <a:lnTo>
                  <a:pt x="274" y="275"/>
                </a:lnTo>
                <a:cubicBezTo>
                  <a:pt x="274" y="284"/>
                  <a:pt x="265" y="293"/>
                  <a:pt x="265" y="293"/>
                </a:cubicBezTo>
                <a:cubicBezTo>
                  <a:pt x="257" y="302"/>
                  <a:pt x="248" y="302"/>
                  <a:pt x="240" y="302"/>
                </a:cubicBezTo>
                <a:cubicBezTo>
                  <a:pt x="221" y="302"/>
                  <a:pt x="203" y="293"/>
                  <a:pt x="186" y="284"/>
                </a:cubicBezTo>
                <a:cubicBezTo>
                  <a:pt x="159" y="311"/>
                  <a:pt x="159" y="311"/>
                  <a:pt x="159" y="311"/>
                </a:cubicBezTo>
                <a:cubicBezTo>
                  <a:pt x="177" y="328"/>
                  <a:pt x="203" y="347"/>
                  <a:pt x="230" y="347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57" y="382"/>
                  <a:pt x="257" y="382"/>
                  <a:pt x="257" y="382"/>
                </a:cubicBezTo>
                <a:cubicBezTo>
                  <a:pt x="257" y="347"/>
                  <a:pt x="257" y="347"/>
                  <a:pt x="257" y="347"/>
                </a:cubicBezTo>
                <a:cubicBezTo>
                  <a:pt x="274" y="338"/>
                  <a:pt x="284" y="338"/>
                  <a:pt x="301" y="328"/>
                </a:cubicBezTo>
                <a:cubicBezTo>
                  <a:pt x="310" y="319"/>
                  <a:pt x="319" y="302"/>
                  <a:pt x="319" y="293"/>
                </a:cubicBezTo>
                <a:cubicBezTo>
                  <a:pt x="408" y="328"/>
                  <a:pt x="408" y="328"/>
                  <a:pt x="408" y="328"/>
                </a:cubicBezTo>
                <a:cubicBezTo>
                  <a:pt x="372" y="391"/>
                  <a:pt x="310" y="426"/>
                  <a:pt x="240" y="426"/>
                </a:cubicBezTo>
                <a:cubicBezTo>
                  <a:pt x="133" y="426"/>
                  <a:pt x="44" y="347"/>
                  <a:pt x="44" y="231"/>
                </a:cubicBezTo>
                <a:cubicBezTo>
                  <a:pt x="44" y="213"/>
                  <a:pt x="44" y="187"/>
                  <a:pt x="53" y="169"/>
                </a:cubicBezTo>
                <a:close/>
                <a:moveTo>
                  <a:pt x="310" y="231"/>
                </a:moveTo>
                <a:lnTo>
                  <a:pt x="310" y="231"/>
                </a:lnTo>
                <a:cubicBezTo>
                  <a:pt x="265" y="213"/>
                  <a:pt x="265" y="213"/>
                  <a:pt x="265" y="213"/>
                </a:cubicBezTo>
                <a:cubicBezTo>
                  <a:pt x="248" y="204"/>
                  <a:pt x="248" y="204"/>
                  <a:pt x="248" y="204"/>
                </a:cubicBezTo>
                <a:cubicBezTo>
                  <a:pt x="212" y="187"/>
                  <a:pt x="212" y="187"/>
                  <a:pt x="212" y="187"/>
                </a:cubicBezTo>
                <a:cubicBezTo>
                  <a:pt x="212" y="178"/>
                  <a:pt x="221" y="178"/>
                  <a:pt x="221" y="169"/>
                </a:cubicBezTo>
                <a:cubicBezTo>
                  <a:pt x="230" y="169"/>
                  <a:pt x="240" y="169"/>
                  <a:pt x="240" y="169"/>
                </a:cubicBezTo>
                <a:cubicBezTo>
                  <a:pt x="257" y="169"/>
                  <a:pt x="274" y="169"/>
                  <a:pt x="284" y="178"/>
                </a:cubicBezTo>
                <a:cubicBezTo>
                  <a:pt x="319" y="151"/>
                  <a:pt x="319" y="151"/>
                  <a:pt x="319" y="151"/>
                </a:cubicBezTo>
                <a:cubicBezTo>
                  <a:pt x="301" y="134"/>
                  <a:pt x="274" y="125"/>
                  <a:pt x="257" y="125"/>
                </a:cubicBezTo>
                <a:cubicBezTo>
                  <a:pt x="257" y="90"/>
                  <a:pt x="257" y="90"/>
                  <a:pt x="257" y="90"/>
                </a:cubicBezTo>
                <a:cubicBezTo>
                  <a:pt x="230" y="90"/>
                  <a:pt x="230" y="90"/>
                  <a:pt x="230" y="90"/>
                </a:cubicBezTo>
                <a:cubicBezTo>
                  <a:pt x="230" y="125"/>
                  <a:pt x="230" y="125"/>
                  <a:pt x="230" y="125"/>
                </a:cubicBezTo>
                <a:cubicBezTo>
                  <a:pt x="212" y="125"/>
                  <a:pt x="203" y="134"/>
                  <a:pt x="186" y="143"/>
                </a:cubicBezTo>
                <a:cubicBezTo>
                  <a:pt x="177" y="143"/>
                  <a:pt x="168" y="160"/>
                  <a:pt x="168" y="169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106" y="72"/>
                  <a:pt x="168" y="37"/>
                  <a:pt x="240" y="37"/>
                </a:cubicBezTo>
                <a:cubicBezTo>
                  <a:pt x="346" y="37"/>
                  <a:pt x="434" y="125"/>
                  <a:pt x="434" y="231"/>
                </a:cubicBezTo>
                <a:cubicBezTo>
                  <a:pt x="434" y="249"/>
                  <a:pt x="434" y="266"/>
                  <a:pt x="425" y="284"/>
                </a:cubicBezTo>
                <a:lnTo>
                  <a:pt x="310" y="2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065" name="Freeform 160"/>
          <p:cNvSpPr>
            <a:spLocks noChangeAspect="1" noChangeArrowheads="1"/>
          </p:cNvSpPr>
          <p:nvPr/>
        </p:nvSpPr>
        <p:spPr bwMode="auto">
          <a:xfrm>
            <a:off x="8224336" y="1372002"/>
            <a:ext cx="342901" cy="411480"/>
          </a:xfrm>
          <a:custGeom>
            <a:avLst/>
            <a:gdLst>
              <a:gd name="T0" fmla="*/ 179267 w 517"/>
              <a:gd name="T1" fmla="*/ 84260 h 619"/>
              <a:gd name="T2" fmla="*/ 179267 w 517"/>
              <a:gd name="T3" fmla="*/ 84260 h 619"/>
              <a:gd name="T4" fmla="*/ 158156 w 517"/>
              <a:gd name="T5" fmla="*/ 41951 h 619"/>
              <a:gd name="T6" fmla="*/ 152788 w 517"/>
              <a:gd name="T7" fmla="*/ 41951 h 619"/>
              <a:gd name="T8" fmla="*/ 110566 w 517"/>
              <a:gd name="T9" fmla="*/ 41951 h 619"/>
              <a:gd name="T10" fmla="*/ 110566 w 517"/>
              <a:gd name="T11" fmla="*/ 26174 h 619"/>
              <a:gd name="T12" fmla="*/ 84445 w 517"/>
              <a:gd name="T13" fmla="*/ 0 h 619"/>
              <a:gd name="T14" fmla="*/ 68701 w 517"/>
              <a:gd name="T15" fmla="*/ 0 h 619"/>
              <a:gd name="T16" fmla="*/ 42223 w 517"/>
              <a:gd name="T17" fmla="*/ 26174 h 619"/>
              <a:gd name="T18" fmla="*/ 42223 w 517"/>
              <a:gd name="T19" fmla="*/ 41951 h 619"/>
              <a:gd name="T20" fmla="*/ 16102 w 517"/>
              <a:gd name="T21" fmla="*/ 41951 h 619"/>
              <a:gd name="T22" fmla="*/ 0 w 517"/>
              <a:gd name="T23" fmla="*/ 52707 h 619"/>
              <a:gd name="T24" fmla="*/ 0 w 517"/>
              <a:gd name="T25" fmla="*/ 126570 h 619"/>
              <a:gd name="T26" fmla="*/ 16102 w 517"/>
              <a:gd name="T27" fmla="*/ 136968 h 619"/>
              <a:gd name="T28" fmla="*/ 42223 w 517"/>
              <a:gd name="T29" fmla="*/ 136968 h 619"/>
              <a:gd name="T30" fmla="*/ 42223 w 517"/>
              <a:gd name="T31" fmla="*/ 195053 h 619"/>
              <a:gd name="T32" fmla="*/ 68701 w 517"/>
              <a:gd name="T33" fmla="*/ 221586 h 619"/>
              <a:gd name="T34" fmla="*/ 84445 w 517"/>
              <a:gd name="T35" fmla="*/ 221586 h 619"/>
              <a:gd name="T36" fmla="*/ 110566 w 517"/>
              <a:gd name="T37" fmla="*/ 195053 h 619"/>
              <a:gd name="T38" fmla="*/ 110566 w 517"/>
              <a:gd name="T39" fmla="*/ 136968 h 619"/>
              <a:gd name="T40" fmla="*/ 152788 w 517"/>
              <a:gd name="T41" fmla="*/ 136968 h 619"/>
              <a:gd name="T42" fmla="*/ 152788 w 517"/>
              <a:gd name="T43" fmla="*/ 136968 h 619"/>
              <a:gd name="T44" fmla="*/ 158156 w 517"/>
              <a:gd name="T45" fmla="*/ 136968 h 619"/>
              <a:gd name="T46" fmla="*/ 179267 w 517"/>
              <a:gd name="T47" fmla="*/ 94658 h 619"/>
              <a:gd name="T48" fmla="*/ 184634 w 517"/>
              <a:gd name="T49" fmla="*/ 89639 h 619"/>
              <a:gd name="T50" fmla="*/ 179267 w 517"/>
              <a:gd name="T51" fmla="*/ 84260 h 619"/>
              <a:gd name="T52" fmla="*/ 57967 w 517"/>
              <a:gd name="T53" fmla="*/ 26174 h 619"/>
              <a:gd name="T54" fmla="*/ 57967 w 517"/>
              <a:gd name="T55" fmla="*/ 26174 h 619"/>
              <a:gd name="T56" fmla="*/ 68701 w 517"/>
              <a:gd name="T57" fmla="*/ 10398 h 619"/>
              <a:gd name="T58" fmla="*/ 84445 w 517"/>
              <a:gd name="T59" fmla="*/ 10398 h 619"/>
              <a:gd name="T60" fmla="*/ 100189 w 517"/>
              <a:gd name="T61" fmla="*/ 26174 h 619"/>
              <a:gd name="T62" fmla="*/ 100189 w 517"/>
              <a:gd name="T63" fmla="*/ 41951 h 619"/>
              <a:gd name="T64" fmla="*/ 57967 w 517"/>
              <a:gd name="T65" fmla="*/ 41951 h 619"/>
              <a:gd name="T66" fmla="*/ 57967 w 517"/>
              <a:gd name="T67" fmla="*/ 26174 h 619"/>
              <a:gd name="T68" fmla="*/ 100189 w 517"/>
              <a:gd name="T69" fmla="*/ 195053 h 619"/>
              <a:gd name="T70" fmla="*/ 100189 w 517"/>
              <a:gd name="T71" fmla="*/ 195053 h 619"/>
              <a:gd name="T72" fmla="*/ 84445 w 517"/>
              <a:gd name="T73" fmla="*/ 210830 h 619"/>
              <a:gd name="T74" fmla="*/ 68701 w 517"/>
              <a:gd name="T75" fmla="*/ 210830 h 619"/>
              <a:gd name="T76" fmla="*/ 57967 w 517"/>
              <a:gd name="T77" fmla="*/ 195053 h 619"/>
              <a:gd name="T78" fmla="*/ 57967 w 517"/>
              <a:gd name="T79" fmla="*/ 136968 h 619"/>
              <a:gd name="T80" fmla="*/ 100189 w 517"/>
              <a:gd name="T81" fmla="*/ 136968 h 619"/>
              <a:gd name="T82" fmla="*/ 100189 w 517"/>
              <a:gd name="T83" fmla="*/ 195053 h 619"/>
              <a:gd name="T84" fmla="*/ 152788 w 517"/>
              <a:gd name="T85" fmla="*/ 121191 h 619"/>
              <a:gd name="T86" fmla="*/ 152788 w 517"/>
              <a:gd name="T87" fmla="*/ 121191 h 619"/>
              <a:gd name="T88" fmla="*/ 147779 w 517"/>
              <a:gd name="T89" fmla="*/ 126570 h 619"/>
              <a:gd name="T90" fmla="*/ 21111 w 517"/>
              <a:gd name="T91" fmla="*/ 126570 h 619"/>
              <a:gd name="T92" fmla="*/ 16102 w 517"/>
              <a:gd name="T93" fmla="*/ 115813 h 619"/>
              <a:gd name="T94" fmla="*/ 16102 w 517"/>
              <a:gd name="T95" fmla="*/ 63106 h 619"/>
              <a:gd name="T96" fmla="*/ 21111 w 517"/>
              <a:gd name="T97" fmla="*/ 52707 h 619"/>
              <a:gd name="T98" fmla="*/ 147779 w 517"/>
              <a:gd name="T99" fmla="*/ 52707 h 619"/>
              <a:gd name="T100" fmla="*/ 152788 w 517"/>
              <a:gd name="T101" fmla="*/ 58086 h 619"/>
              <a:gd name="T102" fmla="*/ 168890 w 517"/>
              <a:gd name="T103" fmla="*/ 89639 h 619"/>
              <a:gd name="T104" fmla="*/ 152788 w 517"/>
              <a:gd name="T105" fmla="*/ 121191 h 6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17" h="619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6" grpId="0" animBg="1"/>
      <p:bldP spid="1023" grpId="0" animBg="1"/>
      <p:bldP spid="1030" grpId="0" animBg="1"/>
      <p:bldP spid="1037" grpId="0" animBg="1"/>
      <p:bldP spid="1044" grpId="0" animBg="1"/>
      <p:bldP spid="10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415120" y="1322776"/>
            <a:ext cx="11974240" cy="923330"/>
            <a:chOff x="-1886799" y="733588"/>
            <a:chExt cx="15965655" cy="1231106"/>
          </a:xfrm>
        </p:grpSpPr>
        <p:sp>
          <p:nvSpPr>
            <p:cNvPr id="4" name="TextBox 3"/>
            <p:cNvSpPr txBox="1"/>
            <p:nvPr/>
          </p:nvSpPr>
          <p:spPr>
            <a:xfrm>
              <a:off x="-1886799" y="733588"/>
              <a:ext cx="15965655" cy="123110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About Me </a:t>
              </a:r>
            </a:p>
            <a:p>
              <a:pPr algn="ctr"/>
              <a:r>
                <a:rPr lang="en-US" sz="1400" i="1" dirty="0" smtClean="0">
                  <a:solidFill>
                    <a:schemeClr val="bg1">
                      <a:lumMod val="65000"/>
                    </a:schemeClr>
                  </a:solidFill>
                </a:rPr>
                <a:t>(What makes me think I know so much about this anyway?)</a:t>
              </a:r>
              <a:endParaRPr lang="en-US" sz="1400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267984" y="1802317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6288265" y="1810783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/>
            <p:cNvSpPr/>
            <p:nvPr/>
          </p:nvSpPr>
          <p:spPr>
            <a:xfrm flipV="1">
              <a:off x="5925320" y="1774963"/>
              <a:ext cx="88573" cy="8857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Diamond 7"/>
            <p:cNvSpPr/>
            <p:nvPr/>
          </p:nvSpPr>
          <p:spPr>
            <a:xfrm flipV="1">
              <a:off x="6051712" y="1770730"/>
              <a:ext cx="88573" cy="88575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Diamond 8"/>
            <p:cNvSpPr/>
            <p:nvPr/>
          </p:nvSpPr>
          <p:spPr>
            <a:xfrm flipV="1">
              <a:off x="6172721" y="1765733"/>
              <a:ext cx="88573" cy="88575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029531" y="2816223"/>
            <a:ext cx="547547" cy="547547"/>
            <a:chOff x="6140287" y="2880925"/>
            <a:chExt cx="919242" cy="919242"/>
          </a:xfrm>
        </p:grpSpPr>
        <p:sp>
          <p:nvSpPr>
            <p:cNvPr id="11" name="Block Arc 10"/>
            <p:cNvSpPr/>
            <p:nvPr/>
          </p:nvSpPr>
          <p:spPr>
            <a:xfrm rot="16200000">
              <a:off x="6140287" y="2880925"/>
              <a:ext cx="919242" cy="919242"/>
            </a:xfrm>
            <a:prstGeom prst="blockArc">
              <a:avLst>
                <a:gd name="adj1" fmla="val 6933818"/>
                <a:gd name="adj2" fmla="val 21492543"/>
                <a:gd name="adj3" fmla="val 633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2" name="Donut 11"/>
            <p:cNvSpPr/>
            <p:nvPr/>
          </p:nvSpPr>
          <p:spPr>
            <a:xfrm flipH="1">
              <a:off x="6190078" y="2930716"/>
              <a:ext cx="819661" cy="819661"/>
            </a:xfrm>
            <a:prstGeom prst="donut">
              <a:avLst>
                <a:gd name="adj" fmla="val 17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98261" y="2803869"/>
            <a:ext cx="547547" cy="547547"/>
            <a:chOff x="9036705" y="2880925"/>
            <a:chExt cx="919242" cy="919242"/>
          </a:xfrm>
        </p:grpSpPr>
        <p:sp>
          <p:nvSpPr>
            <p:cNvPr id="14" name="Block Arc 13"/>
            <p:cNvSpPr/>
            <p:nvPr/>
          </p:nvSpPr>
          <p:spPr>
            <a:xfrm rot="16200000">
              <a:off x="9036705" y="2880925"/>
              <a:ext cx="919242" cy="919242"/>
            </a:xfrm>
            <a:prstGeom prst="blockArc">
              <a:avLst>
                <a:gd name="adj1" fmla="val 9173061"/>
                <a:gd name="adj2" fmla="val 21492543"/>
                <a:gd name="adj3" fmla="val 633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 flipH="1">
              <a:off x="9086496" y="2930716"/>
              <a:ext cx="819661" cy="819661"/>
            </a:xfrm>
            <a:prstGeom prst="donut">
              <a:avLst>
                <a:gd name="adj" fmla="val 172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66627" y="4507545"/>
            <a:ext cx="547547" cy="547547"/>
            <a:chOff x="9036705" y="4525474"/>
            <a:chExt cx="919242" cy="919242"/>
          </a:xfrm>
        </p:grpSpPr>
        <p:sp>
          <p:nvSpPr>
            <p:cNvPr id="20" name="Donut 19"/>
            <p:cNvSpPr/>
            <p:nvPr/>
          </p:nvSpPr>
          <p:spPr>
            <a:xfrm flipH="1">
              <a:off x="9086496" y="4575265"/>
              <a:ext cx="819661" cy="819661"/>
            </a:xfrm>
            <a:prstGeom prst="donut">
              <a:avLst>
                <a:gd name="adj" fmla="val 172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 rot="16200000">
              <a:off x="9036705" y="4525474"/>
              <a:ext cx="919242" cy="919242"/>
            </a:xfrm>
            <a:prstGeom prst="blockArc">
              <a:avLst>
                <a:gd name="adj1" fmla="val 3320415"/>
                <a:gd name="adj2" fmla="val 21492543"/>
                <a:gd name="adj3" fmla="val 633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 flipH="1">
            <a:off x="1967168" y="3414531"/>
            <a:ext cx="304680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Diversity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r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ecruiting</a:t>
            </a:r>
          </a:p>
          <a:p>
            <a:pPr>
              <a:lnSpc>
                <a:spcPct val="120000"/>
              </a:lnSpc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Software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d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evelopment Consulting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4736491" y="3402177"/>
            <a:ext cx="271318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Conference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o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rganizer &amp;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s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ponsor</a:t>
            </a:r>
          </a:p>
          <a:p>
            <a:pPr>
              <a:lnSpc>
                <a:spcPct val="120000"/>
              </a:lnSpc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Tech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c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ommunity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s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upporter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3404855" y="5105515"/>
            <a:ext cx="251747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MBA, Organizational Leadership</a:t>
            </a:r>
          </a:p>
          <a:p>
            <a:pPr>
              <a:lnSpc>
                <a:spcPct val="120000"/>
              </a:lnSpc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HR training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2646796" y="2925388"/>
            <a:ext cx="1155034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accent1"/>
                </a:solidFill>
                <a:cs typeface="Lato Regular"/>
              </a:rPr>
              <a:t>Career</a:t>
            </a:r>
            <a:endParaRPr lang="id-ID" sz="2400" b="1" dirty="0">
              <a:solidFill>
                <a:schemeClr val="accent1"/>
              </a:solidFill>
              <a:cs typeface="Lato Regular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5416119" y="2913034"/>
            <a:ext cx="1937042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accent2"/>
                </a:solidFill>
                <a:cs typeface="Lato Regular"/>
              </a:rPr>
              <a:t>Community</a:t>
            </a:r>
            <a:endParaRPr lang="id-ID" sz="2400" b="1" dirty="0">
              <a:solidFill>
                <a:schemeClr val="accent2"/>
              </a:solidFill>
              <a:cs typeface="Lato Regular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4084485" y="4616541"/>
            <a:ext cx="1674150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accent4"/>
                </a:solidFill>
                <a:cs typeface="Lato Regular"/>
              </a:rPr>
              <a:t>Education</a:t>
            </a:r>
            <a:endParaRPr lang="id-ID" sz="2400" b="1" dirty="0">
              <a:solidFill>
                <a:schemeClr val="accent4"/>
              </a:solidFill>
              <a:cs typeface="Lato Regular"/>
            </a:endParaRPr>
          </a:p>
        </p:txBody>
      </p:sp>
      <p:sp>
        <p:nvSpPr>
          <p:cNvPr id="27" name="Freeform 155"/>
          <p:cNvSpPr>
            <a:spLocks noEditPoints="1"/>
          </p:cNvSpPr>
          <p:nvPr/>
        </p:nvSpPr>
        <p:spPr bwMode="auto">
          <a:xfrm>
            <a:off x="2150793" y="2969015"/>
            <a:ext cx="320040" cy="228600"/>
          </a:xfrm>
          <a:custGeom>
            <a:avLst/>
            <a:gdLst/>
            <a:ahLst/>
            <a:cxnLst>
              <a:cxn ang="0">
                <a:pos x="58" y="7"/>
              </a:cxn>
              <a:cxn ang="0">
                <a:pos x="50" y="0"/>
              </a:cxn>
              <a:cxn ang="0">
                <a:pos x="21" y="0"/>
              </a:cxn>
              <a:cxn ang="0">
                <a:pos x="14" y="7"/>
              </a:cxn>
              <a:cxn ang="0">
                <a:pos x="14" y="22"/>
              </a:cxn>
              <a:cxn ang="0">
                <a:pos x="0" y="22"/>
              </a:cxn>
              <a:cxn ang="0">
                <a:pos x="0" y="101"/>
              </a:cxn>
              <a:cxn ang="0">
                <a:pos x="72" y="101"/>
              </a:cxn>
              <a:cxn ang="0">
                <a:pos x="72" y="22"/>
              </a:cxn>
              <a:cxn ang="0">
                <a:pos x="58" y="22"/>
              </a:cxn>
              <a:cxn ang="0">
                <a:pos x="58" y="7"/>
              </a:cxn>
              <a:cxn ang="0">
                <a:pos x="50" y="22"/>
              </a:cxn>
              <a:cxn ang="0">
                <a:pos x="21" y="22"/>
              </a:cxn>
              <a:cxn ang="0">
                <a:pos x="21" y="7"/>
              </a:cxn>
              <a:cxn ang="0">
                <a:pos x="50" y="7"/>
              </a:cxn>
              <a:cxn ang="0">
                <a:pos x="50" y="22"/>
              </a:cxn>
            </a:cxnLst>
            <a:rect l="0" t="0" r="r" b="b"/>
            <a:pathLst>
              <a:path w="72" h="101">
                <a:moveTo>
                  <a:pt x="58" y="7"/>
                </a:moveTo>
                <a:cubicBezTo>
                  <a:pt x="58" y="3"/>
                  <a:pt x="54" y="0"/>
                  <a:pt x="5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0"/>
                  <a:pt x="14" y="3"/>
                  <a:pt x="14" y="7"/>
                </a:cubicBezTo>
                <a:cubicBezTo>
                  <a:pt x="14" y="22"/>
                  <a:pt x="14" y="22"/>
                  <a:pt x="14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1"/>
                  <a:pt x="0" y="101"/>
                  <a:pt x="0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22"/>
                  <a:pt x="72" y="22"/>
                  <a:pt x="72" y="22"/>
                </a:cubicBezTo>
                <a:cubicBezTo>
                  <a:pt x="58" y="22"/>
                  <a:pt x="58" y="22"/>
                  <a:pt x="58" y="22"/>
                </a:cubicBezTo>
                <a:lnTo>
                  <a:pt x="58" y="7"/>
                </a:lnTo>
                <a:close/>
                <a:moveTo>
                  <a:pt x="50" y="22"/>
                </a:moveTo>
                <a:cubicBezTo>
                  <a:pt x="21" y="22"/>
                  <a:pt x="21" y="22"/>
                  <a:pt x="21" y="22"/>
                </a:cubicBezTo>
                <a:cubicBezTo>
                  <a:pt x="21" y="7"/>
                  <a:pt x="21" y="7"/>
                  <a:pt x="21" y="7"/>
                </a:cubicBezTo>
                <a:cubicBezTo>
                  <a:pt x="50" y="7"/>
                  <a:pt x="50" y="7"/>
                  <a:pt x="50" y="7"/>
                </a:cubicBezTo>
                <a:lnTo>
                  <a:pt x="50" y="2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30" name="Freeform 23"/>
          <p:cNvSpPr>
            <a:spLocks noEditPoints="1"/>
          </p:cNvSpPr>
          <p:nvPr/>
        </p:nvSpPr>
        <p:spPr bwMode="auto">
          <a:xfrm>
            <a:off x="4908184" y="2954027"/>
            <a:ext cx="320040" cy="265176"/>
          </a:xfrm>
          <a:custGeom>
            <a:avLst/>
            <a:gdLst/>
            <a:ahLst/>
            <a:cxnLst>
              <a:cxn ang="0">
                <a:pos x="312" y="110"/>
              </a:cxn>
              <a:cxn ang="0">
                <a:pos x="323" y="138"/>
              </a:cxn>
              <a:cxn ang="0">
                <a:pos x="350" y="127"/>
              </a:cxn>
              <a:cxn ang="0">
                <a:pos x="339" y="100"/>
              </a:cxn>
              <a:cxn ang="0">
                <a:pos x="25" y="100"/>
              </a:cxn>
              <a:cxn ang="0">
                <a:pos x="15" y="127"/>
              </a:cxn>
              <a:cxn ang="0">
                <a:pos x="42" y="138"/>
              </a:cxn>
              <a:cxn ang="0">
                <a:pos x="53" y="110"/>
              </a:cxn>
              <a:cxn ang="0">
                <a:pos x="270" y="60"/>
              </a:cxn>
              <a:cxn ang="0">
                <a:pos x="248" y="69"/>
              </a:cxn>
              <a:cxn ang="0">
                <a:pos x="239" y="91"/>
              </a:cxn>
              <a:cxn ang="0">
                <a:pos x="252" y="116"/>
              </a:cxn>
              <a:cxn ang="0">
                <a:pos x="276" y="121"/>
              </a:cxn>
              <a:cxn ang="0">
                <a:pos x="297" y="103"/>
              </a:cxn>
              <a:cxn ang="0">
                <a:pos x="297" y="80"/>
              </a:cxn>
              <a:cxn ang="0">
                <a:pos x="276" y="62"/>
              </a:cxn>
              <a:cxn ang="0">
                <a:pos x="330" y="183"/>
              </a:cxn>
              <a:cxn ang="0">
                <a:pos x="321" y="152"/>
              </a:cxn>
              <a:cxn ang="0">
                <a:pos x="350" y="158"/>
              </a:cxn>
              <a:cxn ang="0">
                <a:pos x="364" y="185"/>
              </a:cxn>
              <a:cxn ang="0">
                <a:pos x="83" y="63"/>
              </a:cxn>
              <a:cxn ang="0">
                <a:pos x="65" y="85"/>
              </a:cxn>
              <a:cxn ang="0">
                <a:pos x="71" y="109"/>
              </a:cxn>
              <a:cxn ang="0">
                <a:pos x="96" y="121"/>
              </a:cxn>
              <a:cxn ang="0">
                <a:pos x="118" y="112"/>
              </a:cxn>
              <a:cxn ang="0">
                <a:pos x="127" y="91"/>
              </a:cxn>
              <a:cxn ang="0">
                <a:pos x="112" y="65"/>
              </a:cxn>
              <a:cxn ang="0">
                <a:pos x="35" y="150"/>
              </a:cxn>
              <a:cxn ang="0">
                <a:pos x="36" y="176"/>
              </a:cxn>
              <a:cxn ang="0">
                <a:pos x="0" y="185"/>
              </a:cxn>
              <a:cxn ang="0">
                <a:pos x="15" y="158"/>
              </a:cxn>
              <a:cxn ang="0">
                <a:pos x="183" y="0"/>
              </a:cxn>
              <a:cxn ang="0">
                <a:pos x="151" y="13"/>
              </a:cxn>
              <a:cxn ang="0">
                <a:pos x="138" y="45"/>
              </a:cxn>
              <a:cxn ang="0">
                <a:pos x="158" y="81"/>
              </a:cxn>
              <a:cxn ang="0">
                <a:pos x="192" y="89"/>
              </a:cxn>
              <a:cxn ang="0">
                <a:pos x="225" y="62"/>
              </a:cxn>
              <a:cxn ang="0">
                <a:pos x="225" y="27"/>
              </a:cxn>
              <a:cxn ang="0">
                <a:pos x="192" y="0"/>
              </a:cxn>
              <a:cxn ang="0">
                <a:pos x="265" y="174"/>
              </a:cxn>
              <a:cxn ang="0">
                <a:pos x="256" y="136"/>
              </a:cxn>
              <a:cxn ang="0">
                <a:pos x="279" y="136"/>
              </a:cxn>
              <a:cxn ang="0">
                <a:pos x="316" y="165"/>
              </a:cxn>
              <a:cxn ang="0">
                <a:pos x="100" y="272"/>
              </a:cxn>
              <a:cxn ang="0">
                <a:pos x="51" y="165"/>
              </a:cxn>
              <a:cxn ang="0">
                <a:pos x="85" y="136"/>
              </a:cxn>
              <a:cxn ang="0">
                <a:pos x="109" y="136"/>
              </a:cxn>
              <a:cxn ang="0">
                <a:pos x="100" y="174"/>
              </a:cxn>
              <a:cxn ang="0">
                <a:pos x="252" y="159"/>
              </a:cxn>
              <a:cxn ang="0">
                <a:pos x="210" y="109"/>
              </a:cxn>
              <a:cxn ang="0">
                <a:pos x="154" y="109"/>
              </a:cxn>
              <a:cxn ang="0">
                <a:pos x="112" y="159"/>
              </a:cxn>
            </a:cxnLst>
            <a:rect l="0" t="0" r="r" b="b"/>
            <a:pathLst>
              <a:path w="364" h="301">
                <a:moveTo>
                  <a:pt x="332" y="98"/>
                </a:moveTo>
                <a:lnTo>
                  <a:pt x="332" y="98"/>
                </a:lnTo>
                <a:lnTo>
                  <a:pt x="323" y="100"/>
                </a:lnTo>
                <a:lnTo>
                  <a:pt x="317" y="105"/>
                </a:lnTo>
                <a:lnTo>
                  <a:pt x="312" y="110"/>
                </a:lnTo>
                <a:lnTo>
                  <a:pt x="310" y="120"/>
                </a:lnTo>
                <a:lnTo>
                  <a:pt x="310" y="120"/>
                </a:lnTo>
                <a:lnTo>
                  <a:pt x="312" y="127"/>
                </a:lnTo>
                <a:lnTo>
                  <a:pt x="317" y="134"/>
                </a:lnTo>
                <a:lnTo>
                  <a:pt x="323" y="138"/>
                </a:lnTo>
                <a:lnTo>
                  <a:pt x="332" y="139"/>
                </a:lnTo>
                <a:lnTo>
                  <a:pt x="332" y="139"/>
                </a:lnTo>
                <a:lnTo>
                  <a:pt x="339" y="138"/>
                </a:lnTo>
                <a:lnTo>
                  <a:pt x="346" y="134"/>
                </a:lnTo>
                <a:lnTo>
                  <a:pt x="350" y="127"/>
                </a:lnTo>
                <a:lnTo>
                  <a:pt x="352" y="120"/>
                </a:lnTo>
                <a:lnTo>
                  <a:pt x="352" y="120"/>
                </a:lnTo>
                <a:lnTo>
                  <a:pt x="350" y="110"/>
                </a:lnTo>
                <a:lnTo>
                  <a:pt x="346" y="105"/>
                </a:lnTo>
                <a:lnTo>
                  <a:pt x="339" y="100"/>
                </a:lnTo>
                <a:lnTo>
                  <a:pt x="332" y="98"/>
                </a:lnTo>
                <a:lnTo>
                  <a:pt x="332" y="98"/>
                </a:lnTo>
                <a:close/>
                <a:moveTo>
                  <a:pt x="35" y="98"/>
                </a:moveTo>
                <a:lnTo>
                  <a:pt x="35" y="98"/>
                </a:lnTo>
                <a:lnTo>
                  <a:pt x="25" y="100"/>
                </a:lnTo>
                <a:lnTo>
                  <a:pt x="20" y="105"/>
                </a:lnTo>
                <a:lnTo>
                  <a:pt x="15" y="110"/>
                </a:lnTo>
                <a:lnTo>
                  <a:pt x="13" y="120"/>
                </a:lnTo>
                <a:lnTo>
                  <a:pt x="13" y="120"/>
                </a:lnTo>
                <a:lnTo>
                  <a:pt x="15" y="127"/>
                </a:lnTo>
                <a:lnTo>
                  <a:pt x="20" y="134"/>
                </a:lnTo>
                <a:lnTo>
                  <a:pt x="25" y="138"/>
                </a:lnTo>
                <a:lnTo>
                  <a:pt x="35" y="139"/>
                </a:lnTo>
                <a:lnTo>
                  <a:pt x="35" y="139"/>
                </a:lnTo>
                <a:lnTo>
                  <a:pt x="42" y="138"/>
                </a:lnTo>
                <a:lnTo>
                  <a:pt x="49" y="134"/>
                </a:lnTo>
                <a:lnTo>
                  <a:pt x="53" y="127"/>
                </a:lnTo>
                <a:lnTo>
                  <a:pt x="54" y="120"/>
                </a:lnTo>
                <a:lnTo>
                  <a:pt x="54" y="120"/>
                </a:lnTo>
                <a:lnTo>
                  <a:pt x="53" y="110"/>
                </a:lnTo>
                <a:lnTo>
                  <a:pt x="49" y="105"/>
                </a:lnTo>
                <a:lnTo>
                  <a:pt x="42" y="100"/>
                </a:lnTo>
                <a:lnTo>
                  <a:pt x="35" y="98"/>
                </a:lnTo>
                <a:lnTo>
                  <a:pt x="35" y="98"/>
                </a:lnTo>
                <a:close/>
                <a:moveTo>
                  <a:pt x="270" y="60"/>
                </a:moveTo>
                <a:lnTo>
                  <a:pt x="270" y="60"/>
                </a:lnTo>
                <a:lnTo>
                  <a:pt x="263" y="62"/>
                </a:lnTo>
                <a:lnTo>
                  <a:pt x="258" y="63"/>
                </a:lnTo>
                <a:lnTo>
                  <a:pt x="252" y="65"/>
                </a:lnTo>
                <a:lnTo>
                  <a:pt x="248" y="69"/>
                </a:lnTo>
                <a:lnTo>
                  <a:pt x="245" y="74"/>
                </a:lnTo>
                <a:lnTo>
                  <a:pt x="241" y="80"/>
                </a:lnTo>
                <a:lnTo>
                  <a:pt x="239" y="85"/>
                </a:lnTo>
                <a:lnTo>
                  <a:pt x="239" y="91"/>
                </a:lnTo>
                <a:lnTo>
                  <a:pt x="239" y="91"/>
                </a:lnTo>
                <a:lnTo>
                  <a:pt x="239" y="98"/>
                </a:lnTo>
                <a:lnTo>
                  <a:pt x="241" y="103"/>
                </a:lnTo>
                <a:lnTo>
                  <a:pt x="245" y="109"/>
                </a:lnTo>
                <a:lnTo>
                  <a:pt x="248" y="112"/>
                </a:lnTo>
                <a:lnTo>
                  <a:pt x="252" y="116"/>
                </a:lnTo>
                <a:lnTo>
                  <a:pt x="258" y="120"/>
                </a:lnTo>
                <a:lnTo>
                  <a:pt x="263" y="121"/>
                </a:lnTo>
                <a:lnTo>
                  <a:pt x="270" y="121"/>
                </a:lnTo>
                <a:lnTo>
                  <a:pt x="270" y="121"/>
                </a:lnTo>
                <a:lnTo>
                  <a:pt x="276" y="121"/>
                </a:lnTo>
                <a:lnTo>
                  <a:pt x="281" y="120"/>
                </a:lnTo>
                <a:lnTo>
                  <a:pt x="287" y="116"/>
                </a:lnTo>
                <a:lnTo>
                  <a:pt x="292" y="112"/>
                </a:lnTo>
                <a:lnTo>
                  <a:pt x="296" y="109"/>
                </a:lnTo>
                <a:lnTo>
                  <a:pt x="297" y="103"/>
                </a:lnTo>
                <a:lnTo>
                  <a:pt x="299" y="98"/>
                </a:lnTo>
                <a:lnTo>
                  <a:pt x="301" y="91"/>
                </a:lnTo>
                <a:lnTo>
                  <a:pt x="301" y="91"/>
                </a:lnTo>
                <a:lnTo>
                  <a:pt x="299" y="85"/>
                </a:lnTo>
                <a:lnTo>
                  <a:pt x="297" y="80"/>
                </a:lnTo>
                <a:lnTo>
                  <a:pt x="296" y="74"/>
                </a:lnTo>
                <a:lnTo>
                  <a:pt x="292" y="69"/>
                </a:lnTo>
                <a:lnTo>
                  <a:pt x="287" y="65"/>
                </a:lnTo>
                <a:lnTo>
                  <a:pt x="281" y="63"/>
                </a:lnTo>
                <a:lnTo>
                  <a:pt x="276" y="62"/>
                </a:lnTo>
                <a:lnTo>
                  <a:pt x="270" y="60"/>
                </a:lnTo>
                <a:lnTo>
                  <a:pt x="270" y="60"/>
                </a:lnTo>
                <a:close/>
                <a:moveTo>
                  <a:pt x="364" y="248"/>
                </a:moveTo>
                <a:lnTo>
                  <a:pt x="330" y="248"/>
                </a:lnTo>
                <a:lnTo>
                  <a:pt x="330" y="183"/>
                </a:lnTo>
                <a:lnTo>
                  <a:pt x="330" y="183"/>
                </a:lnTo>
                <a:lnTo>
                  <a:pt x="330" y="176"/>
                </a:lnTo>
                <a:lnTo>
                  <a:pt x="328" y="167"/>
                </a:lnTo>
                <a:lnTo>
                  <a:pt x="321" y="152"/>
                </a:lnTo>
                <a:lnTo>
                  <a:pt x="321" y="152"/>
                </a:lnTo>
                <a:lnTo>
                  <a:pt x="332" y="150"/>
                </a:lnTo>
                <a:lnTo>
                  <a:pt x="332" y="150"/>
                </a:lnTo>
                <a:lnTo>
                  <a:pt x="337" y="152"/>
                </a:lnTo>
                <a:lnTo>
                  <a:pt x="345" y="154"/>
                </a:lnTo>
                <a:lnTo>
                  <a:pt x="350" y="158"/>
                </a:lnTo>
                <a:lnTo>
                  <a:pt x="355" y="161"/>
                </a:lnTo>
                <a:lnTo>
                  <a:pt x="359" y="167"/>
                </a:lnTo>
                <a:lnTo>
                  <a:pt x="363" y="172"/>
                </a:lnTo>
                <a:lnTo>
                  <a:pt x="364" y="178"/>
                </a:lnTo>
                <a:lnTo>
                  <a:pt x="364" y="185"/>
                </a:lnTo>
                <a:lnTo>
                  <a:pt x="364" y="248"/>
                </a:lnTo>
                <a:close/>
                <a:moveTo>
                  <a:pt x="96" y="60"/>
                </a:moveTo>
                <a:lnTo>
                  <a:pt x="96" y="60"/>
                </a:lnTo>
                <a:lnTo>
                  <a:pt x="89" y="62"/>
                </a:lnTo>
                <a:lnTo>
                  <a:pt x="83" y="63"/>
                </a:lnTo>
                <a:lnTo>
                  <a:pt x="78" y="65"/>
                </a:lnTo>
                <a:lnTo>
                  <a:pt x="74" y="69"/>
                </a:lnTo>
                <a:lnTo>
                  <a:pt x="71" y="74"/>
                </a:lnTo>
                <a:lnTo>
                  <a:pt x="67" y="80"/>
                </a:lnTo>
                <a:lnTo>
                  <a:pt x="65" y="85"/>
                </a:lnTo>
                <a:lnTo>
                  <a:pt x="65" y="91"/>
                </a:lnTo>
                <a:lnTo>
                  <a:pt x="65" y="91"/>
                </a:lnTo>
                <a:lnTo>
                  <a:pt x="65" y="98"/>
                </a:lnTo>
                <a:lnTo>
                  <a:pt x="67" y="103"/>
                </a:lnTo>
                <a:lnTo>
                  <a:pt x="71" y="109"/>
                </a:lnTo>
                <a:lnTo>
                  <a:pt x="74" y="112"/>
                </a:lnTo>
                <a:lnTo>
                  <a:pt x="78" y="116"/>
                </a:lnTo>
                <a:lnTo>
                  <a:pt x="83" y="120"/>
                </a:lnTo>
                <a:lnTo>
                  <a:pt x="89" y="121"/>
                </a:lnTo>
                <a:lnTo>
                  <a:pt x="96" y="121"/>
                </a:lnTo>
                <a:lnTo>
                  <a:pt x="96" y="121"/>
                </a:lnTo>
                <a:lnTo>
                  <a:pt x="102" y="121"/>
                </a:lnTo>
                <a:lnTo>
                  <a:pt x="107" y="120"/>
                </a:lnTo>
                <a:lnTo>
                  <a:pt x="112" y="116"/>
                </a:lnTo>
                <a:lnTo>
                  <a:pt x="118" y="112"/>
                </a:lnTo>
                <a:lnTo>
                  <a:pt x="122" y="109"/>
                </a:lnTo>
                <a:lnTo>
                  <a:pt x="123" y="103"/>
                </a:lnTo>
                <a:lnTo>
                  <a:pt x="125" y="98"/>
                </a:lnTo>
                <a:lnTo>
                  <a:pt x="127" y="91"/>
                </a:lnTo>
                <a:lnTo>
                  <a:pt x="127" y="91"/>
                </a:lnTo>
                <a:lnTo>
                  <a:pt x="125" y="85"/>
                </a:lnTo>
                <a:lnTo>
                  <a:pt x="123" y="80"/>
                </a:lnTo>
                <a:lnTo>
                  <a:pt x="122" y="74"/>
                </a:lnTo>
                <a:lnTo>
                  <a:pt x="118" y="69"/>
                </a:lnTo>
                <a:lnTo>
                  <a:pt x="112" y="65"/>
                </a:lnTo>
                <a:lnTo>
                  <a:pt x="107" y="63"/>
                </a:lnTo>
                <a:lnTo>
                  <a:pt x="102" y="62"/>
                </a:lnTo>
                <a:lnTo>
                  <a:pt x="96" y="60"/>
                </a:lnTo>
                <a:lnTo>
                  <a:pt x="96" y="60"/>
                </a:lnTo>
                <a:close/>
                <a:moveTo>
                  <a:pt x="35" y="150"/>
                </a:moveTo>
                <a:lnTo>
                  <a:pt x="35" y="150"/>
                </a:lnTo>
                <a:lnTo>
                  <a:pt x="44" y="152"/>
                </a:lnTo>
                <a:lnTo>
                  <a:pt x="44" y="152"/>
                </a:lnTo>
                <a:lnTo>
                  <a:pt x="38" y="167"/>
                </a:lnTo>
                <a:lnTo>
                  <a:pt x="36" y="176"/>
                </a:lnTo>
                <a:lnTo>
                  <a:pt x="35" y="183"/>
                </a:lnTo>
                <a:lnTo>
                  <a:pt x="35" y="248"/>
                </a:lnTo>
                <a:lnTo>
                  <a:pt x="0" y="248"/>
                </a:lnTo>
                <a:lnTo>
                  <a:pt x="0" y="185"/>
                </a:lnTo>
                <a:lnTo>
                  <a:pt x="0" y="185"/>
                </a:lnTo>
                <a:lnTo>
                  <a:pt x="0" y="178"/>
                </a:lnTo>
                <a:lnTo>
                  <a:pt x="2" y="172"/>
                </a:lnTo>
                <a:lnTo>
                  <a:pt x="6" y="167"/>
                </a:lnTo>
                <a:lnTo>
                  <a:pt x="9" y="161"/>
                </a:lnTo>
                <a:lnTo>
                  <a:pt x="15" y="158"/>
                </a:lnTo>
                <a:lnTo>
                  <a:pt x="20" y="154"/>
                </a:lnTo>
                <a:lnTo>
                  <a:pt x="27" y="152"/>
                </a:lnTo>
                <a:lnTo>
                  <a:pt x="35" y="150"/>
                </a:lnTo>
                <a:lnTo>
                  <a:pt x="35" y="150"/>
                </a:lnTo>
                <a:close/>
                <a:moveTo>
                  <a:pt x="183" y="0"/>
                </a:moveTo>
                <a:lnTo>
                  <a:pt x="183" y="0"/>
                </a:lnTo>
                <a:lnTo>
                  <a:pt x="174" y="0"/>
                </a:lnTo>
                <a:lnTo>
                  <a:pt x="165" y="4"/>
                </a:lnTo>
                <a:lnTo>
                  <a:pt x="158" y="7"/>
                </a:lnTo>
                <a:lnTo>
                  <a:pt x="151" y="13"/>
                </a:lnTo>
                <a:lnTo>
                  <a:pt x="145" y="20"/>
                </a:lnTo>
                <a:lnTo>
                  <a:pt x="141" y="27"/>
                </a:lnTo>
                <a:lnTo>
                  <a:pt x="138" y="36"/>
                </a:lnTo>
                <a:lnTo>
                  <a:pt x="138" y="45"/>
                </a:lnTo>
                <a:lnTo>
                  <a:pt x="138" y="45"/>
                </a:lnTo>
                <a:lnTo>
                  <a:pt x="138" y="54"/>
                </a:lnTo>
                <a:lnTo>
                  <a:pt x="141" y="62"/>
                </a:lnTo>
                <a:lnTo>
                  <a:pt x="145" y="71"/>
                </a:lnTo>
                <a:lnTo>
                  <a:pt x="151" y="76"/>
                </a:lnTo>
                <a:lnTo>
                  <a:pt x="158" y="81"/>
                </a:lnTo>
                <a:lnTo>
                  <a:pt x="165" y="87"/>
                </a:lnTo>
                <a:lnTo>
                  <a:pt x="174" y="89"/>
                </a:lnTo>
                <a:lnTo>
                  <a:pt x="183" y="91"/>
                </a:lnTo>
                <a:lnTo>
                  <a:pt x="183" y="91"/>
                </a:lnTo>
                <a:lnTo>
                  <a:pt x="192" y="89"/>
                </a:lnTo>
                <a:lnTo>
                  <a:pt x="200" y="87"/>
                </a:lnTo>
                <a:lnTo>
                  <a:pt x="209" y="81"/>
                </a:lnTo>
                <a:lnTo>
                  <a:pt x="214" y="76"/>
                </a:lnTo>
                <a:lnTo>
                  <a:pt x="219" y="71"/>
                </a:lnTo>
                <a:lnTo>
                  <a:pt x="225" y="62"/>
                </a:lnTo>
                <a:lnTo>
                  <a:pt x="227" y="54"/>
                </a:lnTo>
                <a:lnTo>
                  <a:pt x="229" y="45"/>
                </a:lnTo>
                <a:lnTo>
                  <a:pt x="229" y="45"/>
                </a:lnTo>
                <a:lnTo>
                  <a:pt x="227" y="36"/>
                </a:lnTo>
                <a:lnTo>
                  <a:pt x="225" y="27"/>
                </a:lnTo>
                <a:lnTo>
                  <a:pt x="219" y="20"/>
                </a:lnTo>
                <a:lnTo>
                  <a:pt x="214" y="13"/>
                </a:lnTo>
                <a:lnTo>
                  <a:pt x="209" y="7"/>
                </a:lnTo>
                <a:lnTo>
                  <a:pt x="200" y="4"/>
                </a:lnTo>
                <a:lnTo>
                  <a:pt x="192" y="0"/>
                </a:lnTo>
                <a:lnTo>
                  <a:pt x="183" y="0"/>
                </a:lnTo>
                <a:lnTo>
                  <a:pt x="183" y="0"/>
                </a:lnTo>
                <a:close/>
                <a:moveTo>
                  <a:pt x="319" y="272"/>
                </a:moveTo>
                <a:lnTo>
                  <a:pt x="265" y="272"/>
                </a:lnTo>
                <a:lnTo>
                  <a:pt x="265" y="174"/>
                </a:lnTo>
                <a:lnTo>
                  <a:pt x="265" y="174"/>
                </a:lnTo>
                <a:lnTo>
                  <a:pt x="265" y="163"/>
                </a:lnTo>
                <a:lnTo>
                  <a:pt x="263" y="154"/>
                </a:lnTo>
                <a:lnTo>
                  <a:pt x="259" y="145"/>
                </a:lnTo>
                <a:lnTo>
                  <a:pt x="256" y="136"/>
                </a:lnTo>
                <a:lnTo>
                  <a:pt x="256" y="136"/>
                </a:lnTo>
                <a:lnTo>
                  <a:pt x="263" y="134"/>
                </a:lnTo>
                <a:lnTo>
                  <a:pt x="270" y="134"/>
                </a:lnTo>
                <a:lnTo>
                  <a:pt x="270" y="134"/>
                </a:lnTo>
                <a:lnTo>
                  <a:pt x="279" y="136"/>
                </a:lnTo>
                <a:lnTo>
                  <a:pt x="288" y="138"/>
                </a:lnTo>
                <a:lnTo>
                  <a:pt x="297" y="143"/>
                </a:lnTo>
                <a:lnTo>
                  <a:pt x="305" y="149"/>
                </a:lnTo>
                <a:lnTo>
                  <a:pt x="310" y="156"/>
                </a:lnTo>
                <a:lnTo>
                  <a:pt x="316" y="165"/>
                </a:lnTo>
                <a:lnTo>
                  <a:pt x="317" y="174"/>
                </a:lnTo>
                <a:lnTo>
                  <a:pt x="319" y="183"/>
                </a:lnTo>
                <a:lnTo>
                  <a:pt x="319" y="272"/>
                </a:lnTo>
                <a:close/>
                <a:moveTo>
                  <a:pt x="100" y="174"/>
                </a:moveTo>
                <a:lnTo>
                  <a:pt x="100" y="272"/>
                </a:lnTo>
                <a:lnTo>
                  <a:pt x="45" y="272"/>
                </a:lnTo>
                <a:lnTo>
                  <a:pt x="45" y="183"/>
                </a:lnTo>
                <a:lnTo>
                  <a:pt x="45" y="183"/>
                </a:lnTo>
                <a:lnTo>
                  <a:pt x="47" y="174"/>
                </a:lnTo>
                <a:lnTo>
                  <a:pt x="51" y="165"/>
                </a:lnTo>
                <a:lnTo>
                  <a:pt x="54" y="156"/>
                </a:lnTo>
                <a:lnTo>
                  <a:pt x="60" y="149"/>
                </a:lnTo>
                <a:lnTo>
                  <a:pt x="67" y="143"/>
                </a:lnTo>
                <a:lnTo>
                  <a:pt x="76" y="138"/>
                </a:lnTo>
                <a:lnTo>
                  <a:pt x="85" y="136"/>
                </a:lnTo>
                <a:lnTo>
                  <a:pt x="96" y="134"/>
                </a:lnTo>
                <a:lnTo>
                  <a:pt x="96" y="134"/>
                </a:lnTo>
                <a:lnTo>
                  <a:pt x="103" y="134"/>
                </a:lnTo>
                <a:lnTo>
                  <a:pt x="109" y="136"/>
                </a:lnTo>
                <a:lnTo>
                  <a:pt x="109" y="136"/>
                </a:lnTo>
                <a:lnTo>
                  <a:pt x="105" y="145"/>
                </a:lnTo>
                <a:lnTo>
                  <a:pt x="102" y="154"/>
                </a:lnTo>
                <a:lnTo>
                  <a:pt x="100" y="163"/>
                </a:lnTo>
                <a:lnTo>
                  <a:pt x="100" y="174"/>
                </a:lnTo>
                <a:lnTo>
                  <a:pt x="100" y="174"/>
                </a:lnTo>
                <a:close/>
                <a:moveTo>
                  <a:pt x="111" y="301"/>
                </a:moveTo>
                <a:lnTo>
                  <a:pt x="254" y="301"/>
                </a:lnTo>
                <a:lnTo>
                  <a:pt x="254" y="174"/>
                </a:lnTo>
                <a:lnTo>
                  <a:pt x="254" y="174"/>
                </a:lnTo>
                <a:lnTo>
                  <a:pt x="252" y="159"/>
                </a:lnTo>
                <a:lnTo>
                  <a:pt x="248" y="145"/>
                </a:lnTo>
                <a:lnTo>
                  <a:pt x="241" y="134"/>
                </a:lnTo>
                <a:lnTo>
                  <a:pt x="232" y="123"/>
                </a:lnTo>
                <a:lnTo>
                  <a:pt x="223" y="114"/>
                </a:lnTo>
                <a:lnTo>
                  <a:pt x="210" y="109"/>
                </a:lnTo>
                <a:lnTo>
                  <a:pt x="198" y="103"/>
                </a:lnTo>
                <a:lnTo>
                  <a:pt x="183" y="101"/>
                </a:lnTo>
                <a:lnTo>
                  <a:pt x="183" y="101"/>
                </a:lnTo>
                <a:lnTo>
                  <a:pt x="169" y="103"/>
                </a:lnTo>
                <a:lnTo>
                  <a:pt x="154" y="109"/>
                </a:lnTo>
                <a:lnTo>
                  <a:pt x="143" y="114"/>
                </a:lnTo>
                <a:lnTo>
                  <a:pt x="132" y="123"/>
                </a:lnTo>
                <a:lnTo>
                  <a:pt x="123" y="134"/>
                </a:lnTo>
                <a:lnTo>
                  <a:pt x="116" y="145"/>
                </a:lnTo>
                <a:lnTo>
                  <a:pt x="112" y="159"/>
                </a:lnTo>
                <a:lnTo>
                  <a:pt x="111" y="174"/>
                </a:lnTo>
                <a:lnTo>
                  <a:pt x="111" y="30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1" name="Freeform 101"/>
          <p:cNvSpPr>
            <a:spLocks noChangeArrowheads="1"/>
          </p:cNvSpPr>
          <p:nvPr/>
        </p:nvSpPr>
        <p:spPr bwMode="auto">
          <a:xfrm>
            <a:off x="3585199" y="4671218"/>
            <a:ext cx="338328" cy="265176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3" name="Rectangle 3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80164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3" name="Rectangle 3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80762" y="3133634"/>
            <a:ext cx="1202910" cy="1301790"/>
            <a:chOff x="5307683" y="3035179"/>
            <a:chExt cx="1603880" cy="1735720"/>
          </a:xfrm>
        </p:grpSpPr>
        <p:grpSp>
          <p:nvGrpSpPr>
            <p:cNvPr id="45" name="Group 44"/>
            <p:cNvGrpSpPr/>
            <p:nvPr/>
          </p:nvGrpSpPr>
          <p:grpSpPr>
            <a:xfrm>
              <a:off x="5307683" y="3035179"/>
              <a:ext cx="818284" cy="1728093"/>
              <a:chOff x="5307683" y="3035179"/>
              <a:chExt cx="818284" cy="1728093"/>
            </a:xfrm>
            <a:solidFill>
              <a:schemeClr val="accent2"/>
            </a:solidFill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>
                <a:off x="5891704" y="3119077"/>
                <a:ext cx="113318" cy="261502"/>
              </a:xfrm>
              <a:custGeom>
                <a:avLst/>
                <a:gdLst>
                  <a:gd name="T0" fmla="*/ 37 w 74"/>
                  <a:gd name="T1" fmla="*/ 48 h 171"/>
                  <a:gd name="T2" fmla="*/ 44 w 74"/>
                  <a:gd name="T3" fmla="*/ 47 h 171"/>
                  <a:gd name="T4" fmla="*/ 52 w 74"/>
                  <a:gd name="T5" fmla="*/ 77 h 171"/>
                  <a:gd name="T6" fmla="*/ 45 w 74"/>
                  <a:gd name="T7" fmla="*/ 105 h 171"/>
                  <a:gd name="T8" fmla="*/ 42 w 74"/>
                  <a:gd name="T9" fmla="*/ 118 h 171"/>
                  <a:gd name="T10" fmla="*/ 43 w 74"/>
                  <a:gd name="T11" fmla="*/ 166 h 171"/>
                  <a:gd name="T12" fmla="*/ 50 w 74"/>
                  <a:gd name="T13" fmla="*/ 171 h 171"/>
                  <a:gd name="T14" fmla="*/ 53 w 74"/>
                  <a:gd name="T15" fmla="*/ 170 h 171"/>
                  <a:gd name="T16" fmla="*/ 57 w 74"/>
                  <a:gd name="T17" fmla="*/ 160 h 171"/>
                  <a:gd name="T18" fmla="*/ 57 w 74"/>
                  <a:gd name="T19" fmla="*/ 122 h 171"/>
                  <a:gd name="T20" fmla="*/ 61 w 74"/>
                  <a:gd name="T21" fmla="*/ 110 h 171"/>
                  <a:gd name="T22" fmla="*/ 68 w 74"/>
                  <a:gd name="T23" fmla="*/ 78 h 171"/>
                  <a:gd name="T24" fmla="*/ 58 w 74"/>
                  <a:gd name="T25" fmla="*/ 40 h 171"/>
                  <a:gd name="T26" fmla="*/ 64 w 74"/>
                  <a:gd name="T27" fmla="*/ 33 h 171"/>
                  <a:gd name="T28" fmla="*/ 74 w 74"/>
                  <a:gd name="T29" fmla="*/ 10 h 171"/>
                  <a:gd name="T30" fmla="*/ 67 w 74"/>
                  <a:gd name="T31" fmla="*/ 1 h 171"/>
                  <a:gd name="T32" fmla="*/ 58 w 74"/>
                  <a:gd name="T33" fmla="*/ 7 h 171"/>
                  <a:gd name="T34" fmla="*/ 51 w 74"/>
                  <a:gd name="T35" fmla="*/ 24 h 171"/>
                  <a:gd name="T36" fmla="*/ 45 w 74"/>
                  <a:gd name="T37" fmla="*/ 30 h 171"/>
                  <a:gd name="T38" fmla="*/ 41 w 74"/>
                  <a:gd name="T39" fmla="*/ 32 h 171"/>
                  <a:gd name="T40" fmla="*/ 37 w 74"/>
                  <a:gd name="T41" fmla="*/ 32 h 171"/>
                  <a:gd name="T42" fmla="*/ 15 w 74"/>
                  <a:gd name="T43" fmla="*/ 26 h 171"/>
                  <a:gd name="T44" fmla="*/ 3 w 74"/>
                  <a:gd name="T45" fmla="*/ 26 h 171"/>
                  <a:gd name="T46" fmla="*/ 3 w 74"/>
                  <a:gd name="T47" fmla="*/ 38 h 171"/>
                  <a:gd name="T48" fmla="*/ 36 w 74"/>
                  <a:gd name="T49" fmla="*/ 48 h 171"/>
                  <a:gd name="T50" fmla="*/ 37 w 74"/>
                  <a:gd name="T51" fmla="*/ 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71">
                    <a:moveTo>
                      <a:pt x="37" y="48"/>
                    </a:moveTo>
                    <a:cubicBezTo>
                      <a:pt x="39" y="48"/>
                      <a:pt x="41" y="48"/>
                      <a:pt x="44" y="47"/>
                    </a:cubicBezTo>
                    <a:cubicBezTo>
                      <a:pt x="51" y="55"/>
                      <a:pt x="53" y="67"/>
                      <a:pt x="52" y="77"/>
                    </a:cubicBezTo>
                    <a:cubicBezTo>
                      <a:pt x="51" y="86"/>
                      <a:pt x="48" y="96"/>
                      <a:pt x="45" y="105"/>
                    </a:cubicBezTo>
                    <a:cubicBezTo>
                      <a:pt x="44" y="109"/>
                      <a:pt x="43" y="114"/>
                      <a:pt x="42" y="118"/>
                    </a:cubicBezTo>
                    <a:cubicBezTo>
                      <a:pt x="37" y="138"/>
                      <a:pt x="37" y="153"/>
                      <a:pt x="43" y="166"/>
                    </a:cubicBezTo>
                    <a:cubicBezTo>
                      <a:pt x="44" y="169"/>
                      <a:pt x="47" y="171"/>
                      <a:pt x="50" y="171"/>
                    </a:cubicBezTo>
                    <a:cubicBezTo>
                      <a:pt x="51" y="171"/>
                      <a:pt x="52" y="171"/>
                      <a:pt x="53" y="170"/>
                    </a:cubicBezTo>
                    <a:cubicBezTo>
                      <a:pt x="57" y="169"/>
                      <a:pt x="59" y="164"/>
                      <a:pt x="57" y="160"/>
                    </a:cubicBezTo>
                    <a:cubicBezTo>
                      <a:pt x="53" y="150"/>
                      <a:pt x="53" y="138"/>
                      <a:pt x="57" y="122"/>
                    </a:cubicBezTo>
                    <a:cubicBezTo>
                      <a:pt x="58" y="118"/>
                      <a:pt x="60" y="114"/>
                      <a:pt x="61" y="110"/>
                    </a:cubicBezTo>
                    <a:cubicBezTo>
                      <a:pt x="64" y="100"/>
                      <a:pt x="67" y="89"/>
                      <a:pt x="68" y="78"/>
                    </a:cubicBezTo>
                    <a:cubicBezTo>
                      <a:pt x="69" y="63"/>
                      <a:pt x="66" y="50"/>
                      <a:pt x="58" y="40"/>
                    </a:cubicBezTo>
                    <a:cubicBezTo>
                      <a:pt x="61" y="38"/>
                      <a:pt x="62" y="36"/>
                      <a:pt x="64" y="33"/>
                    </a:cubicBezTo>
                    <a:cubicBezTo>
                      <a:pt x="69" y="26"/>
                      <a:pt x="72" y="18"/>
                      <a:pt x="74" y="10"/>
                    </a:cubicBezTo>
                    <a:cubicBezTo>
                      <a:pt x="74" y="6"/>
                      <a:pt x="72" y="2"/>
                      <a:pt x="67" y="1"/>
                    </a:cubicBezTo>
                    <a:cubicBezTo>
                      <a:pt x="63" y="0"/>
                      <a:pt x="59" y="3"/>
                      <a:pt x="58" y="7"/>
                    </a:cubicBezTo>
                    <a:cubicBezTo>
                      <a:pt x="57" y="13"/>
                      <a:pt x="54" y="19"/>
                      <a:pt x="51" y="24"/>
                    </a:cubicBezTo>
                    <a:cubicBezTo>
                      <a:pt x="49" y="27"/>
                      <a:pt x="47" y="29"/>
                      <a:pt x="45" y="30"/>
                    </a:cubicBezTo>
                    <a:cubicBezTo>
                      <a:pt x="44" y="30"/>
                      <a:pt x="42" y="31"/>
                      <a:pt x="41" y="32"/>
                    </a:cubicBezTo>
                    <a:cubicBezTo>
                      <a:pt x="40" y="32"/>
                      <a:pt x="38" y="32"/>
                      <a:pt x="37" y="32"/>
                    </a:cubicBezTo>
                    <a:cubicBezTo>
                      <a:pt x="28" y="32"/>
                      <a:pt x="19" y="31"/>
                      <a:pt x="15" y="26"/>
                    </a:cubicBezTo>
                    <a:cubicBezTo>
                      <a:pt x="12" y="23"/>
                      <a:pt x="6" y="23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12" y="47"/>
                      <a:pt x="25" y="48"/>
                      <a:pt x="36" y="48"/>
                    </a:cubicBezTo>
                    <a:cubicBezTo>
                      <a:pt x="37" y="48"/>
                      <a:pt x="37" y="48"/>
                      <a:pt x="3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5699936" y="3395834"/>
                <a:ext cx="58838" cy="184141"/>
              </a:xfrm>
              <a:custGeom>
                <a:avLst/>
                <a:gdLst>
                  <a:gd name="T0" fmla="*/ 17 w 39"/>
                  <a:gd name="T1" fmla="*/ 121 h 121"/>
                  <a:gd name="T2" fmla="*/ 22 w 39"/>
                  <a:gd name="T3" fmla="*/ 120 h 121"/>
                  <a:gd name="T4" fmla="*/ 24 w 39"/>
                  <a:gd name="T5" fmla="*/ 109 h 121"/>
                  <a:gd name="T6" fmla="*/ 21 w 39"/>
                  <a:gd name="T7" fmla="*/ 78 h 121"/>
                  <a:gd name="T8" fmla="*/ 26 w 39"/>
                  <a:gd name="T9" fmla="*/ 69 h 121"/>
                  <a:gd name="T10" fmla="*/ 31 w 39"/>
                  <a:gd name="T11" fmla="*/ 61 h 121"/>
                  <a:gd name="T12" fmla="*/ 28 w 39"/>
                  <a:gd name="T13" fmla="*/ 5 h 121"/>
                  <a:gd name="T14" fmla="*/ 17 w 39"/>
                  <a:gd name="T15" fmla="*/ 2 h 121"/>
                  <a:gd name="T16" fmla="*/ 14 w 39"/>
                  <a:gd name="T17" fmla="*/ 13 h 121"/>
                  <a:gd name="T18" fmla="*/ 16 w 39"/>
                  <a:gd name="T19" fmla="*/ 54 h 121"/>
                  <a:gd name="T20" fmla="*/ 12 w 39"/>
                  <a:gd name="T21" fmla="*/ 61 h 121"/>
                  <a:gd name="T22" fmla="*/ 7 w 39"/>
                  <a:gd name="T23" fmla="*/ 72 h 121"/>
                  <a:gd name="T24" fmla="*/ 10 w 39"/>
                  <a:gd name="T25" fmla="*/ 117 h 121"/>
                  <a:gd name="T26" fmla="*/ 17 w 39"/>
                  <a:gd name="T2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121">
                    <a:moveTo>
                      <a:pt x="17" y="121"/>
                    </a:moveTo>
                    <a:cubicBezTo>
                      <a:pt x="19" y="121"/>
                      <a:pt x="20" y="121"/>
                      <a:pt x="22" y="120"/>
                    </a:cubicBezTo>
                    <a:cubicBezTo>
                      <a:pt x="25" y="117"/>
                      <a:pt x="26" y="113"/>
                      <a:pt x="24" y="109"/>
                    </a:cubicBezTo>
                    <a:cubicBezTo>
                      <a:pt x="18" y="100"/>
                      <a:pt x="17" y="88"/>
                      <a:pt x="21" y="78"/>
                    </a:cubicBezTo>
                    <a:cubicBezTo>
                      <a:pt x="23" y="75"/>
                      <a:pt x="24" y="72"/>
                      <a:pt x="26" y="69"/>
                    </a:cubicBezTo>
                    <a:cubicBezTo>
                      <a:pt x="28" y="66"/>
                      <a:pt x="29" y="64"/>
                      <a:pt x="31" y="61"/>
                    </a:cubicBezTo>
                    <a:cubicBezTo>
                      <a:pt x="39" y="43"/>
                      <a:pt x="38" y="22"/>
                      <a:pt x="28" y="5"/>
                    </a:cubicBezTo>
                    <a:cubicBezTo>
                      <a:pt x="26" y="1"/>
                      <a:pt x="21" y="0"/>
                      <a:pt x="17" y="2"/>
                    </a:cubicBezTo>
                    <a:cubicBezTo>
                      <a:pt x="13" y="4"/>
                      <a:pt x="12" y="9"/>
                      <a:pt x="14" y="13"/>
                    </a:cubicBezTo>
                    <a:cubicBezTo>
                      <a:pt x="21" y="25"/>
                      <a:pt x="22" y="41"/>
                      <a:pt x="16" y="54"/>
                    </a:cubicBezTo>
                    <a:cubicBezTo>
                      <a:pt x="15" y="56"/>
                      <a:pt x="13" y="58"/>
                      <a:pt x="12" y="61"/>
                    </a:cubicBezTo>
                    <a:cubicBezTo>
                      <a:pt x="10" y="64"/>
                      <a:pt x="8" y="68"/>
                      <a:pt x="7" y="72"/>
                    </a:cubicBezTo>
                    <a:cubicBezTo>
                      <a:pt x="0" y="86"/>
                      <a:pt x="2" y="104"/>
                      <a:pt x="10" y="117"/>
                    </a:cubicBezTo>
                    <a:cubicBezTo>
                      <a:pt x="12" y="120"/>
                      <a:pt x="15" y="121"/>
                      <a:pt x="17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5924392" y="3431790"/>
                <a:ext cx="58838" cy="193947"/>
              </a:xfrm>
              <a:custGeom>
                <a:avLst/>
                <a:gdLst>
                  <a:gd name="T0" fmla="*/ 16 w 39"/>
                  <a:gd name="T1" fmla="*/ 93 h 127"/>
                  <a:gd name="T2" fmla="*/ 16 w 39"/>
                  <a:gd name="T3" fmla="*/ 117 h 127"/>
                  <a:gd name="T4" fmla="*/ 21 w 39"/>
                  <a:gd name="T5" fmla="*/ 127 h 127"/>
                  <a:gd name="T6" fmla="*/ 23 w 39"/>
                  <a:gd name="T7" fmla="*/ 127 h 127"/>
                  <a:gd name="T8" fmla="*/ 31 w 39"/>
                  <a:gd name="T9" fmla="*/ 122 h 127"/>
                  <a:gd name="T10" fmla="*/ 32 w 39"/>
                  <a:gd name="T11" fmla="*/ 88 h 127"/>
                  <a:gd name="T12" fmla="*/ 27 w 39"/>
                  <a:gd name="T13" fmla="*/ 77 h 127"/>
                  <a:gd name="T14" fmla="*/ 24 w 39"/>
                  <a:gd name="T15" fmla="*/ 70 h 127"/>
                  <a:gd name="T16" fmla="*/ 36 w 39"/>
                  <a:gd name="T17" fmla="*/ 15 h 127"/>
                  <a:gd name="T18" fmla="*/ 36 w 39"/>
                  <a:gd name="T19" fmla="*/ 4 h 127"/>
                  <a:gd name="T20" fmla="*/ 25 w 39"/>
                  <a:gd name="T21" fmla="*/ 4 h 127"/>
                  <a:gd name="T22" fmla="*/ 9 w 39"/>
                  <a:gd name="T23" fmla="*/ 76 h 127"/>
                  <a:gd name="T24" fmla="*/ 13 w 39"/>
                  <a:gd name="T25" fmla="*/ 84 h 127"/>
                  <a:gd name="T26" fmla="*/ 16 w 39"/>
                  <a:gd name="T27" fmla="*/ 9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127">
                    <a:moveTo>
                      <a:pt x="16" y="93"/>
                    </a:moveTo>
                    <a:cubicBezTo>
                      <a:pt x="19" y="101"/>
                      <a:pt x="18" y="109"/>
                      <a:pt x="16" y="117"/>
                    </a:cubicBezTo>
                    <a:cubicBezTo>
                      <a:pt x="14" y="121"/>
                      <a:pt x="16" y="125"/>
                      <a:pt x="21" y="127"/>
                    </a:cubicBezTo>
                    <a:cubicBezTo>
                      <a:pt x="21" y="127"/>
                      <a:pt x="22" y="127"/>
                      <a:pt x="23" y="127"/>
                    </a:cubicBezTo>
                    <a:cubicBezTo>
                      <a:pt x="27" y="127"/>
                      <a:pt x="30" y="125"/>
                      <a:pt x="31" y="122"/>
                    </a:cubicBezTo>
                    <a:cubicBezTo>
                      <a:pt x="35" y="111"/>
                      <a:pt x="35" y="99"/>
                      <a:pt x="32" y="88"/>
                    </a:cubicBezTo>
                    <a:cubicBezTo>
                      <a:pt x="30" y="84"/>
                      <a:pt x="29" y="81"/>
                      <a:pt x="27" y="77"/>
                    </a:cubicBezTo>
                    <a:cubicBezTo>
                      <a:pt x="26" y="75"/>
                      <a:pt x="25" y="72"/>
                      <a:pt x="24" y="70"/>
                    </a:cubicBezTo>
                    <a:cubicBezTo>
                      <a:pt x="18" y="52"/>
                      <a:pt x="22" y="29"/>
                      <a:pt x="36" y="15"/>
                    </a:cubicBezTo>
                    <a:cubicBezTo>
                      <a:pt x="39" y="12"/>
                      <a:pt x="39" y="7"/>
                      <a:pt x="36" y="4"/>
                    </a:cubicBezTo>
                    <a:cubicBezTo>
                      <a:pt x="33" y="0"/>
                      <a:pt x="28" y="1"/>
                      <a:pt x="25" y="4"/>
                    </a:cubicBezTo>
                    <a:cubicBezTo>
                      <a:pt x="6" y="22"/>
                      <a:pt x="0" y="51"/>
                      <a:pt x="9" y="76"/>
                    </a:cubicBezTo>
                    <a:cubicBezTo>
                      <a:pt x="10" y="79"/>
                      <a:pt x="11" y="81"/>
                      <a:pt x="13" y="84"/>
                    </a:cubicBezTo>
                    <a:cubicBezTo>
                      <a:pt x="14" y="87"/>
                      <a:pt x="15" y="90"/>
                      <a:pt x="16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5555020" y="3484091"/>
                <a:ext cx="219008" cy="292011"/>
              </a:xfrm>
              <a:custGeom>
                <a:avLst/>
                <a:gdLst>
                  <a:gd name="T0" fmla="*/ 17 w 144"/>
                  <a:gd name="T1" fmla="*/ 119 h 191"/>
                  <a:gd name="T2" fmla="*/ 22 w 144"/>
                  <a:gd name="T3" fmla="*/ 122 h 191"/>
                  <a:gd name="T4" fmla="*/ 24 w 144"/>
                  <a:gd name="T5" fmla="*/ 161 h 191"/>
                  <a:gd name="T6" fmla="*/ 30 w 144"/>
                  <a:gd name="T7" fmla="*/ 165 h 191"/>
                  <a:gd name="T8" fmla="*/ 35 w 144"/>
                  <a:gd name="T9" fmla="*/ 164 h 191"/>
                  <a:gd name="T10" fmla="*/ 37 w 144"/>
                  <a:gd name="T11" fmla="*/ 153 h 191"/>
                  <a:gd name="T12" fmla="*/ 38 w 144"/>
                  <a:gd name="T13" fmla="*/ 128 h 191"/>
                  <a:gd name="T14" fmla="*/ 50 w 144"/>
                  <a:gd name="T15" fmla="*/ 129 h 191"/>
                  <a:gd name="T16" fmla="*/ 64 w 144"/>
                  <a:gd name="T17" fmla="*/ 125 h 191"/>
                  <a:gd name="T18" fmla="*/ 72 w 144"/>
                  <a:gd name="T19" fmla="*/ 122 h 191"/>
                  <a:gd name="T20" fmla="*/ 113 w 144"/>
                  <a:gd name="T21" fmla="*/ 138 h 191"/>
                  <a:gd name="T22" fmla="*/ 117 w 144"/>
                  <a:gd name="T23" fmla="*/ 143 h 191"/>
                  <a:gd name="T24" fmla="*/ 116 w 144"/>
                  <a:gd name="T25" fmla="*/ 143 h 191"/>
                  <a:gd name="T26" fmla="*/ 93 w 144"/>
                  <a:gd name="T27" fmla="*/ 171 h 191"/>
                  <a:gd name="T28" fmla="*/ 91 w 144"/>
                  <a:gd name="T29" fmla="*/ 182 h 191"/>
                  <a:gd name="T30" fmla="*/ 97 w 144"/>
                  <a:gd name="T31" fmla="*/ 186 h 191"/>
                  <a:gd name="T32" fmla="*/ 102 w 144"/>
                  <a:gd name="T33" fmla="*/ 184 h 191"/>
                  <a:gd name="T34" fmla="*/ 125 w 144"/>
                  <a:gd name="T35" fmla="*/ 161 h 191"/>
                  <a:gd name="T36" fmla="*/ 128 w 144"/>
                  <a:gd name="T37" fmla="*/ 183 h 191"/>
                  <a:gd name="T38" fmla="*/ 136 w 144"/>
                  <a:gd name="T39" fmla="*/ 191 h 191"/>
                  <a:gd name="T40" fmla="*/ 136 w 144"/>
                  <a:gd name="T41" fmla="*/ 191 h 191"/>
                  <a:gd name="T42" fmla="*/ 144 w 144"/>
                  <a:gd name="T43" fmla="*/ 183 h 191"/>
                  <a:gd name="T44" fmla="*/ 125 w 144"/>
                  <a:gd name="T45" fmla="*/ 127 h 191"/>
                  <a:gd name="T46" fmla="*/ 69 w 144"/>
                  <a:gd name="T47" fmla="*/ 107 h 191"/>
                  <a:gd name="T48" fmla="*/ 59 w 144"/>
                  <a:gd name="T49" fmla="*/ 110 h 191"/>
                  <a:gd name="T50" fmla="*/ 48 w 144"/>
                  <a:gd name="T51" fmla="*/ 113 h 191"/>
                  <a:gd name="T52" fmla="*/ 28 w 144"/>
                  <a:gd name="T53" fmla="*/ 106 h 191"/>
                  <a:gd name="T54" fmla="*/ 17 w 144"/>
                  <a:gd name="T55" fmla="*/ 88 h 191"/>
                  <a:gd name="T56" fmla="*/ 25 w 144"/>
                  <a:gd name="T57" fmla="*/ 60 h 191"/>
                  <a:gd name="T58" fmla="*/ 28 w 144"/>
                  <a:gd name="T59" fmla="*/ 51 h 191"/>
                  <a:gd name="T60" fmla="*/ 24 w 144"/>
                  <a:gd name="T61" fmla="*/ 3 h 191"/>
                  <a:gd name="T62" fmla="*/ 13 w 144"/>
                  <a:gd name="T63" fmla="*/ 3 h 191"/>
                  <a:gd name="T64" fmla="*/ 12 w 144"/>
                  <a:gd name="T65" fmla="*/ 14 h 191"/>
                  <a:gd name="T66" fmla="*/ 13 w 144"/>
                  <a:gd name="T67" fmla="*/ 45 h 191"/>
                  <a:gd name="T68" fmla="*/ 10 w 144"/>
                  <a:gd name="T69" fmla="*/ 54 h 191"/>
                  <a:gd name="T70" fmla="*/ 1 w 144"/>
                  <a:gd name="T71" fmla="*/ 89 h 191"/>
                  <a:gd name="T72" fmla="*/ 17 w 144"/>
                  <a:gd name="T73" fmla="*/ 119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4" h="191">
                    <a:moveTo>
                      <a:pt x="17" y="119"/>
                    </a:moveTo>
                    <a:cubicBezTo>
                      <a:pt x="19" y="120"/>
                      <a:pt x="21" y="121"/>
                      <a:pt x="22" y="122"/>
                    </a:cubicBezTo>
                    <a:cubicBezTo>
                      <a:pt x="16" y="134"/>
                      <a:pt x="16" y="150"/>
                      <a:pt x="24" y="161"/>
                    </a:cubicBezTo>
                    <a:cubicBezTo>
                      <a:pt x="25" y="164"/>
                      <a:pt x="28" y="165"/>
                      <a:pt x="30" y="165"/>
                    </a:cubicBezTo>
                    <a:cubicBezTo>
                      <a:pt x="32" y="165"/>
                      <a:pt x="33" y="165"/>
                      <a:pt x="35" y="164"/>
                    </a:cubicBezTo>
                    <a:cubicBezTo>
                      <a:pt x="39" y="162"/>
                      <a:pt x="40" y="157"/>
                      <a:pt x="37" y="153"/>
                    </a:cubicBezTo>
                    <a:cubicBezTo>
                      <a:pt x="33" y="145"/>
                      <a:pt x="33" y="135"/>
                      <a:pt x="38" y="128"/>
                    </a:cubicBezTo>
                    <a:cubicBezTo>
                      <a:pt x="42" y="129"/>
                      <a:pt x="46" y="129"/>
                      <a:pt x="50" y="129"/>
                    </a:cubicBezTo>
                    <a:cubicBezTo>
                      <a:pt x="55" y="128"/>
                      <a:pt x="59" y="126"/>
                      <a:pt x="64" y="125"/>
                    </a:cubicBezTo>
                    <a:cubicBezTo>
                      <a:pt x="67" y="124"/>
                      <a:pt x="69" y="123"/>
                      <a:pt x="72" y="122"/>
                    </a:cubicBezTo>
                    <a:cubicBezTo>
                      <a:pt x="86" y="120"/>
                      <a:pt x="103" y="126"/>
                      <a:pt x="113" y="138"/>
                    </a:cubicBezTo>
                    <a:cubicBezTo>
                      <a:pt x="114" y="139"/>
                      <a:pt x="116" y="141"/>
                      <a:pt x="117" y="143"/>
                    </a:cubicBezTo>
                    <a:cubicBezTo>
                      <a:pt x="117" y="143"/>
                      <a:pt x="117" y="143"/>
                      <a:pt x="116" y="143"/>
                    </a:cubicBezTo>
                    <a:cubicBezTo>
                      <a:pt x="111" y="154"/>
                      <a:pt x="103" y="164"/>
                      <a:pt x="93" y="171"/>
                    </a:cubicBezTo>
                    <a:cubicBezTo>
                      <a:pt x="89" y="174"/>
                      <a:pt x="88" y="179"/>
                      <a:pt x="91" y="182"/>
                    </a:cubicBezTo>
                    <a:cubicBezTo>
                      <a:pt x="92" y="185"/>
                      <a:pt x="95" y="186"/>
                      <a:pt x="97" y="186"/>
                    </a:cubicBezTo>
                    <a:cubicBezTo>
                      <a:pt x="99" y="186"/>
                      <a:pt x="101" y="185"/>
                      <a:pt x="102" y="184"/>
                    </a:cubicBezTo>
                    <a:cubicBezTo>
                      <a:pt x="111" y="178"/>
                      <a:pt x="119" y="170"/>
                      <a:pt x="125" y="161"/>
                    </a:cubicBezTo>
                    <a:cubicBezTo>
                      <a:pt x="127" y="168"/>
                      <a:pt x="128" y="175"/>
                      <a:pt x="128" y="183"/>
                    </a:cubicBezTo>
                    <a:cubicBezTo>
                      <a:pt x="128" y="187"/>
                      <a:pt x="132" y="191"/>
                      <a:pt x="136" y="191"/>
                    </a:cubicBezTo>
                    <a:cubicBezTo>
                      <a:pt x="136" y="191"/>
                      <a:pt x="136" y="191"/>
                      <a:pt x="136" y="191"/>
                    </a:cubicBezTo>
                    <a:cubicBezTo>
                      <a:pt x="141" y="191"/>
                      <a:pt x="144" y="188"/>
                      <a:pt x="144" y="183"/>
                    </a:cubicBezTo>
                    <a:cubicBezTo>
                      <a:pt x="144" y="162"/>
                      <a:pt x="138" y="142"/>
                      <a:pt x="125" y="127"/>
                    </a:cubicBezTo>
                    <a:cubicBezTo>
                      <a:pt x="111" y="111"/>
                      <a:pt x="89" y="103"/>
                      <a:pt x="69" y="107"/>
                    </a:cubicBezTo>
                    <a:cubicBezTo>
                      <a:pt x="65" y="107"/>
                      <a:pt x="62" y="109"/>
                      <a:pt x="59" y="110"/>
                    </a:cubicBezTo>
                    <a:cubicBezTo>
                      <a:pt x="55" y="111"/>
                      <a:pt x="51" y="112"/>
                      <a:pt x="48" y="113"/>
                    </a:cubicBezTo>
                    <a:cubicBezTo>
                      <a:pt x="41" y="113"/>
                      <a:pt x="34" y="111"/>
                      <a:pt x="28" y="106"/>
                    </a:cubicBezTo>
                    <a:cubicBezTo>
                      <a:pt x="21" y="101"/>
                      <a:pt x="18" y="95"/>
                      <a:pt x="17" y="88"/>
                    </a:cubicBezTo>
                    <a:cubicBezTo>
                      <a:pt x="17" y="79"/>
                      <a:pt x="21" y="70"/>
                      <a:pt x="25" y="60"/>
                    </a:cubicBezTo>
                    <a:cubicBezTo>
                      <a:pt x="26" y="57"/>
                      <a:pt x="27" y="54"/>
                      <a:pt x="28" y="51"/>
                    </a:cubicBezTo>
                    <a:cubicBezTo>
                      <a:pt x="36" y="31"/>
                      <a:pt x="34" y="14"/>
                      <a:pt x="24" y="3"/>
                    </a:cubicBezTo>
                    <a:cubicBezTo>
                      <a:pt x="21" y="0"/>
                      <a:pt x="16" y="0"/>
                      <a:pt x="13" y="3"/>
                    </a:cubicBezTo>
                    <a:cubicBezTo>
                      <a:pt x="9" y="6"/>
                      <a:pt x="9" y="11"/>
                      <a:pt x="12" y="14"/>
                    </a:cubicBezTo>
                    <a:cubicBezTo>
                      <a:pt x="20" y="23"/>
                      <a:pt x="16" y="39"/>
                      <a:pt x="13" y="45"/>
                    </a:cubicBezTo>
                    <a:cubicBezTo>
                      <a:pt x="12" y="48"/>
                      <a:pt x="11" y="51"/>
                      <a:pt x="10" y="54"/>
                    </a:cubicBezTo>
                    <a:cubicBezTo>
                      <a:pt x="5" y="65"/>
                      <a:pt x="0" y="76"/>
                      <a:pt x="1" y="89"/>
                    </a:cubicBezTo>
                    <a:cubicBezTo>
                      <a:pt x="2" y="100"/>
                      <a:pt x="8" y="111"/>
                      <a:pt x="1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5" name="Freeform 9"/>
              <p:cNvSpPr>
                <a:spLocks/>
              </p:cNvSpPr>
              <p:nvPr/>
            </p:nvSpPr>
            <p:spPr bwMode="auto">
              <a:xfrm>
                <a:off x="5898242" y="3783728"/>
                <a:ext cx="120945" cy="172156"/>
              </a:xfrm>
              <a:custGeom>
                <a:avLst/>
                <a:gdLst>
                  <a:gd name="T0" fmla="*/ 6 w 79"/>
                  <a:gd name="T1" fmla="*/ 75 h 113"/>
                  <a:gd name="T2" fmla="*/ 9 w 79"/>
                  <a:gd name="T3" fmla="*/ 76 h 113"/>
                  <a:gd name="T4" fmla="*/ 16 w 79"/>
                  <a:gd name="T5" fmla="*/ 72 h 113"/>
                  <a:gd name="T6" fmla="*/ 31 w 79"/>
                  <a:gd name="T7" fmla="*/ 55 h 113"/>
                  <a:gd name="T8" fmla="*/ 39 w 79"/>
                  <a:gd name="T9" fmla="*/ 52 h 113"/>
                  <a:gd name="T10" fmla="*/ 63 w 79"/>
                  <a:gd name="T11" fmla="*/ 110 h 113"/>
                  <a:gd name="T12" fmla="*/ 69 w 79"/>
                  <a:gd name="T13" fmla="*/ 113 h 113"/>
                  <a:gd name="T14" fmla="*/ 74 w 79"/>
                  <a:gd name="T15" fmla="*/ 111 h 113"/>
                  <a:gd name="T16" fmla="*/ 75 w 79"/>
                  <a:gd name="T17" fmla="*/ 100 h 113"/>
                  <a:gd name="T18" fmla="*/ 55 w 79"/>
                  <a:gd name="T19" fmla="*/ 46 h 113"/>
                  <a:gd name="T20" fmla="*/ 58 w 79"/>
                  <a:gd name="T21" fmla="*/ 44 h 113"/>
                  <a:gd name="T22" fmla="*/ 78 w 79"/>
                  <a:gd name="T23" fmla="*/ 12 h 113"/>
                  <a:gd name="T24" fmla="*/ 72 w 79"/>
                  <a:gd name="T25" fmla="*/ 2 h 113"/>
                  <a:gd name="T26" fmla="*/ 62 w 79"/>
                  <a:gd name="T27" fmla="*/ 7 h 113"/>
                  <a:gd name="T28" fmla="*/ 49 w 79"/>
                  <a:gd name="T29" fmla="*/ 30 h 113"/>
                  <a:gd name="T30" fmla="*/ 37 w 79"/>
                  <a:gd name="T31" fmla="*/ 36 h 113"/>
                  <a:gd name="T32" fmla="*/ 23 w 79"/>
                  <a:gd name="T33" fmla="*/ 41 h 113"/>
                  <a:gd name="T34" fmla="*/ 2 w 79"/>
                  <a:gd name="T35" fmla="*/ 65 h 113"/>
                  <a:gd name="T36" fmla="*/ 6 w 79"/>
                  <a:gd name="T37" fmla="*/ 7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113">
                    <a:moveTo>
                      <a:pt x="6" y="75"/>
                    </a:moveTo>
                    <a:cubicBezTo>
                      <a:pt x="7" y="76"/>
                      <a:pt x="8" y="76"/>
                      <a:pt x="9" y="76"/>
                    </a:cubicBezTo>
                    <a:cubicBezTo>
                      <a:pt x="12" y="76"/>
                      <a:pt x="15" y="75"/>
                      <a:pt x="16" y="72"/>
                    </a:cubicBezTo>
                    <a:cubicBezTo>
                      <a:pt x="20" y="64"/>
                      <a:pt x="25" y="58"/>
                      <a:pt x="31" y="55"/>
                    </a:cubicBezTo>
                    <a:cubicBezTo>
                      <a:pt x="33" y="54"/>
                      <a:pt x="36" y="53"/>
                      <a:pt x="39" y="52"/>
                    </a:cubicBezTo>
                    <a:cubicBezTo>
                      <a:pt x="40" y="75"/>
                      <a:pt x="53" y="99"/>
                      <a:pt x="63" y="110"/>
                    </a:cubicBezTo>
                    <a:cubicBezTo>
                      <a:pt x="64" y="112"/>
                      <a:pt x="66" y="113"/>
                      <a:pt x="69" y="113"/>
                    </a:cubicBezTo>
                    <a:cubicBezTo>
                      <a:pt x="71" y="113"/>
                      <a:pt x="72" y="113"/>
                      <a:pt x="74" y="111"/>
                    </a:cubicBezTo>
                    <a:cubicBezTo>
                      <a:pt x="77" y="108"/>
                      <a:pt x="78" y="103"/>
                      <a:pt x="75" y="100"/>
                    </a:cubicBezTo>
                    <a:cubicBezTo>
                      <a:pt x="66" y="89"/>
                      <a:pt x="54" y="64"/>
                      <a:pt x="55" y="46"/>
                    </a:cubicBezTo>
                    <a:cubicBezTo>
                      <a:pt x="56" y="45"/>
                      <a:pt x="57" y="44"/>
                      <a:pt x="58" y="44"/>
                    </a:cubicBezTo>
                    <a:cubicBezTo>
                      <a:pt x="70" y="36"/>
                      <a:pt x="75" y="21"/>
                      <a:pt x="78" y="12"/>
                    </a:cubicBezTo>
                    <a:cubicBezTo>
                      <a:pt x="79" y="7"/>
                      <a:pt x="76" y="3"/>
                      <a:pt x="72" y="2"/>
                    </a:cubicBezTo>
                    <a:cubicBezTo>
                      <a:pt x="68" y="0"/>
                      <a:pt x="63" y="3"/>
                      <a:pt x="62" y="7"/>
                    </a:cubicBezTo>
                    <a:cubicBezTo>
                      <a:pt x="59" y="19"/>
                      <a:pt x="55" y="27"/>
                      <a:pt x="49" y="30"/>
                    </a:cubicBezTo>
                    <a:cubicBezTo>
                      <a:pt x="45" y="33"/>
                      <a:pt x="41" y="34"/>
                      <a:pt x="37" y="36"/>
                    </a:cubicBezTo>
                    <a:cubicBezTo>
                      <a:pt x="32" y="37"/>
                      <a:pt x="27" y="39"/>
                      <a:pt x="23" y="41"/>
                    </a:cubicBezTo>
                    <a:cubicBezTo>
                      <a:pt x="14" y="46"/>
                      <a:pt x="7" y="54"/>
                      <a:pt x="2" y="65"/>
                    </a:cubicBezTo>
                    <a:cubicBezTo>
                      <a:pt x="0" y="69"/>
                      <a:pt x="2" y="73"/>
                      <a:pt x="6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5423180" y="3791356"/>
                <a:ext cx="105690" cy="157991"/>
              </a:xfrm>
              <a:custGeom>
                <a:avLst/>
                <a:gdLst>
                  <a:gd name="T0" fmla="*/ 43 w 69"/>
                  <a:gd name="T1" fmla="*/ 94 h 104"/>
                  <a:gd name="T2" fmla="*/ 37 w 69"/>
                  <a:gd name="T3" fmla="*/ 83 h 104"/>
                  <a:gd name="T4" fmla="*/ 35 w 69"/>
                  <a:gd name="T5" fmla="*/ 81 h 104"/>
                  <a:gd name="T6" fmla="*/ 30 w 69"/>
                  <a:gd name="T7" fmla="*/ 58 h 104"/>
                  <a:gd name="T8" fmla="*/ 32 w 69"/>
                  <a:gd name="T9" fmla="*/ 41 h 104"/>
                  <a:gd name="T10" fmla="*/ 45 w 69"/>
                  <a:gd name="T11" fmla="*/ 43 h 104"/>
                  <a:gd name="T12" fmla="*/ 63 w 69"/>
                  <a:gd name="T13" fmla="*/ 39 h 104"/>
                  <a:gd name="T14" fmla="*/ 67 w 69"/>
                  <a:gd name="T15" fmla="*/ 29 h 104"/>
                  <a:gd name="T16" fmla="*/ 56 w 69"/>
                  <a:gd name="T17" fmla="*/ 24 h 104"/>
                  <a:gd name="T18" fmla="*/ 33 w 69"/>
                  <a:gd name="T19" fmla="*/ 24 h 104"/>
                  <a:gd name="T20" fmla="*/ 33 w 69"/>
                  <a:gd name="T21" fmla="*/ 24 h 104"/>
                  <a:gd name="T22" fmla="*/ 28 w 69"/>
                  <a:gd name="T23" fmla="*/ 21 h 104"/>
                  <a:gd name="T24" fmla="*/ 28 w 69"/>
                  <a:gd name="T25" fmla="*/ 21 h 104"/>
                  <a:gd name="T26" fmla="*/ 17 w 69"/>
                  <a:gd name="T27" fmla="*/ 7 h 104"/>
                  <a:gd name="T28" fmla="*/ 7 w 69"/>
                  <a:gd name="T29" fmla="*/ 1 h 104"/>
                  <a:gd name="T30" fmla="*/ 2 w 69"/>
                  <a:gd name="T31" fmla="*/ 12 h 104"/>
                  <a:gd name="T32" fmla="*/ 17 w 69"/>
                  <a:gd name="T33" fmla="*/ 33 h 104"/>
                  <a:gd name="T34" fmla="*/ 13 w 69"/>
                  <a:gd name="T35" fmla="*/ 57 h 104"/>
                  <a:gd name="T36" fmla="*/ 22 w 69"/>
                  <a:gd name="T37" fmla="*/ 89 h 104"/>
                  <a:gd name="T38" fmla="*/ 24 w 69"/>
                  <a:gd name="T39" fmla="*/ 93 h 104"/>
                  <a:gd name="T40" fmla="*/ 27 w 69"/>
                  <a:gd name="T41" fmla="*/ 98 h 104"/>
                  <a:gd name="T42" fmla="*/ 35 w 69"/>
                  <a:gd name="T43" fmla="*/ 104 h 104"/>
                  <a:gd name="T44" fmla="*/ 37 w 69"/>
                  <a:gd name="T45" fmla="*/ 104 h 104"/>
                  <a:gd name="T46" fmla="*/ 43 w 69"/>
                  <a:gd name="T47" fmla="*/ 9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" h="104">
                    <a:moveTo>
                      <a:pt x="43" y="94"/>
                    </a:moveTo>
                    <a:cubicBezTo>
                      <a:pt x="42" y="90"/>
                      <a:pt x="39" y="86"/>
                      <a:pt x="37" y="83"/>
                    </a:cubicBezTo>
                    <a:cubicBezTo>
                      <a:pt x="36" y="82"/>
                      <a:pt x="36" y="81"/>
                      <a:pt x="35" y="81"/>
                    </a:cubicBezTo>
                    <a:cubicBezTo>
                      <a:pt x="30" y="73"/>
                      <a:pt x="29" y="64"/>
                      <a:pt x="30" y="58"/>
                    </a:cubicBezTo>
                    <a:cubicBezTo>
                      <a:pt x="30" y="52"/>
                      <a:pt x="31" y="46"/>
                      <a:pt x="32" y="41"/>
                    </a:cubicBezTo>
                    <a:cubicBezTo>
                      <a:pt x="36" y="42"/>
                      <a:pt x="40" y="43"/>
                      <a:pt x="45" y="43"/>
                    </a:cubicBezTo>
                    <a:cubicBezTo>
                      <a:pt x="51" y="43"/>
                      <a:pt x="57" y="42"/>
                      <a:pt x="63" y="39"/>
                    </a:cubicBezTo>
                    <a:cubicBezTo>
                      <a:pt x="67" y="37"/>
                      <a:pt x="69" y="33"/>
                      <a:pt x="67" y="29"/>
                    </a:cubicBezTo>
                    <a:cubicBezTo>
                      <a:pt x="65" y="24"/>
                      <a:pt x="60" y="23"/>
                      <a:pt x="56" y="24"/>
                    </a:cubicBezTo>
                    <a:cubicBezTo>
                      <a:pt x="49" y="27"/>
                      <a:pt x="40" y="27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2" y="23"/>
                      <a:pt x="30" y="22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3" y="18"/>
                      <a:pt x="19" y="12"/>
                      <a:pt x="17" y="7"/>
                    </a:cubicBezTo>
                    <a:cubicBezTo>
                      <a:pt x="16" y="2"/>
                      <a:pt x="11" y="0"/>
                      <a:pt x="7" y="1"/>
                    </a:cubicBezTo>
                    <a:cubicBezTo>
                      <a:pt x="3" y="3"/>
                      <a:pt x="0" y="7"/>
                      <a:pt x="2" y="12"/>
                    </a:cubicBezTo>
                    <a:cubicBezTo>
                      <a:pt x="4" y="20"/>
                      <a:pt x="10" y="28"/>
                      <a:pt x="17" y="33"/>
                    </a:cubicBezTo>
                    <a:cubicBezTo>
                      <a:pt x="15" y="41"/>
                      <a:pt x="14" y="49"/>
                      <a:pt x="13" y="57"/>
                    </a:cubicBezTo>
                    <a:cubicBezTo>
                      <a:pt x="13" y="70"/>
                      <a:pt x="16" y="81"/>
                      <a:pt x="22" y="89"/>
                    </a:cubicBezTo>
                    <a:cubicBezTo>
                      <a:pt x="22" y="91"/>
                      <a:pt x="23" y="92"/>
                      <a:pt x="24" y="93"/>
                    </a:cubicBezTo>
                    <a:cubicBezTo>
                      <a:pt x="25" y="95"/>
                      <a:pt x="27" y="97"/>
                      <a:pt x="27" y="98"/>
                    </a:cubicBezTo>
                    <a:cubicBezTo>
                      <a:pt x="28" y="102"/>
                      <a:pt x="31" y="104"/>
                      <a:pt x="35" y="104"/>
                    </a:cubicBezTo>
                    <a:cubicBezTo>
                      <a:pt x="36" y="104"/>
                      <a:pt x="36" y="104"/>
                      <a:pt x="37" y="104"/>
                    </a:cubicBezTo>
                    <a:cubicBezTo>
                      <a:pt x="41" y="103"/>
                      <a:pt x="44" y="98"/>
                      <a:pt x="43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5478749" y="3952615"/>
                <a:ext cx="61017" cy="212470"/>
              </a:xfrm>
              <a:custGeom>
                <a:avLst/>
                <a:gdLst>
                  <a:gd name="T0" fmla="*/ 18 w 40"/>
                  <a:gd name="T1" fmla="*/ 139 h 139"/>
                  <a:gd name="T2" fmla="*/ 23 w 40"/>
                  <a:gd name="T3" fmla="*/ 137 h 139"/>
                  <a:gd name="T4" fmla="*/ 24 w 40"/>
                  <a:gd name="T5" fmla="*/ 126 h 139"/>
                  <a:gd name="T6" fmla="*/ 16 w 40"/>
                  <a:gd name="T7" fmla="*/ 87 h 139"/>
                  <a:gd name="T8" fmla="*/ 18 w 40"/>
                  <a:gd name="T9" fmla="*/ 71 h 139"/>
                  <a:gd name="T10" fmla="*/ 23 w 40"/>
                  <a:gd name="T11" fmla="*/ 63 h 139"/>
                  <a:gd name="T12" fmla="*/ 26 w 40"/>
                  <a:gd name="T13" fmla="*/ 59 h 139"/>
                  <a:gd name="T14" fmla="*/ 37 w 40"/>
                  <a:gd name="T15" fmla="*/ 7 h 139"/>
                  <a:gd name="T16" fmla="*/ 28 w 40"/>
                  <a:gd name="T17" fmla="*/ 1 h 139"/>
                  <a:gd name="T18" fmla="*/ 21 w 40"/>
                  <a:gd name="T19" fmla="*/ 10 h 139"/>
                  <a:gd name="T20" fmla="*/ 13 w 40"/>
                  <a:gd name="T21" fmla="*/ 50 h 139"/>
                  <a:gd name="T22" fmla="*/ 10 w 40"/>
                  <a:gd name="T23" fmla="*/ 53 h 139"/>
                  <a:gd name="T24" fmla="*/ 3 w 40"/>
                  <a:gd name="T25" fmla="*/ 65 h 139"/>
                  <a:gd name="T26" fmla="*/ 0 w 40"/>
                  <a:gd name="T27" fmla="*/ 87 h 139"/>
                  <a:gd name="T28" fmla="*/ 11 w 40"/>
                  <a:gd name="T29" fmla="*/ 136 h 139"/>
                  <a:gd name="T30" fmla="*/ 18 w 40"/>
                  <a:gd name="T3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139">
                    <a:moveTo>
                      <a:pt x="18" y="139"/>
                    </a:moveTo>
                    <a:cubicBezTo>
                      <a:pt x="19" y="139"/>
                      <a:pt x="21" y="139"/>
                      <a:pt x="23" y="137"/>
                    </a:cubicBezTo>
                    <a:cubicBezTo>
                      <a:pt x="26" y="135"/>
                      <a:pt x="27" y="129"/>
                      <a:pt x="24" y="126"/>
                    </a:cubicBezTo>
                    <a:cubicBezTo>
                      <a:pt x="16" y="116"/>
                      <a:pt x="16" y="102"/>
                      <a:pt x="16" y="87"/>
                    </a:cubicBezTo>
                    <a:cubicBezTo>
                      <a:pt x="16" y="81"/>
                      <a:pt x="16" y="75"/>
                      <a:pt x="18" y="71"/>
                    </a:cubicBezTo>
                    <a:cubicBezTo>
                      <a:pt x="19" y="68"/>
                      <a:pt x="21" y="66"/>
                      <a:pt x="23" y="63"/>
                    </a:cubicBezTo>
                    <a:cubicBezTo>
                      <a:pt x="24" y="61"/>
                      <a:pt x="25" y="60"/>
                      <a:pt x="26" y="59"/>
                    </a:cubicBezTo>
                    <a:cubicBezTo>
                      <a:pt x="36" y="44"/>
                      <a:pt x="40" y="25"/>
                      <a:pt x="37" y="7"/>
                    </a:cubicBezTo>
                    <a:cubicBezTo>
                      <a:pt x="36" y="3"/>
                      <a:pt x="32" y="0"/>
                      <a:pt x="28" y="1"/>
                    </a:cubicBezTo>
                    <a:cubicBezTo>
                      <a:pt x="23" y="2"/>
                      <a:pt x="20" y="6"/>
                      <a:pt x="21" y="10"/>
                    </a:cubicBezTo>
                    <a:cubicBezTo>
                      <a:pt x="24" y="24"/>
                      <a:pt x="21" y="38"/>
                      <a:pt x="13" y="50"/>
                    </a:cubicBezTo>
                    <a:cubicBezTo>
                      <a:pt x="12" y="51"/>
                      <a:pt x="11" y="52"/>
                      <a:pt x="10" y="53"/>
                    </a:cubicBezTo>
                    <a:cubicBezTo>
                      <a:pt x="8" y="56"/>
                      <a:pt x="5" y="60"/>
                      <a:pt x="3" y="65"/>
                    </a:cubicBezTo>
                    <a:cubicBezTo>
                      <a:pt x="0" y="72"/>
                      <a:pt x="0" y="80"/>
                      <a:pt x="0" y="87"/>
                    </a:cubicBezTo>
                    <a:cubicBezTo>
                      <a:pt x="0" y="105"/>
                      <a:pt x="0" y="122"/>
                      <a:pt x="11" y="136"/>
                    </a:cubicBezTo>
                    <a:cubicBezTo>
                      <a:pt x="13" y="138"/>
                      <a:pt x="15" y="139"/>
                      <a:pt x="18" y="1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5490735" y="4145473"/>
                <a:ext cx="297459" cy="332326"/>
              </a:xfrm>
              <a:custGeom>
                <a:avLst/>
                <a:gdLst>
                  <a:gd name="T0" fmla="*/ 103 w 195"/>
                  <a:gd name="T1" fmla="*/ 133 h 218"/>
                  <a:gd name="T2" fmla="*/ 106 w 195"/>
                  <a:gd name="T3" fmla="*/ 137 h 218"/>
                  <a:gd name="T4" fmla="*/ 162 w 195"/>
                  <a:gd name="T5" fmla="*/ 170 h 218"/>
                  <a:gd name="T6" fmla="*/ 162 w 195"/>
                  <a:gd name="T7" fmla="*/ 171 h 218"/>
                  <a:gd name="T8" fmla="*/ 179 w 195"/>
                  <a:gd name="T9" fmla="*/ 214 h 218"/>
                  <a:gd name="T10" fmla="*/ 185 w 195"/>
                  <a:gd name="T11" fmla="*/ 218 h 218"/>
                  <a:gd name="T12" fmla="*/ 190 w 195"/>
                  <a:gd name="T13" fmla="*/ 217 h 218"/>
                  <a:gd name="T14" fmla="*/ 192 w 195"/>
                  <a:gd name="T15" fmla="*/ 206 h 218"/>
                  <a:gd name="T16" fmla="*/ 178 w 195"/>
                  <a:gd name="T17" fmla="*/ 169 h 218"/>
                  <a:gd name="T18" fmla="*/ 188 w 195"/>
                  <a:gd name="T19" fmla="*/ 136 h 218"/>
                  <a:gd name="T20" fmla="*/ 189 w 195"/>
                  <a:gd name="T21" fmla="*/ 125 h 218"/>
                  <a:gd name="T22" fmla="*/ 177 w 195"/>
                  <a:gd name="T23" fmla="*/ 124 h 218"/>
                  <a:gd name="T24" fmla="*/ 162 w 195"/>
                  <a:gd name="T25" fmla="*/ 154 h 218"/>
                  <a:gd name="T26" fmla="*/ 118 w 195"/>
                  <a:gd name="T27" fmla="*/ 127 h 218"/>
                  <a:gd name="T28" fmla="*/ 115 w 195"/>
                  <a:gd name="T29" fmla="*/ 123 h 218"/>
                  <a:gd name="T30" fmla="*/ 85 w 195"/>
                  <a:gd name="T31" fmla="*/ 101 h 218"/>
                  <a:gd name="T32" fmla="*/ 72 w 195"/>
                  <a:gd name="T33" fmla="*/ 102 h 218"/>
                  <a:gd name="T34" fmla="*/ 65 w 195"/>
                  <a:gd name="T35" fmla="*/ 103 h 218"/>
                  <a:gd name="T36" fmla="*/ 62 w 195"/>
                  <a:gd name="T37" fmla="*/ 102 h 218"/>
                  <a:gd name="T38" fmla="*/ 57 w 195"/>
                  <a:gd name="T39" fmla="*/ 94 h 218"/>
                  <a:gd name="T40" fmla="*/ 51 w 195"/>
                  <a:gd name="T41" fmla="*/ 82 h 218"/>
                  <a:gd name="T42" fmla="*/ 50 w 195"/>
                  <a:gd name="T43" fmla="*/ 81 h 218"/>
                  <a:gd name="T44" fmla="*/ 49 w 195"/>
                  <a:gd name="T45" fmla="*/ 79 h 218"/>
                  <a:gd name="T46" fmla="*/ 45 w 195"/>
                  <a:gd name="T47" fmla="*/ 45 h 218"/>
                  <a:gd name="T48" fmla="*/ 66 w 195"/>
                  <a:gd name="T49" fmla="*/ 18 h 218"/>
                  <a:gd name="T50" fmla="*/ 73 w 195"/>
                  <a:gd name="T51" fmla="*/ 15 h 218"/>
                  <a:gd name="T52" fmla="*/ 71 w 195"/>
                  <a:gd name="T53" fmla="*/ 4 h 218"/>
                  <a:gd name="T54" fmla="*/ 58 w 195"/>
                  <a:gd name="T55" fmla="*/ 4 h 218"/>
                  <a:gd name="T56" fmla="*/ 30 w 195"/>
                  <a:gd name="T57" fmla="*/ 41 h 218"/>
                  <a:gd name="T58" fmla="*/ 29 w 195"/>
                  <a:gd name="T59" fmla="*/ 71 h 218"/>
                  <a:gd name="T60" fmla="*/ 15 w 195"/>
                  <a:gd name="T61" fmla="*/ 65 h 218"/>
                  <a:gd name="T62" fmla="*/ 4 w 195"/>
                  <a:gd name="T63" fmla="*/ 63 h 218"/>
                  <a:gd name="T64" fmla="*/ 2 w 195"/>
                  <a:gd name="T65" fmla="*/ 74 h 218"/>
                  <a:gd name="T66" fmla="*/ 25 w 195"/>
                  <a:gd name="T67" fmla="*/ 87 h 218"/>
                  <a:gd name="T68" fmla="*/ 39 w 195"/>
                  <a:gd name="T69" fmla="*/ 93 h 218"/>
                  <a:gd name="T70" fmla="*/ 43 w 195"/>
                  <a:gd name="T71" fmla="*/ 101 h 218"/>
                  <a:gd name="T72" fmla="*/ 49 w 195"/>
                  <a:gd name="T73" fmla="*/ 112 h 218"/>
                  <a:gd name="T74" fmla="*/ 40 w 195"/>
                  <a:gd name="T75" fmla="*/ 174 h 218"/>
                  <a:gd name="T76" fmla="*/ 48 w 195"/>
                  <a:gd name="T77" fmla="*/ 180 h 218"/>
                  <a:gd name="T78" fmla="*/ 50 w 195"/>
                  <a:gd name="T79" fmla="*/ 180 h 218"/>
                  <a:gd name="T80" fmla="*/ 56 w 195"/>
                  <a:gd name="T81" fmla="*/ 170 h 218"/>
                  <a:gd name="T82" fmla="*/ 64 w 195"/>
                  <a:gd name="T83" fmla="*/ 119 h 218"/>
                  <a:gd name="T84" fmla="*/ 75 w 195"/>
                  <a:gd name="T85" fmla="*/ 118 h 218"/>
                  <a:gd name="T86" fmla="*/ 84 w 195"/>
                  <a:gd name="T87" fmla="*/ 117 h 218"/>
                  <a:gd name="T88" fmla="*/ 103 w 195"/>
                  <a:gd name="T89" fmla="*/ 13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" h="218">
                    <a:moveTo>
                      <a:pt x="103" y="133"/>
                    </a:moveTo>
                    <a:cubicBezTo>
                      <a:pt x="104" y="135"/>
                      <a:pt x="105" y="136"/>
                      <a:pt x="106" y="137"/>
                    </a:cubicBezTo>
                    <a:cubicBezTo>
                      <a:pt x="116" y="150"/>
                      <a:pt x="140" y="169"/>
                      <a:pt x="162" y="170"/>
                    </a:cubicBezTo>
                    <a:cubicBezTo>
                      <a:pt x="162" y="170"/>
                      <a:pt x="162" y="170"/>
                      <a:pt x="162" y="171"/>
                    </a:cubicBezTo>
                    <a:cubicBezTo>
                      <a:pt x="164" y="187"/>
                      <a:pt x="171" y="202"/>
                      <a:pt x="179" y="214"/>
                    </a:cubicBezTo>
                    <a:cubicBezTo>
                      <a:pt x="180" y="217"/>
                      <a:pt x="183" y="218"/>
                      <a:pt x="185" y="218"/>
                    </a:cubicBezTo>
                    <a:cubicBezTo>
                      <a:pt x="187" y="218"/>
                      <a:pt x="188" y="218"/>
                      <a:pt x="190" y="217"/>
                    </a:cubicBezTo>
                    <a:cubicBezTo>
                      <a:pt x="193" y="215"/>
                      <a:pt x="195" y="210"/>
                      <a:pt x="192" y="206"/>
                    </a:cubicBezTo>
                    <a:cubicBezTo>
                      <a:pt x="186" y="195"/>
                      <a:pt x="179" y="182"/>
                      <a:pt x="178" y="169"/>
                    </a:cubicBezTo>
                    <a:cubicBezTo>
                      <a:pt x="176" y="156"/>
                      <a:pt x="180" y="143"/>
                      <a:pt x="188" y="136"/>
                    </a:cubicBezTo>
                    <a:cubicBezTo>
                      <a:pt x="192" y="133"/>
                      <a:pt x="192" y="128"/>
                      <a:pt x="189" y="125"/>
                    </a:cubicBezTo>
                    <a:cubicBezTo>
                      <a:pt x="186" y="121"/>
                      <a:pt x="181" y="121"/>
                      <a:pt x="177" y="124"/>
                    </a:cubicBezTo>
                    <a:cubicBezTo>
                      <a:pt x="169" y="131"/>
                      <a:pt x="164" y="142"/>
                      <a:pt x="162" y="154"/>
                    </a:cubicBezTo>
                    <a:cubicBezTo>
                      <a:pt x="148" y="153"/>
                      <a:pt x="129" y="140"/>
                      <a:pt x="118" y="127"/>
                    </a:cubicBezTo>
                    <a:cubicBezTo>
                      <a:pt x="117" y="126"/>
                      <a:pt x="116" y="125"/>
                      <a:pt x="115" y="123"/>
                    </a:cubicBezTo>
                    <a:cubicBezTo>
                      <a:pt x="108" y="114"/>
                      <a:pt x="99" y="102"/>
                      <a:pt x="85" y="101"/>
                    </a:cubicBezTo>
                    <a:cubicBezTo>
                      <a:pt x="80" y="101"/>
                      <a:pt x="76" y="102"/>
                      <a:pt x="72" y="102"/>
                    </a:cubicBezTo>
                    <a:cubicBezTo>
                      <a:pt x="69" y="103"/>
                      <a:pt x="67" y="103"/>
                      <a:pt x="65" y="103"/>
                    </a:cubicBezTo>
                    <a:cubicBezTo>
                      <a:pt x="64" y="102"/>
                      <a:pt x="63" y="102"/>
                      <a:pt x="62" y="102"/>
                    </a:cubicBezTo>
                    <a:cubicBezTo>
                      <a:pt x="60" y="100"/>
                      <a:pt x="59" y="98"/>
                      <a:pt x="57" y="94"/>
                    </a:cubicBezTo>
                    <a:cubicBezTo>
                      <a:pt x="56" y="90"/>
                      <a:pt x="54" y="86"/>
                      <a:pt x="51" y="82"/>
                    </a:cubicBezTo>
                    <a:cubicBezTo>
                      <a:pt x="50" y="82"/>
                      <a:pt x="50" y="82"/>
                      <a:pt x="50" y="81"/>
                    </a:cubicBezTo>
                    <a:cubicBezTo>
                      <a:pt x="50" y="81"/>
                      <a:pt x="49" y="80"/>
                      <a:pt x="49" y="79"/>
                    </a:cubicBezTo>
                    <a:cubicBezTo>
                      <a:pt x="43" y="69"/>
                      <a:pt x="42" y="56"/>
                      <a:pt x="45" y="45"/>
                    </a:cubicBezTo>
                    <a:cubicBezTo>
                      <a:pt x="49" y="34"/>
                      <a:pt x="56" y="24"/>
                      <a:pt x="66" y="18"/>
                    </a:cubicBezTo>
                    <a:cubicBezTo>
                      <a:pt x="68" y="19"/>
                      <a:pt x="71" y="17"/>
                      <a:pt x="73" y="15"/>
                    </a:cubicBezTo>
                    <a:cubicBezTo>
                      <a:pt x="76" y="11"/>
                      <a:pt x="75" y="6"/>
                      <a:pt x="71" y="4"/>
                    </a:cubicBezTo>
                    <a:cubicBezTo>
                      <a:pt x="69" y="2"/>
                      <a:pt x="64" y="0"/>
                      <a:pt x="58" y="4"/>
                    </a:cubicBezTo>
                    <a:cubicBezTo>
                      <a:pt x="45" y="12"/>
                      <a:pt x="34" y="25"/>
                      <a:pt x="30" y="41"/>
                    </a:cubicBezTo>
                    <a:cubicBezTo>
                      <a:pt x="27" y="51"/>
                      <a:pt x="27" y="61"/>
                      <a:pt x="29" y="71"/>
                    </a:cubicBezTo>
                    <a:cubicBezTo>
                      <a:pt x="23" y="70"/>
                      <a:pt x="18" y="68"/>
                      <a:pt x="15" y="65"/>
                    </a:cubicBezTo>
                    <a:cubicBezTo>
                      <a:pt x="13" y="61"/>
                      <a:pt x="8" y="60"/>
                      <a:pt x="4" y="63"/>
                    </a:cubicBezTo>
                    <a:cubicBezTo>
                      <a:pt x="1" y="65"/>
                      <a:pt x="0" y="70"/>
                      <a:pt x="2" y="74"/>
                    </a:cubicBezTo>
                    <a:cubicBezTo>
                      <a:pt x="8" y="82"/>
                      <a:pt x="17" y="85"/>
                      <a:pt x="25" y="87"/>
                    </a:cubicBezTo>
                    <a:cubicBezTo>
                      <a:pt x="31" y="88"/>
                      <a:pt x="36" y="90"/>
                      <a:pt x="39" y="93"/>
                    </a:cubicBezTo>
                    <a:cubicBezTo>
                      <a:pt x="40" y="95"/>
                      <a:pt x="41" y="98"/>
                      <a:pt x="43" y="101"/>
                    </a:cubicBezTo>
                    <a:cubicBezTo>
                      <a:pt x="44" y="104"/>
                      <a:pt x="46" y="109"/>
                      <a:pt x="49" y="112"/>
                    </a:cubicBezTo>
                    <a:cubicBezTo>
                      <a:pt x="38" y="131"/>
                      <a:pt x="35" y="153"/>
                      <a:pt x="40" y="174"/>
                    </a:cubicBezTo>
                    <a:cubicBezTo>
                      <a:pt x="41" y="178"/>
                      <a:pt x="44" y="180"/>
                      <a:pt x="48" y="180"/>
                    </a:cubicBezTo>
                    <a:cubicBezTo>
                      <a:pt x="49" y="180"/>
                      <a:pt x="49" y="180"/>
                      <a:pt x="50" y="180"/>
                    </a:cubicBezTo>
                    <a:cubicBezTo>
                      <a:pt x="54" y="179"/>
                      <a:pt x="57" y="175"/>
                      <a:pt x="56" y="170"/>
                    </a:cubicBezTo>
                    <a:cubicBezTo>
                      <a:pt x="52" y="153"/>
                      <a:pt x="55" y="134"/>
                      <a:pt x="64" y="119"/>
                    </a:cubicBezTo>
                    <a:cubicBezTo>
                      <a:pt x="68" y="119"/>
                      <a:pt x="72" y="119"/>
                      <a:pt x="75" y="118"/>
                    </a:cubicBezTo>
                    <a:cubicBezTo>
                      <a:pt x="78" y="118"/>
                      <a:pt x="81" y="117"/>
                      <a:pt x="84" y="117"/>
                    </a:cubicBezTo>
                    <a:cubicBezTo>
                      <a:pt x="91" y="118"/>
                      <a:pt x="96" y="125"/>
                      <a:pt x="10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9" name="Freeform 13"/>
              <p:cNvSpPr>
                <a:spLocks/>
              </p:cNvSpPr>
              <p:nvPr/>
            </p:nvSpPr>
            <p:spPr bwMode="auto">
              <a:xfrm>
                <a:off x="5838314" y="4514845"/>
                <a:ext cx="185231" cy="117676"/>
              </a:xfrm>
              <a:custGeom>
                <a:avLst/>
                <a:gdLst>
                  <a:gd name="T0" fmla="*/ 64 w 121"/>
                  <a:gd name="T1" fmla="*/ 27 h 77"/>
                  <a:gd name="T2" fmla="*/ 56 w 121"/>
                  <a:gd name="T3" fmla="*/ 22 h 77"/>
                  <a:gd name="T4" fmla="*/ 45 w 121"/>
                  <a:gd name="T5" fmla="*/ 15 h 77"/>
                  <a:gd name="T6" fmla="*/ 17 w 121"/>
                  <a:gd name="T7" fmla="*/ 17 h 77"/>
                  <a:gd name="T8" fmla="*/ 12 w 121"/>
                  <a:gd name="T9" fmla="*/ 20 h 77"/>
                  <a:gd name="T10" fmla="*/ 7 w 121"/>
                  <a:gd name="T11" fmla="*/ 24 h 77"/>
                  <a:gd name="T12" fmla="*/ 2 w 121"/>
                  <a:gd name="T13" fmla="*/ 34 h 77"/>
                  <a:gd name="T14" fmla="*/ 12 w 121"/>
                  <a:gd name="T15" fmla="*/ 39 h 77"/>
                  <a:gd name="T16" fmla="*/ 22 w 121"/>
                  <a:gd name="T17" fmla="*/ 33 h 77"/>
                  <a:gd name="T18" fmla="*/ 26 w 121"/>
                  <a:gd name="T19" fmla="*/ 30 h 77"/>
                  <a:gd name="T20" fmla="*/ 39 w 121"/>
                  <a:gd name="T21" fmla="*/ 29 h 77"/>
                  <a:gd name="T22" fmla="*/ 46 w 121"/>
                  <a:gd name="T23" fmla="*/ 34 h 77"/>
                  <a:gd name="T24" fmla="*/ 59 w 121"/>
                  <a:gd name="T25" fmla="*/ 42 h 77"/>
                  <a:gd name="T26" fmla="*/ 61 w 121"/>
                  <a:gd name="T27" fmla="*/ 43 h 77"/>
                  <a:gd name="T28" fmla="*/ 81 w 121"/>
                  <a:gd name="T29" fmla="*/ 76 h 77"/>
                  <a:gd name="T30" fmla="*/ 85 w 121"/>
                  <a:gd name="T31" fmla="*/ 77 h 77"/>
                  <a:gd name="T32" fmla="*/ 92 w 121"/>
                  <a:gd name="T33" fmla="*/ 73 h 77"/>
                  <a:gd name="T34" fmla="*/ 90 w 121"/>
                  <a:gd name="T35" fmla="*/ 62 h 77"/>
                  <a:gd name="T36" fmla="*/ 77 w 121"/>
                  <a:gd name="T37" fmla="*/ 42 h 77"/>
                  <a:gd name="T38" fmla="*/ 94 w 121"/>
                  <a:gd name="T39" fmla="*/ 34 h 77"/>
                  <a:gd name="T40" fmla="*/ 103 w 121"/>
                  <a:gd name="T41" fmla="*/ 26 h 77"/>
                  <a:gd name="T42" fmla="*/ 116 w 121"/>
                  <a:gd name="T43" fmla="*/ 16 h 77"/>
                  <a:gd name="T44" fmla="*/ 119 w 121"/>
                  <a:gd name="T45" fmla="*/ 5 h 77"/>
                  <a:gd name="T46" fmla="*/ 107 w 121"/>
                  <a:gd name="T47" fmla="*/ 2 h 77"/>
                  <a:gd name="T48" fmla="*/ 92 w 121"/>
                  <a:gd name="T49" fmla="*/ 14 h 77"/>
                  <a:gd name="T50" fmla="*/ 84 w 121"/>
                  <a:gd name="T51" fmla="*/ 21 h 77"/>
                  <a:gd name="T52" fmla="*/ 64 w 121"/>
                  <a:gd name="T53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1" h="77">
                    <a:moveTo>
                      <a:pt x="64" y="27"/>
                    </a:moveTo>
                    <a:cubicBezTo>
                      <a:pt x="61" y="26"/>
                      <a:pt x="59" y="24"/>
                      <a:pt x="56" y="22"/>
                    </a:cubicBezTo>
                    <a:cubicBezTo>
                      <a:pt x="53" y="19"/>
                      <a:pt x="49" y="16"/>
                      <a:pt x="45" y="15"/>
                    </a:cubicBezTo>
                    <a:cubicBezTo>
                      <a:pt x="36" y="11"/>
                      <a:pt x="25" y="11"/>
                      <a:pt x="17" y="17"/>
                    </a:cubicBezTo>
                    <a:cubicBezTo>
                      <a:pt x="15" y="18"/>
                      <a:pt x="14" y="19"/>
                      <a:pt x="12" y="20"/>
                    </a:cubicBezTo>
                    <a:cubicBezTo>
                      <a:pt x="10" y="22"/>
                      <a:pt x="9" y="23"/>
                      <a:pt x="7" y="24"/>
                    </a:cubicBezTo>
                    <a:cubicBezTo>
                      <a:pt x="3" y="25"/>
                      <a:pt x="0" y="29"/>
                      <a:pt x="2" y="34"/>
                    </a:cubicBezTo>
                    <a:cubicBezTo>
                      <a:pt x="3" y="38"/>
                      <a:pt x="7" y="40"/>
                      <a:pt x="12" y="39"/>
                    </a:cubicBezTo>
                    <a:cubicBezTo>
                      <a:pt x="16" y="38"/>
                      <a:pt x="20" y="35"/>
                      <a:pt x="22" y="33"/>
                    </a:cubicBezTo>
                    <a:cubicBezTo>
                      <a:pt x="24" y="32"/>
                      <a:pt x="25" y="31"/>
                      <a:pt x="26" y="30"/>
                    </a:cubicBezTo>
                    <a:cubicBezTo>
                      <a:pt x="29" y="28"/>
                      <a:pt x="34" y="27"/>
                      <a:pt x="39" y="29"/>
                    </a:cubicBezTo>
                    <a:cubicBezTo>
                      <a:pt x="41" y="30"/>
                      <a:pt x="43" y="32"/>
                      <a:pt x="46" y="34"/>
                    </a:cubicBezTo>
                    <a:cubicBezTo>
                      <a:pt x="50" y="37"/>
                      <a:pt x="54" y="40"/>
                      <a:pt x="59" y="42"/>
                    </a:cubicBezTo>
                    <a:cubicBezTo>
                      <a:pt x="59" y="42"/>
                      <a:pt x="60" y="43"/>
                      <a:pt x="61" y="43"/>
                    </a:cubicBezTo>
                    <a:cubicBezTo>
                      <a:pt x="62" y="56"/>
                      <a:pt x="73" y="71"/>
                      <a:pt x="81" y="76"/>
                    </a:cubicBezTo>
                    <a:cubicBezTo>
                      <a:pt x="82" y="77"/>
                      <a:pt x="84" y="77"/>
                      <a:pt x="85" y="77"/>
                    </a:cubicBezTo>
                    <a:cubicBezTo>
                      <a:pt x="88" y="77"/>
                      <a:pt x="90" y="76"/>
                      <a:pt x="92" y="73"/>
                    </a:cubicBezTo>
                    <a:cubicBezTo>
                      <a:pt x="94" y="70"/>
                      <a:pt x="93" y="65"/>
                      <a:pt x="90" y="62"/>
                    </a:cubicBezTo>
                    <a:cubicBezTo>
                      <a:pt x="85" y="59"/>
                      <a:pt x="78" y="48"/>
                      <a:pt x="77" y="42"/>
                    </a:cubicBezTo>
                    <a:cubicBezTo>
                      <a:pt x="83" y="41"/>
                      <a:pt x="88" y="38"/>
                      <a:pt x="94" y="34"/>
                    </a:cubicBezTo>
                    <a:cubicBezTo>
                      <a:pt x="97" y="32"/>
                      <a:pt x="100" y="29"/>
                      <a:pt x="103" y="26"/>
                    </a:cubicBezTo>
                    <a:cubicBezTo>
                      <a:pt x="107" y="22"/>
                      <a:pt x="111" y="19"/>
                      <a:pt x="116" y="16"/>
                    </a:cubicBezTo>
                    <a:cubicBezTo>
                      <a:pt x="119" y="14"/>
                      <a:pt x="121" y="9"/>
                      <a:pt x="119" y="5"/>
                    </a:cubicBezTo>
                    <a:cubicBezTo>
                      <a:pt x="116" y="1"/>
                      <a:pt x="111" y="0"/>
                      <a:pt x="107" y="2"/>
                    </a:cubicBezTo>
                    <a:cubicBezTo>
                      <a:pt x="102" y="6"/>
                      <a:pt x="97" y="10"/>
                      <a:pt x="92" y="14"/>
                    </a:cubicBezTo>
                    <a:cubicBezTo>
                      <a:pt x="89" y="17"/>
                      <a:pt x="87" y="19"/>
                      <a:pt x="84" y="21"/>
                    </a:cubicBezTo>
                    <a:cubicBezTo>
                      <a:pt x="80" y="24"/>
                      <a:pt x="72" y="30"/>
                      <a:pt x="6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5563737" y="3926465"/>
                <a:ext cx="442374" cy="492496"/>
              </a:xfrm>
              <a:custGeom>
                <a:avLst/>
                <a:gdLst>
                  <a:gd name="T0" fmla="*/ 240 w 290"/>
                  <a:gd name="T1" fmla="*/ 187 h 322"/>
                  <a:gd name="T2" fmla="*/ 219 w 290"/>
                  <a:gd name="T3" fmla="*/ 143 h 322"/>
                  <a:gd name="T4" fmla="*/ 222 w 290"/>
                  <a:gd name="T5" fmla="*/ 142 h 322"/>
                  <a:gd name="T6" fmla="*/ 255 w 290"/>
                  <a:gd name="T7" fmla="*/ 117 h 322"/>
                  <a:gd name="T8" fmla="*/ 214 w 290"/>
                  <a:gd name="T9" fmla="*/ 125 h 322"/>
                  <a:gd name="T10" fmla="*/ 153 w 290"/>
                  <a:gd name="T11" fmla="*/ 85 h 322"/>
                  <a:gd name="T12" fmla="*/ 60 w 290"/>
                  <a:gd name="T13" fmla="*/ 62 h 322"/>
                  <a:gd name="T14" fmla="*/ 41 w 290"/>
                  <a:gd name="T15" fmla="*/ 0 h 322"/>
                  <a:gd name="T16" fmla="*/ 42 w 290"/>
                  <a:gd name="T17" fmla="*/ 56 h 322"/>
                  <a:gd name="T18" fmla="*/ 29 w 290"/>
                  <a:gd name="T19" fmla="*/ 55 h 322"/>
                  <a:gd name="T20" fmla="*/ 16 w 290"/>
                  <a:gd name="T21" fmla="*/ 53 h 322"/>
                  <a:gd name="T22" fmla="*/ 2 w 290"/>
                  <a:gd name="T23" fmla="*/ 61 h 322"/>
                  <a:gd name="T24" fmla="*/ 30 w 290"/>
                  <a:gd name="T25" fmla="*/ 71 h 322"/>
                  <a:gd name="T26" fmla="*/ 50 w 290"/>
                  <a:gd name="T27" fmla="*/ 76 h 322"/>
                  <a:gd name="T28" fmla="*/ 89 w 290"/>
                  <a:gd name="T29" fmla="*/ 87 h 322"/>
                  <a:gd name="T30" fmla="*/ 112 w 290"/>
                  <a:gd name="T31" fmla="*/ 142 h 322"/>
                  <a:gd name="T32" fmla="*/ 130 w 290"/>
                  <a:gd name="T33" fmla="*/ 218 h 322"/>
                  <a:gd name="T34" fmla="*/ 144 w 290"/>
                  <a:gd name="T35" fmla="*/ 237 h 322"/>
                  <a:gd name="T36" fmla="*/ 194 w 290"/>
                  <a:gd name="T37" fmla="*/ 275 h 322"/>
                  <a:gd name="T38" fmla="*/ 237 w 290"/>
                  <a:gd name="T39" fmla="*/ 315 h 322"/>
                  <a:gd name="T40" fmla="*/ 246 w 290"/>
                  <a:gd name="T41" fmla="*/ 322 h 322"/>
                  <a:gd name="T42" fmla="*/ 232 w 290"/>
                  <a:gd name="T43" fmla="*/ 277 h 322"/>
                  <a:gd name="T44" fmla="*/ 169 w 290"/>
                  <a:gd name="T45" fmla="*/ 243 h 322"/>
                  <a:gd name="T46" fmla="*/ 156 w 290"/>
                  <a:gd name="T47" fmla="*/ 225 h 322"/>
                  <a:gd name="T48" fmla="*/ 170 w 290"/>
                  <a:gd name="T49" fmla="*/ 193 h 322"/>
                  <a:gd name="T50" fmla="*/ 146 w 290"/>
                  <a:gd name="T51" fmla="*/ 212 h 322"/>
                  <a:gd name="T52" fmla="*/ 130 w 290"/>
                  <a:gd name="T53" fmla="*/ 192 h 322"/>
                  <a:gd name="T54" fmla="*/ 149 w 290"/>
                  <a:gd name="T55" fmla="*/ 100 h 322"/>
                  <a:gd name="T56" fmla="*/ 196 w 290"/>
                  <a:gd name="T57" fmla="*/ 124 h 322"/>
                  <a:gd name="T58" fmla="*/ 206 w 290"/>
                  <a:gd name="T59" fmla="*/ 156 h 322"/>
                  <a:gd name="T60" fmla="*/ 245 w 290"/>
                  <a:gd name="T61" fmla="*/ 217 h 322"/>
                  <a:gd name="T62" fmla="*/ 281 w 290"/>
                  <a:gd name="T63" fmla="*/ 262 h 322"/>
                  <a:gd name="T64" fmla="*/ 289 w 290"/>
                  <a:gd name="T65" fmla="*/ 25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0" h="322">
                    <a:moveTo>
                      <a:pt x="257" y="206"/>
                    </a:moveTo>
                    <a:cubicBezTo>
                      <a:pt x="251" y="200"/>
                      <a:pt x="245" y="194"/>
                      <a:pt x="240" y="187"/>
                    </a:cubicBezTo>
                    <a:cubicBezTo>
                      <a:pt x="231" y="177"/>
                      <a:pt x="225" y="165"/>
                      <a:pt x="222" y="152"/>
                    </a:cubicBezTo>
                    <a:cubicBezTo>
                      <a:pt x="221" y="149"/>
                      <a:pt x="220" y="146"/>
                      <a:pt x="219" y="143"/>
                    </a:cubicBezTo>
                    <a:cubicBezTo>
                      <a:pt x="219" y="143"/>
                      <a:pt x="219" y="142"/>
                      <a:pt x="219" y="142"/>
                    </a:cubicBezTo>
                    <a:cubicBezTo>
                      <a:pt x="220" y="142"/>
                      <a:pt x="221" y="142"/>
                      <a:pt x="222" y="142"/>
                    </a:cubicBezTo>
                    <a:cubicBezTo>
                      <a:pt x="234" y="142"/>
                      <a:pt x="246" y="137"/>
                      <a:pt x="255" y="129"/>
                    </a:cubicBezTo>
                    <a:cubicBezTo>
                      <a:pt x="258" y="126"/>
                      <a:pt x="258" y="121"/>
                      <a:pt x="255" y="117"/>
                    </a:cubicBezTo>
                    <a:cubicBezTo>
                      <a:pt x="252" y="114"/>
                      <a:pt x="247" y="114"/>
                      <a:pt x="243" y="117"/>
                    </a:cubicBezTo>
                    <a:cubicBezTo>
                      <a:pt x="236" y="124"/>
                      <a:pt x="224" y="127"/>
                      <a:pt x="214" y="125"/>
                    </a:cubicBezTo>
                    <a:cubicBezTo>
                      <a:pt x="213" y="121"/>
                      <a:pt x="211" y="118"/>
                      <a:pt x="209" y="115"/>
                    </a:cubicBezTo>
                    <a:cubicBezTo>
                      <a:pt x="197" y="96"/>
                      <a:pt x="175" y="90"/>
                      <a:pt x="153" y="85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82" y="68"/>
                      <a:pt x="70" y="66"/>
                      <a:pt x="60" y="62"/>
                    </a:cubicBezTo>
                    <a:cubicBezTo>
                      <a:pt x="55" y="44"/>
                      <a:pt x="51" y="26"/>
                      <a:pt x="50" y="7"/>
                    </a:cubicBezTo>
                    <a:cubicBezTo>
                      <a:pt x="50" y="3"/>
                      <a:pt x="46" y="0"/>
                      <a:pt x="41" y="0"/>
                    </a:cubicBezTo>
                    <a:cubicBezTo>
                      <a:pt x="37" y="0"/>
                      <a:pt x="34" y="4"/>
                      <a:pt x="34" y="8"/>
                    </a:cubicBezTo>
                    <a:cubicBezTo>
                      <a:pt x="35" y="24"/>
                      <a:pt x="37" y="40"/>
                      <a:pt x="42" y="56"/>
                    </a:cubicBezTo>
                    <a:cubicBezTo>
                      <a:pt x="40" y="56"/>
                      <a:pt x="39" y="56"/>
                      <a:pt x="38" y="55"/>
                    </a:cubicBezTo>
                    <a:cubicBezTo>
                      <a:pt x="35" y="55"/>
                      <a:pt x="32" y="55"/>
                      <a:pt x="29" y="55"/>
                    </a:cubicBezTo>
                    <a:cubicBezTo>
                      <a:pt x="27" y="55"/>
                      <a:pt x="25" y="55"/>
                      <a:pt x="23" y="55"/>
                    </a:cubicBezTo>
                    <a:cubicBezTo>
                      <a:pt x="19" y="55"/>
                      <a:pt x="17" y="54"/>
                      <a:pt x="16" y="53"/>
                    </a:cubicBezTo>
                    <a:cubicBezTo>
                      <a:pt x="13" y="49"/>
                      <a:pt x="8" y="48"/>
                      <a:pt x="5" y="50"/>
                    </a:cubicBezTo>
                    <a:cubicBezTo>
                      <a:pt x="1" y="53"/>
                      <a:pt x="0" y="58"/>
                      <a:pt x="2" y="61"/>
                    </a:cubicBezTo>
                    <a:cubicBezTo>
                      <a:pt x="6" y="67"/>
                      <a:pt x="13" y="71"/>
                      <a:pt x="22" y="71"/>
                    </a:cubicBezTo>
                    <a:cubicBezTo>
                      <a:pt x="24" y="72"/>
                      <a:pt x="27" y="72"/>
                      <a:pt x="30" y="71"/>
                    </a:cubicBezTo>
                    <a:cubicBezTo>
                      <a:pt x="32" y="71"/>
                      <a:pt x="34" y="71"/>
                      <a:pt x="37" y="71"/>
                    </a:cubicBezTo>
                    <a:cubicBezTo>
                      <a:pt x="41" y="72"/>
                      <a:pt x="46" y="74"/>
                      <a:pt x="50" y="76"/>
                    </a:cubicBezTo>
                    <a:cubicBezTo>
                      <a:pt x="52" y="76"/>
                      <a:pt x="53" y="77"/>
                      <a:pt x="54" y="77"/>
                    </a:cubicBezTo>
                    <a:cubicBezTo>
                      <a:pt x="66" y="81"/>
                      <a:pt x="77" y="84"/>
                      <a:pt x="89" y="87"/>
                    </a:cubicBezTo>
                    <a:cubicBezTo>
                      <a:pt x="132" y="97"/>
                      <a:pt x="132" y="97"/>
                      <a:pt x="132" y="97"/>
                    </a:cubicBezTo>
                    <a:cubicBezTo>
                      <a:pt x="124" y="111"/>
                      <a:pt x="116" y="125"/>
                      <a:pt x="112" y="142"/>
                    </a:cubicBezTo>
                    <a:cubicBezTo>
                      <a:pt x="106" y="163"/>
                      <a:pt x="107" y="184"/>
                      <a:pt x="116" y="200"/>
                    </a:cubicBezTo>
                    <a:cubicBezTo>
                      <a:pt x="120" y="207"/>
                      <a:pt x="125" y="212"/>
                      <a:pt x="130" y="218"/>
                    </a:cubicBezTo>
                    <a:cubicBezTo>
                      <a:pt x="133" y="221"/>
                      <a:pt x="136" y="225"/>
                      <a:pt x="138" y="228"/>
                    </a:cubicBezTo>
                    <a:cubicBezTo>
                      <a:pt x="140" y="231"/>
                      <a:pt x="142" y="234"/>
                      <a:pt x="144" y="237"/>
                    </a:cubicBezTo>
                    <a:cubicBezTo>
                      <a:pt x="148" y="243"/>
                      <a:pt x="152" y="249"/>
                      <a:pt x="158" y="255"/>
                    </a:cubicBezTo>
                    <a:cubicBezTo>
                      <a:pt x="168" y="265"/>
                      <a:pt x="181" y="270"/>
                      <a:pt x="194" y="275"/>
                    </a:cubicBezTo>
                    <a:cubicBezTo>
                      <a:pt x="204" y="279"/>
                      <a:pt x="214" y="282"/>
                      <a:pt x="222" y="289"/>
                    </a:cubicBezTo>
                    <a:cubicBezTo>
                      <a:pt x="230" y="296"/>
                      <a:pt x="235" y="305"/>
                      <a:pt x="237" y="315"/>
                    </a:cubicBezTo>
                    <a:cubicBezTo>
                      <a:pt x="237" y="319"/>
                      <a:pt x="241" y="322"/>
                      <a:pt x="245" y="322"/>
                    </a:cubicBezTo>
                    <a:cubicBezTo>
                      <a:pt x="245" y="322"/>
                      <a:pt x="245" y="322"/>
                      <a:pt x="246" y="322"/>
                    </a:cubicBezTo>
                    <a:cubicBezTo>
                      <a:pt x="250" y="321"/>
                      <a:pt x="253" y="317"/>
                      <a:pt x="253" y="313"/>
                    </a:cubicBezTo>
                    <a:cubicBezTo>
                      <a:pt x="251" y="299"/>
                      <a:pt x="243" y="286"/>
                      <a:pt x="232" y="277"/>
                    </a:cubicBezTo>
                    <a:cubicBezTo>
                      <a:pt x="222" y="268"/>
                      <a:pt x="211" y="264"/>
                      <a:pt x="199" y="259"/>
                    </a:cubicBezTo>
                    <a:cubicBezTo>
                      <a:pt x="188" y="255"/>
                      <a:pt x="177" y="251"/>
                      <a:pt x="169" y="243"/>
                    </a:cubicBezTo>
                    <a:cubicBezTo>
                      <a:pt x="165" y="239"/>
                      <a:pt x="161" y="234"/>
                      <a:pt x="158" y="228"/>
                    </a:cubicBezTo>
                    <a:cubicBezTo>
                      <a:pt x="157" y="227"/>
                      <a:pt x="157" y="226"/>
                      <a:pt x="156" y="225"/>
                    </a:cubicBezTo>
                    <a:cubicBezTo>
                      <a:pt x="162" y="218"/>
                      <a:pt x="167" y="211"/>
                      <a:pt x="172" y="204"/>
                    </a:cubicBezTo>
                    <a:cubicBezTo>
                      <a:pt x="174" y="200"/>
                      <a:pt x="173" y="195"/>
                      <a:pt x="170" y="193"/>
                    </a:cubicBezTo>
                    <a:cubicBezTo>
                      <a:pt x="166" y="190"/>
                      <a:pt x="161" y="191"/>
                      <a:pt x="159" y="195"/>
                    </a:cubicBezTo>
                    <a:cubicBezTo>
                      <a:pt x="155" y="201"/>
                      <a:pt x="150" y="206"/>
                      <a:pt x="146" y="212"/>
                    </a:cubicBezTo>
                    <a:cubicBezTo>
                      <a:pt x="145" y="210"/>
                      <a:pt x="144" y="209"/>
                      <a:pt x="142" y="207"/>
                    </a:cubicBezTo>
                    <a:cubicBezTo>
                      <a:pt x="138" y="202"/>
                      <a:pt x="134" y="197"/>
                      <a:pt x="130" y="192"/>
                    </a:cubicBezTo>
                    <a:cubicBezTo>
                      <a:pt x="121" y="175"/>
                      <a:pt x="124" y="156"/>
                      <a:pt x="127" y="146"/>
                    </a:cubicBezTo>
                    <a:cubicBezTo>
                      <a:pt x="132" y="130"/>
                      <a:pt x="140" y="115"/>
                      <a:pt x="149" y="100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68" y="105"/>
                      <a:pt x="187" y="110"/>
                      <a:pt x="196" y="124"/>
                    </a:cubicBezTo>
                    <a:cubicBezTo>
                      <a:pt x="200" y="131"/>
                      <a:pt x="202" y="138"/>
                      <a:pt x="204" y="147"/>
                    </a:cubicBezTo>
                    <a:cubicBezTo>
                      <a:pt x="204" y="150"/>
                      <a:pt x="205" y="153"/>
                      <a:pt x="206" y="156"/>
                    </a:cubicBezTo>
                    <a:cubicBezTo>
                      <a:pt x="210" y="171"/>
                      <a:pt x="217" y="185"/>
                      <a:pt x="227" y="197"/>
                    </a:cubicBezTo>
                    <a:cubicBezTo>
                      <a:pt x="233" y="205"/>
                      <a:pt x="239" y="211"/>
                      <a:pt x="245" y="217"/>
                    </a:cubicBezTo>
                    <a:cubicBezTo>
                      <a:pt x="257" y="230"/>
                      <a:pt x="269" y="241"/>
                      <a:pt x="273" y="256"/>
                    </a:cubicBezTo>
                    <a:cubicBezTo>
                      <a:pt x="275" y="259"/>
                      <a:pt x="278" y="262"/>
                      <a:pt x="281" y="262"/>
                    </a:cubicBezTo>
                    <a:cubicBezTo>
                      <a:pt x="282" y="262"/>
                      <a:pt x="283" y="261"/>
                      <a:pt x="284" y="261"/>
                    </a:cubicBezTo>
                    <a:cubicBezTo>
                      <a:pt x="288" y="260"/>
                      <a:pt x="290" y="255"/>
                      <a:pt x="289" y="251"/>
                    </a:cubicBezTo>
                    <a:cubicBezTo>
                      <a:pt x="283" y="233"/>
                      <a:pt x="270" y="219"/>
                      <a:pt x="257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1" name="Freeform 15"/>
              <p:cNvSpPr>
                <a:spLocks/>
              </p:cNvSpPr>
              <p:nvPr/>
            </p:nvSpPr>
            <p:spPr bwMode="auto">
              <a:xfrm>
                <a:off x="5616038" y="4446200"/>
                <a:ext cx="311623" cy="239710"/>
              </a:xfrm>
              <a:custGeom>
                <a:avLst/>
                <a:gdLst>
                  <a:gd name="T0" fmla="*/ 192 w 204"/>
                  <a:gd name="T1" fmla="*/ 138 h 157"/>
                  <a:gd name="T2" fmla="*/ 141 w 204"/>
                  <a:gd name="T3" fmla="*/ 124 h 157"/>
                  <a:gd name="T4" fmla="*/ 130 w 204"/>
                  <a:gd name="T5" fmla="*/ 110 h 157"/>
                  <a:gd name="T6" fmla="*/ 124 w 204"/>
                  <a:gd name="T7" fmla="*/ 101 h 157"/>
                  <a:gd name="T8" fmla="*/ 97 w 204"/>
                  <a:gd name="T9" fmla="*/ 80 h 157"/>
                  <a:gd name="T10" fmla="*/ 96 w 204"/>
                  <a:gd name="T11" fmla="*/ 80 h 157"/>
                  <a:gd name="T12" fmla="*/ 90 w 204"/>
                  <a:gd name="T13" fmla="*/ 50 h 157"/>
                  <a:gd name="T14" fmla="*/ 82 w 204"/>
                  <a:gd name="T15" fmla="*/ 42 h 157"/>
                  <a:gd name="T16" fmla="*/ 74 w 204"/>
                  <a:gd name="T17" fmla="*/ 49 h 157"/>
                  <a:gd name="T18" fmla="*/ 78 w 204"/>
                  <a:gd name="T19" fmla="*/ 79 h 157"/>
                  <a:gd name="T20" fmla="*/ 65 w 204"/>
                  <a:gd name="T21" fmla="*/ 78 h 157"/>
                  <a:gd name="T22" fmla="*/ 51 w 204"/>
                  <a:gd name="T23" fmla="*/ 67 h 157"/>
                  <a:gd name="T24" fmla="*/ 17 w 204"/>
                  <a:gd name="T25" fmla="*/ 8 h 157"/>
                  <a:gd name="T26" fmla="*/ 8 w 204"/>
                  <a:gd name="T27" fmla="*/ 1 h 157"/>
                  <a:gd name="T28" fmla="*/ 0 w 204"/>
                  <a:gd name="T29" fmla="*/ 10 h 157"/>
                  <a:gd name="T30" fmla="*/ 39 w 204"/>
                  <a:gd name="T31" fmla="*/ 77 h 157"/>
                  <a:gd name="T32" fmla="*/ 59 w 204"/>
                  <a:gd name="T33" fmla="*/ 93 h 157"/>
                  <a:gd name="T34" fmla="*/ 80 w 204"/>
                  <a:gd name="T35" fmla="*/ 95 h 157"/>
                  <a:gd name="T36" fmla="*/ 93 w 204"/>
                  <a:gd name="T37" fmla="*/ 96 h 157"/>
                  <a:gd name="T38" fmla="*/ 111 w 204"/>
                  <a:gd name="T39" fmla="*/ 111 h 157"/>
                  <a:gd name="T40" fmla="*/ 117 w 204"/>
                  <a:gd name="T41" fmla="*/ 119 h 157"/>
                  <a:gd name="T42" fmla="*/ 129 w 204"/>
                  <a:gd name="T43" fmla="*/ 135 h 157"/>
                  <a:gd name="T44" fmla="*/ 178 w 204"/>
                  <a:gd name="T45" fmla="*/ 157 h 157"/>
                  <a:gd name="T46" fmla="*/ 197 w 204"/>
                  <a:gd name="T47" fmla="*/ 154 h 157"/>
                  <a:gd name="T48" fmla="*/ 202 w 204"/>
                  <a:gd name="T49" fmla="*/ 144 h 157"/>
                  <a:gd name="T50" fmla="*/ 192 w 204"/>
                  <a:gd name="T51" fmla="*/ 13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4" h="157">
                    <a:moveTo>
                      <a:pt x="192" y="138"/>
                    </a:moveTo>
                    <a:cubicBezTo>
                      <a:pt x="174" y="144"/>
                      <a:pt x="153" y="138"/>
                      <a:pt x="141" y="124"/>
                    </a:cubicBezTo>
                    <a:cubicBezTo>
                      <a:pt x="137" y="120"/>
                      <a:pt x="134" y="115"/>
                      <a:pt x="130" y="110"/>
                    </a:cubicBezTo>
                    <a:cubicBezTo>
                      <a:pt x="128" y="107"/>
                      <a:pt x="126" y="104"/>
                      <a:pt x="124" y="101"/>
                    </a:cubicBezTo>
                    <a:cubicBezTo>
                      <a:pt x="116" y="90"/>
                      <a:pt x="107" y="83"/>
                      <a:pt x="97" y="80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2" y="71"/>
                      <a:pt x="90" y="60"/>
                      <a:pt x="90" y="50"/>
                    </a:cubicBezTo>
                    <a:cubicBezTo>
                      <a:pt x="90" y="45"/>
                      <a:pt x="87" y="42"/>
                      <a:pt x="82" y="42"/>
                    </a:cubicBezTo>
                    <a:cubicBezTo>
                      <a:pt x="78" y="41"/>
                      <a:pt x="74" y="45"/>
                      <a:pt x="74" y="49"/>
                    </a:cubicBezTo>
                    <a:cubicBezTo>
                      <a:pt x="74" y="60"/>
                      <a:pt x="75" y="70"/>
                      <a:pt x="78" y="79"/>
                    </a:cubicBezTo>
                    <a:cubicBezTo>
                      <a:pt x="73" y="80"/>
                      <a:pt x="69" y="80"/>
                      <a:pt x="65" y="78"/>
                    </a:cubicBezTo>
                    <a:cubicBezTo>
                      <a:pt x="59" y="76"/>
                      <a:pt x="55" y="71"/>
                      <a:pt x="51" y="67"/>
                    </a:cubicBezTo>
                    <a:cubicBezTo>
                      <a:pt x="33" y="47"/>
                      <a:pt x="18" y="29"/>
                      <a:pt x="17" y="8"/>
                    </a:cubicBezTo>
                    <a:cubicBezTo>
                      <a:pt x="16" y="4"/>
                      <a:pt x="12" y="0"/>
                      <a:pt x="8" y="1"/>
                    </a:cubicBezTo>
                    <a:cubicBezTo>
                      <a:pt x="3" y="1"/>
                      <a:pt x="0" y="5"/>
                      <a:pt x="0" y="10"/>
                    </a:cubicBezTo>
                    <a:cubicBezTo>
                      <a:pt x="3" y="38"/>
                      <a:pt x="24" y="61"/>
                      <a:pt x="39" y="77"/>
                    </a:cubicBezTo>
                    <a:cubicBezTo>
                      <a:pt x="44" y="83"/>
                      <a:pt x="50" y="90"/>
                      <a:pt x="59" y="93"/>
                    </a:cubicBezTo>
                    <a:cubicBezTo>
                      <a:pt x="66" y="96"/>
                      <a:pt x="73" y="96"/>
                      <a:pt x="80" y="95"/>
                    </a:cubicBezTo>
                    <a:cubicBezTo>
                      <a:pt x="84" y="95"/>
                      <a:pt x="89" y="95"/>
                      <a:pt x="93" y="96"/>
                    </a:cubicBezTo>
                    <a:cubicBezTo>
                      <a:pt x="99" y="98"/>
                      <a:pt x="105" y="102"/>
                      <a:pt x="111" y="111"/>
                    </a:cubicBezTo>
                    <a:cubicBezTo>
                      <a:pt x="113" y="113"/>
                      <a:pt x="115" y="116"/>
                      <a:pt x="117" y="119"/>
                    </a:cubicBezTo>
                    <a:cubicBezTo>
                      <a:pt x="120" y="125"/>
                      <a:pt x="124" y="130"/>
                      <a:pt x="129" y="135"/>
                    </a:cubicBezTo>
                    <a:cubicBezTo>
                      <a:pt x="141" y="149"/>
                      <a:pt x="160" y="157"/>
                      <a:pt x="178" y="157"/>
                    </a:cubicBezTo>
                    <a:cubicBezTo>
                      <a:pt x="185" y="157"/>
                      <a:pt x="191" y="156"/>
                      <a:pt x="197" y="154"/>
                    </a:cubicBezTo>
                    <a:cubicBezTo>
                      <a:pt x="201" y="153"/>
                      <a:pt x="204" y="148"/>
                      <a:pt x="202" y="144"/>
                    </a:cubicBezTo>
                    <a:cubicBezTo>
                      <a:pt x="201" y="139"/>
                      <a:pt x="197" y="137"/>
                      <a:pt x="19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2" name="Freeform 16"/>
              <p:cNvSpPr>
                <a:spLocks/>
              </p:cNvSpPr>
              <p:nvPr/>
            </p:nvSpPr>
            <p:spPr bwMode="auto">
              <a:xfrm>
                <a:off x="5609500" y="3197528"/>
                <a:ext cx="105690" cy="127482"/>
              </a:xfrm>
              <a:custGeom>
                <a:avLst/>
                <a:gdLst>
                  <a:gd name="T0" fmla="*/ 58 w 69"/>
                  <a:gd name="T1" fmla="*/ 1 h 84"/>
                  <a:gd name="T2" fmla="*/ 9 w 69"/>
                  <a:gd name="T3" fmla="*/ 56 h 84"/>
                  <a:gd name="T4" fmla="*/ 9 w 69"/>
                  <a:gd name="T5" fmla="*/ 59 h 84"/>
                  <a:gd name="T6" fmla="*/ 8 w 69"/>
                  <a:gd name="T7" fmla="*/ 65 h 84"/>
                  <a:gd name="T8" fmla="*/ 7 w 69"/>
                  <a:gd name="T9" fmla="*/ 68 h 84"/>
                  <a:gd name="T10" fmla="*/ 1 w 69"/>
                  <a:gd name="T11" fmla="*/ 78 h 84"/>
                  <a:gd name="T12" fmla="*/ 9 w 69"/>
                  <a:gd name="T13" fmla="*/ 84 h 84"/>
                  <a:gd name="T14" fmla="*/ 11 w 69"/>
                  <a:gd name="T15" fmla="*/ 83 h 84"/>
                  <a:gd name="T16" fmla="*/ 24 w 69"/>
                  <a:gd name="T17" fmla="*/ 70 h 84"/>
                  <a:gd name="T18" fmla="*/ 25 w 69"/>
                  <a:gd name="T19" fmla="*/ 60 h 84"/>
                  <a:gd name="T20" fmla="*/ 25 w 69"/>
                  <a:gd name="T21" fmla="*/ 58 h 84"/>
                  <a:gd name="T22" fmla="*/ 61 w 69"/>
                  <a:gd name="T23" fmla="*/ 17 h 84"/>
                  <a:gd name="T24" fmla="*/ 68 w 69"/>
                  <a:gd name="T25" fmla="*/ 7 h 84"/>
                  <a:gd name="T26" fmla="*/ 58 w 69"/>
                  <a:gd name="T27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84">
                    <a:moveTo>
                      <a:pt x="58" y="1"/>
                    </a:moveTo>
                    <a:cubicBezTo>
                      <a:pt x="32" y="7"/>
                      <a:pt x="12" y="30"/>
                      <a:pt x="9" y="56"/>
                    </a:cubicBezTo>
                    <a:cubicBezTo>
                      <a:pt x="9" y="57"/>
                      <a:pt x="9" y="58"/>
                      <a:pt x="9" y="59"/>
                    </a:cubicBezTo>
                    <a:cubicBezTo>
                      <a:pt x="9" y="61"/>
                      <a:pt x="9" y="64"/>
                      <a:pt x="8" y="65"/>
                    </a:cubicBezTo>
                    <a:cubicBezTo>
                      <a:pt x="8" y="67"/>
                      <a:pt x="7" y="68"/>
                      <a:pt x="7" y="68"/>
                    </a:cubicBezTo>
                    <a:cubicBezTo>
                      <a:pt x="2" y="69"/>
                      <a:pt x="0" y="74"/>
                      <a:pt x="1" y="78"/>
                    </a:cubicBezTo>
                    <a:cubicBezTo>
                      <a:pt x="2" y="81"/>
                      <a:pt x="5" y="84"/>
                      <a:pt x="9" y="84"/>
                    </a:cubicBezTo>
                    <a:cubicBezTo>
                      <a:pt x="10" y="84"/>
                      <a:pt x="10" y="84"/>
                      <a:pt x="11" y="83"/>
                    </a:cubicBezTo>
                    <a:cubicBezTo>
                      <a:pt x="17" y="82"/>
                      <a:pt x="21" y="77"/>
                      <a:pt x="24" y="70"/>
                    </a:cubicBezTo>
                    <a:cubicBezTo>
                      <a:pt x="25" y="67"/>
                      <a:pt x="25" y="63"/>
                      <a:pt x="25" y="60"/>
                    </a:cubicBezTo>
                    <a:cubicBezTo>
                      <a:pt x="25" y="59"/>
                      <a:pt x="25" y="58"/>
                      <a:pt x="25" y="58"/>
                    </a:cubicBezTo>
                    <a:cubicBezTo>
                      <a:pt x="27" y="39"/>
                      <a:pt x="43" y="21"/>
                      <a:pt x="61" y="17"/>
                    </a:cubicBezTo>
                    <a:cubicBezTo>
                      <a:pt x="66" y="16"/>
                      <a:pt x="69" y="11"/>
                      <a:pt x="68" y="7"/>
                    </a:cubicBezTo>
                    <a:cubicBezTo>
                      <a:pt x="67" y="3"/>
                      <a:pt x="62" y="0"/>
                      <a:pt x="5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5765312" y="3098375"/>
                <a:ext cx="117676" cy="122034"/>
              </a:xfrm>
              <a:custGeom>
                <a:avLst/>
                <a:gdLst>
                  <a:gd name="T0" fmla="*/ 69 w 77"/>
                  <a:gd name="T1" fmla="*/ 1 h 80"/>
                  <a:gd name="T2" fmla="*/ 36 w 77"/>
                  <a:gd name="T3" fmla="*/ 15 h 80"/>
                  <a:gd name="T4" fmla="*/ 24 w 77"/>
                  <a:gd name="T5" fmla="*/ 39 h 80"/>
                  <a:gd name="T6" fmla="*/ 22 w 77"/>
                  <a:gd name="T7" fmla="*/ 47 h 80"/>
                  <a:gd name="T8" fmla="*/ 7 w 77"/>
                  <a:gd name="T9" fmla="*/ 64 h 80"/>
                  <a:gd name="T10" fmla="*/ 0 w 77"/>
                  <a:gd name="T11" fmla="*/ 73 h 80"/>
                  <a:gd name="T12" fmla="*/ 8 w 77"/>
                  <a:gd name="T13" fmla="*/ 80 h 80"/>
                  <a:gd name="T14" fmla="*/ 10 w 77"/>
                  <a:gd name="T15" fmla="*/ 80 h 80"/>
                  <a:gd name="T16" fmla="*/ 37 w 77"/>
                  <a:gd name="T17" fmla="*/ 52 h 80"/>
                  <a:gd name="T18" fmla="*/ 40 w 77"/>
                  <a:gd name="T19" fmla="*/ 44 h 80"/>
                  <a:gd name="T20" fmla="*/ 48 w 77"/>
                  <a:gd name="T21" fmla="*/ 25 h 80"/>
                  <a:gd name="T22" fmla="*/ 68 w 77"/>
                  <a:gd name="T23" fmla="*/ 17 h 80"/>
                  <a:gd name="T24" fmla="*/ 76 w 77"/>
                  <a:gd name="T25" fmla="*/ 10 h 80"/>
                  <a:gd name="T26" fmla="*/ 69 w 77"/>
                  <a:gd name="T27" fmla="*/ 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80">
                    <a:moveTo>
                      <a:pt x="69" y="1"/>
                    </a:moveTo>
                    <a:cubicBezTo>
                      <a:pt x="57" y="0"/>
                      <a:pt x="44" y="5"/>
                      <a:pt x="36" y="15"/>
                    </a:cubicBezTo>
                    <a:cubicBezTo>
                      <a:pt x="30" y="22"/>
                      <a:pt x="27" y="31"/>
                      <a:pt x="24" y="39"/>
                    </a:cubicBezTo>
                    <a:cubicBezTo>
                      <a:pt x="24" y="42"/>
                      <a:pt x="23" y="44"/>
                      <a:pt x="22" y="47"/>
                    </a:cubicBezTo>
                    <a:cubicBezTo>
                      <a:pt x="21" y="50"/>
                      <a:pt x="16" y="62"/>
                      <a:pt x="7" y="64"/>
                    </a:cubicBezTo>
                    <a:cubicBezTo>
                      <a:pt x="3" y="64"/>
                      <a:pt x="0" y="69"/>
                      <a:pt x="0" y="73"/>
                    </a:cubicBezTo>
                    <a:cubicBezTo>
                      <a:pt x="1" y="77"/>
                      <a:pt x="4" y="80"/>
                      <a:pt x="8" y="80"/>
                    </a:cubicBezTo>
                    <a:cubicBezTo>
                      <a:pt x="9" y="80"/>
                      <a:pt x="9" y="80"/>
                      <a:pt x="10" y="80"/>
                    </a:cubicBezTo>
                    <a:cubicBezTo>
                      <a:pt x="22" y="78"/>
                      <a:pt x="32" y="68"/>
                      <a:pt x="37" y="52"/>
                    </a:cubicBezTo>
                    <a:cubicBezTo>
                      <a:pt x="38" y="49"/>
                      <a:pt x="39" y="47"/>
                      <a:pt x="40" y="44"/>
                    </a:cubicBezTo>
                    <a:cubicBezTo>
                      <a:pt x="42" y="37"/>
                      <a:pt x="44" y="30"/>
                      <a:pt x="48" y="25"/>
                    </a:cubicBezTo>
                    <a:cubicBezTo>
                      <a:pt x="53" y="19"/>
                      <a:pt x="60" y="16"/>
                      <a:pt x="68" y="17"/>
                    </a:cubicBezTo>
                    <a:cubicBezTo>
                      <a:pt x="72" y="17"/>
                      <a:pt x="76" y="14"/>
                      <a:pt x="76" y="10"/>
                    </a:cubicBezTo>
                    <a:cubicBezTo>
                      <a:pt x="77" y="5"/>
                      <a:pt x="73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4" name="Freeform 18"/>
              <p:cNvSpPr>
                <a:spLocks noEditPoints="1"/>
              </p:cNvSpPr>
              <p:nvPr/>
            </p:nvSpPr>
            <p:spPr bwMode="auto">
              <a:xfrm>
                <a:off x="5307683" y="3035179"/>
                <a:ext cx="818284" cy="1728093"/>
              </a:xfrm>
              <a:custGeom>
                <a:avLst/>
                <a:gdLst>
                  <a:gd name="T0" fmla="*/ 509 w 536"/>
                  <a:gd name="T1" fmla="*/ 666 h 1132"/>
                  <a:gd name="T2" fmla="*/ 481 w 536"/>
                  <a:gd name="T3" fmla="*/ 462 h 1132"/>
                  <a:gd name="T4" fmla="*/ 514 w 536"/>
                  <a:gd name="T5" fmla="*/ 335 h 1132"/>
                  <a:gd name="T6" fmla="*/ 372 w 536"/>
                  <a:gd name="T7" fmla="*/ 5 h 1132"/>
                  <a:gd name="T8" fmla="*/ 156 w 536"/>
                  <a:gd name="T9" fmla="*/ 122 h 1132"/>
                  <a:gd name="T10" fmla="*/ 41 w 536"/>
                  <a:gd name="T11" fmla="*/ 381 h 1132"/>
                  <a:gd name="T12" fmla="*/ 44 w 536"/>
                  <a:gd name="T13" fmla="*/ 639 h 1132"/>
                  <a:gd name="T14" fmla="*/ 110 w 536"/>
                  <a:gd name="T15" fmla="*/ 942 h 1132"/>
                  <a:gd name="T16" fmla="*/ 260 w 536"/>
                  <a:gd name="T17" fmla="*/ 1087 h 1132"/>
                  <a:gd name="T18" fmla="*/ 481 w 536"/>
                  <a:gd name="T19" fmla="*/ 1091 h 1132"/>
                  <a:gd name="T20" fmla="*/ 509 w 536"/>
                  <a:gd name="T21" fmla="*/ 949 h 1132"/>
                  <a:gd name="T22" fmla="*/ 504 w 536"/>
                  <a:gd name="T23" fmla="*/ 780 h 1132"/>
                  <a:gd name="T24" fmla="*/ 221 w 536"/>
                  <a:gd name="T25" fmla="*/ 246 h 1132"/>
                  <a:gd name="T26" fmla="*/ 233 w 536"/>
                  <a:gd name="T27" fmla="*/ 300 h 1132"/>
                  <a:gd name="T28" fmla="*/ 245 w 536"/>
                  <a:gd name="T29" fmla="*/ 202 h 1132"/>
                  <a:gd name="T30" fmla="*/ 336 w 536"/>
                  <a:gd name="T31" fmla="*/ 163 h 1132"/>
                  <a:gd name="T32" fmla="*/ 340 w 536"/>
                  <a:gd name="T33" fmla="*/ 272 h 1132"/>
                  <a:gd name="T34" fmla="*/ 326 w 536"/>
                  <a:gd name="T35" fmla="*/ 420 h 1132"/>
                  <a:gd name="T36" fmla="*/ 352 w 536"/>
                  <a:gd name="T37" fmla="*/ 483 h 1132"/>
                  <a:gd name="T38" fmla="*/ 373 w 536"/>
                  <a:gd name="T39" fmla="*/ 516 h 1132"/>
                  <a:gd name="T40" fmla="*/ 415 w 536"/>
                  <a:gd name="T41" fmla="*/ 466 h 1132"/>
                  <a:gd name="T42" fmla="*/ 352 w 536"/>
                  <a:gd name="T43" fmla="*/ 457 h 1132"/>
                  <a:gd name="T44" fmla="*/ 353 w 536"/>
                  <a:gd name="T45" fmla="*/ 373 h 1132"/>
                  <a:gd name="T46" fmla="*/ 359 w 536"/>
                  <a:gd name="T47" fmla="*/ 272 h 1132"/>
                  <a:gd name="T48" fmla="*/ 350 w 536"/>
                  <a:gd name="T49" fmla="*/ 207 h 1132"/>
                  <a:gd name="T50" fmla="*/ 394 w 536"/>
                  <a:gd name="T51" fmla="*/ 119 h 1132"/>
                  <a:gd name="T52" fmla="*/ 356 w 536"/>
                  <a:gd name="T53" fmla="*/ 161 h 1132"/>
                  <a:gd name="T54" fmla="*/ 302 w 536"/>
                  <a:gd name="T55" fmla="*/ 150 h 1132"/>
                  <a:gd name="T56" fmla="*/ 154 w 536"/>
                  <a:gd name="T57" fmla="*/ 220 h 1132"/>
                  <a:gd name="T58" fmla="*/ 282 w 536"/>
                  <a:gd name="T59" fmla="*/ 77 h 1132"/>
                  <a:gd name="T60" fmla="*/ 484 w 536"/>
                  <a:gd name="T61" fmla="*/ 214 h 1132"/>
                  <a:gd name="T62" fmla="*/ 486 w 536"/>
                  <a:gd name="T63" fmla="*/ 241 h 1132"/>
                  <a:gd name="T64" fmla="*/ 494 w 536"/>
                  <a:gd name="T65" fmla="*/ 385 h 1132"/>
                  <a:gd name="T66" fmla="*/ 441 w 536"/>
                  <a:gd name="T67" fmla="*/ 424 h 1132"/>
                  <a:gd name="T68" fmla="*/ 490 w 536"/>
                  <a:gd name="T69" fmla="*/ 520 h 1132"/>
                  <a:gd name="T70" fmla="*/ 334 w 536"/>
                  <a:gd name="T71" fmla="*/ 571 h 1132"/>
                  <a:gd name="T72" fmla="*/ 229 w 536"/>
                  <a:gd name="T73" fmla="*/ 520 h 1132"/>
                  <a:gd name="T74" fmla="*/ 155 w 536"/>
                  <a:gd name="T75" fmla="*/ 426 h 1132"/>
                  <a:gd name="T76" fmla="*/ 504 w 536"/>
                  <a:gd name="T77" fmla="*/ 735 h 1132"/>
                  <a:gd name="T78" fmla="*/ 473 w 536"/>
                  <a:gd name="T79" fmla="*/ 801 h 1132"/>
                  <a:gd name="T80" fmla="*/ 478 w 536"/>
                  <a:gd name="T81" fmla="*/ 900 h 1132"/>
                  <a:gd name="T82" fmla="*/ 456 w 536"/>
                  <a:gd name="T83" fmla="*/ 929 h 1132"/>
                  <a:gd name="T84" fmla="*/ 491 w 536"/>
                  <a:gd name="T85" fmla="*/ 1007 h 1132"/>
                  <a:gd name="T86" fmla="*/ 474 w 536"/>
                  <a:gd name="T87" fmla="*/ 1046 h 1132"/>
                  <a:gd name="T88" fmla="*/ 429 w 536"/>
                  <a:gd name="T89" fmla="*/ 1111 h 1132"/>
                  <a:gd name="T90" fmla="*/ 227 w 536"/>
                  <a:gd name="T91" fmla="*/ 1032 h 1132"/>
                  <a:gd name="T92" fmla="*/ 204 w 536"/>
                  <a:gd name="T93" fmla="*/ 1024 h 1132"/>
                  <a:gd name="T94" fmla="*/ 149 w 536"/>
                  <a:gd name="T95" fmla="*/ 935 h 1132"/>
                  <a:gd name="T96" fmla="*/ 100 w 536"/>
                  <a:gd name="T97" fmla="*/ 812 h 1132"/>
                  <a:gd name="T98" fmla="*/ 72 w 536"/>
                  <a:gd name="T99" fmla="*/ 753 h 1132"/>
                  <a:gd name="T100" fmla="*/ 86 w 536"/>
                  <a:gd name="T101" fmla="*/ 690 h 1132"/>
                  <a:gd name="T102" fmla="*/ 70 w 536"/>
                  <a:gd name="T103" fmla="*/ 640 h 1132"/>
                  <a:gd name="T104" fmla="*/ 63 w 536"/>
                  <a:gd name="T105" fmla="*/ 482 h 1132"/>
                  <a:gd name="T106" fmla="*/ 96 w 536"/>
                  <a:gd name="T107" fmla="*/ 392 h 1132"/>
                  <a:gd name="T108" fmla="*/ 195 w 536"/>
                  <a:gd name="T109" fmla="*/ 531 h 1132"/>
                  <a:gd name="T110" fmla="*/ 318 w 536"/>
                  <a:gd name="T111" fmla="*/ 578 h 1132"/>
                  <a:gd name="T112" fmla="*/ 489 w 536"/>
                  <a:gd name="T113" fmla="*/ 676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6" h="1132">
                    <a:moveTo>
                      <a:pt x="520" y="738"/>
                    </a:moveTo>
                    <a:cubicBezTo>
                      <a:pt x="522" y="727"/>
                      <a:pt x="524" y="713"/>
                      <a:pt x="521" y="699"/>
                    </a:cubicBezTo>
                    <a:cubicBezTo>
                      <a:pt x="519" y="687"/>
                      <a:pt x="513" y="677"/>
                      <a:pt x="505" y="669"/>
                    </a:cubicBezTo>
                    <a:cubicBezTo>
                      <a:pt x="507" y="668"/>
                      <a:pt x="508" y="667"/>
                      <a:pt x="509" y="666"/>
                    </a:cubicBezTo>
                    <a:cubicBezTo>
                      <a:pt x="515" y="659"/>
                      <a:pt x="517" y="651"/>
                      <a:pt x="519" y="642"/>
                    </a:cubicBezTo>
                    <a:cubicBezTo>
                      <a:pt x="526" y="599"/>
                      <a:pt x="521" y="555"/>
                      <a:pt x="505" y="514"/>
                    </a:cubicBezTo>
                    <a:cubicBezTo>
                      <a:pt x="501" y="506"/>
                      <a:pt x="497" y="497"/>
                      <a:pt x="493" y="488"/>
                    </a:cubicBezTo>
                    <a:cubicBezTo>
                      <a:pt x="489" y="480"/>
                      <a:pt x="484" y="471"/>
                      <a:pt x="481" y="462"/>
                    </a:cubicBezTo>
                    <a:cubicBezTo>
                      <a:pt x="490" y="459"/>
                      <a:pt x="498" y="450"/>
                      <a:pt x="503" y="438"/>
                    </a:cubicBezTo>
                    <a:cubicBezTo>
                      <a:pt x="510" y="421"/>
                      <a:pt x="510" y="402"/>
                      <a:pt x="510" y="384"/>
                    </a:cubicBezTo>
                    <a:cubicBezTo>
                      <a:pt x="510" y="378"/>
                      <a:pt x="510" y="372"/>
                      <a:pt x="511" y="366"/>
                    </a:cubicBezTo>
                    <a:cubicBezTo>
                      <a:pt x="511" y="355"/>
                      <a:pt x="513" y="345"/>
                      <a:pt x="514" y="335"/>
                    </a:cubicBezTo>
                    <a:cubicBezTo>
                      <a:pt x="517" y="316"/>
                      <a:pt x="519" y="297"/>
                      <a:pt x="517" y="277"/>
                    </a:cubicBezTo>
                    <a:cubicBezTo>
                      <a:pt x="514" y="262"/>
                      <a:pt x="509" y="247"/>
                      <a:pt x="500" y="233"/>
                    </a:cubicBezTo>
                    <a:cubicBezTo>
                      <a:pt x="536" y="156"/>
                      <a:pt x="527" y="54"/>
                      <a:pt x="449" y="13"/>
                    </a:cubicBezTo>
                    <a:cubicBezTo>
                      <a:pt x="425" y="0"/>
                      <a:pt x="398" y="2"/>
                      <a:pt x="372" y="5"/>
                    </a:cubicBezTo>
                    <a:cubicBezTo>
                      <a:pt x="303" y="12"/>
                      <a:pt x="280" y="49"/>
                      <a:pt x="268" y="68"/>
                    </a:cubicBezTo>
                    <a:cubicBezTo>
                      <a:pt x="266" y="72"/>
                      <a:pt x="263" y="76"/>
                      <a:pt x="262" y="77"/>
                    </a:cubicBezTo>
                    <a:cubicBezTo>
                      <a:pt x="261" y="77"/>
                      <a:pt x="259" y="77"/>
                      <a:pt x="258" y="77"/>
                    </a:cubicBezTo>
                    <a:cubicBezTo>
                      <a:pt x="238" y="78"/>
                      <a:pt x="186" y="81"/>
                      <a:pt x="156" y="122"/>
                    </a:cubicBezTo>
                    <a:cubicBezTo>
                      <a:pt x="140" y="145"/>
                      <a:pt x="124" y="181"/>
                      <a:pt x="138" y="224"/>
                    </a:cubicBezTo>
                    <a:cubicBezTo>
                      <a:pt x="126" y="228"/>
                      <a:pt x="115" y="233"/>
                      <a:pt x="105" y="240"/>
                    </a:cubicBezTo>
                    <a:cubicBezTo>
                      <a:pt x="64" y="268"/>
                      <a:pt x="46" y="316"/>
                      <a:pt x="55" y="373"/>
                    </a:cubicBezTo>
                    <a:cubicBezTo>
                      <a:pt x="50" y="375"/>
                      <a:pt x="45" y="377"/>
                      <a:pt x="41" y="381"/>
                    </a:cubicBezTo>
                    <a:cubicBezTo>
                      <a:pt x="27" y="392"/>
                      <a:pt x="20" y="411"/>
                      <a:pt x="20" y="438"/>
                    </a:cubicBezTo>
                    <a:cubicBezTo>
                      <a:pt x="20" y="447"/>
                      <a:pt x="21" y="459"/>
                      <a:pt x="25" y="470"/>
                    </a:cubicBezTo>
                    <a:cubicBezTo>
                      <a:pt x="0" y="518"/>
                      <a:pt x="9" y="588"/>
                      <a:pt x="46" y="636"/>
                    </a:cubicBezTo>
                    <a:cubicBezTo>
                      <a:pt x="45" y="637"/>
                      <a:pt x="45" y="638"/>
                      <a:pt x="44" y="639"/>
                    </a:cubicBezTo>
                    <a:cubicBezTo>
                      <a:pt x="38" y="680"/>
                      <a:pt x="42" y="721"/>
                      <a:pt x="57" y="759"/>
                    </a:cubicBezTo>
                    <a:cubicBezTo>
                      <a:pt x="60" y="768"/>
                      <a:pt x="64" y="775"/>
                      <a:pt x="68" y="782"/>
                    </a:cubicBezTo>
                    <a:cubicBezTo>
                      <a:pt x="63" y="824"/>
                      <a:pt x="69" y="866"/>
                      <a:pt x="85" y="905"/>
                    </a:cubicBezTo>
                    <a:cubicBezTo>
                      <a:pt x="90" y="917"/>
                      <a:pt x="97" y="932"/>
                      <a:pt x="110" y="942"/>
                    </a:cubicBezTo>
                    <a:cubicBezTo>
                      <a:pt x="120" y="950"/>
                      <a:pt x="132" y="954"/>
                      <a:pt x="144" y="953"/>
                    </a:cubicBezTo>
                    <a:cubicBezTo>
                      <a:pt x="143" y="973"/>
                      <a:pt x="149" y="993"/>
                      <a:pt x="161" y="1009"/>
                    </a:cubicBezTo>
                    <a:cubicBezTo>
                      <a:pt x="175" y="1028"/>
                      <a:pt x="195" y="1041"/>
                      <a:pt x="217" y="1045"/>
                    </a:cubicBezTo>
                    <a:cubicBezTo>
                      <a:pt x="229" y="1062"/>
                      <a:pt x="244" y="1076"/>
                      <a:pt x="260" y="1087"/>
                    </a:cubicBezTo>
                    <a:cubicBezTo>
                      <a:pt x="281" y="1100"/>
                      <a:pt x="305" y="1109"/>
                      <a:pt x="328" y="1117"/>
                    </a:cubicBezTo>
                    <a:cubicBezTo>
                      <a:pt x="350" y="1125"/>
                      <a:pt x="375" y="1132"/>
                      <a:pt x="399" y="1132"/>
                    </a:cubicBezTo>
                    <a:cubicBezTo>
                      <a:pt x="411" y="1132"/>
                      <a:pt x="423" y="1130"/>
                      <a:pt x="435" y="1126"/>
                    </a:cubicBezTo>
                    <a:cubicBezTo>
                      <a:pt x="451" y="1120"/>
                      <a:pt x="466" y="1108"/>
                      <a:pt x="481" y="1091"/>
                    </a:cubicBezTo>
                    <a:cubicBezTo>
                      <a:pt x="495" y="1076"/>
                      <a:pt x="515" y="1046"/>
                      <a:pt x="505" y="1016"/>
                    </a:cubicBezTo>
                    <a:cubicBezTo>
                      <a:pt x="505" y="1014"/>
                      <a:pt x="506" y="1013"/>
                      <a:pt x="506" y="1012"/>
                    </a:cubicBezTo>
                    <a:cubicBezTo>
                      <a:pt x="510" y="1000"/>
                      <a:pt x="510" y="987"/>
                      <a:pt x="510" y="974"/>
                    </a:cubicBezTo>
                    <a:cubicBezTo>
                      <a:pt x="510" y="967"/>
                      <a:pt x="510" y="958"/>
                      <a:pt x="509" y="949"/>
                    </a:cubicBezTo>
                    <a:cubicBezTo>
                      <a:pt x="507" y="934"/>
                      <a:pt x="502" y="921"/>
                      <a:pt x="494" y="909"/>
                    </a:cubicBezTo>
                    <a:cubicBezTo>
                      <a:pt x="494" y="907"/>
                      <a:pt x="494" y="906"/>
                      <a:pt x="494" y="905"/>
                    </a:cubicBezTo>
                    <a:cubicBezTo>
                      <a:pt x="501" y="892"/>
                      <a:pt x="504" y="878"/>
                      <a:pt x="506" y="866"/>
                    </a:cubicBezTo>
                    <a:cubicBezTo>
                      <a:pt x="511" y="836"/>
                      <a:pt x="515" y="806"/>
                      <a:pt x="504" y="780"/>
                    </a:cubicBezTo>
                    <a:cubicBezTo>
                      <a:pt x="506" y="778"/>
                      <a:pt x="507" y="777"/>
                      <a:pt x="507" y="775"/>
                    </a:cubicBezTo>
                    <a:cubicBezTo>
                      <a:pt x="515" y="763"/>
                      <a:pt x="518" y="749"/>
                      <a:pt x="520" y="738"/>
                    </a:cubicBezTo>
                    <a:close/>
                    <a:moveTo>
                      <a:pt x="114" y="253"/>
                    </a:moveTo>
                    <a:cubicBezTo>
                      <a:pt x="148" y="231"/>
                      <a:pt x="192" y="228"/>
                      <a:pt x="221" y="246"/>
                    </a:cubicBezTo>
                    <a:cubicBezTo>
                      <a:pt x="223" y="248"/>
                      <a:pt x="225" y="252"/>
                      <a:pt x="227" y="258"/>
                    </a:cubicBezTo>
                    <a:cubicBezTo>
                      <a:pt x="228" y="264"/>
                      <a:pt x="229" y="277"/>
                      <a:pt x="220" y="291"/>
                    </a:cubicBezTo>
                    <a:cubicBezTo>
                      <a:pt x="217" y="295"/>
                      <a:pt x="218" y="300"/>
                      <a:pt x="222" y="302"/>
                    </a:cubicBezTo>
                    <a:cubicBezTo>
                      <a:pt x="225" y="305"/>
                      <a:pt x="230" y="304"/>
                      <a:pt x="233" y="300"/>
                    </a:cubicBezTo>
                    <a:cubicBezTo>
                      <a:pt x="242" y="287"/>
                      <a:pt x="246" y="271"/>
                      <a:pt x="243" y="255"/>
                    </a:cubicBezTo>
                    <a:cubicBezTo>
                      <a:pt x="242" y="250"/>
                      <a:pt x="240" y="245"/>
                      <a:pt x="238" y="241"/>
                    </a:cubicBezTo>
                    <a:cubicBezTo>
                      <a:pt x="237" y="241"/>
                      <a:pt x="237" y="240"/>
                      <a:pt x="237" y="240"/>
                    </a:cubicBezTo>
                    <a:cubicBezTo>
                      <a:pt x="230" y="227"/>
                      <a:pt x="236" y="211"/>
                      <a:pt x="245" y="202"/>
                    </a:cubicBezTo>
                    <a:cubicBezTo>
                      <a:pt x="255" y="190"/>
                      <a:pt x="270" y="183"/>
                      <a:pt x="285" y="176"/>
                    </a:cubicBezTo>
                    <a:cubicBezTo>
                      <a:pt x="309" y="164"/>
                      <a:pt x="309" y="164"/>
                      <a:pt x="309" y="164"/>
                    </a:cubicBezTo>
                    <a:cubicBezTo>
                      <a:pt x="314" y="162"/>
                      <a:pt x="318" y="160"/>
                      <a:pt x="323" y="159"/>
                    </a:cubicBezTo>
                    <a:cubicBezTo>
                      <a:pt x="327" y="159"/>
                      <a:pt x="332" y="160"/>
                      <a:pt x="336" y="163"/>
                    </a:cubicBezTo>
                    <a:cubicBezTo>
                      <a:pt x="340" y="167"/>
                      <a:pt x="343" y="171"/>
                      <a:pt x="343" y="176"/>
                    </a:cubicBezTo>
                    <a:cubicBezTo>
                      <a:pt x="344" y="183"/>
                      <a:pt x="340" y="191"/>
                      <a:pt x="335" y="200"/>
                    </a:cubicBezTo>
                    <a:cubicBezTo>
                      <a:pt x="332" y="205"/>
                      <a:pt x="330" y="211"/>
                      <a:pt x="328" y="217"/>
                    </a:cubicBezTo>
                    <a:cubicBezTo>
                      <a:pt x="322" y="235"/>
                      <a:pt x="326" y="257"/>
                      <a:pt x="340" y="272"/>
                    </a:cubicBezTo>
                    <a:cubicBezTo>
                      <a:pt x="319" y="285"/>
                      <a:pt x="302" y="313"/>
                      <a:pt x="307" y="340"/>
                    </a:cubicBezTo>
                    <a:cubicBezTo>
                      <a:pt x="310" y="358"/>
                      <a:pt x="321" y="375"/>
                      <a:pt x="336" y="384"/>
                    </a:cubicBezTo>
                    <a:cubicBezTo>
                      <a:pt x="337" y="385"/>
                      <a:pt x="338" y="385"/>
                      <a:pt x="339" y="386"/>
                    </a:cubicBezTo>
                    <a:cubicBezTo>
                      <a:pt x="332" y="395"/>
                      <a:pt x="327" y="407"/>
                      <a:pt x="326" y="420"/>
                    </a:cubicBezTo>
                    <a:cubicBezTo>
                      <a:pt x="325" y="435"/>
                      <a:pt x="327" y="457"/>
                      <a:pt x="342" y="470"/>
                    </a:cubicBezTo>
                    <a:cubicBezTo>
                      <a:pt x="344" y="471"/>
                      <a:pt x="345" y="472"/>
                      <a:pt x="347" y="474"/>
                    </a:cubicBezTo>
                    <a:cubicBezTo>
                      <a:pt x="348" y="475"/>
                      <a:pt x="349" y="477"/>
                      <a:pt x="350" y="479"/>
                    </a:cubicBezTo>
                    <a:cubicBezTo>
                      <a:pt x="351" y="480"/>
                      <a:pt x="352" y="482"/>
                      <a:pt x="352" y="483"/>
                    </a:cubicBezTo>
                    <a:cubicBezTo>
                      <a:pt x="357" y="493"/>
                      <a:pt x="357" y="505"/>
                      <a:pt x="356" y="515"/>
                    </a:cubicBezTo>
                    <a:cubicBezTo>
                      <a:pt x="356" y="520"/>
                      <a:pt x="360" y="524"/>
                      <a:pt x="364" y="524"/>
                    </a:cubicBezTo>
                    <a:cubicBezTo>
                      <a:pt x="364" y="524"/>
                      <a:pt x="365" y="524"/>
                      <a:pt x="365" y="524"/>
                    </a:cubicBezTo>
                    <a:cubicBezTo>
                      <a:pt x="369" y="524"/>
                      <a:pt x="373" y="520"/>
                      <a:pt x="373" y="516"/>
                    </a:cubicBezTo>
                    <a:cubicBezTo>
                      <a:pt x="373" y="506"/>
                      <a:pt x="373" y="495"/>
                      <a:pt x="370" y="484"/>
                    </a:cubicBezTo>
                    <a:cubicBezTo>
                      <a:pt x="374" y="485"/>
                      <a:pt x="379" y="485"/>
                      <a:pt x="383" y="485"/>
                    </a:cubicBezTo>
                    <a:cubicBezTo>
                      <a:pt x="396" y="485"/>
                      <a:pt x="407" y="481"/>
                      <a:pt x="413" y="477"/>
                    </a:cubicBezTo>
                    <a:cubicBezTo>
                      <a:pt x="417" y="474"/>
                      <a:pt x="417" y="469"/>
                      <a:pt x="415" y="466"/>
                    </a:cubicBezTo>
                    <a:cubicBezTo>
                      <a:pt x="412" y="462"/>
                      <a:pt x="407" y="461"/>
                      <a:pt x="404" y="464"/>
                    </a:cubicBezTo>
                    <a:cubicBezTo>
                      <a:pt x="399" y="467"/>
                      <a:pt x="379" y="475"/>
                      <a:pt x="359" y="462"/>
                    </a:cubicBezTo>
                    <a:cubicBezTo>
                      <a:pt x="358" y="461"/>
                      <a:pt x="357" y="460"/>
                      <a:pt x="355" y="460"/>
                    </a:cubicBezTo>
                    <a:cubicBezTo>
                      <a:pt x="354" y="459"/>
                      <a:pt x="353" y="458"/>
                      <a:pt x="352" y="457"/>
                    </a:cubicBezTo>
                    <a:cubicBezTo>
                      <a:pt x="342" y="449"/>
                      <a:pt x="342" y="431"/>
                      <a:pt x="343" y="421"/>
                    </a:cubicBezTo>
                    <a:cubicBezTo>
                      <a:pt x="343" y="407"/>
                      <a:pt x="350" y="395"/>
                      <a:pt x="360" y="387"/>
                    </a:cubicBezTo>
                    <a:cubicBezTo>
                      <a:pt x="363" y="385"/>
                      <a:pt x="364" y="381"/>
                      <a:pt x="362" y="377"/>
                    </a:cubicBezTo>
                    <a:cubicBezTo>
                      <a:pt x="361" y="374"/>
                      <a:pt x="357" y="372"/>
                      <a:pt x="353" y="373"/>
                    </a:cubicBezTo>
                    <a:cubicBezTo>
                      <a:pt x="352" y="374"/>
                      <a:pt x="348" y="373"/>
                      <a:pt x="344" y="370"/>
                    </a:cubicBezTo>
                    <a:cubicBezTo>
                      <a:pt x="336" y="365"/>
                      <a:pt x="326" y="353"/>
                      <a:pt x="323" y="337"/>
                    </a:cubicBezTo>
                    <a:cubicBezTo>
                      <a:pt x="319" y="315"/>
                      <a:pt x="336" y="289"/>
                      <a:pt x="354" y="282"/>
                    </a:cubicBezTo>
                    <a:cubicBezTo>
                      <a:pt x="358" y="281"/>
                      <a:pt x="360" y="276"/>
                      <a:pt x="359" y="272"/>
                    </a:cubicBezTo>
                    <a:cubicBezTo>
                      <a:pt x="358" y="270"/>
                      <a:pt x="357" y="269"/>
                      <a:pt x="356" y="268"/>
                    </a:cubicBezTo>
                    <a:cubicBezTo>
                      <a:pt x="356" y="266"/>
                      <a:pt x="355" y="265"/>
                      <a:pt x="354" y="263"/>
                    </a:cubicBezTo>
                    <a:cubicBezTo>
                      <a:pt x="343" y="253"/>
                      <a:pt x="338" y="236"/>
                      <a:pt x="343" y="222"/>
                    </a:cubicBezTo>
                    <a:cubicBezTo>
                      <a:pt x="345" y="217"/>
                      <a:pt x="347" y="212"/>
                      <a:pt x="350" y="207"/>
                    </a:cubicBezTo>
                    <a:cubicBezTo>
                      <a:pt x="354" y="198"/>
                      <a:pt x="359" y="189"/>
                      <a:pt x="359" y="177"/>
                    </a:cubicBezTo>
                    <a:cubicBezTo>
                      <a:pt x="359" y="177"/>
                      <a:pt x="360" y="177"/>
                      <a:pt x="360" y="177"/>
                    </a:cubicBezTo>
                    <a:cubicBezTo>
                      <a:pt x="372" y="177"/>
                      <a:pt x="384" y="171"/>
                      <a:pt x="390" y="160"/>
                    </a:cubicBezTo>
                    <a:cubicBezTo>
                      <a:pt x="397" y="148"/>
                      <a:pt x="399" y="133"/>
                      <a:pt x="394" y="119"/>
                    </a:cubicBezTo>
                    <a:cubicBezTo>
                      <a:pt x="392" y="114"/>
                      <a:pt x="388" y="112"/>
                      <a:pt x="383" y="114"/>
                    </a:cubicBezTo>
                    <a:cubicBezTo>
                      <a:pt x="379" y="115"/>
                      <a:pt x="377" y="120"/>
                      <a:pt x="378" y="124"/>
                    </a:cubicBezTo>
                    <a:cubicBezTo>
                      <a:pt x="382" y="134"/>
                      <a:pt x="381" y="144"/>
                      <a:pt x="377" y="151"/>
                    </a:cubicBezTo>
                    <a:cubicBezTo>
                      <a:pt x="372" y="159"/>
                      <a:pt x="363" y="163"/>
                      <a:pt x="356" y="161"/>
                    </a:cubicBezTo>
                    <a:cubicBezTo>
                      <a:pt x="355" y="161"/>
                      <a:pt x="355" y="161"/>
                      <a:pt x="354" y="160"/>
                    </a:cubicBezTo>
                    <a:cubicBezTo>
                      <a:pt x="352" y="157"/>
                      <a:pt x="349" y="154"/>
                      <a:pt x="346" y="151"/>
                    </a:cubicBezTo>
                    <a:cubicBezTo>
                      <a:pt x="339" y="145"/>
                      <a:pt x="329" y="142"/>
                      <a:pt x="321" y="143"/>
                    </a:cubicBezTo>
                    <a:cubicBezTo>
                      <a:pt x="314" y="144"/>
                      <a:pt x="307" y="147"/>
                      <a:pt x="302" y="150"/>
                    </a:cubicBezTo>
                    <a:cubicBezTo>
                      <a:pt x="278" y="161"/>
                      <a:pt x="278" y="161"/>
                      <a:pt x="278" y="161"/>
                    </a:cubicBezTo>
                    <a:cubicBezTo>
                      <a:pt x="262" y="169"/>
                      <a:pt x="245" y="177"/>
                      <a:pt x="233" y="191"/>
                    </a:cubicBezTo>
                    <a:cubicBezTo>
                      <a:pt x="225" y="200"/>
                      <a:pt x="218" y="213"/>
                      <a:pt x="218" y="226"/>
                    </a:cubicBezTo>
                    <a:cubicBezTo>
                      <a:pt x="199" y="218"/>
                      <a:pt x="176" y="216"/>
                      <a:pt x="154" y="220"/>
                    </a:cubicBezTo>
                    <a:cubicBezTo>
                      <a:pt x="144" y="190"/>
                      <a:pt x="149" y="160"/>
                      <a:pt x="169" y="132"/>
                    </a:cubicBezTo>
                    <a:cubicBezTo>
                      <a:pt x="194" y="96"/>
                      <a:pt x="241" y="94"/>
                      <a:pt x="258" y="94"/>
                    </a:cubicBezTo>
                    <a:cubicBezTo>
                      <a:pt x="263" y="93"/>
                      <a:pt x="265" y="93"/>
                      <a:pt x="267" y="93"/>
                    </a:cubicBezTo>
                    <a:cubicBezTo>
                      <a:pt x="273" y="91"/>
                      <a:pt x="277" y="85"/>
                      <a:pt x="282" y="77"/>
                    </a:cubicBezTo>
                    <a:cubicBezTo>
                      <a:pt x="293" y="58"/>
                      <a:pt x="312" y="27"/>
                      <a:pt x="374" y="21"/>
                    </a:cubicBezTo>
                    <a:cubicBezTo>
                      <a:pt x="398" y="18"/>
                      <a:pt x="422" y="16"/>
                      <a:pt x="441" y="27"/>
                    </a:cubicBezTo>
                    <a:cubicBezTo>
                      <a:pt x="508" y="62"/>
                      <a:pt x="517" y="150"/>
                      <a:pt x="489" y="219"/>
                    </a:cubicBezTo>
                    <a:cubicBezTo>
                      <a:pt x="487" y="217"/>
                      <a:pt x="486" y="216"/>
                      <a:pt x="484" y="214"/>
                    </a:cubicBezTo>
                    <a:cubicBezTo>
                      <a:pt x="481" y="211"/>
                      <a:pt x="476" y="211"/>
                      <a:pt x="473" y="214"/>
                    </a:cubicBezTo>
                    <a:cubicBezTo>
                      <a:pt x="470" y="217"/>
                      <a:pt x="470" y="223"/>
                      <a:pt x="473" y="226"/>
                    </a:cubicBezTo>
                    <a:cubicBezTo>
                      <a:pt x="477" y="229"/>
                      <a:pt x="480" y="233"/>
                      <a:pt x="483" y="237"/>
                    </a:cubicBezTo>
                    <a:cubicBezTo>
                      <a:pt x="483" y="239"/>
                      <a:pt x="485" y="240"/>
                      <a:pt x="486" y="241"/>
                    </a:cubicBezTo>
                    <a:cubicBezTo>
                      <a:pt x="494" y="253"/>
                      <a:pt x="499" y="266"/>
                      <a:pt x="501" y="279"/>
                    </a:cubicBezTo>
                    <a:cubicBezTo>
                      <a:pt x="503" y="297"/>
                      <a:pt x="501" y="314"/>
                      <a:pt x="498" y="333"/>
                    </a:cubicBezTo>
                    <a:cubicBezTo>
                      <a:pt x="496" y="343"/>
                      <a:pt x="495" y="354"/>
                      <a:pt x="494" y="365"/>
                    </a:cubicBezTo>
                    <a:cubicBezTo>
                      <a:pt x="494" y="371"/>
                      <a:pt x="494" y="378"/>
                      <a:pt x="494" y="385"/>
                    </a:cubicBezTo>
                    <a:cubicBezTo>
                      <a:pt x="494" y="402"/>
                      <a:pt x="494" y="418"/>
                      <a:pt x="488" y="432"/>
                    </a:cubicBezTo>
                    <a:cubicBezTo>
                      <a:pt x="485" y="439"/>
                      <a:pt x="480" y="447"/>
                      <a:pt x="473" y="447"/>
                    </a:cubicBezTo>
                    <a:cubicBezTo>
                      <a:pt x="467" y="447"/>
                      <a:pt x="460" y="441"/>
                      <a:pt x="452" y="427"/>
                    </a:cubicBezTo>
                    <a:cubicBezTo>
                      <a:pt x="450" y="423"/>
                      <a:pt x="445" y="422"/>
                      <a:pt x="441" y="424"/>
                    </a:cubicBezTo>
                    <a:cubicBezTo>
                      <a:pt x="437" y="426"/>
                      <a:pt x="436" y="431"/>
                      <a:pt x="438" y="435"/>
                    </a:cubicBezTo>
                    <a:cubicBezTo>
                      <a:pt x="442" y="441"/>
                      <a:pt x="450" y="456"/>
                      <a:pt x="464" y="461"/>
                    </a:cubicBezTo>
                    <a:cubicBezTo>
                      <a:pt x="468" y="473"/>
                      <a:pt x="473" y="484"/>
                      <a:pt x="478" y="495"/>
                    </a:cubicBezTo>
                    <a:cubicBezTo>
                      <a:pt x="482" y="504"/>
                      <a:pt x="486" y="512"/>
                      <a:pt x="490" y="520"/>
                    </a:cubicBezTo>
                    <a:cubicBezTo>
                      <a:pt x="505" y="558"/>
                      <a:pt x="509" y="600"/>
                      <a:pt x="503" y="640"/>
                    </a:cubicBezTo>
                    <a:cubicBezTo>
                      <a:pt x="502" y="645"/>
                      <a:pt x="501" y="651"/>
                      <a:pt x="497" y="655"/>
                    </a:cubicBezTo>
                    <a:cubicBezTo>
                      <a:pt x="493" y="660"/>
                      <a:pt x="485" y="661"/>
                      <a:pt x="472" y="660"/>
                    </a:cubicBezTo>
                    <a:cubicBezTo>
                      <a:pt x="425" y="654"/>
                      <a:pt x="380" y="625"/>
                      <a:pt x="334" y="571"/>
                    </a:cubicBezTo>
                    <a:cubicBezTo>
                      <a:pt x="331" y="568"/>
                      <a:pt x="331" y="568"/>
                      <a:pt x="331" y="568"/>
                    </a:cubicBezTo>
                    <a:cubicBezTo>
                      <a:pt x="321" y="557"/>
                      <a:pt x="312" y="545"/>
                      <a:pt x="299" y="537"/>
                    </a:cubicBezTo>
                    <a:cubicBezTo>
                      <a:pt x="278" y="523"/>
                      <a:pt x="252" y="521"/>
                      <a:pt x="232" y="520"/>
                    </a:cubicBezTo>
                    <a:cubicBezTo>
                      <a:pt x="229" y="520"/>
                      <a:pt x="229" y="520"/>
                      <a:pt x="229" y="520"/>
                    </a:cubicBezTo>
                    <a:cubicBezTo>
                      <a:pt x="219" y="519"/>
                      <a:pt x="210" y="519"/>
                      <a:pt x="202" y="516"/>
                    </a:cubicBezTo>
                    <a:cubicBezTo>
                      <a:pt x="186" y="510"/>
                      <a:pt x="177" y="492"/>
                      <a:pt x="172" y="479"/>
                    </a:cubicBezTo>
                    <a:cubicBezTo>
                      <a:pt x="170" y="473"/>
                      <a:pt x="168" y="466"/>
                      <a:pt x="166" y="459"/>
                    </a:cubicBezTo>
                    <a:cubicBezTo>
                      <a:pt x="163" y="448"/>
                      <a:pt x="160" y="437"/>
                      <a:pt x="155" y="426"/>
                    </a:cubicBezTo>
                    <a:cubicBezTo>
                      <a:pt x="144" y="404"/>
                      <a:pt x="125" y="386"/>
                      <a:pt x="102" y="377"/>
                    </a:cubicBezTo>
                    <a:cubicBezTo>
                      <a:pt x="93" y="373"/>
                      <a:pt x="82" y="370"/>
                      <a:pt x="71" y="371"/>
                    </a:cubicBezTo>
                    <a:cubicBezTo>
                      <a:pt x="60" y="302"/>
                      <a:pt x="93" y="267"/>
                      <a:pt x="114" y="253"/>
                    </a:cubicBezTo>
                    <a:close/>
                    <a:moveTo>
                      <a:pt x="504" y="735"/>
                    </a:moveTo>
                    <a:cubicBezTo>
                      <a:pt x="502" y="744"/>
                      <a:pt x="500" y="757"/>
                      <a:pt x="494" y="767"/>
                    </a:cubicBezTo>
                    <a:cubicBezTo>
                      <a:pt x="488" y="776"/>
                      <a:pt x="480" y="783"/>
                      <a:pt x="471" y="785"/>
                    </a:cubicBezTo>
                    <a:cubicBezTo>
                      <a:pt x="466" y="786"/>
                      <a:pt x="464" y="790"/>
                      <a:pt x="465" y="795"/>
                    </a:cubicBezTo>
                    <a:cubicBezTo>
                      <a:pt x="466" y="798"/>
                      <a:pt x="469" y="801"/>
                      <a:pt x="473" y="801"/>
                    </a:cubicBezTo>
                    <a:cubicBezTo>
                      <a:pt x="473" y="801"/>
                      <a:pt x="474" y="801"/>
                      <a:pt x="474" y="801"/>
                    </a:cubicBezTo>
                    <a:cubicBezTo>
                      <a:pt x="481" y="799"/>
                      <a:pt x="486" y="796"/>
                      <a:pt x="492" y="792"/>
                    </a:cubicBezTo>
                    <a:cubicBezTo>
                      <a:pt x="498" y="814"/>
                      <a:pt x="495" y="838"/>
                      <a:pt x="490" y="863"/>
                    </a:cubicBezTo>
                    <a:cubicBezTo>
                      <a:pt x="488" y="876"/>
                      <a:pt x="485" y="890"/>
                      <a:pt x="478" y="900"/>
                    </a:cubicBezTo>
                    <a:cubicBezTo>
                      <a:pt x="472" y="909"/>
                      <a:pt x="460" y="915"/>
                      <a:pt x="450" y="912"/>
                    </a:cubicBezTo>
                    <a:cubicBezTo>
                      <a:pt x="446" y="910"/>
                      <a:pt x="441" y="912"/>
                      <a:pt x="440" y="917"/>
                    </a:cubicBezTo>
                    <a:cubicBezTo>
                      <a:pt x="438" y="921"/>
                      <a:pt x="440" y="925"/>
                      <a:pt x="444" y="927"/>
                    </a:cubicBezTo>
                    <a:cubicBezTo>
                      <a:pt x="448" y="928"/>
                      <a:pt x="452" y="929"/>
                      <a:pt x="456" y="929"/>
                    </a:cubicBezTo>
                    <a:cubicBezTo>
                      <a:pt x="465" y="929"/>
                      <a:pt x="474" y="925"/>
                      <a:pt x="481" y="919"/>
                    </a:cubicBezTo>
                    <a:cubicBezTo>
                      <a:pt x="487" y="929"/>
                      <a:pt x="491" y="940"/>
                      <a:pt x="493" y="951"/>
                    </a:cubicBezTo>
                    <a:cubicBezTo>
                      <a:pt x="494" y="959"/>
                      <a:pt x="494" y="967"/>
                      <a:pt x="494" y="974"/>
                    </a:cubicBezTo>
                    <a:cubicBezTo>
                      <a:pt x="494" y="985"/>
                      <a:pt x="494" y="997"/>
                      <a:pt x="491" y="1007"/>
                    </a:cubicBezTo>
                    <a:cubicBezTo>
                      <a:pt x="487" y="1017"/>
                      <a:pt x="482" y="1025"/>
                      <a:pt x="474" y="1029"/>
                    </a:cubicBezTo>
                    <a:cubicBezTo>
                      <a:pt x="472" y="1028"/>
                      <a:pt x="469" y="1029"/>
                      <a:pt x="467" y="1030"/>
                    </a:cubicBezTo>
                    <a:cubicBezTo>
                      <a:pt x="464" y="1033"/>
                      <a:pt x="463" y="1038"/>
                      <a:pt x="465" y="1042"/>
                    </a:cubicBezTo>
                    <a:cubicBezTo>
                      <a:pt x="467" y="1044"/>
                      <a:pt x="470" y="1046"/>
                      <a:pt x="474" y="1046"/>
                    </a:cubicBezTo>
                    <a:cubicBezTo>
                      <a:pt x="476" y="1046"/>
                      <a:pt x="478" y="1045"/>
                      <a:pt x="480" y="1044"/>
                    </a:cubicBezTo>
                    <a:cubicBezTo>
                      <a:pt x="484" y="1042"/>
                      <a:pt x="488" y="1040"/>
                      <a:pt x="491" y="1036"/>
                    </a:cubicBezTo>
                    <a:cubicBezTo>
                      <a:pt x="490" y="1054"/>
                      <a:pt x="478" y="1070"/>
                      <a:pt x="469" y="1080"/>
                    </a:cubicBezTo>
                    <a:cubicBezTo>
                      <a:pt x="456" y="1095"/>
                      <a:pt x="443" y="1105"/>
                      <a:pt x="429" y="1111"/>
                    </a:cubicBezTo>
                    <a:cubicBezTo>
                      <a:pt x="399" y="1122"/>
                      <a:pt x="364" y="1112"/>
                      <a:pt x="333" y="1102"/>
                    </a:cubicBezTo>
                    <a:cubicBezTo>
                      <a:pt x="311" y="1094"/>
                      <a:pt x="289" y="1086"/>
                      <a:pt x="269" y="1073"/>
                    </a:cubicBezTo>
                    <a:cubicBezTo>
                      <a:pt x="254" y="1063"/>
                      <a:pt x="241" y="1051"/>
                      <a:pt x="230" y="1036"/>
                    </a:cubicBezTo>
                    <a:cubicBezTo>
                      <a:pt x="230" y="1034"/>
                      <a:pt x="229" y="1033"/>
                      <a:pt x="227" y="1032"/>
                    </a:cubicBezTo>
                    <a:cubicBezTo>
                      <a:pt x="220" y="1021"/>
                      <a:pt x="214" y="1010"/>
                      <a:pt x="210" y="999"/>
                    </a:cubicBezTo>
                    <a:cubicBezTo>
                      <a:pt x="209" y="995"/>
                      <a:pt x="204" y="993"/>
                      <a:pt x="200" y="994"/>
                    </a:cubicBezTo>
                    <a:cubicBezTo>
                      <a:pt x="196" y="996"/>
                      <a:pt x="193" y="1000"/>
                      <a:pt x="195" y="1004"/>
                    </a:cubicBezTo>
                    <a:cubicBezTo>
                      <a:pt x="197" y="1011"/>
                      <a:pt x="200" y="1018"/>
                      <a:pt x="204" y="1024"/>
                    </a:cubicBezTo>
                    <a:cubicBezTo>
                      <a:pt x="192" y="1018"/>
                      <a:pt x="182" y="1010"/>
                      <a:pt x="174" y="1000"/>
                    </a:cubicBezTo>
                    <a:cubicBezTo>
                      <a:pt x="163" y="983"/>
                      <a:pt x="158" y="963"/>
                      <a:pt x="161" y="943"/>
                    </a:cubicBezTo>
                    <a:cubicBezTo>
                      <a:pt x="161" y="940"/>
                      <a:pt x="160" y="937"/>
                      <a:pt x="157" y="935"/>
                    </a:cubicBezTo>
                    <a:cubicBezTo>
                      <a:pt x="155" y="934"/>
                      <a:pt x="152" y="933"/>
                      <a:pt x="149" y="935"/>
                    </a:cubicBezTo>
                    <a:cubicBezTo>
                      <a:pt x="139" y="939"/>
                      <a:pt x="128" y="935"/>
                      <a:pt x="120" y="929"/>
                    </a:cubicBezTo>
                    <a:cubicBezTo>
                      <a:pt x="110" y="921"/>
                      <a:pt x="104" y="909"/>
                      <a:pt x="100" y="899"/>
                    </a:cubicBezTo>
                    <a:cubicBezTo>
                      <a:pt x="87" y="868"/>
                      <a:pt x="81" y="834"/>
                      <a:pt x="83" y="800"/>
                    </a:cubicBezTo>
                    <a:cubicBezTo>
                      <a:pt x="88" y="805"/>
                      <a:pt x="94" y="809"/>
                      <a:pt x="100" y="812"/>
                    </a:cubicBezTo>
                    <a:cubicBezTo>
                      <a:pt x="101" y="812"/>
                      <a:pt x="103" y="813"/>
                      <a:pt x="104" y="813"/>
                    </a:cubicBezTo>
                    <a:cubicBezTo>
                      <a:pt x="107" y="813"/>
                      <a:pt x="110" y="811"/>
                      <a:pt x="111" y="808"/>
                    </a:cubicBezTo>
                    <a:cubicBezTo>
                      <a:pt x="113" y="804"/>
                      <a:pt x="111" y="799"/>
                      <a:pt x="107" y="797"/>
                    </a:cubicBezTo>
                    <a:cubicBezTo>
                      <a:pt x="92" y="791"/>
                      <a:pt x="81" y="776"/>
                      <a:pt x="72" y="753"/>
                    </a:cubicBezTo>
                    <a:cubicBezTo>
                      <a:pt x="59" y="721"/>
                      <a:pt x="55" y="686"/>
                      <a:pt x="59" y="652"/>
                    </a:cubicBezTo>
                    <a:cubicBezTo>
                      <a:pt x="60" y="653"/>
                      <a:pt x="61" y="653"/>
                      <a:pt x="61" y="654"/>
                    </a:cubicBezTo>
                    <a:cubicBezTo>
                      <a:pt x="70" y="663"/>
                      <a:pt x="79" y="672"/>
                      <a:pt x="78" y="681"/>
                    </a:cubicBezTo>
                    <a:cubicBezTo>
                      <a:pt x="78" y="686"/>
                      <a:pt x="82" y="689"/>
                      <a:pt x="86" y="690"/>
                    </a:cubicBezTo>
                    <a:cubicBezTo>
                      <a:pt x="86" y="690"/>
                      <a:pt x="86" y="690"/>
                      <a:pt x="86" y="690"/>
                    </a:cubicBezTo>
                    <a:cubicBezTo>
                      <a:pt x="91" y="690"/>
                      <a:pt x="94" y="686"/>
                      <a:pt x="95" y="682"/>
                    </a:cubicBezTo>
                    <a:cubicBezTo>
                      <a:pt x="95" y="665"/>
                      <a:pt x="83" y="653"/>
                      <a:pt x="73" y="643"/>
                    </a:cubicBezTo>
                    <a:cubicBezTo>
                      <a:pt x="72" y="642"/>
                      <a:pt x="71" y="641"/>
                      <a:pt x="70" y="640"/>
                    </a:cubicBezTo>
                    <a:cubicBezTo>
                      <a:pt x="31" y="600"/>
                      <a:pt x="16" y="533"/>
                      <a:pt x="35" y="486"/>
                    </a:cubicBezTo>
                    <a:cubicBezTo>
                      <a:pt x="43" y="495"/>
                      <a:pt x="53" y="499"/>
                      <a:pt x="64" y="499"/>
                    </a:cubicBezTo>
                    <a:cubicBezTo>
                      <a:pt x="68" y="498"/>
                      <a:pt x="72" y="495"/>
                      <a:pt x="72" y="490"/>
                    </a:cubicBezTo>
                    <a:cubicBezTo>
                      <a:pt x="71" y="486"/>
                      <a:pt x="68" y="482"/>
                      <a:pt x="63" y="482"/>
                    </a:cubicBezTo>
                    <a:cubicBezTo>
                      <a:pt x="54" y="483"/>
                      <a:pt x="46" y="476"/>
                      <a:pt x="42" y="469"/>
                    </a:cubicBezTo>
                    <a:cubicBezTo>
                      <a:pt x="37" y="459"/>
                      <a:pt x="36" y="447"/>
                      <a:pt x="36" y="438"/>
                    </a:cubicBezTo>
                    <a:cubicBezTo>
                      <a:pt x="36" y="416"/>
                      <a:pt x="41" y="402"/>
                      <a:pt x="51" y="394"/>
                    </a:cubicBezTo>
                    <a:cubicBezTo>
                      <a:pt x="64" y="383"/>
                      <a:pt x="83" y="386"/>
                      <a:pt x="96" y="392"/>
                    </a:cubicBezTo>
                    <a:cubicBezTo>
                      <a:pt x="115" y="399"/>
                      <a:pt x="131" y="415"/>
                      <a:pt x="140" y="433"/>
                    </a:cubicBezTo>
                    <a:cubicBezTo>
                      <a:pt x="145" y="443"/>
                      <a:pt x="148" y="453"/>
                      <a:pt x="151" y="464"/>
                    </a:cubicBezTo>
                    <a:cubicBezTo>
                      <a:pt x="153" y="471"/>
                      <a:pt x="155" y="478"/>
                      <a:pt x="157" y="485"/>
                    </a:cubicBezTo>
                    <a:cubicBezTo>
                      <a:pt x="166" y="508"/>
                      <a:pt x="179" y="524"/>
                      <a:pt x="195" y="531"/>
                    </a:cubicBezTo>
                    <a:cubicBezTo>
                      <a:pt x="206" y="535"/>
                      <a:pt x="217" y="536"/>
                      <a:pt x="228" y="536"/>
                    </a:cubicBezTo>
                    <a:cubicBezTo>
                      <a:pt x="231" y="536"/>
                      <a:pt x="231" y="536"/>
                      <a:pt x="231" y="536"/>
                    </a:cubicBezTo>
                    <a:cubicBezTo>
                      <a:pt x="249" y="537"/>
                      <a:pt x="272" y="539"/>
                      <a:pt x="290" y="551"/>
                    </a:cubicBezTo>
                    <a:cubicBezTo>
                      <a:pt x="301" y="558"/>
                      <a:pt x="309" y="568"/>
                      <a:pt x="318" y="578"/>
                    </a:cubicBezTo>
                    <a:cubicBezTo>
                      <a:pt x="322" y="582"/>
                      <a:pt x="322" y="582"/>
                      <a:pt x="322" y="582"/>
                    </a:cubicBezTo>
                    <a:cubicBezTo>
                      <a:pt x="371" y="639"/>
                      <a:pt x="419" y="670"/>
                      <a:pt x="470" y="676"/>
                    </a:cubicBezTo>
                    <a:cubicBezTo>
                      <a:pt x="474" y="676"/>
                      <a:pt x="477" y="677"/>
                      <a:pt x="480" y="677"/>
                    </a:cubicBezTo>
                    <a:cubicBezTo>
                      <a:pt x="483" y="677"/>
                      <a:pt x="486" y="676"/>
                      <a:pt x="489" y="676"/>
                    </a:cubicBezTo>
                    <a:cubicBezTo>
                      <a:pt x="489" y="677"/>
                      <a:pt x="490" y="677"/>
                      <a:pt x="491" y="678"/>
                    </a:cubicBezTo>
                    <a:cubicBezTo>
                      <a:pt x="498" y="683"/>
                      <a:pt x="503" y="692"/>
                      <a:pt x="505" y="702"/>
                    </a:cubicBezTo>
                    <a:cubicBezTo>
                      <a:pt x="507" y="714"/>
                      <a:pt x="506" y="726"/>
                      <a:pt x="504" y="7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5" name="Freeform 19"/>
              <p:cNvSpPr>
                <a:spLocks/>
              </p:cNvSpPr>
              <p:nvPr/>
            </p:nvSpPr>
            <p:spPr bwMode="auto">
              <a:xfrm>
                <a:off x="5891704" y="3119077"/>
                <a:ext cx="113318" cy="261502"/>
              </a:xfrm>
              <a:custGeom>
                <a:avLst/>
                <a:gdLst>
                  <a:gd name="T0" fmla="*/ 37 w 74"/>
                  <a:gd name="T1" fmla="*/ 48 h 171"/>
                  <a:gd name="T2" fmla="*/ 44 w 74"/>
                  <a:gd name="T3" fmla="*/ 47 h 171"/>
                  <a:gd name="T4" fmla="*/ 52 w 74"/>
                  <a:gd name="T5" fmla="*/ 77 h 171"/>
                  <a:gd name="T6" fmla="*/ 45 w 74"/>
                  <a:gd name="T7" fmla="*/ 105 h 171"/>
                  <a:gd name="T8" fmla="*/ 42 w 74"/>
                  <a:gd name="T9" fmla="*/ 118 h 171"/>
                  <a:gd name="T10" fmla="*/ 43 w 74"/>
                  <a:gd name="T11" fmla="*/ 166 h 171"/>
                  <a:gd name="T12" fmla="*/ 50 w 74"/>
                  <a:gd name="T13" fmla="*/ 171 h 171"/>
                  <a:gd name="T14" fmla="*/ 53 w 74"/>
                  <a:gd name="T15" fmla="*/ 170 h 171"/>
                  <a:gd name="T16" fmla="*/ 57 w 74"/>
                  <a:gd name="T17" fmla="*/ 160 h 171"/>
                  <a:gd name="T18" fmla="*/ 57 w 74"/>
                  <a:gd name="T19" fmla="*/ 122 h 171"/>
                  <a:gd name="T20" fmla="*/ 61 w 74"/>
                  <a:gd name="T21" fmla="*/ 110 h 171"/>
                  <a:gd name="T22" fmla="*/ 68 w 74"/>
                  <a:gd name="T23" fmla="*/ 78 h 171"/>
                  <a:gd name="T24" fmla="*/ 58 w 74"/>
                  <a:gd name="T25" fmla="*/ 40 h 171"/>
                  <a:gd name="T26" fmla="*/ 64 w 74"/>
                  <a:gd name="T27" fmla="*/ 33 h 171"/>
                  <a:gd name="T28" fmla="*/ 74 w 74"/>
                  <a:gd name="T29" fmla="*/ 10 h 171"/>
                  <a:gd name="T30" fmla="*/ 67 w 74"/>
                  <a:gd name="T31" fmla="*/ 1 h 171"/>
                  <a:gd name="T32" fmla="*/ 58 w 74"/>
                  <a:gd name="T33" fmla="*/ 7 h 171"/>
                  <a:gd name="T34" fmla="*/ 51 w 74"/>
                  <a:gd name="T35" fmla="*/ 24 h 171"/>
                  <a:gd name="T36" fmla="*/ 45 w 74"/>
                  <a:gd name="T37" fmla="*/ 30 h 171"/>
                  <a:gd name="T38" fmla="*/ 41 w 74"/>
                  <a:gd name="T39" fmla="*/ 32 h 171"/>
                  <a:gd name="T40" fmla="*/ 37 w 74"/>
                  <a:gd name="T41" fmla="*/ 32 h 171"/>
                  <a:gd name="T42" fmla="*/ 15 w 74"/>
                  <a:gd name="T43" fmla="*/ 26 h 171"/>
                  <a:gd name="T44" fmla="*/ 3 w 74"/>
                  <a:gd name="T45" fmla="*/ 26 h 171"/>
                  <a:gd name="T46" fmla="*/ 3 w 74"/>
                  <a:gd name="T47" fmla="*/ 38 h 171"/>
                  <a:gd name="T48" fmla="*/ 36 w 74"/>
                  <a:gd name="T49" fmla="*/ 48 h 171"/>
                  <a:gd name="T50" fmla="*/ 37 w 74"/>
                  <a:gd name="T51" fmla="*/ 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171">
                    <a:moveTo>
                      <a:pt x="37" y="48"/>
                    </a:moveTo>
                    <a:cubicBezTo>
                      <a:pt x="39" y="48"/>
                      <a:pt x="41" y="48"/>
                      <a:pt x="44" y="47"/>
                    </a:cubicBezTo>
                    <a:cubicBezTo>
                      <a:pt x="51" y="55"/>
                      <a:pt x="53" y="67"/>
                      <a:pt x="52" y="77"/>
                    </a:cubicBezTo>
                    <a:cubicBezTo>
                      <a:pt x="51" y="86"/>
                      <a:pt x="48" y="96"/>
                      <a:pt x="45" y="105"/>
                    </a:cubicBezTo>
                    <a:cubicBezTo>
                      <a:pt x="44" y="109"/>
                      <a:pt x="43" y="114"/>
                      <a:pt x="42" y="118"/>
                    </a:cubicBezTo>
                    <a:cubicBezTo>
                      <a:pt x="37" y="138"/>
                      <a:pt x="37" y="153"/>
                      <a:pt x="43" y="166"/>
                    </a:cubicBezTo>
                    <a:cubicBezTo>
                      <a:pt x="44" y="169"/>
                      <a:pt x="47" y="171"/>
                      <a:pt x="50" y="171"/>
                    </a:cubicBezTo>
                    <a:cubicBezTo>
                      <a:pt x="51" y="171"/>
                      <a:pt x="52" y="171"/>
                      <a:pt x="53" y="170"/>
                    </a:cubicBezTo>
                    <a:cubicBezTo>
                      <a:pt x="57" y="169"/>
                      <a:pt x="59" y="164"/>
                      <a:pt x="57" y="160"/>
                    </a:cubicBezTo>
                    <a:cubicBezTo>
                      <a:pt x="53" y="150"/>
                      <a:pt x="53" y="138"/>
                      <a:pt x="57" y="122"/>
                    </a:cubicBezTo>
                    <a:cubicBezTo>
                      <a:pt x="58" y="118"/>
                      <a:pt x="60" y="114"/>
                      <a:pt x="61" y="110"/>
                    </a:cubicBezTo>
                    <a:cubicBezTo>
                      <a:pt x="64" y="100"/>
                      <a:pt x="67" y="89"/>
                      <a:pt x="68" y="78"/>
                    </a:cubicBezTo>
                    <a:cubicBezTo>
                      <a:pt x="69" y="63"/>
                      <a:pt x="66" y="50"/>
                      <a:pt x="58" y="40"/>
                    </a:cubicBezTo>
                    <a:cubicBezTo>
                      <a:pt x="61" y="38"/>
                      <a:pt x="62" y="36"/>
                      <a:pt x="64" y="33"/>
                    </a:cubicBezTo>
                    <a:cubicBezTo>
                      <a:pt x="69" y="26"/>
                      <a:pt x="72" y="18"/>
                      <a:pt x="74" y="10"/>
                    </a:cubicBezTo>
                    <a:cubicBezTo>
                      <a:pt x="74" y="6"/>
                      <a:pt x="72" y="2"/>
                      <a:pt x="67" y="1"/>
                    </a:cubicBezTo>
                    <a:cubicBezTo>
                      <a:pt x="63" y="0"/>
                      <a:pt x="59" y="3"/>
                      <a:pt x="58" y="7"/>
                    </a:cubicBezTo>
                    <a:cubicBezTo>
                      <a:pt x="57" y="13"/>
                      <a:pt x="54" y="19"/>
                      <a:pt x="51" y="24"/>
                    </a:cubicBezTo>
                    <a:cubicBezTo>
                      <a:pt x="49" y="27"/>
                      <a:pt x="47" y="29"/>
                      <a:pt x="45" y="30"/>
                    </a:cubicBezTo>
                    <a:cubicBezTo>
                      <a:pt x="44" y="30"/>
                      <a:pt x="42" y="31"/>
                      <a:pt x="41" y="32"/>
                    </a:cubicBezTo>
                    <a:cubicBezTo>
                      <a:pt x="40" y="32"/>
                      <a:pt x="38" y="32"/>
                      <a:pt x="37" y="32"/>
                    </a:cubicBezTo>
                    <a:cubicBezTo>
                      <a:pt x="28" y="32"/>
                      <a:pt x="19" y="31"/>
                      <a:pt x="15" y="26"/>
                    </a:cubicBezTo>
                    <a:cubicBezTo>
                      <a:pt x="12" y="23"/>
                      <a:pt x="6" y="23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12" y="47"/>
                      <a:pt x="25" y="48"/>
                      <a:pt x="36" y="48"/>
                    </a:cubicBezTo>
                    <a:cubicBezTo>
                      <a:pt x="37" y="48"/>
                      <a:pt x="37" y="48"/>
                      <a:pt x="3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6" name="Freeform 20"/>
              <p:cNvSpPr>
                <a:spLocks/>
              </p:cNvSpPr>
              <p:nvPr/>
            </p:nvSpPr>
            <p:spPr bwMode="auto">
              <a:xfrm>
                <a:off x="5699936" y="3395834"/>
                <a:ext cx="58838" cy="184141"/>
              </a:xfrm>
              <a:custGeom>
                <a:avLst/>
                <a:gdLst>
                  <a:gd name="T0" fmla="*/ 17 w 39"/>
                  <a:gd name="T1" fmla="*/ 121 h 121"/>
                  <a:gd name="T2" fmla="*/ 22 w 39"/>
                  <a:gd name="T3" fmla="*/ 120 h 121"/>
                  <a:gd name="T4" fmla="*/ 24 w 39"/>
                  <a:gd name="T5" fmla="*/ 109 h 121"/>
                  <a:gd name="T6" fmla="*/ 21 w 39"/>
                  <a:gd name="T7" fmla="*/ 78 h 121"/>
                  <a:gd name="T8" fmla="*/ 26 w 39"/>
                  <a:gd name="T9" fmla="*/ 69 h 121"/>
                  <a:gd name="T10" fmla="*/ 31 w 39"/>
                  <a:gd name="T11" fmla="*/ 61 h 121"/>
                  <a:gd name="T12" fmla="*/ 28 w 39"/>
                  <a:gd name="T13" fmla="*/ 5 h 121"/>
                  <a:gd name="T14" fmla="*/ 17 w 39"/>
                  <a:gd name="T15" fmla="*/ 2 h 121"/>
                  <a:gd name="T16" fmla="*/ 14 w 39"/>
                  <a:gd name="T17" fmla="*/ 13 h 121"/>
                  <a:gd name="T18" fmla="*/ 16 w 39"/>
                  <a:gd name="T19" fmla="*/ 54 h 121"/>
                  <a:gd name="T20" fmla="*/ 12 w 39"/>
                  <a:gd name="T21" fmla="*/ 61 h 121"/>
                  <a:gd name="T22" fmla="*/ 7 w 39"/>
                  <a:gd name="T23" fmla="*/ 72 h 121"/>
                  <a:gd name="T24" fmla="*/ 10 w 39"/>
                  <a:gd name="T25" fmla="*/ 117 h 121"/>
                  <a:gd name="T26" fmla="*/ 17 w 39"/>
                  <a:gd name="T2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121">
                    <a:moveTo>
                      <a:pt x="17" y="121"/>
                    </a:moveTo>
                    <a:cubicBezTo>
                      <a:pt x="19" y="121"/>
                      <a:pt x="20" y="121"/>
                      <a:pt x="22" y="120"/>
                    </a:cubicBezTo>
                    <a:cubicBezTo>
                      <a:pt x="25" y="117"/>
                      <a:pt x="26" y="113"/>
                      <a:pt x="24" y="109"/>
                    </a:cubicBezTo>
                    <a:cubicBezTo>
                      <a:pt x="18" y="100"/>
                      <a:pt x="17" y="88"/>
                      <a:pt x="21" y="78"/>
                    </a:cubicBezTo>
                    <a:cubicBezTo>
                      <a:pt x="23" y="75"/>
                      <a:pt x="24" y="72"/>
                      <a:pt x="26" y="69"/>
                    </a:cubicBezTo>
                    <a:cubicBezTo>
                      <a:pt x="28" y="66"/>
                      <a:pt x="29" y="64"/>
                      <a:pt x="31" y="61"/>
                    </a:cubicBezTo>
                    <a:cubicBezTo>
                      <a:pt x="39" y="43"/>
                      <a:pt x="38" y="22"/>
                      <a:pt x="28" y="5"/>
                    </a:cubicBezTo>
                    <a:cubicBezTo>
                      <a:pt x="26" y="1"/>
                      <a:pt x="21" y="0"/>
                      <a:pt x="17" y="2"/>
                    </a:cubicBezTo>
                    <a:cubicBezTo>
                      <a:pt x="13" y="4"/>
                      <a:pt x="12" y="9"/>
                      <a:pt x="14" y="13"/>
                    </a:cubicBezTo>
                    <a:cubicBezTo>
                      <a:pt x="21" y="25"/>
                      <a:pt x="22" y="41"/>
                      <a:pt x="16" y="54"/>
                    </a:cubicBezTo>
                    <a:cubicBezTo>
                      <a:pt x="15" y="56"/>
                      <a:pt x="13" y="58"/>
                      <a:pt x="12" y="61"/>
                    </a:cubicBezTo>
                    <a:cubicBezTo>
                      <a:pt x="10" y="64"/>
                      <a:pt x="8" y="68"/>
                      <a:pt x="7" y="72"/>
                    </a:cubicBezTo>
                    <a:cubicBezTo>
                      <a:pt x="0" y="86"/>
                      <a:pt x="2" y="104"/>
                      <a:pt x="10" y="117"/>
                    </a:cubicBezTo>
                    <a:cubicBezTo>
                      <a:pt x="12" y="120"/>
                      <a:pt x="15" y="121"/>
                      <a:pt x="17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7" name="Freeform 21"/>
              <p:cNvSpPr>
                <a:spLocks/>
              </p:cNvSpPr>
              <p:nvPr/>
            </p:nvSpPr>
            <p:spPr bwMode="auto">
              <a:xfrm>
                <a:off x="5924392" y="3431790"/>
                <a:ext cx="58838" cy="193947"/>
              </a:xfrm>
              <a:custGeom>
                <a:avLst/>
                <a:gdLst>
                  <a:gd name="T0" fmla="*/ 16 w 39"/>
                  <a:gd name="T1" fmla="*/ 93 h 127"/>
                  <a:gd name="T2" fmla="*/ 16 w 39"/>
                  <a:gd name="T3" fmla="*/ 117 h 127"/>
                  <a:gd name="T4" fmla="*/ 21 w 39"/>
                  <a:gd name="T5" fmla="*/ 127 h 127"/>
                  <a:gd name="T6" fmla="*/ 23 w 39"/>
                  <a:gd name="T7" fmla="*/ 127 h 127"/>
                  <a:gd name="T8" fmla="*/ 31 w 39"/>
                  <a:gd name="T9" fmla="*/ 122 h 127"/>
                  <a:gd name="T10" fmla="*/ 32 w 39"/>
                  <a:gd name="T11" fmla="*/ 88 h 127"/>
                  <a:gd name="T12" fmla="*/ 27 w 39"/>
                  <a:gd name="T13" fmla="*/ 77 h 127"/>
                  <a:gd name="T14" fmla="*/ 24 w 39"/>
                  <a:gd name="T15" fmla="*/ 70 h 127"/>
                  <a:gd name="T16" fmla="*/ 36 w 39"/>
                  <a:gd name="T17" fmla="*/ 15 h 127"/>
                  <a:gd name="T18" fmla="*/ 36 w 39"/>
                  <a:gd name="T19" fmla="*/ 4 h 127"/>
                  <a:gd name="T20" fmla="*/ 25 w 39"/>
                  <a:gd name="T21" fmla="*/ 4 h 127"/>
                  <a:gd name="T22" fmla="*/ 9 w 39"/>
                  <a:gd name="T23" fmla="*/ 76 h 127"/>
                  <a:gd name="T24" fmla="*/ 13 w 39"/>
                  <a:gd name="T25" fmla="*/ 84 h 127"/>
                  <a:gd name="T26" fmla="*/ 16 w 39"/>
                  <a:gd name="T27" fmla="*/ 9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9" h="127">
                    <a:moveTo>
                      <a:pt x="16" y="93"/>
                    </a:moveTo>
                    <a:cubicBezTo>
                      <a:pt x="19" y="101"/>
                      <a:pt x="18" y="109"/>
                      <a:pt x="16" y="117"/>
                    </a:cubicBezTo>
                    <a:cubicBezTo>
                      <a:pt x="14" y="121"/>
                      <a:pt x="16" y="125"/>
                      <a:pt x="21" y="127"/>
                    </a:cubicBezTo>
                    <a:cubicBezTo>
                      <a:pt x="21" y="127"/>
                      <a:pt x="22" y="127"/>
                      <a:pt x="23" y="127"/>
                    </a:cubicBezTo>
                    <a:cubicBezTo>
                      <a:pt x="27" y="127"/>
                      <a:pt x="30" y="125"/>
                      <a:pt x="31" y="122"/>
                    </a:cubicBezTo>
                    <a:cubicBezTo>
                      <a:pt x="35" y="111"/>
                      <a:pt x="35" y="99"/>
                      <a:pt x="32" y="88"/>
                    </a:cubicBezTo>
                    <a:cubicBezTo>
                      <a:pt x="30" y="84"/>
                      <a:pt x="29" y="81"/>
                      <a:pt x="27" y="77"/>
                    </a:cubicBezTo>
                    <a:cubicBezTo>
                      <a:pt x="26" y="75"/>
                      <a:pt x="25" y="72"/>
                      <a:pt x="24" y="70"/>
                    </a:cubicBezTo>
                    <a:cubicBezTo>
                      <a:pt x="18" y="52"/>
                      <a:pt x="22" y="29"/>
                      <a:pt x="36" y="15"/>
                    </a:cubicBezTo>
                    <a:cubicBezTo>
                      <a:pt x="39" y="12"/>
                      <a:pt x="39" y="7"/>
                      <a:pt x="36" y="4"/>
                    </a:cubicBezTo>
                    <a:cubicBezTo>
                      <a:pt x="33" y="0"/>
                      <a:pt x="28" y="1"/>
                      <a:pt x="25" y="4"/>
                    </a:cubicBezTo>
                    <a:cubicBezTo>
                      <a:pt x="6" y="22"/>
                      <a:pt x="0" y="51"/>
                      <a:pt x="9" y="76"/>
                    </a:cubicBezTo>
                    <a:cubicBezTo>
                      <a:pt x="10" y="79"/>
                      <a:pt x="11" y="81"/>
                      <a:pt x="13" y="84"/>
                    </a:cubicBezTo>
                    <a:cubicBezTo>
                      <a:pt x="14" y="87"/>
                      <a:pt x="15" y="90"/>
                      <a:pt x="16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8" name="Freeform 22"/>
              <p:cNvSpPr>
                <a:spLocks/>
              </p:cNvSpPr>
              <p:nvPr/>
            </p:nvSpPr>
            <p:spPr bwMode="auto">
              <a:xfrm>
                <a:off x="5555020" y="3484091"/>
                <a:ext cx="219008" cy="292011"/>
              </a:xfrm>
              <a:custGeom>
                <a:avLst/>
                <a:gdLst>
                  <a:gd name="T0" fmla="*/ 17 w 144"/>
                  <a:gd name="T1" fmla="*/ 119 h 191"/>
                  <a:gd name="T2" fmla="*/ 22 w 144"/>
                  <a:gd name="T3" fmla="*/ 122 h 191"/>
                  <a:gd name="T4" fmla="*/ 24 w 144"/>
                  <a:gd name="T5" fmla="*/ 161 h 191"/>
                  <a:gd name="T6" fmla="*/ 30 w 144"/>
                  <a:gd name="T7" fmla="*/ 165 h 191"/>
                  <a:gd name="T8" fmla="*/ 35 w 144"/>
                  <a:gd name="T9" fmla="*/ 164 h 191"/>
                  <a:gd name="T10" fmla="*/ 37 w 144"/>
                  <a:gd name="T11" fmla="*/ 153 h 191"/>
                  <a:gd name="T12" fmla="*/ 38 w 144"/>
                  <a:gd name="T13" fmla="*/ 128 h 191"/>
                  <a:gd name="T14" fmla="*/ 50 w 144"/>
                  <a:gd name="T15" fmla="*/ 129 h 191"/>
                  <a:gd name="T16" fmla="*/ 64 w 144"/>
                  <a:gd name="T17" fmla="*/ 125 h 191"/>
                  <a:gd name="T18" fmla="*/ 72 w 144"/>
                  <a:gd name="T19" fmla="*/ 122 h 191"/>
                  <a:gd name="T20" fmla="*/ 113 w 144"/>
                  <a:gd name="T21" fmla="*/ 138 h 191"/>
                  <a:gd name="T22" fmla="*/ 117 w 144"/>
                  <a:gd name="T23" fmla="*/ 143 h 191"/>
                  <a:gd name="T24" fmla="*/ 116 w 144"/>
                  <a:gd name="T25" fmla="*/ 143 h 191"/>
                  <a:gd name="T26" fmla="*/ 93 w 144"/>
                  <a:gd name="T27" fmla="*/ 171 h 191"/>
                  <a:gd name="T28" fmla="*/ 91 w 144"/>
                  <a:gd name="T29" fmla="*/ 182 h 191"/>
                  <a:gd name="T30" fmla="*/ 97 w 144"/>
                  <a:gd name="T31" fmla="*/ 186 h 191"/>
                  <a:gd name="T32" fmla="*/ 102 w 144"/>
                  <a:gd name="T33" fmla="*/ 184 h 191"/>
                  <a:gd name="T34" fmla="*/ 125 w 144"/>
                  <a:gd name="T35" fmla="*/ 161 h 191"/>
                  <a:gd name="T36" fmla="*/ 128 w 144"/>
                  <a:gd name="T37" fmla="*/ 183 h 191"/>
                  <a:gd name="T38" fmla="*/ 136 w 144"/>
                  <a:gd name="T39" fmla="*/ 191 h 191"/>
                  <a:gd name="T40" fmla="*/ 136 w 144"/>
                  <a:gd name="T41" fmla="*/ 191 h 191"/>
                  <a:gd name="T42" fmla="*/ 144 w 144"/>
                  <a:gd name="T43" fmla="*/ 183 h 191"/>
                  <a:gd name="T44" fmla="*/ 125 w 144"/>
                  <a:gd name="T45" fmla="*/ 127 h 191"/>
                  <a:gd name="T46" fmla="*/ 69 w 144"/>
                  <a:gd name="T47" fmla="*/ 107 h 191"/>
                  <a:gd name="T48" fmla="*/ 59 w 144"/>
                  <a:gd name="T49" fmla="*/ 110 h 191"/>
                  <a:gd name="T50" fmla="*/ 48 w 144"/>
                  <a:gd name="T51" fmla="*/ 113 h 191"/>
                  <a:gd name="T52" fmla="*/ 28 w 144"/>
                  <a:gd name="T53" fmla="*/ 106 h 191"/>
                  <a:gd name="T54" fmla="*/ 17 w 144"/>
                  <a:gd name="T55" fmla="*/ 88 h 191"/>
                  <a:gd name="T56" fmla="*/ 25 w 144"/>
                  <a:gd name="T57" fmla="*/ 60 h 191"/>
                  <a:gd name="T58" fmla="*/ 28 w 144"/>
                  <a:gd name="T59" fmla="*/ 51 h 191"/>
                  <a:gd name="T60" fmla="*/ 24 w 144"/>
                  <a:gd name="T61" fmla="*/ 3 h 191"/>
                  <a:gd name="T62" fmla="*/ 13 w 144"/>
                  <a:gd name="T63" fmla="*/ 3 h 191"/>
                  <a:gd name="T64" fmla="*/ 12 w 144"/>
                  <a:gd name="T65" fmla="*/ 14 h 191"/>
                  <a:gd name="T66" fmla="*/ 13 w 144"/>
                  <a:gd name="T67" fmla="*/ 45 h 191"/>
                  <a:gd name="T68" fmla="*/ 10 w 144"/>
                  <a:gd name="T69" fmla="*/ 54 h 191"/>
                  <a:gd name="T70" fmla="*/ 1 w 144"/>
                  <a:gd name="T71" fmla="*/ 89 h 191"/>
                  <a:gd name="T72" fmla="*/ 17 w 144"/>
                  <a:gd name="T73" fmla="*/ 119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4" h="191">
                    <a:moveTo>
                      <a:pt x="17" y="119"/>
                    </a:moveTo>
                    <a:cubicBezTo>
                      <a:pt x="19" y="120"/>
                      <a:pt x="21" y="121"/>
                      <a:pt x="22" y="122"/>
                    </a:cubicBezTo>
                    <a:cubicBezTo>
                      <a:pt x="16" y="134"/>
                      <a:pt x="16" y="150"/>
                      <a:pt x="24" y="161"/>
                    </a:cubicBezTo>
                    <a:cubicBezTo>
                      <a:pt x="25" y="164"/>
                      <a:pt x="28" y="165"/>
                      <a:pt x="30" y="165"/>
                    </a:cubicBezTo>
                    <a:cubicBezTo>
                      <a:pt x="32" y="165"/>
                      <a:pt x="33" y="165"/>
                      <a:pt x="35" y="164"/>
                    </a:cubicBezTo>
                    <a:cubicBezTo>
                      <a:pt x="39" y="162"/>
                      <a:pt x="40" y="157"/>
                      <a:pt x="37" y="153"/>
                    </a:cubicBezTo>
                    <a:cubicBezTo>
                      <a:pt x="33" y="145"/>
                      <a:pt x="33" y="135"/>
                      <a:pt x="38" y="128"/>
                    </a:cubicBezTo>
                    <a:cubicBezTo>
                      <a:pt x="42" y="129"/>
                      <a:pt x="46" y="129"/>
                      <a:pt x="50" y="129"/>
                    </a:cubicBezTo>
                    <a:cubicBezTo>
                      <a:pt x="55" y="128"/>
                      <a:pt x="59" y="126"/>
                      <a:pt x="64" y="125"/>
                    </a:cubicBezTo>
                    <a:cubicBezTo>
                      <a:pt x="67" y="124"/>
                      <a:pt x="69" y="123"/>
                      <a:pt x="72" y="122"/>
                    </a:cubicBezTo>
                    <a:cubicBezTo>
                      <a:pt x="86" y="120"/>
                      <a:pt x="103" y="126"/>
                      <a:pt x="113" y="138"/>
                    </a:cubicBezTo>
                    <a:cubicBezTo>
                      <a:pt x="114" y="139"/>
                      <a:pt x="116" y="141"/>
                      <a:pt x="117" y="143"/>
                    </a:cubicBezTo>
                    <a:cubicBezTo>
                      <a:pt x="117" y="143"/>
                      <a:pt x="117" y="143"/>
                      <a:pt x="116" y="143"/>
                    </a:cubicBezTo>
                    <a:cubicBezTo>
                      <a:pt x="111" y="154"/>
                      <a:pt x="103" y="164"/>
                      <a:pt x="93" y="171"/>
                    </a:cubicBezTo>
                    <a:cubicBezTo>
                      <a:pt x="89" y="174"/>
                      <a:pt x="88" y="179"/>
                      <a:pt x="91" y="182"/>
                    </a:cubicBezTo>
                    <a:cubicBezTo>
                      <a:pt x="92" y="185"/>
                      <a:pt x="95" y="186"/>
                      <a:pt x="97" y="186"/>
                    </a:cubicBezTo>
                    <a:cubicBezTo>
                      <a:pt x="99" y="186"/>
                      <a:pt x="101" y="185"/>
                      <a:pt x="102" y="184"/>
                    </a:cubicBezTo>
                    <a:cubicBezTo>
                      <a:pt x="111" y="178"/>
                      <a:pt x="119" y="170"/>
                      <a:pt x="125" y="161"/>
                    </a:cubicBezTo>
                    <a:cubicBezTo>
                      <a:pt x="127" y="168"/>
                      <a:pt x="128" y="175"/>
                      <a:pt x="128" y="183"/>
                    </a:cubicBezTo>
                    <a:cubicBezTo>
                      <a:pt x="128" y="187"/>
                      <a:pt x="132" y="191"/>
                      <a:pt x="136" y="191"/>
                    </a:cubicBezTo>
                    <a:cubicBezTo>
                      <a:pt x="136" y="191"/>
                      <a:pt x="136" y="191"/>
                      <a:pt x="136" y="191"/>
                    </a:cubicBezTo>
                    <a:cubicBezTo>
                      <a:pt x="141" y="191"/>
                      <a:pt x="144" y="188"/>
                      <a:pt x="144" y="183"/>
                    </a:cubicBezTo>
                    <a:cubicBezTo>
                      <a:pt x="144" y="162"/>
                      <a:pt x="138" y="142"/>
                      <a:pt x="125" y="127"/>
                    </a:cubicBezTo>
                    <a:cubicBezTo>
                      <a:pt x="111" y="111"/>
                      <a:pt x="89" y="103"/>
                      <a:pt x="69" y="107"/>
                    </a:cubicBezTo>
                    <a:cubicBezTo>
                      <a:pt x="65" y="107"/>
                      <a:pt x="62" y="109"/>
                      <a:pt x="59" y="110"/>
                    </a:cubicBezTo>
                    <a:cubicBezTo>
                      <a:pt x="55" y="111"/>
                      <a:pt x="51" y="112"/>
                      <a:pt x="48" y="113"/>
                    </a:cubicBezTo>
                    <a:cubicBezTo>
                      <a:pt x="41" y="113"/>
                      <a:pt x="34" y="111"/>
                      <a:pt x="28" y="106"/>
                    </a:cubicBezTo>
                    <a:cubicBezTo>
                      <a:pt x="21" y="101"/>
                      <a:pt x="18" y="95"/>
                      <a:pt x="17" y="88"/>
                    </a:cubicBezTo>
                    <a:cubicBezTo>
                      <a:pt x="17" y="79"/>
                      <a:pt x="21" y="70"/>
                      <a:pt x="25" y="60"/>
                    </a:cubicBezTo>
                    <a:cubicBezTo>
                      <a:pt x="26" y="57"/>
                      <a:pt x="27" y="54"/>
                      <a:pt x="28" y="51"/>
                    </a:cubicBezTo>
                    <a:cubicBezTo>
                      <a:pt x="36" y="31"/>
                      <a:pt x="34" y="14"/>
                      <a:pt x="24" y="3"/>
                    </a:cubicBezTo>
                    <a:cubicBezTo>
                      <a:pt x="21" y="0"/>
                      <a:pt x="16" y="0"/>
                      <a:pt x="13" y="3"/>
                    </a:cubicBezTo>
                    <a:cubicBezTo>
                      <a:pt x="9" y="6"/>
                      <a:pt x="9" y="11"/>
                      <a:pt x="12" y="14"/>
                    </a:cubicBezTo>
                    <a:cubicBezTo>
                      <a:pt x="20" y="23"/>
                      <a:pt x="16" y="39"/>
                      <a:pt x="13" y="45"/>
                    </a:cubicBezTo>
                    <a:cubicBezTo>
                      <a:pt x="12" y="48"/>
                      <a:pt x="11" y="51"/>
                      <a:pt x="10" y="54"/>
                    </a:cubicBezTo>
                    <a:cubicBezTo>
                      <a:pt x="5" y="65"/>
                      <a:pt x="0" y="76"/>
                      <a:pt x="1" y="89"/>
                    </a:cubicBezTo>
                    <a:cubicBezTo>
                      <a:pt x="2" y="100"/>
                      <a:pt x="8" y="111"/>
                      <a:pt x="1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9" name="Freeform 23"/>
              <p:cNvSpPr>
                <a:spLocks/>
              </p:cNvSpPr>
              <p:nvPr/>
            </p:nvSpPr>
            <p:spPr bwMode="auto">
              <a:xfrm>
                <a:off x="5898242" y="3783728"/>
                <a:ext cx="120945" cy="172156"/>
              </a:xfrm>
              <a:custGeom>
                <a:avLst/>
                <a:gdLst>
                  <a:gd name="T0" fmla="*/ 6 w 79"/>
                  <a:gd name="T1" fmla="*/ 75 h 113"/>
                  <a:gd name="T2" fmla="*/ 9 w 79"/>
                  <a:gd name="T3" fmla="*/ 76 h 113"/>
                  <a:gd name="T4" fmla="*/ 16 w 79"/>
                  <a:gd name="T5" fmla="*/ 72 h 113"/>
                  <a:gd name="T6" fmla="*/ 31 w 79"/>
                  <a:gd name="T7" fmla="*/ 55 h 113"/>
                  <a:gd name="T8" fmla="*/ 39 w 79"/>
                  <a:gd name="T9" fmla="*/ 52 h 113"/>
                  <a:gd name="T10" fmla="*/ 63 w 79"/>
                  <a:gd name="T11" fmla="*/ 110 h 113"/>
                  <a:gd name="T12" fmla="*/ 69 w 79"/>
                  <a:gd name="T13" fmla="*/ 113 h 113"/>
                  <a:gd name="T14" fmla="*/ 74 w 79"/>
                  <a:gd name="T15" fmla="*/ 111 h 113"/>
                  <a:gd name="T16" fmla="*/ 75 w 79"/>
                  <a:gd name="T17" fmla="*/ 100 h 113"/>
                  <a:gd name="T18" fmla="*/ 55 w 79"/>
                  <a:gd name="T19" fmla="*/ 46 h 113"/>
                  <a:gd name="T20" fmla="*/ 58 w 79"/>
                  <a:gd name="T21" fmla="*/ 44 h 113"/>
                  <a:gd name="T22" fmla="*/ 78 w 79"/>
                  <a:gd name="T23" fmla="*/ 12 h 113"/>
                  <a:gd name="T24" fmla="*/ 72 w 79"/>
                  <a:gd name="T25" fmla="*/ 2 h 113"/>
                  <a:gd name="T26" fmla="*/ 62 w 79"/>
                  <a:gd name="T27" fmla="*/ 7 h 113"/>
                  <a:gd name="T28" fmla="*/ 49 w 79"/>
                  <a:gd name="T29" fmla="*/ 30 h 113"/>
                  <a:gd name="T30" fmla="*/ 37 w 79"/>
                  <a:gd name="T31" fmla="*/ 36 h 113"/>
                  <a:gd name="T32" fmla="*/ 23 w 79"/>
                  <a:gd name="T33" fmla="*/ 41 h 113"/>
                  <a:gd name="T34" fmla="*/ 2 w 79"/>
                  <a:gd name="T35" fmla="*/ 65 h 113"/>
                  <a:gd name="T36" fmla="*/ 6 w 79"/>
                  <a:gd name="T37" fmla="*/ 7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113">
                    <a:moveTo>
                      <a:pt x="6" y="75"/>
                    </a:moveTo>
                    <a:cubicBezTo>
                      <a:pt x="7" y="76"/>
                      <a:pt x="8" y="76"/>
                      <a:pt x="9" y="76"/>
                    </a:cubicBezTo>
                    <a:cubicBezTo>
                      <a:pt x="12" y="76"/>
                      <a:pt x="15" y="75"/>
                      <a:pt x="16" y="72"/>
                    </a:cubicBezTo>
                    <a:cubicBezTo>
                      <a:pt x="20" y="64"/>
                      <a:pt x="25" y="58"/>
                      <a:pt x="31" y="55"/>
                    </a:cubicBezTo>
                    <a:cubicBezTo>
                      <a:pt x="33" y="54"/>
                      <a:pt x="36" y="53"/>
                      <a:pt x="39" y="52"/>
                    </a:cubicBezTo>
                    <a:cubicBezTo>
                      <a:pt x="40" y="75"/>
                      <a:pt x="53" y="99"/>
                      <a:pt x="63" y="110"/>
                    </a:cubicBezTo>
                    <a:cubicBezTo>
                      <a:pt x="64" y="112"/>
                      <a:pt x="66" y="113"/>
                      <a:pt x="69" y="113"/>
                    </a:cubicBezTo>
                    <a:cubicBezTo>
                      <a:pt x="71" y="113"/>
                      <a:pt x="72" y="113"/>
                      <a:pt x="74" y="111"/>
                    </a:cubicBezTo>
                    <a:cubicBezTo>
                      <a:pt x="77" y="108"/>
                      <a:pt x="78" y="103"/>
                      <a:pt x="75" y="100"/>
                    </a:cubicBezTo>
                    <a:cubicBezTo>
                      <a:pt x="66" y="89"/>
                      <a:pt x="54" y="64"/>
                      <a:pt x="55" y="46"/>
                    </a:cubicBezTo>
                    <a:cubicBezTo>
                      <a:pt x="56" y="45"/>
                      <a:pt x="57" y="44"/>
                      <a:pt x="58" y="44"/>
                    </a:cubicBezTo>
                    <a:cubicBezTo>
                      <a:pt x="70" y="36"/>
                      <a:pt x="75" y="21"/>
                      <a:pt x="78" y="12"/>
                    </a:cubicBezTo>
                    <a:cubicBezTo>
                      <a:pt x="79" y="7"/>
                      <a:pt x="76" y="3"/>
                      <a:pt x="72" y="2"/>
                    </a:cubicBezTo>
                    <a:cubicBezTo>
                      <a:pt x="68" y="0"/>
                      <a:pt x="63" y="3"/>
                      <a:pt x="62" y="7"/>
                    </a:cubicBezTo>
                    <a:cubicBezTo>
                      <a:pt x="59" y="19"/>
                      <a:pt x="55" y="27"/>
                      <a:pt x="49" y="30"/>
                    </a:cubicBezTo>
                    <a:cubicBezTo>
                      <a:pt x="45" y="33"/>
                      <a:pt x="41" y="34"/>
                      <a:pt x="37" y="36"/>
                    </a:cubicBezTo>
                    <a:cubicBezTo>
                      <a:pt x="32" y="37"/>
                      <a:pt x="27" y="39"/>
                      <a:pt x="23" y="41"/>
                    </a:cubicBezTo>
                    <a:cubicBezTo>
                      <a:pt x="14" y="46"/>
                      <a:pt x="7" y="54"/>
                      <a:pt x="2" y="65"/>
                    </a:cubicBezTo>
                    <a:cubicBezTo>
                      <a:pt x="0" y="69"/>
                      <a:pt x="2" y="73"/>
                      <a:pt x="6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5423180" y="3791356"/>
                <a:ext cx="105690" cy="157991"/>
              </a:xfrm>
              <a:custGeom>
                <a:avLst/>
                <a:gdLst>
                  <a:gd name="T0" fmla="*/ 43 w 69"/>
                  <a:gd name="T1" fmla="*/ 94 h 104"/>
                  <a:gd name="T2" fmla="*/ 37 w 69"/>
                  <a:gd name="T3" fmla="*/ 83 h 104"/>
                  <a:gd name="T4" fmla="*/ 35 w 69"/>
                  <a:gd name="T5" fmla="*/ 81 h 104"/>
                  <a:gd name="T6" fmla="*/ 30 w 69"/>
                  <a:gd name="T7" fmla="*/ 58 h 104"/>
                  <a:gd name="T8" fmla="*/ 32 w 69"/>
                  <a:gd name="T9" fmla="*/ 41 h 104"/>
                  <a:gd name="T10" fmla="*/ 45 w 69"/>
                  <a:gd name="T11" fmla="*/ 43 h 104"/>
                  <a:gd name="T12" fmla="*/ 63 w 69"/>
                  <a:gd name="T13" fmla="*/ 39 h 104"/>
                  <a:gd name="T14" fmla="*/ 67 w 69"/>
                  <a:gd name="T15" fmla="*/ 29 h 104"/>
                  <a:gd name="T16" fmla="*/ 56 w 69"/>
                  <a:gd name="T17" fmla="*/ 24 h 104"/>
                  <a:gd name="T18" fmla="*/ 33 w 69"/>
                  <a:gd name="T19" fmla="*/ 24 h 104"/>
                  <a:gd name="T20" fmla="*/ 33 w 69"/>
                  <a:gd name="T21" fmla="*/ 24 h 104"/>
                  <a:gd name="T22" fmla="*/ 28 w 69"/>
                  <a:gd name="T23" fmla="*/ 21 h 104"/>
                  <a:gd name="T24" fmla="*/ 28 w 69"/>
                  <a:gd name="T25" fmla="*/ 21 h 104"/>
                  <a:gd name="T26" fmla="*/ 17 w 69"/>
                  <a:gd name="T27" fmla="*/ 7 h 104"/>
                  <a:gd name="T28" fmla="*/ 7 w 69"/>
                  <a:gd name="T29" fmla="*/ 1 h 104"/>
                  <a:gd name="T30" fmla="*/ 2 w 69"/>
                  <a:gd name="T31" fmla="*/ 12 h 104"/>
                  <a:gd name="T32" fmla="*/ 17 w 69"/>
                  <a:gd name="T33" fmla="*/ 33 h 104"/>
                  <a:gd name="T34" fmla="*/ 13 w 69"/>
                  <a:gd name="T35" fmla="*/ 57 h 104"/>
                  <a:gd name="T36" fmla="*/ 22 w 69"/>
                  <a:gd name="T37" fmla="*/ 89 h 104"/>
                  <a:gd name="T38" fmla="*/ 24 w 69"/>
                  <a:gd name="T39" fmla="*/ 93 h 104"/>
                  <a:gd name="T40" fmla="*/ 27 w 69"/>
                  <a:gd name="T41" fmla="*/ 98 h 104"/>
                  <a:gd name="T42" fmla="*/ 35 w 69"/>
                  <a:gd name="T43" fmla="*/ 104 h 104"/>
                  <a:gd name="T44" fmla="*/ 37 w 69"/>
                  <a:gd name="T45" fmla="*/ 104 h 104"/>
                  <a:gd name="T46" fmla="*/ 43 w 69"/>
                  <a:gd name="T47" fmla="*/ 9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9" h="104">
                    <a:moveTo>
                      <a:pt x="43" y="94"/>
                    </a:moveTo>
                    <a:cubicBezTo>
                      <a:pt x="42" y="90"/>
                      <a:pt x="39" y="86"/>
                      <a:pt x="37" y="83"/>
                    </a:cubicBezTo>
                    <a:cubicBezTo>
                      <a:pt x="36" y="82"/>
                      <a:pt x="36" y="81"/>
                      <a:pt x="35" y="81"/>
                    </a:cubicBezTo>
                    <a:cubicBezTo>
                      <a:pt x="30" y="73"/>
                      <a:pt x="29" y="64"/>
                      <a:pt x="30" y="58"/>
                    </a:cubicBezTo>
                    <a:cubicBezTo>
                      <a:pt x="30" y="52"/>
                      <a:pt x="31" y="46"/>
                      <a:pt x="32" y="41"/>
                    </a:cubicBezTo>
                    <a:cubicBezTo>
                      <a:pt x="36" y="42"/>
                      <a:pt x="40" y="43"/>
                      <a:pt x="45" y="43"/>
                    </a:cubicBezTo>
                    <a:cubicBezTo>
                      <a:pt x="51" y="43"/>
                      <a:pt x="57" y="42"/>
                      <a:pt x="63" y="39"/>
                    </a:cubicBezTo>
                    <a:cubicBezTo>
                      <a:pt x="67" y="37"/>
                      <a:pt x="69" y="33"/>
                      <a:pt x="67" y="29"/>
                    </a:cubicBezTo>
                    <a:cubicBezTo>
                      <a:pt x="65" y="24"/>
                      <a:pt x="60" y="23"/>
                      <a:pt x="56" y="24"/>
                    </a:cubicBezTo>
                    <a:cubicBezTo>
                      <a:pt x="49" y="27"/>
                      <a:pt x="40" y="27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2" y="23"/>
                      <a:pt x="30" y="22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3" y="18"/>
                      <a:pt x="19" y="12"/>
                      <a:pt x="17" y="7"/>
                    </a:cubicBezTo>
                    <a:cubicBezTo>
                      <a:pt x="16" y="2"/>
                      <a:pt x="11" y="0"/>
                      <a:pt x="7" y="1"/>
                    </a:cubicBezTo>
                    <a:cubicBezTo>
                      <a:pt x="3" y="3"/>
                      <a:pt x="0" y="7"/>
                      <a:pt x="2" y="12"/>
                    </a:cubicBezTo>
                    <a:cubicBezTo>
                      <a:pt x="4" y="20"/>
                      <a:pt x="10" y="28"/>
                      <a:pt x="17" y="33"/>
                    </a:cubicBezTo>
                    <a:cubicBezTo>
                      <a:pt x="15" y="41"/>
                      <a:pt x="14" y="49"/>
                      <a:pt x="13" y="57"/>
                    </a:cubicBezTo>
                    <a:cubicBezTo>
                      <a:pt x="13" y="70"/>
                      <a:pt x="16" y="81"/>
                      <a:pt x="22" y="89"/>
                    </a:cubicBezTo>
                    <a:cubicBezTo>
                      <a:pt x="22" y="91"/>
                      <a:pt x="23" y="92"/>
                      <a:pt x="24" y="93"/>
                    </a:cubicBezTo>
                    <a:cubicBezTo>
                      <a:pt x="25" y="95"/>
                      <a:pt x="27" y="97"/>
                      <a:pt x="27" y="98"/>
                    </a:cubicBezTo>
                    <a:cubicBezTo>
                      <a:pt x="28" y="102"/>
                      <a:pt x="31" y="104"/>
                      <a:pt x="35" y="104"/>
                    </a:cubicBezTo>
                    <a:cubicBezTo>
                      <a:pt x="36" y="104"/>
                      <a:pt x="36" y="104"/>
                      <a:pt x="37" y="104"/>
                    </a:cubicBezTo>
                    <a:cubicBezTo>
                      <a:pt x="41" y="103"/>
                      <a:pt x="44" y="98"/>
                      <a:pt x="43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5478749" y="3952615"/>
                <a:ext cx="61017" cy="212470"/>
              </a:xfrm>
              <a:custGeom>
                <a:avLst/>
                <a:gdLst>
                  <a:gd name="T0" fmla="*/ 18 w 40"/>
                  <a:gd name="T1" fmla="*/ 139 h 139"/>
                  <a:gd name="T2" fmla="*/ 23 w 40"/>
                  <a:gd name="T3" fmla="*/ 137 h 139"/>
                  <a:gd name="T4" fmla="*/ 24 w 40"/>
                  <a:gd name="T5" fmla="*/ 126 h 139"/>
                  <a:gd name="T6" fmla="*/ 16 w 40"/>
                  <a:gd name="T7" fmla="*/ 87 h 139"/>
                  <a:gd name="T8" fmla="*/ 18 w 40"/>
                  <a:gd name="T9" fmla="*/ 71 h 139"/>
                  <a:gd name="T10" fmla="*/ 23 w 40"/>
                  <a:gd name="T11" fmla="*/ 63 h 139"/>
                  <a:gd name="T12" fmla="*/ 26 w 40"/>
                  <a:gd name="T13" fmla="*/ 59 h 139"/>
                  <a:gd name="T14" fmla="*/ 37 w 40"/>
                  <a:gd name="T15" fmla="*/ 7 h 139"/>
                  <a:gd name="T16" fmla="*/ 28 w 40"/>
                  <a:gd name="T17" fmla="*/ 1 h 139"/>
                  <a:gd name="T18" fmla="*/ 21 w 40"/>
                  <a:gd name="T19" fmla="*/ 10 h 139"/>
                  <a:gd name="T20" fmla="*/ 13 w 40"/>
                  <a:gd name="T21" fmla="*/ 50 h 139"/>
                  <a:gd name="T22" fmla="*/ 10 w 40"/>
                  <a:gd name="T23" fmla="*/ 53 h 139"/>
                  <a:gd name="T24" fmla="*/ 3 w 40"/>
                  <a:gd name="T25" fmla="*/ 65 h 139"/>
                  <a:gd name="T26" fmla="*/ 0 w 40"/>
                  <a:gd name="T27" fmla="*/ 87 h 139"/>
                  <a:gd name="T28" fmla="*/ 11 w 40"/>
                  <a:gd name="T29" fmla="*/ 136 h 139"/>
                  <a:gd name="T30" fmla="*/ 18 w 40"/>
                  <a:gd name="T3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139">
                    <a:moveTo>
                      <a:pt x="18" y="139"/>
                    </a:moveTo>
                    <a:cubicBezTo>
                      <a:pt x="19" y="139"/>
                      <a:pt x="21" y="139"/>
                      <a:pt x="23" y="137"/>
                    </a:cubicBezTo>
                    <a:cubicBezTo>
                      <a:pt x="26" y="135"/>
                      <a:pt x="27" y="129"/>
                      <a:pt x="24" y="126"/>
                    </a:cubicBezTo>
                    <a:cubicBezTo>
                      <a:pt x="16" y="116"/>
                      <a:pt x="16" y="102"/>
                      <a:pt x="16" y="87"/>
                    </a:cubicBezTo>
                    <a:cubicBezTo>
                      <a:pt x="16" y="81"/>
                      <a:pt x="16" y="75"/>
                      <a:pt x="18" y="71"/>
                    </a:cubicBezTo>
                    <a:cubicBezTo>
                      <a:pt x="19" y="68"/>
                      <a:pt x="21" y="66"/>
                      <a:pt x="23" y="63"/>
                    </a:cubicBezTo>
                    <a:cubicBezTo>
                      <a:pt x="24" y="61"/>
                      <a:pt x="25" y="60"/>
                      <a:pt x="26" y="59"/>
                    </a:cubicBezTo>
                    <a:cubicBezTo>
                      <a:pt x="36" y="44"/>
                      <a:pt x="40" y="25"/>
                      <a:pt x="37" y="7"/>
                    </a:cubicBezTo>
                    <a:cubicBezTo>
                      <a:pt x="36" y="3"/>
                      <a:pt x="32" y="0"/>
                      <a:pt x="28" y="1"/>
                    </a:cubicBezTo>
                    <a:cubicBezTo>
                      <a:pt x="23" y="2"/>
                      <a:pt x="20" y="6"/>
                      <a:pt x="21" y="10"/>
                    </a:cubicBezTo>
                    <a:cubicBezTo>
                      <a:pt x="24" y="24"/>
                      <a:pt x="21" y="38"/>
                      <a:pt x="13" y="50"/>
                    </a:cubicBezTo>
                    <a:cubicBezTo>
                      <a:pt x="12" y="51"/>
                      <a:pt x="11" y="52"/>
                      <a:pt x="10" y="53"/>
                    </a:cubicBezTo>
                    <a:cubicBezTo>
                      <a:pt x="8" y="56"/>
                      <a:pt x="5" y="60"/>
                      <a:pt x="3" y="65"/>
                    </a:cubicBezTo>
                    <a:cubicBezTo>
                      <a:pt x="0" y="72"/>
                      <a:pt x="0" y="80"/>
                      <a:pt x="0" y="87"/>
                    </a:cubicBezTo>
                    <a:cubicBezTo>
                      <a:pt x="0" y="105"/>
                      <a:pt x="0" y="122"/>
                      <a:pt x="11" y="136"/>
                    </a:cubicBezTo>
                    <a:cubicBezTo>
                      <a:pt x="13" y="138"/>
                      <a:pt x="15" y="139"/>
                      <a:pt x="18" y="1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5490735" y="4145473"/>
                <a:ext cx="297459" cy="332326"/>
              </a:xfrm>
              <a:custGeom>
                <a:avLst/>
                <a:gdLst>
                  <a:gd name="T0" fmla="*/ 103 w 195"/>
                  <a:gd name="T1" fmla="*/ 133 h 218"/>
                  <a:gd name="T2" fmla="*/ 106 w 195"/>
                  <a:gd name="T3" fmla="*/ 137 h 218"/>
                  <a:gd name="T4" fmla="*/ 162 w 195"/>
                  <a:gd name="T5" fmla="*/ 170 h 218"/>
                  <a:gd name="T6" fmla="*/ 162 w 195"/>
                  <a:gd name="T7" fmla="*/ 171 h 218"/>
                  <a:gd name="T8" fmla="*/ 179 w 195"/>
                  <a:gd name="T9" fmla="*/ 214 h 218"/>
                  <a:gd name="T10" fmla="*/ 185 w 195"/>
                  <a:gd name="T11" fmla="*/ 218 h 218"/>
                  <a:gd name="T12" fmla="*/ 190 w 195"/>
                  <a:gd name="T13" fmla="*/ 217 h 218"/>
                  <a:gd name="T14" fmla="*/ 192 w 195"/>
                  <a:gd name="T15" fmla="*/ 206 h 218"/>
                  <a:gd name="T16" fmla="*/ 178 w 195"/>
                  <a:gd name="T17" fmla="*/ 169 h 218"/>
                  <a:gd name="T18" fmla="*/ 188 w 195"/>
                  <a:gd name="T19" fmla="*/ 136 h 218"/>
                  <a:gd name="T20" fmla="*/ 189 w 195"/>
                  <a:gd name="T21" fmla="*/ 125 h 218"/>
                  <a:gd name="T22" fmla="*/ 177 w 195"/>
                  <a:gd name="T23" fmla="*/ 124 h 218"/>
                  <a:gd name="T24" fmla="*/ 162 w 195"/>
                  <a:gd name="T25" fmla="*/ 154 h 218"/>
                  <a:gd name="T26" fmla="*/ 118 w 195"/>
                  <a:gd name="T27" fmla="*/ 127 h 218"/>
                  <a:gd name="T28" fmla="*/ 115 w 195"/>
                  <a:gd name="T29" fmla="*/ 123 h 218"/>
                  <a:gd name="T30" fmla="*/ 85 w 195"/>
                  <a:gd name="T31" fmla="*/ 101 h 218"/>
                  <a:gd name="T32" fmla="*/ 72 w 195"/>
                  <a:gd name="T33" fmla="*/ 102 h 218"/>
                  <a:gd name="T34" fmla="*/ 65 w 195"/>
                  <a:gd name="T35" fmla="*/ 103 h 218"/>
                  <a:gd name="T36" fmla="*/ 62 w 195"/>
                  <a:gd name="T37" fmla="*/ 102 h 218"/>
                  <a:gd name="T38" fmla="*/ 57 w 195"/>
                  <a:gd name="T39" fmla="*/ 94 h 218"/>
                  <a:gd name="T40" fmla="*/ 51 w 195"/>
                  <a:gd name="T41" fmla="*/ 82 h 218"/>
                  <a:gd name="T42" fmla="*/ 50 w 195"/>
                  <a:gd name="T43" fmla="*/ 81 h 218"/>
                  <a:gd name="T44" fmla="*/ 49 w 195"/>
                  <a:gd name="T45" fmla="*/ 79 h 218"/>
                  <a:gd name="T46" fmla="*/ 45 w 195"/>
                  <a:gd name="T47" fmla="*/ 45 h 218"/>
                  <a:gd name="T48" fmla="*/ 66 w 195"/>
                  <a:gd name="T49" fmla="*/ 18 h 218"/>
                  <a:gd name="T50" fmla="*/ 73 w 195"/>
                  <a:gd name="T51" fmla="*/ 15 h 218"/>
                  <a:gd name="T52" fmla="*/ 71 w 195"/>
                  <a:gd name="T53" fmla="*/ 4 h 218"/>
                  <a:gd name="T54" fmla="*/ 58 w 195"/>
                  <a:gd name="T55" fmla="*/ 4 h 218"/>
                  <a:gd name="T56" fmla="*/ 30 w 195"/>
                  <a:gd name="T57" fmla="*/ 41 h 218"/>
                  <a:gd name="T58" fmla="*/ 29 w 195"/>
                  <a:gd name="T59" fmla="*/ 71 h 218"/>
                  <a:gd name="T60" fmla="*/ 15 w 195"/>
                  <a:gd name="T61" fmla="*/ 65 h 218"/>
                  <a:gd name="T62" fmla="*/ 4 w 195"/>
                  <a:gd name="T63" fmla="*/ 63 h 218"/>
                  <a:gd name="T64" fmla="*/ 2 w 195"/>
                  <a:gd name="T65" fmla="*/ 74 h 218"/>
                  <a:gd name="T66" fmla="*/ 25 w 195"/>
                  <a:gd name="T67" fmla="*/ 87 h 218"/>
                  <a:gd name="T68" fmla="*/ 39 w 195"/>
                  <a:gd name="T69" fmla="*/ 93 h 218"/>
                  <a:gd name="T70" fmla="*/ 43 w 195"/>
                  <a:gd name="T71" fmla="*/ 101 h 218"/>
                  <a:gd name="T72" fmla="*/ 49 w 195"/>
                  <a:gd name="T73" fmla="*/ 112 h 218"/>
                  <a:gd name="T74" fmla="*/ 40 w 195"/>
                  <a:gd name="T75" fmla="*/ 174 h 218"/>
                  <a:gd name="T76" fmla="*/ 48 w 195"/>
                  <a:gd name="T77" fmla="*/ 180 h 218"/>
                  <a:gd name="T78" fmla="*/ 50 w 195"/>
                  <a:gd name="T79" fmla="*/ 180 h 218"/>
                  <a:gd name="T80" fmla="*/ 56 w 195"/>
                  <a:gd name="T81" fmla="*/ 170 h 218"/>
                  <a:gd name="T82" fmla="*/ 64 w 195"/>
                  <a:gd name="T83" fmla="*/ 119 h 218"/>
                  <a:gd name="T84" fmla="*/ 75 w 195"/>
                  <a:gd name="T85" fmla="*/ 118 h 218"/>
                  <a:gd name="T86" fmla="*/ 84 w 195"/>
                  <a:gd name="T87" fmla="*/ 117 h 218"/>
                  <a:gd name="T88" fmla="*/ 103 w 195"/>
                  <a:gd name="T89" fmla="*/ 13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" h="218">
                    <a:moveTo>
                      <a:pt x="103" y="133"/>
                    </a:moveTo>
                    <a:cubicBezTo>
                      <a:pt x="104" y="135"/>
                      <a:pt x="105" y="136"/>
                      <a:pt x="106" y="137"/>
                    </a:cubicBezTo>
                    <a:cubicBezTo>
                      <a:pt x="116" y="150"/>
                      <a:pt x="140" y="169"/>
                      <a:pt x="162" y="170"/>
                    </a:cubicBezTo>
                    <a:cubicBezTo>
                      <a:pt x="162" y="170"/>
                      <a:pt x="162" y="170"/>
                      <a:pt x="162" y="171"/>
                    </a:cubicBezTo>
                    <a:cubicBezTo>
                      <a:pt x="164" y="187"/>
                      <a:pt x="171" y="202"/>
                      <a:pt x="179" y="214"/>
                    </a:cubicBezTo>
                    <a:cubicBezTo>
                      <a:pt x="180" y="217"/>
                      <a:pt x="183" y="218"/>
                      <a:pt x="185" y="218"/>
                    </a:cubicBezTo>
                    <a:cubicBezTo>
                      <a:pt x="187" y="218"/>
                      <a:pt x="188" y="218"/>
                      <a:pt x="190" y="217"/>
                    </a:cubicBezTo>
                    <a:cubicBezTo>
                      <a:pt x="193" y="215"/>
                      <a:pt x="195" y="210"/>
                      <a:pt x="192" y="206"/>
                    </a:cubicBezTo>
                    <a:cubicBezTo>
                      <a:pt x="186" y="195"/>
                      <a:pt x="179" y="182"/>
                      <a:pt x="178" y="169"/>
                    </a:cubicBezTo>
                    <a:cubicBezTo>
                      <a:pt x="176" y="156"/>
                      <a:pt x="180" y="143"/>
                      <a:pt x="188" y="136"/>
                    </a:cubicBezTo>
                    <a:cubicBezTo>
                      <a:pt x="192" y="133"/>
                      <a:pt x="192" y="128"/>
                      <a:pt x="189" y="125"/>
                    </a:cubicBezTo>
                    <a:cubicBezTo>
                      <a:pt x="186" y="121"/>
                      <a:pt x="181" y="121"/>
                      <a:pt x="177" y="124"/>
                    </a:cubicBezTo>
                    <a:cubicBezTo>
                      <a:pt x="169" y="131"/>
                      <a:pt x="164" y="142"/>
                      <a:pt x="162" y="154"/>
                    </a:cubicBezTo>
                    <a:cubicBezTo>
                      <a:pt x="148" y="153"/>
                      <a:pt x="129" y="140"/>
                      <a:pt x="118" y="127"/>
                    </a:cubicBezTo>
                    <a:cubicBezTo>
                      <a:pt x="117" y="126"/>
                      <a:pt x="116" y="125"/>
                      <a:pt x="115" y="123"/>
                    </a:cubicBezTo>
                    <a:cubicBezTo>
                      <a:pt x="108" y="114"/>
                      <a:pt x="99" y="102"/>
                      <a:pt x="85" y="101"/>
                    </a:cubicBezTo>
                    <a:cubicBezTo>
                      <a:pt x="80" y="101"/>
                      <a:pt x="76" y="102"/>
                      <a:pt x="72" y="102"/>
                    </a:cubicBezTo>
                    <a:cubicBezTo>
                      <a:pt x="69" y="103"/>
                      <a:pt x="67" y="103"/>
                      <a:pt x="65" y="103"/>
                    </a:cubicBezTo>
                    <a:cubicBezTo>
                      <a:pt x="64" y="102"/>
                      <a:pt x="63" y="102"/>
                      <a:pt x="62" y="102"/>
                    </a:cubicBezTo>
                    <a:cubicBezTo>
                      <a:pt x="60" y="100"/>
                      <a:pt x="59" y="98"/>
                      <a:pt x="57" y="94"/>
                    </a:cubicBezTo>
                    <a:cubicBezTo>
                      <a:pt x="56" y="90"/>
                      <a:pt x="54" y="86"/>
                      <a:pt x="51" y="82"/>
                    </a:cubicBezTo>
                    <a:cubicBezTo>
                      <a:pt x="50" y="82"/>
                      <a:pt x="50" y="82"/>
                      <a:pt x="50" y="81"/>
                    </a:cubicBezTo>
                    <a:cubicBezTo>
                      <a:pt x="50" y="81"/>
                      <a:pt x="49" y="80"/>
                      <a:pt x="49" y="79"/>
                    </a:cubicBezTo>
                    <a:cubicBezTo>
                      <a:pt x="43" y="69"/>
                      <a:pt x="42" y="56"/>
                      <a:pt x="45" y="45"/>
                    </a:cubicBezTo>
                    <a:cubicBezTo>
                      <a:pt x="49" y="34"/>
                      <a:pt x="56" y="24"/>
                      <a:pt x="66" y="18"/>
                    </a:cubicBezTo>
                    <a:cubicBezTo>
                      <a:pt x="68" y="19"/>
                      <a:pt x="71" y="17"/>
                      <a:pt x="73" y="15"/>
                    </a:cubicBezTo>
                    <a:cubicBezTo>
                      <a:pt x="76" y="11"/>
                      <a:pt x="75" y="6"/>
                      <a:pt x="71" y="4"/>
                    </a:cubicBezTo>
                    <a:cubicBezTo>
                      <a:pt x="69" y="2"/>
                      <a:pt x="64" y="0"/>
                      <a:pt x="58" y="4"/>
                    </a:cubicBezTo>
                    <a:cubicBezTo>
                      <a:pt x="45" y="12"/>
                      <a:pt x="34" y="25"/>
                      <a:pt x="30" y="41"/>
                    </a:cubicBezTo>
                    <a:cubicBezTo>
                      <a:pt x="27" y="51"/>
                      <a:pt x="27" y="61"/>
                      <a:pt x="29" y="71"/>
                    </a:cubicBezTo>
                    <a:cubicBezTo>
                      <a:pt x="23" y="70"/>
                      <a:pt x="18" y="68"/>
                      <a:pt x="15" y="65"/>
                    </a:cubicBezTo>
                    <a:cubicBezTo>
                      <a:pt x="13" y="61"/>
                      <a:pt x="8" y="60"/>
                      <a:pt x="4" y="63"/>
                    </a:cubicBezTo>
                    <a:cubicBezTo>
                      <a:pt x="1" y="65"/>
                      <a:pt x="0" y="70"/>
                      <a:pt x="2" y="74"/>
                    </a:cubicBezTo>
                    <a:cubicBezTo>
                      <a:pt x="8" y="82"/>
                      <a:pt x="17" y="85"/>
                      <a:pt x="25" y="87"/>
                    </a:cubicBezTo>
                    <a:cubicBezTo>
                      <a:pt x="31" y="88"/>
                      <a:pt x="36" y="90"/>
                      <a:pt x="39" y="93"/>
                    </a:cubicBezTo>
                    <a:cubicBezTo>
                      <a:pt x="40" y="95"/>
                      <a:pt x="41" y="98"/>
                      <a:pt x="43" y="101"/>
                    </a:cubicBezTo>
                    <a:cubicBezTo>
                      <a:pt x="44" y="104"/>
                      <a:pt x="46" y="109"/>
                      <a:pt x="49" y="112"/>
                    </a:cubicBezTo>
                    <a:cubicBezTo>
                      <a:pt x="38" y="131"/>
                      <a:pt x="35" y="153"/>
                      <a:pt x="40" y="174"/>
                    </a:cubicBezTo>
                    <a:cubicBezTo>
                      <a:pt x="41" y="178"/>
                      <a:pt x="44" y="180"/>
                      <a:pt x="48" y="180"/>
                    </a:cubicBezTo>
                    <a:cubicBezTo>
                      <a:pt x="49" y="180"/>
                      <a:pt x="49" y="180"/>
                      <a:pt x="50" y="180"/>
                    </a:cubicBezTo>
                    <a:cubicBezTo>
                      <a:pt x="54" y="179"/>
                      <a:pt x="57" y="175"/>
                      <a:pt x="56" y="170"/>
                    </a:cubicBezTo>
                    <a:cubicBezTo>
                      <a:pt x="52" y="153"/>
                      <a:pt x="55" y="134"/>
                      <a:pt x="64" y="119"/>
                    </a:cubicBezTo>
                    <a:cubicBezTo>
                      <a:pt x="68" y="119"/>
                      <a:pt x="72" y="119"/>
                      <a:pt x="75" y="118"/>
                    </a:cubicBezTo>
                    <a:cubicBezTo>
                      <a:pt x="78" y="118"/>
                      <a:pt x="81" y="117"/>
                      <a:pt x="84" y="117"/>
                    </a:cubicBezTo>
                    <a:cubicBezTo>
                      <a:pt x="91" y="118"/>
                      <a:pt x="96" y="125"/>
                      <a:pt x="10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5838314" y="4514845"/>
                <a:ext cx="185231" cy="117676"/>
              </a:xfrm>
              <a:custGeom>
                <a:avLst/>
                <a:gdLst>
                  <a:gd name="T0" fmla="*/ 64 w 121"/>
                  <a:gd name="T1" fmla="*/ 27 h 77"/>
                  <a:gd name="T2" fmla="*/ 56 w 121"/>
                  <a:gd name="T3" fmla="*/ 22 h 77"/>
                  <a:gd name="T4" fmla="*/ 45 w 121"/>
                  <a:gd name="T5" fmla="*/ 15 h 77"/>
                  <a:gd name="T6" fmla="*/ 17 w 121"/>
                  <a:gd name="T7" fmla="*/ 17 h 77"/>
                  <a:gd name="T8" fmla="*/ 12 w 121"/>
                  <a:gd name="T9" fmla="*/ 20 h 77"/>
                  <a:gd name="T10" fmla="*/ 7 w 121"/>
                  <a:gd name="T11" fmla="*/ 24 h 77"/>
                  <a:gd name="T12" fmla="*/ 2 w 121"/>
                  <a:gd name="T13" fmla="*/ 34 h 77"/>
                  <a:gd name="T14" fmla="*/ 12 w 121"/>
                  <a:gd name="T15" fmla="*/ 39 h 77"/>
                  <a:gd name="T16" fmla="*/ 22 w 121"/>
                  <a:gd name="T17" fmla="*/ 33 h 77"/>
                  <a:gd name="T18" fmla="*/ 26 w 121"/>
                  <a:gd name="T19" fmla="*/ 30 h 77"/>
                  <a:gd name="T20" fmla="*/ 39 w 121"/>
                  <a:gd name="T21" fmla="*/ 29 h 77"/>
                  <a:gd name="T22" fmla="*/ 46 w 121"/>
                  <a:gd name="T23" fmla="*/ 34 h 77"/>
                  <a:gd name="T24" fmla="*/ 59 w 121"/>
                  <a:gd name="T25" fmla="*/ 42 h 77"/>
                  <a:gd name="T26" fmla="*/ 61 w 121"/>
                  <a:gd name="T27" fmla="*/ 43 h 77"/>
                  <a:gd name="T28" fmla="*/ 81 w 121"/>
                  <a:gd name="T29" fmla="*/ 76 h 77"/>
                  <a:gd name="T30" fmla="*/ 85 w 121"/>
                  <a:gd name="T31" fmla="*/ 77 h 77"/>
                  <a:gd name="T32" fmla="*/ 92 w 121"/>
                  <a:gd name="T33" fmla="*/ 73 h 77"/>
                  <a:gd name="T34" fmla="*/ 90 w 121"/>
                  <a:gd name="T35" fmla="*/ 62 h 77"/>
                  <a:gd name="T36" fmla="*/ 77 w 121"/>
                  <a:gd name="T37" fmla="*/ 42 h 77"/>
                  <a:gd name="T38" fmla="*/ 94 w 121"/>
                  <a:gd name="T39" fmla="*/ 34 h 77"/>
                  <a:gd name="T40" fmla="*/ 103 w 121"/>
                  <a:gd name="T41" fmla="*/ 26 h 77"/>
                  <a:gd name="T42" fmla="*/ 116 w 121"/>
                  <a:gd name="T43" fmla="*/ 16 h 77"/>
                  <a:gd name="T44" fmla="*/ 119 w 121"/>
                  <a:gd name="T45" fmla="*/ 5 h 77"/>
                  <a:gd name="T46" fmla="*/ 107 w 121"/>
                  <a:gd name="T47" fmla="*/ 2 h 77"/>
                  <a:gd name="T48" fmla="*/ 92 w 121"/>
                  <a:gd name="T49" fmla="*/ 14 h 77"/>
                  <a:gd name="T50" fmla="*/ 84 w 121"/>
                  <a:gd name="T51" fmla="*/ 21 h 77"/>
                  <a:gd name="T52" fmla="*/ 64 w 121"/>
                  <a:gd name="T53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1" h="77">
                    <a:moveTo>
                      <a:pt x="64" y="27"/>
                    </a:moveTo>
                    <a:cubicBezTo>
                      <a:pt x="61" y="26"/>
                      <a:pt x="59" y="24"/>
                      <a:pt x="56" y="22"/>
                    </a:cubicBezTo>
                    <a:cubicBezTo>
                      <a:pt x="53" y="19"/>
                      <a:pt x="49" y="16"/>
                      <a:pt x="45" y="15"/>
                    </a:cubicBezTo>
                    <a:cubicBezTo>
                      <a:pt x="36" y="11"/>
                      <a:pt x="25" y="11"/>
                      <a:pt x="17" y="17"/>
                    </a:cubicBezTo>
                    <a:cubicBezTo>
                      <a:pt x="15" y="18"/>
                      <a:pt x="14" y="19"/>
                      <a:pt x="12" y="20"/>
                    </a:cubicBezTo>
                    <a:cubicBezTo>
                      <a:pt x="10" y="22"/>
                      <a:pt x="9" y="23"/>
                      <a:pt x="7" y="24"/>
                    </a:cubicBezTo>
                    <a:cubicBezTo>
                      <a:pt x="3" y="25"/>
                      <a:pt x="0" y="29"/>
                      <a:pt x="2" y="34"/>
                    </a:cubicBezTo>
                    <a:cubicBezTo>
                      <a:pt x="3" y="38"/>
                      <a:pt x="7" y="40"/>
                      <a:pt x="12" y="39"/>
                    </a:cubicBezTo>
                    <a:cubicBezTo>
                      <a:pt x="16" y="38"/>
                      <a:pt x="20" y="35"/>
                      <a:pt x="22" y="33"/>
                    </a:cubicBezTo>
                    <a:cubicBezTo>
                      <a:pt x="24" y="32"/>
                      <a:pt x="25" y="31"/>
                      <a:pt x="26" y="30"/>
                    </a:cubicBezTo>
                    <a:cubicBezTo>
                      <a:pt x="29" y="28"/>
                      <a:pt x="34" y="27"/>
                      <a:pt x="39" y="29"/>
                    </a:cubicBezTo>
                    <a:cubicBezTo>
                      <a:pt x="41" y="30"/>
                      <a:pt x="43" y="32"/>
                      <a:pt x="46" y="34"/>
                    </a:cubicBezTo>
                    <a:cubicBezTo>
                      <a:pt x="50" y="37"/>
                      <a:pt x="54" y="40"/>
                      <a:pt x="59" y="42"/>
                    </a:cubicBezTo>
                    <a:cubicBezTo>
                      <a:pt x="59" y="42"/>
                      <a:pt x="60" y="43"/>
                      <a:pt x="61" y="43"/>
                    </a:cubicBezTo>
                    <a:cubicBezTo>
                      <a:pt x="62" y="56"/>
                      <a:pt x="73" y="71"/>
                      <a:pt x="81" y="76"/>
                    </a:cubicBezTo>
                    <a:cubicBezTo>
                      <a:pt x="82" y="77"/>
                      <a:pt x="84" y="77"/>
                      <a:pt x="85" y="77"/>
                    </a:cubicBezTo>
                    <a:cubicBezTo>
                      <a:pt x="88" y="77"/>
                      <a:pt x="90" y="76"/>
                      <a:pt x="92" y="73"/>
                    </a:cubicBezTo>
                    <a:cubicBezTo>
                      <a:pt x="94" y="70"/>
                      <a:pt x="93" y="65"/>
                      <a:pt x="90" y="62"/>
                    </a:cubicBezTo>
                    <a:cubicBezTo>
                      <a:pt x="85" y="59"/>
                      <a:pt x="78" y="48"/>
                      <a:pt x="77" y="42"/>
                    </a:cubicBezTo>
                    <a:cubicBezTo>
                      <a:pt x="83" y="41"/>
                      <a:pt x="88" y="38"/>
                      <a:pt x="94" y="34"/>
                    </a:cubicBezTo>
                    <a:cubicBezTo>
                      <a:pt x="97" y="32"/>
                      <a:pt x="100" y="29"/>
                      <a:pt x="103" y="26"/>
                    </a:cubicBezTo>
                    <a:cubicBezTo>
                      <a:pt x="107" y="22"/>
                      <a:pt x="111" y="19"/>
                      <a:pt x="116" y="16"/>
                    </a:cubicBezTo>
                    <a:cubicBezTo>
                      <a:pt x="119" y="14"/>
                      <a:pt x="121" y="9"/>
                      <a:pt x="119" y="5"/>
                    </a:cubicBezTo>
                    <a:cubicBezTo>
                      <a:pt x="116" y="1"/>
                      <a:pt x="111" y="0"/>
                      <a:pt x="107" y="2"/>
                    </a:cubicBezTo>
                    <a:cubicBezTo>
                      <a:pt x="102" y="6"/>
                      <a:pt x="97" y="10"/>
                      <a:pt x="92" y="14"/>
                    </a:cubicBezTo>
                    <a:cubicBezTo>
                      <a:pt x="89" y="17"/>
                      <a:pt x="87" y="19"/>
                      <a:pt x="84" y="21"/>
                    </a:cubicBezTo>
                    <a:cubicBezTo>
                      <a:pt x="80" y="24"/>
                      <a:pt x="72" y="30"/>
                      <a:pt x="6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auto">
              <a:xfrm>
                <a:off x="5563737" y="3926465"/>
                <a:ext cx="442374" cy="492496"/>
              </a:xfrm>
              <a:custGeom>
                <a:avLst/>
                <a:gdLst>
                  <a:gd name="T0" fmla="*/ 240 w 290"/>
                  <a:gd name="T1" fmla="*/ 187 h 322"/>
                  <a:gd name="T2" fmla="*/ 219 w 290"/>
                  <a:gd name="T3" fmla="*/ 143 h 322"/>
                  <a:gd name="T4" fmla="*/ 222 w 290"/>
                  <a:gd name="T5" fmla="*/ 142 h 322"/>
                  <a:gd name="T6" fmla="*/ 255 w 290"/>
                  <a:gd name="T7" fmla="*/ 117 h 322"/>
                  <a:gd name="T8" fmla="*/ 214 w 290"/>
                  <a:gd name="T9" fmla="*/ 125 h 322"/>
                  <a:gd name="T10" fmla="*/ 153 w 290"/>
                  <a:gd name="T11" fmla="*/ 85 h 322"/>
                  <a:gd name="T12" fmla="*/ 60 w 290"/>
                  <a:gd name="T13" fmla="*/ 62 h 322"/>
                  <a:gd name="T14" fmla="*/ 41 w 290"/>
                  <a:gd name="T15" fmla="*/ 0 h 322"/>
                  <a:gd name="T16" fmla="*/ 42 w 290"/>
                  <a:gd name="T17" fmla="*/ 56 h 322"/>
                  <a:gd name="T18" fmla="*/ 29 w 290"/>
                  <a:gd name="T19" fmla="*/ 55 h 322"/>
                  <a:gd name="T20" fmla="*/ 16 w 290"/>
                  <a:gd name="T21" fmla="*/ 53 h 322"/>
                  <a:gd name="T22" fmla="*/ 2 w 290"/>
                  <a:gd name="T23" fmla="*/ 61 h 322"/>
                  <a:gd name="T24" fmla="*/ 30 w 290"/>
                  <a:gd name="T25" fmla="*/ 71 h 322"/>
                  <a:gd name="T26" fmla="*/ 50 w 290"/>
                  <a:gd name="T27" fmla="*/ 76 h 322"/>
                  <a:gd name="T28" fmla="*/ 89 w 290"/>
                  <a:gd name="T29" fmla="*/ 87 h 322"/>
                  <a:gd name="T30" fmla="*/ 112 w 290"/>
                  <a:gd name="T31" fmla="*/ 142 h 322"/>
                  <a:gd name="T32" fmla="*/ 130 w 290"/>
                  <a:gd name="T33" fmla="*/ 218 h 322"/>
                  <a:gd name="T34" fmla="*/ 144 w 290"/>
                  <a:gd name="T35" fmla="*/ 237 h 322"/>
                  <a:gd name="T36" fmla="*/ 194 w 290"/>
                  <a:gd name="T37" fmla="*/ 275 h 322"/>
                  <a:gd name="T38" fmla="*/ 237 w 290"/>
                  <a:gd name="T39" fmla="*/ 315 h 322"/>
                  <a:gd name="T40" fmla="*/ 246 w 290"/>
                  <a:gd name="T41" fmla="*/ 322 h 322"/>
                  <a:gd name="T42" fmla="*/ 232 w 290"/>
                  <a:gd name="T43" fmla="*/ 277 h 322"/>
                  <a:gd name="T44" fmla="*/ 169 w 290"/>
                  <a:gd name="T45" fmla="*/ 243 h 322"/>
                  <a:gd name="T46" fmla="*/ 156 w 290"/>
                  <a:gd name="T47" fmla="*/ 225 h 322"/>
                  <a:gd name="T48" fmla="*/ 170 w 290"/>
                  <a:gd name="T49" fmla="*/ 193 h 322"/>
                  <a:gd name="T50" fmla="*/ 146 w 290"/>
                  <a:gd name="T51" fmla="*/ 212 h 322"/>
                  <a:gd name="T52" fmla="*/ 130 w 290"/>
                  <a:gd name="T53" fmla="*/ 192 h 322"/>
                  <a:gd name="T54" fmla="*/ 149 w 290"/>
                  <a:gd name="T55" fmla="*/ 100 h 322"/>
                  <a:gd name="T56" fmla="*/ 196 w 290"/>
                  <a:gd name="T57" fmla="*/ 124 h 322"/>
                  <a:gd name="T58" fmla="*/ 206 w 290"/>
                  <a:gd name="T59" fmla="*/ 156 h 322"/>
                  <a:gd name="T60" fmla="*/ 245 w 290"/>
                  <a:gd name="T61" fmla="*/ 217 h 322"/>
                  <a:gd name="T62" fmla="*/ 281 w 290"/>
                  <a:gd name="T63" fmla="*/ 262 h 322"/>
                  <a:gd name="T64" fmla="*/ 289 w 290"/>
                  <a:gd name="T65" fmla="*/ 25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0" h="322">
                    <a:moveTo>
                      <a:pt x="257" y="206"/>
                    </a:moveTo>
                    <a:cubicBezTo>
                      <a:pt x="251" y="200"/>
                      <a:pt x="245" y="194"/>
                      <a:pt x="240" y="187"/>
                    </a:cubicBezTo>
                    <a:cubicBezTo>
                      <a:pt x="231" y="177"/>
                      <a:pt x="225" y="165"/>
                      <a:pt x="222" y="152"/>
                    </a:cubicBezTo>
                    <a:cubicBezTo>
                      <a:pt x="221" y="149"/>
                      <a:pt x="220" y="146"/>
                      <a:pt x="219" y="143"/>
                    </a:cubicBezTo>
                    <a:cubicBezTo>
                      <a:pt x="219" y="143"/>
                      <a:pt x="219" y="142"/>
                      <a:pt x="219" y="142"/>
                    </a:cubicBezTo>
                    <a:cubicBezTo>
                      <a:pt x="220" y="142"/>
                      <a:pt x="221" y="142"/>
                      <a:pt x="222" y="142"/>
                    </a:cubicBezTo>
                    <a:cubicBezTo>
                      <a:pt x="234" y="142"/>
                      <a:pt x="246" y="137"/>
                      <a:pt x="255" y="129"/>
                    </a:cubicBezTo>
                    <a:cubicBezTo>
                      <a:pt x="258" y="126"/>
                      <a:pt x="258" y="121"/>
                      <a:pt x="255" y="117"/>
                    </a:cubicBezTo>
                    <a:cubicBezTo>
                      <a:pt x="252" y="114"/>
                      <a:pt x="247" y="114"/>
                      <a:pt x="243" y="117"/>
                    </a:cubicBezTo>
                    <a:cubicBezTo>
                      <a:pt x="236" y="124"/>
                      <a:pt x="224" y="127"/>
                      <a:pt x="214" y="125"/>
                    </a:cubicBezTo>
                    <a:cubicBezTo>
                      <a:pt x="213" y="121"/>
                      <a:pt x="211" y="118"/>
                      <a:pt x="209" y="115"/>
                    </a:cubicBezTo>
                    <a:cubicBezTo>
                      <a:pt x="197" y="96"/>
                      <a:pt x="175" y="90"/>
                      <a:pt x="153" y="85"/>
                    </a:cubicBezTo>
                    <a:cubicBezTo>
                      <a:pt x="92" y="71"/>
                      <a:pt x="92" y="71"/>
                      <a:pt x="92" y="71"/>
                    </a:cubicBezTo>
                    <a:cubicBezTo>
                      <a:pt x="82" y="68"/>
                      <a:pt x="70" y="66"/>
                      <a:pt x="60" y="62"/>
                    </a:cubicBezTo>
                    <a:cubicBezTo>
                      <a:pt x="55" y="44"/>
                      <a:pt x="51" y="26"/>
                      <a:pt x="50" y="7"/>
                    </a:cubicBezTo>
                    <a:cubicBezTo>
                      <a:pt x="50" y="3"/>
                      <a:pt x="46" y="0"/>
                      <a:pt x="41" y="0"/>
                    </a:cubicBezTo>
                    <a:cubicBezTo>
                      <a:pt x="37" y="0"/>
                      <a:pt x="34" y="4"/>
                      <a:pt x="34" y="8"/>
                    </a:cubicBezTo>
                    <a:cubicBezTo>
                      <a:pt x="35" y="24"/>
                      <a:pt x="37" y="40"/>
                      <a:pt x="42" y="56"/>
                    </a:cubicBezTo>
                    <a:cubicBezTo>
                      <a:pt x="40" y="56"/>
                      <a:pt x="39" y="56"/>
                      <a:pt x="38" y="55"/>
                    </a:cubicBezTo>
                    <a:cubicBezTo>
                      <a:pt x="35" y="55"/>
                      <a:pt x="32" y="55"/>
                      <a:pt x="29" y="55"/>
                    </a:cubicBezTo>
                    <a:cubicBezTo>
                      <a:pt x="27" y="55"/>
                      <a:pt x="25" y="55"/>
                      <a:pt x="23" y="55"/>
                    </a:cubicBezTo>
                    <a:cubicBezTo>
                      <a:pt x="19" y="55"/>
                      <a:pt x="17" y="54"/>
                      <a:pt x="16" y="53"/>
                    </a:cubicBezTo>
                    <a:cubicBezTo>
                      <a:pt x="13" y="49"/>
                      <a:pt x="8" y="48"/>
                      <a:pt x="5" y="50"/>
                    </a:cubicBezTo>
                    <a:cubicBezTo>
                      <a:pt x="1" y="53"/>
                      <a:pt x="0" y="58"/>
                      <a:pt x="2" y="61"/>
                    </a:cubicBezTo>
                    <a:cubicBezTo>
                      <a:pt x="6" y="67"/>
                      <a:pt x="13" y="71"/>
                      <a:pt x="22" y="71"/>
                    </a:cubicBezTo>
                    <a:cubicBezTo>
                      <a:pt x="24" y="72"/>
                      <a:pt x="27" y="72"/>
                      <a:pt x="30" y="71"/>
                    </a:cubicBezTo>
                    <a:cubicBezTo>
                      <a:pt x="32" y="71"/>
                      <a:pt x="34" y="71"/>
                      <a:pt x="37" y="71"/>
                    </a:cubicBezTo>
                    <a:cubicBezTo>
                      <a:pt x="41" y="72"/>
                      <a:pt x="46" y="74"/>
                      <a:pt x="50" y="76"/>
                    </a:cubicBezTo>
                    <a:cubicBezTo>
                      <a:pt x="52" y="76"/>
                      <a:pt x="53" y="77"/>
                      <a:pt x="54" y="77"/>
                    </a:cubicBezTo>
                    <a:cubicBezTo>
                      <a:pt x="66" y="81"/>
                      <a:pt x="77" y="84"/>
                      <a:pt x="89" y="87"/>
                    </a:cubicBezTo>
                    <a:cubicBezTo>
                      <a:pt x="132" y="97"/>
                      <a:pt x="132" y="97"/>
                      <a:pt x="132" y="97"/>
                    </a:cubicBezTo>
                    <a:cubicBezTo>
                      <a:pt x="124" y="111"/>
                      <a:pt x="116" y="125"/>
                      <a:pt x="112" y="142"/>
                    </a:cubicBezTo>
                    <a:cubicBezTo>
                      <a:pt x="106" y="163"/>
                      <a:pt x="107" y="184"/>
                      <a:pt x="116" y="200"/>
                    </a:cubicBezTo>
                    <a:cubicBezTo>
                      <a:pt x="120" y="207"/>
                      <a:pt x="125" y="212"/>
                      <a:pt x="130" y="218"/>
                    </a:cubicBezTo>
                    <a:cubicBezTo>
                      <a:pt x="133" y="221"/>
                      <a:pt x="136" y="225"/>
                      <a:pt x="138" y="228"/>
                    </a:cubicBezTo>
                    <a:cubicBezTo>
                      <a:pt x="140" y="231"/>
                      <a:pt x="142" y="234"/>
                      <a:pt x="144" y="237"/>
                    </a:cubicBezTo>
                    <a:cubicBezTo>
                      <a:pt x="148" y="243"/>
                      <a:pt x="152" y="249"/>
                      <a:pt x="158" y="255"/>
                    </a:cubicBezTo>
                    <a:cubicBezTo>
                      <a:pt x="168" y="265"/>
                      <a:pt x="181" y="270"/>
                      <a:pt x="194" y="275"/>
                    </a:cubicBezTo>
                    <a:cubicBezTo>
                      <a:pt x="204" y="279"/>
                      <a:pt x="214" y="282"/>
                      <a:pt x="222" y="289"/>
                    </a:cubicBezTo>
                    <a:cubicBezTo>
                      <a:pt x="230" y="296"/>
                      <a:pt x="235" y="305"/>
                      <a:pt x="237" y="315"/>
                    </a:cubicBezTo>
                    <a:cubicBezTo>
                      <a:pt x="237" y="319"/>
                      <a:pt x="241" y="322"/>
                      <a:pt x="245" y="322"/>
                    </a:cubicBezTo>
                    <a:cubicBezTo>
                      <a:pt x="245" y="322"/>
                      <a:pt x="245" y="322"/>
                      <a:pt x="246" y="322"/>
                    </a:cubicBezTo>
                    <a:cubicBezTo>
                      <a:pt x="250" y="321"/>
                      <a:pt x="253" y="317"/>
                      <a:pt x="253" y="313"/>
                    </a:cubicBezTo>
                    <a:cubicBezTo>
                      <a:pt x="251" y="299"/>
                      <a:pt x="243" y="286"/>
                      <a:pt x="232" y="277"/>
                    </a:cubicBezTo>
                    <a:cubicBezTo>
                      <a:pt x="222" y="268"/>
                      <a:pt x="211" y="264"/>
                      <a:pt x="199" y="259"/>
                    </a:cubicBezTo>
                    <a:cubicBezTo>
                      <a:pt x="188" y="255"/>
                      <a:pt x="177" y="251"/>
                      <a:pt x="169" y="243"/>
                    </a:cubicBezTo>
                    <a:cubicBezTo>
                      <a:pt x="165" y="239"/>
                      <a:pt x="161" y="234"/>
                      <a:pt x="158" y="228"/>
                    </a:cubicBezTo>
                    <a:cubicBezTo>
                      <a:pt x="157" y="227"/>
                      <a:pt x="157" y="226"/>
                      <a:pt x="156" y="225"/>
                    </a:cubicBezTo>
                    <a:cubicBezTo>
                      <a:pt x="162" y="218"/>
                      <a:pt x="167" y="211"/>
                      <a:pt x="172" y="204"/>
                    </a:cubicBezTo>
                    <a:cubicBezTo>
                      <a:pt x="174" y="200"/>
                      <a:pt x="173" y="195"/>
                      <a:pt x="170" y="193"/>
                    </a:cubicBezTo>
                    <a:cubicBezTo>
                      <a:pt x="166" y="190"/>
                      <a:pt x="161" y="191"/>
                      <a:pt x="159" y="195"/>
                    </a:cubicBezTo>
                    <a:cubicBezTo>
                      <a:pt x="155" y="201"/>
                      <a:pt x="150" y="206"/>
                      <a:pt x="146" y="212"/>
                    </a:cubicBezTo>
                    <a:cubicBezTo>
                      <a:pt x="145" y="210"/>
                      <a:pt x="144" y="209"/>
                      <a:pt x="142" y="207"/>
                    </a:cubicBezTo>
                    <a:cubicBezTo>
                      <a:pt x="138" y="202"/>
                      <a:pt x="134" y="197"/>
                      <a:pt x="130" y="192"/>
                    </a:cubicBezTo>
                    <a:cubicBezTo>
                      <a:pt x="121" y="175"/>
                      <a:pt x="124" y="156"/>
                      <a:pt x="127" y="146"/>
                    </a:cubicBezTo>
                    <a:cubicBezTo>
                      <a:pt x="132" y="130"/>
                      <a:pt x="140" y="115"/>
                      <a:pt x="149" y="100"/>
                    </a:cubicBezTo>
                    <a:cubicBezTo>
                      <a:pt x="149" y="101"/>
                      <a:pt x="149" y="101"/>
                      <a:pt x="149" y="101"/>
                    </a:cubicBezTo>
                    <a:cubicBezTo>
                      <a:pt x="168" y="105"/>
                      <a:pt x="187" y="110"/>
                      <a:pt x="196" y="124"/>
                    </a:cubicBezTo>
                    <a:cubicBezTo>
                      <a:pt x="200" y="131"/>
                      <a:pt x="202" y="138"/>
                      <a:pt x="204" y="147"/>
                    </a:cubicBezTo>
                    <a:cubicBezTo>
                      <a:pt x="204" y="150"/>
                      <a:pt x="205" y="153"/>
                      <a:pt x="206" y="156"/>
                    </a:cubicBezTo>
                    <a:cubicBezTo>
                      <a:pt x="210" y="171"/>
                      <a:pt x="217" y="185"/>
                      <a:pt x="227" y="197"/>
                    </a:cubicBezTo>
                    <a:cubicBezTo>
                      <a:pt x="233" y="205"/>
                      <a:pt x="239" y="211"/>
                      <a:pt x="245" y="217"/>
                    </a:cubicBezTo>
                    <a:cubicBezTo>
                      <a:pt x="257" y="230"/>
                      <a:pt x="269" y="241"/>
                      <a:pt x="273" y="256"/>
                    </a:cubicBezTo>
                    <a:cubicBezTo>
                      <a:pt x="275" y="259"/>
                      <a:pt x="278" y="262"/>
                      <a:pt x="281" y="262"/>
                    </a:cubicBezTo>
                    <a:cubicBezTo>
                      <a:pt x="282" y="262"/>
                      <a:pt x="283" y="261"/>
                      <a:pt x="284" y="261"/>
                    </a:cubicBezTo>
                    <a:cubicBezTo>
                      <a:pt x="288" y="260"/>
                      <a:pt x="290" y="255"/>
                      <a:pt x="289" y="251"/>
                    </a:cubicBezTo>
                    <a:cubicBezTo>
                      <a:pt x="283" y="233"/>
                      <a:pt x="270" y="219"/>
                      <a:pt x="257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5616038" y="4446200"/>
                <a:ext cx="311623" cy="239710"/>
              </a:xfrm>
              <a:custGeom>
                <a:avLst/>
                <a:gdLst>
                  <a:gd name="T0" fmla="*/ 192 w 204"/>
                  <a:gd name="T1" fmla="*/ 138 h 157"/>
                  <a:gd name="T2" fmla="*/ 141 w 204"/>
                  <a:gd name="T3" fmla="*/ 124 h 157"/>
                  <a:gd name="T4" fmla="*/ 130 w 204"/>
                  <a:gd name="T5" fmla="*/ 110 h 157"/>
                  <a:gd name="T6" fmla="*/ 124 w 204"/>
                  <a:gd name="T7" fmla="*/ 101 h 157"/>
                  <a:gd name="T8" fmla="*/ 97 w 204"/>
                  <a:gd name="T9" fmla="*/ 80 h 157"/>
                  <a:gd name="T10" fmla="*/ 96 w 204"/>
                  <a:gd name="T11" fmla="*/ 80 h 157"/>
                  <a:gd name="T12" fmla="*/ 90 w 204"/>
                  <a:gd name="T13" fmla="*/ 50 h 157"/>
                  <a:gd name="T14" fmla="*/ 82 w 204"/>
                  <a:gd name="T15" fmla="*/ 42 h 157"/>
                  <a:gd name="T16" fmla="*/ 74 w 204"/>
                  <a:gd name="T17" fmla="*/ 49 h 157"/>
                  <a:gd name="T18" fmla="*/ 78 w 204"/>
                  <a:gd name="T19" fmla="*/ 79 h 157"/>
                  <a:gd name="T20" fmla="*/ 65 w 204"/>
                  <a:gd name="T21" fmla="*/ 78 h 157"/>
                  <a:gd name="T22" fmla="*/ 51 w 204"/>
                  <a:gd name="T23" fmla="*/ 67 h 157"/>
                  <a:gd name="T24" fmla="*/ 17 w 204"/>
                  <a:gd name="T25" fmla="*/ 8 h 157"/>
                  <a:gd name="T26" fmla="*/ 8 w 204"/>
                  <a:gd name="T27" fmla="*/ 1 h 157"/>
                  <a:gd name="T28" fmla="*/ 0 w 204"/>
                  <a:gd name="T29" fmla="*/ 10 h 157"/>
                  <a:gd name="T30" fmla="*/ 39 w 204"/>
                  <a:gd name="T31" fmla="*/ 77 h 157"/>
                  <a:gd name="T32" fmla="*/ 59 w 204"/>
                  <a:gd name="T33" fmla="*/ 93 h 157"/>
                  <a:gd name="T34" fmla="*/ 80 w 204"/>
                  <a:gd name="T35" fmla="*/ 95 h 157"/>
                  <a:gd name="T36" fmla="*/ 93 w 204"/>
                  <a:gd name="T37" fmla="*/ 96 h 157"/>
                  <a:gd name="T38" fmla="*/ 111 w 204"/>
                  <a:gd name="T39" fmla="*/ 111 h 157"/>
                  <a:gd name="T40" fmla="*/ 117 w 204"/>
                  <a:gd name="T41" fmla="*/ 119 h 157"/>
                  <a:gd name="T42" fmla="*/ 129 w 204"/>
                  <a:gd name="T43" fmla="*/ 135 h 157"/>
                  <a:gd name="T44" fmla="*/ 178 w 204"/>
                  <a:gd name="T45" fmla="*/ 157 h 157"/>
                  <a:gd name="T46" fmla="*/ 197 w 204"/>
                  <a:gd name="T47" fmla="*/ 154 h 157"/>
                  <a:gd name="T48" fmla="*/ 202 w 204"/>
                  <a:gd name="T49" fmla="*/ 144 h 157"/>
                  <a:gd name="T50" fmla="*/ 192 w 204"/>
                  <a:gd name="T51" fmla="*/ 13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4" h="157">
                    <a:moveTo>
                      <a:pt x="192" y="138"/>
                    </a:moveTo>
                    <a:cubicBezTo>
                      <a:pt x="174" y="144"/>
                      <a:pt x="153" y="138"/>
                      <a:pt x="141" y="124"/>
                    </a:cubicBezTo>
                    <a:cubicBezTo>
                      <a:pt x="137" y="120"/>
                      <a:pt x="134" y="115"/>
                      <a:pt x="130" y="110"/>
                    </a:cubicBezTo>
                    <a:cubicBezTo>
                      <a:pt x="128" y="107"/>
                      <a:pt x="126" y="104"/>
                      <a:pt x="124" y="101"/>
                    </a:cubicBezTo>
                    <a:cubicBezTo>
                      <a:pt x="116" y="90"/>
                      <a:pt x="107" y="83"/>
                      <a:pt x="97" y="80"/>
                    </a:cubicBezTo>
                    <a:cubicBezTo>
                      <a:pt x="96" y="80"/>
                      <a:pt x="96" y="80"/>
                      <a:pt x="96" y="80"/>
                    </a:cubicBezTo>
                    <a:cubicBezTo>
                      <a:pt x="92" y="71"/>
                      <a:pt x="90" y="60"/>
                      <a:pt x="90" y="50"/>
                    </a:cubicBezTo>
                    <a:cubicBezTo>
                      <a:pt x="90" y="45"/>
                      <a:pt x="87" y="42"/>
                      <a:pt x="82" y="42"/>
                    </a:cubicBezTo>
                    <a:cubicBezTo>
                      <a:pt x="78" y="41"/>
                      <a:pt x="74" y="45"/>
                      <a:pt x="74" y="49"/>
                    </a:cubicBezTo>
                    <a:cubicBezTo>
                      <a:pt x="74" y="60"/>
                      <a:pt x="75" y="70"/>
                      <a:pt x="78" y="79"/>
                    </a:cubicBezTo>
                    <a:cubicBezTo>
                      <a:pt x="73" y="80"/>
                      <a:pt x="69" y="80"/>
                      <a:pt x="65" y="78"/>
                    </a:cubicBezTo>
                    <a:cubicBezTo>
                      <a:pt x="59" y="76"/>
                      <a:pt x="55" y="71"/>
                      <a:pt x="51" y="67"/>
                    </a:cubicBezTo>
                    <a:cubicBezTo>
                      <a:pt x="33" y="47"/>
                      <a:pt x="18" y="29"/>
                      <a:pt x="17" y="8"/>
                    </a:cubicBezTo>
                    <a:cubicBezTo>
                      <a:pt x="16" y="4"/>
                      <a:pt x="12" y="0"/>
                      <a:pt x="8" y="1"/>
                    </a:cubicBezTo>
                    <a:cubicBezTo>
                      <a:pt x="3" y="1"/>
                      <a:pt x="0" y="5"/>
                      <a:pt x="0" y="10"/>
                    </a:cubicBezTo>
                    <a:cubicBezTo>
                      <a:pt x="3" y="38"/>
                      <a:pt x="24" y="61"/>
                      <a:pt x="39" y="77"/>
                    </a:cubicBezTo>
                    <a:cubicBezTo>
                      <a:pt x="44" y="83"/>
                      <a:pt x="50" y="90"/>
                      <a:pt x="59" y="93"/>
                    </a:cubicBezTo>
                    <a:cubicBezTo>
                      <a:pt x="66" y="96"/>
                      <a:pt x="73" y="96"/>
                      <a:pt x="80" y="95"/>
                    </a:cubicBezTo>
                    <a:cubicBezTo>
                      <a:pt x="84" y="95"/>
                      <a:pt x="89" y="95"/>
                      <a:pt x="93" y="96"/>
                    </a:cubicBezTo>
                    <a:cubicBezTo>
                      <a:pt x="99" y="98"/>
                      <a:pt x="105" y="102"/>
                      <a:pt x="111" y="111"/>
                    </a:cubicBezTo>
                    <a:cubicBezTo>
                      <a:pt x="113" y="113"/>
                      <a:pt x="115" y="116"/>
                      <a:pt x="117" y="119"/>
                    </a:cubicBezTo>
                    <a:cubicBezTo>
                      <a:pt x="120" y="125"/>
                      <a:pt x="124" y="130"/>
                      <a:pt x="129" y="135"/>
                    </a:cubicBezTo>
                    <a:cubicBezTo>
                      <a:pt x="141" y="149"/>
                      <a:pt x="160" y="157"/>
                      <a:pt x="178" y="157"/>
                    </a:cubicBezTo>
                    <a:cubicBezTo>
                      <a:pt x="185" y="157"/>
                      <a:pt x="191" y="156"/>
                      <a:pt x="197" y="154"/>
                    </a:cubicBezTo>
                    <a:cubicBezTo>
                      <a:pt x="201" y="153"/>
                      <a:pt x="204" y="148"/>
                      <a:pt x="202" y="144"/>
                    </a:cubicBezTo>
                    <a:cubicBezTo>
                      <a:pt x="201" y="139"/>
                      <a:pt x="197" y="137"/>
                      <a:pt x="19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5609500" y="3197528"/>
                <a:ext cx="105690" cy="127482"/>
              </a:xfrm>
              <a:custGeom>
                <a:avLst/>
                <a:gdLst>
                  <a:gd name="T0" fmla="*/ 58 w 69"/>
                  <a:gd name="T1" fmla="*/ 1 h 84"/>
                  <a:gd name="T2" fmla="*/ 9 w 69"/>
                  <a:gd name="T3" fmla="*/ 56 h 84"/>
                  <a:gd name="T4" fmla="*/ 9 w 69"/>
                  <a:gd name="T5" fmla="*/ 59 h 84"/>
                  <a:gd name="T6" fmla="*/ 8 w 69"/>
                  <a:gd name="T7" fmla="*/ 65 h 84"/>
                  <a:gd name="T8" fmla="*/ 7 w 69"/>
                  <a:gd name="T9" fmla="*/ 68 h 84"/>
                  <a:gd name="T10" fmla="*/ 1 w 69"/>
                  <a:gd name="T11" fmla="*/ 78 h 84"/>
                  <a:gd name="T12" fmla="*/ 9 w 69"/>
                  <a:gd name="T13" fmla="*/ 84 h 84"/>
                  <a:gd name="T14" fmla="*/ 11 w 69"/>
                  <a:gd name="T15" fmla="*/ 83 h 84"/>
                  <a:gd name="T16" fmla="*/ 24 w 69"/>
                  <a:gd name="T17" fmla="*/ 70 h 84"/>
                  <a:gd name="T18" fmla="*/ 25 w 69"/>
                  <a:gd name="T19" fmla="*/ 60 h 84"/>
                  <a:gd name="T20" fmla="*/ 25 w 69"/>
                  <a:gd name="T21" fmla="*/ 58 h 84"/>
                  <a:gd name="T22" fmla="*/ 61 w 69"/>
                  <a:gd name="T23" fmla="*/ 17 h 84"/>
                  <a:gd name="T24" fmla="*/ 68 w 69"/>
                  <a:gd name="T25" fmla="*/ 7 h 84"/>
                  <a:gd name="T26" fmla="*/ 58 w 69"/>
                  <a:gd name="T27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84">
                    <a:moveTo>
                      <a:pt x="58" y="1"/>
                    </a:moveTo>
                    <a:cubicBezTo>
                      <a:pt x="32" y="7"/>
                      <a:pt x="12" y="30"/>
                      <a:pt x="9" y="56"/>
                    </a:cubicBezTo>
                    <a:cubicBezTo>
                      <a:pt x="9" y="57"/>
                      <a:pt x="9" y="58"/>
                      <a:pt x="9" y="59"/>
                    </a:cubicBezTo>
                    <a:cubicBezTo>
                      <a:pt x="9" y="61"/>
                      <a:pt x="9" y="64"/>
                      <a:pt x="8" y="65"/>
                    </a:cubicBezTo>
                    <a:cubicBezTo>
                      <a:pt x="8" y="67"/>
                      <a:pt x="7" y="68"/>
                      <a:pt x="7" y="68"/>
                    </a:cubicBezTo>
                    <a:cubicBezTo>
                      <a:pt x="2" y="69"/>
                      <a:pt x="0" y="74"/>
                      <a:pt x="1" y="78"/>
                    </a:cubicBezTo>
                    <a:cubicBezTo>
                      <a:pt x="2" y="81"/>
                      <a:pt x="5" y="84"/>
                      <a:pt x="9" y="84"/>
                    </a:cubicBezTo>
                    <a:cubicBezTo>
                      <a:pt x="10" y="84"/>
                      <a:pt x="10" y="84"/>
                      <a:pt x="11" y="83"/>
                    </a:cubicBezTo>
                    <a:cubicBezTo>
                      <a:pt x="17" y="82"/>
                      <a:pt x="21" y="77"/>
                      <a:pt x="24" y="70"/>
                    </a:cubicBezTo>
                    <a:cubicBezTo>
                      <a:pt x="25" y="67"/>
                      <a:pt x="25" y="63"/>
                      <a:pt x="25" y="60"/>
                    </a:cubicBezTo>
                    <a:cubicBezTo>
                      <a:pt x="25" y="59"/>
                      <a:pt x="25" y="58"/>
                      <a:pt x="25" y="58"/>
                    </a:cubicBezTo>
                    <a:cubicBezTo>
                      <a:pt x="27" y="39"/>
                      <a:pt x="43" y="21"/>
                      <a:pt x="61" y="17"/>
                    </a:cubicBezTo>
                    <a:cubicBezTo>
                      <a:pt x="66" y="16"/>
                      <a:pt x="69" y="11"/>
                      <a:pt x="68" y="7"/>
                    </a:cubicBezTo>
                    <a:cubicBezTo>
                      <a:pt x="67" y="3"/>
                      <a:pt x="62" y="0"/>
                      <a:pt x="5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5765312" y="3098375"/>
                <a:ext cx="117676" cy="122034"/>
              </a:xfrm>
              <a:custGeom>
                <a:avLst/>
                <a:gdLst>
                  <a:gd name="T0" fmla="*/ 69 w 77"/>
                  <a:gd name="T1" fmla="*/ 1 h 80"/>
                  <a:gd name="T2" fmla="*/ 36 w 77"/>
                  <a:gd name="T3" fmla="*/ 15 h 80"/>
                  <a:gd name="T4" fmla="*/ 24 w 77"/>
                  <a:gd name="T5" fmla="*/ 39 h 80"/>
                  <a:gd name="T6" fmla="*/ 22 w 77"/>
                  <a:gd name="T7" fmla="*/ 47 h 80"/>
                  <a:gd name="T8" fmla="*/ 7 w 77"/>
                  <a:gd name="T9" fmla="*/ 64 h 80"/>
                  <a:gd name="T10" fmla="*/ 0 w 77"/>
                  <a:gd name="T11" fmla="*/ 73 h 80"/>
                  <a:gd name="T12" fmla="*/ 8 w 77"/>
                  <a:gd name="T13" fmla="*/ 80 h 80"/>
                  <a:gd name="T14" fmla="*/ 10 w 77"/>
                  <a:gd name="T15" fmla="*/ 80 h 80"/>
                  <a:gd name="T16" fmla="*/ 37 w 77"/>
                  <a:gd name="T17" fmla="*/ 52 h 80"/>
                  <a:gd name="T18" fmla="*/ 40 w 77"/>
                  <a:gd name="T19" fmla="*/ 44 h 80"/>
                  <a:gd name="T20" fmla="*/ 48 w 77"/>
                  <a:gd name="T21" fmla="*/ 25 h 80"/>
                  <a:gd name="T22" fmla="*/ 68 w 77"/>
                  <a:gd name="T23" fmla="*/ 17 h 80"/>
                  <a:gd name="T24" fmla="*/ 76 w 77"/>
                  <a:gd name="T25" fmla="*/ 10 h 80"/>
                  <a:gd name="T26" fmla="*/ 69 w 77"/>
                  <a:gd name="T27" fmla="*/ 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80">
                    <a:moveTo>
                      <a:pt x="69" y="1"/>
                    </a:moveTo>
                    <a:cubicBezTo>
                      <a:pt x="57" y="0"/>
                      <a:pt x="44" y="5"/>
                      <a:pt x="36" y="15"/>
                    </a:cubicBezTo>
                    <a:cubicBezTo>
                      <a:pt x="30" y="22"/>
                      <a:pt x="27" y="31"/>
                      <a:pt x="24" y="39"/>
                    </a:cubicBezTo>
                    <a:cubicBezTo>
                      <a:pt x="24" y="42"/>
                      <a:pt x="23" y="44"/>
                      <a:pt x="22" y="47"/>
                    </a:cubicBezTo>
                    <a:cubicBezTo>
                      <a:pt x="21" y="50"/>
                      <a:pt x="16" y="62"/>
                      <a:pt x="7" y="64"/>
                    </a:cubicBezTo>
                    <a:cubicBezTo>
                      <a:pt x="3" y="64"/>
                      <a:pt x="0" y="69"/>
                      <a:pt x="0" y="73"/>
                    </a:cubicBezTo>
                    <a:cubicBezTo>
                      <a:pt x="1" y="77"/>
                      <a:pt x="4" y="80"/>
                      <a:pt x="8" y="80"/>
                    </a:cubicBezTo>
                    <a:cubicBezTo>
                      <a:pt x="9" y="80"/>
                      <a:pt x="9" y="80"/>
                      <a:pt x="10" y="80"/>
                    </a:cubicBezTo>
                    <a:cubicBezTo>
                      <a:pt x="22" y="78"/>
                      <a:pt x="32" y="68"/>
                      <a:pt x="37" y="52"/>
                    </a:cubicBezTo>
                    <a:cubicBezTo>
                      <a:pt x="38" y="49"/>
                      <a:pt x="39" y="47"/>
                      <a:pt x="40" y="44"/>
                    </a:cubicBezTo>
                    <a:cubicBezTo>
                      <a:pt x="42" y="37"/>
                      <a:pt x="44" y="30"/>
                      <a:pt x="48" y="25"/>
                    </a:cubicBezTo>
                    <a:cubicBezTo>
                      <a:pt x="53" y="19"/>
                      <a:pt x="60" y="16"/>
                      <a:pt x="68" y="17"/>
                    </a:cubicBezTo>
                    <a:cubicBezTo>
                      <a:pt x="72" y="17"/>
                      <a:pt x="76" y="14"/>
                      <a:pt x="76" y="10"/>
                    </a:cubicBezTo>
                    <a:cubicBezTo>
                      <a:pt x="77" y="5"/>
                      <a:pt x="73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5307683" y="3035179"/>
                <a:ext cx="818284" cy="1728093"/>
              </a:xfrm>
              <a:custGeom>
                <a:avLst/>
                <a:gdLst>
                  <a:gd name="T0" fmla="*/ 509 w 536"/>
                  <a:gd name="T1" fmla="*/ 666 h 1132"/>
                  <a:gd name="T2" fmla="*/ 481 w 536"/>
                  <a:gd name="T3" fmla="*/ 462 h 1132"/>
                  <a:gd name="T4" fmla="*/ 514 w 536"/>
                  <a:gd name="T5" fmla="*/ 335 h 1132"/>
                  <a:gd name="T6" fmla="*/ 372 w 536"/>
                  <a:gd name="T7" fmla="*/ 5 h 1132"/>
                  <a:gd name="T8" fmla="*/ 156 w 536"/>
                  <a:gd name="T9" fmla="*/ 122 h 1132"/>
                  <a:gd name="T10" fmla="*/ 41 w 536"/>
                  <a:gd name="T11" fmla="*/ 381 h 1132"/>
                  <a:gd name="T12" fmla="*/ 44 w 536"/>
                  <a:gd name="T13" fmla="*/ 639 h 1132"/>
                  <a:gd name="T14" fmla="*/ 110 w 536"/>
                  <a:gd name="T15" fmla="*/ 942 h 1132"/>
                  <a:gd name="T16" fmla="*/ 260 w 536"/>
                  <a:gd name="T17" fmla="*/ 1087 h 1132"/>
                  <a:gd name="T18" fmla="*/ 481 w 536"/>
                  <a:gd name="T19" fmla="*/ 1091 h 1132"/>
                  <a:gd name="T20" fmla="*/ 509 w 536"/>
                  <a:gd name="T21" fmla="*/ 949 h 1132"/>
                  <a:gd name="T22" fmla="*/ 504 w 536"/>
                  <a:gd name="T23" fmla="*/ 780 h 1132"/>
                  <a:gd name="T24" fmla="*/ 221 w 536"/>
                  <a:gd name="T25" fmla="*/ 246 h 1132"/>
                  <a:gd name="T26" fmla="*/ 233 w 536"/>
                  <a:gd name="T27" fmla="*/ 300 h 1132"/>
                  <a:gd name="T28" fmla="*/ 245 w 536"/>
                  <a:gd name="T29" fmla="*/ 202 h 1132"/>
                  <a:gd name="T30" fmla="*/ 336 w 536"/>
                  <a:gd name="T31" fmla="*/ 163 h 1132"/>
                  <a:gd name="T32" fmla="*/ 340 w 536"/>
                  <a:gd name="T33" fmla="*/ 272 h 1132"/>
                  <a:gd name="T34" fmla="*/ 326 w 536"/>
                  <a:gd name="T35" fmla="*/ 420 h 1132"/>
                  <a:gd name="T36" fmla="*/ 352 w 536"/>
                  <a:gd name="T37" fmla="*/ 483 h 1132"/>
                  <a:gd name="T38" fmla="*/ 373 w 536"/>
                  <a:gd name="T39" fmla="*/ 516 h 1132"/>
                  <a:gd name="T40" fmla="*/ 415 w 536"/>
                  <a:gd name="T41" fmla="*/ 466 h 1132"/>
                  <a:gd name="T42" fmla="*/ 352 w 536"/>
                  <a:gd name="T43" fmla="*/ 457 h 1132"/>
                  <a:gd name="T44" fmla="*/ 353 w 536"/>
                  <a:gd name="T45" fmla="*/ 373 h 1132"/>
                  <a:gd name="T46" fmla="*/ 359 w 536"/>
                  <a:gd name="T47" fmla="*/ 272 h 1132"/>
                  <a:gd name="T48" fmla="*/ 350 w 536"/>
                  <a:gd name="T49" fmla="*/ 207 h 1132"/>
                  <a:gd name="T50" fmla="*/ 394 w 536"/>
                  <a:gd name="T51" fmla="*/ 119 h 1132"/>
                  <a:gd name="T52" fmla="*/ 356 w 536"/>
                  <a:gd name="T53" fmla="*/ 161 h 1132"/>
                  <a:gd name="T54" fmla="*/ 302 w 536"/>
                  <a:gd name="T55" fmla="*/ 150 h 1132"/>
                  <a:gd name="T56" fmla="*/ 154 w 536"/>
                  <a:gd name="T57" fmla="*/ 220 h 1132"/>
                  <a:gd name="T58" fmla="*/ 282 w 536"/>
                  <a:gd name="T59" fmla="*/ 77 h 1132"/>
                  <a:gd name="T60" fmla="*/ 484 w 536"/>
                  <a:gd name="T61" fmla="*/ 214 h 1132"/>
                  <a:gd name="T62" fmla="*/ 486 w 536"/>
                  <a:gd name="T63" fmla="*/ 241 h 1132"/>
                  <a:gd name="T64" fmla="*/ 494 w 536"/>
                  <a:gd name="T65" fmla="*/ 385 h 1132"/>
                  <a:gd name="T66" fmla="*/ 441 w 536"/>
                  <a:gd name="T67" fmla="*/ 424 h 1132"/>
                  <a:gd name="T68" fmla="*/ 490 w 536"/>
                  <a:gd name="T69" fmla="*/ 520 h 1132"/>
                  <a:gd name="T70" fmla="*/ 334 w 536"/>
                  <a:gd name="T71" fmla="*/ 571 h 1132"/>
                  <a:gd name="T72" fmla="*/ 229 w 536"/>
                  <a:gd name="T73" fmla="*/ 520 h 1132"/>
                  <a:gd name="T74" fmla="*/ 155 w 536"/>
                  <a:gd name="T75" fmla="*/ 426 h 1132"/>
                  <a:gd name="T76" fmla="*/ 504 w 536"/>
                  <a:gd name="T77" fmla="*/ 735 h 1132"/>
                  <a:gd name="T78" fmla="*/ 473 w 536"/>
                  <a:gd name="T79" fmla="*/ 801 h 1132"/>
                  <a:gd name="T80" fmla="*/ 478 w 536"/>
                  <a:gd name="T81" fmla="*/ 900 h 1132"/>
                  <a:gd name="T82" fmla="*/ 456 w 536"/>
                  <a:gd name="T83" fmla="*/ 929 h 1132"/>
                  <a:gd name="T84" fmla="*/ 491 w 536"/>
                  <a:gd name="T85" fmla="*/ 1007 h 1132"/>
                  <a:gd name="T86" fmla="*/ 474 w 536"/>
                  <a:gd name="T87" fmla="*/ 1046 h 1132"/>
                  <a:gd name="T88" fmla="*/ 429 w 536"/>
                  <a:gd name="T89" fmla="*/ 1111 h 1132"/>
                  <a:gd name="T90" fmla="*/ 227 w 536"/>
                  <a:gd name="T91" fmla="*/ 1032 h 1132"/>
                  <a:gd name="T92" fmla="*/ 204 w 536"/>
                  <a:gd name="T93" fmla="*/ 1024 h 1132"/>
                  <a:gd name="T94" fmla="*/ 149 w 536"/>
                  <a:gd name="T95" fmla="*/ 935 h 1132"/>
                  <a:gd name="T96" fmla="*/ 100 w 536"/>
                  <a:gd name="T97" fmla="*/ 812 h 1132"/>
                  <a:gd name="T98" fmla="*/ 72 w 536"/>
                  <a:gd name="T99" fmla="*/ 753 h 1132"/>
                  <a:gd name="T100" fmla="*/ 86 w 536"/>
                  <a:gd name="T101" fmla="*/ 690 h 1132"/>
                  <a:gd name="T102" fmla="*/ 70 w 536"/>
                  <a:gd name="T103" fmla="*/ 640 h 1132"/>
                  <a:gd name="T104" fmla="*/ 63 w 536"/>
                  <a:gd name="T105" fmla="*/ 482 h 1132"/>
                  <a:gd name="T106" fmla="*/ 96 w 536"/>
                  <a:gd name="T107" fmla="*/ 392 h 1132"/>
                  <a:gd name="T108" fmla="*/ 195 w 536"/>
                  <a:gd name="T109" fmla="*/ 531 h 1132"/>
                  <a:gd name="T110" fmla="*/ 318 w 536"/>
                  <a:gd name="T111" fmla="*/ 578 h 1132"/>
                  <a:gd name="T112" fmla="*/ 489 w 536"/>
                  <a:gd name="T113" fmla="*/ 676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6" h="1132">
                    <a:moveTo>
                      <a:pt x="520" y="738"/>
                    </a:moveTo>
                    <a:cubicBezTo>
                      <a:pt x="522" y="727"/>
                      <a:pt x="524" y="713"/>
                      <a:pt x="521" y="699"/>
                    </a:cubicBezTo>
                    <a:cubicBezTo>
                      <a:pt x="519" y="687"/>
                      <a:pt x="513" y="677"/>
                      <a:pt x="505" y="669"/>
                    </a:cubicBezTo>
                    <a:cubicBezTo>
                      <a:pt x="507" y="668"/>
                      <a:pt x="508" y="667"/>
                      <a:pt x="509" y="666"/>
                    </a:cubicBezTo>
                    <a:cubicBezTo>
                      <a:pt x="515" y="659"/>
                      <a:pt x="517" y="651"/>
                      <a:pt x="519" y="642"/>
                    </a:cubicBezTo>
                    <a:cubicBezTo>
                      <a:pt x="526" y="599"/>
                      <a:pt x="521" y="555"/>
                      <a:pt x="505" y="514"/>
                    </a:cubicBezTo>
                    <a:cubicBezTo>
                      <a:pt x="501" y="506"/>
                      <a:pt x="497" y="497"/>
                      <a:pt x="493" y="488"/>
                    </a:cubicBezTo>
                    <a:cubicBezTo>
                      <a:pt x="489" y="480"/>
                      <a:pt x="484" y="471"/>
                      <a:pt x="481" y="462"/>
                    </a:cubicBezTo>
                    <a:cubicBezTo>
                      <a:pt x="490" y="459"/>
                      <a:pt x="498" y="450"/>
                      <a:pt x="503" y="438"/>
                    </a:cubicBezTo>
                    <a:cubicBezTo>
                      <a:pt x="510" y="421"/>
                      <a:pt x="510" y="402"/>
                      <a:pt x="510" y="384"/>
                    </a:cubicBezTo>
                    <a:cubicBezTo>
                      <a:pt x="510" y="378"/>
                      <a:pt x="510" y="372"/>
                      <a:pt x="511" y="366"/>
                    </a:cubicBezTo>
                    <a:cubicBezTo>
                      <a:pt x="511" y="355"/>
                      <a:pt x="513" y="345"/>
                      <a:pt x="514" y="335"/>
                    </a:cubicBezTo>
                    <a:cubicBezTo>
                      <a:pt x="517" y="316"/>
                      <a:pt x="519" y="297"/>
                      <a:pt x="517" y="277"/>
                    </a:cubicBezTo>
                    <a:cubicBezTo>
                      <a:pt x="514" y="262"/>
                      <a:pt x="509" y="247"/>
                      <a:pt x="500" y="233"/>
                    </a:cubicBezTo>
                    <a:cubicBezTo>
                      <a:pt x="536" y="156"/>
                      <a:pt x="527" y="54"/>
                      <a:pt x="449" y="13"/>
                    </a:cubicBezTo>
                    <a:cubicBezTo>
                      <a:pt x="425" y="0"/>
                      <a:pt x="398" y="2"/>
                      <a:pt x="372" y="5"/>
                    </a:cubicBezTo>
                    <a:cubicBezTo>
                      <a:pt x="303" y="12"/>
                      <a:pt x="280" y="49"/>
                      <a:pt x="268" y="68"/>
                    </a:cubicBezTo>
                    <a:cubicBezTo>
                      <a:pt x="266" y="72"/>
                      <a:pt x="263" y="76"/>
                      <a:pt x="262" y="77"/>
                    </a:cubicBezTo>
                    <a:cubicBezTo>
                      <a:pt x="261" y="77"/>
                      <a:pt x="259" y="77"/>
                      <a:pt x="258" y="77"/>
                    </a:cubicBezTo>
                    <a:cubicBezTo>
                      <a:pt x="238" y="78"/>
                      <a:pt x="186" y="81"/>
                      <a:pt x="156" y="122"/>
                    </a:cubicBezTo>
                    <a:cubicBezTo>
                      <a:pt x="140" y="145"/>
                      <a:pt x="124" y="181"/>
                      <a:pt x="138" y="224"/>
                    </a:cubicBezTo>
                    <a:cubicBezTo>
                      <a:pt x="126" y="228"/>
                      <a:pt x="115" y="233"/>
                      <a:pt x="105" y="240"/>
                    </a:cubicBezTo>
                    <a:cubicBezTo>
                      <a:pt x="64" y="268"/>
                      <a:pt x="46" y="316"/>
                      <a:pt x="55" y="373"/>
                    </a:cubicBezTo>
                    <a:cubicBezTo>
                      <a:pt x="50" y="375"/>
                      <a:pt x="45" y="377"/>
                      <a:pt x="41" y="381"/>
                    </a:cubicBezTo>
                    <a:cubicBezTo>
                      <a:pt x="27" y="392"/>
                      <a:pt x="20" y="411"/>
                      <a:pt x="20" y="438"/>
                    </a:cubicBezTo>
                    <a:cubicBezTo>
                      <a:pt x="20" y="447"/>
                      <a:pt x="21" y="459"/>
                      <a:pt x="25" y="470"/>
                    </a:cubicBezTo>
                    <a:cubicBezTo>
                      <a:pt x="0" y="518"/>
                      <a:pt x="9" y="588"/>
                      <a:pt x="46" y="636"/>
                    </a:cubicBezTo>
                    <a:cubicBezTo>
                      <a:pt x="45" y="637"/>
                      <a:pt x="45" y="638"/>
                      <a:pt x="44" y="639"/>
                    </a:cubicBezTo>
                    <a:cubicBezTo>
                      <a:pt x="38" y="680"/>
                      <a:pt x="42" y="721"/>
                      <a:pt x="57" y="759"/>
                    </a:cubicBezTo>
                    <a:cubicBezTo>
                      <a:pt x="60" y="768"/>
                      <a:pt x="64" y="775"/>
                      <a:pt x="68" y="782"/>
                    </a:cubicBezTo>
                    <a:cubicBezTo>
                      <a:pt x="63" y="824"/>
                      <a:pt x="69" y="866"/>
                      <a:pt x="85" y="905"/>
                    </a:cubicBezTo>
                    <a:cubicBezTo>
                      <a:pt x="90" y="917"/>
                      <a:pt x="97" y="932"/>
                      <a:pt x="110" y="942"/>
                    </a:cubicBezTo>
                    <a:cubicBezTo>
                      <a:pt x="120" y="950"/>
                      <a:pt x="132" y="954"/>
                      <a:pt x="144" y="953"/>
                    </a:cubicBezTo>
                    <a:cubicBezTo>
                      <a:pt x="143" y="973"/>
                      <a:pt x="149" y="993"/>
                      <a:pt x="161" y="1009"/>
                    </a:cubicBezTo>
                    <a:cubicBezTo>
                      <a:pt x="175" y="1028"/>
                      <a:pt x="195" y="1041"/>
                      <a:pt x="217" y="1045"/>
                    </a:cubicBezTo>
                    <a:cubicBezTo>
                      <a:pt x="229" y="1062"/>
                      <a:pt x="244" y="1076"/>
                      <a:pt x="260" y="1087"/>
                    </a:cubicBezTo>
                    <a:cubicBezTo>
                      <a:pt x="281" y="1100"/>
                      <a:pt x="305" y="1109"/>
                      <a:pt x="328" y="1117"/>
                    </a:cubicBezTo>
                    <a:cubicBezTo>
                      <a:pt x="350" y="1125"/>
                      <a:pt x="375" y="1132"/>
                      <a:pt x="399" y="1132"/>
                    </a:cubicBezTo>
                    <a:cubicBezTo>
                      <a:pt x="411" y="1132"/>
                      <a:pt x="423" y="1130"/>
                      <a:pt x="435" y="1126"/>
                    </a:cubicBezTo>
                    <a:cubicBezTo>
                      <a:pt x="451" y="1120"/>
                      <a:pt x="466" y="1108"/>
                      <a:pt x="481" y="1091"/>
                    </a:cubicBezTo>
                    <a:cubicBezTo>
                      <a:pt x="495" y="1076"/>
                      <a:pt x="515" y="1046"/>
                      <a:pt x="505" y="1016"/>
                    </a:cubicBezTo>
                    <a:cubicBezTo>
                      <a:pt x="505" y="1014"/>
                      <a:pt x="506" y="1013"/>
                      <a:pt x="506" y="1012"/>
                    </a:cubicBezTo>
                    <a:cubicBezTo>
                      <a:pt x="510" y="1000"/>
                      <a:pt x="510" y="987"/>
                      <a:pt x="510" y="974"/>
                    </a:cubicBezTo>
                    <a:cubicBezTo>
                      <a:pt x="510" y="967"/>
                      <a:pt x="510" y="958"/>
                      <a:pt x="509" y="949"/>
                    </a:cubicBezTo>
                    <a:cubicBezTo>
                      <a:pt x="507" y="934"/>
                      <a:pt x="502" y="921"/>
                      <a:pt x="494" y="909"/>
                    </a:cubicBezTo>
                    <a:cubicBezTo>
                      <a:pt x="494" y="907"/>
                      <a:pt x="494" y="906"/>
                      <a:pt x="494" y="905"/>
                    </a:cubicBezTo>
                    <a:cubicBezTo>
                      <a:pt x="501" y="892"/>
                      <a:pt x="504" y="878"/>
                      <a:pt x="506" y="866"/>
                    </a:cubicBezTo>
                    <a:cubicBezTo>
                      <a:pt x="511" y="836"/>
                      <a:pt x="515" y="806"/>
                      <a:pt x="504" y="780"/>
                    </a:cubicBezTo>
                    <a:cubicBezTo>
                      <a:pt x="506" y="778"/>
                      <a:pt x="507" y="777"/>
                      <a:pt x="507" y="775"/>
                    </a:cubicBezTo>
                    <a:cubicBezTo>
                      <a:pt x="515" y="763"/>
                      <a:pt x="518" y="749"/>
                      <a:pt x="520" y="738"/>
                    </a:cubicBezTo>
                    <a:close/>
                    <a:moveTo>
                      <a:pt x="114" y="253"/>
                    </a:moveTo>
                    <a:cubicBezTo>
                      <a:pt x="148" y="231"/>
                      <a:pt x="192" y="228"/>
                      <a:pt x="221" y="246"/>
                    </a:cubicBezTo>
                    <a:cubicBezTo>
                      <a:pt x="223" y="248"/>
                      <a:pt x="225" y="252"/>
                      <a:pt x="227" y="258"/>
                    </a:cubicBezTo>
                    <a:cubicBezTo>
                      <a:pt x="228" y="264"/>
                      <a:pt x="229" y="277"/>
                      <a:pt x="220" y="291"/>
                    </a:cubicBezTo>
                    <a:cubicBezTo>
                      <a:pt x="217" y="295"/>
                      <a:pt x="218" y="300"/>
                      <a:pt x="222" y="302"/>
                    </a:cubicBezTo>
                    <a:cubicBezTo>
                      <a:pt x="225" y="305"/>
                      <a:pt x="230" y="304"/>
                      <a:pt x="233" y="300"/>
                    </a:cubicBezTo>
                    <a:cubicBezTo>
                      <a:pt x="242" y="287"/>
                      <a:pt x="246" y="271"/>
                      <a:pt x="243" y="255"/>
                    </a:cubicBezTo>
                    <a:cubicBezTo>
                      <a:pt x="242" y="250"/>
                      <a:pt x="240" y="245"/>
                      <a:pt x="238" y="241"/>
                    </a:cubicBezTo>
                    <a:cubicBezTo>
                      <a:pt x="237" y="241"/>
                      <a:pt x="237" y="240"/>
                      <a:pt x="237" y="240"/>
                    </a:cubicBezTo>
                    <a:cubicBezTo>
                      <a:pt x="230" y="227"/>
                      <a:pt x="236" y="211"/>
                      <a:pt x="245" y="202"/>
                    </a:cubicBezTo>
                    <a:cubicBezTo>
                      <a:pt x="255" y="190"/>
                      <a:pt x="270" y="183"/>
                      <a:pt x="285" y="176"/>
                    </a:cubicBezTo>
                    <a:cubicBezTo>
                      <a:pt x="309" y="164"/>
                      <a:pt x="309" y="164"/>
                      <a:pt x="309" y="164"/>
                    </a:cubicBezTo>
                    <a:cubicBezTo>
                      <a:pt x="314" y="162"/>
                      <a:pt x="318" y="160"/>
                      <a:pt x="323" y="159"/>
                    </a:cubicBezTo>
                    <a:cubicBezTo>
                      <a:pt x="327" y="159"/>
                      <a:pt x="332" y="160"/>
                      <a:pt x="336" y="163"/>
                    </a:cubicBezTo>
                    <a:cubicBezTo>
                      <a:pt x="340" y="167"/>
                      <a:pt x="343" y="171"/>
                      <a:pt x="343" y="176"/>
                    </a:cubicBezTo>
                    <a:cubicBezTo>
                      <a:pt x="344" y="183"/>
                      <a:pt x="340" y="191"/>
                      <a:pt x="335" y="200"/>
                    </a:cubicBezTo>
                    <a:cubicBezTo>
                      <a:pt x="332" y="205"/>
                      <a:pt x="330" y="211"/>
                      <a:pt x="328" y="217"/>
                    </a:cubicBezTo>
                    <a:cubicBezTo>
                      <a:pt x="322" y="235"/>
                      <a:pt x="326" y="257"/>
                      <a:pt x="340" y="272"/>
                    </a:cubicBezTo>
                    <a:cubicBezTo>
                      <a:pt x="319" y="285"/>
                      <a:pt x="302" y="313"/>
                      <a:pt x="307" y="340"/>
                    </a:cubicBezTo>
                    <a:cubicBezTo>
                      <a:pt x="310" y="358"/>
                      <a:pt x="321" y="375"/>
                      <a:pt x="336" y="384"/>
                    </a:cubicBezTo>
                    <a:cubicBezTo>
                      <a:pt x="337" y="385"/>
                      <a:pt x="338" y="385"/>
                      <a:pt x="339" y="386"/>
                    </a:cubicBezTo>
                    <a:cubicBezTo>
                      <a:pt x="332" y="395"/>
                      <a:pt x="327" y="407"/>
                      <a:pt x="326" y="420"/>
                    </a:cubicBezTo>
                    <a:cubicBezTo>
                      <a:pt x="325" y="435"/>
                      <a:pt x="327" y="457"/>
                      <a:pt x="342" y="470"/>
                    </a:cubicBezTo>
                    <a:cubicBezTo>
                      <a:pt x="344" y="471"/>
                      <a:pt x="345" y="472"/>
                      <a:pt x="347" y="474"/>
                    </a:cubicBezTo>
                    <a:cubicBezTo>
                      <a:pt x="348" y="475"/>
                      <a:pt x="349" y="477"/>
                      <a:pt x="350" y="479"/>
                    </a:cubicBezTo>
                    <a:cubicBezTo>
                      <a:pt x="351" y="480"/>
                      <a:pt x="352" y="482"/>
                      <a:pt x="352" y="483"/>
                    </a:cubicBezTo>
                    <a:cubicBezTo>
                      <a:pt x="357" y="493"/>
                      <a:pt x="357" y="505"/>
                      <a:pt x="356" y="515"/>
                    </a:cubicBezTo>
                    <a:cubicBezTo>
                      <a:pt x="356" y="520"/>
                      <a:pt x="360" y="524"/>
                      <a:pt x="364" y="524"/>
                    </a:cubicBezTo>
                    <a:cubicBezTo>
                      <a:pt x="364" y="524"/>
                      <a:pt x="365" y="524"/>
                      <a:pt x="365" y="524"/>
                    </a:cubicBezTo>
                    <a:cubicBezTo>
                      <a:pt x="369" y="524"/>
                      <a:pt x="373" y="520"/>
                      <a:pt x="373" y="516"/>
                    </a:cubicBezTo>
                    <a:cubicBezTo>
                      <a:pt x="373" y="506"/>
                      <a:pt x="373" y="495"/>
                      <a:pt x="370" y="484"/>
                    </a:cubicBezTo>
                    <a:cubicBezTo>
                      <a:pt x="374" y="485"/>
                      <a:pt x="379" y="485"/>
                      <a:pt x="383" y="485"/>
                    </a:cubicBezTo>
                    <a:cubicBezTo>
                      <a:pt x="396" y="485"/>
                      <a:pt x="407" y="481"/>
                      <a:pt x="413" y="477"/>
                    </a:cubicBezTo>
                    <a:cubicBezTo>
                      <a:pt x="417" y="474"/>
                      <a:pt x="417" y="469"/>
                      <a:pt x="415" y="466"/>
                    </a:cubicBezTo>
                    <a:cubicBezTo>
                      <a:pt x="412" y="462"/>
                      <a:pt x="407" y="461"/>
                      <a:pt x="404" y="464"/>
                    </a:cubicBezTo>
                    <a:cubicBezTo>
                      <a:pt x="399" y="467"/>
                      <a:pt x="379" y="475"/>
                      <a:pt x="359" y="462"/>
                    </a:cubicBezTo>
                    <a:cubicBezTo>
                      <a:pt x="358" y="461"/>
                      <a:pt x="357" y="460"/>
                      <a:pt x="355" y="460"/>
                    </a:cubicBezTo>
                    <a:cubicBezTo>
                      <a:pt x="354" y="459"/>
                      <a:pt x="353" y="458"/>
                      <a:pt x="352" y="457"/>
                    </a:cubicBezTo>
                    <a:cubicBezTo>
                      <a:pt x="342" y="449"/>
                      <a:pt x="342" y="431"/>
                      <a:pt x="343" y="421"/>
                    </a:cubicBezTo>
                    <a:cubicBezTo>
                      <a:pt x="343" y="407"/>
                      <a:pt x="350" y="395"/>
                      <a:pt x="360" y="387"/>
                    </a:cubicBezTo>
                    <a:cubicBezTo>
                      <a:pt x="363" y="385"/>
                      <a:pt x="364" y="381"/>
                      <a:pt x="362" y="377"/>
                    </a:cubicBezTo>
                    <a:cubicBezTo>
                      <a:pt x="361" y="374"/>
                      <a:pt x="357" y="372"/>
                      <a:pt x="353" y="373"/>
                    </a:cubicBezTo>
                    <a:cubicBezTo>
                      <a:pt x="352" y="374"/>
                      <a:pt x="348" y="373"/>
                      <a:pt x="344" y="370"/>
                    </a:cubicBezTo>
                    <a:cubicBezTo>
                      <a:pt x="336" y="365"/>
                      <a:pt x="326" y="353"/>
                      <a:pt x="323" y="337"/>
                    </a:cubicBezTo>
                    <a:cubicBezTo>
                      <a:pt x="319" y="315"/>
                      <a:pt x="336" y="289"/>
                      <a:pt x="354" y="282"/>
                    </a:cubicBezTo>
                    <a:cubicBezTo>
                      <a:pt x="358" y="281"/>
                      <a:pt x="360" y="276"/>
                      <a:pt x="359" y="272"/>
                    </a:cubicBezTo>
                    <a:cubicBezTo>
                      <a:pt x="358" y="270"/>
                      <a:pt x="357" y="269"/>
                      <a:pt x="356" y="268"/>
                    </a:cubicBezTo>
                    <a:cubicBezTo>
                      <a:pt x="356" y="266"/>
                      <a:pt x="355" y="265"/>
                      <a:pt x="354" y="263"/>
                    </a:cubicBezTo>
                    <a:cubicBezTo>
                      <a:pt x="343" y="253"/>
                      <a:pt x="338" y="236"/>
                      <a:pt x="343" y="222"/>
                    </a:cubicBezTo>
                    <a:cubicBezTo>
                      <a:pt x="345" y="217"/>
                      <a:pt x="347" y="212"/>
                      <a:pt x="350" y="207"/>
                    </a:cubicBezTo>
                    <a:cubicBezTo>
                      <a:pt x="354" y="198"/>
                      <a:pt x="359" y="189"/>
                      <a:pt x="359" y="177"/>
                    </a:cubicBezTo>
                    <a:cubicBezTo>
                      <a:pt x="359" y="177"/>
                      <a:pt x="360" y="177"/>
                      <a:pt x="360" y="177"/>
                    </a:cubicBezTo>
                    <a:cubicBezTo>
                      <a:pt x="372" y="177"/>
                      <a:pt x="384" y="171"/>
                      <a:pt x="390" y="160"/>
                    </a:cubicBezTo>
                    <a:cubicBezTo>
                      <a:pt x="397" y="148"/>
                      <a:pt x="399" y="133"/>
                      <a:pt x="394" y="119"/>
                    </a:cubicBezTo>
                    <a:cubicBezTo>
                      <a:pt x="392" y="114"/>
                      <a:pt x="388" y="112"/>
                      <a:pt x="383" y="114"/>
                    </a:cubicBezTo>
                    <a:cubicBezTo>
                      <a:pt x="379" y="115"/>
                      <a:pt x="377" y="120"/>
                      <a:pt x="378" y="124"/>
                    </a:cubicBezTo>
                    <a:cubicBezTo>
                      <a:pt x="382" y="134"/>
                      <a:pt x="381" y="144"/>
                      <a:pt x="377" y="151"/>
                    </a:cubicBezTo>
                    <a:cubicBezTo>
                      <a:pt x="372" y="159"/>
                      <a:pt x="363" y="163"/>
                      <a:pt x="356" y="161"/>
                    </a:cubicBezTo>
                    <a:cubicBezTo>
                      <a:pt x="355" y="161"/>
                      <a:pt x="355" y="161"/>
                      <a:pt x="354" y="160"/>
                    </a:cubicBezTo>
                    <a:cubicBezTo>
                      <a:pt x="352" y="157"/>
                      <a:pt x="349" y="154"/>
                      <a:pt x="346" y="151"/>
                    </a:cubicBezTo>
                    <a:cubicBezTo>
                      <a:pt x="339" y="145"/>
                      <a:pt x="329" y="142"/>
                      <a:pt x="321" y="143"/>
                    </a:cubicBezTo>
                    <a:cubicBezTo>
                      <a:pt x="314" y="144"/>
                      <a:pt x="307" y="147"/>
                      <a:pt x="302" y="150"/>
                    </a:cubicBezTo>
                    <a:cubicBezTo>
                      <a:pt x="278" y="161"/>
                      <a:pt x="278" y="161"/>
                      <a:pt x="278" y="161"/>
                    </a:cubicBezTo>
                    <a:cubicBezTo>
                      <a:pt x="262" y="169"/>
                      <a:pt x="245" y="177"/>
                      <a:pt x="233" y="191"/>
                    </a:cubicBezTo>
                    <a:cubicBezTo>
                      <a:pt x="225" y="200"/>
                      <a:pt x="218" y="213"/>
                      <a:pt x="218" y="226"/>
                    </a:cubicBezTo>
                    <a:cubicBezTo>
                      <a:pt x="199" y="218"/>
                      <a:pt x="176" y="216"/>
                      <a:pt x="154" y="220"/>
                    </a:cubicBezTo>
                    <a:cubicBezTo>
                      <a:pt x="144" y="190"/>
                      <a:pt x="149" y="160"/>
                      <a:pt x="169" y="132"/>
                    </a:cubicBezTo>
                    <a:cubicBezTo>
                      <a:pt x="194" y="96"/>
                      <a:pt x="241" y="94"/>
                      <a:pt x="258" y="94"/>
                    </a:cubicBezTo>
                    <a:cubicBezTo>
                      <a:pt x="263" y="93"/>
                      <a:pt x="265" y="93"/>
                      <a:pt x="267" y="93"/>
                    </a:cubicBezTo>
                    <a:cubicBezTo>
                      <a:pt x="273" y="91"/>
                      <a:pt x="277" y="85"/>
                      <a:pt x="282" y="77"/>
                    </a:cubicBezTo>
                    <a:cubicBezTo>
                      <a:pt x="293" y="58"/>
                      <a:pt x="312" y="27"/>
                      <a:pt x="374" y="21"/>
                    </a:cubicBezTo>
                    <a:cubicBezTo>
                      <a:pt x="398" y="18"/>
                      <a:pt x="422" y="16"/>
                      <a:pt x="441" y="27"/>
                    </a:cubicBezTo>
                    <a:cubicBezTo>
                      <a:pt x="508" y="62"/>
                      <a:pt x="517" y="150"/>
                      <a:pt x="489" y="219"/>
                    </a:cubicBezTo>
                    <a:cubicBezTo>
                      <a:pt x="487" y="217"/>
                      <a:pt x="486" y="216"/>
                      <a:pt x="484" y="214"/>
                    </a:cubicBezTo>
                    <a:cubicBezTo>
                      <a:pt x="481" y="211"/>
                      <a:pt x="476" y="211"/>
                      <a:pt x="473" y="214"/>
                    </a:cubicBezTo>
                    <a:cubicBezTo>
                      <a:pt x="470" y="217"/>
                      <a:pt x="470" y="223"/>
                      <a:pt x="473" y="226"/>
                    </a:cubicBezTo>
                    <a:cubicBezTo>
                      <a:pt x="477" y="229"/>
                      <a:pt x="480" y="233"/>
                      <a:pt x="483" y="237"/>
                    </a:cubicBezTo>
                    <a:cubicBezTo>
                      <a:pt x="483" y="239"/>
                      <a:pt x="485" y="240"/>
                      <a:pt x="486" y="241"/>
                    </a:cubicBezTo>
                    <a:cubicBezTo>
                      <a:pt x="494" y="253"/>
                      <a:pt x="499" y="266"/>
                      <a:pt x="501" y="279"/>
                    </a:cubicBezTo>
                    <a:cubicBezTo>
                      <a:pt x="503" y="297"/>
                      <a:pt x="501" y="314"/>
                      <a:pt x="498" y="333"/>
                    </a:cubicBezTo>
                    <a:cubicBezTo>
                      <a:pt x="496" y="343"/>
                      <a:pt x="495" y="354"/>
                      <a:pt x="494" y="365"/>
                    </a:cubicBezTo>
                    <a:cubicBezTo>
                      <a:pt x="494" y="371"/>
                      <a:pt x="494" y="378"/>
                      <a:pt x="494" y="385"/>
                    </a:cubicBezTo>
                    <a:cubicBezTo>
                      <a:pt x="494" y="402"/>
                      <a:pt x="494" y="418"/>
                      <a:pt x="488" y="432"/>
                    </a:cubicBezTo>
                    <a:cubicBezTo>
                      <a:pt x="485" y="439"/>
                      <a:pt x="480" y="447"/>
                      <a:pt x="473" y="447"/>
                    </a:cubicBezTo>
                    <a:cubicBezTo>
                      <a:pt x="467" y="447"/>
                      <a:pt x="460" y="441"/>
                      <a:pt x="452" y="427"/>
                    </a:cubicBezTo>
                    <a:cubicBezTo>
                      <a:pt x="450" y="423"/>
                      <a:pt x="445" y="422"/>
                      <a:pt x="441" y="424"/>
                    </a:cubicBezTo>
                    <a:cubicBezTo>
                      <a:pt x="437" y="426"/>
                      <a:pt x="436" y="431"/>
                      <a:pt x="438" y="435"/>
                    </a:cubicBezTo>
                    <a:cubicBezTo>
                      <a:pt x="442" y="441"/>
                      <a:pt x="450" y="456"/>
                      <a:pt x="464" y="461"/>
                    </a:cubicBezTo>
                    <a:cubicBezTo>
                      <a:pt x="468" y="473"/>
                      <a:pt x="473" y="484"/>
                      <a:pt x="478" y="495"/>
                    </a:cubicBezTo>
                    <a:cubicBezTo>
                      <a:pt x="482" y="504"/>
                      <a:pt x="486" y="512"/>
                      <a:pt x="490" y="520"/>
                    </a:cubicBezTo>
                    <a:cubicBezTo>
                      <a:pt x="505" y="558"/>
                      <a:pt x="509" y="600"/>
                      <a:pt x="503" y="640"/>
                    </a:cubicBezTo>
                    <a:cubicBezTo>
                      <a:pt x="502" y="645"/>
                      <a:pt x="501" y="651"/>
                      <a:pt x="497" y="655"/>
                    </a:cubicBezTo>
                    <a:cubicBezTo>
                      <a:pt x="493" y="660"/>
                      <a:pt x="485" y="661"/>
                      <a:pt x="472" y="660"/>
                    </a:cubicBezTo>
                    <a:cubicBezTo>
                      <a:pt x="425" y="654"/>
                      <a:pt x="380" y="625"/>
                      <a:pt x="334" y="571"/>
                    </a:cubicBezTo>
                    <a:cubicBezTo>
                      <a:pt x="331" y="568"/>
                      <a:pt x="331" y="568"/>
                      <a:pt x="331" y="568"/>
                    </a:cubicBezTo>
                    <a:cubicBezTo>
                      <a:pt x="321" y="557"/>
                      <a:pt x="312" y="545"/>
                      <a:pt x="299" y="537"/>
                    </a:cubicBezTo>
                    <a:cubicBezTo>
                      <a:pt x="278" y="523"/>
                      <a:pt x="252" y="521"/>
                      <a:pt x="232" y="520"/>
                    </a:cubicBezTo>
                    <a:cubicBezTo>
                      <a:pt x="229" y="520"/>
                      <a:pt x="229" y="520"/>
                      <a:pt x="229" y="520"/>
                    </a:cubicBezTo>
                    <a:cubicBezTo>
                      <a:pt x="219" y="519"/>
                      <a:pt x="210" y="519"/>
                      <a:pt x="202" y="516"/>
                    </a:cubicBezTo>
                    <a:cubicBezTo>
                      <a:pt x="186" y="510"/>
                      <a:pt x="177" y="492"/>
                      <a:pt x="172" y="479"/>
                    </a:cubicBezTo>
                    <a:cubicBezTo>
                      <a:pt x="170" y="473"/>
                      <a:pt x="168" y="466"/>
                      <a:pt x="166" y="459"/>
                    </a:cubicBezTo>
                    <a:cubicBezTo>
                      <a:pt x="163" y="448"/>
                      <a:pt x="160" y="437"/>
                      <a:pt x="155" y="426"/>
                    </a:cubicBezTo>
                    <a:cubicBezTo>
                      <a:pt x="144" y="404"/>
                      <a:pt x="125" y="386"/>
                      <a:pt x="102" y="377"/>
                    </a:cubicBezTo>
                    <a:cubicBezTo>
                      <a:pt x="93" y="373"/>
                      <a:pt x="82" y="370"/>
                      <a:pt x="71" y="371"/>
                    </a:cubicBezTo>
                    <a:cubicBezTo>
                      <a:pt x="60" y="302"/>
                      <a:pt x="93" y="267"/>
                      <a:pt x="114" y="253"/>
                    </a:cubicBezTo>
                    <a:close/>
                    <a:moveTo>
                      <a:pt x="504" y="735"/>
                    </a:moveTo>
                    <a:cubicBezTo>
                      <a:pt x="502" y="744"/>
                      <a:pt x="500" y="757"/>
                      <a:pt x="494" y="767"/>
                    </a:cubicBezTo>
                    <a:cubicBezTo>
                      <a:pt x="488" y="776"/>
                      <a:pt x="480" y="783"/>
                      <a:pt x="471" y="785"/>
                    </a:cubicBezTo>
                    <a:cubicBezTo>
                      <a:pt x="466" y="786"/>
                      <a:pt x="464" y="790"/>
                      <a:pt x="465" y="795"/>
                    </a:cubicBezTo>
                    <a:cubicBezTo>
                      <a:pt x="466" y="798"/>
                      <a:pt x="469" y="801"/>
                      <a:pt x="473" y="801"/>
                    </a:cubicBezTo>
                    <a:cubicBezTo>
                      <a:pt x="473" y="801"/>
                      <a:pt x="474" y="801"/>
                      <a:pt x="474" y="801"/>
                    </a:cubicBezTo>
                    <a:cubicBezTo>
                      <a:pt x="481" y="799"/>
                      <a:pt x="486" y="796"/>
                      <a:pt x="492" y="792"/>
                    </a:cubicBezTo>
                    <a:cubicBezTo>
                      <a:pt x="498" y="814"/>
                      <a:pt x="495" y="838"/>
                      <a:pt x="490" y="863"/>
                    </a:cubicBezTo>
                    <a:cubicBezTo>
                      <a:pt x="488" y="876"/>
                      <a:pt x="485" y="890"/>
                      <a:pt x="478" y="900"/>
                    </a:cubicBezTo>
                    <a:cubicBezTo>
                      <a:pt x="472" y="909"/>
                      <a:pt x="460" y="915"/>
                      <a:pt x="450" y="912"/>
                    </a:cubicBezTo>
                    <a:cubicBezTo>
                      <a:pt x="446" y="910"/>
                      <a:pt x="441" y="912"/>
                      <a:pt x="440" y="917"/>
                    </a:cubicBezTo>
                    <a:cubicBezTo>
                      <a:pt x="438" y="921"/>
                      <a:pt x="440" y="925"/>
                      <a:pt x="444" y="927"/>
                    </a:cubicBezTo>
                    <a:cubicBezTo>
                      <a:pt x="448" y="928"/>
                      <a:pt x="452" y="929"/>
                      <a:pt x="456" y="929"/>
                    </a:cubicBezTo>
                    <a:cubicBezTo>
                      <a:pt x="465" y="929"/>
                      <a:pt x="474" y="925"/>
                      <a:pt x="481" y="919"/>
                    </a:cubicBezTo>
                    <a:cubicBezTo>
                      <a:pt x="487" y="929"/>
                      <a:pt x="491" y="940"/>
                      <a:pt x="493" y="951"/>
                    </a:cubicBezTo>
                    <a:cubicBezTo>
                      <a:pt x="494" y="959"/>
                      <a:pt x="494" y="967"/>
                      <a:pt x="494" y="974"/>
                    </a:cubicBezTo>
                    <a:cubicBezTo>
                      <a:pt x="494" y="985"/>
                      <a:pt x="494" y="997"/>
                      <a:pt x="491" y="1007"/>
                    </a:cubicBezTo>
                    <a:cubicBezTo>
                      <a:pt x="487" y="1017"/>
                      <a:pt x="482" y="1025"/>
                      <a:pt x="474" y="1029"/>
                    </a:cubicBezTo>
                    <a:cubicBezTo>
                      <a:pt x="472" y="1028"/>
                      <a:pt x="469" y="1029"/>
                      <a:pt x="467" y="1030"/>
                    </a:cubicBezTo>
                    <a:cubicBezTo>
                      <a:pt x="464" y="1033"/>
                      <a:pt x="463" y="1038"/>
                      <a:pt x="465" y="1042"/>
                    </a:cubicBezTo>
                    <a:cubicBezTo>
                      <a:pt x="467" y="1044"/>
                      <a:pt x="470" y="1046"/>
                      <a:pt x="474" y="1046"/>
                    </a:cubicBezTo>
                    <a:cubicBezTo>
                      <a:pt x="476" y="1046"/>
                      <a:pt x="478" y="1045"/>
                      <a:pt x="480" y="1044"/>
                    </a:cubicBezTo>
                    <a:cubicBezTo>
                      <a:pt x="484" y="1042"/>
                      <a:pt x="488" y="1040"/>
                      <a:pt x="491" y="1036"/>
                    </a:cubicBezTo>
                    <a:cubicBezTo>
                      <a:pt x="490" y="1054"/>
                      <a:pt x="478" y="1070"/>
                      <a:pt x="469" y="1080"/>
                    </a:cubicBezTo>
                    <a:cubicBezTo>
                      <a:pt x="456" y="1095"/>
                      <a:pt x="443" y="1105"/>
                      <a:pt x="429" y="1111"/>
                    </a:cubicBezTo>
                    <a:cubicBezTo>
                      <a:pt x="399" y="1122"/>
                      <a:pt x="364" y="1112"/>
                      <a:pt x="333" y="1102"/>
                    </a:cubicBezTo>
                    <a:cubicBezTo>
                      <a:pt x="311" y="1094"/>
                      <a:pt x="289" y="1086"/>
                      <a:pt x="269" y="1073"/>
                    </a:cubicBezTo>
                    <a:cubicBezTo>
                      <a:pt x="254" y="1063"/>
                      <a:pt x="241" y="1051"/>
                      <a:pt x="230" y="1036"/>
                    </a:cubicBezTo>
                    <a:cubicBezTo>
                      <a:pt x="230" y="1034"/>
                      <a:pt x="229" y="1033"/>
                      <a:pt x="227" y="1032"/>
                    </a:cubicBezTo>
                    <a:cubicBezTo>
                      <a:pt x="220" y="1021"/>
                      <a:pt x="214" y="1010"/>
                      <a:pt x="210" y="999"/>
                    </a:cubicBezTo>
                    <a:cubicBezTo>
                      <a:pt x="209" y="995"/>
                      <a:pt x="204" y="993"/>
                      <a:pt x="200" y="994"/>
                    </a:cubicBezTo>
                    <a:cubicBezTo>
                      <a:pt x="196" y="996"/>
                      <a:pt x="193" y="1000"/>
                      <a:pt x="195" y="1004"/>
                    </a:cubicBezTo>
                    <a:cubicBezTo>
                      <a:pt x="197" y="1011"/>
                      <a:pt x="200" y="1018"/>
                      <a:pt x="204" y="1024"/>
                    </a:cubicBezTo>
                    <a:cubicBezTo>
                      <a:pt x="192" y="1018"/>
                      <a:pt x="182" y="1010"/>
                      <a:pt x="174" y="1000"/>
                    </a:cubicBezTo>
                    <a:cubicBezTo>
                      <a:pt x="163" y="983"/>
                      <a:pt x="158" y="963"/>
                      <a:pt x="161" y="943"/>
                    </a:cubicBezTo>
                    <a:cubicBezTo>
                      <a:pt x="161" y="940"/>
                      <a:pt x="160" y="937"/>
                      <a:pt x="157" y="935"/>
                    </a:cubicBezTo>
                    <a:cubicBezTo>
                      <a:pt x="155" y="934"/>
                      <a:pt x="152" y="933"/>
                      <a:pt x="149" y="935"/>
                    </a:cubicBezTo>
                    <a:cubicBezTo>
                      <a:pt x="139" y="939"/>
                      <a:pt x="128" y="935"/>
                      <a:pt x="120" y="929"/>
                    </a:cubicBezTo>
                    <a:cubicBezTo>
                      <a:pt x="110" y="921"/>
                      <a:pt x="104" y="909"/>
                      <a:pt x="100" y="899"/>
                    </a:cubicBezTo>
                    <a:cubicBezTo>
                      <a:pt x="87" y="868"/>
                      <a:pt x="81" y="834"/>
                      <a:pt x="83" y="800"/>
                    </a:cubicBezTo>
                    <a:cubicBezTo>
                      <a:pt x="88" y="805"/>
                      <a:pt x="94" y="809"/>
                      <a:pt x="100" y="812"/>
                    </a:cubicBezTo>
                    <a:cubicBezTo>
                      <a:pt x="101" y="812"/>
                      <a:pt x="103" y="813"/>
                      <a:pt x="104" y="813"/>
                    </a:cubicBezTo>
                    <a:cubicBezTo>
                      <a:pt x="107" y="813"/>
                      <a:pt x="110" y="811"/>
                      <a:pt x="111" y="808"/>
                    </a:cubicBezTo>
                    <a:cubicBezTo>
                      <a:pt x="113" y="804"/>
                      <a:pt x="111" y="799"/>
                      <a:pt x="107" y="797"/>
                    </a:cubicBezTo>
                    <a:cubicBezTo>
                      <a:pt x="92" y="791"/>
                      <a:pt x="81" y="776"/>
                      <a:pt x="72" y="753"/>
                    </a:cubicBezTo>
                    <a:cubicBezTo>
                      <a:pt x="59" y="721"/>
                      <a:pt x="55" y="686"/>
                      <a:pt x="59" y="652"/>
                    </a:cubicBezTo>
                    <a:cubicBezTo>
                      <a:pt x="60" y="653"/>
                      <a:pt x="61" y="653"/>
                      <a:pt x="61" y="654"/>
                    </a:cubicBezTo>
                    <a:cubicBezTo>
                      <a:pt x="70" y="663"/>
                      <a:pt x="79" y="672"/>
                      <a:pt x="78" y="681"/>
                    </a:cubicBezTo>
                    <a:cubicBezTo>
                      <a:pt x="78" y="686"/>
                      <a:pt x="82" y="689"/>
                      <a:pt x="86" y="690"/>
                    </a:cubicBezTo>
                    <a:cubicBezTo>
                      <a:pt x="86" y="690"/>
                      <a:pt x="86" y="690"/>
                      <a:pt x="86" y="690"/>
                    </a:cubicBezTo>
                    <a:cubicBezTo>
                      <a:pt x="91" y="690"/>
                      <a:pt x="94" y="686"/>
                      <a:pt x="95" y="682"/>
                    </a:cubicBezTo>
                    <a:cubicBezTo>
                      <a:pt x="95" y="665"/>
                      <a:pt x="83" y="653"/>
                      <a:pt x="73" y="643"/>
                    </a:cubicBezTo>
                    <a:cubicBezTo>
                      <a:pt x="72" y="642"/>
                      <a:pt x="71" y="641"/>
                      <a:pt x="70" y="640"/>
                    </a:cubicBezTo>
                    <a:cubicBezTo>
                      <a:pt x="31" y="600"/>
                      <a:pt x="16" y="533"/>
                      <a:pt x="35" y="486"/>
                    </a:cubicBezTo>
                    <a:cubicBezTo>
                      <a:pt x="43" y="495"/>
                      <a:pt x="53" y="499"/>
                      <a:pt x="64" y="499"/>
                    </a:cubicBezTo>
                    <a:cubicBezTo>
                      <a:pt x="68" y="498"/>
                      <a:pt x="72" y="495"/>
                      <a:pt x="72" y="490"/>
                    </a:cubicBezTo>
                    <a:cubicBezTo>
                      <a:pt x="71" y="486"/>
                      <a:pt x="68" y="482"/>
                      <a:pt x="63" y="482"/>
                    </a:cubicBezTo>
                    <a:cubicBezTo>
                      <a:pt x="54" y="483"/>
                      <a:pt x="46" y="476"/>
                      <a:pt x="42" y="469"/>
                    </a:cubicBezTo>
                    <a:cubicBezTo>
                      <a:pt x="37" y="459"/>
                      <a:pt x="36" y="447"/>
                      <a:pt x="36" y="438"/>
                    </a:cubicBezTo>
                    <a:cubicBezTo>
                      <a:pt x="36" y="416"/>
                      <a:pt x="41" y="402"/>
                      <a:pt x="51" y="394"/>
                    </a:cubicBezTo>
                    <a:cubicBezTo>
                      <a:pt x="64" y="383"/>
                      <a:pt x="83" y="386"/>
                      <a:pt x="96" y="392"/>
                    </a:cubicBezTo>
                    <a:cubicBezTo>
                      <a:pt x="115" y="399"/>
                      <a:pt x="131" y="415"/>
                      <a:pt x="140" y="433"/>
                    </a:cubicBezTo>
                    <a:cubicBezTo>
                      <a:pt x="145" y="443"/>
                      <a:pt x="148" y="453"/>
                      <a:pt x="151" y="464"/>
                    </a:cubicBezTo>
                    <a:cubicBezTo>
                      <a:pt x="153" y="471"/>
                      <a:pt x="155" y="478"/>
                      <a:pt x="157" y="485"/>
                    </a:cubicBezTo>
                    <a:cubicBezTo>
                      <a:pt x="166" y="508"/>
                      <a:pt x="179" y="524"/>
                      <a:pt x="195" y="531"/>
                    </a:cubicBezTo>
                    <a:cubicBezTo>
                      <a:pt x="206" y="535"/>
                      <a:pt x="217" y="536"/>
                      <a:pt x="228" y="536"/>
                    </a:cubicBezTo>
                    <a:cubicBezTo>
                      <a:pt x="231" y="536"/>
                      <a:pt x="231" y="536"/>
                      <a:pt x="231" y="536"/>
                    </a:cubicBezTo>
                    <a:cubicBezTo>
                      <a:pt x="249" y="537"/>
                      <a:pt x="272" y="539"/>
                      <a:pt x="290" y="551"/>
                    </a:cubicBezTo>
                    <a:cubicBezTo>
                      <a:pt x="301" y="558"/>
                      <a:pt x="309" y="568"/>
                      <a:pt x="318" y="578"/>
                    </a:cubicBezTo>
                    <a:cubicBezTo>
                      <a:pt x="322" y="582"/>
                      <a:pt x="322" y="582"/>
                      <a:pt x="322" y="582"/>
                    </a:cubicBezTo>
                    <a:cubicBezTo>
                      <a:pt x="371" y="639"/>
                      <a:pt x="419" y="670"/>
                      <a:pt x="470" y="676"/>
                    </a:cubicBezTo>
                    <a:cubicBezTo>
                      <a:pt x="474" y="676"/>
                      <a:pt x="477" y="677"/>
                      <a:pt x="480" y="677"/>
                    </a:cubicBezTo>
                    <a:cubicBezTo>
                      <a:pt x="483" y="677"/>
                      <a:pt x="486" y="676"/>
                      <a:pt x="489" y="676"/>
                    </a:cubicBezTo>
                    <a:cubicBezTo>
                      <a:pt x="489" y="677"/>
                      <a:pt x="490" y="677"/>
                      <a:pt x="491" y="678"/>
                    </a:cubicBezTo>
                    <a:cubicBezTo>
                      <a:pt x="498" y="683"/>
                      <a:pt x="503" y="692"/>
                      <a:pt x="505" y="702"/>
                    </a:cubicBezTo>
                    <a:cubicBezTo>
                      <a:pt x="507" y="714"/>
                      <a:pt x="506" y="726"/>
                      <a:pt x="504" y="7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093279" y="3042806"/>
              <a:ext cx="818284" cy="1728093"/>
              <a:chOff x="6093279" y="3042806"/>
              <a:chExt cx="818284" cy="1728093"/>
            </a:xfrm>
            <a:solidFill>
              <a:schemeClr val="accent3"/>
            </a:solidFill>
          </p:grpSpPr>
          <p:sp>
            <p:nvSpPr>
              <p:cNvPr id="47" name="Freeform 33"/>
              <p:cNvSpPr>
                <a:spLocks/>
              </p:cNvSpPr>
              <p:nvPr/>
            </p:nvSpPr>
            <p:spPr bwMode="auto">
              <a:xfrm>
                <a:off x="6212045" y="3126705"/>
                <a:ext cx="114407" cy="261502"/>
              </a:xfrm>
              <a:custGeom>
                <a:avLst/>
                <a:gdLst>
                  <a:gd name="T0" fmla="*/ 38 w 75"/>
                  <a:gd name="T1" fmla="*/ 48 h 171"/>
                  <a:gd name="T2" fmla="*/ 31 w 75"/>
                  <a:gd name="T3" fmla="*/ 48 h 171"/>
                  <a:gd name="T4" fmla="*/ 23 w 75"/>
                  <a:gd name="T5" fmla="*/ 77 h 171"/>
                  <a:gd name="T6" fmla="*/ 29 w 75"/>
                  <a:gd name="T7" fmla="*/ 105 h 171"/>
                  <a:gd name="T8" fmla="*/ 33 w 75"/>
                  <a:gd name="T9" fmla="*/ 118 h 171"/>
                  <a:gd name="T10" fmla="*/ 32 w 75"/>
                  <a:gd name="T11" fmla="*/ 166 h 171"/>
                  <a:gd name="T12" fmla="*/ 25 w 75"/>
                  <a:gd name="T13" fmla="*/ 171 h 171"/>
                  <a:gd name="T14" fmla="*/ 22 w 75"/>
                  <a:gd name="T15" fmla="*/ 170 h 171"/>
                  <a:gd name="T16" fmla="*/ 17 w 75"/>
                  <a:gd name="T17" fmla="*/ 160 h 171"/>
                  <a:gd name="T18" fmla="*/ 17 w 75"/>
                  <a:gd name="T19" fmla="*/ 122 h 171"/>
                  <a:gd name="T20" fmla="*/ 14 w 75"/>
                  <a:gd name="T21" fmla="*/ 110 h 171"/>
                  <a:gd name="T22" fmla="*/ 7 w 75"/>
                  <a:gd name="T23" fmla="*/ 78 h 171"/>
                  <a:gd name="T24" fmla="*/ 16 w 75"/>
                  <a:gd name="T25" fmla="*/ 40 h 171"/>
                  <a:gd name="T26" fmla="*/ 10 w 75"/>
                  <a:gd name="T27" fmla="*/ 33 h 171"/>
                  <a:gd name="T28" fmla="*/ 1 w 75"/>
                  <a:gd name="T29" fmla="*/ 10 h 171"/>
                  <a:gd name="T30" fmla="*/ 8 w 75"/>
                  <a:gd name="T31" fmla="*/ 1 h 171"/>
                  <a:gd name="T32" fmla="*/ 17 w 75"/>
                  <a:gd name="T33" fmla="*/ 7 h 171"/>
                  <a:gd name="T34" fmla="*/ 24 w 75"/>
                  <a:gd name="T35" fmla="*/ 24 h 171"/>
                  <a:gd name="T36" fmla="*/ 30 w 75"/>
                  <a:gd name="T37" fmla="*/ 30 h 171"/>
                  <a:gd name="T38" fmla="*/ 34 w 75"/>
                  <a:gd name="T39" fmla="*/ 32 h 171"/>
                  <a:gd name="T40" fmla="*/ 38 w 75"/>
                  <a:gd name="T41" fmla="*/ 32 h 171"/>
                  <a:gd name="T42" fmla="*/ 60 w 75"/>
                  <a:gd name="T43" fmla="*/ 27 h 171"/>
                  <a:gd name="T44" fmla="*/ 72 w 75"/>
                  <a:gd name="T45" fmla="*/ 26 h 171"/>
                  <a:gd name="T46" fmla="*/ 72 w 75"/>
                  <a:gd name="T47" fmla="*/ 38 h 171"/>
                  <a:gd name="T48" fmla="*/ 38 w 75"/>
                  <a:gd name="T49" fmla="*/ 48 h 171"/>
                  <a:gd name="T50" fmla="*/ 38 w 75"/>
                  <a:gd name="T51" fmla="*/ 4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5" h="171">
                    <a:moveTo>
                      <a:pt x="38" y="48"/>
                    </a:moveTo>
                    <a:cubicBezTo>
                      <a:pt x="36" y="48"/>
                      <a:pt x="34" y="48"/>
                      <a:pt x="31" y="48"/>
                    </a:cubicBezTo>
                    <a:cubicBezTo>
                      <a:pt x="24" y="55"/>
                      <a:pt x="22" y="67"/>
                      <a:pt x="23" y="77"/>
                    </a:cubicBezTo>
                    <a:cubicBezTo>
                      <a:pt x="24" y="86"/>
                      <a:pt x="26" y="96"/>
                      <a:pt x="29" y="105"/>
                    </a:cubicBezTo>
                    <a:cubicBezTo>
                      <a:pt x="31" y="109"/>
                      <a:pt x="32" y="114"/>
                      <a:pt x="33" y="118"/>
                    </a:cubicBezTo>
                    <a:cubicBezTo>
                      <a:pt x="38" y="138"/>
                      <a:pt x="38" y="153"/>
                      <a:pt x="32" y="166"/>
                    </a:cubicBezTo>
                    <a:cubicBezTo>
                      <a:pt x="31" y="169"/>
                      <a:pt x="28" y="171"/>
                      <a:pt x="25" y="171"/>
                    </a:cubicBezTo>
                    <a:cubicBezTo>
                      <a:pt x="24" y="171"/>
                      <a:pt x="23" y="171"/>
                      <a:pt x="22" y="170"/>
                    </a:cubicBezTo>
                    <a:cubicBezTo>
                      <a:pt x="17" y="169"/>
                      <a:pt x="16" y="164"/>
                      <a:pt x="17" y="160"/>
                    </a:cubicBezTo>
                    <a:cubicBezTo>
                      <a:pt x="22" y="150"/>
                      <a:pt x="22" y="138"/>
                      <a:pt x="17" y="122"/>
                    </a:cubicBezTo>
                    <a:cubicBezTo>
                      <a:pt x="16" y="118"/>
                      <a:pt x="15" y="114"/>
                      <a:pt x="14" y="110"/>
                    </a:cubicBezTo>
                    <a:cubicBezTo>
                      <a:pt x="11" y="100"/>
                      <a:pt x="8" y="89"/>
                      <a:pt x="7" y="78"/>
                    </a:cubicBezTo>
                    <a:cubicBezTo>
                      <a:pt x="5" y="64"/>
                      <a:pt x="9" y="50"/>
                      <a:pt x="16" y="40"/>
                    </a:cubicBezTo>
                    <a:cubicBezTo>
                      <a:pt x="14" y="38"/>
                      <a:pt x="12" y="36"/>
                      <a:pt x="10" y="33"/>
                    </a:cubicBezTo>
                    <a:cubicBezTo>
                      <a:pt x="6" y="26"/>
                      <a:pt x="3" y="19"/>
                      <a:pt x="1" y="10"/>
                    </a:cubicBezTo>
                    <a:cubicBezTo>
                      <a:pt x="0" y="6"/>
                      <a:pt x="3" y="2"/>
                      <a:pt x="8" y="1"/>
                    </a:cubicBezTo>
                    <a:cubicBezTo>
                      <a:pt x="12" y="0"/>
                      <a:pt x="16" y="3"/>
                      <a:pt x="17" y="7"/>
                    </a:cubicBezTo>
                    <a:cubicBezTo>
                      <a:pt x="18" y="13"/>
                      <a:pt x="21" y="19"/>
                      <a:pt x="24" y="24"/>
                    </a:cubicBezTo>
                    <a:cubicBezTo>
                      <a:pt x="26" y="27"/>
                      <a:pt x="28" y="29"/>
                      <a:pt x="30" y="30"/>
                    </a:cubicBezTo>
                    <a:cubicBezTo>
                      <a:pt x="31" y="31"/>
                      <a:pt x="32" y="31"/>
                      <a:pt x="34" y="32"/>
                    </a:cubicBezTo>
                    <a:cubicBezTo>
                      <a:pt x="35" y="32"/>
                      <a:pt x="36" y="32"/>
                      <a:pt x="38" y="32"/>
                    </a:cubicBezTo>
                    <a:cubicBezTo>
                      <a:pt x="47" y="32"/>
                      <a:pt x="56" y="31"/>
                      <a:pt x="60" y="27"/>
                    </a:cubicBezTo>
                    <a:cubicBezTo>
                      <a:pt x="63" y="23"/>
                      <a:pt x="68" y="23"/>
                      <a:pt x="72" y="26"/>
                    </a:cubicBezTo>
                    <a:cubicBezTo>
                      <a:pt x="75" y="29"/>
                      <a:pt x="75" y="34"/>
                      <a:pt x="72" y="38"/>
                    </a:cubicBezTo>
                    <a:cubicBezTo>
                      <a:pt x="63" y="47"/>
                      <a:pt x="50" y="48"/>
                      <a:pt x="38" y="48"/>
                    </a:cubicBezTo>
                    <a:cubicBezTo>
                      <a:pt x="38" y="48"/>
                      <a:pt x="38" y="48"/>
                      <a:pt x="3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8" name="Freeform 34"/>
              <p:cNvSpPr>
                <a:spLocks/>
              </p:cNvSpPr>
              <p:nvPr/>
            </p:nvSpPr>
            <p:spPr bwMode="auto">
              <a:xfrm>
                <a:off x="6459382" y="3403461"/>
                <a:ext cx="58838" cy="184141"/>
              </a:xfrm>
              <a:custGeom>
                <a:avLst/>
                <a:gdLst>
                  <a:gd name="T0" fmla="*/ 22 w 38"/>
                  <a:gd name="T1" fmla="*/ 121 h 121"/>
                  <a:gd name="T2" fmla="*/ 17 w 38"/>
                  <a:gd name="T3" fmla="*/ 120 h 121"/>
                  <a:gd name="T4" fmla="*/ 15 w 38"/>
                  <a:gd name="T5" fmla="*/ 109 h 121"/>
                  <a:gd name="T6" fmla="*/ 17 w 38"/>
                  <a:gd name="T7" fmla="*/ 78 h 121"/>
                  <a:gd name="T8" fmla="*/ 13 w 38"/>
                  <a:gd name="T9" fmla="*/ 69 h 121"/>
                  <a:gd name="T10" fmla="*/ 8 w 38"/>
                  <a:gd name="T11" fmla="*/ 61 h 121"/>
                  <a:gd name="T12" fmla="*/ 10 w 38"/>
                  <a:gd name="T13" fmla="*/ 5 h 121"/>
                  <a:gd name="T14" fmla="*/ 21 w 38"/>
                  <a:gd name="T15" fmla="*/ 2 h 121"/>
                  <a:gd name="T16" fmla="*/ 24 w 38"/>
                  <a:gd name="T17" fmla="*/ 13 h 121"/>
                  <a:gd name="T18" fmla="*/ 23 w 38"/>
                  <a:gd name="T19" fmla="*/ 54 h 121"/>
                  <a:gd name="T20" fmla="*/ 27 w 38"/>
                  <a:gd name="T21" fmla="*/ 61 h 121"/>
                  <a:gd name="T22" fmla="*/ 32 w 38"/>
                  <a:gd name="T23" fmla="*/ 72 h 121"/>
                  <a:gd name="T24" fmla="*/ 28 w 38"/>
                  <a:gd name="T25" fmla="*/ 117 h 121"/>
                  <a:gd name="T26" fmla="*/ 22 w 38"/>
                  <a:gd name="T2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121">
                    <a:moveTo>
                      <a:pt x="22" y="121"/>
                    </a:moveTo>
                    <a:cubicBezTo>
                      <a:pt x="20" y="121"/>
                      <a:pt x="19" y="121"/>
                      <a:pt x="17" y="120"/>
                    </a:cubicBezTo>
                    <a:cubicBezTo>
                      <a:pt x="13" y="118"/>
                      <a:pt x="12" y="113"/>
                      <a:pt x="15" y="109"/>
                    </a:cubicBezTo>
                    <a:cubicBezTo>
                      <a:pt x="20" y="100"/>
                      <a:pt x="21" y="88"/>
                      <a:pt x="17" y="78"/>
                    </a:cubicBezTo>
                    <a:cubicBezTo>
                      <a:pt x="16" y="75"/>
                      <a:pt x="14" y="72"/>
                      <a:pt x="13" y="69"/>
                    </a:cubicBezTo>
                    <a:cubicBezTo>
                      <a:pt x="11" y="66"/>
                      <a:pt x="10" y="64"/>
                      <a:pt x="8" y="61"/>
                    </a:cubicBezTo>
                    <a:cubicBezTo>
                      <a:pt x="0" y="43"/>
                      <a:pt x="1" y="22"/>
                      <a:pt x="10" y="5"/>
                    </a:cubicBezTo>
                    <a:cubicBezTo>
                      <a:pt x="13" y="1"/>
                      <a:pt x="17" y="0"/>
                      <a:pt x="21" y="2"/>
                    </a:cubicBezTo>
                    <a:cubicBezTo>
                      <a:pt x="25" y="4"/>
                      <a:pt x="27" y="9"/>
                      <a:pt x="24" y="13"/>
                    </a:cubicBezTo>
                    <a:cubicBezTo>
                      <a:pt x="17" y="25"/>
                      <a:pt x="17" y="41"/>
                      <a:pt x="23" y="54"/>
                    </a:cubicBezTo>
                    <a:cubicBezTo>
                      <a:pt x="24" y="56"/>
                      <a:pt x="25" y="59"/>
                      <a:pt x="27" y="61"/>
                    </a:cubicBezTo>
                    <a:cubicBezTo>
                      <a:pt x="29" y="64"/>
                      <a:pt x="31" y="68"/>
                      <a:pt x="32" y="72"/>
                    </a:cubicBezTo>
                    <a:cubicBezTo>
                      <a:pt x="38" y="86"/>
                      <a:pt x="37" y="104"/>
                      <a:pt x="28" y="117"/>
                    </a:cubicBezTo>
                    <a:cubicBezTo>
                      <a:pt x="27" y="120"/>
                      <a:pt x="24" y="121"/>
                      <a:pt x="22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9" name="Freeform 35"/>
              <p:cNvSpPr>
                <a:spLocks/>
              </p:cNvSpPr>
              <p:nvPr/>
            </p:nvSpPr>
            <p:spPr bwMode="auto">
              <a:xfrm>
                <a:off x="6233836" y="3441597"/>
                <a:ext cx="61017" cy="191768"/>
              </a:xfrm>
              <a:custGeom>
                <a:avLst/>
                <a:gdLst>
                  <a:gd name="T0" fmla="*/ 23 w 40"/>
                  <a:gd name="T1" fmla="*/ 92 h 126"/>
                  <a:gd name="T2" fmla="*/ 24 w 40"/>
                  <a:gd name="T3" fmla="*/ 116 h 126"/>
                  <a:gd name="T4" fmla="*/ 19 w 40"/>
                  <a:gd name="T5" fmla="*/ 126 h 126"/>
                  <a:gd name="T6" fmla="*/ 16 w 40"/>
                  <a:gd name="T7" fmla="*/ 126 h 126"/>
                  <a:gd name="T8" fmla="*/ 9 w 40"/>
                  <a:gd name="T9" fmla="*/ 121 h 126"/>
                  <a:gd name="T10" fmla="*/ 8 w 40"/>
                  <a:gd name="T11" fmla="*/ 88 h 126"/>
                  <a:gd name="T12" fmla="*/ 12 w 40"/>
                  <a:gd name="T13" fmla="*/ 76 h 126"/>
                  <a:gd name="T14" fmla="*/ 15 w 40"/>
                  <a:gd name="T15" fmla="*/ 69 h 126"/>
                  <a:gd name="T16" fmla="*/ 4 w 40"/>
                  <a:gd name="T17" fmla="*/ 14 h 126"/>
                  <a:gd name="T18" fmla="*/ 4 w 40"/>
                  <a:gd name="T19" fmla="*/ 3 h 126"/>
                  <a:gd name="T20" fmla="*/ 15 w 40"/>
                  <a:gd name="T21" fmla="*/ 3 h 126"/>
                  <a:gd name="T22" fmla="*/ 31 w 40"/>
                  <a:gd name="T23" fmla="*/ 75 h 126"/>
                  <a:gd name="T24" fmla="*/ 27 w 40"/>
                  <a:gd name="T25" fmla="*/ 83 h 126"/>
                  <a:gd name="T26" fmla="*/ 23 w 40"/>
                  <a:gd name="T27" fmla="*/ 9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126">
                    <a:moveTo>
                      <a:pt x="23" y="92"/>
                    </a:moveTo>
                    <a:cubicBezTo>
                      <a:pt x="21" y="100"/>
                      <a:pt x="21" y="108"/>
                      <a:pt x="24" y="116"/>
                    </a:cubicBezTo>
                    <a:cubicBezTo>
                      <a:pt x="26" y="120"/>
                      <a:pt x="23" y="124"/>
                      <a:pt x="19" y="126"/>
                    </a:cubicBezTo>
                    <a:cubicBezTo>
                      <a:pt x="18" y="126"/>
                      <a:pt x="17" y="126"/>
                      <a:pt x="16" y="126"/>
                    </a:cubicBezTo>
                    <a:cubicBezTo>
                      <a:pt x="13" y="126"/>
                      <a:pt x="10" y="124"/>
                      <a:pt x="9" y="121"/>
                    </a:cubicBezTo>
                    <a:cubicBezTo>
                      <a:pt x="5" y="110"/>
                      <a:pt x="5" y="98"/>
                      <a:pt x="8" y="88"/>
                    </a:cubicBezTo>
                    <a:cubicBezTo>
                      <a:pt x="9" y="84"/>
                      <a:pt x="11" y="80"/>
                      <a:pt x="12" y="76"/>
                    </a:cubicBezTo>
                    <a:cubicBezTo>
                      <a:pt x="14" y="74"/>
                      <a:pt x="15" y="72"/>
                      <a:pt x="15" y="69"/>
                    </a:cubicBezTo>
                    <a:cubicBezTo>
                      <a:pt x="22" y="51"/>
                      <a:pt x="17" y="28"/>
                      <a:pt x="4" y="14"/>
                    </a:cubicBezTo>
                    <a:cubicBezTo>
                      <a:pt x="0" y="11"/>
                      <a:pt x="0" y="6"/>
                      <a:pt x="4" y="3"/>
                    </a:cubicBezTo>
                    <a:cubicBezTo>
                      <a:pt x="7" y="0"/>
                      <a:pt x="12" y="0"/>
                      <a:pt x="15" y="3"/>
                    </a:cubicBezTo>
                    <a:cubicBezTo>
                      <a:pt x="33" y="21"/>
                      <a:pt x="40" y="50"/>
                      <a:pt x="31" y="75"/>
                    </a:cubicBezTo>
                    <a:cubicBezTo>
                      <a:pt x="30" y="78"/>
                      <a:pt x="28" y="80"/>
                      <a:pt x="27" y="83"/>
                    </a:cubicBezTo>
                    <a:cubicBezTo>
                      <a:pt x="26" y="86"/>
                      <a:pt x="24" y="89"/>
                      <a:pt x="23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0" name="Freeform 36"/>
              <p:cNvSpPr>
                <a:spLocks/>
              </p:cNvSpPr>
              <p:nvPr/>
            </p:nvSpPr>
            <p:spPr bwMode="auto">
              <a:xfrm>
                <a:off x="6443038" y="3491718"/>
                <a:ext cx="220098" cy="292011"/>
              </a:xfrm>
              <a:custGeom>
                <a:avLst/>
                <a:gdLst>
                  <a:gd name="T0" fmla="*/ 127 w 144"/>
                  <a:gd name="T1" fmla="*/ 119 h 191"/>
                  <a:gd name="T2" fmla="*/ 122 w 144"/>
                  <a:gd name="T3" fmla="*/ 122 h 191"/>
                  <a:gd name="T4" fmla="*/ 121 w 144"/>
                  <a:gd name="T5" fmla="*/ 161 h 191"/>
                  <a:gd name="T6" fmla="*/ 114 w 144"/>
                  <a:gd name="T7" fmla="*/ 165 h 191"/>
                  <a:gd name="T8" fmla="*/ 110 w 144"/>
                  <a:gd name="T9" fmla="*/ 164 h 191"/>
                  <a:gd name="T10" fmla="*/ 107 w 144"/>
                  <a:gd name="T11" fmla="*/ 153 h 191"/>
                  <a:gd name="T12" fmla="*/ 107 w 144"/>
                  <a:gd name="T13" fmla="*/ 128 h 191"/>
                  <a:gd name="T14" fmla="*/ 95 w 144"/>
                  <a:gd name="T15" fmla="*/ 129 h 191"/>
                  <a:gd name="T16" fmla="*/ 81 w 144"/>
                  <a:gd name="T17" fmla="*/ 125 h 191"/>
                  <a:gd name="T18" fmla="*/ 72 w 144"/>
                  <a:gd name="T19" fmla="*/ 123 h 191"/>
                  <a:gd name="T20" fmla="*/ 32 w 144"/>
                  <a:gd name="T21" fmla="*/ 138 h 191"/>
                  <a:gd name="T22" fmla="*/ 28 w 144"/>
                  <a:gd name="T23" fmla="*/ 143 h 191"/>
                  <a:gd name="T24" fmla="*/ 28 w 144"/>
                  <a:gd name="T25" fmla="*/ 143 h 191"/>
                  <a:gd name="T26" fmla="*/ 52 w 144"/>
                  <a:gd name="T27" fmla="*/ 171 h 191"/>
                  <a:gd name="T28" fmla="*/ 54 w 144"/>
                  <a:gd name="T29" fmla="*/ 182 h 191"/>
                  <a:gd name="T30" fmla="*/ 47 w 144"/>
                  <a:gd name="T31" fmla="*/ 186 h 191"/>
                  <a:gd name="T32" fmla="*/ 43 w 144"/>
                  <a:gd name="T33" fmla="*/ 185 h 191"/>
                  <a:gd name="T34" fmla="*/ 20 w 144"/>
                  <a:gd name="T35" fmla="*/ 161 h 191"/>
                  <a:gd name="T36" fmla="*/ 17 w 144"/>
                  <a:gd name="T37" fmla="*/ 183 h 191"/>
                  <a:gd name="T38" fmla="*/ 9 w 144"/>
                  <a:gd name="T39" fmla="*/ 191 h 191"/>
                  <a:gd name="T40" fmla="*/ 9 w 144"/>
                  <a:gd name="T41" fmla="*/ 191 h 191"/>
                  <a:gd name="T42" fmla="*/ 0 w 144"/>
                  <a:gd name="T43" fmla="*/ 183 h 191"/>
                  <a:gd name="T44" fmla="*/ 19 w 144"/>
                  <a:gd name="T45" fmla="*/ 127 h 191"/>
                  <a:gd name="T46" fmla="*/ 76 w 144"/>
                  <a:gd name="T47" fmla="*/ 107 h 191"/>
                  <a:gd name="T48" fmla="*/ 86 w 144"/>
                  <a:gd name="T49" fmla="*/ 110 h 191"/>
                  <a:gd name="T50" fmla="*/ 97 w 144"/>
                  <a:gd name="T51" fmla="*/ 113 h 191"/>
                  <a:gd name="T52" fmla="*/ 117 w 144"/>
                  <a:gd name="T53" fmla="*/ 106 h 191"/>
                  <a:gd name="T54" fmla="*/ 127 w 144"/>
                  <a:gd name="T55" fmla="*/ 88 h 191"/>
                  <a:gd name="T56" fmla="*/ 120 w 144"/>
                  <a:gd name="T57" fmla="*/ 60 h 191"/>
                  <a:gd name="T58" fmla="*/ 117 w 144"/>
                  <a:gd name="T59" fmla="*/ 51 h 191"/>
                  <a:gd name="T60" fmla="*/ 121 w 144"/>
                  <a:gd name="T61" fmla="*/ 3 h 191"/>
                  <a:gd name="T62" fmla="*/ 132 w 144"/>
                  <a:gd name="T63" fmla="*/ 3 h 191"/>
                  <a:gd name="T64" fmla="*/ 132 w 144"/>
                  <a:gd name="T65" fmla="*/ 14 h 191"/>
                  <a:gd name="T66" fmla="*/ 132 w 144"/>
                  <a:gd name="T67" fmla="*/ 45 h 191"/>
                  <a:gd name="T68" fmla="*/ 135 w 144"/>
                  <a:gd name="T69" fmla="*/ 54 h 191"/>
                  <a:gd name="T70" fmla="*/ 144 w 144"/>
                  <a:gd name="T71" fmla="*/ 89 h 191"/>
                  <a:gd name="T72" fmla="*/ 127 w 144"/>
                  <a:gd name="T73" fmla="*/ 119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4" h="191">
                    <a:moveTo>
                      <a:pt x="127" y="119"/>
                    </a:moveTo>
                    <a:cubicBezTo>
                      <a:pt x="126" y="120"/>
                      <a:pt x="124" y="121"/>
                      <a:pt x="122" y="122"/>
                    </a:cubicBezTo>
                    <a:cubicBezTo>
                      <a:pt x="129" y="134"/>
                      <a:pt x="128" y="150"/>
                      <a:pt x="121" y="161"/>
                    </a:cubicBezTo>
                    <a:cubicBezTo>
                      <a:pt x="120" y="164"/>
                      <a:pt x="117" y="165"/>
                      <a:pt x="114" y="165"/>
                    </a:cubicBezTo>
                    <a:cubicBezTo>
                      <a:pt x="113" y="165"/>
                      <a:pt x="111" y="165"/>
                      <a:pt x="110" y="164"/>
                    </a:cubicBezTo>
                    <a:cubicBezTo>
                      <a:pt x="106" y="162"/>
                      <a:pt x="105" y="157"/>
                      <a:pt x="107" y="153"/>
                    </a:cubicBezTo>
                    <a:cubicBezTo>
                      <a:pt x="112" y="146"/>
                      <a:pt x="112" y="135"/>
                      <a:pt x="107" y="128"/>
                    </a:cubicBezTo>
                    <a:cubicBezTo>
                      <a:pt x="103" y="129"/>
                      <a:pt x="99" y="129"/>
                      <a:pt x="95" y="129"/>
                    </a:cubicBezTo>
                    <a:cubicBezTo>
                      <a:pt x="90" y="128"/>
                      <a:pt x="86" y="126"/>
                      <a:pt x="81" y="125"/>
                    </a:cubicBezTo>
                    <a:cubicBezTo>
                      <a:pt x="78" y="124"/>
                      <a:pt x="75" y="123"/>
                      <a:pt x="72" y="123"/>
                    </a:cubicBezTo>
                    <a:cubicBezTo>
                      <a:pt x="58" y="120"/>
                      <a:pt x="42" y="126"/>
                      <a:pt x="32" y="138"/>
                    </a:cubicBezTo>
                    <a:cubicBezTo>
                      <a:pt x="30" y="139"/>
                      <a:pt x="29" y="141"/>
                      <a:pt x="28" y="143"/>
                    </a:cubicBezTo>
                    <a:cubicBezTo>
                      <a:pt x="28" y="143"/>
                      <a:pt x="28" y="143"/>
                      <a:pt x="28" y="143"/>
                    </a:cubicBezTo>
                    <a:cubicBezTo>
                      <a:pt x="33" y="154"/>
                      <a:pt x="42" y="164"/>
                      <a:pt x="52" y="171"/>
                    </a:cubicBezTo>
                    <a:cubicBezTo>
                      <a:pt x="56" y="174"/>
                      <a:pt x="56" y="179"/>
                      <a:pt x="54" y="182"/>
                    </a:cubicBezTo>
                    <a:cubicBezTo>
                      <a:pt x="52" y="185"/>
                      <a:pt x="50" y="186"/>
                      <a:pt x="47" y="186"/>
                    </a:cubicBezTo>
                    <a:cubicBezTo>
                      <a:pt x="46" y="186"/>
                      <a:pt x="44" y="186"/>
                      <a:pt x="43" y="185"/>
                    </a:cubicBezTo>
                    <a:cubicBezTo>
                      <a:pt x="33" y="178"/>
                      <a:pt x="26" y="170"/>
                      <a:pt x="20" y="161"/>
                    </a:cubicBezTo>
                    <a:cubicBezTo>
                      <a:pt x="18" y="168"/>
                      <a:pt x="17" y="175"/>
                      <a:pt x="17" y="183"/>
                    </a:cubicBezTo>
                    <a:cubicBezTo>
                      <a:pt x="17" y="188"/>
                      <a:pt x="13" y="191"/>
                      <a:pt x="9" y="191"/>
                    </a:cubicBezTo>
                    <a:cubicBezTo>
                      <a:pt x="9" y="191"/>
                      <a:pt x="9" y="191"/>
                      <a:pt x="9" y="191"/>
                    </a:cubicBezTo>
                    <a:cubicBezTo>
                      <a:pt x="4" y="191"/>
                      <a:pt x="1" y="188"/>
                      <a:pt x="0" y="183"/>
                    </a:cubicBezTo>
                    <a:cubicBezTo>
                      <a:pt x="0" y="162"/>
                      <a:pt x="7" y="142"/>
                      <a:pt x="19" y="127"/>
                    </a:cubicBezTo>
                    <a:cubicBezTo>
                      <a:pt x="34" y="111"/>
                      <a:pt x="56" y="103"/>
                      <a:pt x="76" y="107"/>
                    </a:cubicBezTo>
                    <a:cubicBezTo>
                      <a:pt x="79" y="108"/>
                      <a:pt x="83" y="109"/>
                      <a:pt x="86" y="110"/>
                    </a:cubicBezTo>
                    <a:cubicBezTo>
                      <a:pt x="90" y="111"/>
                      <a:pt x="94" y="112"/>
                      <a:pt x="97" y="113"/>
                    </a:cubicBezTo>
                    <a:cubicBezTo>
                      <a:pt x="104" y="113"/>
                      <a:pt x="111" y="111"/>
                      <a:pt x="117" y="106"/>
                    </a:cubicBezTo>
                    <a:cubicBezTo>
                      <a:pt x="123" y="101"/>
                      <a:pt x="127" y="95"/>
                      <a:pt x="127" y="88"/>
                    </a:cubicBezTo>
                    <a:cubicBezTo>
                      <a:pt x="128" y="79"/>
                      <a:pt x="124" y="70"/>
                      <a:pt x="120" y="60"/>
                    </a:cubicBezTo>
                    <a:cubicBezTo>
                      <a:pt x="119" y="57"/>
                      <a:pt x="118" y="54"/>
                      <a:pt x="117" y="51"/>
                    </a:cubicBezTo>
                    <a:cubicBezTo>
                      <a:pt x="109" y="31"/>
                      <a:pt x="111" y="14"/>
                      <a:pt x="121" y="3"/>
                    </a:cubicBezTo>
                    <a:cubicBezTo>
                      <a:pt x="124" y="0"/>
                      <a:pt x="129" y="0"/>
                      <a:pt x="132" y="3"/>
                    </a:cubicBezTo>
                    <a:cubicBezTo>
                      <a:pt x="135" y="6"/>
                      <a:pt x="135" y="11"/>
                      <a:pt x="132" y="14"/>
                    </a:cubicBezTo>
                    <a:cubicBezTo>
                      <a:pt x="124" y="23"/>
                      <a:pt x="129" y="39"/>
                      <a:pt x="132" y="45"/>
                    </a:cubicBezTo>
                    <a:cubicBezTo>
                      <a:pt x="133" y="48"/>
                      <a:pt x="134" y="51"/>
                      <a:pt x="135" y="54"/>
                    </a:cubicBezTo>
                    <a:cubicBezTo>
                      <a:pt x="140" y="65"/>
                      <a:pt x="144" y="76"/>
                      <a:pt x="144" y="89"/>
                    </a:cubicBezTo>
                    <a:cubicBezTo>
                      <a:pt x="143" y="100"/>
                      <a:pt x="137" y="111"/>
                      <a:pt x="127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1" name="Freeform 37"/>
              <p:cNvSpPr>
                <a:spLocks/>
              </p:cNvSpPr>
              <p:nvPr/>
            </p:nvSpPr>
            <p:spPr bwMode="auto">
              <a:xfrm>
                <a:off x="6200059" y="3792445"/>
                <a:ext cx="120945" cy="171066"/>
              </a:xfrm>
              <a:custGeom>
                <a:avLst/>
                <a:gdLst>
                  <a:gd name="T0" fmla="*/ 73 w 79"/>
                  <a:gd name="T1" fmla="*/ 75 h 112"/>
                  <a:gd name="T2" fmla="*/ 70 w 79"/>
                  <a:gd name="T3" fmla="*/ 75 h 112"/>
                  <a:gd name="T4" fmla="*/ 62 w 79"/>
                  <a:gd name="T5" fmla="*/ 71 h 112"/>
                  <a:gd name="T6" fmla="*/ 48 w 79"/>
                  <a:gd name="T7" fmla="*/ 54 h 112"/>
                  <a:gd name="T8" fmla="*/ 40 w 79"/>
                  <a:gd name="T9" fmla="*/ 51 h 112"/>
                  <a:gd name="T10" fmla="*/ 16 w 79"/>
                  <a:gd name="T11" fmla="*/ 109 h 112"/>
                  <a:gd name="T12" fmla="*/ 10 w 79"/>
                  <a:gd name="T13" fmla="*/ 112 h 112"/>
                  <a:gd name="T14" fmla="*/ 5 w 79"/>
                  <a:gd name="T15" fmla="*/ 110 h 112"/>
                  <a:gd name="T16" fmla="*/ 4 w 79"/>
                  <a:gd name="T17" fmla="*/ 99 h 112"/>
                  <a:gd name="T18" fmla="*/ 24 w 79"/>
                  <a:gd name="T19" fmla="*/ 45 h 112"/>
                  <a:gd name="T20" fmla="*/ 21 w 79"/>
                  <a:gd name="T21" fmla="*/ 43 h 112"/>
                  <a:gd name="T22" fmla="*/ 1 w 79"/>
                  <a:gd name="T23" fmla="*/ 11 h 112"/>
                  <a:gd name="T24" fmla="*/ 7 w 79"/>
                  <a:gd name="T25" fmla="*/ 1 h 112"/>
                  <a:gd name="T26" fmla="*/ 17 w 79"/>
                  <a:gd name="T27" fmla="*/ 6 h 112"/>
                  <a:gd name="T28" fmla="*/ 30 w 79"/>
                  <a:gd name="T29" fmla="*/ 30 h 112"/>
                  <a:gd name="T30" fmla="*/ 42 w 79"/>
                  <a:gd name="T31" fmla="*/ 35 h 112"/>
                  <a:gd name="T32" fmla="*/ 56 w 79"/>
                  <a:gd name="T33" fmla="*/ 40 h 112"/>
                  <a:gd name="T34" fmla="*/ 77 w 79"/>
                  <a:gd name="T35" fmla="*/ 64 h 112"/>
                  <a:gd name="T36" fmla="*/ 73 w 79"/>
                  <a:gd name="T37" fmla="*/ 7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112">
                    <a:moveTo>
                      <a:pt x="73" y="75"/>
                    </a:moveTo>
                    <a:cubicBezTo>
                      <a:pt x="72" y="75"/>
                      <a:pt x="71" y="75"/>
                      <a:pt x="70" y="75"/>
                    </a:cubicBezTo>
                    <a:cubicBezTo>
                      <a:pt x="67" y="75"/>
                      <a:pt x="64" y="74"/>
                      <a:pt x="62" y="71"/>
                    </a:cubicBezTo>
                    <a:cubicBezTo>
                      <a:pt x="58" y="63"/>
                      <a:pt x="54" y="58"/>
                      <a:pt x="48" y="54"/>
                    </a:cubicBezTo>
                    <a:cubicBezTo>
                      <a:pt x="46" y="53"/>
                      <a:pt x="43" y="52"/>
                      <a:pt x="40" y="51"/>
                    </a:cubicBezTo>
                    <a:cubicBezTo>
                      <a:pt x="38" y="74"/>
                      <a:pt x="26" y="99"/>
                      <a:pt x="16" y="109"/>
                    </a:cubicBezTo>
                    <a:cubicBezTo>
                      <a:pt x="15" y="111"/>
                      <a:pt x="12" y="112"/>
                      <a:pt x="10" y="112"/>
                    </a:cubicBezTo>
                    <a:cubicBezTo>
                      <a:pt x="8" y="112"/>
                      <a:pt x="6" y="112"/>
                      <a:pt x="5" y="110"/>
                    </a:cubicBezTo>
                    <a:cubicBezTo>
                      <a:pt x="1" y="107"/>
                      <a:pt x="1" y="102"/>
                      <a:pt x="4" y="99"/>
                    </a:cubicBezTo>
                    <a:cubicBezTo>
                      <a:pt x="13" y="88"/>
                      <a:pt x="25" y="63"/>
                      <a:pt x="24" y="45"/>
                    </a:cubicBezTo>
                    <a:cubicBezTo>
                      <a:pt x="23" y="44"/>
                      <a:pt x="22" y="44"/>
                      <a:pt x="21" y="43"/>
                    </a:cubicBezTo>
                    <a:cubicBezTo>
                      <a:pt x="9" y="35"/>
                      <a:pt x="4" y="21"/>
                      <a:pt x="1" y="11"/>
                    </a:cubicBezTo>
                    <a:cubicBezTo>
                      <a:pt x="0" y="6"/>
                      <a:pt x="2" y="2"/>
                      <a:pt x="7" y="1"/>
                    </a:cubicBezTo>
                    <a:cubicBezTo>
                      <a:pt x="11" y="0"/>
                      <a:pt x="16" y="2"/>
                      <a:pt x="17" y="6"/>
                    </a:cubicBezTo>
                    <a:cubicBezTo>
                      <a:pt x="20" y="18"/>
                      <a:pt x="24" y="26"/>
                      <a:pt x="30" y="30"/>
                    </a:cubicBezTo>
                    <a:cubicBezTo>
                      <a:pt x="33" y="32"/>
                      <a:pt x="38" y="33"/>
                      <a:pt x="42" y="35"/>
                    </a:cubicBezTo>
                    <a:cubicBezTo>
                      <a:pt x="47" y="36"/>
                      <a:pt x="52" y="38"/>
                      <a:pt x="56" y="40"/>
                    </a:cubicBezTo>
                    <a:cubicBezTo>
                      <a:pt x="64" y="45"/>
                      <a:pt x="71" y="53"/>
                      <a:pt x="77" y="64"/>
                    </a:cubicBezTo>
                    <a:cubicBezTo>
                      <a:pt x="79" y="68"/>
                      <a:pt x="77" y="73"/>
                      <a:pt x="73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2" name="Freeform 38"/>
              <p:cNvSpPr>
                <a:spLocks/>
              </p:cNvSpPr>
              <p:nvPr/>
            </p:nvSpPr>
            <p:spPr bwMode="auto">
              <a:xfrm>
                <a:off x="6690376" y="3798983"/>
                <a:ext cx="103511" cy="157991"/>
              </a:xfrm>
              <a:custGeom>
                <a:avLst/>
                <a:gdLst>
                  <a:gd name="T0" fmla="*/ 26 w 68"/>
                  <a:gd name="T1" fmla="*/ 94 h 104"/>
                  <a:gd name="T2" fmla="*/ 32 w 68"/>
                  <a:gd name="T3" fmla="*/ 83 h 104"/>
                  <a:gd name="T4" fmla="*/ 34 w 68"/>
                  <a:gd name="T5" fmla="*/ 81 h 104"/>
                  <a:gd name="T6" fmla="*/ 39 w 68"/>
                  <a:gd name="T7" fmla="*/ 58 h 104"/>
                  <a:gd name="T8" fmla="*/ 37 w 68"/>
                  <a:gd name="T9" fmla="*/ 41 h 104"/>
                  <a:gd name="T10" fmla="*/ 24 w 68"/>
                  <a:gd name="T11" fmla="*/ 43 h 104"/>
                  <a:gd name="T12" fmla="*/ 6 w 68"/>
                  <a:gd name="T13" fmla="*/ 39 h 104"/>
                  <a:gd name="T14" fmla="*/ 2 w 68"/>
                  <a:gd name="T15" fmla="*/ 29 h 104"/>
                  <a:gd name="T16" fmla="*/ 13 w 68"/>
                  <a:gd name="T17" fmla="*/ 24 h 104"/>
                  <a:gd name="T18" fmla="*/ 36 w 68"/>
                  <a:gd name="T19" fmla="*/ 24 h 104"/>
                  <a:gd name="T20" fmla="*/ 36 w 68"/>
                  <a:gd name="T21" fmla="*/ 24 h 104"/>
                  <a:gd name="T22" fmla="*/ 41 w 68"/>
                  <a:gd name="T23" fmla="*/ 21 h 104"/>
                  <a:gd name="T24" fmla="*/ 41 w 68"/>
                  <a:gd name="T25" fmla="*/ 21 h 104"/>
                  <a:gd name="T26" fmla="*/ 52 w 68"/>
                  <a:gd name="T27" fmla="*/ 7 h 104"/>
                  <a:gd name="T28" fmla="*/ 62 w 68"/>
                  <a:gd name="T29" fmla="*/ 2 h 104"/>
                  <a:gd name="T30" fmla="*/ 67 w 68"/>
                  <a:gd name="T31" fmla="*/ 12 h 104"/>
                  <a:gd name="T32" fmla="*/ 52 w 68"/>
                  <a:gd name="T33" fmla="*/ 33 h 104"/>
                  <a:gd name="T34" fmla="*/ 55 w 68"/>
                  <a:gd name="T35" fmla="*/ 57 h 104"/>
                  <a:gd name="T36" fmla="*/ 47 w 68"/>
                  <a:gd name="T37" fmla="*/ 90 h 104"/>
                  <a:gd name="T38" fmla="*/ 45 w 68"/>
                  <a:gd name="T39" fmla="*/ 93 h 104"/>
                  <a:gd name="T40" fmla="*/ 42 w 68"/>
                  <a:gd name="T41" fmla="*/ 98 h 104"/>
                  <a:gd name="T42" fmla="*/ 34 w 68"/>
                  <a:gd name="T43" fmla="*/ 104 h 104"/>
                  <a:gd name="T44" fmla="*/ 32 w 68"/>
                  <a:gd name="T45" fmla="*/ 104 h 104"/>
                  <a:gd name="T46" fmla="*/ 26 w 68"/>
                  <a:gd name="T47" fmla="*/ 9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8" h="104">
                    <a:moveTo>
                      <a:pt x="26" y="94"/>
                    </a:moveTo>
                    <a:cubicBezTo>
                      <a:pt x="27" y="90"/>
                      <a:pt x="30" y="86"/>
                      <a:pt x="32" y="83"/>
                    </a:cubicBezTo>
                    <a:cubicBezTo>
                      <a:pt x="32" y="82"/>
                      <a:pt x="33" y="82"/>
                      <a:pt x="34" y="81"/>
                    </a:cubicBezTo>
                    <a:cubicBezTo>
                      <a:pt x="39" y="73"/>
                      <a:pt x="39" y="64"/>
                      <a:pt x="39" y="58"/>
                    </a:cubicBezTo>
                    <a:cubicBezTo>
                      <a:pt x="39" y="52"/>
                      <a:pt x="38" y="46"/>
                      <a:pt x="37" y="41"/>
                    </a:cubicBezTo>
                    <a:cubicBezTo>
                      <a:pt x="33" y="42"/>
                      <a:pt x="28" y="43"/>
                      <a:pt x="24" y="43"/>
                    </a:cubicBezTo>
                    <a:cubicBezTo>
                      <a:pt x="18" y="43"/>
                      <a:pt x="12" y="42"/>
                      <a:pt x="6" y="39"/>
                    </a:cubicBezTo>
                    <a:cubicBezTo>
                      <a:pt x="2" y="37"/>
                      <a:pt x="0" y="33"/>
                      <a:pt x="2" y="29"/>
                    </a:cubicBezTo>
                    <a:cubicBezTo>
                      <a:pt x="4" y="24"/>
                      <a:pt x="9" y="23"/>
                      <a:pt x="13" y="24"/>
                    </a:cubicBezTo>
                    <a:cubicBezTo>
                      <a:pt x="20" y="28"/>
                      <a:pt x="29" y="27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7" y="23"/>
                      <a:pt x="39" y="22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50" y="12"/>
                      <a:pt x="52" y="7"/>
                    </a:cubicBezTo>
                    <a:cubicBezTo>
                      <a:pt x="53" y="2"/>
                      <a:pt x="58" y="0"/>
                      <a:pt x="62" y="2"/>
                    </a:cubicBezTo>
                    <a:cubicBezTo>
                      <a:pt x="66" y="3"/>
                      <a:pt x="68" y="7"/>
                      <a:pt x="67" y="12"/>
                    </a:cubicBezTo>
                    <a:cubicBezTo>
                      <a:pt x="64" y="20"/>
                      <a:pt x="59" y="28"/>
                      <a:pt x="52" y="33"/>
                    </a:cubicBezTo>
                    <a:cubicBezTo>
                      <a:pt x="53" y="41"/>
                      <a:pt x="55" y="49"/>
                      <a:pt x="55" y="57"/>
                    </a:cubicBezTo>
                    <a:cubicBezTo>
                      <a:pt x="56" y="70"/>
                      <a:pt x="53" y="81"/>
                      <a:pt x="47" y="90"/>
                    </a:cubicBezTo>
                    <a:cubicBezTo>
                      <a:pt x="46" y="91"/>
                      <a:pt x="46" y="92"/>
                      <a:pt x="45" y="93"/>
                    </a:cubicBezTo>
                    <a:cubicBezTo>
                      <a:pt x="43" y="95"/>
                      <a:pt x="42" y="97"/>
                      <a:pt x="42" y="98"/>
                    </a:cubicBezTo>
                    <a:cubicBezTo>
                      <a:pt x="41" y="102"/>
                      <a:pt x="37" y="104"/>
                      <a:pt x="34" y="104"/>
                    </a:cubicBezTo>
                    <a:cubicBezTo>
                      <a:pt x="33" y="104"/>
                      <a:pt x="32" y="104"/>
                      <a:pt x="32" y="104"/>
                    </a:cubicBezTo>
                    <a:cubicBezTo>
                      <a:pt x="27" y="103"/>
                      <a:pt x="25" y="98"/>
                      <a:pt x="26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3" name="Freeform 39"/>
              <p:cNvSpPr>
                <a:spLocks/>
              </p:cNvSpPr>
              <p:nvPr/>
            </p:nvSpPr>
            <p:spPr bwMode="auto">
              <a:xfrm>
                <a:off x="6678390" y="3960242"/>
                <a:ext cx="62107" cy="212470"/>
              </a:xfrm>
              <a:custGeom>
                <a:avLst/>
                <a:gdLst>
                  <a:gd name="T0" fmla="*/ 23 w 41"/>
                  <a:gd name="T1" fmla="*/ 139 h 139"/>
                  <a:gd name="T2" fmla="*/ 18 w 41"/>
                  <a:gd name="T3" fmla="*/ 137 h 139"/>
                  <a:gd name="T4" fmla="*/ 17 w 41"/>
                  <a:gd name="T5" fmla="*/ 126 h 139"/>
                  <a:gd name="T6" fmla="*/ 25 w 41"/>
                  <a:gd name="T7" fmla="*/ 87 h 139"/>
                  <a:gd name="T8" fmla="*/ 23 w 41"/>
                  <a:gd name="T9" fmla="*/ 71 h 139"/>
                  <a:gd name="T10" fmla="*/ 17 w 41"/>
                  <a:gd name="T11" fmla="*/ 63 h 139"/>
                  <a:gd name="T12" fmla="*/ 15 w 41"/>
                  <a:gd name="T13" fmla="*/ 59 h 139"/>
                  <a:gd name="T14" fmla="*/ 4 w 41"/>
                  <a:gd name="T15" fmla="*/ 7 h 139"/>
                  <a:gd name="T16" fmla="*/ 13 w 41"/>
                  <a:gd name="T17" fmla="*/ 1 h 139"/>
                  <a:gd name="T18" fmla="*/ 20 w 41"/>
                  <a:gd name="T19" fmla="*/ 10 h 139"/>
                  <a:gd name="T20" fmla="*/ 28 w 41"/>
                  <a:gd name="T21" fmla="*/ 50 h 139"/>
                  <a:gd name="T22" fmla="*/ 30 w 41"/>
                  <a:gd name="T23" fmla="*/ 53 h 139"/>
                  <a:gd name="T24" fmla="*/ 37 w 41"/>
                  <a:gd name="T25" fmla="*/ 65 h 139"/>
                  <a:gd name="T26" fmla="*/ 41 w 41"/>
                  <a:gd name="T27" fmla="*/ 87 h 139"/>
                  <a:gd name="T28" fmla="*/ 30 w 41"/>
                  <a:gd name="T29" fmla="*/ 136 h 139"/>
                  <a:gd name="T30" fmla="*/ 23 w 41"/>
                  <a:gd name="T31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" h="139">
                    <a:moveTo>
                      <a:pt x="23" y="139"/>
                    </a:moveTo>
                    <a:cubicBezTo>
                      <a:pt x="21" y="139"/>
                      <a:pt x="20" y="139"/>
                      <a:pt x="18" y="137"/>
                    </a:cubicBezTo>
                    <a:cubicBezTo>
                      <a:pt x="15" y="135"/>
                      <a:pt x="14" y="130"/>
                      <a:pt x="17" y="126"/>
                    </a:cubicBezTo>
                    <a:cubicBezTo>
                      <a:pt x="25" y="117"/>
                      <a:pt x="25" y="102"/>
                      <a:pt x="25" y="87"/>
                    </a:cubicBezTo>
                    <a:cubicBezTo>
                      <a:pt x="25" y="81"/>
                      <a:pt x="25" y="76"/>
                      <a:pt x="23" y="71"/>
                    </a:cubicBezTo>
                    <a:cubicBezTo>
                      <a:pt x="21" y="68"/>
                      <a:pt x="19" y="66"/>
                      <a:pt x="17" y="63"/>
                    </a:cubicBezTo>
                    <a:cubicBezTo>
                      <a:pt x="16" y="62"/>
                      <a:pt x="15" y="60"/>
                      <a:pt x="15" y="59"/>
                    </a:cubicBezTo>
                    <a:cubicBezTo>
                      <a:pt x="4" y="44"/>
                      <a:pt x="0" y="25"/>
                      <a:pt x="4" y="7"/>
                    </a:cubicBezTo>
                    <a:cubicBezTo>
                      <a:pt x="4" y="3"/>
                      <a:pt x="9" y="0"/>
                      <a:pt x="13" y="1"/>
                    </a:cubicBezTo>
                    <a:cubicBezTo>
                      <a:pt x="17" y="2"/>
                      <a:pt x="20" y="6"/>
                      <a:pt x="20" y="10"/>
                    </a:cubicBezTo>
                    <a:cubicBezTo>
                      <a:pt x="17" y="24"/>
                      <a:pt x="20" y="38"/>
                      <a:pt x="28" y="50"/>
                    </a:cubicBezTo>
                    <a:cubicBezTo>
                      <a:pt x="29" y="51"/>
                      <a:pt x="30" y="52"/>
                      <a:pt x="30" y="53"/>
                    </a:cubicBezTo>
                    <a:cubicBezTo>
                      <a:pt x="33" y="57"/>
                      <a:pt x="36" y="60"/>
                      <a:pt x="37" y="65"/>
                    </a:cubicBezTo>
                    <a:cubicBezTo>
                      <a:pt x="41" y="72"/>
                      <a:pt x="41" y="80"/>
                      <a:pt x="41" y="87"/>
                    </a:cubicBezTo>
                    <a:cubicBezTo>
                      <a:pt x="41" y="105"/>
                      <a:pt x="40" y="122"/>
                      <a:pt x="30" y="136"/>
                    </a:cubicBezTo>
                    <a:cubicBezTo>
                      <a:pt x="28" y="138"/>
                      <a:pt x="26" y="139"/>
                      <a:pt x="23" y="1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4" name="Freeform 40"/>
              <p:cNvSpPr>
                <a:spLocks/>
              </p:cNvSpPr>
              <p:nvPr/>
            </p:nvSpPr>
            <p:spPr bwMode="auto">
              <a:xfrm>
                <a:off x="6431053" y="4153100"/>
                <a:ext cx="297459" cy="332326"/>
              </a:xfrm>
              <a:custGeom>
                <a:avLst/>
                <a:gdLst>
                  <a:gd name="T0" fmla="*/ 92 w 195"/>
                  <a:gd name="T1" fmla="*/ 133 h 218"/>
                  <a:gd name="T2" fmla="*/ 89 w 195"/>
                  <a:gd name="T3" fmla="*/ 137 h 218"/>
                  <a:gd name="T4" fmla="*/ 33 w 195"/>
                  <a:gd name="T5" fmla="*/ 170 h 218"/>
                  <a:gd name="T6" fmla="*/ 33 w 195"/>
                  <a:gd name="T7" fmla="*/ 171 h 218"/>
                  <a:gd name="T8" fmla="*/ 16 w 195"/>
                  <a:gd name="T9" fmla="*/ 214 h 218"/>
                  <a:gd name="T10" fmla="*/ 9 w 195"/>
                  <a:gd name="T11" fmla="*/ 218 h 218"/>
                  <a:gd name="T12" fmla="*/ 5 w 195"/>
                  <a:gd name="T13" fmla="*/ 217 h 218"/>
                  <a:gd name="T14" fmla="*/ 2 w 195"/>
                  <a:gd name="T15" fmla="*/ 206 h 218"/>
                  <a:gd name="T16" fmla="*/ 17 w 195"/>
                  <a:gd name="T17" fmla="*/ 169 h 218"/>
                  <a:gd name="T18" fmla="*/ 7 w 195"/>
                  <a:gd name="T19" fmla="*/ 136 h 218"/>
                  <a:gd name="T20" fmla="*/ 6 w 195"/>
                  <a:gd name="T21" fmla="*/ 125 h 218"/>
                  <a:gd name="T22" fmla="*/ 17 w 195"/>
                  <a:gd name="T23" fmla="*/ 124 h 218"/>
                  <a:gd name="T24" fmla="*/ 33 w 195"/>
                  <a:gd name="T25" fmla="*/ 154 h 218"/>
                  <a:gd name="T26" fmla="*/ 76 w 195"/>
                  <a:gd name="T27" fmla="*/ 127 h 218"/>
                  <a:gd name="T28" fmla="*/ 79 w 195"/>
                  <a:gd name="T29" fmla="*/ 123 h 218"/>
                  <a:gd name="T30" fmla="*/ 110 w 195"/>
                  <a:gd name="T31" fmla="*/ 101 h 218"/>
                  <a:gd name="T32" fmla="*/ 122 w 195"/>
                  <a:gd name="T33" fmla="*/ 102 h 218"/>
                  <a:gd name="T34" fmla="*/ 130 w 195"/>
                  <a:gd name="T35" fmla="*/ 103 h 218"/>
                  <a:gd name="T36" fmla="*/ 133 w 195"/>
                  <a:gd name="T37" fmla="*/ 102 h 218"/>
                  <a:gd name="T38" fmla="*/ 137 w 195"/>
                  <a:gd name="T39" fmla="*/ 94 h 218"/>
                  <a:gd name="T40" fmla="*/ 144 w 195"/>
                  <a:gd name="T41" fmla="*/ 83 h 218"/>
                  <a:gd name="T42" fmla="*/ 145 w 195"/>
                  <a:gd name="T43" fmla="*/ 81 h 218"/>
                  <a:gd name="T44" fmla="*/ 146 w 195"/>
                  <a:gd name="T45" fmla="*/ 79 h 218"/>
                  <a:gd name="T46" fmla="*/ 149 w 195"/>
                  <a:gd name="T47" fmla="*/ 45 h 218"/>
                  <a:gd name="T48" fmla="*/ 129 w 195"/>
                  <a:gd name="T49" fmla="*/ 18 h 218"/>
                  <a:gd name="T50" fmla="*/ 122 w 195"/>
                  <a:gd name="T51" fmla="*/ 15 h 218"/>
                  <a:gd name="T52" fmla="*/ 124 w 195"/>
                  <a:gd name="T53" fmla="*/ 4 h 218"/>
                  <a:gd name="T54" fmla="*/ 136 w 195"/>
                  <a:gd name="T55" fmla="*/ 4 h 218"/>
                  <a:gd name="T56" fmla="*/ 165 w 195"/>
                  <a:gd name="T57" fmla="*/ 41 h 218"/>
                  <a:gd name="T58" fmla="*/ 166 w 195"/>
                  <a:gd name="T59" fmla="*/ 71 h 218"/>
                  <a:gd name="T60" fmla="*/ 179 w 195"/>
                  <a:gd name="T61" fmla="*/ 65 h 218"/>
                  <a:gd name="T62" fmla="*/ 191 w 195"/>
                  <a:gd name="T63" fmla="*/ 63 h 218"/>
                  <a:gd name="T64" fmla="*/ 192 w 195"/>
                  <a:gd name="T65" fmla="*/ 74 h 218"/>
                  <a:gd name="T66" fmla="*/ 170 w 195"/>
                  <a:gd name="T67" fmla="*/ 87 h 218"/>
                  <a:gd name="T68" fmla="*/ 156 w 195"/>
                  <a:gd name="T69" fmla="*/ 93 h 218"/>
                  <a:gd name="T70" fmla="*/ 152 w 195"/>
                  <a:gd name="T71" fmla="*/ 101 h 218"/>
                  <a:gd name="T72" fmla="*/ 146 w 195"/>
                  <a:gd name="T73" fmla="*/ 112 h 218"/>
                  <a:gd name="T74" fmla="*/ 155 w 195"/>
                  <a:gd name="T75" fmla="*/ 174 h 218"/>
                  <a:gd name="T76" fmla="*/ 147 w 195"/>
                  <a:gd name="T77" fmla="*/ 180 h 218"/>
                  <a:gd name="T78" fmla="*/ 145 w 195"/>
                  <a:gd name="T79" fmla="*/ 180 h 218"/>
                  <a:gd name="T80" fmla="*/ 139 w 195"/>
                  <a:gd name="T81" fmla="*/ 170 h 218"/>
                  <a:gd name="T82" fmla="*/ 131 w 195"/>
                  <a:gd name="T83" fmla="*/ 119 h 218"/>
                  <a:gd name="T84" fmla="*/ 119 w 195"/>
                  <a:gd name="T85" fmla="*/ 118 h 218"/>
                  <a:gd name="T86" fmla="*/ 111 w 195"/>
                  <a:gd name="T87" fmla="*/ 117 h 218"/>
                  <a:gd name="T88" fmla="*/ 92 w 195"/>
                  <a:gd name="T89" fmla="*/ 13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" h="218">
                    <a:moveTo>
                      <a:pt x="92" y="133"/>
                    </a:moveTo>
                    <a:cubicBezTo>
                      <a:pt x="91" y="135"/>
                      <a:pt x="90" y="136"/>
                      <a:pt x="89" y="137"/>
                    </a:cubicBezTo>
                    <a:cubicBezTo>
                      <a:pt x="79" y="150"/>
                      <a:pt x="55" y="170"/>
                      <a:pt x="33" y="170"/>
                    </a:cubicBezTo>
                    <a:cubicBezTo>
                      <a:pt x="33" y="170"/>
                      <a:pt x="33" y="171"/>
                      <a:pt x="33" y="171"/>
                    </a:cubicBezTo>
                    <a:cubicBezTo>
                      <a:pt x="31" y="187"/>
                      <a:pt x="23" y="202"/>
                      <a:pt x="16" y="214"/>
                    </a:cubicBezTo>
                    <a:cubicBezTo>
                      <a:pt x="15" y="217"/>
                      <a:pt x="12" y="218"/>
                      <a:pt x="9" y="218"/>
                    </a:cubicBezTo>
                    <a:cubicBezTo>
                      <a:pt x="8" y="218"/>
                      <a:pt x="6" y="218"/>
                      <a:pt x="5" y="217"/>
                    </a:cubicBezTo>
                    <a:cubicBezTo>
                      <a:pt x="1" y="215"/>
                      <a:pt x="0" y="210"/>
                      <a:pt x="2" y="206"/>
                    </a:cubicBezTo>
                    <a:cubicBezTo>
                      <a:pt x="9" y="195"/>
                      <a:pt x="15" y="182"/>
                      <a:pt x="17" y="169"/>
                    </a:cubicBezTo>
                    <a:cubicBezTo>
                      <a:pt x="18" y="156"/>
                      <a:pt x="15" y="143"/>
                      <a:pt x="7" y="136"/>
                    </a:cubicBezTo>
                    <a:cubicBezTo>
                      <a:pt x="3" y="133"/>
                      <a:pt x="3" y="128"/>
                      <a:pt x="6" y="125"/>
                    </a:cubicBezTo>
                    <a:cubicBezTo>
                      <a:pt x="9" y="121"/>
                      <a:pt x="14" y="121"/>
                      <a:pt x="17" y="124"/>
                    </a:cubicBezTo>
                    <a:cubicBezTo>
                      <a:pt x="26" y="131"/>
                      <a:pt x="31" y="142"/>
                      <a:pt x="33" y="154"/>
                    </a:cubicBezTo>
                    <a:cubicBezTo>
                      <a:pt x="47" y="153"/>
                      <a:pt x="66" y="140"/>
                      <a:pt x="76" y="127"/>
                    </a:cubicBezTo>
                    <a:cubicBezTo>
                      <a:pt x="77" y="126"/>
                      <a:pt x="78" y="125"/>
                      <a:pt x="79" y="123"/>
                    </a:cubicBezTo>
                    <a:cubicBezTo>
                      <a:pt x="87" y="114"/>
                      <a:pt x="96" y="102"/>
                      <a:pt x="110" y="101"/>
                    </a:cubicBezTo>
                    <a:cubicBezTo>
                      <a:pt x="114" y="101"/>
                      <a:pt x="119" y="102"/>
                      <a:pt x="122" y="102"/>
                    </a:cubicBezTo>
                    <a:cubicBezTo>
                      <a:pt x="125" y="103"/>
                      <a:pt x="128" y="103"/>
                      <a:pt x="130" y="103"/>
                    </a:cubicBezTo>
                    <a:cubicBezTo>
                      <a:pt x="131" y="102"/>
                      <a:pt x="132" y="102"/>
                      <a:pt x="133" y="102"/>
                    </a:cubicBezTo>
                    <a:cubicBezTo>
                      <a:pt x="135" y="100"/>
                      <a:pt x="136" y="98"/>
                      <a:pt x="137" y="94"/>
                    </a:cubicBezTo>
                    <a:cubicBezTo>
                      <a:pt x="139" y="91"/>
                      <a:pt x="141" y="86"/>
                      <a:pt x="144" y="83"/>
                    </a:cubicBezTo>
                    <a:cubicBezTo>
                      <a:pt x="144" y="82"/>
                      <a:pt x="145" y="82"/>
                      <a:pt x="145" y="81"/>
                    </a:cubicBezTo>
                    <a:cubicBezTo>
                      <a:pt x="145" y="81"/>
                      <a:pt x="145" y="80"/>
                      <a:pt x="146" y="79"/>
                    </a:cubicBezTo>
                    <a:cubicBezTo>
                      <a:pt x="151" y="69"/>
                      <a:pt x="153" y="56"/>
                      <a:pt x="149" y="45"/>
                    </a:cubicBezTo>
                    <a:cubicBezTo>
                      <a:pt x="146" y="34"/>
                      <a:pt x="139" y="24"/>
                      <a:pt x="129" y="18"/>
                    </a:cubicBezTo>
                    <a:cubicBezTo>
                      <a:pt x="126" y="19"/>
                      <a:pt x="123" y="17"/>
                      <a:pt x="122" y="15"/>
                    </a:cubicBezTo>
                    <a:cubicBezTo>
                      <a:pt x="119" y="11"/>
                      <a:pt x="120" y="6"/>
                      <a:pt x="124" y="4"/>
                    </a:cubicBezTo>
                    <a:cubicBezTo>
                      <a:pt x="126" y="2"/>
                      <a:pt x="130" y="0"/>
                      <a:pt x="136" y="4"/>
                    </a:cubicBezTo>
                    <a:cubicBezTo>
                      <a:pt x="150" y="12"/>
                      <a:pt x="161" y="25"/>
                      <a:pt x="165" y="41"/>
                    </a:cubicBezTo>
                    <a:cubicBezTo>
                      <a:pt x="168" y="51"/>
                      <a:pt x="168" y="61"/>
                      <a:pt x="166" y="71"/>
                    </a:cubicBezTo>
                    <a:cubicBezTo>
                      <a:pt x="172" y="70"/>
                      <a:pt x="177" y="68"/>
                      <a:pt x="179" y="65"/>
                    </a:cubicBezTo>
                    <a:cubicBezTo>
                      <a:pt x="182" y="61"/>
                      <a:pt x="187" y="60"/>
                      <a:pt x="191" y="63"/>
                    </a:cubicBezTo>
                    <a:cubicBezTo>
                      <a:pt x="194" y="66"/>
                      <a:pt x="195" y="71"/>
                      <a:pt x="192" y="74"/>
                    </a:cubicBezTo>
                    <a:cubicBezTo>
                      <a:pt x="187" y="82"/>
                      <a:pt x="178" y="85"/>
                      <a:pt x="170" y="87"/>
                    </a:cubicBezTo>
                    <a:cubicBezTo>
                      <a:pt x="164" y="88"/>
                      <a:pt x="159" y="90"/>
                      <a:pt x="156" y="93"/>
                    </a:cubicBezTo>
                    <a:cubicBezTo>
                      <a:pt x="155" y="95"/>
                      <a:pt x="153" y="98"/>
                      <a:pt x="152" y="101"/>
                    </a:cubicBezTo>
                    <a:cubicBezTo>
                      <a:pt x="151" y="104"/>
                      <a:pt x="149" y="109"/>
                      <a:pt x="146" y="112"/>
                    </a:cubicBezTo>
                    <a:cubicBezTo>
                      <a:pt x="156" y="131"/>
                      <a:pt x="160" y="153"/>
                      <a:pt x="155" y="174"/>
                    </a:cubicBezTo>
                    <a:cubicBezTo>
                      <a:pt x="154" y="178"/>
                      <a:pt x="150" y="180"/>
                      <a:pt x="147" y="180"/>
                    </a:cubicBezTo>
                    <a:cubicBezTo>
                      <a:pt x="146" y="180"/>
                      <a:pt x="145" y="180"/>
                      <a:pt x="145" y="180"/>
                    </a:cubicBezTo>
                    <a:cubicBezTo>
                      <a:pt x="140" y="179"/>
                      <a:pt x="138" y="175"/>
                      <a:pt x="139" y="170"/>
                    </a:cubicBezTo>
                    <a:cubicBezTo>
                      <a:pt x="143" y="153"/>
                      <a:pt x="140" y="134"/>
                      <a:pt x="131" y="119"/>
                    </a:cubicBezTo>
                    <a:cubicBezTo>
                      <a:pt x="127" y="119"/>
                      <a:pt x="123" y="119"/>
                      <a:pt x="119" y="118"/>
                    </a:cubicBezTo>
                    <a:cubicBezTo>
                      <a:pt x="116" y="118"/>
                      <a:pt x="114" y="117"/>
                      <a:pt x="111" y="117"/>
                    </a:cubicBezTo>
                    <a:cubicBezTo>
                      <a:pt x="104" y="118"/>
                      <a:pt x="98" y="125"/>
                      <a:pt x="92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5" name="Freeform 41"/>
              <p:cNvSpPr>
                <a:spLocks/>
              </p:cNvSpPr>
              <p:nvPr/>
            </p:nvSpPr>
            <p:spPr bwMode="auto">
              <a:xfrm>
                <a:off x="6195701" y="4522472"/>
                <a:ext cx="183051" cy="117676"/>
              </a:xfrm>
              <a:custGeom>
                <a:avLst/>
                <a:gdLst>
                  <a:gd name="T0" fmla="*/ 57 w 120"/>
                  <a:gd name="T1" fmla="*/ 27 h 77"/>
                  <a:gd name="T2" fmla="*/ 65 w 120"/>
                  <a:gd name="T3" fmla="*/ 22 h 77"/>
                  <a:gd name="T4" fmla="*/ 76 w 120"/>
                  <a:gd name="T5" fmla="*/ 15 h 77"/>
                  <a:gd name="T6" fmla="*/ 104 w 120"/>
                  <a:gd name="T7" fmla="*/ 17 h 77"/>
                  <a:gd name="T8" fmla="*/ 109 w 120"/>
                  <a:gd name="T9" fmla="*/ 20 h 77"/>
                  <a:gd name="T10" fmla="*/ 114 w 120"/>
                  <a:gd name="T11" fmla="*/ 24 h 77"/>
                  <a:gd name="T12" fmla="*/ 119 w 120"/>
                  <a:gd name="T13" fmla="*/ 34 h 77"/>
                  <a:gd name="T14" fmla="*/ 109 w 120"/>
                  <a:gd name="T15" fmla="*/ 39 h 77"/>
                  <a:gd name="T16" fmla="*/ 98 w 120"/>
                  <a:gd name="T17" fmla="*/ 33 h 77"/>
                  <a:gd name="T18" fmla="*/ 95 w 120"/>
                  <a:gd name="T19" fmla="*/ 30 h 77"/>
                  <a:gd name="T20" fmla="*/ 82 w 120"/>
                  <a:gd name="T21" fmla="*/ 29 h 77"/>
                  <a:gd name="T22" fmla="*/ 75 w 120"/>
                  <a:gd name="T23" fmla="*/ 34 h 77"/>
                  <a:gd name="T24" fmla="*/ 62 w 120"/>
                  <a:gd name="T25" fmla="*/ 42 h 77"/>
                  <a:gd name="T26" fmla="*/ 60 w 120"/>
                  <a:gd name="T27" fmla="*/ 43 h 77"/>
                  <a:gd name="T28" fmla="*/ 40 w 120"/>
                  <a:gd name="T29" fmla="*/ 76 h 77"/>
                  <a:gd name="T30" fmla="*/ 36 w 120"/>
                  <a:gd name="T31" fmla="*/ 77 h 77"/>
                  <a:gd name="T32" fmla="*/ 29 w 120"/>
                  <a:gd name="T33" fmla="*/ 74 h 77"/>
                  <a:gd name="T34" fmla="*/ 31 w 120"/>
                  <a:gd name="T35" fmla="*/ 62 h 77"/>
                  <a:gd name="T36" fmla="*/ 44 w 120"/>
                  <a:gd name="T37" fmla="*/ 43 h 77"/>
                  <a:gd name="T38" fmla="*/ 27 w 120"/>
                  <a:gd name="T39" fmla="*/ 34 h 77"/>
                  <a:gd name="T40" fmla="*/ 18 w 120"/>
                  <a:gd name="T41" fmla="*/ 26 h 77"/>
                  <a:gd name="T42" fmla="*/ 5 w 120"/>
                  <a:gd name="T43" fmla="*/ 16 h 77"/>
                  <a:gd name="T44" fmla="*/ 2 w 120"/>
                  <a:gd name="T45" fmla="*/ 5 h 77"/>
                  <a:gd name="T46" fmla="*/ 13 w 120"/>
                  <a:gd name="T47" fmla="*/ 2 h 77"/>
                  <a:gd name="T48" fmla="*/ 29 w 120"/>
                  <a:gd name="T49" fmla="*/ 14 h 77"/>
                  <a:gd name="T50" fmla="*/ 37 w 120"/>
                  <a:gd name="T51" fmla="*/ 21 h 77"/>
                  <a:gd name="T52" fmla="*/ 57 w 120"/>
                  <a:gd name="T53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0" h="77">
                    <a:moveTo>
                      <a:pt x="57" y="27"/>
                    </a:moveTo>
                    <a:cubicBezTo>
                      <a:pt x="59" y="26"/>
                      <a:pt x="62" y="24"/>
                      <a:pt x="65" y="22"/>
                    </a:cubicBezTo>
                    <a:cubicBezTo>
                      <a:pt x="68" y="19"/>
                      <a:pt x="71" y="16"/>
                      <a:pt x="76" y="15"/>
                    </a:cubicBezTo>
                    <a:cubicBezTo>
                      <a:pt x="85" y="11"/>
                      <a:pt x="95" y="11"/>
                      <a:pt x="104" y="17"/>
                    </a:cubicBezTo>
                    <a:cubicBezTo>
                      <a:pt x="105" y="18"/>
                      <a:pt x="107" y="19"/>
                      <a:pt x="109" y="20"/>
                    </a:cubicBezTo>
                    <a:cubicBezTo>
                      <a:pt x="110" y="22"/>
                      <a:pt x="112" y="23"/>
                      <a:pt x="114" y="24"/>
                    </a:cubicBezTo>
                    <a:cubicBezTo>
                      <a:pt x="118" y="25"/>
                      <a:pt x="120" y="29"/>
                      <a:pt x="119" y="34"/>
                    </a:cubicBezTo>
                    <a:cubicBezTo>
                      <a:pt x="118" y="38"/>
                      <a:pt x="113" y="40"/>
                      <a:pt x="109" y="39"/>
                    </a:cubicBezTo>
                    <a:cubicBezTo>
                      <a:pt x="105" y="38"/>
                      <a:pt x="101" y="35"/>
                      <a:pt x="98" y="33"/>
                    </a:cubicBezTo>
                    <a:cubicBezTo>
                      <a:pt x="97" y="32"/>
                      <a:pt x="96" y="31"/>
                      <a:pt x="95" y="30"/>
                    </a:cubicBezTo>
                    <a:cubicBezTo>
                      <a:pt x="91" y="28"/>
                      <a:pt x="86" y="28"/>
                      <a:pt x="82" y="29"/>
                    </a:cubicBezTo>
                    <a:cubicBezTo>
                      <a:pt x="80" y="30"/>
                      <a:pt x="77" y="32"/>
                      <a:pt x="75" y="34"/>
                    </a:cubicBezTo>
                    <a:cubicBezTo>
                      <a:pt x="71" y="37"/>
                      <a:pt x="67" y="40"/>
                      <a:pt x="62" y="42"/>
                    </a:cubicBezTo>
                    <a:cubicBezTo>
                      <a:pt x="61" y="43"/>
                      <a:pt x="61" y="43"/>
                      <a:pt x="60" y="43"/>
                    </a:cubicBezTo>
                    <a:cubicBezTo>
                      <a:pt x="59" y="56"/>
                      <a:pt x="47" y="71"/>
                      <a:pt x="40" y="76"/>
                    </a:cubicBezTo>
                    <a:cubicBezTo>
                      <a:pt x="39" y="77"/>
                      <a:pt x="37" y="77"/>
                      <a:pt x="36" y="77"/>
                    </a:cubicBezTo>
                    <a:cubicBezTo>
                      <a:pt x="33" y="77"/>
                      <a:pt x="30" y="76"/>
                      <a:pt x="29" y="74"/>
                    </a:cubicBezTo>
                    <a:cubicBezTo>
                      <a:pt x="26" y="70"/>
                      <a:pt x="27" y="65"/>
                      <a:pt x="31" y="62"/>
                    </a:cubicBezTo>
                    <a:cubicBezTo>
                      <a:pt x="36" y="59"/>
                      <a:pt x="43" y="48"/>
                      <a:pt x="44" y="43"/>
                    </a:cubicBezTo>
                    <a:cubicBezTo>
                      <a:pt x="38" y="41"/>
                      <a:pt x="33" y="38"/>
                      <a:pt x="27" y="34"/>
                    </a:cubicBezTo>
                    <a:cubicBezTo>
                      <a:pt x="24" y="32"/>
                      <a:pt x="21" y="29"/>
                      <a:pt x="18" y="26"/>
                    </a:cubicBezTo>
                    <a:cubicBezTo>
                      <a:pt x="14" y="22"/>
                      <a:pt x="10" y="19"/>
                      <a:pt x="5" y="16"/>
                    </a:cubicBezTo>
                    <a:cubicBezTo>
                      <a:pt x="1" y="14"/>
                      <a:pt x="0" y="9"/>
                      <a:pt x="2" y="5"/>
                    </a:cubicBezTo>
                    <a:cubicBezTo>
                      <a:pt x="4" y="1"/>
                      <a:pt x="9" y="0"/>
                      <a:pt x="13" y="2"/>
                    </a:cubicBezTo>
                    <a:cubicBezTo>
                      <a:pt x="19" y="6"/>
                      <a:pt x="24" y="10"/>
                      <a:pt x="29" y="14"/>
                    </a:cubicBezTo>
                    <a:cubicBezTo>
                      <a:pt x="31" y="17"/>
                      <a:pt x="34" y="19"/>
                      <a:pt x="37" y="21"/>
                    </a:cubicBezTo>
                    <a:cubicBezTo>
                      <a:pt x="40" y="24"/>
                      <a:pt x="49" y="30"/>
                      <a:pt x="57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6" name="Freeform 42"/>
              <p:cNvSpPr>
                <a:spLocks/>
              </p:cNvSpPr>
              <p:nvPr/>
            </p:nvSpPr>
            <p:spPr bwMode="auto">
              <a:xfrm>
                <a:off x="6212045" y="3934092"/>
                <a:ext cx="443464" cy="492496"/>
              </a:xfrm>
              <a:custGeom>
                <a:avLst/>
                <a:gdLst>
                  <a:gd name="T0" fmla="*/ 50 w 290"/>
                  <a:gd name="T1" fmla="*/ 187 h 322"/>
                  <a:gd name="T2" fmla="*/ 70 w 290"/>
                  <a:gd name="T3" fmla="*/ 143 h 322"/>
                  <a:gd name="T4" fmla="*/ 68 w 290"/>
                  <a:gd name="T5" fmla="*/ 142 h 322"/>
                  <a:gd name="T6" fmla="*/ 35 w 290"/>
                  <a:gd name="T7" fmla="*/ 118 h 322"/>
                  <a:gd name="T8" fmla="*/ 76 w 290"/>
                  <a:gd name="T9" fmla="*/ 125 h 322"/>
                  <a:gd name="T10" fmla="*/ 137 w 290"/>
                  <a:gd name="T11" fmla="*/ 85 h 322"/>
                  <a:gd name="T12" fmla="*/ 230 w 290"/>
                  <a:gd name="T13" fmla="*/ 62 h 322"/>
                  <a:gd name="T14" fmla="*/ 248 w 290"/>
                  <a:gd name="T15" fmla="*/ 0 h 322"/>
                  <a:gd name="T16" fmla="*/ 248 w 290"/>
                  <a:gd name="T17" fmla="*/ 56 h 322"/>
                  <a:gd name="T18" fmla="*/ 261 w 290"/>
                  <a:gd name="T19" fmla="*/ 55 h 322"/>
                  <a:gd name="T20" fmla="*/ 274 w 290"/>
                  <a:gd name="T21" fmla="*/ 53 h 322"/>
                  <a:gd name="T22" fmla="*/ 287 w 290"/>
                  <a:gd name="T23" fmla="*/ 62 h 322"/>
                  <a:gd name="T24" fmla="*/ 260 w 290"/>
                  <a:gd name="T25" fmla="*/ 72 h 322"/>
                  <a:gd name="T26" fmla="*/ 239 w 290"/>
                  <a:gd name="T27" fmla="*/ 76 h 322"/>
                  <a:gd name="T28" fmla="*/ 201 w 290"/>
                  <a:gd name="T29" fmla="*/ 87 h 322"/>
                  <a:gd name="T30" fmla="*/ 178 w 290"/>
                  <a:gd name="T31" fmla="*/ 142 h 322"/>
                  <a:gd name="T32" fmla="*/ 160 w 290"/>
                  <a:gd name="T33" fmla="*/ 218 h 322"/>
                  <a:gd name="T34" fmla="*/ 146 w 290"/>
                  <a:gd name="T35" fmla="*/ 237 h 322"/>
                  <a:gd name="T36" fmla="*/ 96 w 290"/>
                  <a:gd name="T37" fmla="*/ 275 h 322"/>
                  <a:gd name="T38" fmla="*/ 53 w 290"/>
                  <a:gd name="T39" fmla="*/ 315 h 322"/>
                  <a:gd name="T40" fmla="*/ 44 w 290"/>
                  <a:gd name="T41" fmla="*/ 322 h 322"/>
                  <a:gd name="T42" fmla="*/ 57 w 290"/>
                  <a:gd name="T43" fmla="*/ 277 h 322"/>
                  <a:gd name="T44" fmla="*/ 121 w 290"/>
                  <a:gd name="T45" fmla="*/ 243 h 322"/>
                  <a:gd name="T46" fmla="*/ 134 w 290"/>
                  <a:gd name="T47" fmla="*/ 225 h 322"/>
                  <a:gd name="T48" fmla="*/ 120 w 290"/>
                  <a:gd name="T49" fmla="*/ 193 h 322"/>
                  <a:gd name="T50" fmla="*/ 144 w 290"/>
                  <a:gd name="T51" fmla="*/ 212 h 322"/>
                  <a:gd name="T52" fmla="*/ 159 w 290"/>
                  <a:gd name="T53" fmla="*/ 192 h 322"/>
                  <a:gd name="T54" fmla="*/ 141 w 290"/>
                  <a:gd name="T55" fmla="*/ 101 h 322"/>
                  <a:gd name="T56" fmla="*/ 94 w 290"/>
                  <a:gd name="T57" fmla="*/ 124 h 322"/>
                  <a:gd name="T58" fmla="*/ 84 w 290"/>
                  <a:gd name="T59" fmla="*/ 156 h 322"/>
                  <a:gd name="T60" fmla="*/ 44 w 290"/>
                  <a:gd name="T61" fmla="*/ 217 h 322"/>
                  <a:gd name="T62" fmla="*/ 9 w 290"/>
                  <a:gd name="T63" fmla="*/ 262 h 322"/>
                  <a:gd name="T64" fmla="*/ 1 w 290"/>
                  <a:gd name="T65" fmla="*/ 25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0" h="322">
                    <a:moveTo>
                      <a:pt x="33" y="206"/>
                    </a:moveTo>
                    <a:cubicBezTo>
                      <a:pt x="39" y="200"/>
                      <a:pt x="45" y="194"/>
                      <a:pt x="50" y="187"/>
                    </a:cubicBezTo>
                    <a:cubicBezTo>
                      <a:pt x="58" y="177"/>
                      <a:pt x="65" y="165"/>
                      <a:pt x="68" y="152"/>
                    </a:cubicBezTo>
                    <a:cubicBezTo>
                      <a:pt x="69" y="149"/>
                      <a:pt x="70" y="146"/>
                      <a:pt x="70" y="143"/>
                    </a:cubicBezTo>
                    <a:cubicBezTo>
                      <a:pt x="70" y="143"/>
                      <a:pt x="71" y="142"/>
                      <a:pt x="71" y="142"/>
                    </a:cubicBezTo>
                    <a:cubicBezTo>
                      <a:pt x="70" y="142"/>
                      <a:pt x="69" y="142"/>
                      <a:pt x="68" y="142"/>
                    </a:cubicBezTo>
                    <a:cubicBezTo>
                      <a:pt x="56" y="142"/>
                      <a:pt x="44" y="137"/>
                      <a:pt x="35" y="129"/>
                    </a:cubicBezTo>
                    <a:cubicBezTo>
                      <a:pt x="32" y="126"/>
                      <a:pt x="32" y="121"/>
                      <a:pt x="35" y="118"/>
                    </a:cubicBezTo>
                    <a:cubicBezTo>
                      <a:pt x="38" y="114"/>
                      <a:pt x="43" y="114"/>
                      <a:pt x="46" y="117"/>
                    </a:cubicBezTo>
                    <a:cubicBezTo>
                      <a:pt x="54" y="124"/>
                      <a:pt x="66" y="127"/>
                      <a:pt x="76" y="125"/>
                    </a:cubicBezTo>
                    <a:cubicBezTo>
                      <a:pt x="77" y="122"/>
                      <a:pt x="79" y="118"/>
                      <a:pt x="80" y="115"/>
                    </a:cubicBezTo>
                    <a:cubicBezTo>
                      <a:pt x="93" y="97"/>
                      <a:pt x="115" y="90"/>
                      <a:pt x="137" y="85"/>
                    </a:cubicBezTo>
                    <a:cubicBezTo>
                      <a:pt x="197" y="71"/>
                      <a:pt x="197" y="71"/>
                      <a:pt x="197" y="71"/>
                    </a:cubicBezTo>
                    <a:cubicBezTo>
                      <a:pt x="208" y="68"/>
                      <a:pt x="219" y="66"/>
                      <a:pt x="230" y="62"/>
                    </a:cubicBezTo>
                    <a:cubicBezTo>
                      <a:pt x="235" y="44"/>
                      <a:pt x="239" y="26"/>
                      <a:pt x="240" y="7"/>
                    </a:cubicBezTo>
                    <a:cubicBezTo>
                      <a:pt x="240" y="3"/>
                      <a:pt x="244" y="0"/>
                      <a:pt x="248" y="0"/>
                    </a:cubicBezTo>
                    <a:cubicBezTo>
                      <a:pt x="253" y="0"/>
                      <a:pt x="256" y="4"/>
                      <a:pt x="256" y="8"/>
                    </a:cubicBezTo>
                    <a:cubicBezTo>
                      <a:pt x="255" y="25"/>
                      <a:pt x="252" y="40"/>
                      <a:pt x="248" y="56"/>
                    </a:cubicBezTo>
                    <a:cubicBezTo>
                      <a:pt x="249" y="56"/>
                      <a:pt x="251" y="56"/>
                      <a:pt x="252" y="55"/>
                    </a:cubicBezTo>
                    <a:cubicBezTo>
                      <a:pt x="255" y="55"/>
                      <a:pt x="258" y="55"/>
                      <a:pt x="261" y="55"/>
                    </a:cubicBezTo>
                    <a:cubicBezTo>
                      <a:pt x="263" y="55"/>
                      <a:pt x="265" y="56"/>
                      <a:pt x="267" y="55"/>
                    </a:cubicBezTo>
                    <a:cubicBezTo>
                      <a:pt x="270" y="55"/>
                      <a:pt x="273" y="54"/>
                      <a:pt x="274" y="53"/>
                    </a:cubicBezTo>
                    <a:cubicBezTo>
                      <a:pt x="276" y="49"/>
                      <a:pt x="281" y="48"/>
                      <a:pt x="285" y="50"/>
                    </a:cubicBezTo>
                    <a:cubicBezTo>
                      <a:pt x="289" y="53"/>
                      <a:pt x="290" y="58"/>
                      <a:pt x="287" y="62"/>
                    </a:cubicBezTo>
                    <a:cubicBezTo>
                      <a:pt x="284" y="67"/>
                      <a:pt x="277" y="71"/>
                      <a:pt x="268" y="72"/>
                    </a:cubicBezTo>
                    <a:cubicBezTo>
                      <a:pt x="265" y="72"/>
                      <a:pt x="263" y="72"/>
                      <a:pt x="260" y="72"/>
                    </a:cubicBezTo>
                    <a:cubicBezTo>
                      <a:pt x="258" y="71"/>
                      <a:pt x="255" y="71"/>
                      <a:pt x="253" y="72"/>
                    </a:cubicBezTo>
                    <a:cubicBezTo>
                      <a:pt x="249" y="72"/>
                      <a:pt x="244" y="74"/>
                      <a:pt x="239" y="76"/>
                    </a:cubicBezTo>
                    <a:cubicBezTo>
                      <a:pt x="238" y="76"/>
                      <a:pt x="237" y="77"/>
                      <a:pt x="236" y="77"/>
                    </a:cubicBezTo>
                    <a:cubicBezTo>
                      <a:pt x="224" y="81"/>
                      <a:pt x="212" y="84"/>
                      <a:pt x="201" y="87"/>
                    </a:cubicBezTo>
                    <a:cubicBezTo>
                      <a:pt x="158" y="97"/>
                      <a:pt x="158" y="97"/>
                      <a:pt x="158" y="97"/>
                    </a:cubicBezTo>
                    <a:cubicBezTo>
                      <a:pt x="166" y="111"/>
                      <a:pt x="174" y="125"/>
                      <a:pt x="178" y="142"/>
                    </a:cubicBezTo>
                    <a:cubicBezTo>
                      <a:pt x="184" y="163"/>
                      <a:pt x="182" y="184"/>
                      <a:pt x="173" y="200"/>
                    </a:cubicBezTo>
                    <a:cubicBezTo>
                      <a:pt x="170" y="207"/>
                      <a:pt x="165" y="213"/>
                      <a:pt x="160" y="218"/>
                    </a:cubicBezTo>
                    <a:cubicBezTo>
                      <a:pt x="157" y="221"/>
                      <a:pt x="154" y="225"/>
                      <a:pt x="152" y="228"/>
                    </a:cubicBezTo>
                    <a:cubicBezTo>
                      <a:pt x="149" y="231"/>
                      <a:pt x="148" y="234"/>
                      <a:pt x="146" y="237"/>
                    </a:cubicBezTo>
                    <a:cubicBezTo>
                      <a:pt x="142" y="243"/>
                      <a:pt x="138" y="249"/>
                      <a:pt x="132" y="255"/>
                    </a:cubicBezTo>
                    <a:cubicBezTo>
                      <a:pt x="122" y="265"/>
                      <a:pt x="109" y="270"/>
                      <a:pt x="96" y="275"/>
                    </a:cubicBezTo>
                    <a:cubicBezTo>
                      <a:pt x="86" y="279"/>
                      <a:pt x="76" y="282"/>
                      <a:pt x="68" y="289"/>
                    </a:cubicBezTo>
                    <a:cubicBezTo>
                      <a:pt x="60" y="296"/>
                      <a:pt x="55" y="305"/>
                      <a:pt x="53" y="315"/>
                    </a:cubicBezTo>
                    <a:cubicBezTo>
                      <a:pt x="53" y="319"/>
                      <a:pt x="49" y="322"/>
                      <a:pt x="45" y="322"/>
                    </a:cubicBezTo>
                    <a:cubicBezTo>
                      <a:pt x="45" y="322"/>
                      <a:pt x="44" y="322"/>
                      <a:pt x="44" y="322"/>
                    </a:cubicBezTo>
                    <a:cubicBezTo>
                      <a:pt x="40" y="322"/>
                      <a:pt x="37" y="317"/>
                      <a:pt x="37" y="313"/>
                    </a:cubicBezTo>
                    <a:cubicBezTo>
                      <a:pt x="39" y="299"/>
                      <a:pt x="47" y="286"/>
                      <a:pt x="57" y="277"/>
                    </a:cubicBezTo>
                    <a:cubicBezTo>
                      <a:pt x="67" y="268"/>
                      <a:pt x="79" y="264"/>
                      <a:pt x="90" y="260"/>
                    </a:cubicBezTo>
                    <a:cubicBezTo>
                      <a:pt x="102" y="255"/>
                      <a:pt x="113" y="251"/>
                      <a:pt x="121" y="243"/>
                    </a:cubicBezTo>
                    <a:cubicBezTo>
                      <a:pt x="125" y="239"/>
                      <a:pt x="128" y="234"/>
                      <a:pt x="132" y="228"/>
                    </a:cubicBezTo>
                    <a:cubicBezTo>
                      <a:pt x="133" y="227"/>
                      <a:pt x="133" y="226"/>
                      <a:pt x="134" y="225"/>
                    </a:cubicBezTo>
                    <a:cubicBezTo>
                      <a:pt x="128" y="219"/>
                      <a:pt x="123" y="211"/>
                      <a:pt x="118" y="204"/>
                    </a:cubicBezTo>
                    <a:cubicBezTo>
                      <a:pt x="115" y="200"/>
                      <a:pt x="116" y="195"/>
                      <a:pt x="120" y="193"/>
                    </a:cubicBezTo>
                    <a:cubicBezTo>
                      <a:pt x="124" y="190"/>
                      <a:pt x="129" y="191"/>
                      <a:pt x="131" y="195"/>
                    </a:cubicBezTo>
                    <a:cubicBezTo>
                      <a:pt x="135" y="201"/>
                      <a:pt x="139" y="206"/>
                      <a:pt x="144" y="212"/>
                    </a:cubicBezTo>
                    <a:cubicBezTo>
                      <a:pt x="145" y="210"/>
                      <a:pt x="146" y="209"/>
                      <a:pt x="147" y="208"/>
                    </a:cubicBezTo>
                    <a:cubicBezTo>
                      <a:pt x="152" y="202"/>
                      <a:pt x="156" y="197"/>
                      <a:pt x="159" y="192"/>
                    </a:cubicBezTo>
                    <a:cubicBezTo>
                      <a:pt x="169" y="175"/>
                      <a:pt x="165" y="156"/>
                      <a:pt x="163" y="146"/>
                    </a:cubicBezTo>
                    <a:cubicBezTo>
                      <a:pt x="158" y="130"/>
                      <a:pt x="150" y="115"/>
                      <a:pt x="141" y="101"/>
                    </a:cubicBezTo>
                    <a:cubicBezTo>
                      <a:pt x="141" y="101"/>
                      <a:pt x="141" y="101"/>
                      <a:pt x="141" y="101"/>
                    </a:cubicBezTo>
                    <a:cubicBezTo>
                      <a:pt x="121" y="105"/>
                      <a:pt x="103" y="110"/>
                      <a:pt x="94" y="124"/>
                    </a:cubicBezTo>
                    <a:cubicBezTo>
                      <a:pt x="90" y="131"/>
                      <a:pt x="88" y="138"/>
                      <a:pt x="86" y="147"/>
                    </a:cubicBezTo>
                    <a:cubicBezTo>
                      <a:pt x="85" y="150"/>
                      <a:pt x="85" y="153"/>
                      <a:pt x="84" y="156"/>
                    </a:cubicBezTo>
                    <a:cubicBezTo>
                      <a:pt x="80" y="171"/>
                      <a:pt x="72" y="185"/>
                      <a:pt x="63" y="197"/>
                    </a:cubicBezTo>
                    <a:cubicBezTo>
                      <a:pt x="57" y="205"/>
                      <a:pt x="51" y="211"/>
                      <a:pt x="44" y="217"/>
                    </a:cubicBezTo>
                    <a:cubicBezTo>
                      <a:pt x="32" y="230"/>
                      <a:pt x="21" y="241"/>
                      <a:pt x="16" y="256"/>
                    </a:cubicBezTo>
                    <a:cubicBezTo>
                      <a:pt x="15" y="259"/>
                      <a:pt x="12" y="262"/>
                      <a:pt x="9" y="262"/>
                    </a:cubicBezTo>
                    <a:cubicBezTo>
                      <a:pt x="8" y="262"/>
                      <a:pt x="7" y="262"/>
                      <a:pt x="6" y="261"/>
                    </a:cubicBezTo>
                    <a:cubicBezTo>
                      <a:pt x="2" y="260"/>
                      <a:pt x="0" y="255"/>
                      <a:pt x="1" y="251"/>
                    </a:cubicBezTo>
                    <a:cubicBezTo>
                      <a:pt x="7" y="233"/>
                      <a:pt x="20" y="219"/>
                      <a:pt x="33" y="2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7" name="Freeform 43"/>
              <p:cNvSpPr>
                <a:spLocks/>
              </p:cNvSpPr>
              <p:nvPr/>
            </p:nvSpPr>
            <p:spPr bwMode="auto">
              <a:xfrm>
                <a:off x="6291585" y="4453828"/>
                <a:ext cx="311623" cy="239710"/>
              </a:xfrm>
              <a:custGeom>
                <a:avLst/>
                <a:gdLst>
                  <a:gd name="T0" fmla="*/ 12 w 204"/>
                  <a:gd name="T1" fmla="*/ 138 h 157"/>
                  <a:gd name="T2" fmla="*/ 63 w 204"/>
                  <a:gd name="T3" fmla="*/ 124 h 157"/>
                  <a:gd name="T4" fmla="*/ 73 w 204"/>
                  <a:gd name="T5" fmla="*/ 110 h 157"/>
                  <a:gd name="T6" fmla="*/ 80 w 204"/>
                  <a:gd name="T7" fmla="*/ 101 h 157"/>
                  <a:gd name="T8" fmla="*/ 107 w 204"/>
                  <a:gd name="T9" fmla="*/ 80 h 157"/>
                  <a:gd name="T10" fmla="*/ 108 w 204"/>
                  <a:gd name="T11" fmla="*/ 80 h 157"/>
                  <a:gd name="T12" fmla="*/ 113 w 204"/>
                  <a:gd name="T13" fmla="*/ 50 h 157"/>
                  <a:gd name="T14" fmla="*/ 121 w 204"/>
                  <a:gd name="T15" fmla="*/ 42 h 157"/>
                  <a:gd name="T16" fmla="*/ 130 w 204"/>
                  <a:gd name="T17" fmla="*/ 50 h 157"/>
                  <a:gd name="T18" fmla="*/ 125 w 204"/>
                  <a:gd name="T19" fmla="*/ 79 h 157"/>
                  <a:gd name="T20" fmla="*/ 139 w 204"/>
                  <a:gd name="T21" fmla="*/ 78 h 157"/>
                  <a:gd name="T22" fmla="*/ 153 w 204"/>
                  <a:gd name="T23" fmla="*/ 67 h 157"/>
                  <a:gd name="T24" fmla="*/ 187 w 204"/>
                  <a:gd name="T25" fmla="*/ 8 h 157"/>
                  <a:gd name="T26" fmla="*/ 196 w 204"/>
                  <a:gd name="T27" fmla="*/ 1 h 157"/>
                  <a:gd name="T28" fmla="*/ 203 w 204"/>
                  <a:gd name="T29" fmla="*/ 10 h 157"/>
                  <a:gd name="T30" fmla="*/ 165 w 204"/>
                  <a:gd name="T31" fmla="*/ 78 h 157"/>
                  <a:gd name="T32" fmla="*/ 145 w 204"/>
                  <a:gd name="T33" fmla="*/ 93 h 157"/>
                  <a:gd name="T34" fmla="*/ 124 w 204"/>
                  <a:gd name="T35" fmla="*/ 96 h 157"/>
                  <a:gd name="T36" fmla="*/ 111 w 204"/>
                  <a:gd name="T37" fmla="*/ 96 h 157"/>
                  <a:gd name="T38" fmla="*/ 93 w 204"/>
                  <a:gd name="T39" fmla="*/ 111 h 157"/>
                  <a:gd name="T40" fmla="*/ 87 w 204"/>
                  <a:gd name="T41" fmla="*/ 119 h 157"/>
                  <a:gd name="T42" fmla="*/ 75 w 204"/>
                  <a:gd name="T43" fmla="*/ 135 h 157"/>
                  <a:gd name="T44" fmla="*/ 26 w 204"/>
                  <a:gd name="T45" fmla="*/ 157 h 157"/>
                  <a:gd name="T46" fmla="*/ 7 w 204"/>
                  <a:gd name="T47" fmla="*/ 154 h 157"/>
                  <a:gd name="T48" fmla="*/ 1 w 204"/>
                  <a:gd name="T49" fmla="*/ 144 h 157"/>
                  <a:gd name="T50" fmla="*/ 12 w 204"/>
                  <a:gd name="T51" fmla="*/ 13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4" h="157">
                    <a:moveTo>
                      <a:pt x="12" y="138"/>
                    </a:moveTo>
                    <a:cubicBezTo>
                      <a:pt x="29" y="144"/>
                      <a:pt x="51" y="138"/>
                      <a:pt x="63" y="124"/>
                    </a:cubicBezTo>
                    <a:cubicBezTo>
                      <a:pt x="67" y="120"/>
                      <a:pt x="70" y="115"/>
                      <a:pt x="73" y="110"/>
                    </a:cubicBezTo>
                    <a:cubicBezTo>
                      <a:pt x="75" y="107"/>
                      <a:pt x="77" y="104"/>
                      <a:pt x="80" y="101"/>
                    </a:cubicBezTo>
                    <a:cubicBezTo>
                      <a:pt x="88" y="90"/>
                      <a:pt x="97" y="83"/>
                      <a:pt x="107" y="80"/>
                    </a:cubicBezTo>
                    <a:cubicBezTo>
                      <a:pt x="107" y="80"/>
                      <a:pt x="108" y="80"/>
                      <a:pt x="108" y="80"/>
                    </a:cubicBezTo>
                    <a:cubicBezTo>
                      <a:pt x="112" y="71"/>
                      <a:pt x="114" y="60"/>
                      <a:pt x="113" y="50"/>
                    </a:cubicBezTo>
                    <a:cubicBezTo>
                      <a:pt x="113" y="45"/>
                      <a:pt x="117" y="42"/>
                      <a:pt x="121" y="42"/>
                    </a:cubicBezTo>
                    <a:cubicBezTo>
                      <a:pt x="126" y="42"/>
                      <a:pt x="130" y="45"/>
                      <a:pt x="130" y="50"/>
                    </a:cubicBezTo>
                    <a:cubicBezTo>
                      <a:pt x="130" y="60"/>
                      <a:pt x="128" y="70"/>
                      <a:pt x="125" y="79"/>
                    </a:cubicBezTo>
                    <a:cubicBezTo>
                      <a:pt x="130" y="80"/>
                      <a:pt x="135" y="80"/>
                      <a:pt x="139" y="78"/>
                    </a:cubicBezTo>
                    <a:cubicBezTo>
                      <a:pt x="144" y="76"/>
                      <a:pt x="149" y="71"/>
                      <a:pt x="153" y="67"/>
                    </a:cubicBezTo>
                    <a:cubicBezTo>
                      <a:pt x="171" y="47"/>
                      <a:pt x="185" y="29"/>
                      <a:pt x="187" y="8"/>
                    </a:cubicBezTo>
                    <a:cubicBezTo>
                      <a:pt x="188" y="4"/>
                      <a:pt x="191" y="0"/>
                      <a:pt x="196" y="1"/>
                    </a:cubicBezTo>
                    <a:cubicBezTo>
                      <a:pt x="200" y="1"/>
                      <a:pt x="204" y="5"/>
                      <a:pt x="203" y="10"/>
                    </a:cubicBezTo>
                    <a:cubicBezTo>
                      <a:pt x="201" y="38"/>
                      <a:pt x="180" y="61"/>
                      <a:pt x="165" y="78"/>
                    </a:cubicBezTo>
                    <a:cubicBezTo>
                      <a:pt x="160" y="83"/>
                      <a:pt x="154" y="90"/>
                      <a:pt x="145" y="93"/>
                    </a:cubicBezTo>
                    <a:cubicBezTo>
                      <a:pt x="138" y="96"/>
                      <a:pt x="130" y="96"/>
                      <a:pt x="124" y="96"/>
                    </a:cubicBezTo>
                    <a:cubicBezTo>
                      <a:pt x="119" y="95"/>
                      <a:pt x="115" y="95"/>
                      <a:pt x="111" y="96"/>
                    </a:cubicBezTo>
                    <a:cubicBezTo>
                      <a:pt x="105" y="98"/>
                      <a:pt x="99" y="102"/>
                      <a:pt x="93" y="111"/>
                    </a:cubicBezTo>
                    <a:cubicBezTo>
                      <a:pt x="91" y="113"/>
                      <a:pt x="89" y="116"/>
                      <a:pt x="87" y="119"/>
                    </a:cubicBezTo>
                    <a:cubicBezTo>
                      <a:pt x="83" y="125"/>
                      <a:pt x="80" y="130"/>
                      <a:pt x="75" y="135"/>
                    </a:cubicBezTo>
                    <a:cubicBezTo>
                      <a:pt x="63" y="149"/>
                      <a:pt x="44" y="157"/>
                      <a:pt x="26" y="157"/>
                    </a:cubicBezTo>
                    <a:cubicBezTo>
                      <a:pt x="19" y="157"/>
                      <a:pt x="13" y="156"/>
                      <a:pt x="7" y="154"/>
                    </a:cubicBezTo>
                    <a:cubicBezTo>
                      <a:pt x="3" y="153"/>
                      <a:pt x="0" y="148"/>
                      <a:pt x="1" y="144"/>
                    </a:cubicBezTo>
                    <a:cubicBezTo>
                      <a:pt x="3" y="140"/>
                      <a:pt x="7" y="137"/>
                      <a:pt x="12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8" name="Freeform 44"/>
              <p:cNvSpPr>
                <a:spLocks/>
              </p:cNvSpPr>
              <p:nvPr/>
            </p:nvSpPr>
            <p:spPr bwMode="auto">
              <a:xfrm>
                <a:off x="6504055" y="3205155"/>
                <a:ext cx="105690" cy="127482"/>
              </a:xfrm>
              <a:custGeom>
                <a:avLst/>
                <a:gdLst>
                  <a:gd name="T0" fmla="*/ 11 w 69"/>
                  <a:gd name="T1" fmla="*/ 1 h 84"/>
                  <a:gd name="T2" fmla="*/ 60 w 69"/>
                  <a:gd name="T3" fmla="*/ 56 h 84"/>
                  <a:gd name="T4" fmla="*/ 60 w 69"/>
                  <a:gd name="T5" fmla="*/ 59 h 84"/>
                  <a:gd name="T6" fmla="*/ 61 w 69"/>
                  <a:gd name="T7" fmla="*/ 65 h 84"/>
                  <a:gd name="T8" fmla="*/ 62 w 69"/>
                  <a:gd name="T9" fmla="*/ 68 h 84"/>
                  <a:gd name="T10" fmla="*/ 68 w 69"/>
                  <a:gd name="T11" fmla="*/ 78 h 84"/>
                  <a:gd name="T12" fmla="*/ 60 w 69"/>
                  <a:gd name="T13" fmla="*/ 84 h 84"/>
                  <a:gd name="T14" fmla="*/ 58 w 69"/>
                  <a:gd name="T15" fmla="*/ 83 h 84"/>
                  <a:gd name="T16" fmla="*/ 45 w 69"/>
                  <a:gd name="T17" fmla="*/ 70 h 84"/>
                  <a:gd name="T18" fmla="*/ 44 w 69"/>
                  <a:gd name="T19" fmla="*/ 60 h 84"/>
                  <a:gd name="T20" fmla="*/ 43 w 69"/>
                  <a:gd name="T21" fmla="*/ 58 h 84"/>
                  <a:gd name="T22" fmla="*/ 7 w 69"/>
                  <a:gd name="T23" fmla="*/ 17 h 84"/>
                  <a:gd name="T24" fmla="*/ 1 w 69"/>
                  <a:gd name="T25" fmla="*/ 7 h 84"/>
                  <a:gd name="T26" fmla="*/ 11 w 69"/>
                  <a:gd name="T27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84">
                    <a:moveTo>
                      <a:pt x="11" y="1"/>
                    </a:moveTo>
                    <a:cubicBezTo>
                      <a:pt x="36" y="7"/>
                      <a:pt x="57" y="30"/>
                      <a:pt x="60" y="56"/>
                    </a:cubicBezTo>
                    <a:cubicBezTo>
                      <a:pt x="60" y="57"/>
                      <a:pt x="60" y="58"/>
                      <a:pt x="60" y="59"/>
                    </a:cubicBezTo>
                    <a:cubicBezTo>
                      <a:pt x="60" y="61"/>
                      <a:pt x="60" y="64"/>
                      <a:pt x="61" y="65"/>
                    </a:cubicBezTo>
                    <a:cubicBezTo>
                      <a:pt x="61" y="67"/>
                      <a:pt x="62" y="68"/>
                      <a:pt x="62" y="68"/>
                    </a:cubicBezTo>
                    <a:cubicBezTo>
                      <a:pt x="66" y="69"/>
                      <a:pt x="69" y="74"/>
                      <a:pt x="68" y="78"/>
                    </a:cubicBezTo>
                    <a:cubicBezTo>
                      <a:pt x="67" y="81"/>
                      <a:pt x="63" y="84"/>
                      <a:pt x="60" y="84"/>
                    </a:cubicBezTo>
                    <a:cubicBezTo>
                      <a:pt x="59" y="84"/>
                      <a:pt x="58" y="84"/>
                      <a:pt x="58" y="83"/>
                    </a:cubicBezTo>
                    <a:cubicBezTo>
                      <a:pt x="52" y="82"/>
                      <a:pt x="47" y="77"/>
                      <a:pt x="45" y="70"/>
                    </a:cubicBezTo>
                    <a:cubicBezTo>
                      <a:pt x="44" y="67"/>
                      <a:pt x="44" y="63"/>
                      <a:pt x="44" y="60"/>
                    </a:cubicBezTo>
                    <a:cubicBezTo>
                      <a:pt x="44" y="59"/>
                      <a:pt x="44" y="59"/>
                      <a:pt x="43" y="58"/>
                    </a:cubicBezTo>
                    <a:cubicBezTo>
                      <a:pt x="42" y="39"/>
                      <a:pt x="26" y="21"/>
                      <a:pt x="7" y="17"/>
                    </a:cubicBezTo>
                    <a:cubicBezTo>
                      <a:pt x="3" y="16"/>
                      <a:pt x="0" y="11"/>
                      <a:pt x="1" y="7"/>
                    </a:cubicBezTo>
                    <a:cubicBezTo>
                      <a:pt x="2" y="3"/>
                      <a:pt x="7" y="0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9" name="Freeform 45"/>
              <p:cNvSpPr>
                <a:spLocks/>
              </p:cNvSpPr>
              <p:nvPr/>
            </p:nvSpPr>
            <p:spPr bwMode="auto">
              <a:xfrm>
                <a:off x="6336258" y="3106002"/>
                <a:ext cx="117676" cy="122034"/>
              </a:xfrm>
              <a:custGeom>
                <a:avLst/>
                <a:gdLst>
                  <a:gd name="T0" fmla="*/ 8 w 77"/>
                  <a:gd name="T1" fmla="*/ 1 h 80"/>
                  <a:gd name="T2" fmla="*/ 41 w 77"/>
                  <a:gd name="T3" fmla="*/ 15 h 80"/>
                  <a:gd name="T4" fmla="*/ 52 w 77"/>
                  <a:gd name="T5" fmla="*/ 39 h 80"/>
                  <a:gd name="T6" fmla="*/ 55 w 77"/>
                  <a:gd name="T7" fmla="*/ 47 h 80"/>
                  <a:gd name="T8" fmla="*/ 70 w 77"/>
                  <a:gd name="T9" fmla="*/ 64 h 80"/>
                  <a:gd name="T10" fmla="*/ 76 w 77"/>
                  <a:gd name="T11" fmla="*/ 73 h 80"/>
                  <a:gd name="T12" fmla="*/ 68 w 77"/>
                  <a:gd name="T13" fmla="*/ 80 h 80"/>
                  <a:gd name="T14" fmla="*/ 67 w 77"/>
                  <a:gd name="T15" fmla="*/ 80 h 80"/>
                  <a:gd name="T16" fmla="*/ 39 w 77"/>
                  <a:gd name="T17" fmla="*/ 52 h 80"/>
                  <a:gd name="T18" fmla="*/ 37 w 77"/>
                  <a:gd name="T19" fmla="*/ 44 h 80"/>
                  <a:gd name="T20" fmla="*/ 28 w 77"/>
                  <a:gd name="T21" fmla="*/ 25 h 80"/>
                  <a:gd name="T22" fmla="*/ 9 w 77"/>
                  <a:gd name="T23" fmla="*/ 17 h 80"/>
                  <a:gd name="T24" fmla="*/ 0 w 77"/>
                  <a:gd name="T25" fmla="*/ 10 h 80"/>
                  <a:gd name="T26" fmla="*/ 8 w 77"/>
                  <a:gd name="T27" fmla="*/ 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80">
                    <a:moveTo>
                      <a:pt x="8" y="1"/>
                    </a:moveTo>
                    <a:cubicBezTo>
                      <a:pt x="20" y="0"/>
                      <a:pt x="33" y="5"/>
                      <a:pt x="41" y="15"/>
                    </a:cubicBezTo>
                    <a:cubicBezTo>
                      <a:pt x="47" y="22"/>
                      <a:pt x="50" y="31"/>
                      <a:pt x="52" y="39"/>
                    </a:cubicBezTo>
                    <a:cubicBezTo>
                      <a:pt x="53" y="42"/>
                      <a:pt x="54" y="44"/>
                      <a:pt x="55" y="47"/>
                    </a:cubicBezTo>
                    <a:cubicBezTo>
                      <a:pt x="56" y="50"/>
                      <a:pt x="61" y="63"/>
                      <a:pt x="70" y="64"/>
                    </a:cubicBezTo>
                    <a:cubicBezTo>
                      <a:pt x="74" y="65"/>
                      <a:pt x="77" y="69"/>
                      <a:pt x="76" y="73"/>
                    </a:cubicBezTo>
                    <a:cubicBezTo>
                      <a:pt x="76" y="77"/>
                      <a:pt x="72" y="80"/>
                      <a:pt x="68" y="80"/>
                    </a:cubicBezTo>
                    <a:cubicBezTo>
                      <a:pt x="68" y="80"/>
                      <a:pt x="68" y="80"/>
                      <a:pt x="67" y="80"/>
                    </a:cubicBezTo>
                    <a:cubicBezTo>
                      <a:pt x="55" y="78"/>
                      <a:pt x="45" y="68"/>
                      <a:pt x="39" y="52"/>
                    </a:cubicBezTo>
                    <a:cubicBezTo>
                      <a:pt x="39" y="49"/>
                      <a:pt x="38" y="47"/>
                      <a:pt x="37" y="44"/>
                    </a:cubicBezTo>
                    <a:cubicBezTo>
                      <a:pt x="35" y="37"/>
                      <a:pt x="32" y="30"/>
                      <a:pt x="28" y="25"/>
                    </a:cubicBezTo>
                    <a:cubicBezTo>
                      <a:pt x="24" y="20"/>
                      <a:pt x="16" y="16"/>
                      <a:pt x="9" y="17"/>
                    </a:cubicBezTo>
                    <a:cubicBezTo>
                      <a:pt x="5" y="18"/>
                      <a:pt x="1" y="14"/>
                      <a:pt x="0" y="10"/>
                    </a:cubicBezTo>
                    <a:cubicBezTo>
                      <a:pt x="0" y="5"/>
                      <a:pt x="3" y="1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Freeform 46"/>
              <p:cNvSpPr>
                <a:spLocks noEditPoints="1"/>
              </p:cNvSpPr>
              <p:nvPr/>
            </p:nvSpPr>
            <p:spPr bwMode="auto">
              <a:xfrm>
                <a:off x="6093279" y="3042806"/>
                <a:ext cx="818284" cy="1728093"/>
              </a:xfrm>
              <a:custGeom>
                <a:avLst/>
                <a:gdLst>
                  <a:gd name="T0" fmla="*/ 42 w 536"/>
                  <a:gd name="T1" fmla="*/ 905 h 1132"/>
                  <a:gd name="T2" fmla="*/ 30 w 536"/>
                  <a:gd name="T3" fmla="*/ 1012 h 1132"/>
                  <a:gd name="T4" fmla="*/ 137 w 536"/>
                  <a:gd name="T5" fmla="*/ 1132 h 1132"/>
                  <a:gd name="T6" fmla="*/ 375 w 536"/>
                  <a:gd name="T7" fmla="*/ 1009 h 1132"/>
                  <a:gd name="T8" fmla="*/ 468 w 536"/>
                  <a:gd name="T9" fmla="*/ 782 h 1132"/>
                  <a:gd name="T10" fmla="*/ 511 w 536"/>
                  <a:gd name="T11" fmla="*/ 470 h 1132"/>
                  <a:gd name="T12" fmla="*/ 430 w 536"/>
                  <a:gd name="T13" fmla="*/ 240 h 1132"/>
                  <a:gd name="T14" fmla="*/ 274 w 536"/>
                  <a:gd name="T15" fmla="*/ 77 h 1132"/>
                  <a:gd name="T16" fmla="*/ 36 w 536"/>
                  <a:gd name="T17" fmla="*/ 234 h 1132"/>
                  <a:gd name="T18" fmla="*/ 25 w 536"/>
                  <a:gd name="T19" fmla="*/ 385 h 1132"/>
                  <a:gd name="T20" fmla="*/ 31 w 536"/>
                  <a:gd name="T21" fmla="*/ 515 h 1132"/>
                  <a:gd name="T22" fmla="*/ 15 w 536"/>
                  <a:gd name="T23" fmla="*/ 699 h 1132"/>
                  <a:gd name="T24" fmla="*/ 433 w 536"/>
                  <a:gd name="T25" fmla="*/ 377 h 1132"/>
                  <a:gd name="T26" fmla="*/ 334 w 536"/>
                  <a:gd name="T27" fmla="*/ 516 h 1132"/>
                  <a:gd name="T28" fmla="*/ 205 w 536"/>
                  <a:gd name="T29" fmla="*/ 568 h 1132"/>
                  <a:gd name="T30" fmla="*/ 33 w 536"/>
                  <a:gd name="T31" fmla="*/ 640 h 1132"/>
                  <a:gd name="T32" fmla="*/ 98 w 536"/>
                  <a:gd name="T33" fmla="*/ 435 h 1132"/>
                  <a:gd name="T34" fmla="*/ 48 w 536"/>
                  <a:gd name="T35" fmla="*/ 432 h 1132"/>
                  <a:gd name="T36" fmla="*/ 35 w 536"/>
                  <a:gd name="T37" fmla="*/ 279 h 1132"/>
                  <a:gd name="T38" fmla="*/ 63 w 536"/>
                  <a:gd name="T39" fmla="*/ 214 h 1132"/>
                  <a:gd name="T40" fmla="*/ 162 w 536"/>
                  <a:gd name="T41" fmla="*/ 21 h 1132"/>
                  <a:gd name="T42" fmla="*/ 367 w 536"/>
                  <a:gd name="T43" fmla="*/ 132 h 1132"/>
                  <a:gd name="T44" fmla="*/ 258 w 536"/>
                  <a:gd name="T45" fmla="*/ 161 h 1132"/>
                  <a:gd name="T46" fmla="*/ 181 w 536"/>
                  <a:gd name="T47" fmla="*/ 161 h 1132"/>
                  <a:gd name="T48" fmla="*/ 152 w 536"/>
                  <a:gd name="T49" fmla="*/ 114 h 1132"/>
                  <a:gd name="T50" fmla="*/ 177 w 536"/>
                  <a:gd name="T51" fmla="*/ 178 h 1132"/>
                  <a:gd name="T52" fmla="*/ 179 w 536"/>
                  <a:gd name="T53" fmla="*/ 268 h 1132"/>
                  <a:gd name="T54" fmla="*/ 192 w 536"/>
                  <a:gd name="T55" fmla="*/ 371 h 1132"/>
                  <a:gd name="T56" fmla="*/ 193 w 536"/>
                  <a:gd name="T57" fmla="*/ 421 h 1132"/>
                  <a:gd name="T58" fmla="*/ 132 w 536"/>
                  <a:gd name="T59" fmla="*/ 464 h 1132"/>
                  <a:gd name="T60" fmla="*/ 166 w 536"/>
                  <a:gd name="T61" fmla="*/ 484 h 1132"/>
                  <a:gd name="T62" fmla="*/ 179 w 536"/>
                  <a:gd name="T63" fmla="*/ 516 h 1132"/>
                  <a:gd name="T64" fmla="*/ 194 w 536"/>
                  <a:gd name="T65" fmla="*/ 470 h 1132"/>
                  <a:gd name="T66" fmla="*/ 229 w 536"/>
                  <a:gd name="T67" fmla="*/ 340 h 1132"/>
                  <a:gd name="T68" fmla="*/ 193 w 536"/>
                  <a:gd name="T69" fmla="*/ 176 h 1132"/>
                  <a:gd name="T70" fmla="*/ 251 w 536"/>
                  <a:gd name="T71" fmla="*/ 176 h 1132"/>
                  <a:gd name="T72" fmla="*/ 293 w 536"/>
                  <a:gd name="T73" fmla="*/ 255 h 1132"/>
                  <a:gd name="T74" fmla="*/ 309 w 536"/>
                  <a:gd name="T75" fmla="*/ 258 h 1132"/>
                  <a:gd name="T76" fmla="*/ 30 w 536"/>
                  <a:gd name="T77" fmla="*/ 702 h 1132"/>
                  <a:gd name="T78" fmla="*/ 65 w 536"/>
                  <a:gd name="T79" fmla="*/ 676 h 1132"/>
                  <a:gd name="T80" fmla="*/ 304 w 536"/>
                  <a:gd name="T81" fmla="*/ 536 h 1132"/>
                  <a:gd name="T82" fmla="*/ 385 w 536"/>
                  <a:gd name="T83" fmla="*/ 464 h 1132"/>
                  <a:gd name="T84" fmla="*/ 500 w 536"/>
                  <a:gd name="T85" fmla="*/ 438 h 1132"/>
                  <a:gd name="T86" fmla="*/ 472 w 536"/>
                  <a:gd name="T87" fmla="*/ 499 h 1132"/>
                  <a:gd name="T88" fmla="*/ 441 w 536"/>
                  <a:gd name="T89" fmla="*/ 682 h 1132"/>
                  <a:gd name="T90" fmla="*/ 474 w 536"/>
                  <a:gd name="T91" fmla="*/ 654 h 1132"/>
                  <a:gd name="T92" fmla="*/ 425 w 536"/>
                  <a:gd name="T93" fmla="*/ 808 h 1132"/>
                  <a:gd name="T94" fmla="*/ 436 w 536"/>
                  <a:gd name="T95" fmla="*/ 899 h 1132"/>
                  <a:gd name="T96" fmla="*/ 375 w 536"/>
                  <a:gd name="T97" fmla="*/ 943 h 1132"/>
                  <a:gd name="T98" fmla="*/ 336 w 536"/>
                  <a:gd name="T99" fmla="*/ 994 h 1132"/>
                  <a:gd name="T100" fmla="*/ 266 w 536"/>
                  <a:gd name="T101" fmla="*/ 1073 h 1132"/>
                  <a:gd name="T102" fmla="*/ 45 w 536"/>
                  <a:gd name="T103" fmla="*/ 1037 h 1132"/>
                  <a:gd name="T104" fmla="*/ 69 w 536"/>
                  <a:gd name="T105" fmla="*/ 1030 h 1132"/>
                  <a:gd name="T106" fmla="*/ 43 w 536"/>
                  <a:gd name="T107" fmla="*/ 951 h 1132"/>
                  <a:gd name="T108" fmla="*/ 96 w 536"/>
                  <a:gd name="T109" fmla="*/ 917 h 1132"/>
                  <a:gd name="T110" fmla="*/ 44 w 536"/>
                  <a:gd name="T111" fmla="*/ 793 h 1132"/>
                  <a:gd name="T112" fmla="*/ 65 w 536"/>
                  <a:gd name="T113" fmla="*/ 785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6" h="1132">
                    <a:moveTo>
                      <a:pt x="28" y="775"/>
                    </a:moveTo>
                    <a:cubicBezTo>
                      <a:pt x="29" y="777"/>
                      <a:pt x="30" y="778"/>
                      <a:pt x="31" y="780"/>
                    </a:cubicBezTo>
                    <a:cubicBezTo>
                      <a:pt x="20" y="806"/>
                      <a:pt x="24" y="836"/>
                      <a:pt x="30" y="866"/>
                    </a:cubicBezTo>
                    <a:cubicBezTo>
                      <a:pt x="32" y="878"/>
                      <a:pt x="35" y="892"/>
                      <a:pt x="42" y="905"/>
                    </a:cubicBezTo>
                    <a:cubicBezTo>
                      <a:pt x="41" y="906"/>
                      <a:pt x="41" y="908"/>
                      <a:pt x="42" y="909"/>
                    </a:cubicBezTo>
                    <a:cubicBezTo>
                      <a:pt x="34" y="921"/>
                      <a:pt x="29" y="935"/>
                      <a:pt x="27" y="949"/>
                    </a:cubicBezTo>
                    <a:cubicBezTo>
                      <a:pt x="25" y="958"/>
                      <a:pt x="25" y="967"/>
                      <a:pt x="25" y="975"/>
                    </a:cubicBezTo>
                    <a:cubicBezTo>
                      <a:pt x="25" y="987"/>
                      <a:pt x="26" y="1000"/>
                      <a:pt x="30" y="1012"/>
                    </a:cubicBezTo>
                    <a:cubicBezTo>
                      <a:pt x="30" y="1013"/>
                      <a:pt x="31" y="1015"/>
                      <a:pt x="31" y="1016"/>
                    </a:cubicBezTo>
                    <a:cubicBezTo>
                      <a:pt x="21" y="1046"/>
                      <a:pt x="41" y="1076"/>
                      <a:pt x="54" y="1091"/>
                    </a:cubicBezTo>
                    <a:cubicBezTo>
                      <a:pt x="70" y="1108"/>
                      <a:pt x="85" y="1120"/>
                      <a:pt x="101" y="1126"/>
                    </a:cubicBezTo>
                    <a:cubicBezTo>
                      <a:pt x="113" y="1130"/>
                      <a:pt x="125" y="1132"/>
                      <a:pt x="137" y="1132"/>
                    </a:cubicBezTo>
                    <a:cubicBezTo>
                      <a:pt x="161" y="1132"/>
                      <a:pt x="186" y="1125"/>
                      <a:pt x="208" y="1117"/>
                    </a:cubicBezTo>
                    <a:cubicBezTo>
                      <a:pt x="231" y="1109"/>
                      <a:pt x="254" y="1101"/>
                      <a:pt x="275" y="1087"/>
                    </a:cubicBezTo>
                    <a:cubicBezTo>
                      <a:pt x="292" y="1076"/>
                      <a:pt x="307" y="1062"/>
                      <a:pt x="319" y="1046"/>
                    </a:cubicBezTo>
                    <a:cubicBezTo>
                      <a:pt x="341" y="1041"/>
                      <a:pt x="361" y="1028"/>
                      <a:pt x="375" y="1009"/>
                    </a:cubicBezTo>
                    <a:cubicBezTo>
                      <a:pt x="386" y="993"/>
                      <a:pt x="393" y="973"/>
                      <a:pt x="392" y="953"/>
                    </a:cubicBezTo>
                    <a:cubicBezTo>
                      <a:pt x="403" y="954"/>
                      <a:pt x="416" y="950"/>
                      <a:pt x="426" y="942"/>
                    </a:cubicBezTo>
                    <a:cubicBezTo>
                      <a:pt x="438" y="932"/>
                      <a:pt x="446" y="917"/>
                      <a:pt x="451" y="905"/>
                    </a:cubicBezTo>
                    <a:cubicBezTo>
                      <a:pt x="467" y="866"/>
                      <a:pt x="473" y="824"/>
                      <a:pt x="468" y="782"/>
                    </a:cubicBezTo>
                    <a:cubicBezTo>
                      <a:pt x="472" y="775"/>
                      <a:pt x="476" y="768"/>
                      <a:pt x="479" y="759"/>
                    </a:cubicBezTo>
                    <a:cubicBezTo>
                      <a:pt x="494" y="721"/>
                      <a:pt x="498" y="680"/>
                      <a:pt x="491" y="639"/>
                    </a:cubicBezTo>
                    <a:cubicBezTo>
                      <a:pt x="491" y="638"/>
                      <a:pt x="491" y="637"/>
                      <a:pt x="490" y="636"/>
                    </a:cubicBezTo>
                    <a:cubicBezTo>
                      <a:pt x="527" y="588"/>
                      <a:pt x="536" y="518"/>
                      <a:pt x="511" y="470"/>
                    </a:cubicBezTo>
                    <a:cubicBezTo>
                      <a:pt x="515" y="459"/>
                      <a:pt x="516" y="447"/>
                      <a:pt x="516" y="438"/>
                    </a:cubicBezTo>
                    <a:cubicBezTo>
                      <a:pt x="516" y="411"/>
                      <a:pt x="509" y="392"/>
                      <a:pt x="495" y="381"/>
                    </a:cubicBezTo>
                    <a:cubicBezTo>
                      <a:pt x="491" y="378"/>
                      <a:pt x="486" y="375"/>
                      <a:pt x="481" y="373"/>
                    </a:cubicBezTo>
                    <a:cubicBezTo>
                      <a:pt x="490" y="316"/>
                      <a:pt x="472" y="268"/>
                      <a:pt x="430" y="240"/>
                    </a:cubicBezTo>
                    <a:cubicBezTo>
                      <a:pt x="420" y="233"/>
                      <a:pt x="409" y="228"/>
                      <a:pt x="398" y="224"/>
                    </a:cubicBezTo>
                    <a:cubicBezTo>
                      <a:pt x="412" y="181"/>
                      <a:pt x="396" y="145"/>
                      <a:pt x="380" y="122"/>
                    </a:cubicBezTo>
                    <a:cubicBezTo>
                      <a:pt x="350" y="81"/>
                      <a:pt x="298" y="78"/>
                      <a:pt x="278" y="78"/>
                    </a:cubicBezTo>
                    <a:cubicBezTo>
                      <a:pt x="276" y="77"/>
                      <a:pt x="275" y="77"/>
                      <a:pt x="274" y="77"/>
                    </a:cubicBezTo>
                    <a:cubicBezTo>
                      <a:pt x="272" y="76"/>
                      <a:pt x="270" y="72"/>
                      <a:pt x="268" y="68"/>
                    </a:cubicBezTo>
                    <a:cubicBezTo>
                      <a:pt x="255" y="49"/>
                      <a:pt x="233" y="12"/>
                      <a:pt x="164" y="5"/>
                    </a:cubicBezTo>
                    <a:cubicBezTo>
                      <a:pt x="138" y="2"/>
                      <a:pt x="110" y="0"/>
                      <a:pt x="87" y="13"/>
                    </a:cubicBezTo>
                    <a:cubicBezTo>
                      <a:pt x="9" y="54"/>
                      <a:pt x="0" y="156"/>
                      <a:pt x="36" y="234"/>
                    </a:cubicBezTo>
                    <a:cubicBezTo>
                      <a:pt x="27" y="247"/>
                      <a:pt x="21" y="262"/>
                      <a:pt x="19" y="277"/>
                    </a:cubicBezTo>
                    <a:cubicBezTo>
                      <a:pt x="16" y="297"/>
                      <a:pt x="19" y="316"/>
                      <a:pt x="22" y="335"/>
                    </a:cubicBezTo>
                    <a:cubicBezTo>
                      <a:pt x="23" y="345"/>
                      <a:pt x="25" y="356"/>
                      <a:pt x="25" y="366"/>
                    </a:cubicBezTo>
                    <a:cubicBezTo>
                      <a:pt x="26" y="372"/>
                      <a:pt x="25" y="378"/>
                      <a:pt x="25" y="385"/>
                    </a:cubicBezTo>
                    <a:cubicBezTo>
                      <a:pt x="25" y="402"/>
                      <a:pt x="25" y="421"/>
                      <a:pt x="33" y="438"/>
                    </a:cubicBezTo>
                    <a:cubicBezTo>
                      <a:pt x="37" y="450"/>
                      <a:pt x="46" y="459"/>
                      <a:pt x="55" y="462"/>
                    </a:cubicBezTo>
                    <a:cubicBezTo>
                      <a:pt x="51" y="471"/>
                      <a:pt x="47" y="480"/>
                      <a:pt x="43" y="489"/>
                    </a:cubicBezTo>
                    <a:cubicBezTo>
                      <a:pt x="39" y="497"/>
                      <a:pt x="35" y="506"/>
                      <a:pt x="31" y="515"/>
                    </a:cubicBezTo>
                    <a:cubicBezTo>
                      <a:pt x="15" y="555"/>
                      <a:pt x="10" y="599"/>
                      <a:pt x="17" y="643"/>
                    </a:cubicBezTo>
                    <a:cubicBezTo>
                      <a:pt x="18" y="651"/>
                      <a:pt x="20" y="659"/>
                      <a:pt x="26" y="666"/>
                    </a:cubicBezTo>
                    <a:cubicBezTo>
                      <a:pt x="27" y="667"/>
                      <a:pt x="29" y="668"/>
                      <a:pt x="30" y="669"/>
                    </a:cubicBezTo>
                    <a:cubicBezTo>
                      <a:pt x="22" y="677"/>
                      <a:pt x="17" y="687"/>
                      <a:pt x="15" y="699"/>
                    </a:cubicBezTo>
                    <a:cubicBezTo>
                      <a:pt x="12" y="713"/>
                      <a:pt x="14" y="727"/>
                      <a:pt x="16" y="738"/>
                    </a:cubicBezTo>
                    <a:cubicBezTo>
                      <a:pt x="18" y="749"/>
                      <a:pt x="21" y="763"/>
                      <a:pt x="28" y="775"/>
                    </a:cubicBezTo>
                    <a:close/>
                    <a:moveTo>
                      <a:pt x="465" y="371"/>
                    </a:moveTo>
                    <a:cubicBezTo>
                      <a:pt x="454" y="370"/>
                      <a:pt x="443" y="373"/>
                      <a:pt x="433" y="377"/>
                    </a:cubicBezTo>
                    <a:cubicBezTo>
                      <a:pt x="411" y="386"/>
                      <a:pt x="392" y="404"/>
                      <a:pt x="381" y="426"/>
                    </a:cubicBezTo>
                    <a:cubicBezTo>
                      <a:pt x="376" y="437"/>
                      <a:pt x="372" y="448"/>
                      <a:pt x="369" y="460"/>
                    </a:cubicBezTo>
                    <a:cubicBezTo>
                      <a:pt x="367" y="466"/>
                      <a:pt x="366" y="473"/>
                      <a:pt x="363" y="479"/>
                    </a:cubicBezTo>
                    <a:cubicBezTo>
                      <a:pt x="359" y="493"/>
                      <a:pt x="350" y="510"/>
                      <a:pt x="334" y="516"/>
                    </a:cubicBezTo>
                    <a:cubicBezTo>
                      <a:pt x="326" y="519"/>
                      <a:pt x="317" y="520"/>
                      <a:pt x="307" y="520"/>
                    </a:cubicBezTo>
                    <a:cubicBezTo>
                      <a:pt x="304" y="520"/>
                      <a:pt x="304" y="520"/>
                      <a:pt x="304" y="520"/>
                    </a:cubicBezTo>
                    <a:cubicBezTo>
                      <a:pt x="284" y="521"/>
                      <a:pt x="258" y="523"/>
                      <a:pt x="237" y="537"/>
                    </a:cubicBezTo>
                    <a:cubicBezTo>
                      <a:pt x="224" y="545"/>
                      <a:pt x="214" y="557"/>
                      <a:pt x="205" y="568"/>
                    </a:cubicBezTo>
                    <a:cubicBezTo>
                      <a:pt x="202" y="572"/>
                      <a:pt x="202" y="572"/>
                      <a:pt x="202" y="572"/>
                    </a:cubicBezTo>
                    <a:cubicBezTo>
                      <a:pt x="156" y="625"/>
                      <a:pt x="110" y="654"/>
                      <a:pt x="63" y="660"/>
                    </a:cubicBezTo>
                    <a:cubicBezTo>
                      <a:pt x="51" y="661"/>
                      <a:pt x="43" y="660"/>
                      <a:pt x="38" y="655"/>
                    </a:cubicBezTo>
                    <a:cubicBezTo>
                      <a:pt x="35" y="651"/>
                      <a:pt x="34" y="645"/>
                      <a:pt x="33" y="640"/>
                    </a:cubicBezTo>
                    <a:cubicBezTo>
                      <a:pt x="26" y="600"/>
                      <a:pt x="31" y="558"/>
                      <a:pt x="46" y="521"/>
                    </a:cubicBezTo>
                    <a:cubicBezTo>
                      <a:pt x="50" y="512"/>
                      <a:pt x="54" y="504"/>
                      <a:pt x="58" y="495"/>
                    </a:cubicBezTo>
                    <a:cubicBezTo>
                      <a:pt x="63" y="485"/>
                      <a:pt x="68" y="473"/>
                      <a:pt x="72" y="462"/>
                    </a:cubicBezTo>
                    <a:cubicBezTo>
                      <a:pt x="86" y="457"/>
                      <a:pt x="94" y="442"/>
                      <a:pt x="98" y="435"/>
                    </a:cubicBezTo>
                    <a:cubicBezTo>
                      <a:pt x="100" y="431"/>
                      <a:pt x="99" y="426"/>
                      <a:pt x="95" y="424"/>
                    </a:cubicBezTo>
                    <a:cubicBezTo>
                      <a:pt x="91" y="422"/>
                      <a:pt x="86" y="423"/>
                      <a:pt x="84" y="427"/>
                    </a:cubicBezTo>
                    <a:cubicBezTo>
                      <a:pt x="76" y="441"/>
                      <a:pt x="69" y="447"/>
                      <a:pt x="62" y="447"/>
                    </a:cubicBezTo>
                    <a:cubicBezTo>
                      <a:pt x="56" y="447"/>
                      <a:pt x="50" y="439"/>
                      <a:pt x="48" y="432"/>
                    </a:cubicBezTo>
                    <a:cubicBezTo>
                      <a:pt x="42" y="418"/>
                      <a:pt x="42" y="402"/>
                      <a:pt x="42" y="385"/>
                    </a:cubicBezTo>
                    <a:cubicBezTo>
                      <a:pt x="42" y="378"/>
                      <a:pt x="42" y="372"/>
                      <a:pt x="41" y="365"/>
                    </a:cubicBezTo>
                    <a:cubicBezTo>
                      <a:pt x="41" y="354"/>
                      <a:pt x="39" y="343"/>
                      <a:pt x="38" y="333"/>
                    </a:cubicBezTo>
                    <a:cubicBezTo>
                      <a:pt x="35" y="314"/>
                      <a:pt x="33" y="297"/>
                      <a:pt x="35" y="279"/>
                    </a:cubicBezTo>
                    <a:cubicBezTo>
                      <a:pt x="37" y="266"/>
                      <a:pt x="42" y="253"/>
                      <a:pt x="50" y="241"/>
                    </a:cubicBezTo>
                    <a:cubicBezTo>
                      <a:pt x="51" y="240"/>
                      <a:pt x="52" y="239"/>
                      <a:pt x="53" y="237"/>
                    </a:cubicBezTo>
                    <a:cubicBezTo>
                      <a:pt x="56" y="233"/>
                      <a:pt x="59" y="229"/>
                      <a:pt x="63" y="226"/>
                    </a:cubicBezTo>
                    <a:cubicBezTo>
                      <a:pt x="66" y="223"/>
                      <a:pt x="66" y="218"/>
                      <a:pt x="63" y="214"/>
                    </a:cubicBezTo>
                    <a:cubicBezTo>
                      <a:pt x="60" y="211"/>
                      <a:pt x="55" y="211"/>
                      <a:pt x="51" y="214"/>
                    </a:cubicBezTo>
                    <a:cubicBezTo>
                      <a:pt x="50" y="216"/>
                      <a:pt x="48" y="217"/>
                      <a:pt x="47" y="219"/>
                    </a:cubicBezTo>
                    <a:cubicBezTo>
                      <a:pt x="18" y="150"/>
                      <a:pt x="28" y="62"/>
                      <a:pt x="94" y="27"/>
                    </a:cubicBezTo>
                    <a:cubicBezTo>
                      <a:pt x="114" y="16"/>
                      <a:pt x="138" y="18"/>
                      <a:pt x="162" y="21"/>
                    </a:cubicBezTo>
                    <a:cubicBezTo>
                      <a:pt x="223" y="27"/>
                      <a:pt x="242" y="58"/>
                      <a:pt x="254" y="77"/>
                    </a:cubicBezTo>
                    <a:cubicBezTo>
                      <a:pt x="259" y="85"/>
                      <a:pt x="263" y="91"/>
                      <a:pt x="269" y="93"/>
                    </a:cubicBezTo>
                    <a:cubicBezTo>
                      <a:pt x="271" y="93"/>
                      <a:pt x="273" y="94"/>
                      <a:pt x="277" y="94"/>
                    </a:cubicBezTo>
                    <a:cubicBezTo>
                      <a:pt x="295" y="94"/>
                      <a:pt x="342" y="97"/>
                      <a:pt x="367" y="132"/>
                    </a:cubicBezTo>
                    <a:cubicBezTo>
                      <a:pt x="387" y="160"/>
                      <a:pt x="392" y="190"/>
                      <a:pt x="382" y="220"/>
                    </a:cubicBezTo>
                    <a:cubicBezTo>
                      <a:pt x="360" y="216"/>
                      <a:pt x="337" y="218"/>
                      <a:pt x="318" y="227"/>
                    </a:cubicBezTo>
                    <a:cubicBezTo>
                      <a:pt x="317" y="213"/>
                      <a:pt x="311" y="200"/>
                      <a:pt x="303" y="191"/>
                    </a:cubicBezTo>
                    <a:cubicBezTo>
                      <a:pt x="291" y="177"/>
                      <a:pt x="273" y="169"/>
                      <a:pt x="258" y="161"/>
                    </a:cubicBezTo>
                    <a:cubicBezTo>
                      <a:pt x="234" y="150"/>
                      <a:pt x="234" y="150"/>
                      <a:pt x="234" y="150"/>
                    </a:cubicBezTo>
                    <a:cubicBezTo>
                      <a:pt x="228" y="147"/>
                      <a:pt x="222" y="144"/>
                      <a:pt x="215" y="143"/>
                    </a:cubicBezTo>
                    <a:cubicBezTo>
                      <a:pt x="206" y="142"/>
                      <a:pt x="197" y="145"/>
                      <a:pt x="190" y="151"/>
                    </a:cubicBezTo>
                    <a:cubicBezTo>
                      <a:pt x="186" y="154"/>
                      <a:pt x="183" y="157"/>
                      <a:pt x="181" y="161"/>
                    </a:cubicBezTo>
                    <a:cubicBezTo>
                      <a:pt x="181" y="161"/>
                      <a:pt x="180" y="161"/>
                      <a:pt x="180" y="161"/>
                    </a:cubicBezTo>
                    <a:cubicBezTo>
                      <a:pt x="173" y="163"/>
                      <a:pt x="164" y="159"/>
                      <a:pt x="159" y="151"/>
                    </a:cubicBezTo>
                    <a:cubicBezTo>
                      <a:pt x="155" y="144"/>
                      <a:pt x="154" y="134"/>
                      <a:pt x="157" y="124"/>
                    </a:cubicBezTo>
                    <a:cubicBezTo>
                      <a:pt x="159" y="120"/>
                      <a:pt x="157" y="115"/>
                      <a:pt x="152" y="114"/>
                    </a:cubicBezTo>
                    <a:cubicBezTo>
                      <a:pt x="148" y="112"/>
                      <a:pt x="144" y="115"/>
                      <a:pt x="142" y="119"/>
                    </a:cubicBezTo>
                    <a:cubicBezTo>
                      <a:pt x="137" y="133"/>
                      <a:pt x="138" y="148"/>
                      <a:pt x="145" y="160"/>
                    </a:cubicBezTo>
                    <a:cubicBezTo>
                      <a:pt x="152" y="171"/>
                      <a:pt x="164" y="178"/>
                      <a:pt x="176" y="178"/>
                    </a:cubicBezTo>
                    <a:cubicBezTo>
                      <a:pt x="176" y="178"/>
                      <a:pt x="176" y="178"/>
                      <a:pt x="177" y="178"/>
                    </a:cubicBezTo>
                    <a:cubicBezTo>
                      <a:pt x="177" y="189"/>
                      <a:pt x="182" y="198"/>
                      <a:pt x="186" y="207"/>
                    </a:cubicBezTo>
                    <a:cubicBezTo>
                      <a:pt x="189" y="212"/>
                      <a:pt x="191" y="217"/>
                      <a:pt x="193" y="222"/>
                    </a:cubicBezTo>
                    <a:cubicBezTo>
                      <a:pt x="197" y="236"/>
                      <a:pt x="193" y="253"/>
                      <a:pt x="182" y="263"/>
                    </a:cubicBezTo>
                    <a:cubicBezTo>
                      <a:pt x="180" y="265"/>
                      <a:pt x="180" y="267"/>
                      <a:pt x="179" y="268"/>
                    </a:cubicBezTo>
                    <a:cubicBezTo>
                      <a:pt x="178" y="269"/>
                      <a:pt x="177" y="270"/>
                      <a:pt x="177" y="272"/>
                    </a:cubicBezTo>
                    <a:cubicBezTo>
                      <a:pt x="175" y="276"/>
                      <a:pt x="177" y="281"/>
                      <a:pt x="181" y="282"/>
                    </a:cubicBezTo>
                    <a:cubicBezTo>
                      <a:pt x="199" y="289"/>
                      <a:pt x="217" y="315"/>
                      <a:pt x="213" y="337"/>
                    </a:cubicBezTo>
                    <a:cubicBezTo>
                      <a:pt x="210" y="353"/>
                      <a:pt x="200" y="365"/>
                      <a:pt x="192" y="371"/>
                    </a:cubicBezTo>
                    <a:cubicBezTo>
                      <a:pt x="187" y="373"/>
                      <a:pt x="184" y="374"/>
                      <a:pt x="183" y="373"/>
                    </a:cubicBezTo>
                    <a:cubicBezTo>
                      <a:pt x="179" y="372"/>
                      <a:pt x="175" y="374"/>
                      <a:pt x="173" y="378"/>
                    </a:cubicBezTo>
                    <a:cubicBezTo>
                      <a:pt x="172" y="381"/>
                      <a:pt x="173" y="385"/>
                      <a:pt x="176" y="388"/>
                    </a:cubicBezTo>
                    <a:cubicBezTo>
                      <a:pt x="186" y="395"/>
                      <a:pt x="192" y="407"/>
                      <a:pt x="193" y="421"/>
                    </a:cubicBezTo>
                    <a:cubicBezTo>
                      <a:pt x="194" y="431"/>
                      <a:pt x="193" y="449"/>
                      <a:pt x="183" y="457"/>
                    </a:cubicBezTo>
                    <a:cubicBezTo>
                      <a:pt x="182" y="458"/>
                      <a:pt x="182" y="459"/>
                      <a:pt x="181" y="460"/>
                    </a:cubicBezTo>
                    <a:cubicBezTo>
                      <a:pt x="179" y="460"/>
                      <a:pt x="177" y="461"/>
                      <a:pt x="176" y="463"/>
                    </a:cubicBezTo>
                    <a:cubicBezTo>
                      <a:pt x="156" y="475"/>
                      <a:pt x="136" y="467"/>
                      <a:pt x="132" y="464"/>
                    </a:cubicBezTo>
                    <a:cubicBezTo>
                      <a:pt x="128" y="461"/>
                      <a:pt x="123" y="462"/>
                      <a:pt x="121" y="466"/>
                    </a:cubicBezTo>
                    <a:cubicBezTo>
                      <a:pt x="118" y="469"/>
                      <a:pt x="119" y="474"/>
                      <a:pt x="123" y="477"/>
                    </a:cubicBezTo>
                    <a:cubicBezTo>
                      <a:pt x="129" y="481"/>
                      <a:pt x="140" y="485"/>
                      <a:pt x="153" y="485"/>
                    </a:cubicBezTo>
                    <a:cubicBezTo>
                      <a:pt x="157" y="485"/>
                      <a:pt x="162" y="485"/>
                      <a:pt x="166" y="484"/>
                    </a:cubicBezTo>
                    <a:cubicBezTo>
                      <a:pt x="163" y="495"/>
                      <a:pt x="163" y="506"/>
                      <a:pt x="163" y="516"/>
                    </a:cubicBezTo>
                    <a:cubicBezTo>
                      <a:pt x="163" y="520"/>
                      <a:pt x="167" y="524"/>
                      <a:pt x="171" y="524"/>
                    </a:cubicBezTo>
                    <a:cubicBezTo>
                      <a:pt x="171" y="524"/>
                      <a:pt x="171" y="524"/>
                      <a:pt x="171" y="524"/>
                    </a:cubicBezTo>
                    <a:cubicBezTo>
                      <a:pt x="176" y="524"/>
                      <a:pt x="179" y="520"/>
                      <a:pt x="179" y="516"/>
                    </a:cubicBezTo>
                    <a:cubicBezTo>
                      <a:pt x="179" y="505"/>
                      <a:pt x="179" y="493"/>
                      <a:pt x="183" y="483"/>
                    </a:cubicBezTo>
                    <a:cubicBezTo>
                      <a:pt x="184" y="482"/>
                      <a:pt x="185" y="480"/>
                      <a:pt x="186" y="479"/>
                    </a:cubicBezTo>
                    <a:cubicBezTo>
                      <a:pt x="187" y="477"/>
                      <a:pt x="188" y="475"/>
                      <a:pt x="189" y="474"/>
                    </a:cubicBezTo>
                    <a:cubicBezTo>
                      <a:pt x="190" y="472"/>
                      <a:pt x="192" y="471"/>
                      <a:pt x="194" y="470"/>
                    </a:cubicBezTo>
                    <a:cubicBezTo>
                      <a:pt x="209" y="457"/>
                      <a:pt x="210" y="436"/>
                      <a:pt x="209" y="420"/>
                    </a:cubicBezTo>
                    <a:cubicBezTo>
                      <a:pt x="208" y="407"/>
                      <a:pt x="204" y="396"/>
                      <a:pt x="197" y="386"/>
                    </a:cubicBezTo>
                    <a:cubicBezTo>
                      <a:pt x="198" y="386"/>
                      <a:pt x="199" y="385"/>
                      <a:pt x="200" y="384"/>
                    </a:cubicBezTo>
                    <a:cubicBezTo>
                      <a:pt x="214" y="375"/>
                      <a:pt x="226" y="358"/>
                      <a:pt x="229" y="340"/>
                    </a:cubicBezTo>
                    <a:cubicBezTo>
                      <a:pt x="234" y="313"/>
                      <a:pt x="217" y="285"/>
                      <a:pt x="196" y="272"/>
                    </a:cubicBezTo>
                    <a:cubicBezTo>
                      <a:pt x="209" y="257"/>
                      <a:pt x="214" y="235"/>
                      <a:pt x="208" y="217"/>
                    </a:cubicBezTo>
                    <a:cubicBezTo>
                      <a:pt x="206" y="211"/>
                      <a:pt x="203" y="205"/>
                      <a:pt x="201" y="200"/>
                    </a:cubicBezTo>
                    <a:cubicBezTo>
                      <a:pt x="196" y="191"/>
                      <a:pt x="192" y="183"/>
                      <a:pt x="193" y="176"/>
                    </a:cubicBezTo>
                    <a:cubicBezTo>
                      <a:pt x="193" y="171"/>
                      <a:pt x="196" y="167"/>
                      <a:pt x="200" y="164"/>
                    </a:cubicBezTo>
                    <a:cubicBezTo>
                      <a:pt x="204" y="160"/>
                      <a:pt x="209" y="159"/>
                      <a:pt x="213" y="159"/>
                    </a:cubicBezTo>
                    <a:cubicBezTo>
                      <a:pt x="218" y="160"/>
                      <a:pt x="222" y="162"/>
                      <a:pt x="227" y="164"/>
                    </a:cubicBezTo>
                    <a:cubicBezTo>
                      <a:pt x="251" y="176"/>
                      <a:pt x="251" y="176"/>
                      <a:pt x="251" y="176"/>
                    </a:cubicBezTo>
                    <a:cubicBezTo>
                      <a:pt x="266" y="183"/>
                      <a:pt x="281" y="190"/>
                      <a:pt x="291" y="202"/>
                    </a:cubicBezTo>
                    <a:cubicBezTo>
                      <a:pt x="299" y="211"/>
                      <a:pt x="305" y="227"/>
                      <a:pt x="299" y="240"/>
                    </a:cubicBezTo>
                    <a:cubicBezTo>
                      <a:pt x="299" y="240"/>
                      <a:pt x="298" y="241"/>
                      <a:pt x="298" y="242"/>
                    </a:cubicBezTo>
                    <a:cubicBezTo>
                      <a:pt x="296" y="245"/>
                      <a:pt x="294" y="250"/>
                      <a:pt x="293" y="255"/>
                    </a:cubicBezTo>
                    <a:cubicBezTo>
                      <a:pt x="290" y="271"/>
                      <a:pt x="294" y="287"/>
                      <a:pt x="303" y="300"/>
                    </a:cubicBezTo>
                    <a:cubicBezTo>
                      <a:pt x="305" y="304"/>
                      <a:pt x="310" y="305"/>
                      <a:pt x="314" y="302"/>
                    </a:cubicBezTo>
                    <a:cubicBezTo>
                      <a:pt x="318" y="300"/>
                      <a:pt x="319" y="295"/>
                      <a:pt x="316" y="291"/>
                    </a:cubicBezTo>
                    <a:cubicBezTo>
                      <a:pt x="307" y="277"/>
                      <a:pt x="308" y="264"/>
                      <a:pt x="309" y="258"/>
                    </a:cubicBezTo>
                    <a:cubicBezTo>
                      <a:pt x="310" y="252"/>
                      <a:pt x="313" y="248"/>
                      <a:pt x="315" y="246"/>
                    </a:cubicBezTo>
                    <a:cubicBezTo>
                      <a:pt x="343" y="228"/>
                      <a:pt x="388" y="231"/>
                      <a:pt x="421" y="253"/>
                    </a:cubicBezTo>
                    <a:cubicBezTo>
                      <a:pt x="443" y="268"/>
                      <a:pt x="476" y="302"/>
                      <a:pt x="465" y="371"/>
                    </a:cubicBezTo>
                    <a:close/>
                    <a:moveTo>
                      <a:pt x="30" y="702"/>
                    </a:moveTo>
                    <a:cubicBezTo>
                      <a:pt x="32" y="692"/>
                      <a:pt x="38" y="683"/>
                      <a:pt x="45" y="678"/>
                    </a:cubicBezTo>
                    <a:cubicBezTo>
                      <a:pt x="46" y="677"/>
                      <a:pt x="47" y="677"/>
                      <a:pt x="47" y="676"/>
                    </a:cubicBezTo>
                    <a:cubicBezTo>
                      <a:pt x="50" y="676"/>
                      <a:pt x="53" y="677"/>
                      <a:pt x="56" y="677"/>
                    </a:cubicBezTo>
                    <a:cubicBezTo>
                      <a:pt x="59" y="677"/>
                      <a:pt x="62" y="676"/>
                      <a:pt x="65" y="676"/>
                    </a:cubicBezTo>
                    <a:cubicBezTo>
                      <a:pt x="116" y="670"/>
                      <a:pt x="165" y="639"/>
                      <a:pt x="214" y="582"/>
                    </a:cubicBezTo>
                    <a:cubicBezTo>
                      <a:pt x="217" y="578"/>
                      <a:pt x="217" y="578"/>
                      <a:pt x="217" y="578"/>
                    </a:cubicBezTo>
                    <a:cubicBezTo>
                      <a:pt x="226" y="568"/>
                      <a:pt x="235" y="558"/>
                      <a:pt x="245" y="551"/>
                    </a:cubicBezTo>
                    <a:cubicBezTo>
                      <a:pt x="263" y="539"/>
                      <a:pt x="286" y="537"/>
                      <a:pt x="304" y="536"/>
                    </a:cubicBezTo>
                    <a:cubicBezTo>
                      <a:pt x="308" y="536"/>
                      <a:pt x="308" y="536"/>
                      <a:pt x="308" y="536"/>
                    </a:cubicBezTo>
                    <a:cubicBezTo>
                      <a:pt x="318" y="536"/>
                      <a:pt x="330" y="535"/>
                      <a:pt x="340" y="531"/>
                    </a:cubicBezTo>
                    <a:cubicBezTo>
                      <a:pt x="357" y="524"/>
                      <a:pt x="370" y="508"/>
                      <a:pt x="379" y="485"/>
                    </a:cubicBezTo>
                    <a:cubicBezTo>
                      <a:pt x="381" y="478"/>
                      <a:pt x="383" y="471"/>
                      <a:pt x="385" y="464"/>
                    </a:cubicBezTo>
                    <a:cubicBezTo>
                      <a:pt x="388" y="453"/>
                      <a:pt x="391" y="443"/>
                      <a:pt x="395" y="433"/>
                    </a:cubicBezTo>
                    <a:cubicBezTo>
                      <a:pt x="404" y="415"/>
                      <a:pt x="421" y="400"/>
                      <a:pt x="440" y="392"/>
                    </a:cubicBezTo>
                    <a:cubicBezTo>
                      <a:pt x="453" y="386"/>
                      <a:pt x="472" y="384"/>
                      <a:pt x="485" y="394"/>
                    </a:cubicBezTo>
                    <a:cubicBezTo>
                      <a:pt x="495" y="402"/>
                      <a:pt x="500" y="416"/>
                      <a:pt x="500" y="438"/>
                    </a:cubicBezTo>
                    <a:cubicBezTo>
                      <a:pt x="500" y="447"/>
                      <a:pt x="499" y="459"/>
                      <a:pt x="494" y="469"/>
                    </a:cubicBezTo>
                    <a:cubicBezTo>
                      <a:pt x="490" y="476"/>
                      <a:pt x="482" y="483"/>
                      <a:pt x="473" y="483"/>
                    </a:cubicBezTo>
                    <a:cubicBezTo>
                      <a:pt x="468" y="482"/>
                      <a:pt x="464" y="486"/>
                      <a:pt x="464" y="490"/>
                    </a:cubicBezTo>
                    <a:cubicBezTo>
                      <a:pt x="464" y="495"/>
                      <a:pt x="467" y="498"/>
                      <a:pt x="472" y="499"/>
                    </a:cubicBezTo>
                    <a:cubicBezTo>
                      <a:pt x="482" y="499"/>
                      <a:pt x="493" y="495"/>
                      <a:pt x="501" y="486"/>
                    </a:cubicBezTo>
                    <a:cubicBezTo>
                      <a:pt x="519" y="533"/>
                      <a:pt x="505" y="601"/>
                      <a:pt x="466" y="640"/>
                    </a:cubicBezTo>
                    <a:cubicBezTo>
                      <a:pt x="465" y="641"/>
                      <a:pt x="464" y="642"/>
                      <a:pt x="463" y="643"/>
                    </a:cubicBezTo>
                    <a:cubicBezTo>
                      <a:pt x="453" y="653"/>
                      <a:pt x="441" y="665"/>
                      <a:pt x="441" y="682"/>
                    </a:cubicBezTo>
                    <a:cubicBezTo>
                      <a:pt x="441" y="686"/>
                      <a:pt x="445" y="690"/>
                      <a:pt x="449" y="690"/>
                    </a:cubicBezTo>
                    <a:cubicBezTo>
                      <a:pt x="449" y="690"/>
                      <a:pt x="449" y="690"/>
                      <a:pt x="450" y="690"/>
                    </a:cubicBezTo>
                    <a:cubicBezTo>
                      <a:pt x="454" y="689"/>
                      <a:pt x="458" y="686"/>
                      <a:pt x="457" y="681"/>
                    </a:cubicBezTo>
                    <a:cubicBezTo>
                      <a:pt x="457" y="672"/>
                      <a:pt x="466" y="663"/>
                      <a:pt x="474" y="654"/>
                    </a:cubicBezTo>
                    <a:cubicBezTo>
                      <a:pt x="475" y="653"/>
                      <a:pt x="476" y="653"/>
                      <a:pt x="477" y="652"/>
                    </a:cubicBezTo>
                    <a:cubicBezTo>
                      <a:pt x="481" y="686"/>
                      <a:pt x="477" y="721"/>
                      <a:pt x="464" y="753"/>
                    </a:cubicBezTo>
                    <a:cubicBezTo>
                      <a:pt x="455" y="776"/>
                      <a:pt x="443" y="791"/>
                      <a:pt x="429" y="797"/>
                    </a:cubicBezTo>
                    <a:cubicBezTo>
                      <a:pt x="425" y="799"/>
                      <a:pt x="423" y="804"/>
                      <a:pt x="425" y="808"/>
                    </a:cubicBezTo>
                    <a:cubicBezTo>
                      <a:pt x="426" y="811"/>
                      <a:pt x="429" y="813"/>
                      <a:pt x="432" y="813"/>
                    </a:cubicBezTo>
                    <a:cubicBezTo>
                      <a:pt x="433" y="813"/>
                      <a:pt x="434" y="813"/>
                      <a:pt x="435" y="812"/>
                    </a:cubicBezTo>
                    <a:cubicBezTo>
                      <a:pt x="442" y="809"/>
                      <a:pt x="448" y="805"/>
                      <a:pt x="453" y="800"/>
                    </a:cubicBezTo>
                    <a:cubicBezTo>
                      <a:pt x="455" y="834"/>
                      <a:pt x="449" y="868"/>
                      <a:pt x="436" y="899"/>
                    </a:cubicBezTo>
                    <a:cubicBezTo>
                      <a:pt x="432" y="909"/>
                      <a:pt x="426" y="921"/>
                      <a:pt x="416" y="929"/>
                    </a:cubicBezTo>
                    <a:cubicBezTo>
                      <a:pt x="408" y="935"/>
                      <a:pt x="396" y="939"/>
                      <a:pt x="387" y="935"/>
                    </a:cubicBezTo>
                    <a:cubicBezTo>
                      <a:pt x="384" y="933"/>
                      <a:pt x="381" y="934"/>
                      <a:pt x="378" y="935"/>
                    </a:cubicBezTo>
                    <a:cubicBezTo>
                      <a:pt x="376" y="937"/>
                      <a:pt x="375" y="940"/>
                      <a:pt x="375" y="943"/>
                    </a:cubicBezTo>
                    <a:cubicBezTo>
                      <a:pt x="378" y="963"/>
                      <a:pt x="373" y="984"/>
                      <a:pt x="361" y="1000"/>
                    </a:cubicBezTo>
                    <a:cubicBezTo>
                      <a:pt x="354" y="1010"/>
                      <a:pt x="344" y="1019"/>
                      <a:pt x="332" y="1024"/>
                    </a:cubicBezTo>
                    <a:cubicBezTo>
                      <a:pt x="335" y="1018"/>
                      <a:pt x="338" y="1011"/>
                      <a:pt x="341" y="1005"/>
                    </a:cubicBezTo>
                    <a:cubicBezTo>
                      <a:pt x="342" y="1000"/>
                      <a:pt x="340" y="996"/>
                      <a:pt x="336" y="994"/>
                    </a:cubicBezTo>
                    <a:cubicBezTo>
                      <a:pt x="332" y="993"/>
                      <a:pt x="327" y="995"/>
                      <a:pt x="326" y="999"/>
                    </a:cubicBezTo>
                    <a:cubicBezTo>
                      <a:pt x="321" y="1011"/>
                      <a:pt x="316" y="1021"/>
                      <a:pt x="309" y="1032"/>
                    </a:cubicBezTo>
                    <a:cubicBezTo>
                      <a:pt x="307" y="1033"/>
                      <a:pt x="306" y="1035"/>
                      <a:pt x="305" y="1037"/>
                    </a:cubicBezTo>
                    <a:cubicBezTo>
                      <a:pt x="295" y="1051"/>
                      <a:pt x="282" y="1064"/>
                      <a:pt x="266" y="1073"/>
                    </a:cubicBezTo>
                    <a:cubicBezTo>
                      <a:pt x="247" y="1086"/>
                      <a:pt x="225" y="1094"/>
                      <a:pt x="203" y="1102"/>
                    </a:cubicBezTo>
                    <a:cubicBezTo>
                      <a:pt x="172" y="1112"/>
                      <a:pt x="137" y="1123"/>
                      <a:pt x="107" y="1111"/>
                    </a:cubicBezTo>
                    <a:cubicBezTo>
                      <a:pt x="93" y="1105"/>
                      <a:pt x="80" y="1095"/>
                      <a:pt x="67" y="1080"/>
                    </a:cubicBezTo>
                    <a:cubicBezTo>
                      <a:pt x="58" y="1070"/>
                      <a:pt x="46" y="1054"/>
                      <a:pt x="45" y="1037"/>
                    </a:cubicBezTo>
                    <a:cubicBezTo>
                      <a:pt x="48" y="1040"/>
                      <a:pt x="52" y="1042"/>
                      <a:pt x="56" y="1044"/>
                    </a:cubicBezTo>
                    <a:cubicBezTo>
                      <a:pt x="58" y="1045"/>
                      <a:pt x="60" y="1046"/>
                      <a:pt x="62" y="1046"/>
                    </a:cubicBezTo>
                    <a:cubicBezTo>
                      <a:pt x="65" y="1046"/>
                      <a:pt x="68" y="1044"/>
                      <a:pt x="70" y="1042"/>
                    </a:cubicBezTo>
                    <a:cubicBezTo>
                      <a:pt x="73" y="1038"/>
                      <a:pt x="72" y="1033"/>
                      <a:pt x="69" y="1030"/>
                    </a:cubicBezTo>
                    <a:cubicBezTo>
                      <a:pt x="66" y="1029"/>
                      <a:pt x="64" y="1028"/>
                      <a:pt x="61" y="1029"/>
                    </a:cubicBezTo>
                    <a:cubicBezTo>
                      <a:pt x="54" y="1025"/>
                      <a:pt x="48" y="1017"/>
                      <a:pt x="45" y="1007"/>
                    </a:cubicBezTo>
                    <a:cubicBezTo>
                      <a:pt x="42" y="997"/>
                      <a:pt x="42" y="985"/>
                      <a:pt x="42" y="974"/>
                    </a:cubicBezTo>
                    <a:cubicBezTo>
                      <a:pt x="41" y="967"/>
                      <a:pt x="42" y="959"/>
                      <a:pt x="43" y="951"/>
                    </a:cubicBezTo>
                    <a:cubicBezTo>
                      <a:pt x="44" y="940"/>
                      <a:pt x="48" y="929"/>
                      <a:pt x="54" y="919"/>
                    </a:cubicBezTo>
                    <a:cubicBezTo>
                      <a:pt x="62" y="925"/>
                      <a:pt x="71" y="929"/>
                      <a:pt x="80" y="929"/>
                    </a:cubicBezTo>
                    <a:cubicBezTo>
                      <a:pt x="84" y="929"/>
                      <a:pt x="88" y="928"/>
                      <a:pt x="91" y="927"/>
                    </a:cubicBezTo>
                    <a:cubicBezTo>
                      <a:pt x="96" y="925"/>
                      <a:pt x="98" y="921"/>
                      <a:pt x="96" y="917"/>
                    </a:cubicBezTo>
                    <a:cubicBezTo>
                      <a:pt x="95" y="912"/>
                      <a:pt x="90" y="910"/>
                      <a:pt x="86" y="912"/>
                    </a:cubicBezTo>
                    <a:cubicBezTo>
                      <a:pt x="76" y="916"/>
                      <a:pt x="64" y="909"/>
                      <a:pt x="58" y="900"/>
                    </a:cubicBezTo>
                    <a:cubicBezTo>
                      <a:pt x="51" y="890"/>
                      <a:pt x="48" y="876"/>
                      <a:pt x="46" y="863"/>
                    </a:cubicBezTo>
                    <a:cubicBezTo>
                      <a:pt x="41" y="838"/>
                      <a:pt x="38" y="814"/>
                      <a:pt x="44" y="793"/>
                    </a:cubicBezTo>
                    <a:cubicBezTo>
                      <a:pt x="49" y="797"/>
                      <a:pt x="55" y="799"/>
                      <a:pt x="61" y="801"/>
                    </a:cubicBezTo>
                    <a:cubicBezTo>
                      <a:pt x="62" y="801"/>
                      <a:pt x="63" y="801"/>
                      <a:pt x="63" y="801"/>
                    </a:cubicBezTo>
                    <a:cubicBezTo>
                      <a:pt x="67" y="801"/>
                      <a:pt x="70" y="798"/>
                      <a:pt x="71" y="795"/>
                    </a:cubicBezTo>
                    <a:cubicBezTo>
                      <a:pt x="72" y="790"/>
                      <a:pt x="69" y="786"/>
                      <a:pt x="65" y="785"/>
                    </a:cubicBezTo>
                    <a:cubicBezTo>
                      <a:pt x="56" y="783"/>
                      <a:pt x="48" y="776"/>
                      <a:pt x="42" y="767"/>
                    </a:cubicBezTo>
                    <a:cubicBezTo>
                      <a:pt x="36" y="757"/>
                      <a:pt x="33" y="745"/>
                      <a:pt x="32" y="735"/>
                    </a:cubicBezTo>
                    <a:cubicBezTo>
                      <a:pt x="30" y="726"/>
                      <a:pt x="28" y="714"/>
                      <a:pt x="30" y="7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89" name="Freeform 47"/>
          <p:cNvSpPr>
            <a:spLocks/>
          </p:cNvSpPr>
          <p:nvPr/>
        </p:nvSpPr>
        <p:spPr bwMode="auto">
          <a:xfrm>
            <a:off x="3671863" y="2504395"/>
            <a:ext cx="860506" cy="621068"/>
          </a:xfrm>
          <a:custGeom>
            <a:avLst/>
            <a:gdLst>
              <a:gd name="T0" fmla="*/ 752 w 752"/>
              <a:gd name="T1" fmla="*/ 0 h 543"/>
              <a:gd name="T2" fmla="*/ 0 w 752"/>
              <a:gd name="T3" fmla="*/ 312 h 543"/>
              <a:gd name="T4" fmla="*/ 230 w 752"/>
              <a:gd name="T5" fmla="*/ 543 h 543"/>
              <a:gd name="T6" fmla="*/ 438 w 752"/>
              <a:gd name="T7" fmla="*/ 403 h 543"/>
              <a:gd name="T8" fmla="*/ 538 w 752"/>
              <a:gd name="T9" fmla="*/ 517 h 543"/>
              <a:gd name="T10" fmla="*/ 529 w 752"/>
              <a:gd name="T11" fmla="*/ 366 h 543"/>
              <a:gd name="T12" fmla="*/ 752 w 752"/>
              <a:gd name="T13" fmla="*/ 326 h 543"/>
              <a:gd name="T14" fmla="*/ 752 w 752"/>
              <a:gd name="T15" fmla="*/ 0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52" h="543">
                <a:moveTo>
                  <a:pt x="752" y="0"/>
                </a:moveTo>
                <a:cubicBezTo>
                  <a:pt x="461" y="8"/>
                  <a:pt x="197" y="125"/>
                  <a:pt x="0" y="312"/>
                </a:cubicBezTo>
                <a:cubicBezTo>
                  <a:pt x="230" y="543"/>
                  <a:pt x="230" y="543"/>
                  <a:pt x="230" y="543"/>
                </a:cubicBezTo>
                <a:cubicBezTo>
                  <a:pt x="292" y="486"/>
                  <a:pt x="361" y="439"/>
                  <a:pt x="438" y="403"/>
                </a:cubicBezTo>
                <a:cubicBezTo>
                  <a:pt x="538" y="517"/>
                  <a:pt x="538" y="517"/>
                  <a:pt x="538" y="517"/>
                </a:cubicBezTo>
                <a:cubicBezTo>
                  <a:pt x="529" y="366"/>
                  <a:pt x="529" y="366"/>
                  <a:pt x="529" y="366"/>
                </a:cubicBezTo>
                <a:cubicBezTo>
                  <a:pt x="599" y="343"/>
                  <a:pt x="674" y="329"/>
                  <a:pt x="752" y="326"/>
                </a:cubicBezTo>
                <a:lnTo>
                  <a:pt x="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0" name="Freeform 48"/>
          <p:cNvSpPr>
            <a:spLocks/>
          </p:cNvSpPr>
          <p:nvPr/>
        </p:nvSpPr>
        <p:spPr bwMode="auto">
          <a:xfrm>
            <a:off x="3263266" y="2917078"/>
            <a:ext cx="622702" cy="861323"/>
          </a:xfrm>
          <a:custGeom>
            <a:avLst/>
            <a:gdLst>
              <a:gd name="T0" fmla="*/ 544 w 544"/>
              <a:gd name="T1" fmla="*/ 515 h 752"/>
              <a:gd name="T2" fmla="*/ 418 w 544"/>
              <a:gd name="T3" fmla="*/ 403 h 752"/>
              <a:gd name="T4" fmla="*/ 539 w 544"/>
              <a:gd name="T5" fmla="*/ 231 h 752"/>
              <a:gd name="T6" fmla="*/ 308 w 544"/>
              <a:gd name="T7" fmla="*/ 0 h 752"/>
              <a:gd name="T8" fmla="*/ 0 w 544"/>
              <a:gd name="T9" fmla="*/ 752 h 752"/>
              <a:gd name="T10" fmla="*/ 326 w 544"/>
              <a:gd name="T11" fmla="*/ 752 h 752"/>
              <a:gd name="T12" fmla="*/ 374 w 544"/>
              <a:gd name="T13" fmla="*/ 504 h 752"/>
              <a:gd name="T14" fmla="*/ 544 w 544"/>
              <a:gd name="T15" fmla="*/ 515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4" h="752">
                <a:moveTo>
                  <a:pt x="544" y="515"/>
                </a:moveTo>
                <a:cubicBezTo>
                  <a:pt x="418" y="403"/>
                  <a:pt x="418" y="403"/>
                  <a:pt x="418" y="403"/>
                </a:cubicBezTo>
                <a:cubicBezTo>
                  <a:pt x="451" y="341"/>
                  <a:pt x="491" y="283"/>
                  <a:pt x="539" y="231"/>
                </a:cubicBezTo>
                <a:cubicBezTo>
                  <a:pt x="308" y="0"/>
                  <a:pt x="308" y="0"/>
                  <a:pt x="308" y="0"/>
                </a:cubicBezTo>
                <a:cubicBezTo>
                  <a:pt x="123" y="198"/>
                  <a:pt x="7" y="461"/>
                  <a:pt x="0" y="752"/>
                </a:cubicBezTo>
                <a:cubicBezTo>
                  <a:pt x="326" y="752"/>
                  <a:pt x="326" y="752"/>
                  <a:pt x="326" y="752"/>
                </a:cubicBezTo>
                <a:cubicBezTo>
                  <a:pt x="329" y="665"/>
                  <a:pt x="346" y="582"/>
                  <a:pt x="374" y="504"/>
                </a:cubicBezTo>
                <a:lnTo>
                  <a:pt x="544" y="51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1" name="Freeform 49"/>
          <p:cNvSpPr>
            <a:spLocks/>
          </p:cNvSpPr>
          <p:nvPr/>
        </p:nvSpPr>
        <p:spPr bwMode="auto">
          <a:xfrm>
            <a:off x="3263266" y="3857668"/>
            <a:ext cx="621068" cy="854785"/>
          </a:xfrm>
          <a:custGeom>
            <a:avLst/>
            <a:gdLst>
              <a:gd name="T0" fmla="*/ 402 w 543"/>
              <a:gd name="T1" fmla="*/ 308 h 747"/>
              <a:gd name="T2" fmla="*/ 535 w 543"/>
              <a:gd name="T3" fmla="*/ 192 h 747"/>
              <a:gd name="T4" fmla="*/ 361 w 543"/>
              <a:gd name="T5" fmla="*/ 203 h 747"/>
              <a:gd name="T6" fmla="*/ 326 w 543"/>
              <a:gd name="T7" fmla="*/ 0 h 747"/>
              <a:gd name="T8" fmla="*/ 0 w 543"/>
              <a:gd name="T9" fmla="*/ 0 h 747"/>
              <a:gd name="T10" fmla="*/ 312 w 543"/>
              <a:gd name="T11" fmla="*/ 747 h 747"/>
              <a:gd name="T12" fmla="*/ 543 w 543"/>
              <a:gd name="T13" fmla="*/ 517 h 747"/>
              <a:gd name="T14" fmla="*/ 402 w 543"/>
              <a:gd name="T15" fmla="*/ 308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3" h="747">
                <a:moveTo>
                  <a:pt x="402" y="308"/>
                </a:moveTo>
                <a:cubicBezTo>
                  <a:pt x="535" y="192"/>
                  <a:pt x="535" y="192"/>
                  <a:pt x="535" y="192"/>
                </a:cubicBezTo>
                <a:cubicBezTo>
                  <a:pt x="361" y="203"/>
                  <a:pt x="361" y="203"/>
                  <a:pt x="361" y="203"/>
                </a:cubicBezTo>
                <a:cubicBezTo>
                  <a:pt x="342" y="138"/>
                  <a:pt x="329" y="70"/>
                  <a:pt x="326" y="0"/>
                </a:cubicBezTo>
                <a:cubicBezTo>
                  <a:pt x="0" y="0"/>
                  <a:pt x="0" y="0"/>
                  <a:pt x="0" y="0"/>
                </a:cubicBezTo>
                <a:cubicBezTo>
                  <a:pt x="10" y="289"/>
                  <a:pt x="127" y="551"/>
                  <a:pt x="312" y="747"/>
                </a:cubicBezTo>
                <a:cubicBezTo>
                  <a:pt x="543" y="517"/>
                  <a:pt x="543" y="517"/>
                  <a:pt x="543" y="517"/>
                </a:cubicBezTo>
                <a:cubicBezTo>
                  <a:pt x="486" y="455"/>
                  <a:pt x="438" y="385"/>
                  <a:pt x="402" y="3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92" name="Freeform 50"/>
          <p:cNvSpPr>
            <a:spLocks/>
          </p:cNvSpPr>
          <p:nvPr/>
        </p:nvSpPr>
        <p:spPr bwMode="auto">
          <a:xfrm>
            <a:off x="3675949" y="4497531"/>
            <a:ext cx="856420" cy="624336"/>
          </a:xfrm>
          <a:custGeom>
            <a:avLst/>
            <a:gdLst>
              <a:gd name="T0" fmla="*/ 521 w 748"/>
              <a:gd name="T1" fmla="*/ 177 h 545"/>
              <a:gd name="T2" fmla="*/ 533 w 748"/>
              <a:gd name="T3" fmla="*/ 0 h 545"/>
              <a:gd name="T4" fmla="*/ 415 w 748"/>
              <a:gd name="T5" fmla="*/ 133 h 545"/>
              <a:gd name="T6" fmla="*/ 231 w 748"/>
              <a:gd name="T7" fmla="*/ 6 h 545"/>
              <a:gd name="T8" fmla="*/ 0 w 748"/>
              <a:gd name="T9" fmla="*/ 237 h 545"/>
              <a:gd name="T10" fmla="*/ 748 w 748"/>
              <a:gd name="T11" fmla="*/ 545 h 545"/>
              <a:gd name="T12" fmla="*/ 748 w 748"/>
              <a:gd name="T13" fmla="*/ 219 h 545"/>
              <a:gd name="T14" fmla="*/ 521 w 748"/>
              <a:gd name="T15" fmla="*/ 17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8" h="545">
                <a:moveTo>
                  <a:pt x="521" y="177"/>
                </a:moveTo>
                <a:cubicBezTo>
                  <a:pt x="533" y="0"/>
                  <a:pt x="533" y="0"/>
                  <a:pt x="533" y="0"/>
                </a:cubicBezTo>
                <a:cubicBezTo>
                  <a:pt x="415" y="133"/>
                  <a:pt x="415" y="133"/>
                  <a:pt x="415" y="133"/>
                </a:cubicBezTo>
                <a:cubicBezTo>
                  <a:pt x="348" y="99"/>
                  <a:pt x="286" y="57"/>
                  <a:pt x="231" y="6"/>
                </a:cubicBezTo>
                <a:cubicBezTo>
                  <a:pt x="0" y="237"/>
                  <a:pt x="0" y="237"/>
                  <a:pt x="0" y="237"/>
                </a:cubicBezTo>
                <a:cubicBezTo>
                  <a:pt x="197" y="421"/>
                  <a:pt x="459" y="537"/>
                  <a:pt x="748" y="545"/>
                </a:cubicBezTo>
                <a:cubicBezTo>
                  <a:pt x="748" y="219"/>
                  <a:pt x="748" y="219"/>
                  <a:pt x="748" y="219"/>
                </a:cubicBezTo>
                <a:cubicBezTo>
                  <a:pt x="669" y="216"/>
                  <a:pt x="593" y="201"/>
                  <a:pt x="521" y="17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3" name="Freeform 51"/>
          <p:cNvSpPr>
            <a:spLocks/>
          </p:cNvSpPr>
          <p:nvPr/>
        </p:nvSpPr>
        <p:spPr bwMode="auto">
          <a:xfrm>
            <a:off x="4611636" y="4497531"/>
            <a:ext cx="854786" cy="624336"/>
          </a:xfrm>
          <a:custGeom>
            <a:avLst/>
            <a:gdLst>
              <a:gd name="T0" fmla="*/ 516 w 747"/>
              <a:gd name="T1" fmla="*/ 6 h 545"/>
              <a:gd name="T2" fmla="*/ 332 w 747"/>
              <a:gd name="T3" fmla="*/ 133 h 545"/>
              <a:gd name="T4" fmla="*/ 215 w 747"/>
              <a:gd name="T5" fmla="*/ 0 h 545"/>
              <a:gd name="T6" fmla="*/ 226 w 747"/>
              <a:gd name="T7" fmla="*/ 177 h 545"/>
              <a:gd name="T8" fmla="*/ 0 w 747"/>
              <a:gd name="T9" fmla="*/ 219 h 545"/>
              <a:gd name="T10" fmla="*/ 0 w 747"/>
              <a:gd name="T11" fmla="*/ 545 h 545"/>
              <a:gd name="T12" fmla="*/ 747 w 747"/>
              <a:gd name="T13" fmla="*/ 237 h 545"/>
              <a:gd name="T14" fmla="*/ 516 w 747"/>
              <a:gd name="T15" fmla="*/ 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7" h="545">
                <a:moveTo>
                  <a:pt x="516" y="6"/>
                </a:moveTo>
                <a:cubicBezTo>
                  <a:pt x="461" y="57"/>
                  <a:pt x="399" y="100"/>
                  <a:pt x="332" y="133"/>
                </a:cubicBezTo>
                <a:cubicBezTo>
                  <a:pt x="215" y="0"/>
                  <a:pt x="215" y="0"/>
                  <a:pt x="215" y="0"/>
                </a:cubicBezTo>
                <a:cubicBezTo>
                  <a:pt x="226" y="177"/>
                  <a:pt x="226" y="177"/>
                  <a:pt x="226" y="177"/>
                </a:cubicBezTo>
                <a:cubicBezTo>
                  <a:pt x="154" y="201"/>
                  <a:pt x="79" y="216"/>
                  <a:pt x="0" y="219"/>
                </a:cubicBezTo>
                <a:cubicBezTo>
                  <a:pt x="0" y="545"/>
                  <a:pt x="0" y="545"/>
                  <a:pt x="0" y="545"/>
                </a:cubicBezTo>
                <a:cubicBezTo>
                  <a:pt x="288" y="537"/>
                  <a:pt x="550" y="421"/>
                  <a:pt x="747" y="237"/>
                </a:cubicBezTo>
                <a:lnTo>
                  <a:pt x="516" y="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4" name="Freeform 52"/>
          <p:cNvSpPr>
            <a:spLocks/>
          </p:cNvSpPr>
          <p:nvPr/>
        </p:nvSpPr>
        <p:spPr bwMode="auto">
          <a:xfrm>
            <a:off x="5258037" y="3857668"/>
            <a:ext cx="621885" cy="854785"/>
          </a:xfrm>
          <a:custGeom>
            <a:avLst/>
            <a:gdLst>
              <a:gd name="T0" fmla="*/ 217 w 543"/>
              <a:gd name="T1" fmla="*/ 0 h 747"/>
              <a:gd name="T2" fmla="*/ 180 w 543"/>
              <a:gd name="T3" fmla="*/ 210 h 747"/>
              <a:gd name="T4" fmla="*/ 6 w 543"/>
              <a:gd name="T5" fmla="*/ 199 h 747"/>
              <a:gd name="T6" fmla="*/ 138 w 543"/>
              <a:gd name="T7" fmla="*/ 315 h 747"/>
              <a:gd name="T8" fmla="*/ 0 w 543"/>
              <a:gd name="T9" fmla="*/ 517 h 747"/>
              <a:gd name="T10" fmla="*/ 231 w 543"/>
              <a:gd name="T11" fmla="*/ 747 h 747"/>
              <a:gd name="T12" fmla="*/ 543 w 543"/>
              <a:gd name="T13" fmla="*/ 0 h 747"/>
              <a:gd name="T14" fmla="*/ 217 w 543"/>
              <a:gd name="T15" fmla="*/ 0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3" h="747">
                <a:moveTo>
                  <a:pt x="217" y="0"/>
                </a:moveTo>
                <a:cubicBezTo>
                  <a:pt x="214" y="73"/>
                  <a:pt x="201" y="143"/>
                  <a:pt x="180" y="210"/>
                </a:cubicBezTo>
                <a:cubicBezTo>
                  <a:pt x="6" y="199"/>
                  <a:pt x="6" y="199"/>
                  <a:pt x="6" y="199"/>
                </a:cubicBezTo>
                <a:cubicBezTo>
                  <a:pt x="138" y="315"/>
                  <a:pt x="138" y="315"/>
                  <a:pt x="138" y="315"/>
                </a:cubicBezTo>
                <a:cubicBezTo>
                  <a:pt x="102" y="389"/>
                  <a:pt x="56" y="457"/>
                  <a:pt x="0" y="517"/>
                </a:cubicBezTo>
                <a:cubicBezTo>
                  <a:pt x="231" y="747"/>
                  <a:pt x="231" y="747"/>
                  <a:pt x="231" y="747"/>
                </a:cubicBezTo>
                <a:cubicBezTo>
                  <a:pt x="417" y="551"/>
                  <a:pt x="534" y="289"/>
                  <a:pt x="543" y="0"/>
                </a:cubicBezTo>
                <a:lnTo>
                  <a:pt x="21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5" name="Freeform 53"/>
          <p:cNvSpPr>
            <a:spLocks/>
          </p:cNvSpPr>
          <p:nvPr/>
        </p:nvSpPr>
        <p:spPr bwMode="auto">
          <a:xfrm>
            <a:off x="5258037" y="2917078"/>
            <a:ext cx="622702" cy="861323"/>
          </a:xfrm>
          <a:custGeom>
            <a:avLst/>
            <a:gdLst>
              <a:gd name="T0" fmla="*/ 544 w 544"/>
              <a:gd name="T1" fmla="*/ 752 h 752"/>
              <a:gd name="T2" fmla="*/ 235 w 544"/>
              <a:gd name="T3" fmla="*/ 0 h 752"/>
              <a:gd name="T4" fmla="*/ 5 w 544"/>
              <a:gd name="T5" fmla="*/ 231 h 752"/>
              <a:gd name="T6" fmla="*/ 130 w 544"/>
              <a:gd name="T7" fmla="*/ 413 h 752"/>
              <a:gd name="T8" fmla="*/ 0 w 544"/>
              <a:gd name="T9" fmla="*/ 527 h 752"/>
              <a:gd name="T10" fmla="*/ 174 w 544"/>
              <a:gd name="T11" fmla="*/ 517 h 752"/>
              <a:gd name="T12" fmla="*/ 218 w 544"/>
              <a:gd name="T13" fmla="*/ 752 h 752"/>
              <a:gd name="T14" fmla="*/ 544 w 544"/>
              <a:gd name="T15" fmla="*/ 752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4" h="752">
                <a:moveTo>
                  <a:pt x="544" y="752"/>
                </a:moveTo>
                <a:cubicBezTo>
                  <a:pt x="536" y="461"/>
                  <a:pt x="420" y="198"/>
                  <a:pt x="235" y="0"/>
                </a:cubicBezTo>
                <a:cubicBezTo>
                  <a:pt x="5" y="231"/>
                  <a:pt x="5" y="231"/>
                  <a:pt x="5" y="231"/>
                </a:cubicBezTo>
                <a:cubicBezTo>
                  <a:pt x="54" y="285"/>
                  <a:pt x="97" y="346"/>
                  <a:pt x="130" y="413"/>
                </a:cubicBezTo>
                <a:cubicBezTo>
                  <a:pt x="0" y="527"/>
                  <a:pt x="0" y="527"/>
                  <a:pt x="0" y="527"/>
                </a:cubicBezTo>
                <a:cubicBezTo>
                  <a:pt x="174" y="517"/>
                  <a:pt x="174" y="517"/>
                  <a:pt x="174" y="517"/>
                </a:cubicBezTo>
                <a:cubicBezTo>
                  <a:pt x="200" y="591"/>
                  <a:pt x="215" y="670"/>
                  <a:pt x="218" y="752"/>
                </a:cubicBezTo>
                <a:lnTo>
                  <a:pt x="544" y="752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6" name="Freeform 54"/>
          <p:cNvSpPr>
            <a:spLocks/>
          </p:cNvSpPr>
          <p:nvPr/>
        </p:nvSpPr>
        <p:spPr bwMode="auto">
          <a:xfrm>
            <a:off x="4611637" y="2504395"/>
            <a:ext cx="859688" cy="621068"/>
          </a:xfrm>
          <a:custGeom>
            <a:avLst/>
            <a:gdLst>
              <a:gd name="T0" fmla="*/ 751 w 751"/>
              <a:gd name="T1" fmla="*/ 312 h 543"/>
              <a:gd name="T2" fmla="*/ 0 w 751"/>
              <a:gd name="T3" fmla="*/ 0 h 543"/>
              <a:gd name="T4" fmla="*/ 0 w 751"/>
              <a:gd name="T5" fmla="*/ 326 h 543"/>
              <a:gd name="T6" fmla="*/ 230 w 751"/>
              <a:gd name="T7" fmla="*/ 369 h 543"/>
              <a:gd name="T8" fmla="*/ 220 w 751"/>
              <a:gd name="T9" fmla="*/ 520 h 543"/>
              <a:gd name="T10" fmla="*/ 321 w 751"/>
              <a:gd name="T11" fmla="*/ 406 h 543"/>
              <a:gd name="T12" fmla="*/ 521 w 751"/>
              <a:gd name="T13" fmla="*/ 543 h 543"/>
              <a:gd name="T14" fmla="*/ 751 w 751"/>
              <a:gd name="T15" fmla="*/ 312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51" h="543">
                <a:moveTo>
                  <a:pt x="751" y="312"/>
                </a:moveTo>
                <a:cubicBezTo>
                  <a:pt x="554" y="125"/>
                  <a:pt x="291" y="8"/>
                  <a:pt x="0" y="0"/>
                </a:cubicBezTo>
                <a:cubicBezTo>
                  <a:pt x="0" y="326"/>
                  <a:pt x="0" y="326"/>
                  <a:pt x="0" y="326"/>
                </a:cubicBezTo>
                <a:cubicBezTo>
                  <a:pt x="80" y="329"/>
                  <a:pt x="157" y="344"/>
                  <a:pt x="230" y="369"/>
                </a:cubicBezTo>
                <a:cubicBezTo>
                  <a:pt x="220" y="520"/>
                  <a:pt x="220" y="520"/>
                  <a:pt x="220" y="520"/>
                </a:cubicBezTo>
                <a:cubicBezTo>
                  <a:pt x="321" y="406"/>
                  <a:pt x="321" y="406"/>
                  <a:pt x="321" y="406"/>
                </a:cubicBezTo>
                <a:cubicBezTo>
                  <a:pt x="394" y="442"/>
                  <a:pt x="462" y="488"/>
                  <a:pt x="521" y="543"/>
                </a:cubicBezTo>
                <a:lnTo>
                  <a:pt x="751" y="3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1" name="Freeform 100"/>
          <p:cNvSpPr>
            <a:spLocks/>
          </p:cNvSpPr>
          <p:nvPr/>
        </p:nvSpPr>
        <p:spPr bwMode="auto">
          <a:xfrm>
            <a:off x="4062169" y="2654789"/>
            <a:ext cx="129117" cy="243524"/>
          </a:xfrm>
          <a:custGeom>
            <a:avLst/>
            <a:gdLst>
              <a:gd name="T0" fmla="*/ 107 w 113"/>
              <a:gd name="T1" fmla="*/ 68 h 213"/>
              <a:gd name="T2" fmla="*/ 62 w 113"/>
              <a:gd name="T3" fmla="*/ 68 h 213"/>
              <a:gd name="T4" fmla="*/ 62 w 113"/>
              <a:gd name="T5" fmla="*/ 61 h 213"/>
              <a:gd name="T6" fmla="*/ 61 w 113"/>
              <a:gd name="T7" fmla="*/ 45 h 213"/>
              <a:gd name="T8" fmla="*/ 54 w 113"/>
              <a:gd name="T9" fmla="*/ 41 h 213"/>
              <a:gd name="T10" fmla="*/ 48 w 113"/>
              <a:gd name="T11" fmla="*/ 44 h 213"/>
              <a:gd name="T12" fmla="*/ 46 w 113"/>
              <a:gd name="T13" fmla="*/ 54 h 213"/>
              <a:gd name="T14" fmla="*/ 50 w 113"/>
              <a:gd name="T15" fmla="*/ 69 h 213"/>
              <a:gd name="T16" fmla="*/ 74 w 113"/>
              <a:gd name="T17" fmla="*/ 85 h 213"/>
              <a:gd name="T18" fmla="*/ 98 w 113"/>
              <a:gd name="T19" fmla="*/ 101 h 213"/>
              <a:gd name="T20" fmla="*/ 108 w 113"/>
              <a:gd name="T21" fmla="*/ 117 h 213"/>
              <a:gd name="T22" fmla="*/ 113 w 113"/>
              <a:gd name="T23" fmla="*/ 142 h 213"/>
              <a:gd name="T24" fmla="*/ 101 w 113"/>
              <a:gd name="T25" fmla="*/ 179 h 213"/>
              <a:gd name="T26" fmla="*/ 66 w 113"/>
              <a:gd name="T27" fmla="*/ 196 h 213"/>
              <a:gd name="T28" fmla="*/ 66 w 113"/>
              <a:gd name="T29" fmla="*/ 213 h 213"/>
              <a:gd name="T30" fmla="*/ 46 w 113"/>
              <a:gd name="T31" fmla="*/ 213 h 213"/>
              <a:gd name="T32" fmla="*/ 46 w 113"/>
              <a:gd name="T33" fmla="*/ 196 h 213"/>
              <a:gd name="T34" fmla="*/ 14 w 113"/>
              <a:gd name="T35" fmla="*/ 182 h 213"/>
              <a:gd name="T36" fmla="*/ 1 w 113"/>
              <a:gd name="T37" fmla="*/ 140 h 213"/>
              <a:gd name="T38" fmla="*/ 1 w 113"/>
              <a:gd name="T39" fmla="*/ 131 h 213"/>
              <a:gd name="T40" fmla="*/ 46 w 113"/>
              <a:gd name="T41" fmla="*/ 131 h 213"/>
              <a:gd name="T42" fmla="*/ 46 w 113"/>
              <a:gd name="T43" fmla="*/ 142 h 213"/>
              <a:gd name="T44" fmla="*/ 47 w 113"/>
              <a:gd name="T45" fmla="*/ 165 h 213"/>
              <a:gd name="T46" fmla="*/ 54 w 113"/>
              <a:gd name="T47" fmla="*/ 169 h 213"/>
              <a:gd name="T48" fmla="*/ 60 w 113"/>
              <a:gd name="T49" fmla="*/ 166 h 213"/>
              <a:gd name="T50" fmla="*/ 63 w 113"/>
              <a:gd name="T51" fmla="*/ 157 h 213"/>
              <a:gd name="T52" fmla="*/ 61 w 113"/>
              <a:gd name="T53" fmla="*/ 135 h 213"/>
              <a:gd name="T54" fmla="*/ 46 w 113"/>
              <a:gd name="T55" fmla="*/ 121 h 213"/>
              <a:gd name="T56" fmla="*/ 18 w 113"/>
              <a:gd name="T57" fmla="*/ 102 h 213"/>
              <a:gd name="T58" fmla="*/ 5 w 113"/>
              <a:gd name="T59" fmla="*/ 85 h 213"/>
              <a:gd name="T60" fmla="*/ 0 w 113"/>
              <a:gd name="T61" fmla="*/ 60 h 213"/>
              <a:gd name="T62" fmla="*/ 11 w 113"/>
              <a:gd name="T63" fmla="*/ 29 h 213"/>
              <a:gd name="T64" fmla="*/ 46 w 113"/>
              <a:gd name="T65" fmla="*/ 14 h 213"/>
              <a:gd name="T66" fmla="*/ 46 w 113"/>
              <a:gd name="T67" fmla="*/ 0 h 213"/>
              <a:gd name="T68" fmla="*/ 66 w 113"/>
              <a:gd name="T69" fmla="*/ 0 h 213"/>
              <a:gd name="T70" fmla="*/ 66 w 113"/>
              <a:gd name="T71" fmla="*/ 14 h 213"/>
              <a:gd name="T72" fmla="*/ 97 w 113"/>
              <a:gd name="T73" fmla="*/ 28 h 213"/>
              <a:gd name="T74" fmla="*/ 108 w 113"/>
              <a:gd name="T75" fmla="*/ 60 h 213"/>
              <a:gd name="T76" fmla="*/ 107 w 113"/>
              <a:gd name="T77" fmla="*/ 68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3" h="213">
                <a:moveTo>
                  <a:pt x="107" y="68"/>
                </a:moveTo>
                <a:cubicBezTo>
                  <a:pt x="62" y="68"/>
                  <a:pt x="62" y="68"/>
                  <a:pt x="62" y="68"/>
                </a:cubicBezTo>
                <a:cubicBezTo>
                  <a:pt x="62" y="61"/>
                  <a:pt x="62" y="61"/>
                  <a:pt x="62" y="61"/>
                </a:cubicBezTo>
                <a:cubicBezTo>
                  <a:pt x="62" y="53"/>
                  <a:pt x="62" y="47"/>
                  <a:pt x="61" y="45"/>
                </a:cubicBezTo>
                <a:cubicBezTo>
                  <a:pt x="60" y="43"/>
                  <a:pt x="58" y="41"/>
                  <a:pt x="54" y="41"/>
                </a:cubicBezTo>
                <a:cubicBezTo>
                  <a:pt x="51" y="41"/>
                  <a:pt x="49" y="42"/>
                  <a:pt x="48" y="44"/>
                </a:cubicBezTo>
                <a:cubicBezTo>
                  <a:pt x="47" y="47"/>
                  <a:pt x="46" y="50"/>
                  <a:pt x="46" y="54"/>
                </a:cubicBezTo>
                <a:cubicBezTo>
                  <a:pt x="46" y="61"/>
                  <a:pt x="47" y="66"/>
                  <a:pt x="50" y="69"/>
                </a:cubicBezTo>
                <a:cubicBezTo>
                  <a:pt x="53" y="72"/>
                  <a:pt x="61" y="77"/>
                  <a:pt x="74" y="85"/>
                </a:cubicBezTo>
                <a:cubicBezTo>
                  <a:pt x="86" y="92"/>
                  <a:pt x="94" y="97"/>
                  <a:pt x="98" y="101"/>
                </a:cubicBezTo>
                <a:cubicBezTo>
                  <a:pt x="102" y="105"/>
                  <a:pt x="105" y="110"/>
                  <a:pt x="108" y="117"/>
                </a:cubicBezTo>
                <a:cubicBezTo>
                  <a:pt x="111" y="123"/>
                  <a:pt x="113" y="132"/>
                  <a:pt x="113" y="142"/>
                </a:cubicBezTo>
                <a:cubicBezTo>
                  <a:pt x="113" y="158"/>
                  <a:pt x="109" y="170"/>
                  <a:pt x="101" y="179"/>
                </a:cubicBezTo>
                <a:cubicBezTo>
                  <a:pt x="93" y="189"/>
                  <a:pt x="82" y="194"/>
                  <a:pt x="66" y="196"/>
                </a:cubicBezTo>
                <a:cubicBezTo>
                  <a:pt x="66" y="213"/>
                  <a:pt x="66" y="213"/>
                  <a:pt x="66" y="213"/>
                </a:cubicBezTo>
                <a:cubicBezTo>
                  <a:pt x="46" y="213"/>
                  <a:pt x="46" y="213"/>
                  <a:pt x="46" y="213"/>
                </a:cubicBezTo>
                <a:cubicBezTo>
                  <a:pt x="46" y="196"/>
                  <a:pt x="46" y="196"/>
                  <a:pt x="46" y="196"/>
                </a:cubicBezTo>
                <a:cubicBezTo>
                  <a:pt x="34" y="195"/>
                  <a:pt x="23" y="190"/>
                  <a:pt x="14" y="182"/>
                </a:cubicBezTo>
                <a:cubicBezTo>
                  <a:pt x="5" y="174"/>
                  <a:pt x="1" y="160"/>
                  <a:pt x="1" y="140"/>
                </a:cubicBezTo>
                <a:cubicBezTo>
                  <a:pt x="1" y="131"/>
                  <a:pt x="1" y="131"/>
                  <a:pt x="1" y="131"/>
                </a:cubicBezTo>
                <a:cubicBezTo>
                  <a:pt x="46" y="131"/>
                  <a:pt x="46" y="131"/>
                  <a:pt x="46" y="131"/>
                </a:cubicBezTo>
                <a:cubicBezTo>
                  <a:pt x="46" y="142"/>
                  <a:pt x="46" y="142"/>
                  <a:pt x="46" y="142"/>
                </a:cubicBezTo>
                <a:cubicBezTo>
                  <a:pt x="46" y="154"/>
                  <a:pt x="46" y="162"/>
                  <a:pt x="47" y="165"/>
                </a:cubicBezTo>
                <a:cubicBezTo>
                  <a:pt x="48" y="168"/>
                  <a:pt x="50" y="169"/>
                  <a:pt x="54" y="169"/>
                </a:cubicBezTo>
                <a:cubicBezTo>
                  <a:pt x="57" y="169"/>
                  <a:pt x="59" y="168"/>
                  <a:pt x="60" y="166"/>
                </a:cubicBezTo>
                <a:cubicBezTo>
                  <a:pt x="62" y="164"/>
                  <a:pt x="63" y="161"/>
                  <a:pt x="63" y="157"/>
                </a:cubicBezTo>
                <a:cubicBezTo>
                  <a:pt x="63" y="147"/>
                  <a:pt x="62" y="140"/>
                  <a:pt x="61" y="135"/>
                </a:cubicBezTo>
                <a:cubicBezTo>
                  <a:pt x="59" y="131"/>
                  <a:pt x="54" y="126"/>
                  <a:pt x="46" y="121"/>
                </a:cubicBezTo>
                <a:cubicBezTo>
                  <a:pt x="32" y="112"/>
                  <a:pt x="23" y="106"/>
                  <a:pt x="18" y="102"/>
                </a:cubicBezTo>
                <a:cubicBezTo>
                  <a:pt x="13" y="98"/>
                  <a:pt x="9" y="92"/>
                  <a:pt x="5" y="85"/>
                </a:cubicBezTo>
                <a:cubicBezTo>
                  <a:pt x="2" y="78"/>
                  <a:pt x="0" y="69"/>
                  <a:pt x="0" y="60"/>
                </a:cubicBezTo>
                <a:cubicBezTo>
                  <a:pt x="0" y="47"/>
                  <a:pt x="4" y="36"/>
                  <a:pt x="11" y="29"/>
                </a:cubicBezTo>
                <a:cubicBezTo>
                  <a:pt x="19" y="21"/>
                  <a:pt x="30" y="16"/>
                  <a:pt x="46" y="14"/>
                </a:cubicBezTo>
                <a:cubicBezTo>
                  <a:pt x="46" y="0"/>
                  <a:pt x="46" y="0"/>
                  <a:pt x="4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14"/>
                  <a:pt x="66" y="14"/>
                  <a:pt x="66" y="14"/>
                </a:cubicBezTo>
                <a:cubicBezTo>
                  <a:pt x="80" y="16"/>
                  <a:pt x="91" y="21"/>
                  <a:pt x="97" y="28"/>
                </a:cubicBezTo>
                <a:cubicBezTo>
                  <a:pt x="104" y="36"/>
                  <a:pt x="108" y="46"/>
                  <a:pt x="108" y="60"/>
                </a:cubicBezTo>
                <a:cubicBezTo>
                  <a:pt x="108" y="61"/>
                  <a:pt x="108" y="64"/>
                  <a:pt x="107" y="68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5477045" y="4129793"/>
            <a:ext cx="252513" cy="240255"/>
          </a:xfrm>
          <a:custGeom>
            <a:avLst/>
            <a:gdLst>
              <a:gd name="T0" fmla="*/ 221 w 221"/>
              <a:gd name="T1" fmla="*/ 96 h 210"/>
              <a:gd name="T2" fmla="*/ 171 w 221"/>
              <a:gd name="T3" fmla="*/ 46 h 210"/>
              <a:gd name="T4" fmla="*/ 159 w 221"/>
              <a:gd name="T5" fmla="*/ 47 h 210"/>
              <a:gd name="T6" fmla="*/ 109 w 221"/>
              <a:gd name="T7" fmla="*/ 0 h 210"/>
              <a:gd name="T8" fmla="*/ 59 w 221"/>
              <a:gd name="T9" fmla="*/ 47 h 210"/>
              <a:gd name="T10" fmla="*/ 50 w 221"/>
              <a:gd name="T11" fmla="*/ 46 h 210"/>
              <a:gd name="T12" fmla="*/ 0 w 221"/>
              <a:gd name="T13" fmla="*/ 96 h 210"/>
              <a:gd name="T14" fmla="*/ 23 w 221"/>
              <a:gd name="T15" fmla="*/ 138 h 210"/>
              <a:gd name="T16" fmla="*/ 18 w 221"/>
              <a:gd name="T17" fmla="*/ 160 h 210"/>
              <a:gd name="T18" fmla="*/ 68 w 221"/>
              <a:gd name="T19" fmla="*/ 210 h 210"/>
              <a:gd name="T20" fmla="*/ 111 w 221"/>
              <a:gd name="T21" fmla="*/ 186 h 210"/>
              <a:gd name="T22" fmla="*/ 154 w 221"/>
              <a:gd name="T23" fmla="*/ 210 h 210"/>
              <a:gd name="T24" fmla="*/ 204 w 221"/>
              <a:gd name="T25" fmla="*/ 160 h 210"/>
              <a:gd name="T26" fmla="*/ 199 w 221"/>
              <a:gd name="T27" fmla="*/ 138 h 210"/>
              <a:gd name="T28" fmla="*/ 221 w 221"/>
              <a:gd name="T29" fmla="*/ 96 h 210"/>
              <a:gd name="T30" fmla="*/ 111 w 221"/>
              <a:gd name="T31" fmla="*/ 170 h 210"/>
              <a:gd name="T32" fmla="*/ 56 w 221"/>
              <a:gd name="T33" fmla="*/ 115 h 210"/>
              <a:gd name="T34" fmla="*/ 111 w 221"/>
              <a:gd name="T35" fmla="*/ 60 h 210"/>
              <a:gd name="T36" fmla="*/ 165 w 221"/>
              <a:gd name="T37" fmla="*/ 115 h 210"/>
              <a:gd name="T38" fmla="*/ 111 w 221"/>
              <a:gd name="T39" fmla="*/ 170 h 210"/>
              <a:gd name="T40" fmla="*/ 79 w 221"/>
              <a:gd name="T41" fmla="*/ 114 h 210"/>
              <a:gd name="T42" fmla="*/ 110 w 221"/>
              <a:gd name="T43" fmla="*/ 83 h 210"/>
              <a:gd name="T44" fmla="*/ 141 w 221"/>
              <a:gd name="T45" fmla="*/ 114 h 210"/>
              <a:gd name="T46" fmla="*/ 110 w 221"/>
              <a:gd name="T47" fmla="*/ 145 h 210"/>
              <a:gd name="T48" fmla="*/ 79 w 221"/>
              <a:gd name="T49" fmla="*/ 11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1" h="210">
                <a:moveTo>
                  <a:pt x="221" y="96"/>
                </a:moveTo>
                <a:cubicBezTo>
                  <a:pt x="221" y="68"/>
                  <a:pt x="199" y="46"/>
                  <a:pt x="171" y="46"/>
                </a:cubicBezTo>
                <a:cubicBezTo>
                  <a:pt x="167" y="46"/>
                  <a:pt x="163" y="46"/>
                  <a:pt x="159" y="47"/>
                </a:cubicBezTo>
                <a:cubicBezTo>
                  <a:pt x="157" y="21"/>
                  <a:pt x="135" y="0"/>
                  <a:pt x="109" y="0"/>
                </a:cubicBezTo>
                <a:cubicBezTo>
                  <a:pt x="82" y="0"/>
                  <a:pt x="60" y="21"/>
                  <a:pt x="59" y="47"/>
                </a:cubicBezTo>
                <a:cubicBezTo>
                  <a:pt x="56" y="46"/>
                  <a:pt x="53" y="46"/>
                  <a:pt x="50" y="46"/>
                </a:cubicBezTo>
                <a:cubicBezTo>
                  <a:pt x="22" y="46"/>
                  <a:pt x="0" y="68"/>
                  <a:pt x="0" y="96"/>
                </a:cubicBezTo>
                <a:cubicBezTo>
                  <a:pt x="0" y="114"/>
                  <a:pt x="9" y="129"/>
                  <a:pt x="23" y="138"/>
                </a:cubicBezTo>
                <a:cubicBezTo>
                  <a:pt x="20" y="145"/>
                  <a:pt x="18" y="152"/>
                  <a:pt x="18" y="160"/>
                </a:cubicBezTo>
                <a:cubicBezTo>
                  <a:pt x="18" y="188"/>
                  <a:pt x="40" y="210"/>
                  <a:pt x="68" y="210"/>
                </a:cubicBezTo>
                <a:cubicBezTo>
                  <a:pt x="86" y="210"/>
                  <a:pt x="102" y="201"/>
                  <a:pt x="111" y="186"/>
                </a:cubicBezTo>
                <a:cubicBezTo>
                  <a:pt x="120" y="201"/>
                  <a:pt x="136" y="210"/>
                  <a:pt x="154" y="210"/>
                </a:cubicBezTo>
                <a:cubicBezTo>
                  <a:pt x="182" y="210"/>
                  <a:pt x="204" y="188"/>
                  <a:pt x="204" y="160"/>
                </a:cubicBezTo>
                <a:cubicBezTo>
                  <a:pt x="204" y="152"/>
                  <a:pt x="202" y="145"/>
                  <a:pt x="199" y="138"/>
                </a:cubicBezTo>
                <a:cubicBezTo>
                  <a:pt x="212" y="129"/>
                  <a:pt x="221" y="113"/>
                  <a:pt x="221" y="96"/>
                </a:cubicBezTo>
                <a:close/>
                <a:moveTo>
                  <a:pt x="111" y="170"/>
                </a:moveTo>
                <a:cubicBezTo>
                  <a:pt x="80" y="170"/>
                  <a:pt x="56" y="145"/>
                  <a:pt x="56" y="115"/>
                </a:cubicBezTo>
                <a:cubicBezTo>
                  <a:pt x="56" y="85"/>
                  <a:pt x="80" y="60"/>
                  <a:pt x="111" y="60"/>
                </a:cubicBezTo>
                <a:cubicBezTo>
                  <a:pt x="141" y="60"/>
                  <a:pt x="165" y="85"/>
                  <a:pt x="165" y="115"/>
                </a:cubicBezTo>
                <a:cubicBezTo>
                  <a:pt x="165" y="145"/>
                  <a:pt x="141" y="170"/>
                  <a:pt x="111" y="170"/>
                </a:cubicBezTo>
                <a:close/>
                <a:moveTo>
                  <a:pt x="79" y="114"/>
                </a:moveTo>
                <a:cubicBezTo>
                  <a:pt x="79" y="97"/>
                  <a:pt x="93" y="83"/>
                  <a:pt x="110" y="83"/>
                </a:cubicBezTo>
                <a:cubicBezTo>
                  <a:pt x="127" y="83"/>
                  <a:pt x="141" y="97"/>
                  <a:pt x="141" y="114"/>
                </a:cubicBezTo>
                <a:cubicBezTo>
                  <a:pt x="141" y="131"/>
                  <a:pt x="127" y="145"/>
                  <a:pt x="110" y="145"/>
                </a:cubicBezTo>
                <a:cubicBezTo>
                  <a:pt x="93" y="145"/>
                  <a:pt x="79" y="131"/>
                  <a:pt x="79" y="114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14" name="Group 113"/>
          <p:cNvGrpSpPr/>
          <p:nvPr/>
        </p:nvGrpSpPr>
        <p:grpSpPr>
          <a:xfrm>
            <a:off x="2173754" y="1154780"/>
            <a:ext cx="4796506" cy="694073"/>
            <a:chOff x="2898339" y="733588"/>
            <a:chExt cx="6395343" cy="925429"/>
          </a:xfrm>
        </p:grpSpPr>
        <p:sp>
          <p:nvSpPr>
            <p:cNvPr id="116" name="TextBox 115"/>
            <p:cNvSpPr txBox="1"/>
            <p:nvPr/>
          </p:nvSpPr>
          <p:spPr>
            <a:xfrm>
              <a:off x="2898339" y="733588"/>
              <a:ext cx="6395343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Identifying Priorities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5267984" y="1624295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28826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Diamond 118"/>
            <p:cNvSpPr/>
            <p:nvPr/>
          </p:nvSpPr>
          <p:spPr>
            <a:xfrm flipV="1">
              <a:off x="5925320" y="1570443"/>
              <a:ext cx="88573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Diamond 119"/>
            <p:cNvSpPr/>
            <p:nvPr/>
          </p:nvSpPr>
          <p:spPr>
            <a:xfrm flipV="1">
              <a:off x="6051713" y="1565651"/>
              <a:ext cx="88573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Diamond 120"/>
            <p:cNvSpPr/>
            <p:nvPr/>
          </p:nvSpPr>
          <p:spPr>
            <a:xfrm flipV="1">
              <a:off x="6172721" y="1565649"/>
              <a:ext cx="88573" cy="88575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6288264" y="1609937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/>
          <p:cNvSpPr txBox="1"/>
          <p:nvPr/>
        </p:nvSpPr>
        <p:spPr>
          <a:xfrm flipH="1">
            <a:off x="6338114" y="2278009"/>
            <a:ext cx="1467363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accent3"/>
                </a:solidFill>
                <a:cs typeface="Lato Regular"/>
              </a:rPr>
              <a:t>Location</a:t>
            </a:r>
            <a:endParaRPr lang="id-ID" sz="2400" b="1" dirty="0">
              <a:solidFill>
                <a:schemeClr val="accent3"/>
              </a:solidFill>
              <a:cs typeface="Lato Regular"/>
            </a:endParaRPr>
          </a:p>
        </p:txBody>
      </p:sp>
      <p:sp>
        <p:nvSpPr>
          <p:cNvPr id="143" name="TextBox 142"/>
          <p:cNvSpPr txBox="1"/>
          <p:nvPr/>
        </p:nvSpPr>
        <p:spPr>
          <a:xfrm flipH="1">
            <a:off x="6557401" y="3138011"/>
            <a:ext cx="1280068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cs typeface="Lato Regular"/>
              </a:rPr>
              <a:t>Culture</a:t>
            </a:r>
            <a:endParaRPr lang="id-ID" sz="2400" b="1" dirty="0">
              <a:solidFill>
                <a:schemeClr val="accent3">
                  <a:lumMod val="60000"/>
                  <a:lumOff val="40000"/>
                </a:schemeClr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 flipH="1">
            <a:off x="6674632" y="4015006"/>
            <a:ext cx="1277118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accent4"/>
                </a:solidFill>
                <a:cs typeface="Lato Regular"/>
              </a:rPr>
              <a:t>Growth</a:t>
            </a:r>
            <a:endParaRPr lang="id-ID" sz="2400" b="1" dirty="0">
              <a:solidFill>
                <a:schemeClr val="accent4"/>
              </a:solidFill>
              <a:cs typeface="Lato Regular"/>
            </a:endParaRPr>
          </a:p>
        </p:txBody>
      </p:sp>
      <p:sp>
        <p:nvSpPr>
          <p:cNvPr id="147" name="TextBox 146"/>
          <p:cNvSpPr txBox="1"/>
          <p:nvPr/>
        </p:nvSpPr>
        <p:spPr>
          <a:xfrm flipH="1">
            <a:off x="6338114" y="4853818"/>
            <a:ext cx="996080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Lato Regular"/>
              </a:rPr>
              <a:t>Perks</a:t>
            </a:r>
            <a:endParaRPr lang="id-ID" sz="2400" b="1" dirty="0">
              <a:solidFill>
                <a:schemeClr val="accent4">
                  <a:lumMod val="60000"/>
                  <a:lumOff val="40000"/>
                </a:schemeClr>
              </a:solidFill>
              <a:cs typeface="Lato Regular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942557" y="2496486"/>
            <a:ext cx="178389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78633" y="2278009"/>
            <a:ext cx="2365045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b="1" dirty="0" smtClean="0">
                <a:solidFill>
                  <a:schemeClr val="accent1"/>
                </a:solidFill>
                <a:cs typeface="Lato Regular"/>
              </a:rPr>
              <a:t>Compensation</a:t>
            </a:r>
            <a:endParaRPr lang="id-ID" sz="2400" b="1" dirty="0">
              <a:solidFill>
                <a:schemeClr val="accent1"/>
              </a:solidFill>
              <a:cs typeface="Lato Regular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395664" y="3138011"/>
            <a:ext cx="1111496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Lato Regular"/>
              </a:rPr>
              <a:t>Equity</a:t>
            </a:r>
            <a:endParaRPr lang="id-ID" sz="2400" b="1" dirty="0">
              <a:solidFill>
                <a:schemeClr val="accent1">
                  <a:lumMod val="60000"/>
                  <a:lumOff val="40000"/>
                </a:schemeClr>
              </a:solidFill>
              <a:cs typeface="Lato Regular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436124" y="4015006"/>
            <a:ext cx="1071036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b="1" dirty="0" smtClean="0">
                <a:solidFill>
                  <a:schemeClr val="accent2"/>
                </a:solidFill>
                <a:cs typeface="Lato Regular"/>
              </a:rPr>
              <a:t>Travel</a:t>
            </a:r>
            <a:endParaRPr lang="id-ID" sz="2400" b="1" dirty="0">
              <a:solidFill>
                <a:schemeClr val="accent2"/>
              </a:solidFill>
              <a:cs typeface="Lato Regular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942557" y="5072296"/>
            <a:ext cx="1783891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108888" y="4853818"/>
            <a:ext cx="734790" cy="5124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Lato Regular"/>
              </a:rPr>
              <a:t>Size</a:t>
            </a:r>
            <a:endParaRPr lang="id-ID" sz="2400" b="1" dirty="0">
              <a:solidFill>
                <a:schemeClr val="accent2">
                  <a:lumMod val="60000"/>
                  <a:lumOff val="40000"/>
                </a:schemeClr>
              </a:solidFill>
              <a:cs typeface="Lato Regular"/>
            </a:endParaRPr>
          </a:p>
        </p:txBody>
      </p:sp>
      <p:sp>
        <p:nvSpPr>
          <p:cNvPr id="156" name="Freeform 204"/>
          <p:cNvSpPr>
            <a:spLocks noChangeAspect="1" noChangeArrowheads="1"/>
          </p:cNvSpPr>
          <p:nvPr/>
        </p:nvSpPr>
        <p:spPr bwMode="auto">
          <a:xfrm>
            <a:off x="3422059" y="3258383"/>
            <a:ext cx="219456" cy="219456"/>
          </a:xfrm>
          <a:custGeom>
            <a:avLst/>
            <a:gdLst>
              <a:gd name="T0" fmla="*/ 111421 w 634"/>
              <a:gd name="T1" fmla="*/ 143507 h 634"/>
              <a:gd name="T2" fmla="*/ 111421 w 634"/>
              <a:gd name="T3" fmla="*/ 143507 h 634"/>
              <a:gd name="T4" fmla="*/ 121878 w 634"/>
              <a:gd name="T5" fmla="*/ 132690 h 634"/>
              <a:gd name="T6" fmla="*/ 121878 w 634"/>
              <a:gd name="T7" fmla="*/ 47595 h 634"/>
              <a:gd name="T8" fmla="*/ 111421 w 634"/>
              <a:gd name="T9" fmla="*/ 42547 h 634"/>
              <a:gd name="T10" fmla="*/ 106012 w 634"/>
              <a:gd name="T11" fmla="*/ 47595 h 634"/>
              <a:gd name="T12" fmla="*/ 106012 w 634"/>
              <a:gd name="T13" fmla="*/ 132690 h 634"/>
              <a:gd name="T14" fmla="*/ 111421 w 634"/>
              <a:gd name="T15" fmla="*/ 143507 h 634"/>
              <a:gd name="T16" fmla="*/ 153609 w 634"/>
              <a:gd name="T17" fmla="*/ 143507 h 634"/>
              <a:gd name="T18" fmla="*/ 153609 w 634"/>
              <a:gd name="T19" fmla="*/ 143507 h 634"/>
              <a:gd name="T20" fmla="*/ 164427 w 634"/>
              <a:gd name="T21" fmla="*/ 132690 h 634"/>
              <a:gd name="T22" fmla="*/ 164427 w 634"/>
              <a:gd name="T23" fmla="*/ 68869 h 634"/>
              <a:gd name="T24" fmla="*/ 153609 w 634"/>
              <a:gd name="T25" fmla="*/ 63821 h 634"/>
              <a:gd name="T26" fmla="*/ 148561 w 634"/>
              <a:gd name="T27" fmla="*/ 68869 h 634"/>
              <a:gd name="T28" fmla="*/ 148561 w 634"/>
              <a:gd name="T29" fmla="*/ 132690 h 634"/>
              <a:gd name="T30" fmla="*/ 153609 w 634"/>
              <a:gd name="T31" fmla="*/ 143507 h 634"/>
              <a:gd name="T32" fmla="*/ 68872 w 634"/>
              <a:gd name="T33" fmla="*/ 143507 h 634"/>
              <a:gd name="T34" fmla="*/ 68872 w 634"/>
              <a:gd name="T35" fmla="*/ 143507 h 634"/>
              <a:gd name="T36" fmla="*/ 79689 w 634"/>
              <a:gd name="T37" fmla="*/ 132690 h 634"/>
              <a:gd name="T38" fmla="*/ 79689 w 634"/>
              <a:gd name="T39" fmla="*/ 106008 h 634"/>
              <a:gd name="T40" fmla="*/ 68872 w 634"/>
              <a:gd name="T41" fmla="*/ 100960 h 634"/>
              <a:gd name="T42" fmla="*/ 63463 w 634"/>
              <a:gd name="T43" fmla="*/ 106008 h 634"/>
              <a:gd name="T44" fmla="*/ 63463 w 634"/>
              <a:gd name="T45" fmla="*/ 132690 h 634"/>
              <a:gd name="T46" fmla="*/ 68872 w 634"/>
              <a:gd name="T47" fmla="*/ 143507 h 634"/>
              <a:gd name="T48" fmla="*/ 0 w 634"/>
              <a:gd name="T49" fmla="*/ 0 h 634"/>
              <a:gd name="T50" fmla="*/ 0 w 634"/>
              <a:gd name="T51" fmla="*/ 0 h 634"/>
              <a:gd name="T52" fmla="*/ 0 w 634"/>
              <a:gd name="T53" fmla="*/ 15865 h 634"/>
              <a:gd name="T54" fmla="*/ 15866 w 634"/>
              <a:gd name="T55" fmla="*/ 15865 h 634"/>
              <a:gd name="T56" fmla="*/ 15866 w 634"/>
              <a:gd name="T57" fmla="*/ 148555 h 634"/>
              <a:gd name="T58" fmla="*/ 42188 w 634"/>
              <a:gd name="T59" fmla="*/ 175237 h 634"/>
              <a:gd name="T60" fmla="*/ 84738 w 634"/>
              <a:gd name="T61" fmla="*/ 175237 h 634"/>
              <a:gd name="T62" fmla="*/ 58415 w 634"/>
              <a:gd name="T63" fmla="*/ 228241 h 634"/>
              <a:gd name="T64" fmla="*/ 79689 w 634"/>
              <a:gd name="T65" fmla="*/ 228241 h 634"/>
              <a:gd name="T66" fmla="*/ 106012 w 634"/>
              <a:gd name="T67" fmla="*/ 175237 h 634"/>
              <a:gd name="T68" fmla="*/ 121878 w 634"/>
              <a:gd name="T69" fmla="*/ 175237 h 634"/>
              <a:gd name="T70" fmla="*/ 148561 w 634"/>
              <a:gd name="T71" fmla="*/ 228241 h 634"/>
              <a:gd name="T72" fmla="*/ 169836 w 634"/>
              <a:gd name="T73" fmla="*/ 228241 h 634"/>
              <a:gd name="T74" fmla="*/ 143152 w 634"/>
              <a:gd name="T75" fmla="*/ 175237 h 634"/>
              <a:gd name="T76" fmla="*/ 185701 w 634"/>
              <a:gd name="T77" fmla="*/ 175237 h 634"/>
              <a:gd name="T78" fmla="*/ 212024 w 634"/>
              <a:gd name="T79" fmla="*/ 148555 h 634"/>
              <a:gd name="T80" fmla="*/ 212024 w 634"/>
              <a:gd name="T81" fmla="*/ 15865 h 634"/>
              <a:gd name="T82" fmla="*/ 228250 w 634"/>
              <a:gd name="T83" fmla="*/ 15865 h 634"/>
              <a:gd name="T84" fmla="*/ 228250 w 634"/>
              <a:gd name="T85" fmla="*/ 0 h 634"/>
              <a:gd name="T86" fmla="*/ 0 w 634"/>
              <a:gd name="T87" fmla="*/ 0 h 634"/>
              <a:gd name="T88" fmla="*/ 196158 w 634"/>
              <a:gd name="T89" fmla="*/ 148555 h 634"/>
              <a:gd name="T90" fmla="*/ 196158 w 634"/>
              <a:gd name="T91" fmla="*/ 148555 h 634"/>
              <a:gd name="T92" fmla="*/ 185701 w 634"/>
              <a:gd name="T93" fmla="*/ 164420 h 634"/>
              <a:gd name="T94" fmla="*/ 42188 w 634"/>
              <a:gd name="T95" fmla="*/ 164420 h 634"/>
              <a:gd name="T96" fmla="*/ 26323 w 634"/>
              <a:gd name="T97" fmla="*/ 148555 h 634"/>
              <a:gd name="T98" fmla="*/ 26323 w 634"/>
              <a:gd name="T99" fmla="*/ 15865 h 634"/>
              <a:gd name="T100" fmla="*/ 196158 w 634"/>
              <a:gd name="T101" fmla="*/ 15865 h 634"/>
              <a:gd name="T102" fmla="*/ 196158 w 634"/>
              <a:gd name="T103" fmla="*/ 148555 h 63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57" name="Freeform 177"/>
          <p:cNvSpPr>
            <a:spLocks noChangeAspect="1" noChangeArrowheads="1"/>
          </p:cNvSpPr>
          <p:nvPr/>
        </p:nvSpPr>
        <p:spPr bwMode="auto">
          <a:xfrm>
            <a:off x="3437852" y="4202337"/>
            <a:ext cx="219456" cy="219456"/>
          </a:xfrm>
          <a:custGeom>
            <a:avLst/>
            <a:gdLst>
              <a:gd name="T0" fmla="*/ 227601 w 649"/>
              <a:gd name="T1" fmla="*/ 10786 h 649"/>
              <a:gd name="T2" fmla="*/ 227601 w 649"/>
              <a:gd name="T3" fmla="*/ 10786 h 649"/>
              <a:gd name="T4" fmla="*/ 190566 w 649"/>
              <a:gd name="T5" fmla="*/ 10786 h 649"/>
              <a:gd name="T6" fmla="*/ 148138 w 649"/>
              <a:gd name="T7" fmla="*/ 58606 h 649"/>
              <a:gd name="T8" fmla="*/ 63642 w 649"/>
              <a:gd name="T9" fmla="*/ 26606 h 649"/>
              <a:gd name="T10" fmla="*/ 37035 w 649"/>
              <a:gd name="T11" fmla="*/ 32000 h 649"/>
              <a:gd name="T12" fmla="*/ 37035 w 649"/>
              <a:gd name="T13" fmla="*/ 63640 h 649"/>
              <a:gd name="T14" fmla="*/ 95283 w 649"/>
              <a:gd name="T15" fmla="*/ 111459 h 649"/>
              <a:gd name="T16" fmla="*/ 58249 w 649"/>
              <a:gd name="T17" fmla="*/ 148492 h 649"/>
              <a:gd name="T18" fmla="*/ 21214 w 649"/>
              <a:gd name="T19" fmla="*/ 137706 h 649"/>
              <a:gd name="T20" fmla="*/ 10427 w 649"/>
              <a:gd name="T21" fmla="*/ 143099 h 649"/>
              <a:gd name="T22" fmla="*/ 5393 w 649"/>
              <a:gd name="T23" fmla="*/ 158919 h 649"/>
              <a:gd name="T24" fmla="*/ 47462 w 649"/>
              <a:gd name="T25" fmla="*/ 190559 h 649"/>
              <a:gd name="T26" fmla="*/ 79463 w 649"/>
              <a:gd name="T27" fmla="*/ 227952 h 649"/>
              <a:gd name="T28" fmla="*/ 95283 w 649"/>
              <a:gd name="T29" fmla="*/ 222559 h 649"/>
              <a:gd name="T30" fmla="*/ 95283 w 649"/>
              <a:gd name="T31" fmla="*/ 211772 h 649"/>
              <a:gd name="T32" fmla="*/ 89890 w 649"/>
              <a:gd name="T33" fmla="*/ 180132 h 649"/>
              <a:gd name="T34" fmla="*/ 126924 w 649"/>
              <a:gd name="T35" fmla="*/ 143099 h 649"/>
              <a:gd name="T36" fmla="*/ 174746 w 649"/>
              <a:gd name="T37" fmla="*/ 201345 h 649"/>
              <a:gd name="T38" fmla="*/ 206387 w 649"/>
              <a:gd name="T39" fmla="*/ 201345 h 649"/>
              <a:gd name="T40" fmla="*/ 211780 w 649"/>
              <a:gd name="T41" fmla="*/ 174739 h 649"/>
              <a:gd name="T42" fmla="*/ 179780 w 649"/>
              <a:gd name="T43" fmla="*/ 90246 h 649"/>
              <a:gd name="T44" fmla="*/ 222208 w 649"/>
              <a:gd name="T45" fmla="*/ 42426 h 649"/>
              <a:gd name="T46" fmla="*/ 227601 w 649"/>
              <a:gd name="T47" fmla="*/ 10786 h 649"/>
              <a:gd name="T48" fmla="*/ 216814 w 649"/>
              <a:gd name="T49" fmla="*/ 37393 h 649"/>
              <a:gd name="T50" fmla="*/ 216814 w 649"/>
              <a:gd name="T51" fmla="*/ 37393 h 649"/>
              <a:gd name="T52" fmla="*/ 163959 w 649"/>
              <a:gd name="T53" fmla="*/ 90246 h 649"/>
              <a:gd name="T54" fmla="*/ 195960 w 649"/>
              <a:gd name="T55" fmla="*/ 174739 h 649"/>
              <a:gd name="T56" fmla="*/ 195960 w 649"/>
              <a:gd name="T57" fmla="*/ 190559 h 649"/>
              <a:gd name="T58" fmla="*/ 179780 w 649"/>
              <a:gd name="T59" fmla="*/ 190559 h 649"/>
              <a:gd name="T60" fmla="*/ 132318 w 649"/>
              <a:gd name="T61" fmla="*/ 121886 h 649"/>
              <a:gd name="T62" fmla="*/ 74069 w 649"/>
              <a:gd name="T63" fmla="*/ 174739 h 649"/>
              <a:gd name="T64" fmla="*/ 84856 w 649"/>
              <a:gd name="T65" fmla="*/ 211772 h 649"/>
              <a:gd name="T66" fmla="*/ 58249 w 649"/>
              <a:gd name="T67" fmla="*/ 180132 h 649"/>
              <a:gd name="T68" fmla="*/ 21214 w 649"/>
              <a:gd name="T69" fmla="*/ 153526 h 649"/>
              <a:gd name="T70" fmla="*/ 58249 w 649"/>
              <a:gd name="T71" fmla="*/ 164312 h 649"/>
              <a:gd name="T72" fmla="*/ 116497 w 649"/>
              <a:gd name="T73" fmla="*/ 106066 h 649"/>
              <a:gd name="T74" fmla="*/ 47462 w 649"/>
              <a:gd name="T75" fmla="*/ 52853 h 649"/>
              <a:gd name="T76" fmla="*/ 47462 w 649"/>
              <a:gd name="T77" fmla="*/ 42426 h 649"/>
              <a:gd name="T78" fmla="*/ 63642 w 649"/>
              <a:gd name="T79" fmla="*/ 42426 h 649"/>
              <a:gd name="T80" fmla="*/ 148138 w 649"/>
              <a:gd name="T81" fmla="*/ 74066 h 649"/>
              <a:gd name="T82" fmla="*/ 200994 w 649"/>
              <a:gd name="T83" fmla="*/ 21213 h 649"/>
              <a:gd name="T84" fmla="*/ 216814 w 649"/>
              <a:gd name="T85" fmla="*/ 21213 h 649"/>
              <a:gd name="T86" fmla="*/ 216814 w 649"/>
              <a:gd name="T87" fmla="*/ 37393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58" name="Freeform 32"/>
          <p:cNvSpPr>
            <a:spLocks noChangeAspect="1" noChangeArrowheads="1"/>
          </p:cNvSpPr>
          <p:nvPr/>
        </p:nvSpPr>
        <p:spPr bwMode="auto">
          <a:xfrm>
            <a:off x="4071111" y="4723899"/>
            <a:ext cx="216105" cy="219456"/>
          </a:xfrm>
          <a:custGeom>
            <a:avLst/>
            <a:gdLst>
              <a:gd name="T0" fmla="*/ 188387 w 462"/>
              <a:gd name="T1" fmla="*/ 156636 h 470"/>
              <a:gd name="T2" fmla="*/ 188387 w 462"/>
              <a:gd name="T3" fmla="*/ 156636 h 470"/>
              <a:gd name="T4" fmla="*/ 188387 w 462"/>
              <a:gd name="T5" fmla="*/ 129203 h 470"/>
              <a:gd name="T6" fmla="*/ 153369 w 462"/>
              <a:gd name="T7" fmla="*/ 93805 h 470"/>
              <a:gd name="T8" fmla="*/ 129876 w 462"/>
              <a:gd name="T9" fmla="*/ 93805 h 470"/>
              <a:gd name="T10" fmla="*/ 113919 w 462"/>
              <a:gd name="T11" fmla="*/ 81858 h 470"/>
              <a:gd name="T12" fmla="*/ 113919 w 462"/>
              <a:gd name="T13" fmla="*/ 50442 h 470"/>
              <a:gd name="T14" fmla="*/ 129876 w 462"/>
              <a:gd name="T15" fmla="*/ 26991 h 470"/>
              <a:gd name="T16" fmla="*/ 102394 w 462"/>
              <a:gd name="T17" fmla="*/ 0 h 470"/>
              <a:gd name="T18" fmla="*/ 74912 w 462"/>
              <a:gd name="T19" fmla="*/ 26991 h 470"/>
              <a:gd name="T20" fmla="*/ 90426 w 462"/>
              <a:gd name="T21" fmla="*/ 50442 h 470"/>
              <a:gd name="T22" fmla="*/ 90426 w 462"/>
              <a:gd name="T23" fmla="*/ 81858 h 470"/>
              <a:gd name="T24" fmla="*/ 74912 w 462"/>
              <a:gd name="T25" fmla="*/ 93805 h 470"/>
              <a:gd name="T26" fmla="*/ 50975 w 462"/>
              <a:gd name="T27" fmla="*/ 93805 h 470"/>
              <a:gd name="T28" fmla="*/ 15958 w 462"/>
              <a:gd name="T29" fmla="*/ 129203 h 470"/>
              <a:gd name="T30" fmla="*/ 15958 w 462"/>
              <a:gd name="T31" fmla="*/ 156636 h 470"/>
              <a:gd name="T32" fmla="*/ 0 w 462"/>
              <a:gd name="T33" fmla="*/ 180087 h 470"/>
              <a:gd name="T34" fmla="*/ 23493 w 462"/>
              <a:gd name="T35" fmla="*/ 207521 h 470"/>
              <a:gd name="T36" fmla="*/ 50975 w 462"/>
              <a:gd name="T37" fmla="*/ 180087 h 470"/>
              <a:gd name="T38" fmla="*/ 35461 w 462"/>
              <a:gd name="T39" fmla="*/ 156636 h 470"/>
              <a:gd name="T40" fmla="*/ 35461 w 462"/>
              <a:gd name="T41" fmla="*/ 129203 h 470"/>
              <a:gd name="T42" fmla="*/ 50975 w 462"/>
              <a:gd name="T43" fmla="*/ 113716 h 470"/>
              <a:gd name="T44" fmla="*/ 74912 w 462"/>
              <a:gd name="T45" fmla="*/ 113716 h 470"/>
              <a:gd name="T46" fmla="*/ 90426 w 462"/>
              <a:gd name="T47" fmla="*/ 109734 h 470"/>
              <a:gd name="T48" fmla="*/ 90426 w 462"/>
              <a:gd name="T49" fmla="*/ 156636 h 470"/>
              <a:gd name="T50" fmla="*/ 74912 w 462"/>
              <a:gd name="T51" fmla="*/ 180087 h 470"/>
              <a:gd name="T52" fmla="*/ 102394 w 462"/>
              <a:gd name="T53" fmla="*/ 207521 h 470"/>
              <a:gd name="T54" fmla="*/ 129876 w 462"/>
              <a:gd name="T55" fmla="*/ 180087 h 470"/>
              <a:gd name="T56" fmla="*/ 113919 w 462"/>
              <a:gd name="T57" fmla="*/ 156636 h 470"/>
              <a:gd name="T58" fmla="*/ 113919 w 462"/>
              <a:gd name="T59" fmla="*/ 109734 h 470"/>
              <a:gd name="T60" fmla="*/ 129876 w 462"/>
              <a:gd name="T61" fmla="*/ 113716 h 470"/>
              <a:gd name="T62" fmla="*/ 153369 w 462"/>
              <a:gd name="T63" fmla="*/ 113716 h 470"/>
              <a:gd name="T64" fmla="*/ 168884 w 462"/>
              <a:gd name="T65" fmla="*/ 129203 h 470"/>
              <a:gd name="T66" fmla="*/ 168884 w 462"/>
              <a:gd name="T67" fmla="*/ 156636 h 470"/>
              <a:gd name="T68" fmla="*/ 153369 w 462"/>
              <a:gd name="T69" fmla="*/ 180087 h 470"/>
              <a:gd name="T70" fmla="*/ 180852 w 462"/>
              <a:gd name="T71" fmla="*/ 207521 h 470"/>
              <a:gd name="T72" fmla="*/ 204345 w 462"/>
              <a:gd name="T73" fmla="*/ 180087 h 470"/>
              <a:gd name="T74" fmla="*/ 188387 w 462"/>
              <a:gd name="T75" fmla="*/ 156636 h 470"/>
              <a:gd name="T76" fmla="*/ 39451 w 462"/>
              <a:gd name="T77" fmla="*/ 180087 h 470"/>
              <a:gd name="T78" fmla="*/ 39451 w 462"/>
              <a:gd name="T79" fmla="*/ 180087 h 470"/>
              <a:gd name="T80" fmla="*/ 23493 w 462"/>
              <a:gd name="T81" fmla="*/ 195574 h 470"/>
              <a:gd name="T82" fmla="*/ 7979 w 462"/>
              <a:gd name="T83" fmla="*/ 180087 h 470"/>
              <a:gd name="T84" fmla="*/ 23493 w 462"/>
              <a:gd name="T85" fmla="*/ 164601 h 470"/>
              <a:gd name="T86" fmla="*/ 39451 w 462"/>
              <a:gd name="T87" fmla="*/ 180087 h 470"/>
              <a:gd name="T88" fmla="*/ 86880 w 462"/>
              <a:gd name="T89" fmla="*/ 26991 h 470"/>
              <a:gd name="T90" fmla="*/ 86880 w 462"/>
              <a:gd name="T91" fmla="*/ 26991 h 470"/>
              <a:gd name="T92" fmla="*/ 102394 w 462"/>
              <a:gd name="T93" fmla="*/ 11504 h 470"/>
              <a:gd name="T94" fmla="*/ 117908 w 462"/>
              <a:gd name="T95" fmla="*/ 26991 h 470"/>
              <a:gd name="T96" fmla="*/ 102394 w 462"/>
              <a:gd name="T97" fmla="*/ 42920 h 470"/>
              <a:gd name="T98" fmla="*/ 86880 w 462"/>
              <a:gd name="T99" fmla="*/ 26991 h 470"/>
              <a:gd name="T100" fmla="*/ 117908 w 462"/>
              <a:gd name="T101" fmla="*/ 180087 h 470"/>
              <a:gd name="T102" fmla="*/ 117908 w 462"/>
              <a:gd name="T103" fmla="*/ 180087 h 470"/>
              <a:gd name="T104" fmla="*/ 102394 w 462"/>
              <a:gd name="T105" fmla="*/ 195574 h 470"/>
              <a:gd name="T106" fmla="*/ 86880 w 462"/>
              <a:gd name="T107" fmla="*/ 180087 h 470"/>
              <a:gd name="T108" fmla="*/ 102394 w 462"/>
              <a:gd name="T109" fmla="*/ 164601 h 470"/>
              <a:gd name="T110" fmla="*/ 117908 w 462"/>
              <a:gd name="T111" fmla="*/ 180087 h 470"/>
              <a:gd name="T112" fmla="*/ 180852 w 462"/>
              <a:gd name="T113" fmla="*/ 195574 h 470"/>
              <a:gd name="T114" fmla="*/ 180852 w 462"/>
              <a:gd name="T115" fmla="*/ 195574 h 470"/>
              <a:gd name="T116" fmla="*/ 164894 w 462"/>
              <a:gd name="T117" fmla="*/ 180087 h 470"/>
              <a:gd name="T118" fmla="*/ 180852 w 462"/>
              <a:gd name="T119" fmla="*/ 164601 h 470"/>
              <a:gd name="T120" fmla="*/ 192377 w 462"/>
              <a:gd name="T121" fmla="*/ 180087 h 470"/>
              <a:gd name="T122" fmla="*/ 180852 w 462"/>
              <a:gd name="T123" fmla="*/ 195574 h 47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62" h="470">
                <a:moveTo>
                  <a:pt x="425" y="354"/>
                </a:moveTo>
                <a:lnTo>
                  <a:pt x="425" y="354"/>
                </a:lnTo>
                <a:cubicBezTo>
                  <a:pt x="425" y="292"/>
                  <a:pt x="425" y="292"/>
                  <a:pt x="425" y="292"/>
                </a:cubicBezTo>
                <a:cubicBezTo>
                  <a:pt x="425" y="257"/>
                  <a:pt x="408" y="212"/>
                  <a:pt x="346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257" y="212"/>
                  <a:pt x="257" y="195"/>
                  <a:pt x="257" y="185"/>
                </a:cubicBezTo>
                <a:cubicBezTo>
                  <a:pt x="257" y="114"/>
                  <a:pt x="257" y="114"/>
                  <a:pt x="257" y="114"/>
                </a:cubicBezTo>
                <a:cubicBezTo>
                  <a:pt x="275" y="106"/>
                  <a:pt x="293" y="88"/>
                  <a:pt x="293" y="61"/>
                </a:cubicBezTo>
                <a:cubicBezTo>
                  <a:pt x="293" y="26"/>
                  <a:pt x="266" y="0"/>
                  <a:pt x="231" y="0"/>
                </a:cubicBezTo>
                <a:cubicBezTo>
                  <a:pt x="196" y="0"/>
                  <a:pt x="169" y="26"/>
                  <a:pt x="169" y="61"/>
                </a:cubicBezTo>
                <a:cubicBezTo>
                  <a:pt x="169" y="88"/>
                  <a:pt x="186" y="106"/>
                  <a:pt x="204" y="11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4" y="185"/>
                  <a:pt x="204" y="212"/>
                  <a:pt x="169" y="212"/>
                </a:cubicBezTo>
                <a:cubicBezTo>
                  <a:pt x="115" y="212"/>
                  <a:pt x="115" y="212"/>
                  <a:pt x="115" y="212"/>
                </a:cubicBezTo>
                <a:cubicBezTo>
                  <a:pt x="53" y="212"/>
                  <a:pt x="36" y="257"/>
                  <a:pt x="36" y="292"/>
                </a:cubicBezTo>
                <a:cubicBezTo>
                  <a:pt x="36" y="354"/>
                  <a:pt x="36" y="354"/>
                  <a:pt x="36" y="354"/>
                </a:cubicBezTo>
                <a:cubicBezTo>
                  <a:pt x="9" y="363"/>
                  <a:pt x="0" y="380"/>
                  <a:pt x="0" y="407"/>
                </a:cubicBezTo>
                <a:cubicBezTo>
                  <a:pt x="0" y="442"/>
                  <a:pt x="27" y="469"/>
                  <a:pt x="53" y="469"/>
                </a:cubicBezTo>
                <a:cubicBezTo>
                  <a:pt x="89" y="469"/>
                  <a:pt x="115" y="442"/>
                  <a:pt x="115" y="407"/>
                </a:cubicBezTo>
                <a:cubicBezTo>
                  <a:pt x="115" y="380"/>
                  <a:pt x="98" y="363"/>
                  <a:pt x="80" y="354"/>
                </a:cubicBezTo>
                <a:cubicBezTo>
                  <a:pt x="80" y="292"/>
                  <a:pt x="80" y="292"/>
                  <a:pt x="80" y="292"/>
                </a:cubicBezTo>
                <a:cubicBezTo>
                  <a:pt x="80" y="292"/>
                  <a:pt x="80" y="257"/>
                  <a:pt x="115" y="257"/>
                </a:cubicBezTo>
                <a:cubicBezTo>
                  <a:pt x="169" y="257"/>
                  <a:pt x="169" y="257"/>
                  <a:pt x="169" y="257"/>
                </a:cubicBezTo>
                <a:cubicBezTo>
                  <a:pt x="186" y="257"/>
                  <a:pt x="196" y="257"/>
                  <a:pt x="204" y="248"/>
                </a:cubicBezTo>
                <a:cubicBezTo>
                  <a:pt x="204" y="354"/>
                  <a:pt x="204" y="354"/>
                  <a:pt x="204" y="354"/>
                </a:cubicBezTo>
                <a:cubicBezTo>
                  <a:pt x="186" y="363"/>
                  <a:pt x="169" y="380"/>
                  <a:pt x="169" y="407"/>
                </a:cubicBezTo>
                <a:cubicBezTo>
                  <a:pt x="169" y="442"/>
                  <a:pt x="196" y="469"/>
                  <a:pt x="231" y="469"/>
                </a:cubicBezTo>
                <a:cubicBezTo>
                  <a:pt x="266" y="469"/>
                  <a:pt x="293" y="442"/>
                  <a:pt x="293" y="407"/>
                </a:cubicBezTo>
                <a:cubicBezTo>
                  <a:pt x="293" y="380"/>
                  <a:pt x="275" y="363"/>
                  <a:pt x="257" y="354"/>
                </a:cubicBezTo>
                <a:cubicBezTo>
                  <a:pt x="257" y="248"/>
                  <a:pt x="257" y="248"/>
                  <a:pt x="257" y="248"/>
                </a:cubicBezTo>
                <a:cubicBezTo>
                  <a:pt x="266" y="257"/>
                  <a:pt x="275" y="257"/>
                  <a:pt x="293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81" y="257"/>
                  <a:pt x="381" y="283"/>
                  <a:pt x="381" y="292"/>
                </a:cubicBezTo>
                <a:cubicBezTo>
                  <a:pt x="381" y="354"/>
                  <a:pt x="381" y="354"/>
                  <a:pt x="381" y="354"/>
                </a:cubicBezTo>
                <a:cubicBezTo>
                  <a:pt x="363" y="363"/>
                  <a:pt x="346" y="380"/>
                  <a:pt x="346" y="407"/>
                </a:cubicBezTo>
                <a:cubicBezTo>
                  <a:pt x="346" y="442"/>
                  <a:pt x="372" y="469"/>
                  <a:pt x="408" y="469"/>
                </a:cubicBezTo>
                <a:cubicBezTo>
                  <a:pt x="434" y="469"/>
                  <a:pt x="461" y="442"/>
                  <a:pt x="461" y="407"/>
                </a:cubicBezTo>
                <a:cubicBezTo>
                  <a:pt x="461" y="380"/>
                  <a:pt x="453" y="363"/>
                  <a:pt x="425" y="354"/>
                </a:cubicBezTo>
                <a:close/>
                <a:moveTo>
                  <a:pt x="89" y="407"/>
                </a:moveTo>
                <a:lnTo>
                  <a:pt x="89" y="407"/>
                </a:lnTo>
                <a:cubicBezTo>
                  <a:pt x="89" y="425"/>
                  <a:pt x="71" y="442"/>
                  <a:pt x="53" y="442"/>
                </a:cubicBezTo>
                <a:cubicBezTo>
                  <a:pt x="36" y="442"/>
                  <a:pt x="18" y="425"/>
                  <a:pt x="18" y="407"/>
                </a:cubicBezTo>
                <a:cubicBezTo>
                  <a:pt x="18" y="389"/>
                  <a:pt x="36" y="372"/>
                  <a:pt x="53" y="372"/>
                </a:cubicBezTo>
                <a:cubicBezTo>
                  <a:pt x="71" y="372"/>
                  <a:pt x="89" y="389"/>
                  <a:pt x="89" y="407"/>
                </a:cubicBezTo>
                <a:close/>
                <a:moveTo>
                  <a:pt x="196" y="61"/>
                </a:moveTo>
                <a:lnTo>
                  <a:pt x="196" y="61"/>
                </a:lnTo>
                <a:cubicBezTo>
                  <a:pt x="196" y="44"/>
                  <a:pt x="213" y="26"/>
                  <a:pt x="231" y="26"/>
                </a:cubicBezTo>
                <a:cubicBezTo>
                  <a:pt x="249" y="26"/>
                  <a:pt x="266" y="44"/>
                  <a:pt x="266" y="61"/>
                </a:cubicBezTo>
                <a:cubicBezTo>
                  <a:pt x="266" y="79"/>
                  <a:pt x="249" y="97"/>
                  <a:pt x="231" y="97"/>
                </a:cubicBezTo>
                <a:cubicBezTo>
                  <a:pt x="213" y="97"/>
                  <a:pt x="196" y="79"/>
                  <a:pt x="196" y="61"/>
                </a:cubicBezTo>
                <a:close/>
                <a:moveTo>
                  <a:pt x="266" y="407"/>
                </a:moveTo>
                <a:lnTo>
                  <a:pt x="266" y="407"/>
                </a:lnTo>
                <a:cubicBezTo>
                  <a:pt x="266" y="425"/>
                  <a:pt x="249" y="442"/>
                  <a:pt x="231" y="442"/>
                </a:cubicBezTo>
                <a:cubicBezTo>
                  <a:pt x="213" y="442"/>
                  <a:pt x="196" y="425"/>
                  <a:pt x="196" y="407"/>
                </a:cubicBezTo>
                <a:cubicBezTo>
                  <a:pt x="196" y="389"/>
                  <a:pt x="213" y="372"/>
                  <a:pt x="231" y="372"/>
                </a:cubicBezTo>
                <a:cubicBezTo>
                  <a:pt x="249" y="372"/>
                  <a:pt x="266" y="389"/>
                  <a:pt x="266" y="407"/>
                </a:cubicBezTo>
                <a:close/>
                <a:moveTo>
                  <a:pt x="408" y="442"/>
                </a:moveTo>
                <a:lnTo>
                  <a:pt x="408" y="442"/>
                </a:lnTo>
                <a:cubicBezTo>
                  <a:pt x="381" y="442"/>
                  <a:pt x="372" y="425"/>
                  <a:pt x="372" y="407"/>
                </a:cubicBezTo>
                <a:cubicBezTo>
                  <a:pt x="372" y="389"/>
                  <a:pt x="381" y="372"/>
                  <a:pt x="408" y="372"/>
                </a:cubicBezTo>
                <a:cubicBezTo>
                  <a:pt x="425" y="372"/>
                  <a:pt x="434" y="389"/>
                  <a:pt x="434" y="407"/>
                </a:cubicBezTo>
                <a:cubicBezTo>
                  <a:pt x="434" y="425"/>
                  <a:pt x="425" y="442"/>
                  <a:pt x="408" y="4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59" name="Freeform 172"/>
          <p:cNvSpPr>
            <a:spLocks noChangeAspect="1" noEditPoints="1"/>
          </p:cNvSpPr>
          <p:nvPr/>
        </p:nvSpPr>
        <p:spPr bwMode="auto">
          <a:xfrm>
            <a:off x="4910535" y="2658912"/>
            <a:ext cx="149788" cy="219456"/>
          </a:xfrm>
          <a:custGeom>
            <a:avLst/>
            <a:gdLst>
              <a:gd name="T0" fmla="*/ 102394 w 80"/>
              <a:gd name="T1" fmla="*/ 0 h 117"/>
              <a:gd name="T2" fmla="*/ 0 w 80"/>
              <a:gd name="T3" fmla="*/ 94883 h 117"/>
              <a:gd name="T4" fmla="*/ 102394 w 80"/>
              <a:gd name="T5" fmla="*/ 300037 h 117"/>
              <a:gd name="T6" fmla="*/ 204788 w 80"/>
              <a:gd name="T7" fmla="*/ 94883 h 117"/>
              <a:gd name="T8" fmla="*/ 102394 w 80"/>
              <a:gd name="T9" fmla="*/ 0 h 117"/>
              <a:gd name="T10" fmla="*/ 102394 w 80"/>
              <a:gd name="T11" fmla="*/ 125657 h 117"/>
              <a:gd name="T12" fmla="*/ 69116 w 80"/>
              <a:gd name="T13" fmla="*/ 94883 h 117"/>
              <a:gd name="T14" fmla="*/ 102394 w 80"/>
              <a:gd name="T15" fmla="*/ 61546 h 117"/>
              <a:gd name="T16" fmla="*/ 135672 w 80"/>
              <a:gd name="T17" fmla="*/ 94883 h 117"/>
              <a:gd name="T18" fmla="*/ 102394 w 80"/>
              <a:gd name="T19" fmla="*/ 125657 h 11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0" h="117">
                <a:moveTo>
                  <a:pt x="40" y="0"/>
                </a:moveTo>
                <a:cubicBezTo>
                  <a:pt x="24" y="0"/>
                  <a:pt x="0" y="8"/>
                  <a:pt x="0" y="37"/>
                </a:cubicBezTo>
                <a:cubicBezTo>
                  <a:pt x="0" y="51"/>
                  <a:pt x="32" y="102"/>
                  <a:pt x="40" y="117"/>
                </a:cubicBezTo>
                <a:cubicBezTo>
                  <a:pt x="48" y="102"/>
                  <a:pt x="80" y="51"/>
                  <a:pt x="80" y="37"/>
                </a:cubicBezTo>
                <a:cubicBezTo>
                  <a:pt x="80" y="8"/>
                  <a:pt x="56" y="0"/>
                  <a:pt x="40" y="0"/>
                </a:cubicBezTo>
                <a:close/>
                <a:moveTo>
                  <a:pt x="40" y="49"/>
                </a:moveTo>
                <a:cubicBezTo>
                  <a:pt x="33" y="49"/>
                  <a:pt x="27" y="44"/>
                  <a:pt x="27" y="37"/>
                </a:cubicBezTo>
                <a:cubicBezTo>
                  <a:pt x="27" y="30"/>
                  <a:pt x="33" y="24"/>
                  <a:pt x="40" y="24"/>
                </a:cubicBezTo>
                <a:cubicBezTo>
                  <a:pt x="47" y="24"/>
                  <a:pt x="53" y="30"/>
                  <a:pt x="53" y="37"/>
                </a:cubicBezTo>
                <a:cubicBezTo>
                  <a:pt x="53" y="44"/>
                  <a:pt x="47" y="49"/>
                  <a:pt x="40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2" name="Freeform 91"/>
          <p:cNvSpPr>
            <a:spLocks noChangeAspect="1" noEditPoints="1"/>
          </p:cNvSpPr>
          <p:nvPr/>
        </p:nvSpPr>
        <p:spPr bwMode="auto">
          <a:xfrm>
            <a:off x="5518051" y="3318171"/>
            <a:ext cx="219456" cy="219456"/>
          </a:xfrm>
          <a:custGeom>
            <a:avLst/>
            <a:gdLst>
              <a:gd name="T0" fmla="*/ 0 w 62"/>
              <a:gd name="T1" fmla="*/ 106363 h 62"/>
              <a:gd name="T2" fmla="*/ 140673 w 62"/>
              <a:gd name="T3" fmla="*/ 75483 h 62"/>
              <a:gd name="T4" fmla="*/ 154397 w 62"/>
              <a:gd name="T5" fmla="*/ 68621 h 62"/>
              <a:gd name="T6" fmla="*/ 168121 w 62"/>
              <a:gd name="T7" fmla="*/ 65190 h 62"/>
              <a:gd name="T8" fmla="*/ 164690 w 62"/>
              <a:gd name="T9" fmla="*/ 58328 h 62"/>
              <a:gd name="T10" fmla="*/ 154397 w 62"/>
              <a:gd name="T11" fmla="*/ 51466 h 62"/>
              <a:gd name="T12" fmla="*/ 147535 w 62"/>
              <a:gd name="T13" fmla="*/ 51466 h 62"/>
              <a:gd name="T14" fmla="*/ 144104 w 62"/>
              <a:gd name="T15" fmla="*/ 48035 h 62"/>
              <a:gd name="T16" fmla="*/ 130380 w 62"/>
              <a:gd name="T17" fmla="*/ 41173 h 62"/>
              <a:gd name="T18" fmla="*/ 130380 w 62"/>
              <a:gd name="T19" fmla="*/ 54897 h 62"/>
              <a:gd name="T20" fmla="*/ 126949 w 62"/>
              <a:gd name="T21" fmla="*/ 65190 h 62"/>
              <a:gd name="T22" fmla="*/ 113225 w 62"/>
              <a:gd name="T23" fmla="*/ 58328 h 62"/>
              <a:gd name="T24" fmla="*/ 99500 w 62"/>
              <a:gd name="T25" fmla="*/ 51466 h 62"/>
              <a:gd name="T26" fmla="*/ 102931 w 62"/>
              <a:gd name="T27" fmla="*/ 37742 h 62"/>
              <a:gd name="T28" fmla="*/ 120087 w 62"/>
              <a:gd name="T29" fmla="*/ 34310 h 62"/>
              <a:gd name="T30" fmla="*/ 116656 w 62"/>
              <a:gd name="T31" fmla="*/ 27448 h 62"/>
              <a:gd name="T32" fmla="*/ 106363 w 62"/>
              <a:gd name="T33" fmla="*/ 30879 h 62"/>
              <a:gd name="T34" fmla="*/ 92638 w 62"/>
              <a:gd name="T35" fmla="*/ 20586 h 62"/>
              <a:gd name="T36" fmla="*/ 96069 w 62"/>
              <a:gd name="T37" fmla="*/ 30879 h 62"/>
              <a:gd name="T38" fmla="*/ 89207 w 62"/>
              <a:gd name="T39" fmla="*/ 30879 h 62"/>
              <a:gd name="T40" fmla="*/ 78914 w 62"/>
              <a:gd name="T41" fmla="*/ 24017 h 62"/>
              <a:gd name="T42" fmla="*/ 72052 w 62"/>
              <a:gd name="T43" fmla="*/ 27448 h 62"/>
              <a:gd name="T44" fmla="*/ 78914 w 62"/>
              <a:gd name="T45" fmla="*/ 30879 h 62"/>
              <a:gd name="T46" fmla="*/ 75483 w 62"/>
              <a:gd name="T47" fmla="*/ 34310 h 62"/>
              <a:gd name="T48" fmla="*/ 34310 w 62"/>
              <a:gd name="T49" fmla="*/ 61759 h 62"/>
              <a:gd name="T50" fmla="*/ 37742 w 62"/>
              <a:gd name="T51" fmla="*/ 65190 h 62"/>
              <a:gd name="T52" fmla="*/ 44604 w 62"/>
              <a:gd name="T53" fmla="*/ 75483 h 62"/>
              <a:gd name="T54" fmla="*/ 41173 w 62"/>
              <a:gd name="T55" fmla="*/ 89207 h 62"/>
              <a:gd name="T56" fmla="*/ 51466 w 62"/>
              <a:gd name="T57" fmla="*/ 102931 h 62"/>
              <a:gd name="T58" fmla="*/ 61759 w 62"/>
              <a:gd name="T59" fmla="*/ 120087 h 62"/>
              <a:gd name="T60" fmla="*/ 65190 w 62"/>
              <a:gd name="T61" fmla="*/ 126949 h 62"/>
              <a:gd name="T62" fmla="*/ 58328 w 62"/>
              <a:gd name="T63" fmla="*/ 109794 h 62"/>
              <a:gd name="T64" fmla="*/ 72052 w 62"/>
              <a:gd name="T65" fmla="*/ 126949 h 62"/>
              <a:gd name="T66" fmla="*/ 85776 w 62"/>
              <a:gd name="T67" fmla="*/ 140673 h 62"/>
              <a:gd name="T68" fmla="*/ 102931 w 62"/>
              <a:gd name="T69" fmla="*/ 150966 h 62"/>
              <a:gd name="T70" fmla="*/ 120087 w 62"/>
              <a:gd name="T71" fmla="*/ 161259 h 62"/>
              <a:gd name="T72" fmla="*/ 123518 w 62"/>
              <a:gd name="T73" fmla="*/ 161259 h 62"/>
              <a:gd name="T74" fmla="*/ 116656 w 62"/>
              <a:gd name="T75" fmla="*/ 147535 h 62"/>
              <a:gd name="T76" fmla="*/ 109794 w 62"/>
              <a:gd name="T77" fmla="*/ 144104 h 62"/>
              <a:gd name="T78" fmla="*/ 109794 w 62"/>
              <a:gd name="T79" fmla="*/ 133811 h 62"/>
              <a:gd name="T80" fmla="*/ 96069 w 62"/>
              <a:gd name="T81" fmla="*/ 140673 h 62"/>
              <a:gd name="T82" fmla="*/ 92638 w 62"/>
              <a:gd name="T83" fmla="*/ 116656 h 62"/>
              <a:gd name="T84" fmla="*/ 102931 w 62"/>
              <a:gd name="T85" fmla="*/ 116656 h 62"/>
              <a:gd name="T86" fmla="*/ 109794 w 62"/>
              <a:gd name="T87" fmla="*/ 113225 h 62"/>
              <a:gd name="T88" fmla="*/ 120087 w 62"/>
              <a:gd name="T89" fmla="*/ 116656 h 62"/>
              <a:gd name="T90" fmla="*/ 123518 w 62"/>
              <a:gd name="T91" fmla="*/ 113225 h 62"/>
              <a:gd name="T92" fmla="*/ 130380 w 62"/>
              <a:gd name="T93" fmla="*/ 99500 h 62"/>
              <a:gd name="T94" fmla="*/ 130380 w 62"/>
              <a:gd name="T95" fmla="*/ 96069 h 62"/>
              <a:gd name="T96" fmla="*/ 140673 w 62"/>
              <a:gd name="T97" fmla="*/ 89207 h 62"/>
              <a:gd name="T98" fmla="*/ 147535 w 62"/>
              <a:gd name="T99" fmla="*/ 78914 h 62"/>
              <a:gd name="T100" fmla="*/ 150966 w 62"/>
              <a:gd name="T101" fmla="*/ 75483 h 62"/>
              <a:gd name="T102" fmla="*/ 140673 w 62"/>
              <a:gd name="T103" fmla="*/ 75483 h 62"/>
              <a:gd name="T104" fmla="*/ 164690 w 62"/>
              <a:gd name="T105" fmla="*/ 164690 h 62"/>
              <a:gd name="T106" fmla="*/ 150966 w 62"/>
              <a:gd name="T107" fmla="*/ 161259 h 62"/>
              <a:gd name="T108" fmla="*/ 140673 w 62"/>
              <a:gd name="T109" fmla="*/ 161259 h 62"/>
              <a:gd name="T110" fmla="*/ 130380 w 62"/>
              <a:gd name="T111" fmla="*/ 157828 h 62"/>
              <a:gd name="T112" fmla="*/ 126949 w 62"/>
              <a:gd name="T113" fmla="*/ 171552 h 62"/>
              <a:gd name="T114" fmla="*/ 123518 w 62"/>
              <a:gd name="T115" fmla="*/ 185277 h 62"/>
              <a:gd name="T116" fmla="*/ 171552 w 62"/>
              <a:gd name="T117" fmla="*/ 168121 h 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3" name="Freeform 128"/>
          <p:cNvSpPr>
            <a:spLocks noChangeAspect="1" noEditPoints="1"/>
          </p:cNvSpPr>
          <p:nvPr/>
        </p:nvSpPr>
        <p:spPr bwMode="auto">
          <a:xfrm>
            <a:off x="4880804" y="4733771"/>
            <a:ext cx="219456" cy="204024"/>
          </a:xfrm>
          <a:custGeom>
            <a:avLst/>
            <a:gdLst>
              <a:gd name="T0" fmla="*/ 34441 w 59"/>
              <a:gd name="T1" fmla="*/ 127086 h 55"/>
              <a:gd name="T2" fmla="*/ 0 w 59"/>
              <a:gd name="T3" fmla="*/ 85869 h 55"/>
              <a:gd name="T4" fmla="*/ 20664 w 59"/>
              <a:gd name="T5" fmla="*/ 61826 h 55"/>
              <a:gd name="T6" fmla="*/ 51661 w 59"/>
              <a:gd name="T7" fmla="*/ 103043 h 55"/>
              <a:gd name="T8" fmla="*/ 34441 w 59"/>
              <a:gd name="T9" fmla="*/ 127086 h 55"/>
              <a:gd name="T10" fmla="*/ 172203 w 59"/>
              <a:gd name="T11" fmla="*/ 171738 h 55"/>
              <a:gd name="T12" fmla="*/ 148095 w 59"/>
              <a:gd name="T13" fmla="*/ 188912 h 55"/>
              <a:gd name="T14" fmla="*/ 99878 w 59"/>
              <a:gd name="T15" fmla="*/ 178608 h 55"/>
              <a:gd name="T16" fmla="*/ 51661 w 59"/>
              <a:gd name="T17" fmla="*/ 188912 h 55"/>
              <a:gd name="T18" fmla="*/ 30997 w 59"/>
              <a:gd name="T19" fmla="*/ 171738 h 55"/>
              <a:gd name="T20" fmla="*/ 99878 w 59"/>
              <a:gd name="T21" fmla="*/ 99608 h 55"/>
              <a:gd name="T22" fmla="*/ 172203 w 59"/>
              <a:gd name="T23" fmla="*/ 171738 h 55"/>
              <a:gd name="T24" fmla="*/ 72325 w 59"/>
              <a:gd name="T25" fmla="*/ 72130 h 55"/>
              <a:gd name="T26" fmla="*/ 41329 w 59"/>
              <a:gd name="T27" fmla="*/ 30913 h 55"/>
              <a:gd name="T28" fmla="*/ 61993 w 59"/>
              <a:gd name="T29" fmla="*/ 0 h 55"/>
              <a:gd name="T30" fmla="*/ 96434 w 59"/>
              <a:gd name="T31" fmla="*/ 44652 h 55"/>
              <a:gd name="T32" fmla="*/ 72325 w 59"/>
              <a:gd name="T33" fmla="*/ 72130 h 55"/>
              <a:gd name="T34" fmla="*/ 106766 w 59"/>
              <a:gd name="T35" fmla="*/ 44652 h 55"/>
              <a:gd name="T36" fmla="*/ 141207 w 59"/>
              <a:gd name="T37" fmla="*/ 0 h 55"/>
              <a:gd name="T38" fmla="*/ 161871 w 59"/>
              <a:gd name="T39" fmla="*/ 30913 h 55"/>
              <a:gd name="T40" fmla="*/ 130875 w 59"/>
              <a:gd name="T41" fmla="*/ 72130 h 55"/>
              <a:gd name="T42" fmla="*/ 106766 w 59"/>
              <a:gd name="T43" fmla="*/ 44652 h 55"/>
              <a:gd name="T44" fmla="*/ 203200 w 59"/>
              <a:gd name="T45" fmla="*/ 85869 h 55"/>
              <a:gd name="T46" fmla="*/ 168759 w 59"/>
              <a:gd name="T47" fmla="*/ 127086 h 55"/>
              <a:gd name="T48" fmla="*/ 151539 w 59"/>
              <a:gd name="T49" fmla="*/ 103043 h 55"/>
              <a:gd name="T50" fmla="*/ 182536 w 59"/>
              <a:gd name="T51" fmla="*/ 61826 h 55"/>
              <a:gd name="T52" fmla="*/ 203200 w 59"/>
              <a:gd name="T53" fmla="*/ 85869 h 5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59" h="55">
                <a:moveTo>
                  <a:pt x="10" y="37"/>
                </a:moveTo>
                <a:cubicBezTo>
                  <a:pt x="4" y="37"/>
                  <a:pt x="0" y="30"/>
                  <a:pt x="0" y="25"/>
                </a:cubicBezTo>
                <a:cubicBezTo>
                  <a:pt x="0" y="21"/>
                  <a:pt x="2" y="18"/>
                  <a:pt x="6" y="18"/>
                </a:cubicBezTo>
                <a:cubicBezTo>
                  <a:pt x="11" y="18"/>
                  <a:pt x="15" y="25"/>
                  <a:pt x="15" y="30"/>
                </a:cubicBezTo>
                <a:cubicBezTo>
                  <a:pt x="15" y="33"/>
                  <a:pt x="14" y="37"/>
                  <a:pt x="10" y="37"/>
                </a:cubicBezTo>
                <a:close/>
                <a:moveTo>
                  <a:pt x="50" y="50"/>
                </a:moveTo>
                <a:cubicBezTo>
                  <a:pt x="50" y="54"/>
                  <a:pt x="46" y="55"/>
                  <a:pt x="43" y="55"/>
                </a:cubicBezTo>
                <a:cubicBezTo>
                  <a:pt x="38" y="55"/>
                  <a:pt x="34" y="52"/>
                  <a:pt x="29" y="52"/>
                </a:cubicBezTo>
                <a:cubicBezTo>
                  <a:pt x="25" y="52"/>
                  <a:pt x="21" y="55"/>
                  <a:pt x="15" y="55"/>
                </a:cubicBezTo>
                <a:cubicBezTo>
                  <a:pt x="12" y="55"/>
                  <a:pt x="9" y="54"/>
                  <a:pt x="9" y="50"/>
                </a:cubicBezTo>
                <a:cubicBezTo>
                  <a:pt x="9" y="41"/>
                  <a:pt x="21" y="29"/>
                  <a:pt x="29" y="29"/>
                </a:cubicBezTo>
                <a:cubicBezTo>
                  <a:pt x="38" y="29"/>
                  <a:pt x="50" y="41"/>
                  <a:pt x="50" y="50"/>
                </a:cubicBezTo>
                <a:close/>
                <a:moveTo>
                  <a:pt x="21" y="21"/>
                </a:moveTo>
                <a:cubicBezTo>
                  <a:pt x="15" y="21"/>
                  <a:pt x="12" y="14"/>
                  <a:pt x="12" y="9"/>
                </a:cubicBezTo>
                <a:cubicBezTo>
                  <a:pt x="12" y="5"/>
                  <a:pt x="14" y="0"/>
                  <a:pt x="18" y="0"/>
                </a:cubicBezTo>
                <a:cubicBezTo>
                  <a:pt x="24" y="0"/>
                  <a:pt x="28" y="8"/>
                  <a:pt x="28" y="13"/>
                </a:cubicBezTo>
                <a:cubicBezTo>
                  <a:pt x="28" y="17"/>
                  <a:pt x="26" y="21"/>
                  <a:pt x="21" y="21"/>
                </a:cubicBezTo>
                <a:close/>
                <a:moveTo>
                  <a:pt x="31" y="13"/>
                </a:moveTo>
                <a:cubicBezTo>
                  <a:pt x="31" y="8"/>
                  <a:pt x="35" y="0"/>
                  <a:pt x="41" y="0"/>
                </a:cubicBezTo>
                <a:cubicBezTo>
                  <a:pt x="45" y="0"/>
                  <a:pt x="47" y="5"/>
                  <a:pt x="47" y="9"/>
                </a:cubicBezTo>
                <a:cubicBezTo>
                  <a:pt x="47" y="14"/>
                  <a:pt x="44" y="21"/>
                  <a:pt x="38" y="21"/>
                </a:cubicBezTo>
                <a:cubicBezTo>
                  <a:pt x="33" y="21"/>
                  <a:pt x="31" y="17"/>
                  <a:pt x="31" y="13"/>
                </a:cubicBezTo>
                <a:close/>
                <a:moveTo>
                  <a:pt x="59" y="25"/>
                </a:moveTo>
                <a:cubicBezTo>
                  <a:pt x="59" y="30"/>
                  <a:pt x="55" y="37"/>
                  <a:pt x="49" y="37"/>
                </a:cubicBezTo>
                <a:cubicBezTo>
                  <a:pt x="45" y="37"/>
                  <a:pt x="44" y="33"/>
                  <a:pt x="44" y="30"/>
                </a:cubicBezTo>
                <a:cubicBezTo>
                  <a:pt x="44" y="25"/>
                  <a:pt x="48" y="18"/>
                  <a:pt x="53" y="18"/>
                </a:cubicBezTo>
                <a:cubicBezTo>
                  <a:pt x="57" y="18"/>
                  <a:pt x="59" y="21"/>
                  <a:pt x="59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004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Know the potential limitations of your priorities</a:t>
            </a:r>
            <a:endParaRPr lang="en-US" sz="35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8" y="577953"/>
            <a:ext cx="7408812" cy="4163284"/>
          </a:xfr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6" name="Rectangle 5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86628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5" name="Rectangle 4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" name="Title 7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bg1"/>
                </a:solidFill>
              </a:rPr>
              <a:t>Job Search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Subtitle 13"/>
          <p:cNvSpPr txBox="1">
            <a:spLocks/>
          </p:cNvSpPr>
          <p:nvPr/>
        </p:nvSpPr>
        <p:spPr>
          <a:xfrm>
            <a:off x="628650" y="198060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Professional Growth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+mj-lt"/>
              </a:rPr>
              <a:t>HR &amp; Benefits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Legal Considerations</a:t>
            </a:r>
          </a:p>
          <a:p>
            <a:endParaRPr lang="en-US" sz="2500" dirty="0" smtClean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Evaluating Culture</a:t>
            </a:r>
            <a:endParaRPr lang="en-US" sz="25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12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37" y="1405534"/>
            <a:ext cx="2440063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5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67" name="Rectangle 66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123627" y="422324"/>
            <a:ext cx="68967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bg1"/>
                </a:solidFill>
              </a:rPr>
              <a:t>The Salary Question: </a:t>
            </a:r>
          </a:p>
          <a:p>
            <a:pPr algn="ctr"/>
            <a:r>
              <a:rPr lang="en-US" sz="3500" b="1" dirty="0" smtClean="0">
                <a:solidFill>
                  <a:schemeClr val="bg1"/>
                </a:solidFill>
              </a:rPr>
              <a:t>Why Do We Hate it?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02597" y="2109425"/>
            <a:ext cx="63388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Discomfort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Mistrust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Lack of information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Privacy concerns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1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77724" y="3198618"/>
            <a:ext cx="1675274" cy="1731151"/>
            <a:chOff x="1616446" y="4549799"/>
            <a:chExt cx="2233699" cy="2308201"/>
          </a:xfrm>
        </p:grpSpPr>
        <p:sp>
          <p:nvSpPr>
            <p:cNvPr id="3" name="Freeform 2"/>
            <p:cNvSpPr>
              <a:spLocks/>
            </p:cNvSpPr>
            <p:nvPr/>
          </p:nvSpPr>
          <p:spPr bwMode="auto">
            <a:xfrm>
              <a:off x="1636765" y="6259276"/>
              <a:ext cx="2193061" cy="598724"/>
            </a:xfrm>
            <a:custGeom>
              <a:avLst/>
              <a:gdLst>
                <a:gd name="T0" fmla="*/ 1150 w 1310"/>
                <a:gd name="T1" fmla="*/ 0 h 358"/>
                <a:gd name="T2" fmla="*/ 1046 w 1310"/>
                <a:gd name="T3" fmla="*/ 246 h 358"/>
                <a:gd name="T4" fmla="*/ 918 w 1310"/>
                <a:gd name="T5" fmla="*/ 251 h 358"/>
                <a:gd name="T6" fmla="*/ 864 w 1310"/>
                <a:gd name="T7" fmla="*/ 249 h 358"/>
                <a:gd name="T8" fmla="*/ 863 w 1310"/>
                <a:gd name="T9" fmla="*/ 224 h 358"/>
                <a:gd name="T10" fmla="*/ 834 w 1310"/>
                <a:gd name="T11" fmla="*/ 202 h 358"/>
                <a:gd name="T12" fmla="*/ 832 w 1310"/>
                <a:gd name="T13" fmla="*/ 202 h 358"/>
                <a:gd name="T14" fmla="*/ 826 w 1310"/>
                <a:gd name="T15" fmla="*/ 200 h 358"/>
                <a:gd name="T16" fmla="*/ 750 w 1310"/>
                <a:gd name="T17" fmla="*/ 193 h 358"/>
                <a:gd name="T18" fmla="*/ 750 w 1310"/>
                <a:gd name="T19" fmla="*/ 193 h 358"/>
                <a:gd name="T20" fmla="*/ 653 w 1310"/>
                <a:gd name="T21" fmla="*/ 201 h 358"/>
                <a:gd name="T22" fmla="*/ 555 w 1310"/>
                <a:gd name="T23" fmla="*/ 193 h 358"/>
                <a:gd name="T24" fmla="*/ 555 w 1310"/>
                <a:gd name="T25" fmla="*/ 193 h 358"/>
                <a:gd name="T26" fmla="*/ 555 w 1310"/>
                <a:gd name="T27" fmla="*/ 193 h 358"/>
                <a:gd name="T28" fmla="*/ 479 w 1310"/>
                <a:gd name="T29" fmla="*/ 200 h 358"/>
                <a:gd name="T30" fmla="*/ 479 w 1310"/>
                <a:gd name="T31" fmla="*/ 200 h 358"/>
                <a:gd name="T32" fmla="*/ 472 w 1310"/>
                <a:gd name="T33" fmla="*/ 202 h 358"/>
                <a:gd name="T34" fmla="*/ 472 w 1310"/>
                <a:gd name="T35" fmla="*/ 202 h 358"/>
                <a:gd name="T36" fmla="*/ 444 w 1310"/>
                <a:gd name="T37" fmla="*/ 224 h 358"/>
                <a:gd name="T38" fmla="*/ 443 w 1310"/>
                <a:gd name="T39" fmla="*/ 249 h 358"/>
                <a:gd name="T40" fmla="*/ 390 w 1310"/>
                <a:gd name="T41" fmla="*/ 251 h 358"/>
                <a:gd name="T42" fmla="*/ 262 w 1310"/>
                <a:gd name="T43" fmla="*/ 246 h 358"/>
                <a:gd name="T44" fmla="*/ 158 w 1310"/>
                <a:gd name="T45" fmla="*/ 0 h 358"/>
                <a:gd name="T46" fmla="*/ 0 w 1310"/>
                <a:gd name="T47" fmla="*/ 142 h 358"/>
                <a:gd name="T48" fmla="*/ 655 w 1310"/>
                <a:gd name="T49" fmla="*/ 358 h 358"/>
                <a:gd name="T50" fmla="*/ 1310 w 1310"/>
                <a:gd name="T51" fmla="*/ 142 h 358"/>
                <a:gd name="T52" fmla="*/ 1150 w 1310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0" h="358">
                  <a:moveTo>
                    <a:pt x="1150" y="0"/>
                  </a:moveTo>
                  <a:cubicBezTo>
                    <a:pt x="1116" y="114"/>
                    <a:pt x="1068" y="244"/>
                    <a:pt x="1046" y="246"/>
                  </a:cubicBezTo>
                  <a:cubicBezTo>
                    <a:pt x="1020" y="249"/>
                    <a:pt x="963" y="251"/>
                    <a:pt x="918" y="251"/>
                  </a:cubicBezTo>
                  <a:cubicBezTo>
                    <a:pt x="894" y="251"/>
                    <a:pt x="874" y="250"/>
                    <a:pt x="864" y="249"/>
                  </a:cubicBezTo>
                  <a:cubicBezTo>
                    <a:pt x="862" y="237"/>
                    <a:pt x="868" y="236"/>
                    <a:pt x="863" y="224"/>
                  </a:cubicBezTo>
                  <a:cubicBezTo>
                    <a:pt x="858" y="209"/>
                    <a:pt x="846" y="206"/>
                    <a:pt x="834" y="202"/>
                  </a:cubicBezTo>
                  <a:cubicBezTo>
                    <a:pt x="833" y="202"/>
                    <a:pt x="833" y="202"/>
                    <a:pt x="832" y="202"/>
                  </a:cubicBezTo>
                  <a:cubicBezTo>
                    <a:pt x="830" y="202"/>
                    <a:pt x="828" y="201"/>
                    <a:pt x="826" y="200"/>
                  </a:cubicBezTo>
                  <a:cubicBezTo>
                    <a:pt x="801" y="192"/>
                    <a:pt x="776" y="195"/>
                    <a:pt x="750" y="193"/>
                  </a:cubicBezTo>
                  <a:cubicBezTo>
                    <a:pt x="750" y="193"/>
                    <a:pt x="750" y="193"/>
                    <a:pt x="750" y="193"/>
                  </a:cubicBezTo>
                  <a:cubicBezTo>
                    <a:pt x="718" y="199"/>
                    <a:pt x="686" y="201"/>
                    <a:pt x="653" y="201"/>
                  </a:cubicBezTo>
                  <a:cubicBezTo>
                    <a:pt x="620" y="201"/>
                    <a:pt x="587" y="198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28" y="195"/>
                    <a:pt x="503" y="192"/>
                    <a:pt x="479" y="200"/>
                  </a:cubicBezTo>
                  <a:cubicBezTo>
                    <a:pt x="479" y="200"/>
                    <a:pt x="479" y="200"/>
                    <a:pt x="479" y="200"/>
                  </a:cubicBezTo>
                  <a:cubicBezTo>
                    <a:pt x="477" y="201"/>
                    <a:pt x="474" y="202"/>
                    <a:pt x="472" y="202"/>
                  </a:cubicBezTo>
                  <a:cubicBezTo>
                    <a:pt x="472" y="202"/>
                    <a:pt x="472" y="202"/>
                    <a:pt x="472" y="202"/>
                  </a:cubicBezTo>
                  <a:cubicBezTo>
                    <a:pt x="460" y="206"/>
                    <a:pt x="449" y="210"/>
                    <a:pt x="444" y="224"/>
                  </a:cubicBezTo>
                  <a:cubicBezTo>
                    <a:pt x="440" y="236"/>
                    <a:pt x="445" y="237"/>
                    <a:pt x="443" y="249"/>
                  </a:cubicBezTo>
                  <a:cubicBezTo>
                    <a:pt x="433" y="250"/>
                    <a:pt x="413" y="251"/>
                    <a:pt x="390" y="251"/>
                  </a:cubicBezTo>
                  <a:cubicBezTo>
                    <a:pt x="345" y="251"/>
                    <a:pt x="287" y="249"/>
                    <a:pt x="262" y="246"/>
                  </a:cubicBezTo>
                  <a:cubicBezTo>
                    <a:pt x="239" y="244"/>
                    <a:pt x="191" y="114"/>
                    <a:pt x="158" y="0"/>
                  </a:cubicBezTo>
                  <a:cubicBezTo>
                    <a:pt x="60" y="38"/>
                    <a:pt x="0" y="88"/>
                    <a:pt x="0" y="142"/>
                  </a:cubicBezTo>
                  <a:cubicBezTo>
                    <a:pt x="0" y="261"/>
                    <a:pt x="293" y="358"/>
                    <a:pt x="655" y="358"/>
                  </a:cubicBezTo>
                  <a:cubicBezTo>
                    <a:pt x="1017" y="358"/>
                    <a:pt x="1310" y="261"/>
                    <a:pt x="1310" y="142"/>
                  </a:cubicBezTo>
                  <a:cubicBezTo>
                    <a:pt x="1310" y="87"/>
                    <a:pt x="1250" y="38"/>
                    <a:pt x="1150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" name="Oval 3"/>
            <p:cNvSpPr>
              <a:spLocks noChangeArrowheads="1"/>
            </p:cNvSpPr>
            <p:nvPr/>
          </p:nvSpPr>
          <p:spPr bwMode="auto">
            <a:xfrm>
              <a:off x="2127122" y="5344936"/>
              <a:ext cx="39283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3287995" y="5344936"/>
              <a:ext cx="37928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96522" y="5992425"/>
              <a:ext cx="726054" cy="689480"/>
            </a:xfrm>
            <a:custGeom>
              <a:avLst/>
              <a:gdLst>
                <a:gd name="T0" fmla="*/ 434 w 434"/>
                <a:gd name="T1" fmla="*/ 0 h 412"/>
                <a:gd name="T2" fmla="*/ 294 w 434"/>
                <a:gd name="T3" fmla="*/ 405 h 412"/>
                <a:gd name="T4" fmla="*/ 112 w 434"/>
                <a:gd name="T5" fmla="*/ 408 h 412"/>
                <a:gd name="T6" fmla="*/ 111 w 434"/>
                <a:gd name="T7" fmla="*/ 383 h 412"/>
                <a:gd name="T8" fmla="*/ 77 w 434"/>
                <a:gd name="T9" fmla="*/ 359 h 412"/>
                <a:gd name="T10" fmla="*/ 1 w 434"/>
                <a:gd name="T11" fmla="*/ 352 h 412"/>
                <a:gd name="T12" fmla="*/ 67 w 434"/>
                <a:gd name="T13" fmla="*/ 307 h 412"/>
                <a:gd name="T14" fmla="*/ 121 w 434"/>
                <a:gd name="T15" fmla="*/ 265 h 412"/>
                <a:gd name="T16" fmla="*/ 181 w 434"/>
                <a:gd name="T17" fmla="*/ 230 h 412"/>
                <a:gd name="T18" fmla="*/ 285 w 434"/>
                <a:gd name="T19" fmla="*/ 154 h 412"/>
                <a:gd name="T20" fmla="*/ 434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434" y="0"/>
                  </a:moveTo>
                  <a:cubicBezTo>
                    <a:pt x="434" y="61"/>
                    <a:pt x="330" y="402"/>
                    <a:pt x="294" y="405"/>
                  </a:cubicBezTo>
                  <a:cubicBezTo>
                    <a:pt x="255" y="409"/>
                    <a:pt x="142" y="412"/>
                    <a:pt x="112" y="408"/>
                  </a:cubicBezTo>
                  <a:cubicBezTo>
                    <a:pt x="110" y="396"/>
                    <a:pt x="116" y="395"/>
                    <a:pt x="111" y="383"/>
                  </a:cubicBezTo>
                  <a:cubicBezTo>
                    <a:pt x="105" y="366"/>
                    <a:pt x="91" y="364"/>
                    <a:pt x="77" y="359"/>
                  </a:cubicBezTo>
                  <a:cubicBezTo>
                    <a:pt x="52" y="351"/>
                    <a:pt x="27" y="354"/>
                    <a:pt x="1" y="352"/>
                  </a:cubicBezTo>
                  <a:cubicBezTo>
                    <a:pt x="0" y="333"/>
                    <a:pt x="54" y="315"/>
                    <a:pt x="67" y="307"/>
                  </a:cubicBezTo>
                  <a:cubicBezTo>
                    <a:pt x="87" y="296"/>
                    <a:pt x="102" y="278"/>
                    <a:pt x="121" y="265"/>
                  </a:cubicBezTo>
                  <a:cubicBezTo>
                    <a:pt x="141" y="252"/>
                    <a:pt x="161" y="241"/>
                    <a:pt x="181" y="230"/>
                  </a:cubicBezTo>
                  <a:cubicBezTo>
                    <a:pt x="219" y="208"/>
                    <a:pt x="251" y="181"/>
                    <a:pt x="285" y="154"/>
                  </a:cubicBezTo>
                  <a:cubicBezTo>
                    <a:pt x="302" y="140"/>
                    <a:pt x="434" y="0"/>
                    <a:pt x="43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892459" y="6580311"/>
              <a:ext cx="140876" cy="16255"/>
            </a:xfrm>
            <a:custGeom>
              <a:avLst/>
              <a:gdLst>
                <a:gd name="T0" fmla="*/ 3 w 84"/>
                <a:gd name="T1" fmla="*/ 1 h 10"/>
                <a:gd name="T2" fmla="*/ 0 w 84"/>
                <a:gd name="T3" fmla="*/ 1 h 10"/>
                <a:gd name="T4" fmla="*/ 0 w 84"/>
                <a:gd name="T5" fmla="*/ 1 h 10"/>
                <a:gd name="T6" fmla="*/ 76 w 84"/>
                <a:gd name="T7" fmla="*/ 8 h 10"/>
                <a:gd name="T8" fmla="*/ 82 w 84"/>
                <a:gd name="T9" fmla="*/ 10 h 10"/>
                <a:gd name="T10" fmla="*/ 84 w 84"/>
                <a:gd name="T11" fmla="*/ 10 h 10"/>
                <a:gd name="T12" fmla="*/ 79 w 84"/>
                <a:gd name="T13" fmla="*/ 8 h 10"/>
                <a:gd name="T14" fmla="*/ 3 w 84"/>
                <a:gd name="T15" fmla="*/ 1 h 10"/>
                <a:gd name="T16" fmla="*/ 3 w 84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6" y="3"/>
                    <a:pt x="51" y="0"/>
                    <a:pt x="76" y="8"/>
                  </a:cubicBezTo>
                  <a:cubicBezTo>
                    <a:pt x="78" y="9"/>
                    <a:pt x="80" y="10"/>
                    <a:pt x="82" y="10"/>
                  </a:cubicBezTo>
                  <a:cubicBezTo>
                    <a:pt x="83" y="10"/>
                    <a:pt x="83" y="10"/>
                    <a:pt x="84" y="10"/>
                  </a:cubicBezTo>
                  <a:cubicBezTo>
                    <a:pt x="82" y="9"/>
                    <a:pt x="80" y="9"/>
                    <a:pt x="79" y="8"/>
                  </a:cubicBezTo>
                  <a:cubicBezTo>
                    <a:pt x="54" y="0"/>
                    <a:pt x="29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</a:path>
              </a:pathLst>
            </a:custGeom>
            <a:solidFill>
              <a:srgbClr val="A6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897877" y="6018162"/>
              <a:ext cx="717926" cy="578405"/>
            </a:xfrm>
            <a:custGeom>
              <a:avLst/>
              <a:gdLst>
                <a:gd name="T0" fmla="*/ 429 w 429"/>
                <a:gd name="T1" fmla="*/ 0 h 346"/>
                <a:gd name="T2" fmla="*/ 0 w 429"/>
                <a:gd name="T3" fmla="*/ 337 h 346"/>
                <a:gd name="T4" fmla="*/ 0 w 429"/>
                <a:gd name="T5" fmla="*/ 337 h 346"/>
                <a:gd name="T6" fmla="*/ 76 w 429"/>
                <a:gd name="T7" fmla="*/ 344 h 346"/>
                <a:gd name="T8" fmla="*/ 81 w 429"/>
                <a:gd name="T9" fmla="*/ 346 h 346"/>
                <a:gd name="T10" fmla="*/ 408 w 429"/>
                <a:gd name="T11" fmla="*/ 94 h 346"/>
                <a:gd name="T12" fmla="*/ 429 w 429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46">
                  <a:moveTo>
                    <a:pt x="429" y="0"/>
                  </a:moveTo>
                  <a:cubicBezTo>
                    <a:pt x="352" y="174"/>
                    <a:pt x="192" y="303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26" y="339"/>
                    <a:pt x="51" y="336"/>
                    <a:pt x="76" y="344"/>
                  </a:cubicBezTo>
                  <a:cubicBezTo>
                    <a:pt x="77" y="345"/>
                    <a:pt x="79" y="345"/>
                    <a:pt x="81" y="346"/>
                  </a:cubicBezTo>
                  <a:cubicBezTo>
                    <a:pt x="218" y="305"/>
                    <a:pt x="334" y="214"/>
                    <a:pt x="408" y="94"/>
                  </a:cubicBezTo>
                  <a:cubicBezTo>
                    <a:pt x="418" y="55"/>
                    <a:pt x="426" y="21"/>
                    <a:pt x="429" y="0"/>
                  </a:cubicBezTo>
                </a:path>
              </a:pathLst>
            </a:custGeom>
            <a:solidFill>
              <a:srgbClr val="DA7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839952" y="5992425"/>
              <a:ext cx="726054" cy="689480"/>
            </a:xfrm>
            <a:custGeom>
              <a:avLst/>
              <a:gdLst>
                <a:gd name="T0" fmla="*/ 0 w 434"/>
                <a:gd name="T1" fmla="*/ 0 h 412"/>
                <a:gd name="T2" fmla="*/ 141 w 434"/>
                <a:gd name="T3" fmla="*/ 405 h 412"/>
                <a:gd name="T4" fmla="*/ 322 w 434"/>
                <a:gd name="T5" fmla="*/ 408 h 412"/>
                <a:gd name="T6" fmla="*/ 323 w 434"/>
                <a:gd name="T7" fmla="*/ 383 h 412"/>
                <a:gd name="T8" fmla="*/ 358 w 434"/>
                <a:gd name="T9" fmla="*/ 359 h 412"/>
                <a:gd name="T10" fmla="*/ 434 w 434"/>
                <a:gd name="T11" fmla="*/ 352 h 412"/>
                <a:gd name="T12" fmla="*/ 368 w 434"/>
                <a:gd name="T13" fmla="*/ 307 h 412"/>
                <a:gd name="T14" fmla="*/ 313 w 434"/>
                <a:gd name="T15" fmla="*/ 265 h 412"/>
                <a:gd name="T16" fmla="*/ 253 w 434"/>
                <a:gd name="T17" fmla="*/ 230 h 412"/>
                <a:gd name="T18" fmla="*/ 150 w 434"/>
                <a:gd name="T19" fmla="*/ 154 h 412"/>
                <a:gd name="T20" fmla="*/ 0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0" y="0"/>
                  </a:moveTo>
                  <a:cubicBezTo>
                    <a:pt x="0" y="61"/>
                    <a:pt x="105" y="402"/>
                    <a:pt x="141" y="405"/>
                  </a:cubicBezTo>
                  <a:cubicBezTo>
                    <a:pt x="179" y="409"/>
                    <a:pt x="292" y="412"/>
                    <a:pt x="322" y="408"/>
                  </a:cubicBezTo>
                  <a:cubicBezTo>
                    <a:pt x="324" y="396"/>
                    <a:pt x="319" y="395"/>
                    <a:pt x="323" y="383"/>
                  </a:cubicBezTo>
                  <a:cubicBezTo>
                    <a:pt x="329" y="366"/>
                    <a:pt x="343" y="364"/>
                    <a:pt x="358" y="359"/>
                  </a:cubicBezTo>
                  <a:cubicBezTo>
                    <a:pt x="382" y="351"/>
                    <a:pt x="407" y="354"/>
                    <a:pt x="434" y="352"/>
                  </a:cubicBezTo>
                  <a:cubicBezTo>
                    <a:pt x="434" y="333"/>
                    <a:pt x="381" y="315"/>
                    <a:pt x="368" y="307"/>
                  </a:cubicBezTo>
                  <a:cubicBezTo>
                    <a:pt x="348" y="296"/>
                    <a:pt x="332" y="278"/>
                    <a:pt x="313" y="265"/>
                  </a:cubicBezTo>
                  <a:cubicBezTo>
                    <a:pt x="294" y="252"/>
                    <a:pt x="273" y="241"/>
                    <a:pt x="253" y="230"/>
                  </a:cubicBezTo>
                  <a:cubicBezTo>
                    <a:pt x="216" y="208"/>
                    <a:pt x="183" y="181"/>
                    <a:pt x="150" y="154"/>
                  </a:cubicBezTo>
                  <a:cubicBezTo>
                    <a:pt x="132" y="14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427838" y="6593857"/>
              <a:ext cx="10837" cy="2709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2 h 2"/>
                <a:gd name="T4" fmla="*/ 0 w 7"/>
                <a:gd name="T5" fmla="*/ 2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5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5" y="1"/>
                    <a:pt x="7" y="0"/>
                  </a:cubicBezTo>
                </a:path>
              </a:pathLst>
            </a:custGeom>
            <a:solidFill>
              <a:srgbClr val="AAC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841306" y="6008679"/>
              <a:ext cx="724699" cy="587887"/>
            </a:xfrm>
            <a:custGeom>
              <a:avLst/>
              <a:gdLst>
                <a:gd name="T0" fmla="*/ 0 w 433"/>
                <a:gd name="T1" fmla="*/ 0 h 351"/>
                <a:gd name="T2" fmla="*/ 22 w 433"/>
                <a:gd name="T3" fmla="*/ 99 h 351"/>
                <a:gd name="T4" fmla="*/ 350 w 433"/>
                <a:gd name="T5" fmla="*/ 351 h 351"/>
                <a:gd name="T6" fmla="*/ 357 w 433"/>
                <a:gd name="T7" fmla="*/ 349 h 351"/>
                <a:gd name="T8" fmla="*/ 357 w 433"/>
                <a:gd name="T9" fmla="*/ 349 h 351"/>
                <a:gd name="T10" fmla="*/ 433 w 433"/>
                <a:gd name="T11" fmla="*/ 342 h 351"/>
                <a:gd name="T12" fmla="*/ 433 w 433"/>
                <a:gd name="T13" fmla="*/ 342 h 351"/>
                <a:gd name="T14" fmla="*/ 433 w 433"/>
                <a:gd name="T15" fmla="*/ 342 h 351"/>
                <a:gd name="T16" fmla="*/ 0 w 433"/>
                <a:gd name="T1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351">
                  <a:moveTo>
                    <a:pt x="0" y="0"/>
                  </a:moveTo>
                  <a:cubicBezTo>
                    <a:pt x="2" y="21"/>
                    <a:pt x="10" y="57"/>
                    <a:pt x="22" y="99"/>
                  </a:cubicBezTo>
                  <a:cubicBezTo>
                    <a:pt x="95" y="219"/>
                    <a:pt x="212" y="310"/>
                    <a:pt x="350" y="351"/>
                  </a:cubicBezTo>
                  <a:cubicBezTo>
                    <a:pt x="352" y="351"/>
                    <a:pt x="355" y="350"/>
                    <a:pt x="357" y="349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81" y="341"/>
                    <a:pt x="406" y="344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238" y="308"/>
                    <a:pt x="76" y="177"/>
                    <a:pt x="0" y="0"/>
                  </a:cubicBezTo>
                </a:path>
              </a:pathLst>
            </a:custGeom>
            <a:solidFill>
              <a:srgbClr val="DF7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091582" y="4549799"/>
              <a:ext cx="758563" cy="682707"/>
            </a:xfrm>
            <a:custGeom>
              <a:avLst/>
              <a:gdLst>
                <a:gd name="T0" fmla="*/ 312 w 453"/>
                <a:gd name="T1" fmla="*/ 408 h 408"/>
                <a:gd name="T2" fmla="*/ 445 w 453"/>
                <a:gd name="T3" fmla="*/ 68 h 408"/>
                <a:gd name="T4" fmla="*/ 383 w 453"/>
                <a:gd name="T5" fmla="*/ 7 h 408"/>
                <a:gd name="T6" fmla="*/ 251 w 453"/>
                <a:gd name="T7" fmla="*/ 31 h 408"/>
                <a:gd name="T8" fmla="*/ 18 w 453"/>
                <a:gd name="T9" fmla="*/ 194 h 408"/>
                <a:gd name="T10" fmla="*/ 297 w 453"/>
                <a:gd name="T11" fmla="*/ 406 h 408"/>
                <a:gd name="T12" fmla="*/ 312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312" y="408"/>
                  </a:moveTo>
                  <a:cubicBezTo>
                    <a:pt x="392" y="310"/>
                    <a:pt x="428" y="186"/>
                    <a:pt x="445" y="68"/>
                  </a:cubicBezTo>
                  <a:cubicBezTo>
                    <a:pt x="453" y="12"/>
                    <a:pt x="442" y="0"/>
                    <a:pt x="383" y="7"/>
                  </a:cubicBezTo>
                  <a:cubicBezTo>
                    <a:pt x="341" y="10"/>
                    <a:pt x="293" y="21"/>
                    <a:pt x="251" y="31"/>
                  </a:cubicBezTo>
                  <a:cubicBezTo>
                    <a:pt x="192" y="48"/>
                    <a:pt x="0" y="132"/>
                    <a:pt x="18" y="194"/>
                  </a:cubicBezTo>
                  <a:cubicBezTo>
                    <a:pt x="32" y="268"/>
                    <a:pt x="227" y="392"/>
                    <a:pt x="297" y="406"/>
                  </a:cubicBezTo>
                  <a:lnTo>
                    <a:pt x="312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225685" y="4669002"/>
              <a:ext cx="497130" cy="448365"/>
            </a:xfrm>
            <a:custGeom>
              <a:avLst/>
              <a:gdLst>
                <a:gd name="T0" fmla="*/ 204 w 297"/>
                <a:gd name="T1" fmla="*/ 268 h 268"/>
                <a:gd name="T2" fmla="*/ 291 w 297"/>
                <a:gd name="T3" fmla="*/ 44 h 268"/>
                <a:gd name="T4" fmla="*/ 251 w 297"/>
                <a:gd name="T5" fmla="*/ 4 h 268"/>
                <a:gd name="T6" fmla="*/ 164 w 297"/>
                <a:gd name="T7" fmla="*/ 20 h 268"/>
                <a:gd name="T8" fmla="*/ 11 w 297"/>
                <a:gd name="T9" fmla="*/ 128 h 268"/>
                <a:gd name="T10" fmla="*/ 194 w 297"/>
                <a:gd name="T11" fmla="*/ 266 h 268"/>
                <a:gd name="T12" fmla="*/ 204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204" y="268"/>
                  </a:moveTo>
                  <a:cubicBezTo>
                    <a:pt x="257" y="204"/>
                    <a:pt x="280" y="122"/>
                    <a:pt x="291" y="44"/>
                  </a:cubicBezTo>
                  <a:cubicBezTo>
                    <a:pt x="297" y="8"/>
                    <a:pt x="290" y="0"/>
                    <a:pt x="251" y="4"/>
                  </a:cubicBezTo>
                  <a:cubicBezTo>
                    <a:pt x="224" y="7"/>
                    <a:pt x="192" y="13"/>
                    <a:pt x="164" y="20"/>
                  </a:cubicBezTo>
                  <a:cubicBezTo>
                    <a:pt x="126" y="32"/>
                    <a:pt x="0" y="87"/>
                    <a:pt x="11" y="128"/>
                  </a:cubicBezTo>
                  <a:cubicBezTo>
                    <a:pt x="21" y="175"/>
                    <a:pt x="149" y="257"/>
                    <a:pt x="194" y="266"/>
                  </a:cubicBezTo>
                  <a:lnTo>
                    <a:pt x="204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616446" y="4549799"/>
              <a:ext cx="758563" cy="682707"/>
            </a:xfrm>
            <a:custGeom>
              <a:avLst/>
              <a:gdLst>
                <a:gd name="T0" fmla="*/ 141 w 453"/>
                <a:gd name="T1" fmla="*/ 408 h 408"/>
                <a:gd name="T2" fmla="*/ 8 w 453"/>
                <a:gd name="T3" fmla="*/ 68 h 408"/>
                <a:gd name="T4" fmla="*/ 70 w 453"/>
                <a:gd name="T5" fmla="*/ 7 h 408"/>
                <a:gd name="T6" fmla="*/ 202 w 453"/>
                <a:gd name="T7" fmla="*/ 31 h 408"/>
                <a:gd name="T8" fmla="*/ 435 w 453"/>
                <a:gd name="T9" fmla="*/ 194 h 408"/>
                <a:gd name="T10" fmla="*/ 156 w 453"/>
                <a:gd name="T11" fmla="*/ 406 h 408"/>
                <a:gd name="T12" fmla="*/ 141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141" y="408"/>
                  </a:moveTo>
                  <a:cubicBezTo>
                    <a:pt x="61" y="310"/>
                    <a:pt x="25" y="186"/>
                    <a:pt x="8" y="68"/>
                  </a:cubicBezTo>
                  <a:cubicBezTo>
                    <a:pt x="0" y="12"/>
                    <a:pt x="11" y="0"/>
                    <a:pt x="70" y="7"/>
                  </a:cubicBezTo>
                  <a:cubicBezTo>
                    <a:pt x="112" y="10"/>
                    <a:pt x="160" y="21"/>
                    <a:pt x="202" y="31"/>
                  </a:cubicBezTo>
                  <a:cubicBezTo>
                    <a:pt x="261" y="48"/>
                    <a:pt x="453" y="132"/>
                    <a:pt x="435" y="194"/>
                  </a:cubicBezTo>
                  <a:cubicBezTo>
                    <a:pt x="421" y="268"/>
                    <a:pt x="226" y="392"/>
                    <a:pt x="156" y="406"/>
                  </a:cubicBezTo>
                  <a:lnTo>
                    <a:pt x="141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743777" y="4669002"/>
              <a:ext cx="497130" cy="448365"/>
            </a:xfrm>
            <a:custGeom>
              <a:avLst/>
              <a:gdLst>
                <a:gd name="T0" fmla="*/ 93 w 297"/>
                <a:gd name="T1" fmla="*/ 268 h 268"/>
                <a:gd name="T2" fmla="*/ 6 w 297"/>
                <a:gd name="T3" fmla="*/ 44 h 268"/>
                <a:gd name="T4" fmla="*/ 46 w 297"/>
                <a:gd name="T5" fmla="*/ 4 h 268"/>
                <a:gd name="T6" fmla="*/ 133 w 297"/>
                <a:gd name="T7" fmla="*/ 20 h 268"/>
                <a:gd name="T8" fmla="*/ 286 w 297"/>
                <a:gd name="T9" fmla="*/ 128 h 268"/>
                <a:gd name="T10" fmla="*/ 103 w 297"/>
                <a:gd name="T11" fmla="*/ 266 h 268"/>
                <a:gd name="T12" fmla="*/ 93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93" y="268"/>
                  </a:moveTo>
                  <a:cubicBezTo>
                    <a:pt x="40" y="204"/>
                    <a:pt x="17" y="122"/>
                    <a:pt x="6" y="44"/>
                  </a:cubicBezTo>
                  <a:cubicBezTo>
                    <a:pt x="0" y="8"/>
                    <a:pt x="7" y="0"/>
                    <a:pt x="46" y="4"/>
                  </a:cubicBezTo>
                  <a:cubicBezTo>
                    <a:pt x="73" y="7"/>
                    <a:pt x="105" y="13"/>
                    <a:pt x="133" y="20"/>
                  </a:cubicBezTo>
                  <a:cubicBezTo>
                    <a:pt x="171" y="32"/>
                    <a:pt x="297" y="87"/>
                    <a:pt x="286" y="128"/>
                  </a:cubicBezTo>
                  <a:cubicBezTo>
                    <a:pt x="276" y="175"/>
                    <a:pt x="148" y="257"/>
                    <a:pt x="103" y="266"/>
                  </a:cubicBezTo>
                  <a:lnTo>
                    <a:pt x="93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1764095" y="4662229"/>
              <a:ext cx="1934337" cy="19329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154214" y="5710672"/>
              <a:ext cx="1155455" cy="770755"/>
            </a:xfrm>
            <a:custGeom>
              <a:avLst/>
              <a:gdLst>
                <a:gd name="T0" fmla="*/ 673 w 690"/>
                <a:gd name="T1" fmla="*/ 0 h 460"/>
                <a:gd name="T2" fmla="*/ 675 w 690"/>
                <a:gd name="T3" fmla="*/ 38 h 460"/>
                <a:gd name="T4" fmla="*/ 341 w 690"/>
                <a:gd name="T5" fmla="*/ 372 h 460"/>
                <a:gd name="T6" fmla="*/ 7 w 690"/>
                <a:gd name="T7" fmla="*/ 38 h 460"/>
                <a:gd name="T8" fmla="*/ 7 w 690"/>
                <a:gd name="T9" fmla="*/ 36 h 460"/>
                <a:gd name="T10" fmla="*/ 0 w 690"/>
                <a:gd name="T11" fmla="*/ 107 h 460"/>
                <a:gd name="T12" fmla="*/ 345 w 690"/>
                <a:gd name="T13" fmla="*/ 460 h 460"/>
                <a:gd name="T14" fmla="*/ 690 w 690"/>
                <a:gd name="T15" fmla="*/ 107 h 460"/>
                <a:gd name="T16" fmla="*/ 673 w 690"/>
                <a:gd name="T1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460">
                  <a:moveTo>
                    <a:pt x="673" y="0"/>
                  </a:moveTo>
                  <a:cubicBezTo>
                    <a:pt x="675" y="12"/>
                    <a:pt x="675" y="25"/>
                    <a:pt x="675" y="38"/>
                  </a:cubicBezTo>
                  <a:cubicBezTo>
                    <a:pt x="675" y="223"/>
                    <a:pt x="526" y="372"/>
                    <a:pt x="341" y="372"/>
                  </a:cubicBezTo>
                  <a:cubicBezTo>
                    <a:pt x="157" y="372"/>
                    <a:pt x="7" y="223"/>
                    <a:pt x="7" y="38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2" y="59"/>
                    <a:pt x="0" y="83"/>
                    <a:pt x="0" y="107"/>
                  </a:cubicBezTo>
                  <a:cubicBezTo>
                    <a:pt x="0" y="302"/>
                    <a:pt x="154" y="460"/>
                    <a:pt x="345" y="460"/>
                  </a:cubicBezTo>
                  <a:cubicBezTo>
                    <a:pt x="535" y="460"/>
                    <a:pt x="690" y="302"/>
                    <a:pt x="690" y="107"/>
                  </a:cubicBezTo>
                  <a:cubicBezTo>
                    <a:pt x="690" y="70"/>
                    <a:pt x="684" y="34"/>
                    <a:pt x="67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2166405" y="5216251"/>
              <a:ext cx="1117527" cy="1117527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417002" y="5632107"/>
              <a:ext cx="131394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417002" y="5793302"/>
              <a:ext cx="131394" cy="161195"/>
            </a:xfrm>
            <a:custGeom>
              <a:avLst/>
              <a:gdLst>
                <a:gd name="T0" fmla="*/ 78 w 78"/>
                <a:gd name="T1" fmla="*/ 0 h 96"/>
                <a:gd name="T2" fmla="*/ 39 w 78"/>
                <a:gd name="T3" fmla="*/ 95 h 96"/>
                <a:gd name="T4" fmla="*/ 0 w 78"/>
                <a:gd name="T5" fmla="*/ 0 h 96"/>
                <a:gd name="T6" fmla="*/ 0 w 78"/>
                <a:gd name="T7" fmla="*/ 1 h 96"/>
                <a:gd name="T8" fmla="*/ 39 w 78"/>
                <a:gd name="T9" fmla="*/ 96 h 96"/>
                <a:gd name="T10" fmla="*/ 78 w 78"/>
                <a:gd name="T11" fmla="*/ 1 h 96"/>
                <a:gd name="T12" fmla="*/ 78 w 78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6">
                  <a:moveTo>
                    <a:pt x="78" y="0"/>
                  </a:moveTo>
                  <a:cubicBezTo>
                    <a:pt x="77" y="52"/>
                    <a:pt x="60" y="95"/>
                    <a:pt x="39" y="95"/>
                  </a:cubicBezTo>
                  <a:cubicBezTo>
                    <a:pt x="18" y="95"/>
                    <a:pt x="0" y="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8" y="53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417002" y="5774337"/>
              <a:ext cx="131394" cy="177450"/>
            </a:xfrm>
            <a:custGeom>
              <a:avLst/>
              <a:gdLst>
                <a:gd name="T0" fmla="*/ 77 w 78"/>
                <a:gd name="T1" fmla="*/ 0 h 106"/>
                <a:gd name="T2" fmla="*/ 39 w 78"/>
                <a:gd name="T3" fmla="*/ 84 h 106"/>
                <a:gd name="T4" fmla="*/ 0 w 78"/>
                <a:gd name="T5" fmla="*/ 0 h 106"/>
                <a:gd name="T6" fmla="*/ 0 w 78"/>
                <a:gd name="T7" fmla="*/ 11 h 106"/>
                <a:gd name="T8" fmla="*/ 39 w 78"/>
                <a:gd name="T9" fmla="*/ 106 h 106"/>
                <a:gd name="T10" fmla="*/ 78 w 78"/>
                <a:gd name="T11" fmla="*/ 11 h 106"/>
                <a:gd name="T12" fmla="*/ 77 w 78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06">
                  <a:moveTo>
                    <a:pt x="77" y="0"/>
                  </a:moveTo>
                  <a:cubicBezTo>
                    <a:pt x="75" y="47"/>
                    <a:pt x="59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8" y="106"/>
                    <a:pt x="39" y="106"/>
                  </a:cubicBezTo>
                  <a:cubicBezTo>
                    <a:pt x="60" y="106"/>
                    <a:pt x="77" y="63"/>
                    <a:pt x="78" y="11"/>
                  </a:cubicBezTo>
                  <a:cubicBezTo>
                    <a:pt x="78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2915486" y="5632107"/>
              <a:ext cx="130039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915486" y="5793302"/>
              <a:ext cx="130039" cy="161195"/>
            </a:xfrm>
            <a:custGeom>
              <a:avLst/>
              <a:gdLst>
                <a:gd name="T0" fmla="*/ 0 w 77"/>
                <a:gd name="T1" fmla="*/ 0 h 96"/>
                <a:gd name="T2" fmla="*/ 0 w 77"/>
                <a:gd name="T3" fmla="*/ 1 h 96"/>
                <a:gd name="T4" fmla="*/ 39 w 77"/>
                <a:gd name="T5" fmla="*/ 96 h 96"/>
                <a:gd name="T6" fmla="*/ 77 w 77"/>
                <a:gd name="T7" fmla="*/ 1 h 96"/>
                <a:gd name="T8" fmla="*/ 77 w 77"/>
                <a:gd name="T9" fmla="*/ 0 h 96"/>
                <a:gd name="T10" fmla="*/ 39 w 77"/>
                <a:gd name="T11" fmla="*/ 95 h 96"/>
                <a:gd name="T12" fmla="*/ 0 w 77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7" y="53"/>
                    <a:pt x="77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52"/>
                    <a:pt x="60" y="95"/>
                    <a:pt x="39" y="95"/>
                  </a:cubicBezTo>
                  <a:cubicBezTo>
                    <a:pt x="17" y="95"/>
                    <a:pt x="0" y="52"/>
                    <a:pt x="0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915486" y="5774337"/>
              <a:ext cx="130039" cy="177450"/>
            </a:xfrm>
            <a:custGeom>
              <a:avLst/>
              <a:gdLst>
                <a:gd name="T0" fmla="*/ 77 w 77"/>
                <a:gd name="T1" fmla="*/ 0 h 106"/>
                <a:gd name="T2" fmla="*/ 39 w 77"/>
                <a:gd name="T3" fmla="*/ 84 h 106"/>
                <a:gd name="T4" fmla="*/ 0 w 77"/>
                <a:gd name="T5" fmla="*/ 0 h 106"/>
                <a:gd name="T6" fmla="*/ 0 w 77"/>
                <a:gd name="T7" fmla="*/ 11 h 106"/>
                <a:gd name="T8" fmla="*/ 39 w 77"/>
                <a:gd name="T9" fmla="*/ 106 h 106"/>
                <a:gd name="T10" fmla="*/ 77 w 77"/>
                <a:gd name="T11" fmla="*/ 11 h 106"/>
                <a:gd name="T12" fmla="*/ 77 w 77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06">
                  <a:moveTo>
                    <a:pt x="77" y="0"/>
                  </a:moveTo>
                  <a:cubicBezTo>
                    <a:pt x="75" y="47"/>
                    <a:pt x="58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7" y="106"/>
                    <a:pt x="39" y="106"/>
                  </a:cubicBezTo>
                  <a:cubicBezTo>
                    <a:pt x="60" y="106"/>
                    <a:pt x="77" y="63"/>
                    <a:pt x="77" y="11"/>
                  </a:cubicBezTo>
                  <a:cubicBezTo>
                    <a:pt x="77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2072939" y="5317845"/>
              <a:ext cx="138167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3236521" y="5317845"/>
              <a:ext cx="139521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658117" y="4662229"/>
              <a:ext cx="146294" cy="307489"/>
            </a:xfrm>
            <a:custGeom>
              <a:avLst/>
              <a:gdLst>
                <a:gd name="T0" fmla="*/ 87 w 87"/>
                <a:gd name="T1" fmla="*/ 184 h 184"/>
                <a:gd name="T2" fmla="*/ 87 w 87"/>
                <a:gd name="T3" fmla="*/ 1 h 184"/>
                <a:gd name="T4" fmla="*/ 43 w 87"/>
                <a:gd name="T5" fmla="*/ 0 h 184"/>
                <a:gd name="T6" fmla="*/ 0 w 87"/>
                <a:gd name="T7" fmla="*/ 1 h 184"/>
                <a:gd name="T8" fmla="*/ 0 w 87"/>
                <a:gd name="T9" fmla="*/ 183 h 184"/>
                <a:gd name="T10" fmla="*/ 87 w 87"/>
                <a:gd name="T11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84">
                  <a:moveTo>
                    <a:pt x="87" y="18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72" y="0"/>
                    <a:pt x="58" y="0"/>
                    <a:pt x="43" y="0"/>
                  </a:cubicBezTo>
                  <a:cubicBezTo>
                    <a:pt x="28" y="0"/>
                    <a:pt x="14" y="0"/>
                    <a:pt x="0" y="1"/>
                  </a:cubicBezTo>
                  <a:cubicBezTo>
                    <a:pt x="0" y="183"/>
                    <a:pt x="0" y="183"/>
                    <a:pt x="0" y="183"/>
                  </a:cubicBezTo>
                  <a:lnTo>
                    <a:pt x="87" y="1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658117" y="4907407"/>
              <a:ext cx="146294" cy="623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2028238" y="5281271"/>
              <a:ext cx="226214" cy="212669"/>
            </a:xfrm>
            <a:custGeom>
              <a:avLst/>
              <a:gdLst>
                <a:gd name="T0" fmla="*/ 68 w 135"/>
                <a:gd name="T1" fmla="*/ 105 h 127"/>
                <a:gd name="T2" fmla="*/ 26 w 135"/>
                <a:gd name="T3" fmla="*/ 63 h 127"/>
                <a:gd name="T4" fmla="*/ 68 w 135"/>
                <a:gd name="T5" fmla="*/ 22 h 127"/>
                <a:gd name="T6" fmla="*/ 109 w 135"/>
                <a:gd name="T7" fmla="*/ 63 h 127"/>
                <a:gd name="T8" fmla="*/ 68 w 135"/>
                <a:gd name="T9" fmla="*/ 105 h 127"/>
                <a:gd name="T10" fmla="*/ 68 w 135"/>
                <a:gd name="T11" fmla="*/ 0 h 127"/>
                <a:gd name="T12" fmla="*/ 0 w 135"/>
                <a:gd name="T13" fmla="*/ 64 h 127"/>
                <a:gd name="T14" fmla="*/ 68 w 135"/>
                <a:gd name="T15" fmla="*/ 127 h 127"/>
                <a:gd name="T16" fmla="*/ 135 w 135"/>
                <a:gd name="T17" fmla="*/ 64 h 127"/>
                <a:gd name="T18" fmla="*/ 68 w 135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27">
                  <a:moveTo>
                    <a:pt x="68" y="105"/>
                  </a:moveTo>
                  <a:cubicBezTo>
                    <a:pt x="45" y="105"/>
                    <a:pt x="26" y="87"/>
                    <a:pt x="26" y="63"/>
                  </a:cubicBezTo>
                  <a:cubicBezTo>
                    <a:pt x="26" y="40"/>
                    <a:pt x="45" y="22"/>
                    <a:pt x="68" y="22"/>
                  </a:cubicBezTo>
                  <a:cubicBezTo>
                    <a:pt x="91" y="22"/>
                    <a:pt x="109" y="40"/>
                    <a:pt x="109" y="63"/>
                  </a:cubicBezTo>
                  <a:cubicBezTo>
                    <a:pt x="109" y="87"/>
                    <a:pt x="91" y="105"/>
                    <a:pt x="68" y="105"/>
                  </a:cubicBezTo>
                  <a:moveTo>
                    <a:pt x="68" y="0"/>
                  </a:moveTo>
                  <a:cubicBezTo>
                    <a:pt x="31" y="0"/>
                    <a:pt x="0" y="29"/>
                    <a:pt x="0" y="64"/>
                  </a:cubicBezTo>
                  <a:cubicBezTo>
                    <a:pt x="0" y="98"/>
                    <a:pt x="31" y="127"/>
                    <a:pt x="68" y="127"/>
                  </a:cubicBezTo>
                  <a:cubicBezTo>
                    <a:pt x="105" y="127"/>
                    <a:pt x="135" y="98"/>
                    <a:pt x="135" y="64"/>
                  </a:cubicBezTo>
                  <a:cubicBezTo>
                    <a:pt x="135" y="29"/>
                    <a:pt x="105" y="0"/>
                    <a:pt x="68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2072939" y="5317845"/>
              <a:ext cx="138167" cy="139522"/>
            </a:xfrm>
            <a:custGeom>
              <a:avLst/>
              <a:gdLst>
                <a:gd name="T0" fmla="*/ 65 w 83"/>
                <a:gd name="T1" fmla="*/ 42 h 83"/>
                <a:gd name="T2" fmla="*/ 56 w 83"/>
                <a:gd name="T3" fmla="*/ 33 h 83"/>
                <a:gd name="T4" fmla="*/ 65 w 83"/>
                <a:gd name="T5" fmla="*/ 24 h 83"/>
                <a:gd name="T6" fmla="*/ 74 w 83"/>
                <a:gd name="T7" fmla="*/ 33 h 83"/>
                <a:gd name="T8" fmla="*/ 65 w 83"/>
                <a:gd name="T9" fmla="*/ 42 h 83"/>
                <a:gd name="T10" fmla="*/ 42 w 83"/>
                <a:gd name="T11" fmla="*/ 0 h 83"/>
                <a:gd name="T12" fmla="*/ 0 w 83"/>
                <a:gd name="T13" fmla="*/ 41 h 83"/>
                <a:gd name="T14" fmla="*/ 42 w 83"/>
                <a:gd name="T15" fmla="*/ 83 h 83"/>
                <a:gd name="T16" fmla="*/ 83 w 83"/>
                <a:gd name="T17" fmla="*/ 41 h 83"/>
                <a:gd name="T18" fmla="*/ 42 w 83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3" y="65"/>
                    <a:pt x="83" y="41"/>
                  </a:cubicBezTo>
                  <a:cubicBezTo>
                    <a:pt x="83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3194529" y="5281271"/>
              <a:ext cx="223505" cy="212669"/>
            </a:xfrm>
            <a:custGeom>
              <a:avLst/>
              <a:gdLst>
                <a:gd name="T0" fmla="*/ 67 w 134"/>
                <a:gd name="T1" fmla="*/ 105 h 127"/>
                <a:gd name="T2" fmla="*/ 25 w 134"/>
                <a:gd name="T3" fmla="*/ 63 h 127"/>
                <a:gd name="T4" fmla="*/ 67 w 134"/>
                <a:gd name="T5" fmla="*/ 22 h 127"/>
                <a:gd name="T6" fmla="*/ 109 w 134"/>
                <a:gd name="T7" fmla="*/ 63 h 127"/>
                <a:gd name="T8" fmla="*/ 67 w 134"/>
                <a:gd name="T9" fmla="*/ 105 h 127"/>
                <a:gd name="T10" fmla="*/ 67 w 134"/>
                <a:gd name="T11" fmla="*/ 0 h 127"/>
                <a:gd name="T12" fmla="*/ 0 w 134"/>
                <a:gd name="T13" fmla="*/ 64 h 127"/>
                <a:gd name="T14" fmla="*/ 67 w 134"/>
                <a:gd name="T15" fmla="*/ 127 h 127"/>
                <a:gd name="T16" fmla="*/ 134 w 134"/>
                <a:gd name="T17" fmla="*/ 64 h 127"/>
                <a:gd name="T18" fmla="*/ 67 w 134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27">
                  <a:moveTo>
                    <a:pt x="67" y="105"/>
                  </a:moveTo>
                  <a:cubicBezTo>
                    <a:pt x="44" y="105"/>
                    <a:pt x="25" y="87"/>
                    <a:pt x="25" y="63"/>
                  </a:cubicBezTo>
                  <a:cubicBezTo>
                    <a:pt x="25" y="40"/>
                    <a:pt x="44" y="22"/>
                    <a:pt x="67" y="22"/>
                  </a:cubicBezTo>
                  <a:cubicBezTo>
                    <a:pt x="90" y="22"/>
                    <a:pt x="109" y="40"/>
                    <a:pt x="109" y="63"/>
                  </a:cubicBezTo>
                  <a:cubicBezTo>
                    <a:pt x="109" y="87"/>
                    <a:pt x="90" y="105"/>
                    <a:pt x="67" y="105"/>
                  </a:cubicBezTo>
                  <a:moveTo>
                    <a:pt x="67" y="0"/>
                  </a:moveTo>
                  <a:cubicBezTo>
                    <a:pt x="30" y="0"/>
                    <a:pt x="0" y="29"/>
                    <a:pt x="0" y="64"/>
                  </a:cubicBezTo>
                  <a:cubicBezTo>
                    <a:pt x="0" y="98"/>
                    <a:pt x="30" y="127"/>
                    <a:pt x="67" y="127"/>
                  </a:cubicBezTo>
                  <a:cubicBezTo>
                    <a:pt x="104" y="127"/>
                    <a:pt x="134" y="98"/>
                    <a:pt x="134" y="64"/>
                  </a:cubicBezTo>
                  <a:cubicBezTo>
                    <a:pt x="134" y="29"/>
                    <a:pt x="104" y="0"/>
                    <a:pt x="67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3236521" y="5317845"/>
              <a:ext cx="139521" cy="139522"/>
            </a:xfrm>
            <a:custGeom>
              <a:avLst/>
              <a:gdLst>
                <a:gd name="T0" fmla="*/ 65 w 84"/>
                <a:gd name="T1" fmla="*/ 42 h 83"/>
                <a:gd name="T2" fmla="*/ 56 w 84"/>
                <a:gd name="T3" fmla="*/ 33 h 83"/>
                <a:gd name="T4" fmla="*/ 65 w 84"/>
                <a:gd name="T5" fmla="*/ 24 h 83"/>
                <a:gd name="T6" fmla="*/ 74 w 84"/>
                <a:gd name="T7" fmla="*/ 33 h 83"/>
                <a:gd name="T8" fmla="*/ 65 w 84"/>
                <a:gd name="T9" fmla="*/ 42 h 83"/>
                <a:gd name="T10" fmla="*/ 42 w 84"/>
                <a:gd name="T11" fmla="*/ 0 h 83"/>
                <a:gd name="T12" fmla="*/ 0 w 84"/>
                <a:gd name="T13" fmla="*/ 41 h 83"/>
                <a:gd name="T14" fmla="*/ 42 w 84"/>
                <a:gd name="T15" fmla="*/ 83 h 83"/>
                <a:gd name="T16" fmla="*/ 84 w 84"/>
                <a:gd name="T17" fmla="*/ 41 h 83"/>
                <a:gd name="T18" fmla="*/ 42 w 84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1"/>
                  </a:cubicBezTo>
                  <a:cubicBezTo>
                    <a:pt x="84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1833" y="601528"/>
            <a:ext cx="6100388" cy="1273405"/>
            <a:chOff x="2029111" y="733588"/>
            <a:chExt cx="8133843" cy="1697884"/>
          </a:xfrm>
        </p:grpSpPr>
        <p:sp>
          <p:nvSpPr>
            <p:cNvPr id="38" name="TextBox 37"/>
            <p:cNvSpPr txBox="1"/>
            <p:nvPr/>
          </p:nvSpPr>
          <p:spPr>
            <a:xfrm>
              <a:off x="2029111" y="733588"/>
              <a:ext cx="8133843" cy="1559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Salary Question: </a:t>
              </a:r>
            </a:p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Why Should We Answer It?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5267984" y="238586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Diamond 40"/>
            <p:cNvSpPr/>
            <p:nvPr/>
          </p:nvSpPr>
          <p:spPr>
            <a:xfrm flipV="1">
              <a:off x="5925321" y="2342894"/>
              <a:ext cx="88575" cy="8857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Diamond 41"/>
            <p:cNvSpPr/>
            <p:nvPr/>
          </p:nvSpPr>
          <p:spPr>
            <a:xfrm flipV="1">
              <a:off x="6051713" y="2342897"/>
              <a:ext cx="88575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Diamond 42"/>
            <p:cNvSpPr/>
            <p:nvPr/>
          </p:nvSpPr>
          <p:spPr>
            <a:xfrm flipV="1">
              <a:off x="6172720" y="2342898"/>
              <a:ext cx="88575" cy="88574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6288264" y="2380410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130908" y="2361820"/>
            <a:ext cx="3989443" cy="845982"/>
            <a:chOff x="3130908" y="2361820"/>
            <a:chExt cx="3989443" cy="845982"/>
          </a:xfrm>
        </p:grpSpPr>
        <p:sp>
          <p:nvSpPr>
            <p:cNvPr id="49" name="Rounded Rectangle 48"/>
            <p:cNvSpPr/>
            <p:nvPr/>
          </p:nvSpPr>
          <p:spPr>
            <a:xfrm>
              <a:off x="4266483" y="2371270"/>
              <a:ext cx="572188" cy="57218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42858" y="2361820"/>
              <a:ext cx="2177493" cy="512434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 smtClean="0">
                  <a:solidFill>
                    <a:schemeClr val="accent2"/>
                  </a:solidFill>
                  <a:cs typeface="Lato Regular"/>
                </a:rPr>
                <a:t>Reality check</a:t>
              </a:r>
              <a:endParaRPr lang="id-ID" sz="2400" b="1" dirty="0">
                <a:solidFill>
                  <a:schemeClr val="accent2"/>
                </a:solidFill>
                <a:cs typeface="Lato Regular"/>
              </a:endParaRPr>
            </a:p>
          </p:txBody>
        </p:sp>
        <p:sp>
          <p:nvSpPr>
            <p:cNvPr id="57" name="Down Arrow 56"/>
            <p:cNvSpPr/>
            <p:nvPr/>
          </p:nvSpPr>
          <p:spPr>
            <a:xfrm rot="14436217">
              <a:off x="3316074" y="2659162"/>
              <a:ext cx="363474" cy="73380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reeform 49"/>
            <p:cNvSpPr>
              <a:spLocks/>
            </p:cNvSpPr>
            <p:nvPr/>
          </p:nvSpPr>
          <p:spPr bwMode="auto">
            <a:xfrm>
              <a:off x="4354381" y="2523039"/>
              <a:ext cx="357457" cy="323508"/>
            </a:xfrm>
            <a:custGeom>
              <a:avLst/>
              <a:gdLst>
                <a:gd name="T0" fmla="*/ 269075 w 113"/>
                <a:gd name="T1" fmla="*/ 7564 h 102"/>
                <a:gd name="T2" fmla="*/ 231354 w 113"/>
                <a:gd name="T3" fmla="*/ 12607 h 102"/>
                <a:gd name="T4" fmla="*/ 95559 w 113"/>
                <a:gd name="T5" fmla="*/ 176493 h 102"/>
                <a:gd name="T6" fmla="*/ 50294 w 113"/>
                <a:gd name="T7" fmla="*/ 126066 h 102"/>
                <a:gd name="T8" fmla="*/ 12574 w 113"/>
                <a:gd name="T9" fmla="*/ 123545 h 102"/>
                <a:gd name="T10" fmla="*/ 10059 w 113"/>
                <a:gd name="T11" fmla="*/ 156322 h 102"/>
                <a:gd name="T12" fmla="*/ 98074 w 113"/>
                <a:gd name="T13" fmla="*/ 257175 h 102"/>
                <a:gd name="T14" fmla="*/ 274104 w 113"/>
                <a:gd name="T15" fmla="*/ 40341 h 102"/>
                <a:gd name="T16" fmla="*/ 269075 w 113"/>
                <a:gd name="T17" fmla="*/ 7564 h 1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102">
                  <a:moveTo>
                    <a:pt x="107" y="3"/>
                  </a:moveTo>
                  <a:cubicBezTo>
                    <a:pt x="102" y="0"/>
                    <a:pt x="95" y="1"/>
                    <a:pt x="92" y="5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7" y="46"/>
                    <a:pt x="10" y="45"/>
                    <a:pt x="5" y="49"/>
                  </a:cubicBezTo>
                  <a:cubicBezTo>
                    <a:pt x="1" y="52"/>
                    <a:pt x="0" y="58"/>
                    <a:pt x="4" y="62"/>
                  </a:cubicBezTo>
                  <a:cubicBezTo>
                    <a:pt x="39" y="102"/>
                    <a:pt x="39" y="102"/>
                    <a:pt x="39" y="102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13" y="12"/>
                    <a:pt x="112" y="6"/>
                    <a:pt x="10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Down Arrow 58"/>
          <p:cNvSpPr/>
          <p:nvPr/>
        </p:nvSpPr>
        <p:spPr>
          <a:xfrm rot="6410856" flipV="1">
            <a:off x="3448837" y="3748150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6" name="Group 45"/>
          <p:cNvGrpSpPr/>
          <p:nvPr/>
        </p:nvGrpSpPr>
        <p:grpSpPr>
          <a:xfrm>
            <a:off x="4266483" y="4676198"/>
            <a:ext cx="4341455" cy="581639"/>
            <a:chOff x="4266483" y="3898271"/>
            <a:chExt cx="4341455" cy="581639"/>
          </a:xfrm>
        </p:grpSpPr>
        <p:sp>
          <p:nvSpPr>
            <p:cNvPr id="53" name="Rounded Rectangle 52"/>
            <p:cNvSpPr/>
            <p:nvPr/>
          </p:nvSpPr>
          <p:spPr>
            <a:xfrm>
              <a:off x="4266483" y="3907722"/>
              <a:ext cx="572188" cy="57218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42858" y="3898271"/>
              <a:ext cx="3665080" cy="530900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2500" b="1" dirty="0" smtClean="0">
                  <a:solidFill>
                    <a:schemeClr val="accent1"/>
                  </a:solidFill>
                  <a:cs typeface="Lato Regular"/>
                </a:rPr>
                <a:t>Move </a:t>
              </a:r>
              <a:r>
                <a:rPr lang="id-ID" sz="2500" b="1" dirty="0">
                  <a:solidFill>
                    <a:schemeClr val="accent1"/>
                  </a:solidFill>
                  <a:cs typeface="Lato Regular"/>
                </a:rPr>
                <a:t>p</a:t>
              </a:r>
              <a:r>
                <a:rPr lang="id-ID" sz="2500" b="1" dirty="0" smtClean="0">
                  <a:solidFill>
                    <a:schemeClr val="accent1"/>
                  </a:solidFill>
                  <a:cs typeface="Lato Regular"/>
                </a:rPr>
                <a:t>rocess </a:t>
              </a:r>
              <a:r>
                <a:rPr lang="id-ID" sz="2500" b="1" dirty="0">
                  <a:solidFill>
                    <a:schemeClr val="accent1"/>
                  </a:solidFill>
                  <a:cs typeface="Lato Regular"/>
                </a:rPr>
                <a:t>f</a:t>
              </a:r>
              <a:r>
                <a:rPr lang="id-ID" sz="2500" b="1" dirty="0" smtClean="0">
                  <a:solidFill>
                    <a:schemeClr val="accent1"/>
                  </a:solidFill>
                  <a:cs typeface="Lato Regular"/>
                </a:rPr>
                <a:t>orward</a:t>
              </a:r>
              <a:endParaRPr lang="id-ID" sz="2500" b="1" dirty="0">
                <a:solidFill>
                  <a:schemeClr val="accent1"/>
                </a:solidFill>
                <a:cs typeface="Lato Regular"/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auto">
            <a:xfrm>
              <a:off x="4382294" y="4122774"/>
              <a:ext cx="367441" cy="185717"/>
            </a:xfrm>
            <a:custGeom>
              <a:avLst/>
              <a:gdLst>
                <a:gd name="T0" fmla="*/ 292100 w 184"/>
                <a:gd name="T1" fmla="*/ 74612 h 93"/>
                <a:gd name="T2" fmla="*/ 201613 w 184"/>
                <a:gd name="T3" fmla="*/ 0 h 93"/>
                <a:gd name="T4" fmla="*/ 201613 w 184"/>
                <a:gd name="T5" fmla="*/ 55562 h 93"/>
                <a:gd name="T6" fmla="*/ 0 w 184"/>
                <a:gd name="T7" fmla="*/ 55562 h 93"/>
                <a:gd name="T8" fmla="*/ 0 w 184"/>
                <a:gd name="T9" fmla="*/ 92075 h 93"/>
                <a:gd name="T10" fmla="*/ 201613 w 184"/>
                <a:gd name="T11" fmla="*/ 92075 h 93"/>
                <a:gd name="T12" fmla="*/ 201613 w 184"/>
                <a:gd name="T13" fmla="*/ 147637 h 93"/>
                <a:gd name="T14" fmla="*/ 292100 w 184"/>
                <a:gd name="T15" fmla="*/ 74612 h 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4" h="93">
                  <a:moveTo>
                    <a:pt x="184" y="47"/>
                  </a:moveTo>
                  <a:lnTo>
                    <a:pt x="127" y="0"/>
                  </a:lnTo>
                  <a:lnTo>
                    <a:pt x="127" y="35"/>
                  </a:lnTo>
                  <a:lnTo>
                    <a:pt x="0" y="35"/>
                  </a:lnTo>
                  <a:lnTo>
                    <a:pt x="0" y="58"/>
                  </a:lnTo>
                  <a:lnTo>
                    <a:pt x="127" y="58"/>
                  </a:lnTo>
                  <a:lnTo>
                    <a:pt x="127" y="93"/>
                  </a:lnTo>
                  <a:lnTo>
                    <a:pt x="184" y="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63670" y="3130045"/>
            <a:ext cx="4404907" cy="600848"/>
            <a:chOff x="3263670" y="3130045"/>
            <a:chExt cx="4404907" cy="600848"/>
          </a:xfrm>
        </p:grpSpPr>
        <p:sp>
          <p:nvSpPr>
            <p:cNvPr id="51" name="Rounded Rectangle 50"/>
            <p:cNvSpPr/>
            <p:nvPr/>
          </p:nvSpPr>
          <p:spPr>
            <a:xfrm>
              <a:off x="4266483" y="3139496"/>
              <a:ext cx="572188" cy="57218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42857" y="3130045"/>
              <a:ext cx="2725720" cy="512434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 smtClean="0">
                  <a:solidFill>
                    <a:schemeClr val="accent5"/>
                  </a:solidFill>
                  <a:cs typeface="Lato Regular"/>
                </a:rPr>
                <a:t>Learn your </a:t>
              </a:r>
              <a:r>
                <a:rPr lang="en-US" sz="2400" b="1" dirty="0">
                  <a:solidFill>
                    <a:schemeClr val="accent5"/>
                  </a:solidFill>
                  <a:cs typeface="Lato Regular"/>
                </a:rPr>
                <a:t>v</a:t>
              </a:r>
              <a:r>
                <a:rPr lang="en-US" sz="2400" b="1" dirty="0" smtClean="0">
                  <a:solidFill>
                    <a:schemeClr val="accent5"/>
                  </a:solidFill>
                  <a:cs typeface="Lato Regular"/>
                </a:rPr>
                <a:t>alue</a:t>
              </a:r>
              <a:endParaRPr lang="id-ID" sz="2400" b="1" dirty="0">
                <a:solidFill>
                  <a:schemeClr val="accent5"/>
                </a:solidFill>
                <a:cs typeface="Lato Regular"/>
              </a:endParaRPr>
            </a:p>
          </p:txBody>
        </p:sp>
        <p:sp>
          <p:nvSpPr>
            <p:cNvPr id="58" name="Down Arrow 57"/>
            <p:cNvSpPr/>
            <p:nvPr/>
          </p:nvSpPr>
          <p:spPr>
            <a:xfrm rot="15189144">
              <a:off x="3448836" y="3182253"/>
              <a:ext cx="363474" cy="73380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reeform 69"/>
            <p:cNvSpPr>
              <a:spLocks/>
            </p:cNvSpPr>
            <p:nvPr/>
          </p:nvSpPr>
          <p:spPr bwMode="auto">
            <a:xfrm>
              <a:off x="4492316" y="3289234"/>
              <a:ext cx="149608" cy="281020"/>
            </a:xfrm>
            <a:custGeom>
              <a:avLst/>
              <a:gdLst>
                <a:gd name="T0" fmla="*/ 72558 w 34"/>
                <a:gd name="T1" fmla="*/ 196528 h 64"/>
                <a:gd name="T2" fmla="*/ 72558 w 34"/>
                <a:gd name="T3" fmla="*/ 217215 h 64"/>
                <a:gd name="T4" fmla="*/ 69103 w 34"/>
                <a:gd name="T5" fmla="*/ 220663 h 64"/>
                <a:gd name="T6" fmla="*/ 51827 w 34"/>
                <a:gd name="T7" fmla="*/ 220663 h 64"/>
                <a:gd name="T8" fmla="*/ 48372 w 34"/>
                <a:gd name="T9" fmla="*/ 217215 h 64"/>
                <a:gd name="T10" fmla="*/ 48372 w 34"/>
                <a:gd name="T11" fmla="*/ 196528 h 64"/>
                <a:gd name="T12" fmla="*/ 3455 w 34"/>
                <a:gd name="T13" fmla="*/ 172393 h 64"/>
                <a:gd name="T14" fmla="*/ 3455 w 34"/>
                <a:gd name="T15" fmla="*/ 168945 h 64"/>
                <a:gd name="T16" fmla="*/ 13821 w 34"/>
                <a:gd name="T17" fmla="*/ 151706 h 64"/>
                <a:gd name="T18" fmla="*/ 17276 w 34"/>
                <a:gd name="T19" fmla="*/ 148258 h 64"/>
                <a:gd name="T20" fmla="*/ 20731 w 34"/>
                <a:gd name="T21" fmla="*/ 151706 h 64"/>
                <a:gd name="T22" fmla="*/ 58738 w 34"/>
                <a:gd name="T23" fmla="*/ 168945 h 64"/>
                <a:gd name="T24" fmla="*/ 86379 w 34"/>
                <a:gd name="T25" fmla="*/ 148258 h 64"/>
                <a:gd name="T26" fmla="*/ 55282 w 34"/>
                <a:gd name="T27" fmla="*/ 124123 h 64"/>
                <a:gd name="T28" fmla="*/ 3455 w 34"/>
                <a:gd name="T29" fmla="*/ 72405 h 64"/>
                <a:gd name="T30" fmla="*/ 48372 w 34"/>
                <a:gd name="T31" fmla="*/ 27583 h 64"/>
                <a:gd name="T32" fmla="*/ 48372 w 34"/>
                <a:gd name="T33" fmla="*/ 3448 h 64"/>
                <a:gd name="T34" fmla="*/ 51827 w 34"/>
                <a:gd name="T35" fmla="*/ 0 h 64"/>
                <a:gd name="T36" fmla="*/ 69103 w 34"/>
                <a:gd name="T37" fmla="*/ 0 h 64"/>
                <a:gd name="T38" fmla="*/ 72558 w 34"/>
                <a:gd name="T39" fmla="*/ 3448 h 64"/>
                <a:gd name="T40" fmla="*/ 72558 w 34"/>
                <a:gd name="T41" fmla="*/ 24135 h 64"/>
                <a:gd name="T42" fmla="*/ 110565 w 34"/>
                <a:gd name="T43" fmla="*/ 41374 h 64"/>
                <a:gd name="T44" fmla="*/ 110565 w 34"/>
                <a:gd name="T45" fmla="*/ 48270 h 64"/>
                <a:gd name="T46" fmla="*/ 100199 w 34"/>
                <a:gd name="T47" fmla="*/ 65509 h 64"/>
                <a:gd name="T48" fmla="*/ 100199 w 34"/>
                <a:gd name="T49" fmla="*/ 65509 h 64"/>
                <a:gd name="T50" fmla="*/ 96744 w 34"/>
                <a:gd name="T51" fmla="*/ 65509 h 64"/>
                <a:gd name="T52" fmla="*/ 62193 w 34"/>
                <a:gd name="T53" fmla="*/ 51718 h 64"/>
                <a:gd name="T54" fmla="*/ 34551 w 34"/>
                <a:gd name="T55" fmla="*/ 72405 h 64"/>
                <a:gd name="T56" fmla="*/ 69103 w 34"/>
                <a:gd name="T57" fmla="*/ 96540 h 64"/>
                <a:gd name="T58" fmla="*/ 117475 w 34"/>
                <a:gd name="T59" fmla="*/ 144810 h 64"/>
                <a:gd name="T60" fmla="*/ 72558 w 34"/>
                <a:gd name="T61" fmla="*/ 196528 h 6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4" h="64">
                  <a:moveTo>
                    <a:pt x="21" y="57"/>
                  </a:move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0" y="64"/>
                    <a:pt x="20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4"/>
                    <a:pt x="14" y="63"/>
                    <a:pt x="14" y="63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5" y="55"/>
                    <a:pt x="1" y="50"/>
                    <a:pt x="1" y="50"/>
                  </a:cubicBezTo>
                  <a:cubicBezTo>
                    <a:pt x="0" y="50"/>
                    <a:pt x="0" y="49"/>
                    <a:pt x="1" y="49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5" y="43"/>
                    <a:pt x="5" y="43"/>
                  </a:cubicBezTo>
                  <a:cubicBezTo>
                    <a:pt x="5" y="43"/>
                    <a:pt x="6" y="44"/>
                    <a:pt x="6" y="44"/>
                  </a:cubicBezTo>
                  <a:cubicBezTo>
                    <a:pt x="6" y="44"/>
                    <a:pt x="11" y="49"/>
                    <a:pt x="17" y="49"/>
                  </a:cubicBezTo>
                  <a:cubicBezTo>
                    <a:pt x="21" y="49"/>
                    <a:pt x="25" y="47"/>
                    <a:pt x="25" y="43"/>
                  </a:cubicBezTo>
                  <a:cubicBezTo>
                    <a:pt x="25" y="39"/>
                    <a:pt x="20" y="38"/>
                    <a:pt x="16" y="36"/>
                  </a:cubicBezTo>
                  <a:cubicBezTo>
                    <a:pt x="9" y="33"/>
                    <a:pt x="1" y="30"/>
                    <a:pt x="1" y="21"/>
                  </a:cubicBezTo>
                  <a:cubicBezTo>
                    <a:pt x="1" y="14"/>
                    <a:pt x="6" y="9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8" y="8"/>
                    <a:pt x="32" y="12"/>
                    <a:pt x="32" y="12"/>
                  </a:cubicBezTo>
                  <a:cubicBezTo>
                    <a:pt x="33" y="13"/>
                    <a:pt x="33" y="13"/>
                    <a:pt x="32" y="1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3" y="15"/>
                    <a:pt x="18" y="15"/>
                  </a:cubicBezTo>
                  <a:cubicBezTo>
                    <a:pt x="13" y="15"/>
                    <a:pt x="10" y="18"/>
                    <a:pt x="10" y="21"/>
                  </a:cubicBezTo>
                  <a:cubicBezTo>
                    <a:pt x="10" y="25"/>
                    <a:pt x="15" y="26"/>
                    <a:pt x="20" y="28"/>
                  </a:cubicBezTo>
                  <a:cubicBezTo>
                    <a:pt x="26" y="31"/>
                    <a:pt x="34" y="34"/>
                    <a:pt x="34" y="42"/>
                  </a:cubicBezTo>
                  <a:cubicBezTo>
                    <a:pt x="34" y="50"/>
                    <a:pt x="28" y="55"/>
                    <a:pt x="21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Down Arrow 59"/>
          <p:cNvSpPr/>
          <p:nvPr/>
        </p:nvSpPr>
        <p:spPr>
          <a:xfrm rot="7163783" flipV="1">
            <a:off x="3316073" y="4251680"/>
            <a:ext cx="363474" cy="73380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1" name="Group 60"/>
          <p:cNvGrpSpPr/>
          <p:nvPr/>
        </p:nvGrpSpPr>
        <p:grpSpPr>
          <a:xfrm>
            <a:off x="4266483" y="3874924"/>
            <a:ext cx="4160572" cy="581638"/>
            <a:chOff x="4266483" y="4666497"/>
            <a:chExt cx="4160572" cy="581638"/>
          </a:xfrm>
        </p:grpSpPr>
        <p:sp>
          <p:nvSpPr>
            <p:cNvPr id="55" name="Rounded Rectangle 54"/>
            <p:cNvSpPr/>
            <p:nvPr/>
          </p:nvSpPr>
          <p:spPr>
            <a:xfrm>
              <a:off x="4266483" y="4675947"/>
              <a:ext cx="572188" cy="57218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accent4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42858" y="4666497"/>
              <a:ext cx="3484197" cy="512434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 smtClean="0">
                  <a:solidFill>
                    <a:schemeClr val="accent3"/>
                  </a:solidFill>
                  <a:cs typeface="Lato Regular"/>
                </a:rPr>
                <a:t>Company constraints </a:t>
              </a:r>
              <a:endParaRPr lang="id-ID" sz="2400" b="1" dirty="0">
                <a:solidFill>
                  <a:schemeClr val="accent3"/>
                </a:solidFill>
                <a:cs typeface="Lato Regular"/>
              </a:endParaRPr>
            </a:p>
          </p:txBody>
        </p:sp>
        <p:sp>
          <p:nvSpPr>
            <p:cNvPr id="65" name="Freeform 53"/>
            <p:cNvSpPr>
              <a:spLocks noEditPoints="1"/>
            </p:cNvSpPr>
            <p:nvPr/>
          </p:nvSpPr>
          <p:spPr bwMode="auto">
            <a:xfrm>
              <a:off x="4414005" y="4781630"/>
              <a:ext cx="327502" cy="369438"/>
            </a:xfrm>
            <a:custGeom>
              <a:avLst/>
              <a:gdLst>
                <a:gd name="T0" fmla="*/ 0 w 103"/>
                <a:gd name="T1" fmla="*/ 73422 h 116"/>
                <a:gd name="T2" fmla="*/ 0 w 103"/>
                <a:gd name="T3" fmla="*/ 220265 h 116"/>
                <a:gd name="T4" fmla="*/ 55609 w 103"/>
                <a:gd name="T5" fmla="*/ 293687 h 116"/>
                <a:gd name="T6" fmla="*/ 128911 w 103"/>
                <a:gd name="T7" fmla="*/ 293687 h 116"/>
                <a:gd name="T8" fmla="*/ 184520 w 103"/>
                <a:gd name="T9" fmla="*/ 245583 h 116"/>
                <a:gd name="T10" fmla="*/ 252767 w 103"/>
                <a:gd name="T11" fmla="*/ 159502 h 116"/>
                <a:gd name="T12" fmla="*/ 252767 w 103"/>
                <a:gd name="T13" fmla="*/ 134185 h 116"/>
                <a:gd name="T14" fmla="*/ 219907 w 103"/>
                <a:gd name="T15" fmla="*/ 121526 h 116"/>
                <a:gd name="T16" fmla="*/ 189575 w 103"/>
                <a:gd name="T17" fmla="*/ 134185 h 116"/>
                <a:gd name="T18" fmla="*/ 166826 w 103"/>
                <a:gd name="T19" fmla="*/ 156971 h 116"/>
                <a:gd name="T20" fmla="*/ 166826 w 103"/>
                <a:gd name="T21" fmla="*/ 35445 h 116"/>
                <a:gd name="T22" fmla="*/ 146605 w 103"/>
                <a:gd name="T23" fmla="*/ 17722 h 116"/>
                <a:gd name="T24" fmla="*/ 128911 w 103"/>
                <a:gd name="T25" fmla="*/ 17722 h 116"/>
                <a:gd name="T26" fmla="*/ 111217 w 103"/>
                <a:gd name="T27" fmla="*/ 0 h 116"/>
                <a:gd name="T28" fmla="*/ 93524 w 103"/>
                <a:gd name="T29" fmla="*/ 0 h 116"/>
                <a:gd name="T30" fmla="*/ 73302 w 103"/>
                <a:gd name="T31" fmla="*/ 17722 h 116"/>
                <a:gd name="T32" fmla="*/ 55609 w 103"/>
                <a:gd name="T33" fmla="*/ 17722 h 116"/>
                <a:gd name="T34" fmla="*/ 37915 w 103"/>
                <a:gd name="T35" fmla="*/ 35445 h 116"/>
                <a:gd name="T36" fmla="*/ 37915 w 103"/>
                <a:gd name="T37" fmla="*/ 55699 h 116"/>
                <a:gd name="T38" fmla="*/ 20221 w 103"/>
                <a:gd name="T39" fmla="*/ 55699 h 116"/>
                <a:gd name="T40" fmla="*/ 0 w 103"/>
                <a:gd name="T41" fmla="*/ 73422 h 116"/>
                <a:gd name="T42" fmla="*/ 20221 w 103"/>
                <a:gd name="T43" fmla="*/ 73422 h 116"/>
                <a:gd name="T44" fmla="*/ 37915 w 103"/>
                <a:gd name="T45" fmla="*/ 73422 h 116"/>
                <a:gd name="T46" fmla="*/ 37915 w 103"/>
                <a:gd name="T47" fmla="*/ 91144 h 116"/>
                <a:gd name="T48" fmla="*/ 37915 w 103"/>
                <a:gd name="T49" fmla="*/ 146844 h 116"/>
                <a:gd name="T50" fmla="*/ 55609 w 103"/>
                <a:gd name="T51" fmla="*/ 146844 h 116"/>
                <a:gd name="T52" fmla="*/ 55609 w 103"/>
                <a:gd name="T53" fmla="*/ 55699 h 116"/>
                <a:gd name="T54" fmla="*/ 55609 w 103"/>
                <a:gd name="T55" fmla="*/ 35445 h 116"/>
                <a:gd name="T56" fmla="*/ 73302 w 103"/>
                <a:gd name="T57" fmla="*/ 35445 h 116"/>
                <a:gd name="T58" fmla="*/ 73302 w 103"/>
                <a:gd name="T59" fmla="*/ 55699 h 116"/>
                <a:gd name="T60" fmla="*/ 73302 w 103"/>
                <a:gd name="T61" fmla="*/ 146844 h 116"/>
                <a:gd name="T62" fmla="*/ 93524 w 103"/>
                <a:gd name="T63" fmla="*/ 146844 h 116"/>
                <a:gd name="T64" fmla="*/ 93524 w 103"/>
                <a:gd name="T65" fmla="*/ 35445 h 116"/>
                <a:gd name="T66" fmla="*/ 93524 w 103"/>
                <a:gd name="T67" fmla="*/ 17722 h 116"/>
                <a:gd name="T68" fmla="*/ 111217 w 103"/>
                <a:gd name="T69" fmla="*/ 17722 h 116"/>
                <a:gd name="T70" fmla="*/ 111217 w 103"/>
                <a:gd name="T71" fmla="*/ 35445 h 116"/>
                <a:gd name="T72" fmla="*/ 111217 w 103"/>
                <a:gd name="T73" fmla="*/ 146844 h 116"/>
                <a:gd name="T74" fmla="*/ 128911 w 103"/>
                <a:gd name="T75" fmla="*/ 146844 h 116"/>
                <a:gd name="T76" fmla="*/ 128911 w 103"/>
                <a:gd name="T77" fmla="*/ 73422 h 116"/>
                <a:gd name="T78" fmla="*/ 128911 w 103"/>
                <a:gd name="T79" fmla="*/ 55699 h 116"/>
                <a:gd name="T80" fmla="*/ 128911 w 103"/>
                <a:gd name="T81" fmla="*/ 35445 h 116"/>
                <a:gd name="T82" fmla="*/ 146605 w 103"/>
                <a:gd name="T83" fmla="*/ 35445 h 116"/>
                <a:gd name="T84" fmla="*/ 146605 w 103"/>
                <a:gd name="T85" fmla="*/ 55699 h 116"/>
                <a:gd name="T86" fmla="*/ 146605 w 103"/>
                <a:gd name="T87" fmla="*/ 73422 h 116"/>
                <a:gd name="T88" fmla="*/ 146605 w 103"/>
                <a:gd name="T89" fmla="*/ 184820 h 116"/>
                <a:gd name="T90" fmla="*/ 166826 w 103"/>
                <a:gd name="T91" fmla="*/ 184820 h 116"/>
                <a:gd name="T92" fmla="*/ 166826 w 103"/>
                <a:gd name="T93" fmla="*/ 184820 h 116"/>
                <a:gd name="T94" fmla="*/ 202214 w 103"/>
                <a:gd name="T95" fmla="*/ 146844 h 116"/>
                <a:gd name="T96" fmla="*/ 219907 w 103"/>
                <a:gd name="T97" fmla="*/ 139248 h 116"/>
                <a:gd name="T98" fmla="*/ 240129 w 103"/>
                <a:gd name="T99" fmla="*/ 146844 h 116"/>
                <a:gd name="T100" fmla="*/ 166826 w 103"/>
                <a:gd name="T101" fmla="*/ 237988 h 116"/>
                <a:gd name="T102" fmla="*/ 166826 w 103"/>
                <a:gd name="T103" fmla="*/ 237988 h 116"/>
                <a:gd name="T104" fmla="*/ 166826 w 103"/>
                <a:gd name="T105" fmla="*/ 237988 h 116"/>
                <a:gd name="T106" fmla="*/ 128911 w 103"/>
                <a:gd name="T107" fmla="*/ 275965 h 116"/>
                <a:gd name="T108" fmla="*/ 55609 w 103"/>
                <a:gd name="T109" fmla="*/ 275965 h 116"/>
                <a:gd name="T110" fmla="*/ 20221 w 103"/>
                <a:gd name="T111" fmla="*/ 220265 h 116"/>
                <a:gd name="T112" fmla="*/ 20221 w 103"/>
                <a:gd name="T113" fmla="*/ 91144 h 116"/>
                <a:gd name="T114" fmla="*/ 20221 w 103"/>
                <a:gd name="T115" fmla="*/ 73422 h 11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03" h="116">
                  <a:moveTo>
                    <a:pt x="0" y="29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101"/>
                    <a:pt x="0" y="116"/>
                    <a:pt x="22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68" y="116"/>
                    <a:pt x="72" y="107"/>
                    <a:pt x="73" y="97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3" y="60"/>
                    <a:pt x="102" y="56"/>
                    <a:pt x="100" y="53"/>
                  </a:cubicBezTo>
                  <a:cubicBezTo>
                    <a:pt x="99" y="52"/>
                    <a:pt x="94" y="48"/>
                    <a:pt x="87" y="48"/>
                  </a:cubicBezTo>
                  <a:cubicBezTo>
                    <a:pt x="84" y="48"/>
                    <a:pt x="80" y="49"/>
                    <a:pt x="75" y="53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0"/>
                    <a:pt x="62" y="7"/>
                    <a:pt x="58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29" y="3"/>
                    <a:pt x="2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8" y="7"/>
                    <a:pt x="15" y="10"/>
                    <a:pt x="15" y="14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4" y="22"/>
                    <a:pt x="0" y="25"/>
                    <a:pt x="0" y="29"/>
                  </a:cubicBezTo>
                  <a:close/>
                  <a:moveTo>
                    <a:pt x="8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73"/>
                    <a:pt x="73" y="65"/>
                    <a:pt x="80" y="58"/>
                  </a:cubicBezTo>
                  <a:cubicBezTo>
                    <a:pt x="83" y="56"/>
                    <a:pt x="85" y="55"/>
                    <a:pt x="87" y="55"/>
                  </a:cubicBezTo>
                  <a:cubicBezTo>
                    <a:pt x="92" y="55"/>
                    <a:pt x="95" y="58"/>
                    <a:pt x="95" y="58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5" y="104"/>
                    <a:pt x="63" y="109"/>
                    <a:pt x="51" y="109"/>
                  </a:cubicBezTo>
                  <a:cubicBezTo>
                    <a:pt x="37" y="109"/>
                    <a:pt x="37" y="109"/>
                    <a:pt x="22" y="109"/>
                  </a:cubicBezTo>
                  <a:cubicBezTo>
                    <a:pt x="8" y="109"/>
                    <a:pt x="8" y="102"/>
                    <a:pt x="8" y="87"/>
                  </a:cubicBezTo>
                  <a:cubicBezTo>
                    <a:pt x="8" y="76"/>
                    <a:pt x="8" y="49"/>
                    <a:pt x="8" y="36"/>
                  </a:cubicBezTo>
                  <a:lnTo>
                    <a:pt x="8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67" name="Rectangle 66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7836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034820" y="3198618"/>
            <a:ext cx="1675274" cy="1731151"/>
            <a:chOff x="1616446" y="4549799"/>
            <a:chExt cx="2233699" cy="2308201"/>
          </a:xfrm>
        </p:grpSpPr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636765" y="6259276"/>
              <a:ext cx="2193061" cy="598724"/>
            </a:xfrm>
            <a:custGeom>
              <a:avLst/>
              <a:gdLst>
                <a:gd name="T0" fmla="*/ 1150 w 1310"/>
                <a:gd name="T1" fmla="*/ 0 h 358"/>
                <a:gd name="T2" fmla="*/ 1046 w 1310"/>
                <a:gd name="T3" fmla="*/ 246 h 358"/>
                <a:gd name="T4" fmla="*/ 918 w 1310"/>
                <a:gd name="T5" fmla="*/ 251 h 358"/>
                <a:gd name="T6" fmla="*/ 864 w 1310"/>
                <a:gd name="T7" fmla="*/ 249 h 358"/>
                <a:gd name="T8" fmla="*/ 863 w 1310"/>
                <a:gd name="T9" fmla="*/ 224 h 358"/>
                <a:gd name="T10" fmla="*/ 834 w 1310"/>
                <a:gd name="T11" fmla="*/ 202 h 358"/>
                <a:gd name="T12" fmla="*/ 832 w 1310"/>
                <a:gd name="T13" fmla="*/ 202 h 358"/>
                <a:gd name="T14" fmla="*/ 826 w 1310"/>
                <a:gd name="T15" fmla="*/ 200 h 358"/>
                <a:gd name="T16" fmla="*/ 750 w 1310"/>
                <a:gd name="T17" fmla="*/ 193 h 358"/>
                <a:gd name="T18" fmla="*/ 750 w 1310"/>
                <a:gd name="T19" fmla="*/ 193 h 358"/>
                <a:gd name="T20" fmla="*/ 653 w 1310"/>
                <a:gd name="T21" fmla="*/ 201 h 358"/>
                <a:gd name="T22" fmla="*/ 555 w 1310"/>
                <a:gd name="T23" fmla="*/ 193 h 358"/>
                <a:gd name="T24" fmla="*/ 555 w 1310"/>
                <a:gd name="T25" fmla="*/ 193 h 358"/>
                <a:gd name="T26" fmla="*/ 555 w 1310"/>
                <a:gd name="T27" fmla="*/ 193 h 358"/>
                <a:gd name="T28" fmla="*/ 479 w 1310"/>
                <a:gd name="T29" fmla="*/ 200 h 358"/>
                <a:gd name="T30" fmla="*/ 479 w 1310"/>
                <a:gd name="T31" fmla="*/ 200 h 358"/>
                <a:gd name="T32" fmla="*/ 472 w 1310"/>
                <a:gd name="T33" fmla="*/ 202 h 358"/>
                <a:gd name="T34" fmla="*/ 472 w 1310"/>
                <a:gd name="T35" fmla="*/ 202 h 358"/>
                <a:gd name="T36" fmla="*/ 444 w 1310"/>
                <a:gd name="T37" fmla="*/ 224 h 358"/>
                <a:gd name="T38" fmla="*/ 443 w 1310"/>
                <a:gd name="T39" fmla="*/ 249 h 358"/>
                <a:gd name="T40" fmla="*/ 390 w 1310"/>
                <a:gd name="T41" fmla="*/ 251 h 358"/>
                <a:gd name="T42" fmla="*/ 262 w 1310"/>
                <a:gd name="T43" fmla="*/ 246 h 358"/>
                <a:gd name="T44" fmla="*/ 158 w 1310"/>
                <a:gd name="T45" fmla="*/ 0 h 358"/>
                <a:gd name="T46" fmla="*/ 0 w 1310"/>
                <a:gd name="T47" fmla="*/ 142 h 358"/>
                <a:gd name="T48" fmla="*/ 655 w 1310"/>
                <a:gd name="T49" fmla="*/ 358 h 358"/>
                <a:gd name="T50" fmla="*/ 1310 w 1310"/>
                <a:gd name="T51" fmla="*/ 142 h 358"/>
                <a:gd name="T52" fmla="*/ 1150 w 1310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0" h="358">
                  <a:moveTo>
                    <a:pt x="1150" y="0"/>
                  </a:moveTo>
                  <a:cubicBezTo>
                    <a:pt x="1116" y="114"/>
                    <a:pt x="1068" y="244"/>
                    <a:pt x="1046" y="246"/>
                  </a:cubicBezTo>
                  <a:cubicBezTo>
                    <a:pt x="1020" y="249"/>
                    <a:pt x="963" y="251"/>
                    <a:pt x="918" y="251"/>
                  </a:cubicBezTo>
                  <a:cubicBezTo>
                    <a:pt x="894" y="251"/>
                    <a:pt x="874" y="250"/>
                    <a:pt x="864" y="249"/>
                  </a:cubicBezTo>
                  <a:cubicBezTo>
                    <a:pt x="862" y="237"/>
                    <a:pt x="868" y="236"/>
                    <a:pt x="863" y="224"/>
                  </a:cubicBezTo>
                  <a:cubicBezTo>
                    <a:pt x="858" y="209"/>
                    <a:pt x="846" y="206"/>
                    <a:pt x="834" y="202"/>
                  </a:cubicBezTo>
                  <a:cubicBezTo>
                    <a:pt x="833" y="202"/>
                    <a:pt x="833" y="202"/>
                    <a:pt x="832" y="202"/>
                  </a:cubicBezTo>
                  <a:cubicBezTo>
                    <a:pt x="830" y="202"/>
                    <a:pt x="828" y="201"/>
                    <a:pt x="826" y="200"/>
                  </a:cubicBezTo>
                  <a:cubicBezTo>
                    <a:pt x="801" y="192"/>
                    <a:pt x="776" y="195"/>
                    <a:pt x="750" y="193"/>
                  </a:cubicBezTo>
                  <a:cubicBezTo>
                    <a:pt x="750" y="193"/>
                    <a:pt x="750" y="193"/>
                    <a:pt x="750" y="193"/>
                  </a:cubicBezTo>
                  <a:cubicBezTo>
                    <a:pt x="718" y="199"/>
                    <a:pt x="686" y="201"/>
                    <a:pt x="653" y="201"/>
                  </a:cubicBezTo>
                  <a:cubicBezTo>
                    <a:pt x="620" y="201"/>
                    <a:pt x="587" y="198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28" y="195"/>
                    <a:pt x="503" y="192"/>
                    <a:pt x="479" y="200"/>
                  </a:cubicBezTo>
                  <a:cubicBezTo>
                    <a:pt x="479" y="200"/>
                    <a:pt x="479" y="200"/>
                    <a:pt x="479" y="200"/>
                  </a:cubicBezTo>
                  <a:cubicBezTo>
                    <a:pt x="477" y="201"/>
                    <a:pt x="474" y="202"/>
                    <a:pt x="472" y="202"/>
                  </a:cubicBezTo>
                  <a:cubicBezTo>
                    <a:pt x="472" y="202"/>
                    <a:pt x="472" y="202"/>
                    <a:pt x="472" y="202"/>
                  </a:cubicBezTo>
                  <a:cubicBezTo>
                    <a:pt x="460" y="206"/>
                    <a:pt x="449" y="210"/>
                    <a:pt x="444" y="224"/>
                  </a:cubicBezTo>
                  <a:cubicBezTo>
                    <a:pt x="440" y="236"/>
                    <a:pt x="445" y="237"/>
                    <a:pt x="443" y="249"/>
                  </a:cubicBezTo>
                  <a:cubicBezTo>
                    <a:pt x="433" y="250"/>
                    <a:pt x="413" y="251"/>
                    <a:pt x="390" y="251"/>
                  </a:cubicBezTo>
                  <a:cubicBezTo>
                    <a:pt x="345" y="251"/>
                    <a:pt x="287" y="249"/>
                    <a:pt x="262" y="246"/>
                  </a:cubicBezTo>
                  <a:cubicBezTo>
                    <a:pt x="239" y="244"/>
                    <a:pt x="191" y="114"/>
                    <a:pt x="158" y="0"/>
                  </a:cubicBezTo>
                  <a:cubicBezTo>
                    <a:pt x="60" y="38"/>
                    <a:pt x="0" y="88"/>
                    <a:pt x="0" y="142"/>
                  </a:cubicBezTo>
                  <a:cubicBezTo>
                    <a:pt x="0" y="261"/>
                    <a:pt x="293" y="358"/>
                    <a:pt x="655" y="358"/>
                  </a:cubicBezTo>
                  <a:cubicBezTo>
                    <a:pt x="1017" y="358"/>
                    <a:pt x="1310" y="261"/>
                    <a:pt x="1310" y="142"/>
                  </a:cubicBezTo>
                  <a:cubicBezTo>
                    <a:pt x="1310" y="87"/>
                    <a:pt x="1250" y="38"/>
                    <a:pt x="1150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2127122" y="5344936"/>
              <a:ext cx="39283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3287995" y="5344936"/>
              <a:ext cx="37928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2896522" y="5992425"/>
              <a:ext cx="726054" cy="689480"/>
            </a:xfrm>
            <a:custGeom>
              <a:avLst/>
              <a:gdLst>
                <a:gd name="T0" fmla="*/ 434 w 434"/>
                <a:gd name="T1" fmla="*/ 0 h 412"/>
                <a:gd name="T2" fmla="*/ 294 w 434"/>
                <a:gd name="T3" fmla="*/ 405 h 412"/>
                <a:gd name="T4" fmla="*/ 112 w 434"/>
                <a:gd name="T5" fmla="*/ 408 h 412"/>
                <a:gd name="T6" fmla="*/ 111 w 434"/>
                <a:gd name="T7" fmla="*/ 383 h 412"/>
                <a:gd name="T8" fmla="*/ 77 w 434"/>
                <a:gd name="T9" fmla="*/ 359 h 412"/>
                <a:gd name="T10" fmla="*/ 1 w 434"/>
                <a:gd name="T11" fmla="*/ 352 h 412"/>
                <a:gd name="T12" fmla="*/ 67 w 434"/>
                <a:gd name="T13" fmla="*/ 307 h 412"/>
                <a:gd name="T14" fmla="*/ 121 w 434"/>
                <a:gd name="T15" fmla="*/ 265 h 412"/>
                <a:gd name="T16" fmla="*/ 181 w 434"/>
                <a:gd name="T17" fmla="*/ 230 h 412"/>
                <a:gd name="T18" fmla="*/ 285 w 434"/>
                <a:gd name="T19" fmla="*/ 154 h 412"/>
                <a:gd name="T20" fmla="*/ 434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434" y="0"/>
                  </a:moveTo>
                  <a:cubicBezTo>
                    <a:pt x="434" y="61"/>
                    <a:pt x="330" y="402"/>
                    <a:pt x="294" y="405"/>
                  </a:cubicBezTo>
                  <a:cubicBezTo>
                    <a:pt x="255" y="409"/>
                    <a:pt x="142" y="412"/>
                    <a:pt x="112" y="408"/>
                  </a:cubicBezTo>
                  <a:cubicBezTo>
                    <a:pt x="110" y="396"/>
                    <a:pt x="116" y="395"/>
                    <a:pt x="111" y="383"/>
                  </a:cubicBezTo>
                  <a:cubicBezTo>
                    <a:pt x="105" y="366"/>
                    <a:pt x="91" y="364"/>
                    <a:pt x="77" y="359"/>
                  </a:cubicBezTo>
                  <a:cubicBezTo>
                    <a:pt x="52" y="351"/>
                    <a:pt x="27" y="354"/>
                    <a:pt x="1" y="352"/>
                  </a:cubicBezTo>
                  <a:cubicBezTo>
                    <a:pt x="0" y="333"/>
                    <a:pt x="54" y="315"/>
                    <a:pt x="67" y="307"/>
                  </a:cubicBezTo>
                  <a:cubicBezTo>
                    <a:pt x="87" y="296"/>
                    <a:pt x="102" y="278"/>
                    <a:pt x="121" y="265"/>
                  </a:cubicBezTo>
                  <a:cubicBezTo>
                    <a:pt x="141" y="252"/>
                    <a:pt x="161" y="241"/>
                    <a:pt x="181" y="230"/>
                  </a:cubicBezTo>
                  <a:cubicBezTo>
                    <a:pt x="219" y="208"/>
                    <a:pt x="251" y="181"/>
                    <a:pt x="285" y="154"/>
                  </a:cubicBezTo>
                  <a:cubicBezTo>
                    <a:pt x="302" y="140"/>
                    <a:pt x="434" y="0"/>
                    <a:pt x="43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2892459" y="6580311"/>
              <a:ext cx="140876" cy="16255"/>
            </a:xfrm>
            <a:custGeom>
              <a:avLst/>
              <a:gdLst>
                <a:gd name="T0" fmla="*/ 3 w 84"/>
                <a:gd name="T1" fmla="*/ 1 h 10"/>
                <a:gd name="T2" fmla="*/ 0 w 84"/>
                <a:gd name="T3" fmla="*/ 1 h 10"/>
                <a:gd name="T4" fmla="*/ 0 w 84"/>
                <a:gd name="T5" fmla="*/ 1 h 10"/>
                <a:gd name="T6" fmla="*/ 76 w 84"/>
                <a:gd name="T7" fmla="*/ 8 h 10"/>
                <a:gd name="T8" fmla="*/ 82 w 84"/>
                <a:gd name="T9" fmla="*/ 10 h 10"/>
                <a:gd name="T10" fmla="*/ 84 w 84"/>
                <a:gd name="T11" fmla="*/ 10 h 10"/>
                <a:gd name="T12" fmla="*/ 79 w 84"/>
                <a:gd name="T13" fmla="*/ 8 h 10"/>
                <a:gd name="T14" fmla="*/ 3 w 84"/>
                <a:gd name="T15" fmla="*/ 1 h 10"/>
                <a:gd name="T16" fmla="*/ 3 w 84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6" y="3"/>
                    <a:pt x="51" y="0"/>
                    <a:pt x="76" y="8"/>
                  </a:cubicBezTo>
                  <a:cubicBezTo>
                    <a:pt x="78" y="9"/>
                    <a:pt x="80" y="10"/>
                    <a:pt x="82" y="10"/>
                  </a:cubicBezTo>
                  <a:cubicBezTo>
                    <a:pt x="83" y="10"/>
                    <a:pt x="83" y="10"/>
                    <a:pt x="84" y="10"/>
                  </a:cubicBezTo>
                  <a:cubicBezTo>
                    <a:pt x="82" y="9"/>
                    <a:pt x="80" y="9"/>
                    <a:pt x="79" y="8"/>
                  </a:cubicBezTo>
                  <a:cubicBezTo>
                    <a:pt x="54" y="0"/>
                    <a:pt x="29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</a:path>
              </a:pathLst>
            </a:custGeom>
            <a:solidFill>
              <a:srgbClr val="A6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2897877" y="6018162"/>
              <a:ext cx="717926" cy="578405"/>
            </a:xfrm>
            <a:custGeom>
              <a:avLst/>
              <a:gdLst>
                <a:gd name="T0" fmla="*/ 429 w 429"/>
                <a:gd name="T1" fmla="*/ 0 h 346"/>
                <a:gd name="T2" fmla="*/ 0 w 429"/>
                <a:gd name="T3" fmla="*/ 337 h 346"/>
                <a:gd name="T4" fmla="*/ 0 w 429"/>
                <a:gd name="T5" fmla="*/ 337 h 346"/>
                <a:gd name="T6" fmla="*/ 76 w 429"/>
                <a:gd name="T7" fmla="*/ 344 h 346"/>
                <a:gd name="T8" fmla="*/ 81 w 429"/>
                <a:gd name="T9" fmla="*/ 346 h 346"/>
                <a:gd name="T10" fmla="*/ 408 w 429"/>
                <a:gd name="T11" fmla="*/ 94 h 346"/>
                <a:gd name="T12" fmla="*/ 429 w 429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46">
                  <a:moveTo>
                    <a:pt x="429" y="0"/>
                  </a:moveTo>
                  <a:cubicBezTo>
                    <a:pt x="352" y="174"/>
                    <a:pt x="192" y="303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26" y="339"/>
                    <a:pt x="51" y="336"/>
                    <a:pt x="76" y="344"/>
                  </a:cubicBezTo>
                  <a:cubicBezTo>
                    <a:pt x="77" y="345"/>
                    <a:pt x="79" y="345"/>
                    <a:pt x="81" y="346"/>
                  </a:cubicBezTo>
                  <a:cubicBezTo>
                    <a:pt x="218" y="305"/>
                    <a:pt x="334" y="214"/>
                    <a:pt x="408" y="94"/>
                  </a:cubicBezTo>
                  <a:cubicBezTo>
                    <a:pt x="418" y="55"/>
                    <a:pt x="426" y="21"/>
                    <a:pt x="429" y="0"/>
                  </a:cubicBezTo>
                </a:path>
              </a:pathLst>
            </a:custGeom>
            <a:solidFill>
              <a:srgbClr val="DA7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1839952" y="5992425"/>
              <a:ext cx="726054" cy="689480"/>
            </a:xfrm>
            <a:custGeom>
              <a:avLst/>
              <a:gdLst>
                <a:gd name="T0" fmla="*/ 0 w 434"/>
                <a:gd name="T1" fmla="*/ 0 h 412"/>
                <a:gd name="T2" fmla="*/ 141 w 434"/>
                <a:gd name="T3" fmla="*/ 405 h 412"/>
                <a:gd name="T4" fmla="*/ 322 w 434"/>
                <a:gd name="T5" fmla="*/ 408 h 412"/>
                <a:gd name="T6" fmla="*/ 323 w 434"/>
                <a:gd name="T7" fmla="*/ 383 h 412"/>
                <a:gd name="T8" fmla="*/ 358 w 434"/>
                <a:gd name="T9" fmla="*/ 359 h 412"/>
                <a:gd name="T10" fmla="*/ 434 w 434"/>
                <a:gd name="T11" fmla="*/ 352 h 412"/>
                <a:gd name="T12" fmla="*/ 368 w 434"/>
                <a:gd name="T13" fmla="*/ 307 h 412"/>
                <a:gd name="T14" fmla="*/ 313 w 434"/>
                <a:gd name="T15" fmla="*/ 265 h 412"/>
                <a:gd name="T16" fmla="*/ 253 w 434"/>
                <a:gd name="T17" fmla="*/ 230 h 412"/>
                <a:gd name="T18" fmla="*/ 150 w 434"/>
                <a:gd name="T19" fmla="*/ 154 h 412"/>
                <a:gd name="T20" fmla="*/ 0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0" y="0"/>
                  </a:moveTo>
                  <a:cubicBezTo>
                    <a:pt x="0" y="61"/>
                    <a:pt x="105" y="402"/>
                    <a:pt x="141" y="405"/>
                  </a:cubicBezTo>
                  <a:cubicBezTo>
                    <a:pt x="179" y="409"/>
                    <a:pt x="292" y="412"/>
                    <a:pt x="322" y="408"/>
                  </a:cubicBezTo>
                  <a:cubicBezTo>
                    <a:pt x="324" y="396"/>
                    <a:pt x="319" y="395"/>
                    <a:pt x="323" y="383"/>
                  </a:cubicBezTo>
                  <a:cubicBezTo>
                    <a:pt x="329" y="366"/>
                    <a:pt x="343" y="364"/>
                    <a:pt x="358" y="359"/>
                  </a:cubicBezTo>
                  <a:cubicBezTo>
                    <a:pt x="382" y="351"/>
                    <a:pt x="407" y="354"/>
                    <a:pt x="434" y="352"/>
                  </a:cubicBezTo>
                  <a:cubicBezTo>
                    <a:pt x="434" y="333"/>
                    <a:pt x="381" y="315"/>
                    <a:pt x="368" y="307"/>
                  </a:cubicBezTo>
                  <a:cubicBezTo>
                    <a:pt x="348" y="296"/>
                    <a:pt x="332" y="278"/>
                    <a:pt x="313" y="265"/>
                  </a:cubicBezTo>
                  <a:cubicBezTo>
                    <a:pt x="294" y="252"/>
                    <a:pt x="273" y="241"/>
                    <a:pt x="253" y="230"/>
                  </a:cubicBezTo>
                  <a:cubicBezTo>
                    <a:pt x="216" y="208"/>
                    <a:pt x="183" y="181"/>
                    <a:pt x="150" y="154"/>
                  </a:cubicBezTo>
                  <a:cubicBezTo>
                    <a:pt x="132" y="14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2427838" y="6593857"/>
              <a:ext cx="10837" cy="2709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2 h 2"/>
                <a:gd name="T4" fmla="*/ 0 w 7"/>
                <a:gd name="T5" fmla="*/ 2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5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5" y="1"/>
                    <a:pt x="7" y="0"/>
                  </a:cubicBezTo>
                </a:path>
              </a:pathLst>
            </a:custGeom>
            <a:solidFill>
              <a:srgbClr val="AAC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841306" y="6008679"/>
              <a:ext cx="724699" cy="587887"/>
            </a:xfrm>
            <a:custGeom>
              <a:avLst/>
              <a:gdLst>
                <a:gd name="T0" fmla="*/ 0 w 433"/>
                <a:gd name="T1" fmla="*/ 0 h 351"/>
                <a:gd name="T2" fmla="*/ 22 w 433"/>
                <a:gd name="T3" fmla="*/ 99 h 351"/>
                <a:gd name="T4" fmla="*/ 350 w 433"/>
                <a:gd name="T5" fmla="*/ 351 h 351"/>
                <a:gd name="T6" fmla="*/ 357 w 433"/>
                <a:gd name="T7" fmla="*/ 349 h 351"/>
                <a:gd name="T8" fmla="*/ 357 w 433"/>
                <a:gd name="T9" fmla="*/ 349 h 351"/>
                <a:gd name="T10" fmla="*/ 433 w 433"/>
                <a:gd name="T11" fmla="*/ 342 h 351"/>
                <a:gd name="T12" fmla="*/ 433 w 433"/>
                <a:gd name="T13" fmla="*/ 342 h 351"/>
                <a:gd name="T14" fmla="*/ 433 w 433"/>
                <a:gd name="T15" fmla="*/ 342 h 351"/>
                <a:gd name="T16" fmla="*/ 0 w 433"/>
                <a:gd name="T1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351">
                  <a:moveTo>
                    <a:pt x="0" y="0"/>
                  </a:moveTo>
                  <a:cubicBezTo>
                    <a:pt x="2" y="21"/>
                    <a:pt x="10" y="57"/>
                    <a:pt x="22" y="99"/>
                  </a:cubicBezTo>
                  <a:cubicBezTo>
                    <a:pt x="95" y="219"/>
                    <a:pt x="212" y="310"/>
                    <a:pt x="350" y="351"/>
                  </a:cubicBezTo>
                  <a:cubicBezTo>
                    <a:pt x="352" y="351"/>
                    <a:pt x="355" y="350"/>
                    <a:pt x="357" y="349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81" y="341"/>
                    <a:pt x="406" y="344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238" y="308"/>
                    <a:pt x="76" y="177"/>
                    <a:pt x="0" y="0"/>
                  </a:cubicBezTo>
                </a:path>
              </a:pathLst>
            </a:custGeom>
            <a:solidFill>
              <a:srgbClr val="DF7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3091582" y="4549799"/>
              <a:ext cx="758563" cy="682707"/>
            </a:xfrm>
            <a:custGeom>
              <a:avLst/>
              <a:gdLst>
                <a:gd name="T0" fmla="*/ 312 w 453"/>
                <a:gd name="T1" fmla="*/ 408 h 408"/>
                <a:gd name="T2" fmla="*/ 445 w 453"/>
                <a:gd name="T3" fmla="*/ 68 h 408"/>
                <a:gd name="T4" fmla="*/ 383 w 453"/>
                <a:gd name="T5" fmla="*/ 7 h 408"/>
                <a:gd name="T6" fmla="*/ 251 w 453"/>
                <a:gd name="T7" fmla="*/ 31 h 408"/>
                <a:gd name="T8" fmla="*/ 18 w 453"/>
                <a:gd name="T9" fmla="*/ 194 h 408"/>
                <a:gd name="T10" fmla="*/ 297 w 453"/>
                <a:gd name="T11" fmla="*/ 406 h 408"/>
                <a:gd name="T12" fmla="*/ 312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312" y="408"/>
                  </a:moveTo>
                  <a:cubicBezTo>
                    <a:pt x="392" y="310"/>
                    <a:pt x="428" y="186"/>
                    <a:pt x="445" y="68"/>
                  </a:cubicBezTo>
                  <a:cubicBezTo>
                    <a:pt x="453" y="12"/>
                    <a:pt x="442" y="0"/>
                    <a:pt x="383" y="7"/>
                  </a:cubicBezTo>
                  <a:cubicBezTo>
                    <a:pt x="341" y="10"/>
                    <a:pt x="293" y="21"/>
                    <a:pt x="251" y="31"/>
                  </a:cubicBezTo>
                  <a:cubicBezTo>
                    <a:pt x="192" y="48"/>
                    <a:pt x="0" y="132"/>
                    <a:pt x="18" y="194"/>
                  </a:cubicBezTo>
                  <a:cubicBezTo>
                    <a:pt x="32" y="268"/>
                    <a:pt x="227" y="392"/>
                    <a:pt x="297" y="406"/>
                  </a:cubicBezTo>
                  <a:lnTo>
                    <a:pt x="312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3225685" y="4669002"/>
              <a:ext cx="497130" cy="448365"/>
            </a:xfrm>
            <a:custGeom>
              <a:avLst/>
              <a:gdLst>
                <a:gd name="T0" fmla="*/ 204 w 297"/>
                <a:gd name="T1" fmla="*/ 268 h 268"/>
                <a:gd name="T2" fmla="*/ 291 w 297"/>
                <a:gd name="T3" fmla="*/ 44 h 268"/>
                <a:gd name="T4" fmla="*/ 251 w 297"/>
                <a:gd name="T5" fmla="*/ 4 h 268"/>
                <a:gd name="T6" fmla="*/ 164 w 297"/>
                <a:gd name="T7" fmla="*/ 20 h 268"/>
                <a:gd name="T8" fmla="*/ 11 w 297"/>
                <a:gd name="T9" fmla="*/ 128 h 268"/>
                <a:gd name="T10" fmla="*/ 194 w 297"/>
                <a:gd name="T11" fmla="*/ 266 h 268"/>
                <a:gd name="T12" fmla="*/ 204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204" y="268"/>
                  </a:moveTo>
                  <a:cubicBezTo>
                    <a:pt x="257" y="204"/>
                    <a:pt x="280" y="122"/>
                    <a:pt x="291" y="44"/>
                  </a:cubicBezTo>
                  <a:cubicBezTo>
                    <a:pt x="297" y="8"/>
                    <a:pt x="290" y="0"/>
                    <a:pt x="251" y="4"/>
                  </a:cubicBezTo>
                  <a:cubicBezTo>
                    <a:pt x="224" y="7"/>
                    <a:pt x="192" y="13"/>
                    <a:pt x="164" y="20"/>
                  </a:cubicBezTo>
                  <a:cubicBezTo>
                    <a:pt x="126" y="32"/>
                    <a:pt x="0" y="87"/>
                    <a:pt x="11" y="128"/>
                  </a:cubicBezTo>
                  <a:cubicBezTo>
                    <a:pt x="21" y="175"/>
                    <a:pt x="149" y="257"/>
                    <a:pt x="194" y="266"/>
                  </a:cubicBezTo>
                  <a:lnTo>
                    <a:pt x="204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1616446" y="4549799"/>
              <a:ext cx="758563" cy="682707"/>
            </a:xfrm>
            <a:custGeom>
              <a:avLst/>
              <a:gdLst>
                <a:gd name="T0" fmla="*/ 141 w 453"/>
                <a:gd name="T1" fmla="*/ 408 h 408"/>
                <a:gd name="T2" fmla="*/ 8 w 453"/>
                <a:gd name="T3" fmla="*/ 68 h 408"/>
                <a:gd name="T4" fmla="*/ 70 w 453"/>
                <a:gd name="T5" fmla="*/ 7 h 408"/>
                <a:gd name="T6" fmla="*/ 202 w 453"/>
                <a:gd name="T7" fmla="*/ 31 h 408"/>
                <a:gd name="T8" fmla="*/ 435 w 453"/>
                <a:gd name="T9" fmla="*/ 194 h 408"/>
                <a:gd name="T10" fmla="*/ 156 w 453"/>
                <a:gd name="T11" fmla="*/ 406 h 408"/>
                <a:gd name="T12" fmla="*/ 141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141" y="408"/>
                  </a:moveTo>
                  <a:cubicBezTo>
                    <a:pt x="61" y="310"/>
                    <a:pt x="25" y="186"/>
                    <a:pt x="8" y="68"/>
                  </a:cubicBezTo>
                  <a:cubicBezTo>
                    <a:pt x="0" y="12"/>
                    <a:pt x="11" y="0"/>
                    <a:pt x="70" y="7"/>
                  </a:cubicBezTo>
                  <a:cubicBezTo>
                    <a:pt x="112" y="10"/>
                    <a:pt x="160" y="21"/>
                    <a:pt x="202" y="31"/>
                  </a:cubicBezTo>
                  <a:cubicBezTo>
                    <a:pt x="261" y="48"/>
                    <a:pt x="453" y="132"/>
                    <a:pt x="435" y="194"/>
                  </a:cubicBezTo>
                  <a:cubicBezTo>
                    <a:pt x="421" y="268"/>
                    <a:pt x="226" y="392"/>
                    <a:pt x="156" y="406"/>
                  </a:cubicBezTo>
                  <a:lnTo>
                    <a:pt x="141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743777" y="4669002"/>
              <a:ext cx="497130" cy="448365"/>
            </a:xfrm>
            <a:custGeom>
              <a:avLst/>
              <a:gdLst>
                <a:gd name="T0" fmla="*/ 93 w 297"/>
                <a:gd name="T1" fmla="*/ 268 h 268"/>
                <a:gd name="T2" fmla="*/ 6 w 297"/>
                <a:gd name="T3" fmla="*/ 44 h 268"/>
                <a:gd name="T4" fmla="*/ 46 w 297"/>
                <a:gd name="T5" fmla="*/ 4 h 268"/>
                <a:gd name="T6" fmla="*/ 133 w 297"/>
                <a:gd name="T7" fmla="*/ 20 h 268"/>
                <a:gd name="T8" fmla="*/ 286 w 297"/>
                <a:gd name="T9" fmla="*/ 128 h 268"/>
                <a:gd name="T10" fmla="*/ 103 w 297"/>
                <a:gd name="T11" fmla="*/ 266 h 268"/>
                <a:gd name="T12" fmla="*/ 93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93" y="268"/>
                  </a:moveTo>
                  <a:cubicBezTo>
                    <a:pt x="40" y="204"/>
                    <a:pt x="17" y="122"/>
                    <a:pt x="6" y="44"/>
                  </a:cubicBezTo>
                  <a:cubicBezTo>
                    <a:pt x="0" y="8"/>
                    <a:pt x="7" y="0"/>
                    <a:pt x="46" y="4"/>
                  </a:cubicBezTo>
                  <a:cubicBezTo>
                    <a:pt x="73" y="7"/>
                    <a:pt x="105" y="13"/>
                    <a:pt x="133" y="20"/>
                  </a:cubicBezTo>
                  <a:cubicBezTo>
                    <a:pt x="171" y="32"/>
                    <a:pt x="297" y="87"/>
                    <a:pt x="286" y="128"/>
                  </a:cubicBezTo>
                  <a:cubicBezTo>
                    <a:pt x="276" y="175"/>
                    <a:pt x="148" y="257"/>
                    <a:pt x="103" y="266"/>
                  </a:cubicBezTo>
                  <a:lnTo>
                    <a:pt x="93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1764095" y="4662229"/>
              <a:ext cx="1934337" cy="19329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2154214" y="5710672"/>
              <a:ext cx="1155455" cy="770755"/>
            </a:xfrm>
            <a:custGeom>
              <a:avLst/>
              <a:gdLst>
                <a:gd name="T0" fmla="*/ 673 w 690"/>
                <a:gd name="T1" fmla="*/ 0 h 460"/>
                <a:gd name="T2" fmla="*/ 675 w 690"/>
                <a:gd name="T3" fmla="*/ 38 h 460"/>
                <a:gd name="T4" fmla="*/ 341 w 690"/>
                <a:gd name="T5" fmla="*/ 372 h 460"/>
                <a:gd name="T6" fmla="*/ 7 w 690"/>
                <a:gd name="T7" fmla="*/ 38 h 460"/>
                <a:gd name="T8" fmla="*/ 7 w 690"/>
                <a:gd name="T9" fmla="*/ 36 h 460"/>
                <a:gd name="T10" fmla="*/ 0 w 690"/>
                <a:gd name="T11" fmla="*/ 107 h 460"/>
                <a:gd name="T12" fmla="*/ 345 w 690"/>
                <a:gd name="T13" fmla="*/ 460 h 460"/>
                <a:gd name="T14" fmla="*/ 690 w 690"/>
                <a:gd name="T15" fmla="*/ 107 h 460"/>
                <a:gd name="T16" fmla="*/ 673 w 690"/>
                <a:gd name="T1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460">
                  <a:moveTo>
                    <a:pt x="673" y="0"/>
                  </a:moveTo>
                  <a:cubicBezTo>
                    <a:pt x="675" y="12"/>
                    <a:pt x="675" y="25"/>
                    <a:pt x="675" y="38"/>
                  </a:cubicBezTo>
                  <a:cubicBezTo>
                    <a:pt x="675" y="223"/>
                    <a:pt x="526" y="372"/>
                    <a:pt x="341" y="372"/>
                  </a:cubicBezTo>
                  <a:cubicBezTo>
                    <a:pt x="157" y="372"/>
                    <a:pt x="7" y="223"/>
                    <a:pt x="7" y="38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2" y="59"/>
                    <a:pt x="0" y="83"/>
                    <a:pt x="0" y="107"/>
                  </a:cubicBezTo>
                  <a:cubicBezTo>
                    <a:pt x="0" y="302"/>
                    <a:pt x="154" y="460"/>
                    <a:pt x="345" y="460"/>
                  </a:cubicBezTo>
                  <a:cubicBezTo>
                    <a:pt x="535" y="460"/>
                    <a:pt x="690" y="302"/>
                    <a:pt x="690" y="107"/>
                  </a:cubicBezTo>
                  <a:cubicBezTo>
                    <a:pt x="690" y="70"/>
                    <a:pt x="684" y="34"/>
                    <a:pt x="67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Oval 75"/>
            <p:cNvSpPr>
              <a:spLocks noChangeArrowheads="1"/>
            </p:cNvSpPr>
            <p:nvPr/>
          </p:nvSpPr>
          <p:spPr bwMode="auto">
            <a:xfrm>
              <a:off x="2166405" y="5216251"/>
              <a:ext cx="1117527" cy="1117527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2417002" y="5632107"/>
              <a:ext cx="131394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417002" y="5793302"/>
              <a:ext cx="131394" cy="161195"/>
            </a:xfrm>
            <a:custGeom>
              <a:avLst/>
              <a:gdLst>
                <a:gd name="T0" fmla="*/ 78 w 78"/>
                <a:gd name="T1" fmla="*/ 0 h 96"/>
                <a:gd name="T2" fmla="*/ 39 w 78"/>
                <a:gd name="T3" fmla="*/ 95 h 96"/>
                <a:gd name="T4" fmla="*/ 0 w 78"/>
                <a:gd name="T5" fmla="*/ 0 h 96"/>
                <a:gd name="T6" fmla="*/ 0 w 78"/>
                <a:gd name="T7" fmla="*/ 1 h 96"/>
                <a:gd name="T8" fmla="*/ 39 w 78"/>
                <a:gd name="T9" fmla="*/ 96 h 96"/>
                <a:gd name="T10" fmla="*/ 78 w 78"/>
                <a:gd name="T11" fmla="*/ 1 h 96"/>
                <a:gd name="T12" fmla="*/ 78 w 78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6">
                  <a:moveTo>
                    <a:pt x="78" y="0"/>
                  </a:moveTo>
                  <a:cubicBezTo>
                    <a:pt x="77" y="52"/>
                    <a:pt x="60" y="95"/>
                    <a:pt x="39" y="95"/>
                  </a:cubicBezTo>
                  <a:cubicBezTo>
                    <a:pt x="18" y="95"/>
                    <a:pt x="0" y="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8" y="53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417002" y="5774337"/>
              <a:ext cx="131394" cy="177450"/>
            </a:xfrm>
            <a:custGeom>
              <a:avLst/>
              <a:gdLst>
                <a:gd name="T0" fmla="*/ 77 w 78"/>
                <a:gd name="T1" fmla="*/ 0 h 106"/>
                <a:gd name="T2" fmla="*/ 39 w 78"/>
                <a:gd name="T3" fmla="*/ 84 h 106"/>
                <a:gd name="T4" fmla="*/ 0 w 78"/>
                <a:gd name="T5" fmla="*/ 0 h 106"/>
                <a:gd name="T6" fmla="*/ 0 w 78"/>
                <a:gd name="T7" fmla="*/ 11 h 106"/>
                <a:gd name="T8" fmla="*/ 39 w 78"/>
                <a:gd name="T9" fmla="*/ 106 h 106"/>
                <a:gd name="T10" fmla="*/ 78 w 78"/>
                <a:gd name="T11" fmla="*/ 11 h 106"/>
                <a:gd name="T12" fmla="*/ 77 w 78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06">
                  <a:moveTo>
                    <a:pt x="77" y="0"/>
                  </a:moveTo>
                  <a:cubicBezTo>
                    <a:pt x="75" y="47"/>
                    <a:pt x="59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8" y="106"/>
                    <a:pt x="39" y="106"/>
                  </a:cubicBezTo>
                  <a:cubicBezTo>
                    <a:pt x="60" y="106"/>
                    <a:pt x="77" y="63"/>
                    <a:pt x="78" y="11"/>
                  </a:cubicBezTo>
                  <a:cubicBezTo>
                    <a:pt x="78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Oval 79"/>
            <p:cNvSpPr>
              <a:spLocks noChangeArrowheads="1"/>
            </p:cNvSpPr>
            <p:nvPr/>
          </p:nvSpPr>
          <p:spPr bwMode="auto">
            <a:xfrm>
              <a:off x="2915486" y="5632107"/>
              <a:ext cx="130039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915486" y="5793302"/>
              <a:ext cx="130039" cy="161195"/>
            </a:xfrm>
            <a:custGeom>
              <a:avLst/>
              <a:gdLst>
                <a:gd name="T0" fmla="*/ 0 w 77"/>
                <a:gd name="T1" fmla="*/ 0 h 96"/>
                <a:gd name="T2" fmla="*/ 0 w 77"/>
                <a:gd name="T3" fmla="*/ 1 h 96"/>
                <a:gd name="T4" fmla="*/ 39 w 77"/>
                <a:gd name="T5" fmla="*/ 96 h 96"/>
                <a:gd name="T6" fmla="*/ 77 w 77"/>
                <a:gd name="T7" fmla="*/ 1 h 96"/>
                <a:gd name="T8" fmla="*/ 77 w 77"/>
                <a:gd name="T9" fmla="*/ 0 h 96"/>
                <a:gd name="T10" fmla="*/ 39 w 77"/>
                <a:gd name="T11" fmla="*/ 95 h 96"/>
                <a:gd name="T12" fmla="*/ 0 w 77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7" y="53"/>
                    <a:pt x="77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52"/>
                    <a:pt x="60" y="95"/>
                    <a:pt x="39" y="95"/>
                  </a:cubicBezTo>
                  <a:cubicBezTo>
                    <a:pt x="17" y="95"/>
                    <a:pt x="0" y="52"/>
                    <a:pt x="0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915486" y="5774337"/>
              <a:ext cx="130039" cy="177450"/>
            </a:xfrm>
            <a:custGeom>
              <a:avLst/>
              <a:gdLst>
                <a:gd name="T0" fmla="*/ 77 w 77"/>
                <a:gd name="T1" fmla="*/ 0 h 106"/>
                <a:gd name="T2" fmla="*/ 39 w 77"/>
                <a:gd name="T3" fmla="*/ 84 h 106"/>
                <a:gd name="T4" fmla="*/ 0 w 77"/>
                <a:gd name="T5" fmla="*/ 0 h 106"/>
                <a:gd name="T6" fmla="*/ 0 w 77"/>
                <a:gd name="T7" fmla="*/ 11 h 106"/>
                <a:gd name="T8" fmla="*/ 39 w 77"/>
                <a:gd name="T9" fmla="*/ 106 h 106"/>
                <a:gd name="T10" fmla="*/ 77 w 77"/>
                <a:gd name="T11" fmla="*/ 11 h 106"/>
                <a:gd name="T12" fmla="*/ 77 w 77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06">
                  <a:moveTo>
                    <a:pt x="77" y="0"/>
                  </a:moveTo>
                  <a:cubicBezTo>
                    <a:pt x="75" y="47"/>
                    <a:pt x="58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7" y="106"/>
                    <a:pt x="39" y="106"/>
                  </a:cubicBezTo>
                  <a:cubicBezTo>
                    <a:pt x="60" y="106"/>
                    <a:pt x="77" y="63"/>
                    <a:pt x="77" y="11"/>
                  </a:cubicBezTo>
                  <a:cubicBezTo>
                    <a:pt x="77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072939" y="5317845"/>
              <a:ext cx="138167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3236521" y="5317845"/>
              <a:ext cx="139521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658117" y="4662229"/>
              <a:ext cx="146294" cy="307489"/>
            </a:xfrm>
            <a:custGeom>
              <a:avLst/>
              <a:gdLst>
                <a:gd name="T0" fmla="*/ 87 w 87"/>
                <a:gd name="T1" fmla="*/ 184 h 184"/>
                <a:gd name="T2" fmla="*/ 87 w 87"/>
                <a:gd name="T3" fmla="*/ 1 h 184"/>
                <a:gd name="T4" fmla="*/ 43 w 87"/>
                <a:gd name="T5" fmla="*/ 0 h 184"/>
                <a:gd name="T6" fmla="*/ 0 w 87"/>
                <a:gd name="T7" fmla="*/ 1 h 184"/>
                <a:gd name="T8" fmla="*/ 0 w 87"/>
                <a:gd name="T9" fmla="*/ 183 h 184"/>
                <a:gd name="T10" fmla="*/ 87 w 87"/>
                <a:gd name="T11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84">
                  <a:moveTo>
                    <a:pt x="87" y="18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72" y="0"/>
                    <a:pt x="58" y="0"/>
                    <a:pt x="43" y="0"/>
                  </a:cubicBezTo>
                  <a:cubicBezTo>
                    <a:pt x="28" y="0"/>
                    <a:pt x="14" y="0"/>
                    <a:pt x="0" y="1"/>
                  </a:cubicBezTo>
                  <a:cubicBezTo>
                    <a:pt x="0" y="183"/>
                    <a:pt x="0" y="183"/>
                    <a:pt x="0" y="183"/>
                  </a:cubicBezTo>
                  <a:lnTo>
                    <a:pt x="87" y="1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2658117" y="4907407"/>
              <a:ext cx="146294" cy="623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2028238" y="5281271"/>
              <a:ext cx="226214" cy="212669"/>
            </a:xfrm>
            <a:custGeom>
              <a:avLst/>
              <a:gdLst>
                <a:gd name="T0" fmla="*/ 68 w 135"/>
                <a:gd name="T1" fmla="*/ 105 h 127"/>
                <a:gd name="T2" fmla="*/ 26 w 135"/>
                <a:gd name="T3" fmla="*/ 63 h 127"/>
                <a:gd name="T4" fmla="*/ 68 w 135"/>
                <a:gd name="T5" fmla="*/ 22 h 127"/>
                <a:gd name="T6" fmla="*/ 109 w 135"/>
                <a:gd name="T7" fmla="*/ 63 h 127"/>
                <a:gd name="T8" fmla="*/ 68 w 135"/>
                <a:gd name="T9" fmla="*/ 105 h 127"/>
                <a:gd name="T10" fmla="*/ 68 w 135"/>
                <a:gd name="T11" fmla="*/ 0 h 127"/>
                <a:gd name="T12" fmla="*/ 0 w 135"/>
                <a:gd name="T13" fmla="*/ 64 h 127"/>
                <a:gd name="T14" fmla="*/ 68 w 135"/>
                <a:gd name="T15" fmla="*/ 127 h 127"/>
                <a:gd name="T16" fmla="*/ 135 w 135"/>
                <a:gd name="T17" fmla="*/ 64 h 127"/>
                <a:gd name="T18" fmla="*/ 68 w 135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27">
                  <a:moveTo>
                    <a:pt x="68" y="105"/>
                  </a:moveTo>
                  <a:cubicBezTo>
                    <a:pt x="45" y="105"/>
                    <a:pt x="26" y="87"/>
                    <a:pt x="26" y="63"/>
                  </a:cubicBezTo>
                  <a:cubicBezTo>
                    <a:pt x="26" y="40"/>
                    <a:pt x="45" y="22"/>
                    <a:pt x="68" y="22"/>
                  </a:cubicBezTo>
                  <a:cubicBezTo>
                    <a:pt x="91" y="22"/>
                    <a:pt x="109" y="40"/>
                    <a:pt x="109" y="63"/>
                  </a:cubicBezTo>
                  <a:cubicBezTo>
                    <a:pt x="109" y="87"/>
                    <a:pt x="91" y="105"/>
                    <a:pt x="68" y="105"/>
                  </a:cubicBezTo>
                  <a:moveTo>
                    <a:pt x="68" y="0"/>
                  </a:moveTo>
                  <a:cubicBezTo>
                    <a:pt x="31" y="0"/>
                    <a:pt x="0" y="29"/>
                    <a:pt x="0" y="64"/>
                  </a:cubicBezTo>
                  <a:cubicBezTo>
                    <a:pt x="0" y="98"/>
                    <a:pt x="31" y="127"/>
                    <a:pt x="68" y="127"/>
                  </a:cubicBezTo>
                  <a:cubicBezTo>
                    <a:pt x="105" y="127"/>
                    <a:pt x="135" y="98"/>
                    <a:pt x="135" y="64"/>
                  </a:cubicBezTo>
                  <a:cubicBezTo>
                    <a:pt x="135" y="29"/>
                    <a:pt x="105" y="0"/>
                    <a:pt x="68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2072939" y="5317845"/>
              <a:ext cx="138167" cy="139522"/>
            </a:xfrm>
            <a:custGeom>
              <a:avLst/>
              <a:gdLst>
                <a:gd name="T0" fmla="*/ 65 w 83"/>
                <a:gd name="T1" fmla="*/ 42 h 83"/>
                <a:gd name="T2" fmla="*/ 56 w 83"/>
                <a:gd name="T3" fmla="*/ 33 h 83"/>
                <a:gd name="T4" fmla="*/ 65 w 83"/>
                <a:gd name="T5" fmla="*/ 24 h 83"/>
                <a:gd name="T6" fmla="*/ 74 w 83"/>
                <a:gd name="T7" fmla="*/ 33 h 83"/>
                <a:gd name="T8" fmla="*/ 65 w 83"/>
                <a:gd name="T9" fmla="*/ 42 h 83"/>
                <a:gd name="T10" fmla="*/ 42 w 83"/>
                <a:gd name="T11" fmla="*/ 0 h 83"/>
                <a:gd name="T12" fmla="*/ 0 w 83"/>
                <a:gd name="T13" fmla="*/ 41 h 83"/>
                <a:gd name="T14" fmla="*/ 42 w 83"/>
                <a:gd name="T15" fmla="*/ 83 h 83"/>
                <a:gd name="T16" fmla="*/ 83 w 83"/>
                <a:gd name="T17" fmla="*/ 41 h 83"/>
                <a:gd name="T18" fmla="*/ 42 w 83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3" y="65"/>
                    <a:pt x="83" y="41"/>
                  </a:cubicBezTo>
                  <a:cubicBezTo>
                    <a:pt x="83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3194529" y="5281271"/>
              <a:ext cx="223505" cy="212669"/>
            </a:xfrm>
            <a:custGeom>
              <a:avLst/>
              <a:gdLst>
                <a:gd name="T0" fmla="*/ 67 w 134"/>
                <a:gd name="T1" fmla="*/ 105 h 127"/>
                <a:gd name="T2" fmla="*/ 25 w 134"/>
                <a:gd name="T3" fmla="*/ 63 h 127"/>
                <a:gd name="T4" fmla="*/ 67 w 134"/>
                <a:gd name="T5" fmla="*/ 22 h 127"/>
                <a:gd name="T6" fmla="*/ 109 w 134"/>
                <a:gd name="T7" fmla="*/ 63 h 127"/>
                <a:gd name="T8" fmla="*/ 67 w 134"/>
                <a:gd name="T9" fmla="*/ 105 h 127"/>
                <a:gd name="T10" fmla="*/ 67 w 134"/>
                <a:gd name="T11" fmla="*/ 0 h 127"/>
                <a:gd name="T12" fmla="*/ 0 w 134"/>
                <a:gd name="T13" fmla="*/ 64 h 127"/>
                <a:gd name="T14" fmla="*/ 67 w 134"/>
                <a:gd name="T15" fmla="*/ 127 h 127"/>
                <a:gd name="T16" fmla="*/ 134 w 134"/>
                <a:gd name="T17" fmla="*/ 64 h 127"/>
                <a:gd name="T18" fmla="*/ 67 w 134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27">
                  <a:moveTo>
                    <a:pt x="67" y="105"/>
                  </a:moveTo>
                  <a:cubicBezTo>
                    <a:pt x="44" y="105"/>
                    <a:pt x="25" y="87"/>
                    <a:pt x="25" y="63"/>
                  </a:cubicBezTo>
                  <a:cubicBezTo>
                    <a:pt x="25" y="40"/>
                    <a:pt x="44" y="22"/>
                    <a:pt x="67" y="22"/>
                  </a:cubicBezTo>
                  <a:cubicBezTo>
                    <a:pt x="90" y="22"/>
                    <a:pt x="109" y="40"/>
                    <a:pt x="109" y="63"/>
                  </a:cubicBezTo>
                  <a:cubicBezTo>
                    <a:pt x="109" y="87"/>
                    <a:pt x="90" y="105"/>
                    <a:pt x="67" y="105"/>
                  </a:cubicBezTo>
                  <a:moveTo>
                    <a:pt x="67" y="0"/>
                  </a:moveTo>
                  <a:cubicBezTo>
                    <a:pt x="30" y="0"/>
                    <a:pt x="0" y="29"/>
                    <a:pt x="0" y="64"/>
                  </a:cubicBezTo>
                  <a:cubicBezTo>
                    <a:pt x="0" y="98"/>
                    <a:pt x="30" y="127"/>
                    <a:pt x="67" y="127"/>
                  </a:cubicBezTo>
                  <a:cubicBezTo>
                    <a:pt x="104" y="127"/>
                    <a:pt x="134" y="98"/>
                    <a:pt x="134" y="64"/>
                  </a:cubicBezTo>
                  <a:cubicBezTo>
                    <a:pt x="134" y="29"/>
                    <a:pt x="104" y="0"/>
                    <a:pt x="67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3236521" y="5317845"/>
              <a:ext cx="139521" cy="139522"/>
            </a:xfrm>
            <a:custGeom>
              <a:avLst/>
              <a:gdLst>
                <a:gd name="T0" fmla="*/ 65 w 84"/>
                <a:gd name="T1" fmla="*/ 42 h 83"/>
                <a:gd name="T2" fmla="*/ 56 w 84"/>
                <a:gd name="T3" fmla="*/ 33 h 83"/>
                <a:gd name="T4" fmla="*/ 65 w 84"/>
                <a:gd name="T5" fmla="*/ 24 h 83"/>
                <a:gd name="T6" fmla="*/ 74 w 84"/>
                <a:gd name="T7" fmla="*/ 33 h 83"/>
                <a:gd name="T8" fmla="*/ 65 w 84"/>
                <a:gd name="T9" fmla="*/ 42 h 83"/>
                <a:gd name="T10" fmla="*/ 42 w 84"/>
                <a:gd name="T11" fmla="*/ 0 h 83"/>
                <a:gd name="T12" fmla="*/ 0 w 84"/>
                <a:gd name="T13" fmla="*/ 41 h 83"/>
                <a:gd name="T14" fmla="*/ 42 w 84"/>
                <a:gd name="T15" fmla="*/ 83 h 83"/>
                <a:gd name="T16" fmla="*/ 84 w 84"/>
                <a:gd name="T17" fmla="*/ 41 h 83"/>
                <a:gd name="T18" fmla="*/ 42 w 84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1"/>
                  </a:cubicBezTo>
                  <a:cubicBezTo>
                    <a:pt x="84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369548" y="601528"/>
            <a:ext cx="6404959" cy="1273405"/>
            <a:chOff x="1826065" y="733588"/>
            <a:chExt cx="8539937" cy="1697884"/>
          </a:xfrm>
        </p:grpSpPr>
        <p:sp>
          <p:nvSpPr>
            <p:cNvPr id="96" name="TextBox 95"/>
            <p:cNvSpPr txBox="1"/>
            <p:nvPr/>
          </p:nvSpPr>
          <p:spPr>
            <a:xfrm>
              <a:off x="1826065" y="733588"/>
              <a:ext cx="8539937" cy="1559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Salary Question: </a:t>
              </a:r>
            </a:p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When Should We Answer It?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5267984" y="238586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Diamond 97"/>
            <p:cNvSpPr/>
            <p:nvPr/>
          </p:nvSpPr>
          <p:spPr>
            <a:xfrm flipV="1">
              <a:off x="5925321" y="2342894"/>
              <a:ext cx="88575" cy="8857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Diamond 98"/>
            <p:cNvSpPr/>
            <p:nvPr/>
          </p:nvSpPr>
          <p:spPr>
            <a:xfrm flipV="1">
              <a:off x="6051713" y="2342897"/>
              <a:ext cx="88575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Diamond 99"/>
            <p:cNvSpPr/>
            <p:nvPr/>
          </p:nvSpPr>
          <p:spPr>
            <a:xfrm flipV="1">
              <a:off x="6172720" y="2342898"/>
              <a:ext cx="88575" cy="88574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6288264" y="2380410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119" name="Rectangle 11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86077" y="3097390"/>
            <a:ext cx="4672088" cy="633503"/>
            <a:chOff x="2986077" y="3097390"/>
            <a:chExt cx="4672088" cy="633503"/>
          </a:xfrm>
        </p:grpSpPr>
        <p:sp>
          <p:nvSpPr>
            <p:cNvPr id="104" name="Rounded Rectangle 103"/>
            <p:cNvSpPr/>
            <p:nvPr/>
          </p:nvSpPr>
          <p:spPr>
            <a:xfrm>
              <a:off x="3858270" y="3106841"/>
              <a:ext cx="572188" cy="57218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34644" y="3097390"/>
              <a:ext cx="3123521" cy="512434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 smtClean="0">
                  <a:solidFill>
                    <a:schemeClr val="accent5"/>
                  </a:solidFill>
                  <a:cs typeface="Lato Regular"/>
                </a:rPr>
                <a:t>Early in the process</a:t>
              </a:r>
              <a:endParaRPr lang="id-ID" sz="2400" b="1" dirty="0">
                <a:solidFill>
                  <a:schemeClr val="accent5"/>
                </a:solidFill>
                <a:cs typeface="Lato Regular"/>
              </a:endParaRPr>
            </a:p>
          </p:txBody>
        </p:sp>
        <p:sp>
          <p:nvSpPr>
            <p:cNvPr id="111" name="Down Arrow 110"/>
            <p:cNvSpPr/>
            <p:nvPr/>
          </p:nvSpPr>
          <p:spPr>
            <a:xfrm rot="15189144">
              <a:off x="3171243" y="3182253"/>
              <a:ext cx="363474" cy="73380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reeform 31"/>
            <p:cNvSpPr>
              <a:spLocks noChangeArrowheads="1"/>
            </p:cNvSpPr>
            <p:nvPr/>
          </p:nvSpPr>
          <p:spPr bwMode="auto">
            <a:xfrm>
              <a:off x="3978199" y="3221127"/>
              <a:ext cx="323525" cy="333156"/>
            </a:xfrm>
            <a:custGeom>
              <a:avLst/>
              <a:gdLst>
                <a:gd name="T0" fmla="*/ 142375 w 619"/>
                <a:gd name="T1" fmla="*/ 105984 h 634"/>
                <a:gd name="T2" fmla="*/ 142375 w 619"/>
                <a:gd name="T3" fmla="*/ 105984 h 634"/>
                <a:gd name="T4" fmla="*/ 89657 w 619"/>
                <a:gd name="T5" fmla="*/ 52992 h 634"/>
                <a:gd name="T6" fmla="*/ 79257 w 619"/>
                <a:gd name="T7" fmla="*/ 52992 h 634"/>
                <a:gd name="T8" fmla="*/ 79257 w 619"/>
                <a:gd name="T9" fmla="*/ 63446 h 634"/>
                <a:gd name="T10" fmla="*/ 126596 w 619"/>
                <a:gd name="T11" fmla="*/ 111392 h 634"/>
                <a:gd name="T12" fmla="*/ 79257 w 619"/>
                <a:gd name="T13" fmla="*/ 164384 h 634"/>
                <a:gd name="T14" fmla="*/ 79257 w 619"/>
                <a:gd name="T15" fmla="*/ 174838 h 634"/>
                <a:gd name="T16" fmla="*/ 89657 w 619"/>
                <a:gd name="T17" fmla="*/ 174838 h 634"/>
                <a:gd name="T18" fmla="*/ 142375 w 619"/>
                <a:gd name="T19" fmla="*/ 121846 h 634"/>
                <a:gd name="T20" fmla="*/ 142375 w 619"/>
                <a:gd name="T21" fmla="*/ 111392 h 634"/>
                <a:gd name="T22" fmla="*/ 142375 w 619"/>
                <a:gd name="T23" fmla="*/ 105984 h 634"/>
                <a:gd name="T24" fmla="*/ 110816 w 619"/>
                <a:gd name="T25" fmla="*/ 0 h 634"/>
                <a:gd name="T26" fmla="*/ 110816 w 619"/>
                <a:gd name="T27" fmla="*/ 0 h 634"/>
                <a:gd name="T28" fmla="*/ 0 w 619"/>
                <a:gd name="T29" fmla="*/ 111392 h 634"/>
                <a:gd name="T30" fmla="*/ 110816 w 619"/>
                <a:gd name="T31" fmla="*/ 228191 h 634"/>
                <a:gd name="T32" fmla="*/ 221632 w 619"/>
                <a:gd name="T33" fmla="*/ 111392 h 634"/>
                <a:gd name="T34" fmla="*/ 110816 w 619"/>
                <a:gd name="T35" fmla="*/ 0 h 634"/>
                <a:gd name="T36" fmla="*/ 110816 w 619"/>
                <a:gd name="T37" fmla="*/ 212329 h 634"/>
                <a:gd name="T38" fmla="*/ 110816 w 619"/>
                <a:gd name="T39" fmla="*/ 212329 h 634"/>
                <a:gd name="T40" fmla="*/ 10400 w 619"/>
                <a:gd name="T41" fmla="*/ 111392 h 634"/>
                <a:gd name="T42" fmla="*/ 110816 w 619"/>
                <a:gd name="T43" fmla="*/ 15862 h 634"/>
                <a:gd name="T44" fmla="*/ 211232 w 619"/>
                <a:gd name="T45" fmla="*/ 111392 h 634"/>
                <a:gd name="T46" fmla="*/ 110816 w 619"/>
                <a:gd name="T47" fmla="*/ 212329 h 6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19" h="634">
                  <a:moveTo>
                    <a:pt x="397" y="294"/>
                  </a:moveTo>
                  <a:lnTo>
                    <a:pt x="397" y="294"/>
                  </a:lnTo>
                  <a:cubicBezTo>
                    <a:pt x="250" y="147"/>
                    <a:pt x="250" y="147"/>
                    <a:pt x="250" y="147"/>
                  </a:cubicBezTo>
                  <a:cubicBezTo>
                    <a:pt x="235" y="132"/>
                    <a:pt x="221" y="132"/>
                    <a:pt x="221" y="147"/>
                  </a:cubicBezTo>
                  <a:cubicBezTo>
                    <a:pt x="206" y="147"/>
                    <a:pt x="206" y="162"/>
                    <a:pt x="221" y="176"/>
                  </a:cubicBezTo>
                  <a:cubicBezTo>
                    <a:pt x="353" y="309"/>
                    <a:pt x="353" y="309"/>
                    <a:pt x="353" y="309"/>
                  </a:cubicBezTo>
                  <a:cubicBezTo>
                    <a:pt x="221" y="456"/>
                    <a:pt x="221" y="456"/>
                    <a:pt x="221" y="456"/>
                  </a:cubicBezTo>
                  <a:cubicBezTo>
                    <a:pt x="206" y="456"/>
                    <a:pt x="206" y="471"/>
                    <a:pt x="221" y="485"/>
                  </a:cubicBezTo>
                  <a:cubicBezTo>
                    <a:pt x="221" y="485"/>
                    <a:pt x="235" y="485"/>
                    <a:pt x="250" y="485"/>
                  </a:cubicBezTo>
                  <a:cubicBezTo>
                    <a:pt x="397" y="338"/>
                    <a:pt x="397" y="338"/>
                    <a:pt x="397" y="338"/>
                  </a:cubicBezTo>
                  <a:cubicBezTo>
                    <a:pt x="397" y="324"/>
                    <a:pt x="397" y="324"/>
                    <a:pt x="397" y="309"/>
                  </a:cubicBezTo>
                  <a:lnTo>
                    <a:pt x="397" y="294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cubicBezTo>
                    <a:pt x="132" y="0"/>
                    <a:pt x="0" y="147"/>
                    <a:pt x="0" y="309"/>
                  </a:cubicBezTo>
                  <a:cubicBezTo>
                    <a:pt x="0" y="485"/>
                    <a:pt x="132" y="633"/>
                    <a:pt x="309" y="633"/>
                  </a:cubicBezTo>
                  <a:cubicBezTo>
                    <a:pt x="486" y="633"/>
                    <a:pt x="618" y="485"/>
                    <a:pt x="618" y="309"/>
                  </a:cubicBezTo>
                  <a:cubicBezTo>
                    <a:pt x="618" y="147"/>
                    <a:pt x="486" y="0"/>
                    <a:pt x="309" y="0"/>
                  </a:cubicBezTo>
                  <a:close/>
                  <a:moveTo>
                    <a:pt x="309" y="589"/>
                  </a:moveTo>
                  <a:lnTo>
                    <a:pt x="309" y="589"/>
                  </a:lnTo>
                  <a:cubicBezTo>
                    <a:pt x="162" y="589"/>
                    <a:pt x="29" y="471"/>
                    <a:pt x="29" y="309"/>
                  </a:cubicBezTo>
                  <a:cubicBezTo>
                    <a:pt x="29" y="162"/>
                    <a:pt x="162" y="44"/>
                    <a:pt x="309" y="44"/>
                  </a:cubicBezTo>
                  <a:cubicBezTo>
                    <a:pt x="456" y="44"/>
                    <a:pt x="589" y="162"/>
                    <a:pt x="589" y="309"/>
                  </a:cubicBezTo>
                  <a:cubicBezTo>
                    <a:pt x="589" y="471"/>
                    <a:pt x="456" y="589"/>
                    <a:pt x="309" y="5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69751" y="3933316"/>
            <a:ext cx="5892310" cy="595324"/>
            <a:chOff x="2969751" y="3933316"/>
            <a:chExt cx="5892310" cy="595324"/>
          </a:xfrm>
        </p:grpSpPr>
        <p:sp>
          <p:nvSpPr>
            <p:cNvPr id="106" name="Rounded Rectangle 105"/>
            <p:cNvSpPr/>
            <p:nvPr/>
          </p:nvSpPr>
          <p:spPr>
            <a:xfrm>
              <a:off x="3874596" y="3956452"/>
              <a:ext cx="572188" cy="57218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550971" y="3947001"/>
              <a:ext cx="4311090" cy="530900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2500" b="1" dirty="0" smtClean="0">
                  <a:solidFill>
                    <a:schemeClr val="accent1"/>
                  </a:solidFill>
                  <a:cs typeface="Lato Regular"/>
                </a:rPr>
                <a:t>After the interviewer asks</a:t>
              </a:r>
              <a:endParaRPr lang="id-ID" sz="2500" b="1" dirty="0">
                <a:solidFill>
                  <a:schemeClr val="accent1"/>
                </a:solidFill>
                <a:cs typeface="Lato Regular"/>
              </a:endParaRPr>
            </a:p>
          </p:txBody>
        </p:sp>
        <p:sp>
          <p:nvSpPr>
            <p:cNvPr id="112" name="Down Arrow 111"/>
            <p:cNvSpPr/>
            <p:nvPr/>
          </p:nvSpPr>
          <p:spPr>
            <a:xfrm rot="6410856" flipV="1">
              <a:off x="3154917" y="3748150"/>
              <a:ext cx="363474" cy="73380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reeform 190"/>
            <p:cNvSpPr>
              <a:spLocks noChangeAspect="1" noChangeArrowheads="1"/>
            </p:cNvSpPr>
            <p:nvPr/>
          </p:nvSpPr>
          <p:spPr bwMode="auto">
            <a:xfrm>
              <a:off x="3989645" y="4073204"/>
              <a:ext cx="337589" cy="329184"/>
            </a:xfrm>
            <a:custGeom>
              <a:avLst/>
              <a:gdLst>
                <a:gd name="T0" fmla="*/ 148561 w 634"/>
                <a:gd name="T1" fmla="*/ 116677 h 619"/>
                <a:gd name="T2" fmla="*/ 148561 w 634"/>
                <a:gd name="T3" fmla="*/ 116677 h 619"/>
                <a:gd name="T4" fmla="*/ 79329 w 634"/>
                <a:gd name="T5" fmla="*/ 116677 h 619"/>
                <a:gd name="T6" fmla="*/ 68872 w 634"/>
                <a:gd name="T7" fmla="*/ 127481 h 619"/>
                <a:gd name="T8" fmla="*/ 79329 w 634"/>
                <a:gd name="T9" fmla="*/ 132522 h 619"/>
                <a:gd name="T10" fmla="*/ 148561 w 634"/>
                <a:gd name="T11" fmla="*/ 132522 h 619"/>
                <a:gd name="T12" fmla="*/ 153609 w 634"/>
                <a:gd name="T13" fmla="*/ 127481 h 619"/>
                <a:gd name="T14" fmla="*/ 148561 w 634"/>
                <a:gd name="T15" fmla="*/ 116677 h 619"/>
                <a:gd name="T16" fmla="*/ 164427 w 634"/>
                <a:gd name="T17" fmla="*/ 74184 h 619"/>
                <a:gd name="T18" fmla="*/ 164427 w 634"/>
                <a:gd name="T19" fmla="*/ 74184 h 619"/>
                <a:gd name="T20" fmla="*/ 63463 w 634"/>
                <a:gd name="T21" fmla="*/ 74184 h 619"/>
                <a:gd name="T22" fmla="*/ 58415 w 634"/>
                <a:gd name="T23" fmla="*/ 84987 h 619"/>
                <a:gd name="T24" fmla="*/ 63463 w 634"/>
                <a:gd name="T25" fmla="*/ 90389 h 619"/>
                <a:gd name="T26" fmla="*/ 164427 w 634"/>
                <a:gd name="T27" fmla="*/ 90389 h 619"/>
                <a:gd name="T28" fmla="*/ 169836 w 634"/>
                <a:gd name="T29" fmla="*/ 84987 h 619"/>
                <a:gd name="T30" fmla="*/ 164427 w 634"/>
                <a:gd name="T31" fmla="*/ 74184 h 619"/>
                <a:gd name="T32" fmla="*/ 111421 w 634"/>
                <a:gd name="T33" fmla="*/ 0 h 619"/>
                <a:gd name="T34" fmla="*/ 111421 w 634"/>
                <a:gd name="T35" fmla="*/ 0 h 619"/>
                <a:gd name="T36" fmla="*/ 0 w 634"/>
                <a:gd name="T37" fmla="*/ 95430 h 619"/>
                <a:gd name="T38" fmla="*/ 42188 w 634"/>
                <a:gd name="T39" fmla="*/ 175016 h 619"/>
                <a:gd name="T40" fmla="*/ 42188 w 634"/>
                <a:gd name="T41" fmla="*/ 222551 h 619"/>
                <a:gd name="T42" fmla="*/ 90146 w 634"/>
                <a:gd name="T43" fmla="*/ 196263 h 619"/>
                <a:gd name="T44" fmla="*/ 111421 w 634"/>
                <a:gd name="T45" fmla="*/ 196263 h 619"/>
                <a:gd name="T46" fmla="*/ 228250 w 634"/>
                <a:gd name="T47" fmla="*/ 95430 h 619"/>
                <a:gd name="T48" fmla="*/ 111421 w 634"/>
                <a:gd name="T49" fmla="*/ 0 h 619"/>
                <a:gd name="T50" fmla="*/ 111421 w 634"/>
                <a:gd name="T51" fmla="*/ 180417 h 619"/>
                <a:gd name="T52" fmla="*/ 111421 w 634"/>
                <a:gd name="T53" fmla="*/ 180417 h 619"/>
                <a:gd name="T54" fmla="*/ 90146 w 634"/>
                <a:gd name="T55" fmla="*/ 180417 h 619"/>
                <a:gd name="T56" fmla="*/ 58415 w 634"/>
                <a:gd name="T57" fmla="*/ 201664 h 619"/>
                <a:gd name="T58" fmla="*/ 58415 w 634"/>
                <a:gd name="T59" fmla="*/ 164572 h 619"/>
                <a:gd name="T60" fmla="*/ 15866 w 634"/>
                <a:gd name="T61" fmla="*/ 95430 h 619"/>
                <a:gd name="T62" fmla="*/ 111421 w 634"/>
                <a:gd name="T63" fmla="*/ 10803 h 619"/>
                <a:gd name="T64" fmla="*/ 212024 w 634"/>
                <a:gd name="T65" fmla="*/ 95430 h 619"/>
                <a:gd name="T66" fmla="*/ 111421 w 634"/>
                <a:gd name="T67" fmla="*/ 180417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4" h="619">
                  <a:moveTo>
                    <a:pt x="412" y="324"/>
                  </a:moveTo>
                  <a:lnTo>
                    <a:pt x="412" y="324"/>
                  </a:lnTo>
                  <a:cubicBezTo>
                    <a:pt x="220" y="324"/>
                    <a:pt x="220" y="324"/>
                    <a:pt x="220" y="324"/>
                  </a:cubicBezTo>
                  <a:cubicBezTo>
                    <a:pt x="206" y="324"/>
                    <a:pt x="191" y="339"/>
                    <a:pt x="191" y="354"/>
                  </a:cubicBezTo>
                  <a:cubicBezTo>
                    <a:pt x="191" y="354"/>
                    <a:pt x="206" y="368"/>
                    <a:pt x="220" y="368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426" y="368"/>
                    <a:pt x="426" y="354"/>
                    <a:pt x="426" y="354"/>
                  </a:cubicBezTo>
                  <a:cubicBezTo>
                    <a:pt x="426" y="339"/>
                    <a:pt x="426" y="324"/>
                    <a:pt x="412" y="324"/>
                  </a:cubicBezTo>
                  <a:close/>
                  <a:moveTo>
                    <a:pt x="456" y="206"/>
                  </a:moveTo>
                  <a:lnTo>
                    <a:pt x="456" y="206"/>
                  </a:lnTo>
                  <a:cubicBezTo>
                    <a:pt x="176" y="206"/>
                    <a:pt x="176" y="206"/>
                    <a:pt x="176" y="206"/>
                  </a:cubicBezTo>
                  <a:cubicBezTo>
                    <a:pt x="162" y="206"/>
                    <a:pt x="162" y="221"/>
                    <a:pt x="162" y="236"/>
                  </a:cubicBezTo>
                  <a:cubicBezTo>
                    <a:pt x="162" y="236"/>
                    <a:pt x="162" y="251"/>
                    <a:pt x="176" y="251"/>
                  </a:cubicBezTo>
                  <a:cubicBezTo>
                    <a:pt x="456" y="251"/>
                    <a:pt x="456" y="251"/>
                    <a:pt x="456" y="251"/>
                  </a:cubicBezTo>
                  <a:lnTo>
                    <a:pt x="471" y="236"/>
                  </a:lnTo>
                  <a:cubicBezTo>
                    <a:pt x="471" y="221"/>
                    <a:pt x="456" y="206"/>
                    <a:pt x="456" y="206"/>
                  </a:cubicBezTo>
                  <a:close/>
                  <a:moveTo>
                    <a:pt x="309" y="0"/>
                  </a:moveTo>
                  <a:lnTo>
                    <a:pt x="309" y="0"/>
                  </a:lnTo>
                  <a:cubicBezTo>
                    <a:pt x="147" y="0"/>
                    <a:pt x="0" y="118"/>
                    <a:pt x="0" y="265"/>
                  </a:cubicBezTo>
                  <a:cubicBezTo>
                    <a:pt x="0" y="354"/>
                    <a:pt x="44" y="427"/>
                    <a:pt x="117" y="486"/>
                  </a:cubicBezTo>
                  <a:cubicBezTo>
                    <a:pt x="117" y="618"/>
                    <a:pt x="117" y="618"/>
                    <a:pt x="117" y="618"/>
                  </a:cubicBezTo>
                  <a:cubicBezTo>
                    <a:pt x="250" y="545"/>
                    <a:pt x="250" y="545"/>
                    <a:pt x="250" y="545"/>
                  </a:cubicBezTo>
                  <a:cubicBezTo>
                    <a:pt x="279" y="545"/>
                    <a:pt x="294" y="545"/>
                    <a:pt x="309" y="545"/>
                  </a:cubicBezTo>
                  <a:cubicBezTo>
                    <a:pt x="485" y="545"/>
                    <a:pt x="633" y="427"/>
                    <a:pt x="633" y="265"/>
                  </a:cubicBezTo>
                  <a:cubicBezTo>
                    <a:pt x="633" y="118"/>
                    <a:pt x="485" y="0"/>
                    <a:pt x="309" y="0"/>
                  </a:cubicBezTo>
                  <a:close/>
                  <a:moveTo>
                    <a:pt x="309" y="501"/>
                  </a:moveTo>
                  <a:lnTo>
                    <a:pt x="309" y="501"/>
                  </a:lnTo>
                  <a:cubicBezTo>
                    <a:pt x="294" y="501"/>
                    <a:pt x="265" y="501"/>
                    <a:pt x="250" y="501"/>
                  </a:cubicBezTo>
                  <a:cubicBezTo>
                    <a:pt x="162" y="560"/>
                    <a:pt x="162" y="560"/>
                    <a:pt x="162" y="560"/>
                  </a:cubicBezTo>
                  <a:cubicBezTo>
                    <a:pt x="162" y="457"/>
                    <a:pt x="162" y="457"/>
                    <a:pt x="162" y="457"/>
                  </a:cubicBezTo>
                  <a:cubicBezTo>
                    <a:pt x="88" y="427"/>
                    <a:pt x="44" y="354"/>
                    <a:pt x="44" y="265"/>
                  </a:cubicBezTo>
                  <a:cubicBezTo>
                    <a:pt x="44" y="133"/>
                    <a:pt x="162" y="30"/>
                    <a:pt x="309" y="30"/>
                  </a:cubicBezTo>
                  <a:cubicBezTo>
                    <a:pt x="471" y="30"/>
                    <a:pt x="588" y="133"/>
                    <a:pt x="588" y="265"/>
                  </a:cubicBezTo>
                  <a:cubicBezTo>
                    <a:pt x="588" y="398"/>
                    <a:pt x="471" y="501"/>
                    <a:pt x="309" y="5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31" tIns="45716" rIns="91431" bIns="45716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434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/>
          <p:cNvGrpSpPr/>
          <p:nvPr/>
        </p:nvGrpSpPr>
        <p:grpSpPr>
          <a:xfrm>
            <a:off x="1034820" y="3198618"/>
            <a:ext cx="1675274" cy="1731151"/>
            <a:chOff x="1616446" y="4549799"/>
            <a:chExt cx="2233699" cy="2308201"/>
          </a:xfrm>
        </p:grpSpPr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1636765" y="6259276"/>
              <a:ext cx="2193061" cy="598724"/>
            </a:xfrm>
            <a:custGeom>
              <a:avLst/>
              <a:gdLst>
                <a:gd name="T0" fmla="*/ 1150 w 1310"/>
                <a:gd name="T1" fmla="*/ 0 h 358"/>
                <a:gd name="T2" fmla="*/ 1046 w 1310"/>
                <a:gd name="T3" fmla="*/ 246 h 358"/>
                <a:gd name="T4" fmla="*/ 918 w 1310"/>
                <a:gd name="T5" fmla="*/ 251 h 358"/>
                <a:gd name="T6" fmla="*/ 864 w 1310"/>
                <a:gd name="T7" fmla="*/ 249 h 358"/>
                <a:gd name="T8" fmla="*/ 863 w 1310"/>
                <a:gd name="T9" fmla="*/ 224 h 358"/>
                <a:gd name="T10" fmla="*/ 834 w 1310"/>
                <a:gd name="T11" fmla="*/ 202 h 358"/>
                <a:gd name="T12" fmla="*/ 832 w 1310"/>
                <a:gd name="T13" fmla="*/ 202 h 358"/>
                <a:gd name="T14" fmla="*/ 826 w 1310"/>
                <a:gd name="T15" fmla="*/ 200 h 358"/>
                <a:gd name="T16" fmla="*/ 750 w 1310"/>
                <a:gd name="T17" fmla="*/ 193 h 358"/>
                <a:gd name="T18" fmla="*/ 750 w 1310"/>
                <a:gd name="T19" fmla="*/ 193 h 358"/>
                <a:gd name="T20" fmla="*/ 653 w 1310"/>
                <a:gd name="T21" fmla="*/ 201 h 358"/>
                <a:gd name="T22" fmla="*/ 555 w 1310"/>
                <a:gd name="T23" fmla="*/ 193 h 358"/>
                <a:gd name="T24" fmla="*/ 555 w 1310"/>
                <a:gd name="T25" fmla="*/ 193 h 358"/>
                <a:gd name="T26" fmla="*/ 555 w 1310"/>
                <a:gd name="T27" fmla="*/ 193 h 358"/>
                <a:gd name="T28" fmla="*/ 479 w 1310"/>
                <a:gd name="T29" fmla="*/ 200 h 358"/>
                <a:gd name="T30" fmla="*/ 479 w 1310"/>
                <a:gd name="T31" fmla="*/ 200 h 358"/>
                <a:gd name="T32" fmla="*/ 472 w 1310"/>
                <a:gd name="T33" fmla="*/ 202 h 358"/>
                <a:gd name="T34" fmla="*/ 472 w 1310"/>
                <a:gd name="T35" fmla="*/ 202 h 358"/>
                <a:gd name="T36" fmla="*/ 444 w 1310"/>
                <a:gd name="T37" fmla="*/ 224 h 358"/>
                <a:gd name="T38" fmla="*/ 443 w 1310"/>
                <a:gd name="T39" fmla="*/ 249 h 358"/>
                <a:gd name="T40" fmla="*/ 390 w 1310"/>
                <a:gd name="T41" fmla="*/ 251 h 358"/>
                <a:gd name="T42" fmla="*/ 262 w 1310"/>
                <a:gd name="T43" fmla="*/ 246 h 358"/>
                <a:gd name="T44" fmla="*/ 158 w 1310"/>
                <a:gd name="T45" fmla="*/ 0 h 358"/>
                <a:gd name="T46" fmla="*/ 0 w 1310"/>
                <a:gd name="T47" fmla="*/ 142 h 358"/>
                <a:gd name="T48" fmla="*/ 655 w 1310"/>
                <a:gd name="T49" fmla="*/ 358 h 358"/>
                <a:gd name="T50" fmla="*/ 1310 w 1310"/>
                <a:gd name="T51" fmla="*/ 142 h 358"/>
                <a:gd name="T52" fmla="*/ 1150 w 1310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0" h="358">
                  <a:moveTo>
                    <a:pt x="1150" y="0"/>
                  </a:moveTo>
                  <a:cubicBezTo>
                    <a:pt x="1116" y="114"/>
                    <a:pt x="1068" y="244"/>
                    <a:pt x="1046" y="246"/>
                  </a:cubicBezTo>
                  <a:cubicBezTo>
                    <a:pt x="1020" y="249"/>
                    <a:pt x="963" y="251"/>
                    <a:pt x="918" y="251"/>
                  </a:cubicBezTo>
                  <a:cubicBezTo>
                    <a:pt x="894" y="251"/>
                    <a:pt x="874" y="250"/>
                    <a:pt x="864" y="249"/>
                  </a:cubicBezTo>
                  <a:cubicBezTo>
                    <a:pt x="862" y="237"/>
                    <a:pt x="868" y="236"/>
                    <a:pt x="863" y="224"/>
                  </a:cubicBezTo>
                  <a:cubicBezTo>
                    <a:pt x="858" y="209"/>
                    <a:pt x="846" y="206"/>
                    <a:pt x="834" y="202"/>
                  </a:cubicBezTo>
                  <a:cubicBezTo>
                    <a:pt x="833" y="202"/>
                    <a:pt x="833" y="202"/>
                    <a:pt x="832" y="202"/>
                  </a:cubicBezTo>
                  <a:cubicBezTo>
                    <a:pt x="830" y="202"/>
                    <a:pt x="828" y="201"/>
                    <a:pt x="826" y="200"/>
                  </a:cubicBezTo>
                  <a:cubicBezTo>
                    <a:pt x="801" y="192"/>
                    <a:pt x="776" y="195"/>
                    <a:pt x="750" y="193"/>
                  </a:cubicBezTo>
                  <a:cubicBezTo>
                    <a:pt x="750" y="193"/>
                    <a:pt x="750" y="193"/>
                    <a:pt x="750" y="193"/>
                  </a:cubicBezTo>
                  <a:cubicBezTo>
                    <a:pt x="718" y="199"/>
                    <a:pt x="686" y="201"/>
                    <a:pt x="653" y="201"/>
                  </a:cubicBezTo>
                  <a:cubicBezTo>
                    <a:pt x="620" y="201"/>
                    <a:pt x="587" y="198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28" y="195"/>
                    <a:pt x="503" y="192"/>
                    <a:pt x="479" y="200"/>
                  </a:cubicBezTo>
                  <a:cubicBezTo>
                    <a:pt x="479" y="200"/>
                    <a:pt x="479" y="200"/>
                    <a:pt x="479" y="200"/>
                  </a:cubicBezTo>
                  <a:cubicBezTo>
                    <a:pt x="477" y="201"/>
                    <a:pt x="474" y="202"/>
                    <a:pt x="472" y="202"/>
                  </a:cubicBezTo>
                  <a:cubicBezTo>
                    <a:pt x="472" y="202"/>
                    <a:pt x="472" y="202"/>
                    <a:pt x="472" y="202"/>
                  </a:cubicBezTo>
                  <a:cubicBezTo>
                    <a:pt x="460" y="206"/>
                    <a:pt x="449" y="210"/>
                    <a:pt x="444" y="224"/>
                  </a:cubicBezTo>
                  <a:cubicBezTo>
                    <a:pt x="440" y="236"/>
                    <a:pt x="445" y="237"/>
                    <a:pt x="443" y="249"/>
                  </a:cubicBezTo>
                  <a:cubicBezTo>
                    <a:pt x="433" y="250"/>
                    <a:pt x="413" y="251"/>
                    <a:pt x="390" y="251"/>
                  </a:cubicBezTo>
                  <a:cubicBezTo>
                    <a:pt x="345" y="251"/>
                    <a:pt x="287" y="249"/>
                    <a:pt x="262" y="246"/>
                  </a:cubicBezTo>
                  <a:cubicBezTo>
                    <a:pt x="239" y="244"/>
                    <a:pt x="191" y="114"/>
                    <a:pt x="158" y="0"/>
                  </a:cubicBezTo>
                  <a:cubicBezTo>
                    <a:pt x="60" y="38"/>
                    <a:pt x="0" y="88"/>
                    <a:pt x="0" y="142"/>
                  </a:cubicBezTo>
                  <a:cubicBezTo>
                    <a:pt x="0" y="261"/>
                    <a:pt x="293" y="358"/>
                    <a:pt x="655" y="358"/>
                  </a:cubicBezTo>
                  <a:cubicBezTo>
                    <a:pt x="1017" y="358"/>
                    <a:pt x="1310" y="261"/>
                    <a:pt x="1310" y="142"/>
                  </a:cubicBezTo>
                  <a:cubicBezTo>
                    <a:pt x="1310" y="87"/>
                    <a:pt x="1250" y="38"/>
                    <a:pt x="1150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2127122" y="5344936"/>
              <a:ext cx="39283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287995" y="5344936"/>
              <a:ext cx="37928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896522" y="5992425"/>
              <a:ext cx="726054" cy="689480"/>
            </a:xfrm>
            <a:custGeom>
              <a:avLst/>
              <a:gdLst>
                <a:gd name="T0" fmla="*/ 434 w 434"/>
                <a:gd name="T1" fmla="*/ 0 h 412"/>
                <a:gd name="T2" fmla="*/ 294 w 434"/>
                <a:gd name="T3" fmla="*/ 405 h 412"/>
                <a:gd name="T4" fmla="*/ 112 w 434"/>
                <a:gd name="T5" fmla="*/ 408 h 412"/>
                <a:gd name="T6" fmla="*/ 111 w 434"/>
                <a:gd name="T7" fmla="*/ 383 h 412"/>
                <a:gd name="T8" fmla="*/ 77 w 434"/>
                <a:gd name="T9" fmla="*/ 359 h 412"/>
                <a:gd name="T10" fmla="*/ 1 w 434"/>
                <a:gd name="T11" fmla="*/ 352 h 412"/>
                <a:gd name="T12" fmla="*/ 67 w 434"/>
                <a:gd name="T13" fmla="*/ 307 h 412"/>
                <a:gd name="T14" fmla="*/ 121 w 434"/>
                <a:gd name="T15" fmla="*/ 265 h 412"/>
                <a:gd name="T16" fmla="*/ 181 w 434"/>
                <a:gd name="T17" fmla="*/ 230 h 412"/>
                <a:gd name="T18" fmla="*/ 285 w 434"/>
                <a:gd name="T19" fmla="*/ 154 h 412"/>
                <a:gd name="T20" fmla="*/ 434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434" y="0"/>
                  </a:moveTo>
                  <a:cubicBezTo>
                    <a:pt x="434" y="61"/>
                    <a:pt x="330" y="402"/>
                    <a:pt x="294" y="405"/>
                  </a:cubicBezTo>
                  <a:cubicBezTo>
                    <a:pt x="255" y="409"/>
                    <a:pt x="142" y="412"/>
                    <a:pt x="112" y="408"/>
                  </a:cubicBezTo>
                  <a:cubicBezTo>
                    <a:pt x="110" y="396"/>
                    <a:pt x="116" y="395"/>
                    <a:pt x="111" y="383"/>
                  </a:cubicBezTo>
                  <a:cubicBezTo>
                    <a:pt x="105" y="366"/>
                    <a:pt x="91" y="364"/>
                    <a:pt x="77" y="359"/>
                  </a:cubicBezTo>
                  <a:cubicBezTo>
                    <a:pt x="52" y="351"/>
                    <a:pt x="27" y="354"/>
                    <a:pt x="1" y="352"/>
                  </a:cubicBezTo>
                  <a:cubicBezTo>
                    <a:pt x="0" y="333"/>
                    <a:pt x="54" y="315"/>
                    <a:pt x="67" y="307"/>
                  </a:cubicBezTo>
                  <a:cubicBezTo>
                    <a:pt x="87" y="296"/>
                    <a:pt x="102" y="278"/>
                    <a:pt x="121" y="265"/>
                  </a:cubicBezTo>
                  <a:cubicBezTo>
                    <a:pt x="141" y="252"/>
                    <a:pt x="161" y="241"/>
                    <a:pt x="181" y="230"/>
                  </a:cubicBezTo>
                  <a:cubicBezTo>
                    <a:pt x="219" y="208"/>
                    <a:pt x="251" y="181"/>
                    <a:pt x="285" y="154"/>
                  </a:cubicBezTo>
                  <a:cubicBezTo>
                    <a:pt x="302" y="140"/>
                    <a:pt x="434" y="0"/>
                    <a:pt x="43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892459" y="6580311"/>
              <a:ext cx="140876" cy="16255"/>
            </a:xfrm>
            <a:custGeom>
              <a:avLst/>
              <a:gdLst>
                <a:gd name="T0" fmla="*/ 3 w 84"/>
                <a:gd name="T1" fmla="*/ 1 h 10"/>
                <a:gd name="T2" fmla="*/ 0 w 84"/>
                <a:gd name="T3" fmla="*/ 1 h 10"/>
                <a:gd name="T4" fmla="*/ 0 w 84"/>
                <a:gd name="T5" fmla="*/ 1 h 10"/>
                <a:gd name="T6" fmla="*/ 76 w 84"/>
                <a:gd name="T7" fmla="*/ 8 h 10"/>
                <a:gd name="T8" fmla="*/ 82 w 84"/>
                <a:gd name="T9" fmla="*/ 10 h 10"/>
                <a:gd name="T10" fmla="*/ 84 w 84"/>
                <a:gd name="T11" fmla="*/ 10 h 10"/>
                <a:gd name="T12" fmla="*/ 79 w 84"/>
                <a:gd name="T13" fmla="*/ 8 h 10"/>
                <a:gd name="T14" fmla="*/ 3 w 84"/>
                <a:gd name="T15" fmla="*/ 1 h 10"/>
                <a:gd name="T16" fmla="*/ 3 w 84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6" y="3"/>
                    <a:pt x="51" y="0"/>
                    <a:pt x="76" y="8"/>
                  </a:cubicBezTo>
                  <a:cubicBezTo>
                    <a:pt x="78" y="9"/>
                    <a:pt x="80" y="10"/>
                    <a:pt x="82" y="10"/>
                  </a:cubicBezTo>
                  <a:cubicBezTo>
                    <a:pt x="83" y="10"/>
                    <a:pt x="83" y="10"/>
                    <a:pt x="84" y="10"/>
                  </a:cubicBezTo>
                  <a:cubicBezTo>
                    <a:pt x="82" y="9"/>
                    <a:pt x="80" y="9"/>
                    <a:pt x="79" y="8"/>
                  </a:cubicBezTo>
                  <a:cubicBezTo>
                    <a:pt x="54" y="0"/>
                    <a:pt x="29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</a:path>
              </a:pathLst>
            </a:custGeom>
            <a:solidFill>
              <a:srgbClr val="A6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897877" y="6018162"/>
              <a:ext cx="717926" cy="578405"/>
            </a:xfrm>
            <a:custGeom>
              <a:avLst/>
              <a:gdLst>
                <a:gd name="T0" fmla="*/ 429 w 429"/>
                <a:gd name="T1" fmla="*/ 0 h 346"/>
                <a:gd name="T2" fmla="*/ 0 w 429"/>
                <a:gd name="T3" fmla="*/ 337 h 346"/>
                <a:gd name="T4" fmla="*/ 0 w 429"/>
                <a:gd name="T5" fmla="*/ 337 h 346"/>
                <a:gd name="T6" fmla="*/ 76 w 429"/>
                <a:gd name="T7" fmla="*/ 344 h 346"/>
                <a:gd name="T8" fmla="*/ 81 w 429"/>
                <a:gd name="T9" fmla="*/ 346 h 346"/>
                <a:gd name="T10" fmla="*/ 408 w 429"/>
                <a:gd name="T11" fmla="*/ 94 h 346"/>
                <a:gd name="T12" fmla="*/ 429 w 429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46">
                  <a:moveTo>
                    <a:pt x="429" y="0"/>
                  </a:moveTo>
                  <a:cubicBezTo>
                    <a:pt x="352" y="174"/>
                    <a:pt x="192" y="303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26" y="339"/>
                    <a:pt x="51" y="336"/>
                    <a:pt x="76" y="344"/>
                  </a:cubicBezTo>
                  <a:cubicBezTo>
                    <a:pt x="77" y="345"/>
                    <a:pt x="79" y="345"/>
                    <a:pt x="81" y="346"/>
                  </a:cubicBezTo>
                  <a:cubicBezTo>
                    <a:pt x="218" y="305"/>
                    <a:pt x="334" y="214"/>
                    <a:pt x="408" y="94"/>
                  </a:cubicBezTo>
                  <a:cubicBezTo>
                    <a:pt x="418" y="55"/>
                    <a:pt x="426" y="21"/>
                    <a:pt x="429" y="0"/>
                  </a:cubicBezTo>
                </a:path>
              </a:pathLst>
            </a:custGeom>
            <a:solidFill>
              <a:srgbClr val="DA7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1839952" y="5992425"/>
              <a:ext cx="726054" cy="689480"/>
            </a:xfrm>
            <a:custGeom>
              <a:avLst/>
              <a:gdLst>
                <a:gd name="T0" fmla="*/ 0 w 434"/>
                <a:gd name="T1" fmla="*/ 0 h 412"/>
                <a:gd name="T2" fmla="*/ 141 w 434"/>
                <a:gd name="T3" fmla="*/ 405 h 412"/>
                <a:gd name="T4" fmla="*/ 322 w 434"/>
                <a:gd name="T5" fmla="*/ 408 h 412"/>
                <a:gd name="T6" fmla="*/ 323 w 434"/>
                <a:gd name="T7" fmla="*/ 383 h 412"/>
                <a:gd name="T8" fmla="*/ 358 w 434"/>
                <a:gd name="T9" fmla="*/ 359 h 412"/>
                <a:gd name="T10" fmla="*/ 434 w 434"/>
                <a:gd name="T11" fmla="*/ 352 h 412"/>
                <a:gd name="T12" fmla="*/ 368 w 434"/>
                <a:gd name="T13" fmla="*/ 307 h 412"/>
                <a:gd name="T14" fmla="*/ 313 w 434"/>
                <a:gd name="T15" fmla="*/ 265 h 412"/>
                <a:gd name="T16" fmla="*/ 253 w 434"/>
                <a:gd name="T17" fmla="*/ 230 h 412"/>
                <a:gd name="T18" fmla="*/ 150 w 434"/>
                <a:gd name="T19" fmla="*/ 154 h 412"/>
                <a:gd name="T20" fmla="*/ 0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0" y="0"/>
                  </a:moveTo>
                  <a:cubicBezTo>
                    <a:pt x="0" y="61"/>
                    <a:pt x="105" y="402"/>
                    <a:pt x="141" y="405"/>
                  </a:cubicBezTo>
                  <a:cubicBezTo>
                    <a:pt x="179" y="409"/>
                    <a:pt x="292" y="412"/>
                    <a:pt x="322" y="408"/>
                  </a:cubicBezTo>
                  <a:cubicBezTo>
                    <a:pt x="324" y="396"/>
                    <a:pt x="319" y="395"/>
                    <a:pt x="323" y="383"/>
                  </a:cubicBezTo>
                  <a:cubicBezTo>
                    <a:pt x="329" y="366"/>
                    <a:pt x="343" y="364"/>
                    <a:pt x="358" y="359"/>
                  </a:cubicBezTo>
                  <a:cubicBezTo>
                    <a:pt x="382" y="351"/>
                    <a:pt x="407" y="354"/>
                    <a:pt x="434" y="352"/>
                  </a:cubicBezTo>
                  <a:cubicBezTo>
                    <a:pt x="434" y="333"/>
                    <a:pt x="381" y="315"/>
                    <a:pt x="368" y="307"/>
                  </a:cubicBezTo>
                  <a:cubicBezTo>
                    <a:pt x="348" y="296"/>
                    <a:pt x="332" y="278"/>
                    <a:pt x="313" y="265"/>
                  </a:cubicBezTo>
                  <a:cubicBezTo>
                    <a:pt x="294" y="252"/>
                    <a:pt x="273" y="241"/>
                    <a:pt x="253" y="230"/>
                  </a:cubicBezTo>
                  <a:cubicBezTo>
                    <a:pt x="216" y="208"/>
                    <a:pt x="183" y="181"/>
                    <a:pt x="150" y="154"/>
                  </a:cubicBezTo>
                  <a:cubicBezTo>
                    <a:pt x="132" y="14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2427838" y="6593857"/>
              <a:ext cx="10837" cy="2709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2 h 2"/>
                <a:gd name="T4" fmla="*/ 0 w 7"/>
                <a:gd name="T5" fmla="*/ 2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5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5" y="1"/>
                    <a:pt x="7" y="0"/>
                  </a:cubicBezTo>
                </a:path>
              </a:pathLst>
            </a:custGeom>
            <a:solidFill>
              <a:srgbClr val="AAC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841306" y="6008679"/>
              <a:ext cx="724699" cy="587887"/>
            </a:xfrm>
            <a:custGeom>
              <a:avLst/>
              <a:gdLst>
                <a:gd name="T0" fmla="*/ 0 w 433"/>
                <a:gd name="T1" fmla="*/ 0 h 351"/>
                <a:gd name="T2" fmla="*/ 22 w 433"/>
                <a:gd name="T3" fmla="*/ 99 h 351"/>
                <a:gd name="T4" fmla="*/ 350 w 433"/>
                <a:gd name="T5" fmla="*/ 351 h 351"/>
                <a:gd name="T6" fmla="*/ 357 w 433"/>
                <a:gd name="T7" fmla="*/ 349 h 351"/>
                <a:gd name="T8" fmla="*/ 357 w 433"/>
                <a:gd name="T9" fmla="*/ 349 h 351"/>
                <a:gd name="T10" fmla="*/ 433 w 433"/>
                <a:gd name="T11" fmla="*/ 342 h 351"/>
                <a:gd name="T12" fmla="*/ 433 w 433"/>
                <a:gd name="T13" fmla="*/ 342 h 351"/>
                <a:gd name="T14" fmla="*/ 433 w 433"/>
                <a:gd name="T15" fmla="*/ 342 h 351"/>
                <a:gd name="T16" fmla="*/ 0 w 433"/>
                <a:gd name="T1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351">
                  <a:moveTo>
                    <a:pt x="0" y="0"/>
                  </a:moveTo>
                  <a:cubicBezTo>
                    <a:pt x="2" y="21"/>
                    <a:pt x="10" y="57"/>
                    <a:pt x="22" y="99"/>
                  </a:cubicBezTo>
                  <a:cubicBezTo>
                    <a:pt x="95" y="219"/>
                    <a:pt x="212" y="310"/>
                    <a:pt x="350" y="351"/>
                  </a:cubicBezTo>
                  <a:cubicBezTo>
                    <a:pt x="352" y="351"/>
                    <a:pt x="355" y="350"/>
                    <a:pt x="357" y="349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81" y="341"/>
                    <a:pt x="406" y="344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238" y="308"/>
                    <a:pt x="76" y="177"/>
                    <a:pt x="0" y="0"/>
                  </a:cubicBezTo>
                </a:path>
              </a:pathLst>
            </a:custGeom>
            <a:solidFill>
              <a:srgbClr val="DF7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3091582" y="4549799"/>
              <a:ext cx="758563" cy="682707"/>
            </a:xfrm>
            <a:custGeom>
              <a:avLst/>
              <a:gdLst>
                <a:gd name="T0" fmla="*/ 312 w 453"/>
                <a:gd name="T1" fmla="*/ 408 h 408"/>
                <a:gd name="T2" fmla="*/ 445 w 453"/>
                <a:gd name="T3" fmla="*/ 68 h 408"/>
                <a:gd name="T4" fmla="*/ 383 w 453"/>
                <a:gd name="T5" fmla="*/ 7 h 408"/>
                <a:gd name="T6" fmla="*/ 251 w 453"/>
                <a:gd name="T7" fmla="*/ 31 h 408"/>
                <a:gd name="T8" fmla="*/ 18 w 453"/>
                <a:gd name="T9" fmla="*/ 194 h 408"/>
                <a:gd name="T10" fmla="*/ 297 w 453"/>
                <a:gd name="T11" fmla="*/ 406 h 408"/>
                <a:gd name="T12" fmla="*/ 312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312" y="408"/>
                  </a:moveTo>
                  <a:cubicBezTo>
                    <a:pt x="392" y="310"/>
                    <a:pt x="428" y="186"/>
                    <a:pt x="445" y="68"/>
                  </a:cubicBezTo>
                  <a:cubicBezTo>
                    <a:pt x="453" y="12"/>
                    <a:pt x="442" y="0"/>
                    <a:pt x="383" y="7"/>
                  </a:cubicBezTo>
                  <a:cubicBezTo>
                    <a:pt x="341" y="10"/>
                    <a:pt x="293" y="21"/>
                    <a:pt x="251" y="31"/>
                  </a:cubicBezTo>
                  <a:cubicBezTo>
                    <a:pt x="192" y="48"/>
                    <a:pt x="0" y="132"/>
                    <a:pt x="18" y="194"/>
                  </a:cubicBezTo>
                  <a:cubicBezTo>
                    <a:pt x="32" y="268"/>
                    <a:pt x="227" y="392"/>
                    <a:pt x="297" y="406"/>
                  </a:cubicBezTo>
                  <a:lnTo>
                    <a:pt x="312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225685" y="4669002"/>
              <a:ext cx="497130" cy="448365"/>
            </a:xfrm>
            <a:custGeom>
              <a:avLst/>
              <a:gdLst>
                <a:gd name="T0" fmla="*/ 204 w 297"/>
                <a:gd name="T1" fmla="*/ 268 h 268"/>
                <a:gd name="T2" fmla="*/ 291 w 297"/>
                <a:gd name="T3" fmla="*/ 44 h 268"/>
                <a:gd name="T4" fmla="*/ 251 w 297"/>
                <a:gd name="T5" fmla="*/ 4 h 268"/>
                <a:gd name="T6" fmla="*/ 164 w 297"/>
                <a:gd name="T7" fmla="*/ 20 h 268"/>
                <a:gd name="T8" fmla="*/ 11 w 297"/>
                <a:gd name="T9" fmla="*/ 128 h 268"/>
                <a:gd name="T10" fmla="*/ 194 w 297"/>
                <a:gd name="T11" fmla="*/ 266 h 268"/>
                <a:gd name="T12" fmla="*/ 204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204" y="268"/>
                  </a:moveTo>
                  <a:cubicBezTo>
                    <a:pt x="257" y="204"/>
                    <a:pt x="280" y="122"/>
                    <a:pt x="291" y="44"/>
                  </a:cubicBezTo>
                  <a:cubicBezTo>
                    <a:pt x="297" y="8"/>
                    <a:pt x="290" y="0"/>
                    <a:pt x="251" y="4"/>
                  </a:cubicBezTo>
                  <a:cubicBezTo>
                    <a:pt x="224" y="7"/>
                    <a:pt x="192" y="13"/>
                    <a:pt x="164" y="20"/>
                  </a:cubicBezTo>
                  <a:cubicBezTo>
                    <a:pt x="126" y="32"/>
                    <a:pt x="0" y="87"/>
                    <a:pt x="11" y="128"/>
                  </a:cubicBezTo>
                  <a:cubicBezTo>
                    <a:pt x="21" y="175"/>
                    <a:pt x="149" y="257"/>
                    <a:pt x="194" y="266"/>
                  </a:cubicBezTo>
                  <a:lnTo>
                    <a:pt x="204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1616446" y="4549799"/>
              <a:ext cx="758563" cy="682707"/>
            </a:xfrm>
            <a:custGeom>
              <a:avLst/>
              <a:gdLst>
                <a:gd name="T0" fmla="*/ 141 w 453"/>
                <a:gd name="T1" fmla="*/ 408 h 408"/>
                <a:gd name="T2" fmla="*/ 8 w 453"/>
                <a:gd name="T3" fmla="*/ 68 h 408"/>
                <a:gd name="T4" fmla="*/ 70 w 453"/>
                <a:gd name="T5" fmla="*/ 7 h 408"/>
                <a:gd name="T6" fmla="*/ 202 w 453"/>
                <a:gd name="T7" fmla="*/ 31 h 408"/>
                <a:gd name="T8" fmla="*/ 435 w 453"/>
                <a:gd name="T9" fmla="*/ 194 h 408"/>
                <a:gd name="T10" fmla="*/ 156 w 453"/>
                <a:gd name="T11" fmla="*/ 406 h 408"/>
                <a:gd name="T12" fmla="*/ 141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141" y="408"/>
                  </a:moveTo>
                  <a:cubicBezTo>
                    <a:pt x="61" y="310"/>
                    <a:pt x="25" y="186"/>
                    <a:pt x="8" y="68"/>
                  </a:cubicBezTo>
                  <a:cubicBezTo>
                    <a:pt x="0" y="12"/>
                    <a:pt x="11" y="0"/>
                    <a:pt x="70" y="7"/>
                  </a:cubicBezTo>
                  <a:cubicBezTo>
                    <a:pt x="112" y="10"/>
                    <a:pt x="160" y="21"/>
                    <a:pt x="202" y="31"/>
                  </a:cubicBezTo>
                  <a:cubicBezTo>
                    <a:pt x="261" y="48"/>
                    <a:pt x="453" y="132"/>
                    <a:pt x="435" y="194"/>
                  </a:cubicBezTo>
                  <a:cubicBezTo>
                    <a:pt x="421" y="268"/>
                    <a:pt x="226" y="392"/>
                    <a:pt x="156" y="406"/>
                  </a:cubicBezTo>
                  <a:lnTo>
                    <a:pt x="141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1743777" y="4669002"/>
              <a:ext cx="497130" cy="448365"/>
            </a:xfrm>
            <a:custGeom>
              <a:avLst/>
              <a:gdLst>
                <a:gd name="T0" fmla="*/ 93 w 297"/>
                <a:gd name="T1" fmla="*/ 268 h 268"/>
                <a:gd name="T2" fmla="*/ 6 w 297"/>
                <a:gd name="T3" fmla="*/ 44 h 268"/>
                <a:gd name="T4" fmla="*/ 46 w 297"/>
                <a:gd name="T5" fmla="*/ 4 h 268"/>
                <a:gd name="T6" fmla="*/ 133 w 297"/>
                <a:gd name="T7" fmla="*/ 20 h 268"/>
                <a:gd name="T8" fmla="*/ 286 w 297"/>
                <a:gd name="T9" fmla="*/ 128 h 268"/>
                <a:gd name="T10" fmla="*/ 103 w 297"/>
                <a:gd name="T11" fmla="*/ 266 h 268"/>
                <a:gd name="T12" fmla="*/ 93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93" y="268"/>
                  </a:moveTo>
                  <a:cubicBezTo>
                    <a:pt x="40" y="204"/>
                    <a:pt x="17" y="122"/>
                    <a:pt x="6" y="44"/>
                  </a:cubicBezTo>
                  <a:cubicBezTo>
                    <a:pt x="0" y="8"/>
                    <a:pt x="7" y="0"/>
                    <a:pt x="46" y="4"/>
                  </a:cubicBezTo>
                  <a:cubicBezTo>
                    <a:pt x="73" y="7"/>
                    <a:pt x="105" y="13"/>
                    <a:pt x="133" y="20"/>
                  </a:cubicBezTo>
                  <a:cubicBezTo>
                    <a:pt x="171" y="32"/>
                    <a:pt x="297" y="87"/>
                    <a:pt x="286" y="128"/>
                  </a:cubicBezTo>
                  <a:cubicBezTo>
                    <a:pt x="276" y="175"/>
                    <a:pt x="148" y="257"/>
                    <a:pt x="103" y="266"/>
                  </a:cubicBezTo>
                  <a:lnTo>
                    <a:pt x="93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Oval 141"/>
            <p:cNvSpPr>
              <a:spLocks noChangeArrowheads="1"/>
            </p:cNvSpPr>
            <p:nvPr/>
          </p:nvSpPr>
          <p:spPr bwMode="auto">
            <a:xfrm>
              <a:off x="1764095" y="4662229"/>
              <a:ext cx="1934337" cy="19329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2154214" y="5710672"/>
              <a:ext cx="1155455" cy="770755"/>
            </a:xfrm>
            <a:custGeom>
              <a:avLst/>
              <a:gdLst>
                <a:gd name="T0" fmla="*/ 673 w 690"/>
                <a:gd name="T1" fmla="*/ 0 h 460"/>
                <a:gd name="T2" fmla="*/ 675 w 690"/>
                <a:gd name="T3" fmla="*/ 38 h 460"/>
                <a:gd name="T4" fmla="*/ 341 w 690"/>
                <a:gd name="T5" fmla="*/ 372 h 460"/>
                <a:gd name="T6" fmla="*/ 7 w 690"/>
                <a:gd name="T7" fmla="*/ 38 h 460"/>
                <a:gd name="T8" fmla="*/ 7 w 690"/>
                <a:gd name="T9" fmla="*/ 36 h 460"/>
                <a:gd name="T10" fmla="*/ 0 w 690"/>
                <a:gd name="T11" fmla="*/ 107 h 460"/>
                <a:gd name="T12" fmla="*/ 345 w 690"/>
                <a:gd name="T13" fmla="*/ 460 h 460"/>
                <a:gd name="T14" fmla="*/ 690 w 690"/>
                <a:gd name="T15" fmla="*/ 107 h 460"/>
                <a:gd name="T16" fmla="*/ 673 w 690"/>
                <a:gd name="T1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460">
                  <a:moveTo>
                    <a:pt x="673" y="0"/>
                  </a:moveTo>
                  <a:cubicBezTo>
                    <a:pt x="675" y="12"/>
                    <a:pt x="675" y="25"/>
                    <a:pt x="675" y="38"/>
                  </a:cubicBezTo>
                  <a:cubicBezTo>
                    <a:pt x="675" y="223"/>
                    <a:pt x="526" y="372"/>
                    <a:pt x="341" y="372"/>
                  </a:cubicBezTo>
                  <a:cubicBezTo>
                    <a:pt x="157" y="372"/>
                    <a:pt x="7" y="223"/>
                    <a:pt x="7" y="38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2" y="59"/>
                    <a:pt x="0" y="83"/>
                    <a:pt x="0" y="107"/>
                  </a:cubicBezTo>
                  <a:cubicBezTo>
                    <a:pt x="0" y="302"/>
                    <a:pt x="154" y="460"/>
                    <a:pt x="345" y="460"/>
                  </a:cubicBezTo>
                  <a:cubicBezTo>
                    <a:pt x="535" y="460"/>
                    <a:pt x="690" y="302"/>
                    <a:pt x="690" y="107"/>
                  </a:cubicBezTo>
                  <a:cubicBezTo>
                    <a:pt x="690" y="70"/>
                    <a:pt x="684" y="34"/>
                    <a:pt x="67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Oval 143"/>
            <p:cNvSpPr>
              <a:spLocks noChangeArrowheads="1"/>
            </p:cNvSpPr>
            <p:nvPr/>
          </p:nvSpPr>
          <p:spPr bwMode="auto">
            <a:xfrm>
              <a:off x="2166405" y="5216251"/>
              <a:ext cx="1117527" cy="1117527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Oval 144"/>
            <p:cNvSpPr>
              <a:spLocks noChangeArrowheads="1"/>
            </p:cNvSpPr>
            <p:nvPr/>
          </p:nvSpPr>
          <p:spPr bwMode="auto">
            <a:xfrm>
              <a:off x="2417002" y="5632107"/>
              <a:ext cx="131394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2417002" y="5793302"/>
              <a:ext cx="131394" cy="161195"/>
            </a:xfrm>
            <a:custGeom>
              <a:avLst/>
              <a:gdLst>
                <a:gd name="T0" fmla="*/ 78 w 78"/>
                <a:gd name="T1" fmla="*/ 0 h 96"/>
                <a:gd name="T2" fmla="*/ 39 w 78"/>
                <a:gd name="T3" fmla="*/ 95 h 96"/>
                <a:gd name="T4" fmla="*/ 0 w 78"/>
                <a:gd name="T5" fmla="*/ 0 h 96"/>
                <a:gd name="T6" fmla="*/ 0 w 78"/>
                <a:gd name="T7" fmla="*/ 1 h 96"/>
                <a:gd name="T8" fmla="*/ 39 w 78"/>
                <a:gd name="T9" fmla="*/ 96 h 96"/>
                <a:gd name="T10" fmla="*/ 78 w 78"/>
                <a:gd name="T11" fmla="*/ 1 h 96"/>
                <a:gd name="T12" fmla="*/ 78 w 78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6">
                  <a:moveTo>
                    <a:pt x="78" y="0"/>
                  </a:moveTo>
                  <a:cubicBezTo>
                    <a:pt x="77" y="52"/>
                    <a:pt x="60" y="95"/>
                    <a:pt x="39" y="95"/>
                  </a:cubicBezTo>
                  <a:cubicBezTo>
                    <a:pt x="18" y="95"/>
                    <a:pt x="0" y="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8" y="53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2417002" y="5774337"/>
              <a:ext cx="131394" cy="177450"/>
            </a:xfrm>
            <a:custGeom>
              <a:avLst/>
              <a:gdLst>
                <a:gd name="T0" fmla="*/ 77 w 78"/>
                <a:gd name="T1" fmla="*/ 0 h 106"/>
                <a:gd name="T2" fmla="*/ 39 w 78"/>
                <a:gd name="T3" fmla="*/ 84 h 106"/>
                <a:gd name="T4" fmla="*/ 0 w 78"/>
                <a:gd name="T5" fmla="*/ 0 h 106"/>
                <a:gd name="T6" fmla="*/ 0 w 78"/>
                <a:gd name="T7" fmla="*/ 11 h 106"/>
                <a:gd name="T8" fmla="*/ 39 w 78"/>
                <a:gd name="T9" fmla="*/ 106 h 106"/>
                <a:gd name="T10" fmla="*/ 78 w 78"/>
                <a:gd name="T11" fmla="*/ 11 h 106"/>
                <a:gd name="T12" fmla="*/ 77 w 78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06">
                  <a:moveTo>
                    <a:pt x="77" y="0"/>
                  </a:moveTo>
                  <a:cubicBezTo>
                    <a:pt x="75" y="47"/>
                    <a:pt x="59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8" y="106"/>
                    <a:pt x="39" y="106"/>
                  </a:cubicBezTo>
                  <a:cubicBezTo>
                    <a:pt x="60" y="106"/>
                    <a:pt x="77" y="63"/>
                    <a:pt x="78" y="11"/>
                  </a:cubicBezTo>
                  <a:cubicBezTo>
                    <a:pt x="78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>
              <a:off x="2915486" y="5632107"/>
              <a:ext cx="130039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2915486" y="5793302"/>
              <a:ext cx="130039" cy="161195"/>
            </a:xfrm>
            <a:custGeom>
              <a:avLst/>
              <a:gdLst>
                <a:gd name="T0" fmla="*/ 0 w 77"/>
                <a:gd name="T1" fmla="*/ 0 h 96"/>
                <a:gd name="T2" fmla="*/ 0 w 77"/>
                <a:gd name="T3" fmla="*/ 1 h 96"/>
                <a:gd name="T4" fmla="*/ 39 w 77"/>
                <a:gd name="T5" fmla="*/ 96 h 96"/>
                <a:gd name="T6" fmla="*/ 77 w 77"/>
                <a:gd name="T7" fmla="*/ 1 h 96"/>
                <a:gd name="T8" fmla="*/ 77 w 77"/>
                <a:gd name="T9" fmla="*/ 0 h 96"/>
                <a:gd name="T10" fmla="*/ 39 w 77"/>
                <a:gd name="T11" fmla="*/ 95 h 96"/>
                <a:gd name="T12" fmla="*/ 0 w 77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7" y="53"/>
                    <a:pt x="77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52"/>
                    <a:pt x="60" y="95"/>
                    <a:pt x="39" y="95"/>
                  </a:cubicBezTo>
                  <a:cubicBezTo>
                    <a:pt x="17" y="95"/>
                    <a:pt x="0" y="52"/>
                    <a:pt x="0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915486" y="5774337"/>
              <a:ext cx="130039" cy="177450"/>
            </a:xfrm>
            <a:custGeom>
              <a:avLst/>
              <a:gdLst>
                <a:gd name="T0" fmla="*/ 77 w 77"/>
                <a:gd name="T1" fmla="*/ 0 h 106"/>
                <a:gd name="T2" fmla="*/ 39 w 77"/>
                <a:gd name="T3" fmla="*/ 84 h 106"/>
                <a:gd name="T4" fmla="*/ 0 w 77"/>
                <a:gd name="T5" fmla="*/ 0 h 106"/>
                <a:gd name="T6" fmla="*/ 0 w 77"/>
                <a:gd name="T7" fmla="*/ 11 h 106"/>
                <a:gd name="T8" fmla="*/ 39 w 77"/>
                <a:gd name="T9" fmla="*/ 106 h 106"/>
                <a:gd name="T10" fmla="*/ 77 w 77"/>
                <a:gd name="T11" fmla="*/ 11 h 106"/>
                <a:gd name="T12" fmla="*/ 77 w 77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06">
                  <a:moveTo>
                    <a:pt x="77" y="0"/>
                  </a:moveTo>
                  <a:cubicBezTo>
                    <a:pt x="75" y="47"/>
                    <a:pt x="58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7" y="106"/>
                    <a:pt x="39" y="106"/>
                  </a:cubicBezTo>
                  <a:cubicBezTo>
                    <a:pt x="60" y="106"/>
                    <a:pt x="77" y="63"/>
                    <a:pt x="77" y="11"/>
                  </a:cubicBezTo>
                  <a:cubicBezTo>
                    <a:pt x="77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Oval 150"/>
            <p:cNvSpPr>
              <a:spLocks noChangeArrowheads="1"/>
            </p:cNvSpPr>
            <p:nvPr/>
          </p:nvSpPr>
          <p:spPr bwMode="auto">
            <a:xfrm>
              <a:off x="2072939" y="5317845"/>
              <a:ext cx="138167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Oval 152"/>
            <p:cNvSpPr>
              <a:spLocks noChangeArrowheads="1"/>
            </p:cNvSpPr>
            <p:nvPr/>
          </p:nvSpPr>
          <p:spPr bwMode="auto">
            <a:xfrm>
              <a:off x="3236521" y="5317845"/>
              <a:ext cx="139521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2658117" y="4662229"/>
              <a:ext cx="146294" cy="307489"/>
            </a:xfrm>
            <a:custGeom>
              <a:avLst/>
              <a:gdLst>
                <a:gd name="T0" fmla="*/ 87 w 87"/>
                <a:gd name="T1" fmla="*/ 184 h 184"/>
                <a:gd name="T2" fmla="*/ 87 w 87"/>
                <a:gd name="T3" fmla="*/ 1 h 184"/>
                <a:gd name="T4" fmla="*/ 43 w 87"/>
                <a:gd name="T5" fmla="*/ 0 h 184"/>
                <a:gd name="T6" fmla="*/ 0 w 87"/>
                <a:gd name="T7" fmla="*/ 1 h 184"/>
                <a:gd name="T8" fmla="*/ 0 w 87"/>
                <a:gd name="T9" fmla="*/ 183 h 184"/>
                <a:gd name="T10" fmla="*/ 87 w 87"/>
                <a:gd name="T11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84">
                  <a:moveTo>
                    <a:pt x="87" y="18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72" y="0"/>
                    <a:pt x="58" y="0"/>
                    <a:pt x="43" y="0"/>
                  </a:cubicBezTo>
                  <a:cubicBezTo>
                    <a:pt x="28" y="0"/>
                    <a:pt x="14" y="0"/>
                    <a:pt x="0" y="1"/>
                  </a:cubicBezTo>
                  <a:cubicBezTo>
                    <a:pt x="0" y="183"/>
                    <a:pt x="0" y="183"/>
                    <a:pt x="0" y="183"/>
                  </a:cubicBezTo>
                  <a:lnTo>
                    <a:pt x="87" y="1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2658117" y="4907407"/>
              <a:ext cx="146294" cy="623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Freeform 156"/>
            <p:cNvSpPr>
              <a:spLocks noEditPoints="1"/>
            </p:cNvSpPr>
            <p:nvPr/>
          </p:nvSpPr>
          <p:spPr bwMode="auto">
            <a:xfrm>
              <a:off x="2028238" y="5281271"/>
              <a:ext cx="226214" cy="212669"/>
            </a:xfrm>
            <a:custGeom>
              <a:avLst/>
              <a:gdLst>
                <a:gd name="T0" fmla="*/ 68 w 135"/>
                <a:gd name="T1" fmla="*/ 105 h 127"/>
                <a:gd name="T2" fmla="*/ 26 w 135"/>
                <a:gd name="T3" fmla="*/ 63 h 127"/>
                <a:gd name="T4" fmla="*/ 68 w 135"/>
                <a:gd name="T5" fmla="*/ 22 h 127"/>
                <a:gd name="T6" fmla="*/ 109 w 135"/>
                <a:gd name="T7" fmla="*/ 63 h 127"/>
                <a:gd name="T8" fmla="*/ 68 w 135"/>
                <a:gd name="T9" fmla="*/ 105 h 127"/>
                <a:gd name="T10" fmla="*/ 68 w 135"/>
                <a:gd name="T11" fmla="*/ 0 h 127"/>
                <a:gd name="T12" fmla="*/ 0 w 135"/>
                <a:gd name="T13" fmla="*/ 64 h 127"/>
                <a:gd name="T14" fmla="*/ 68 w 135"/>
                <a:gd name="T15" fmla="*/ 127 h 127"/>
                <a:gd name="T16" fmla="*/ 135 w 135"/>
                <a:gd name="T17" fmla="*/ 64 h 127"/>
                <a:gd name="T18" fmla="*/ 68 w 135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27">
                  <a:moveTo>
                    <a:pt x="68" y="105"/>
                  </a:moveTo>
                  <a:cubicBezTo>
                    <a:pt x="45" y="105"/>
                    <a:pt x="26" y="87"/>
                    <a:pt x="26" y="63"/>
                  </a:cubicBezTo>
                  <a:cubicBezTo>
                    <a:pt x="26" y="40"/>
                    <a:pt x="45" y="22"/>
                    <a:pt x="68" y="22"/>
                  </a:cubicBezTo>
                  <a:cubicBezTo>
                    <a:pt x="91" y="22"/>
                    <a:pt x="109" y="40"/>
                    <a:pt x="109" y="63"/>
                  </a:cubicBezTo>
                  <a:cubicBezTo>
                    <a:pt x="109" y="87"/>
                    <a:pt x="91" y="105"/>
                    <a:pt x="68" y="105"/>
                  </a:cubicBezTo>
                  <a:moveTo>
                    <a:pt x="68" y="0"/>
                  </a:moveTo>
                  <a:cubicBezTo>
                    <a:pt x="31" y="0"/>
                    <a:pt x="0" y="29"/>
                    <a:pt x="0" y="64"/>
                  </a:cubicBezTo>
                  <a:cubicBezTo>
                    <a:pt x="0" y="98"/>
                    <a:pt x="31" y="127"/>
                    <a:pt x="68" y="127"/>
                  </a:cubicBezTo>
                  <a:cubicBezTo>
                    <a:pt x="105" y="127"/>
                    <a:pt x="135" y="98"/>
                    <a:pt x="135" y="64"/>
                  </a:cubicBezTo>
                  <a:cubicBezTo>
                    <a:pt x="135" y="29"/>
                    <a:pt x="105" y="0"/>
                    <a:pt x="68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072939" y="5317845"/>
              <a:ext cx="138167" cy="139522"/>
            </a:xfrm>
            <a:custGeom>
              <a:avLst/>
              <a:gdLst>
                <a:gd name="T0" fmla="*/ 65 w 83"/>
                <a:gd name="T1" fmla="*/ 42 h 83"/>
                <a:gd name="T2" fmla="*/ 56 w 83"/>
                <a:gd name="T3" fmla="*/ 33 h 83"/>
                <a:gd name="T4" fmla="*/ 65 w 83"/>
                <a:gd name="T5" fmla="*/ 24 h 83"/>
                <a:gd name="T6" fmla="*/ 74 w 83"/>
                <a:gd name="T7" fmla="*/ 33 h 83"/>
                <a:gd name="T8" fmla="*/ 65 w 83"/>
                <a:gd name="T9" fmla="*/ 42 h 83"/>
                <a:gd name="T10" fmla="*/ 42 w 83"/>
                <a:gd name="T11" fmla="*/ 0 h 83"/>
                <a:gd name="T12" fmla="*/ 0 w 83"/>
                <a:gd name="T13" fmla="*/ 41 h 83"/>
                <a:gd name="T14" fmla="*/ 42 w 83"/>
                <a:gd name="T15" fmla="*/ 83 h 83"/>
                <a:gd name="T16" fmla="*/ 83 w 83"/>
                <a:gd name="T17" fmla="*/ 41 h 83"/>
                <a:gd name="T18" fmla="*/ 42 w 83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3" y="65"/>
                    <a:pt x="83" y="41"/>
                  </a:cubicBezTo>
                  <a:cubicBezTo>
                    <a:pt x="83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Freeform 159"/>
            <p:cNvSpPr>
              <a:spLocks noEditPoints="1"/>
            </p:cNvSpPr>
            <p:nvPr/>
          </p:nvSpPr>
          <p:spPr bwMode="auto">
            <a:xfrm>
              <a:off x="3194529" y="5281271"/>
              <a:ext cx="223505" cy="212669"/>
            </a:xfrm>
            <a:custGeom>
              <a:avLst/>
              <a:gdLst>
                <a:gd name="T0" fmla="*/ 67 w 134"/>
                <a:gd name="T1" fmla="*/ 105 h 127"/>
                <a:gd name="T2" fmla="*/ 25 w 134"/>
                <a:gd name="T3" fmla="*/ 63 h 127"/>
                <a:gd name="T4" fmla="*/ 67 w 134"/>
                <a:gd name="T5" fmla="*/ 22 h 127"/>
                <a:gd name="T6" fmla="*/ 109 w 134"/>
                <a:gd name="T7" fmla="*/ 63 h 127"/>
                <a:gd name="T8" fmla="*/ 67 w 134"/>
                <a:gd name="T9" fmla="*/ 105 h 127"/>
                <a:gd name="T10" fmla="*/ 67 w 134"/>
                <a:gd name="T11" fmla="*/ 0 h 127"/>
                <a:gd name="T12" fmla="*/ 0 w 134"/>
                <a:gd name="T13" fmla="*/ 64 h 127"/>
                <a:gd name="T14" fmla="*/ 67 w 134"/>
                <a:gd name="T15" fmla="*/ 127 h 127"/>
                <a:gd name="T16" fmla="*/ 134 w 134"/>
                <a:gd name="T17" fmla="*/ 64 h 127"/>
                <a:gd name="T18" fmla="*/ 67 w 134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27">
                  <a:moveTo>
                    <a:pt x="67" y="105"/>
                  </a:moveTo>
                  <a:cubicBezTo>
                    <a:pt x="44" y="105"/>
                    <a:pt x="25" y="87"/>
                    <a:pt x="25" y="63"/>
                  </a:cubicBezTo>
                  <a:cubicBezTo>
                    <a:pt x="25" y="40"/>
                    <a:pt x="44" y="22"/>
                    <a:pt x="67" y="22"/>
                  </a:cubicBezTo>
                  <a:cubicBezTo>
                    <a:pt x="90" y="22"/>
                    <a:pt x="109" y="40"/>
                    <a:pt x="109" y="63"/>
                  </a:cubicBezTo>
                  <a:cubicBezTo>
                    <a:pt x="109" y="87"/>
                    <a:pt x="90" y="105"/>
                    <a:pt x="67" y="105"/>
                  </a:cubicBezTo>
                  <a:moveTo>
                    <a:pt x="67" y="0"/>
                  </a:moveTo>
                  <a:cubicBezTo>
                    <a:pt x="30" y="0"/>
                    <a:pt x="0" y="29"/>
                    <a:pt x="0" y="64"/>
                  </a:cubicBezTo>
                  <a:cubicBezTo>
                    <a:pt x="0" y="98"/>
                    <a:pt x="30" y="127"/>
                    <a:pt x="67" y="127"/>
                  </a:cubicBezTo>
                  <a:cubicBezTo>
                    <a:pt x="104" y="127"/>
                    <a:pt x="134" y="98"/>
                    <a:pt x="134" y="64"/>
                  </a:cubicBezTo>
                  <a:cubicBezTo>
                    <a:pt x="134" y="29"/>
                    <a:pt x="104" y="0"/>
                    <a:pt x="67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Freeform 160"/>
            <p:cNvSpPr>
              <a:spLocks noEditPoints="1"/>
            </p:cNvSpPr>
            <p:nvPr/>
          </p:nvSpPr>
          <p:spPr bwMode="auto">
            <a:xfrm>
              <a:off x="3236521" y="5317845"/>
              <a:ext cx="139521" cy="139522"/>
            </a:xfrm>
            <a:custGeom>
              <a:avLst/>
              <a:gdLst>
                <a:gd name="T0" fmla="*/ 65 w 84"/>
                <a:gd name="T1" fmla="*/ 42 h 83"/>
                <a:gd name="T2" fmla="*/ 56 w 84"/>
                <a:gd name="T3" fmla="*/ 33 h 83"/>
                <a:gd name="T4" fmla="*/ 65 w 84"/>
                <a:gd name="T5" fmla="*/ 24 h 83"/>
                <a:gd name="T6" fmla="*/ 74 w 84"/>
                <a:gd name="T7" fmla="*/ 33 h 83"/>
                <a:gd name="T8" fmla="*/ 65 w 84"/>
                <a:gd name="T9" fmla="*/ 42 h 83"/>
                <a:gd name="T10" fmla="*/ 42 w 84"/>
                <a:gd name="T11" fmla="*/ 0 h 83"/>
                <a:gd name="T12" fmla="*/ 0 w 84"/>
                <a:gd name="T13" fmla="*/ 41 h 83"/>
                <a:gd name="T14" fmla="*/ 42 w 84"/>
                <a:gd name="T15" fmla="*/ 83 h 83"/>
                <a:gd name="T16" fmla="*/ 84 w 84"/>
                <a:gd name="T17" fmla="*/ 41 h 83"/>
                <a:gd name="T18" fmla="*/ 42 w 84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1"/>
                  </a:cubicBezTo>
                  <a:cubicBezTo>
                    <a:pt x="84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515902" y="601528"/>
            <a:ext cx="6112251" cy="1273405"/>
            <a:chOff x="2021203" y="733588"/>
            <a:chExt cx="8149661" cy="1697884"/>
          </a:xfrm>
        </p:grpSpPr>
        <p:sp>
          <p:nvSpPr>
            <p:cNvPr id="164" name="TextBox 163"/>
            <p:cNvSpPr txBox="1"/>
            <p:nvPr/>
          </p:nvSpPr>
          <p:spPr>
            <a:xfrm>
              <a:off x="2021203" y="733588"/>
              <a:ext cx="8149661" cy="1559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Salary Question: </a:t>
              </a:r>
            </a:p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How Should We Answer It?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5267984" y="238586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Diamond 165"/>
            <p:cNvSpPr/>
            <p:nvPr/>
          </p:nvSpPr>
          <p:spPr>
            <a:xfrm flipV="1">
              <a:off x="5925321" y="2342894"/>
              <a:ext cx="88575" cy="8857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7" name="Diamond 166"/>
            <p:cNvSpPr/>
            <p:nvPr/>
          </p:nvSpPr>
          <p:spPr>
            <a:xfrm flipV="1">
              <a:off x="6051713" y="2342897"/>
              <a:ext cx="88575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8" name="Diamond 167"/>
            <p:cNvSpPr/>
            <p:nvPr/>
          </p:nvSpPr>
          <p:spPr>
            <a:xfrm flipV="1">
              <a:off x="6172720" y="2342898"/>
              <a:ext cx="88575" cy="88574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6288264" y="2380410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171" name="Rectangle 170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986077" y="3097390"/>
            <a:ext cx="4417403" cy="633503"/>
            <a:chOff x="2986077" y="3097390"/>
            <a:chExt cx="4417403" cy="633503"/>
          </a:xfrm>
        </p:grpSpPr>
        <p:sp>
          <p:nvSpPr>
            <p:cNvPr id="177" name="Rounded Rectangle 176"/>
            <p:cNvSpPr/>
            <p:nvPr/>
          </p:nvSpPr>
          <p:spPr>
            <a:xfrm>
              <a:off x="3858270" y="3106841"/>
              <a:ext cx="572188" cy="57218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534644" y="3097390"/>
              <a:ext cx="2868836" cy="512434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 smtClean="0">
                  <a:solidFill>
                    <a:schemeClr val="accent5"/>
                  </a:solidFill>
                  <a:cs typeface="Lato Regular"/>
                </a:rPr>
                <a:t>Name your target</a:t>
              </a:r>
              <a:endParaRPr lang="id-ID" sz="2400" b="1" dirty="0">
                <a:solidFill>
                  <a:schemeClr val="accent5"/>
                </a:solidFill>
                <a:cs typeface="Lato Regular"/>
              </a:endParaRPr>
            </a:p>
          </p:txBody>
        </p:sp>
        <p:sp>
          <p:nvSpPr>
            <p:cNvPr id="179" name="Down Arrow 178"/>
            <p:cNvSpPr/>
            <p:nvPr/>
          </p:nvSpPr>
          <p:spPr>
            <a:xfrm rot="15189144">
              <a:off x="3171243" y="3182253"/>
              <a:ext cx="363474" cy="73380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0" name="Freeform 31"/>
            <p:cNvSpPr>
              <a:spLocks noChangeArrowheads="1"/>
            </p:cNvSpPr>
            <p:nvPr/>
          </p:nvSpPr>
          <p:spPr bwMode="auto">
            <a:xfrm>
              <a:off x="3978199" y="3221127"/>
              <a:ext cx="323525" cy="333156"/>
            </a:xfrm>
            <a:custGeom>
              <a:avLst/>
              <a:gdLst>
                <a:gd name="T0" fmla="*/ 142375 w 619"/>
                <a:gd name="T1" fmla="*/ 105984 h 634"/>
                <a:gd name="T2" fmla="*/ 142375 w 619"/>
                <a:gd name="T3" fmla="*/ 105984 h 634"/>
                <a:gd name="T4" fmla="*/ 89657 w 619"/>
                <a:gd name="T5" fmla="*/ 52992 h 634"/>
                <a:gd name="T6" fmla="*/ 79257 w 619"/>
                <a:gd name="T7" fmla="*/ 52992 h 634"/>
                <a:gd name="T8" fmla="*/ 79257 w 619"/>
                <a:gd name="T9" fmla="*/ 63446 h 634"/>
                <a:gd name="T10" fmla="*/ 126596 w 619"/>
                <a:gd name="T11" fmla="*/ 111392 h 634"/>
                <a:gd name="T12" fmla="*/ 79257 w 619"/>
                <a:gd name="T13" fmla="*/ 164384 h 634"/>
                <a:gd name="T14" fmla="*/ 79257 w 619"/>
                <a:gd name="T15" fmla="*/ 174838 h 634"/>
                <a:gd name="T16" fmla="*/ 89657 w 619"/>
                <a:gd name="T17" fmla="*/ 174838 h 634"/>
                <a:gd name="T18" fmla="*/ 142375 w 619"/>
                <a:gd name="T19" fmla="*/ 121846 h 634"/>
                <a:gd name="T20" fmla="*/ 142375 w 619"/>
                <a:gd name="T21" fmla="*/ 111392 h 634"/>
                <a:gd name="T22" fmla="*/ 142375 w 619"/>
                <a:gd name="T23" fmla="*/ 105984 h 634"/>
                <a:gd name="T24" fmla="*/ 110816 w 619"/>
                <a:gd name="T25" fmla="*/ 0 h 634"/>
                <a:gd name="T26" fmla="*/ 110816 w 619"/>
                <a:gd name="T27" fmla="*/ 0 h 634"/>
                <a:gd name="T28" fmla="*/ 0 w 619"/>
                <a:gd name="T29" fmla="*/ 111392 h 634"/>
                <a:gd name="T30" fmla="*/ 110816 w 619"/>
                <a:gd name="T31" fmla="*/ 228191 h 634"/>
                <a:gd name="T32" fmla="*/ 221632 w 619"/>
                <a:gd name="T33" fmla="*/ 111392 h 634"/>
                <a:gd name="T34" fmla="*/ 110816 w 619"/>
                <a:gd name="T35" fmla="*/ 0 h 634"/>
                <a:gd name="T36" fmla="*/ 110816 w 619"/>
                <a:gd name="T37" fmla="*/ 212329 h 634"/>
                <a:gd name="T38" fmla="*/ 110816 w 619"/>
                <a:gd name="T39" fmla="*/ 212329 h 634"/>
                <a:gd name="T40" fmla="*/ 10400 w 619"/>
                <a:gd name="T41" fmla="*/ 111392 h 634"/>
                <a:gd name="T42" fmla="*/ 110816 w 619"/>
                <a:gd name="T43" fmla="*/ 15862 h 634"/>
                <a:gd name="T44" fmla="*/ 211232 w 619"/>
                <a:gd name="T45" fmla="*/ 111392 h 634"/>
                <a:gd name="T46" fmla="*/ 110816 w 619"/>
                <a:gd name="T47" fmla="*/ 212329 h 6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19" h="634">
                  <a:moveTo>
                    <a:pt x="397" y="294"/>
                  </a:moveTo>
                  <a:lnTo>
                    <a:pt x="397" y="294"/>
                  </a:lnTo>
                  <a:cubicBezTo>
                    <a:pt x="250" y="147"/>
                    <a:pt x="250" y="147"/>
                    <a:pt x="250" y="147"/>
                  </a:cubicBezTo>
                  <a:cubicBezTo>
                    <a:pt x="235" y="132"/>
                    <a:pt x="221" y="132"/>
                    <a:pt x="221" y="147"/>
                  </a:cubicBezTo>
                  <a:cubicBezTo>
                    <a:pt x="206" y="147"/>
                    <a:pt x="206" y="162"/>
                    <a:pt x="221" y="176"/>
                  </a:cubicBezTo>
                  <a:cubicBezTo>
                    <a:pt x="353" y="309"/>
                    <a:pt x="353" y="309"/>
                    <a:pt x="353" y="309"/>
                  </a:cubicBezTo>
                  <a:cubicBezTo>
                    <a:pt x="221" y="456"/>
                    <a:pt x="221" y="456"/>
                    <a:pt x="221" y="456"/>
                  </a:cubicBezTo>
                  <a:cubicBezTo>
                    <a:pt x="206" y="456"/>
                    <a:pt x="206" y="471"/>
                    <a:pt x="221" y="485"/>
                  </a:cubicBezTo>
                  <a:cubicBezTo>
                    <a:pt x="221" y="485"/>
                    <a:pt x="235" y="485"/>
                    <a:pt x="250" y="485"/>
                  </a:cubicBezTo>
                  <a:cubicBezTo>
                    <a:pt x="397" y="338"/>
                    <a:pt x="397" y="338"/>
                    <a:pt x="397" y="338"/>
                  </a:cubicBezTo>
                  <a:cubicBezTo>
                    <a:pt x="397" y="324"/>
                    <a:pt x="397" y="324"/>
                    <a:pt x="397" y="309"/>
                  </a:cubicBezTo>
                  <a:lnTo>
                    <a:pt x="397" y="294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cubicBezTo>
                    <a:pt x="132" y="0"/>
                    <a:pt x="0" y="147"/>
                    <a:pt x="0" y="309"/>
                  </a:cubicBezTo>
                  <a:cubicBezTo>
                    <a:pt x="0" y="485"/>
                    <a:pt x="132" y="633"/>
                    <a:pt x="309" y="633"/>
                  </a:cubicBezTo>
                  <a:cubicBezTo>
                    <a:pt x="486" y="633"/>
                    <a:pt x="618" y="485"/>
                    <a:pt x="618" y="309"/>
                  </a:cubicBezTo>
                  <a:cubicBezTo>
                    <a:pt x="618" y="147"/>
                    <a:pt x="486" y="0"/>
                    <a:pt x="309" y="0"/>
                  </a:cubicBezTo>
                  <a:close/>
                  <a:moveTo>
                    <a:pt x="309" y="589"/>
                  </a:moveTo>
                  <a:lnTo>
                    <a:pt x="309" y="589"/>
                  </a:lnTo>
                  <a:cubicBezTo>
                    <a:pt x="162" y="589"/>
                    <a:pt x="29" y="471"/>
                    <a:pt x="29" y="309"/>
                  </a:cubicBezTo>
                  <a:cubicBezTo>
                    <a:pt x="29" y="162"/>
                    <a:pt x="162" y="44"/>
                    <a:pt x="309" y="44"/>
                  </a:cubicBezTo>
                  <a:cubicBezTo>
                    <a:pt x="456" y="44"/>
                    <a:pt x="589" y="162"/>
                    <a:pt x="589" y="309"/>
                  </a:cubicBezTo>
                  <a:cubicBezTo>
                    <a:pt x="589" y="471"/>
                    <a:pt x="456" y="589"/>
                    <a:pt x="309" y="5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2969751" y="3933316"/>
            <a:ext cx="4124198" cy="595324"/>
            <a:chOff x="2969751" y="3933316"/>
            <a:chExt cx="4124198" cy="595324"/>
          </a:xfrm>
        </p:grpSpPr>
        <p:sp>
          <p:nvSpPr>
            <p:cNvPr id="182" name="Rounded Rectangle 181"/>
            <p:cNvSpPr/>
            <p:nvPr/>
          </p:nvSpPr>
          <p:spPr>
            <a:xfrm>
              <a:off x="3874596" y="3956452"/>
              <a:ext cx="572188" cy="57218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550971" y="3947001"/>
              <a:ext cx="2542978" cy="530900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2500" b="1" dirty="0" smtClean="0">
                  <a:solidFill>
                    <a:schemeClr val="accent1"/>
                  </a:solidFill>
                  <a:cs typeface="Lato Regular"/>
                </a:rPr>
                <a:t>Ask for a range</a:t>
              </a:r>
              <a:endParaRPr lang="id-ID" sz="2500" b="1" dirty="0">
                <a:solidFill>
                  <a:schemeClr val="accent1"/>
                </a:solidFill>
                <a:cs typeface="Lato Regular"/>
              </a:endParaRPr>
            </a:p>
          </p:txBody>
        </p:sp>
        <p:sp>
          <p:nvSpPr>
            <p:cNvPr id="184" name="Down Arrow 183"/>
            <p:cNvSpPr/>
            <p:nvPr/>
          </p:nvSpPr>
          <p:spPr>
            <a:xfrm rot="6410856" flipV="1">
              <a:off x="3154917" y="3748150"/>
              <a:ext cx="363474" cy="733806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Freeform 190"/>
            <p:cNvSpPr>
              <a:spLocks noChangeAspect="1" noChangeArrowheads="1"/>
            </p:cNvSpPr>
            <p:nvPr/>
          </p:nvSpPr>
          <p:spPr bwMode="auto">
            <a:xfrm>
              <a:off x="3989645" y="4073204"/>
              <a:ext cx="337589" cy="329184"/>
            </a:xfrm>
            <a:custGeom>
              <a:avLst/>
              <a:gdLst>
                <a:gd name="T0" fmla="*/ 148561 w 634"/>
                <a:gd name="T1" fmla="*/ 116677 h 619"/>
                <a:gd name="T2" fmla="*/ 148561 w 634"/>
                <a:gd name="T3" fmla="*/ 116677 h 619"/>
                <a:gd name="T4" fmla="*/ 79329 w 634"/>
                <a:gd name="T5" fmla="*/ 116677 h 619"/>
                <a:gd name="T6" fmla="*/ 68872 w 634"/>
                <a:gd name="T7" fmla="*/ 127481 h 619"/>
                <a:gd name="T8" fmla="*/ 79329 w 634"/>
                <a:gd name="T9" fmla="*/ 132522 h 619"/>
                <a:gd name="T10" fmla="*/ 148561 w 634"/>
                <a:gd name="T11" fmla="*/ 132522 h 619"/>
                <a:gd name="T12" fmla="*/ 153609 w 634"/>
                <a:gd name="T13" fmla="*/ 127481 h 619"/>
                <a:gd name="T14" fmla="*/ 148561 w 634"/>
                <a:gd name="T15" fmla="*/ 116677 h 619"/>
                <a:gd name="T16" fmla="*/ 164427 w 634"/>
                <a:gd name="T17" fmla="*/ 74184 h 619"/>
                <a:gd name="T18" fmla="*/ 164427 w 634"/>
                <a:gd name="T19" fmla="*/ 74184 h 619"/>
                <a:gd name="T20" fmla="*/ 63463 w 634"/>
                <a:gd name="T21" fmla="*/ 74184 h 619"/>
                <a:gd name="T22" fmla="*/ 58415 w 634"/>
                <a:gd name="T23" fmla="*/ 84987 h 619"/>
                <a:gd name="T24" fmla="*/ 63463 w 634"/>
                <a:gd name="T25" fmla="*/ 90389 h 619"/>
                <a:gd name="T26" fmla="*/ 164427 w 634"/>
                <a:gd name="T27" fmla="*/ 90389 h 619"/>
                <a:gd name="T28" fmla="*/ 169836 w 634"/>
                <a:gd name="T29" fmla="*/ 84987 h 619"/>
                <a:gd name="T30" fmla="*/ 164427 w 634"/>
                <a:gd name="T31" fmla="*/ 74184 h 619"/>
                <a:gd name="T32" fmla="*/ 111421 w 634"/>
                <a:gd name="T33" fmla="*/ 0 h 619"/>
                <a:gd name="T34" fmla="*/ 111421 w 634"/>
                <a:gd name="T35" fmla="*/ 0 h 619"/>
                <a:gd name="T36" fmla="*/ 0 w 634"/>
                <a:gd name="T37" fmla="*/ 95430 h 619"/>
                <a:gd name="T38" fmla="*/ 42188 w 634"/>
                <a:gd name="T39" fmla="*/ 175016 h 619"/>
                <a:gd name="T40" fmla="*/ 42188 w 634"/>
                <a:gd name="T41" fmla="*/ 222551 h 619"/>
                <a:gd name="T42" fmla="*/ 90146 w 634"/>
                <a:gd name="T43" fmla="*/ 196263 h 619"/>
                <a:gd name="T44" fmla="*/ 111421 w 634"/>
                <a:gd name="T45" fmla="*/ 196263 h 619"/>
                <a:gd name="T46" fmla="*/ 228250 w 634"/>
                <a:gd name="T47" fmla="*/ 95430 h 619"/>
                <a:gd name="T48" fmla="*/ 111421 w 634"/>
                <a:gd name="T49" fmla="*/ 0 h 619"/>
                <a:gd name="T50" fmla="*/ 111421 w 634"/>
                <a:gd name="T51" fmla="*/ 180417 h 619"/>
                <a:gd name="T52" fmla="*/ 111421 w 634"/>
                <a:gd name="T53" fmla="*/ 180417 h 619"/>
                <a:gd name="T54" fmla="*/ 90146 w 634"/>
                <a:gd name="T55" fmla="*/ 180417 h 619"/>
                <a:gd name="T56" fmla="*/ 58415 w 634"/>
                <a:gd name="T57" fmla="*/ 201664 h 619"/>
                <a:gd name="T58" fmla="*/ 58415 w 634"/>
                <a:gd name="T59" fmla="*/ 164572 h 619"/>
                <a:gd name="T60" fmla="*/ 15866 w 634"/>
                <a:gd name="T61" fmla="*/ 95430 h 619"/>
                <a:gd name="T62" fmla="*/ 111421 w 634"/>
                <a:gd name="T63" fmla="*/ 10803 h 619"/>
                <a:gd name="T64" fmla="*/ 212024 w 634"/>
                <a:gd name="T65" fmla="*/ 95430 h 619"/>
                <a:gd name="T66" fmla="*/ 111421 w 634"/>
                <a:gd name="T67" fmla="*/ 180417 h 61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4" h="619">
                  <a:moveTo>
                    <a:pt x="412" y="324"/>
                  </a:moveTo>
                  <a:lnTo>
                    <a:pt x="412" y="324"/>
                  </a:lnTo>
                  <a:cubicBezTo>
                    <a:pt x="220" y="324"/>
                    <a:pt x="220" y="324"/>
                    <a:pt x="220" y="324"/>
                  </a:cubicBezTo>
                  <a:cubicBezTo>
                    <a:pt x="206" y="324"/>
                    <a:pt x="191" y="339"/>
                    <a:pt x="191" y="354"/>
                  </a:cubicBezTo>
                  <a:cubicBezTo>
                    <a:pt x="191" y="354"/>
                    <a:pt x="206" y="368"/>
                    <a:pt x="220" y="368"/>
                  </a:cubicBezTo>
                  <a:cubicBezTo>
                    <a:pt x="412" y="368"/>
                    <a:pt x="412" y="368"/>
                    <a:pt x="412" y="368"/>
                  </a:cubicBezTo>
                  <a:cubicBezTo>
                    <a:pt x="426" y="368"/>
                    <a:pt x="426" y="354"/>
                    <a:pt x="426" y="354"/>
                  </a:cubicBezTo>
                  <a:cubicBezTo>
                    <a:pt x="426" y="339"/>
                    <a:pt x="426" y="324"/>
                    <a:pt x="412" y="324"/>
                  </a:cubicBezTo>
                  <a:close/>
                  <a:moveTo>
                    <a:pt x="456" y="206"/>
                  </a:moveTo>
                  <a:lnTo>
                    <a:pt x="456" y="206"/>
                  </a:lnTo>
                  <a:cubicBezTo>
                    <a:pt x="176" y="206"/>
                    <a:pt x="176" y="206"/>
                    <a:pt x="176" y="206"/>
                  </a:cubicBezTo>
                  <a:cubicBezTo>
                    <a:pt x="162" y="206"/>
                    <a:pt x="162" y="221"/>
                    <a:pt x="162" y="236"/>
                  </a:cubicBezTo>
                  <a:cubicBezTo>
                    <a:pt x="162" y="236"/>
                    <a:pt x="162" y="251"/>
                    <a:pt x="176" y="251"/>
                  </a:cubicBezTo>
                  <a:cubicBezTo>
                    <a:pt x="456" y="251"/>
                    <a:pt x="456" y="251"/>
                    <a:pt x="456" y="251"/>
                  </a:cubicBezTo>
                  <a:lnTo>
                    <a:pt x="471" y="236"/>
                  </a:lnTo>
                  <a:cubicBezTo>
                    <a:pt x="471" y="221"/>
                    <a:pt x="456" y="206"/>
                    <a:pt x="456" y="206"/>
                  </a:cubicBezTo>
                  <a:close/>
                  <a:moveTo>
                    <a:pt x="309" y="0"/>
                  </a:moveTo>
                  <a:lnTo>
                    <a:pt x="309" y="0"/>
                  </a:lnTo>
                  <a:cubicBezTo>
                    <a:pt x="147" y="0"/>
                    <a:pt x="0" y="118"/>
                    <a:pt x="0" y="265"/>
                  </a:cubicBezTo>
                  <a:cubicBezTo>
                    <a:pt x="0" y="354"/>
                    <a:pt x="44" y="427"/>
                    <a:pt x="117" y="486"/>
                  </a:cubicBezTo>
                  <a:cubicBezTo>
                    <a:pt x="117" y="618"/>
                    <a:pt x="117" y="618"/>
                    <a:pt x="117" y="618"/>
                  </a:cubicBezTo>
                  <a:cubicBezTo>
                    <a:pt x="250" y="545"/>
                    <a:pt x="250" y="545"/>
                    <a:pt x="250" y="545"/>
                  </a:cubicBezTo>
                  <a:cubicBezTo>
                    <a:pt x="279" y="545"/>
                    <a:pt x="294" y="545"/>
                    <a:pt x="309" y="545"/>
                  </a:cubicBezTo>
                  <a:cubicBezTo>
                    <a:pt x="485" y="545"/>
                    <a:pt x="633" y="427"/>
                    <a:pt x="633" y="265"/>
                  </a:cubicBezTo>
                  <a:cubicBezTo>
                    <a:pt x="633" y="118"/>
                    <a:pt x="485" y="0"/>
                    <a:pt x="309" y="0"/>
                  </a:cubicBezTo>
                  <a:close/>
                  <a:moveTo>
                    <a:pt x="309" y="501"/>
                  </a:moveTo>
                  <a:lnTo>
                    <a:pt x="309" y="501"/>
                  </a:lnTo>
                  <a:cubicBezTo>
                    <a:pt x="294" y="501"/>
                    <a:pt x="265" y="501"/>
                    <a:pt x="250" y="501"/>
                  </a:cubicBezTo>
                  <a:cubicBezTo>
                    <a:pt x="162" y="560"/>
                    <a:pt x="162" y="560"/>
                    <a:pt x="162" y="560"/>
                  </a:cubicBezTo>
                  <a:cubicBezTo>
                    <a:pt x="162" y="457"/>
                    <a:pt x="162" y="457"/>
                    <a:pt x="162" y="457"/>
                  </a:cubicBezTo>
                  <a:cubicBezTo>
                    <a:pt x="88" y="427"/>
                    <a:pt x="44" y="354"/>
                    <a:pt x="44" y="265"/>
                  </a:cubicBezTo>
                  <a:cubicBezTo>
                    <a:pt x="44" y="133"/>
                    <a:pt x="162" y="30"/>
                    <a:pt x="309" y="30"/>
                  </a:cubicBezTo>
                  <a:cubicBezTo>
                    <a:pt x="471" y="30"/>
                    <a:pt x="588" y="133"/>
                    <a:pt x="588" y="265"/>
                  </a:cubicBezTo>
                  <a:cubicBezTo>
                    <a:pt x="588" y="398"/>
                    <a:pt x="471" y="501"/>
                    <a:pt x="309" y="5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31" tIns="45716" rIns="91431" bIns="45716" anchor="ctr"/>
            <a:lstStyle/>
            <a:p>
              <a:endParaRPr lang="en-US"/>
            </a:p>
          </p:txBody>
        </p:sp>
      </p:grpSp>
      <p:sp>
        <p:nvSpPr>
          <p:cNvPr id="186" name="TextBox 185"/>
          <p:cNvSpPr txBox="1"/>
          <p:nvPr/>
        </p:nvSpPr>
        <p:spPr>
          <a:xfrm>
            <a:off x="5619750" y="36195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087129" y="5905500"/>
            <a:ext cx="696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Emphasizing negotiability or other priorities is helpful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65126"/>
            <a:ext cx="80772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Salary Negotiation: Do </a:t>
            </a:r>
            <a:r>
              <a:rPr lang="en-US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Your Research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12567" y="4445812"/>
            <a:ext cx="1675274" cy="1731151"/>
            <a:chOff x="1616446" y="4549799"/>
            <a:chExt cx="2233699" cy="230820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36765" y="6259276"/>
              <a:ext cx="2193061" cy="598724"/>
            </a:xfrm>
            <a:custGeom>
              <a:avLst/>
              <a:gdLst>
                <a:gd name="T0" fmla="*/ 1150 w 1310"/>
                <a:gd name="T1" fmla="*/ 0 h 358"/>
                <a:gd name="T2" fmla="*/ 1046 w 1310"/>
                <a:gd name="T3" fmla="*/ 246 h 358"/>
                <a:gd name="T4" fmla="*/ 918 w 1310"/>
                <a:gd name="T5" fmla="*/ 251 h 358"/>
                <a:gd name="T6" fmla="*/ 864 w 1310"/>
                <a:gd name="T7" fmla="*/ 249 h 358"/>
                <a:gd name="T8" fmla="*/ 863 w 1310"/>
                <a:gd name="T9" fmla="*/ 224 h 358"/>
                <a:gd name="T10" fmla="*/ 834 w 1310"/>
                <a:gd name="T11" fmla="*/ 202 h 358"/>
                <a:gd name="T12" fmla="*/ 832 w 1310"/>
                <a:gd name="T13" fmla="*/ 202 h 358"/>
                <a:gd name="T14" fmla="*/ 826 w 1310"/>
                <a:gd name="T15" fmla="*/ 200 h 358"/>
                <a:gd name="T16" fmla="*/ 750 w 1310"/>
                <a:gd name="T17" fmla="*/ 193 h 358"/>
                <a:gd name="T18" fmla="*/ 750 w 1310"/>
                <a:gd name="T19" fmla="*/ 193 h 358"/>
                <a:gd name="T20" fmla="*/ 653 w 1310"/>
                <a:gd name="T21" fmla="*/ 201 h 358"/>
                <a:gd name="T22" fmla="*/ 555 w 1310"/>
                <a:gd name="T23" fmla="*/ 193 h 358"/>
                <a:gd name="T24" fmla="*/ 555 w 1310"/>
                <a:gd name="T25" fmla="*/ 193 h 358"/>
                <a:gd name="T26" fmla="*/ 555 w 1310"/>
                <a:gd name="T27" fmla="*/ 193 h 358"/>
                <a:gd name="T28" fmla="*/ 479 w 1310"/>
                <a:gd name="T29" fmla="*/ 200 h 358"/>
                <a:gd name="T30" fmla="*/ 479 w 1310"/>
                <a:gd name="T31" fmla="*/ 200 h 358"/>
                <a:gd name="T32" fmla="*/ 472 w 1310"/>
                <a:gd name="T33" fmla="*/ 202 h 358"/>
                <a:gd name="T34" fmla="*/ 472 w 1310"/>
                <a:gd name="T35" fmla="*/ 202 h 358"/>
                <a:gd name="T36" fmla="*/ 444 w 1310"/>
                <a:gd name="T37" fmla="*/ 224 h 358"/>
                <a:gd name="T38" fmla="*/ 443 w 1310"/>
                <a:gd name="T39" fmla="*/ 249 h 358"/>
                <a:gd name="T40" fmla="*/ 390 w 1310"/>
                <a:gd name="T41" fmla="*/ 251 h 358"/>
                <a:gd name="T42" fmla="*/ 262 w 1310"/>
                <a:gd name="T43" fmla="*/ 246 h 358"/>
                <a:gd name="T44" fmla="*/ 158 w 1310"/>
                <a:gd name="T45" fmla="*/ 0 h 358"/>
                <a:gd name="T46" fmla="*/ 0 w 1310"/>
                <a:gd name="T47" fmla="*/ 142 h 358"/>
                <a:gd name="T48" fmla="*/ 655 w 1310"/>
                <a:gd name="T49" fmla="*/ 358 h 358"/>
                <a:gd name="T50" fmla="*/ 1310 w 1310"/>
                <a:gd name="T51" fmla="*/ 142 h 358"/>
                <a:gd name="T52" fmla="*/ 1150 w 1310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0" h="358">
                  <a:moveTo>
                    <a:pt x="1150" y="0"/>
                  </a:moveTo>
                  <a:cubicBezTo>
                    <a:pt x="1116" y="114"/>
                    <a:pt x="1068" y="244"/>
                    <a:pt x="1046" y="246"/>
                  </a:cubicBezTo>
                  <a:cubicBezTo>
                    <a:pt x="1020" y="249"/>
                    <a:pt x="963" y="251"/>
                    <a:pt x="918" y="251"/>
                  </a:cubicBezTo>
                  <a:cubicBezTo>
                    <a:pt x="894" y="251"/>
                    <a:pt x="874" y="250"/>
                    <a:pt x="864" y="249"/>
                  </a:cubicBezTo>
                  <a:cubicBezTo>
                    <a:pt x="862" y="237"/>
                    <a:pt x="868" y="236"/>
                    <a:pt x="863" y="224"/>
                  </a:cubicBezTo>
                  <a:cubicBezTo>
                    <a:pt x="858" y="209"/>
                    <a:pt x="846" y="206"/>
                    <a:pt x="834" y="202"/>
                  </a:cubicBezTo>
                  <a:cubicBezTo>
                    <a:pt x="833" y="202"/>
                    <a:pt x="833" y="202"/>
                    <a:pt x="832" y="202"/>
                  </a:cubicBezTo>
                  <a:cubicBezTo>
                    <a:pt x="830" y="202"/>
                    <a:pt x="828" y="201"/>
                    <a:pt x="826" y="200"/>
                  </a:cubicBezTo>
                  <a:cubicBezTo>
                    <a:pt x="801" y="192"/>
                    <a:pt x="776" y="195"/>
                    <a:pt x="750" y="193"/>
                  </a:cubicBezTo>
                  <a:cubicBezTo>
                    <a:pt x="750" y="193"/>
                    <a:pt x="750" y="193"/>
                    <a:pt x="750" y="193"/>
                  </a:cubicBezTo>
                  <a:cubicBezTo>
                    <a:pt x="718" y="199"/>
                    <a:pt x="686" y="201"/>
                    <a:pt x="653" y="201"/>
                  </a:cubicBezTo>
                  <a:cubicBezTo>
                    <a:pt x="620" y="201"/>
                    <a:pt x="587" y="198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28" y="195"/>
                    <a:pt x="503" y="192"/>
                    <a:pt x="479" y="200"/>
                  </a:cubicBezTo>
                  <a:cubicBezTo>
                    <a:pt x="479" y="200"/>
                    <a:pt x="479" y="200"/>
                    <a:pt x="479" y="200"/>
                  </a:cubicBezTo>
                  <a:cubicBezTo>
                    <a:pt x="477" y="201"/>
                    <a:pt x="474" y="202"/>
                    <a:pt x="472" y="202"/>
                  </a:cubicBezTo>
                  <a:cubicBezTo>
                    <a:pt x="472" y="202"/>
                    <a:pt x="472" y="202"/>
                    <a:pt x="472" y="202"/>
                  </a:cubicBezTo>
                  <a:cubicBezTo>
                    <a:pt x="460" y="206"/>
                    <a:pt x="449" y="210"/>
                    <a:pt x="444" y="224"/>
                  </a:cubicBezTo>
                  <a:cubicBezTo>
                    <a:pt x="440" y="236"/>
                    <a:pt x="445" y="237"/>
                    <a:pt x="443" y="249"/>
                  </a:cubicBezTo>
                  <a:cubicBezTo>
                    <a:pt x="433" y="250"/>
                    <a:pt x="413" y="251"/>
                    <a:pt x="390" y="251"/>
                  </a:cubicBezTo>
                  <a:cubicBezTo>
                    <a:pt x="345" y="251"/>
                    <a:pt x="287" y="249"/>
                    <a:pt x="262" y="246"/>
                  </a:cubicBezTo>
                  <a:cubicBezTo>
                    <a:pt x="239" y="244"/>
                    <a:pt x="191" y="114"/>
                    <a:pt x="158" y="0"/>
                  </a:cubicBezTo>
                  <a:cubicBezTo>
                    <a:pt x="60" y="38"/>
                    <a:pt x="0" y="88"/>
                    <a:pt x="0" y="142"/>
                  </a:cubicBezTo>
                  <a:cubicBezTo>
                    <a:pt x="0" y="261"/>
                    <a:pt x="293" y="358"/>
                    <a:pt x="655" y="358"/>
                  </a:cubicBezTo>
                  <a:cubicBezTo>
                    <a:pt x="1017" y="358"/>
                    <a:pt x="1310" y="261"/>
                    <a:pt x="1310" y="142"/>
                  </a:cubicBezTo>
                  <a:cubicBezTo>
                    <a:pt x="1310" y="87"/>
                    <a:pt x="1250" y="38"/>
                    <a:pt x="1150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127122" y="5344936"/>
              <a:ext cx="39283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287995" y="5344936"/>
              <a:ext cx="37928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896522" y="5992425"/>
              <a:ext cx="726054" cy="689480"/>
            </a:xfrm>
            <a:custGeom>
              <a:avLst/>
              <a:gdLst>
                <a:gd name="T0" fmla="*/ 434 w 434"/>
                <a:gd name="T1" fmla="*/ 0 h 412"/>
                <a:gd name="T2" fmla="*/ 294 w 434"/>
                <a:gd name="T3" fmla="*/ 405 h 412"/>
                <a:gd name="T4" fmla="*/ 112 w 434"/>
                <a:gd name="T5" fmla="*/ 408 h 412"/>
                <a:gd name="T6" fmla="*/ 111 w 434"/>
                <a:gd name="T7" fmla="*/ 383 h 412"/>
                <a:gd name="T8" fmla="*/ 77 w 434"/>
                <a:gd name="T9" fmla="*/ 359 h 412"/>
                <a:gd name="T10" fmla="*/ 1 w 434"/>
                <a:gd name="T11" fmla="*/ 352 h 412"/>
                <a:gd name="T12" fmla="*/ 67 w 434"/>
                <a:gd name="T13" fmla="*/ 307 h 412"/>
                <a:gd name="T14" fmla="*/ 121 w 434"/>
                <a:gd name="T15" fmla="*/ 265 h 412"/>
                <a:gd name="T16" fmla="*/ 181 w 434"/>
                <a:gd name="T17" fmla="*/ 230 h 412"/>
                <a:gd name="T18" fmla="*/ 285 w 434"/>
                <a:gd name="T19" fmla="*/ 154 h 412"/>
                <a:gd name="T20" fmla="*/ 434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434" y="0"/>
                  </a:moveTo>
                  <a:cubicBezTo>
                    <a:pt x="434" y="61"/>
                    <a:pt x="330" y="402"/>
                    <a:pt x="294" y="405"/>
                  </a:cubicBezTo>
                  <a:cubicBezTo>
                    <a:pt x="255" y="409"/>
                    <a:pt x="142" y="412"/>
                    <a:pt x="112" y="408"/>
                  </a:cubicBezTo>
                  <a:cubicBezTo>
                    <a:pt x="110" y="396"/>
                    <a:pt x="116" y="395"/>
                    <a:pt x="111" y="383"/>
                  </a:cubicBezTo>
                  <a:cubicBezTo>
                    <a:pt x="105" y="366"/>
                    <a:pt x="91" y="364"/>
                    <a:pt x="77" y="359"/>
                  </a:cubicBezTo>
                  <a:cubicBezTo>
                    <a:pt x="52" y="351"/>
                    <a:pt x="27" y="354"/>
                    <a:pt x="1" y="352"/>
                  </a:cubicBezTo>
                  <a:cubicBezTo>
                    <a:pt x="0" y="333"/>
                    <a:pt x="54" y="315"/>
                    <a:pt x="67" y="307"/>
                  </a:cubicBezTo>
                  <a:cubicBezTo>
                    <a:pt x="87" y="296"/>
                    <a:pt x="102" y="278"/>
                    <a:pt x="121" y="265"/>
                  </a:cubicBezTo>
                  <a:cubicBezTo>
                    <a:pt x="141" y="252"/>
                    <a:pt x="161" y="241"/>
                    <a:pt x="181" y="230"/>
                  </a:cubicBezTo>
                  <a:cubicBezTo>
                    <a:pt x="219" y="208"/>
                    <a:pt x="251" y="181"/>
                    <a:pt x="285" y="154"/>
                  </a:cubicBezTo>
                  <a:cubicBezTo>
                    <a:pt x="302" y="140"/>
                    <a:pt x="434" y="0"/>
                    <a:pt x="43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892459" y="6580311"/>
              <a:ext cx="140876" cy="16255"/>
            </a:xfrm>
            <a:custGeom>
              <a:avLst/>
              <a:gdLst>
                <a:gd name="T0" fmla="*/ 3 w 84"/>
                <a:gd name="T1" fmla="*/ 1 h 10"/>
                <a:gd name="T2" fmla="*/ 0 w 84"/>
                <a:gd name="T3" fmla="*/ 1 h 10"/>
                <a:gd name="T4" fmla="*/ 0 w 84"/>
                <a:gd name="T5" fmla="*/ 1 h 10"/>
                <a:gd name="T6" fmla="*/ 76 w 84"/>
                <a:gd name="T7" fmla="*/ 8 h 10"/>
                <a:gd name="T8" fmla="*/ 82 w 84"/>
                <a:gd name="T9" fmla="*/ 10 h 10"/>
                <a:gd name="T10" fmla="*/ 84 w 84"/>
                <a:gd name="T11" fmla="*/ 10 h 10"/>
                <a:gd name="T12" fmla="*/ 79 w 84"/>
                <a:gd name="T13" fmla="*/ 8 h 10"/>
                <a:gd name="T14" fmla="*/ 3 w 84"/>
                <a:gd name="T15" fmla="*/ 1 h 10"/>
                <a:gd name="T16" fmla="*/ 3 w 84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6" y="3"/>
                    <a:pt x="51" y="0"/>
                    <a:pt x="76" y="8"/>
                  </a:cubicBezTo>
                  <a:cubicBezTo>
                    <a:pt x="78" y="9"/>
                    <a:pt x="80" y="10"/>
                    <a:pt x="82" y="10"/>
                  </a:cubicBezTo>
                  <a:cubicBezTo>
                    <a:pt x="83" y="10"/>
                    <a:pt x="83" y="10"/>
                    <a:pt x="84" y="10"/>
                  </a:cubicBezTo>
                  <a:cubicBezTo>
                    <a:pt x="82" y="9"/>
                    <a:pt x="80" y="9"/>
                    <a:pt x="79" y="8"/>
                  </a:cubicBezTo>
                  <a:cubicBezTo>
                    <a:pt x="54" y="0"/>
                    <a:pt x="29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</a:path>
              </a:pathLst>
            </a:custGeom>
            <a:solidFill>
              <a:srgbClr val="A6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897877" y="6018162"/>
              <a:ext cx="717926" cy="578405"/>
            </a:xfrm>
            <a:custGeom>
              <a:avLst/>
              <a:gdLst>
                <a:gd name="T0" fmla="*/ 429 w 429"/>
                <a:gd name="T1" fmla="*/ 0 h 346"/>
                <a:gd name="T2" fmla="*/ 0 w 429"/>
                <a:gd name="T3" fmla="*/ 337 h 346"/>
                <a:gd name="T4" fmla="*/ 0 w 429"/>
                <a:gd name="T5" fmla="*/ 337 h 346"/>
                <a:gd name="T6" fmla="*/ 76 w 429"/>
                <a:gd name="T7" fmla="*/ 344 h 346"/>
                <a:gd name="T8" fmla="*/ 81 w 429"/>
                <a:gd name="T9" fmla="*/ 346 h 346"/>
                <a:gd name="T10" fmla="*/ 408 w 429"/>
                <a:gd name="T11" fmla="*/ 94 h 346"/>
                <a:gd name="T12" fmla="*/ 429 w 429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46">
                  <a:moveTo>
                    <a:pt x="429" y="0"/>
                  </a:moveTo>
                  <a:cubicBezTo>
                    <a:pt x="352" y="174"/>
                    <a:pt x="192" y="303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26" y="339"/>
                    <a:pt x="51" y="336"/>
                    <a:pt x="76" y="344"/>
                  </a:cubicBezTo>
                  <a:cubicBezTo>
                    <a:pt x="77" y="345"/>
                    <a:pt x="79" y="345"/>
                    <a:pt x="81" y="346"/>
                  </a:cubicBezTo>
                  <a:cubicBezTo>
                    <a:pt x="218" y="305"/>
                    <a:pt x="334" y="214"/>
                    <a:pt x="408" y="94"/>
                  </a:cubicBezTo>
                  <a:cubicBezTo>
                    <a:pt x="418" y="55"/>
                    <a:pt x="426" y="21"/>
                    <a:pt x="429" y="0"/>
                  </a:cubicBezTo>
                </a:path>
              </a:pathLst>
            </a:custGeom>
            <a:solidFill>
              <a:srgbClr val="DA7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839952" y="5992425"/>
              <a:ext cx="726054" cy="689480"/>
            </a:xfrm>
            <a:custGeom>
              <a:avLst/>
              <a:gdLst>
                <a:gd name="T0" fmla="*/ 0 w 434"/>
                <a:gd name="T1" fmla="*/ 0 h 412"/>
                <a:gd name="T2" fmla="*/ 141 w 434"/>
                <a:gd name="T3" fmla="*/ 405 h 412"/>
                <a:gd name="T4" fmla="*/ 322 w 434"/>
                <a:gd name="T5" fmla="*/ 408 h 412"/>
                <a:gd name="T6" fmla="*/ 323 w 434"/>
                <a:gd name="T7" fmla="*/ 383 h 412"/>
                <a:gd name="T8" fmla="*/ 358 w 434"/>
                <a:gd name="T9" fmla="*/ 359 h 412"/>
                <a:gd name="T10" fmla="*/ 434 w 434"/>
                <a:gd name="T11" fmla="*/ 352 h 412"/>
                <a:gd name="T12" fmla="*/ 368 w 434"/>
                <a:gd name="T13" fmla="*/ 307 h 412"/>
                <a:gd name="T14" fmla="*/ 313 w 434"/>
                <a:gd name="T15" fmla="*/ 265 h 412"/>
                <a:gd name="T16" fmla="*/ 253 w 434"/>
                <a:gd name="T17" fmla="*/ 230 h 412"/>
                <a:gd name="T18" fmla="*/ 150 w 434"/>
                <a:gd name="T19" fmla="*/ 154 h 412"/>
                <a:gd name="T20" fmla="*/ 0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0" y="0"/>
                  </a:moveTo>
                  <a:cubicBezTo>
                    <a:pt x="0" y="61"/>
                    <a:pt x="105" y="402"/>
                    <a:pt x="141" y="405"/>
                  </a:cubicBezTo>
                  <a:cubicBezTo>
                    <a:pt x="179" y="409"/>
                    <a:pt x="292" y="412"/>
                    <a:pt x="322" y="408"/>
                  </a:cubicBezTo>
                  <a:cubicBezTo>
                    <a:pt x="324" y="396"/>
                    <a:pt x="319" y="395"/>
                    <a:pt x="323" y="383"/>
                  </a:cubicBezTo>
                  <a:cubicBezTo>
                    <a:pt x="329" y="366"/>
                    <a:pt x="343" y="364"/>
                    <a:pt x="358" y="359"/>
                  </a:cubicBezTo>
                  <a:cubicBezTo>
                    <a:pt x="382" y="351"/>
                    <a:pt x="407" y="354"/>
                    <a:pt x="434" y="352"/>
                  </a:cubicBezTo>
                  <a:cubicBezTo>
                    <a:pt x="434" y="333"/>
                    <a:pt x="381" y="315"/>
                    <a:pt x="368" y="307"/>
                  </a:cubicBezTo>
                  <a:cubicBezTo>
                    <a:pt x="348" y="296"/>
                    <a:pt x="332" y="278"/>
                    <a:pt x="313" y="265"/>
                  </a:cubicBezTo>
                  <a:cubicBezTo>
                    <a:pt x="294" y="252"/>
                    <a:pt x="273" y="241"/>
                    <a:pt x="253" y="230"/>
                  </a:cubicBezTo>
                  <a:cubicBezTo>
                    <a:pt x="216" y="208"/>
                    <a:pt x="183" y="181"/>
                    <a:pt x="150" y="154"/>
                  </a:cubicBezTo>
                  <a:cubicBezTo>
                    <a:pt x="132" y="14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427838" y="6593857"/>
              <a:ext cx="10837" cy="2709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2 h 2"/>
                <a:gd name="T4" fmla="*/ 0 w 7"/>
                <a:gd name="T5" fmla="*/ 2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5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5" y="1"/>
                    <a:pt x="7" y="0"/>
                  </a:cubicBezTo>
                </a:path>
              </a:pathLst>
            </a:custGeom>
            <a:solidFill>
              <a:srgbClr val="AAC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841306" y="6008679"/>
              <a:ext cx="724699" cy="587887"/>
            </a:xfrm>
            <a:custGeom>
              <a:avLst/>
              <a:gdLst>
                <a:gd name="T0" fmla="*/ 0 w 433"/>
                <a:gd name="T1" fmla="*/ 0 h 351"/>
                <a:gd name="T2" fmla="*/ 22 w 433"/>
                <a:gd name="T3" fmla="*/ 99 h 351"/>
                <a:gd name="T4" fmla="*/ 350 w 433"/>
                <a:gd name="T5" fmla="*/ 351 h 351"/>
                <a:gd name="T6" fmla="*/ 357 w 433"/>
                <a:gd name="T7" fmla="*/ 349 h 351"/>
                <a:gd name="T8" fmla="*/ 357 w 433"/>
                <a:gd name="T9" fmla="*/ 349 h 351"/>
                <a:gd name="T10" fmla="*/ 433 w 433"/>
                <a:gd name="T11" fmla="*/ 342 h 351"/>
                <a:gd name="T12" fmla="*/ 433 w 433"/>
                <a:gd name="T13" fmla="*/ 342 h 351"/>
                <a:gd name="T14" fmla="*/ 433 w 433"/>
                <a:gd name="T15" fmla="*/ 342 h 351"/>
                <a:gd name="T16" fmla="*/ 0 w 433"/>
                <a:gd name="T1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351">
                  <a:moveTo>
                    <a:pt x="0" y="0"/>
                  </a:moveTo>
                  <a:cubicBezTo>
                    <a:pt x="2" y="21"/>
                    <a:pt x="10" y="57"/>
                    <a:pt x="22" y="99"/>
                  </a:cubicBezTo>
                  <a:cubicBezTo>
                    <a:pt x="95" y="219"/>
                    <a:pt x="212" y="310"/>
                    <a:pt x="350" y="351"/>
                  </a:cubicBezTo>
                  <a:cubicBezTo>
                    <a:pt x="352" y="351"/>
                    <a:pt x="355" y="350"/>
                    <a:pt x="357" y="349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81" y="341"/>
                    <a:pt x="406" y="344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238" y="308"/>
                    <a:pt x="76" y="177"/>
                    <a:pt x="0" y="0"/>
                  </a:cubicBezTo>
                </a:path>
              </a:pathLst>
            </a:custGeom>
            <a:solidFill>
              <a:srgbClr val="DF7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091582" y="4549799"/>
              <a:ext cx="758563" cy="682707"/>
            </a:xfrm>
            <a:custGeom>
              <a:avLst/>
              <a:gdLst>
                <a:gd name="T0" fmla="*/ 312 w 453"/>
                <a:gd name="T1" fmla="*/ 408 h 408"/>
                <a:gd name="T2" fmla="*/ 445 w 453"/>
                <a:gd name="T3" fmla="*/ 68 h 408"/>
                <a:gd name="T4" fmla="*/ 383 w 453"/>
                <a:gd name="T5" fmla="*/ 7 h 408"/>
                <a:gd name="T6" fmla="*/ 251 w 453"/>
                <a:gd name="T7" fmla="*/ 31 h 408"/>
                <a:gd name="T8" fmla="*/ 18 w 453"/>
                <a:gd name="T9" fmla="*/ 194 h 408"/>
                <a:gd name="T10" fmla="*/ 297 w 453"/>
                <a:gd name="T11" fmla="*/ 406 h 408"/>
                <a:gd name="T12" fmla="*/ 312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312" y="408"/>
                  </a:moveTo>
                  <a:cubicBezTo>
                    <a:pt x="392" y="310"/>
                    <a:pt x="428" y="186"/>
                    <a:pt x="445" y="68"/>
                  </a:cubicBezTo>
                  <a:cubicBezTo>
                    <a:pt x="453" y="12"/>
                    <a:pt x="442" y="0"/>
                    <a:pt x="383" y="7"/>
                  </a:cubicBezTo>
                  <a:cubicBezTo>
                    <a:pt x="341" y="10"/>
                    <a:pt x="293" y="21"/>
                    <a:pt x="251" y="31"/>
                  </a:cubicBezTo>
                  <a:cubicBezTo>
                    <a:pt x="192" y="48"/>
                    <a:pt x="0" y="132"/>
                    <a:pt x="18" y="194"/>
                  </a:cubicBezTo>
                  <a:cubicBezTo>
                    <a:pt x="32" y="268"/>
                    <a:pt x="227" y="392"/>
                    <a:pt x="297" y="406"/>
                  </a:cubicBezTo>
                  <a:lnTo>
                    <a:pt x="312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3225685" y="4669002"/>
              <a:ext cx="497130" cy="448365"/>
            </a:xfrm>
            <a:custGeom>
              <a:avLst/>
              <a:gdLst>
                <a:gd name="T0" fmla="*/ 204 w 297"/>
                <a:gd name="T1" fmla="*/ 268 h 268"/>
                <a:gd name="T2" fmla="*/ 291 w 297"/>
                <a:gd name="T3" fmla="*/ 44 h 268"/>
                <a:gd name="T4" fmla="*/ 251 w 297"/>
                <a:gd name="T5" fmla="*/ 4 h 268"/>
                <a:gd name="T6" fmla="*/ 164 w 297"/>
                <a:gd name="T7" fmla="*/ 20 h 268"/>
                <a:gd name="T8" fmla="*/ 11 w 297"/>
                <a:gd name="T9" fmla="*/ 128 h 268"/>
                <a:gd name="T10" fmla="*/ 194 w 297"/>
                <a:gd name="T11" fmla="*/ 266 h 268"/>
                <a:gd name="T12" fmla="*/ 204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204" y="268"/>
                  </a:moveTo>
                  <a:cubicBezTo>
                    <a:pt x="257" y="204"/>
                    <a:pt x="280" y="122"/>
                    <a:pt x="291" y="44"/>
                  </a:cubicBezTo>
                  <a:cubicBezTo>
                    <a:pt x="297" y="8"/>
                    <a:pt x="290" y="0"/>
                    <a:pt x="251" y="4"/>
                  </a:cubicBezTo>
                  <a:cubicBezTo>
                    <a:pt x="224" y="7"/>
                    <a:pt x="192" y="13"/>
                    <a:pt x="164" y="20"/>
                  </a:cubicBezTo>
                  <a:cubicBezTo>
                    <a:pt x="126" y="32"/>
                    <a:pt x="0" y="87"/>
                    <a:pt x="11" y="128"/>
                  </a:cubicBezTo>
                  <a:cubicBezTo>
                    <a:pt x="21" y="175"/>
                    <a:pt x="149" y="257"/>
                    <a:pt x="194" y="266"/>
                  </a:cubicBezTo>
                  <a:lnTo>
                    <a:pt x="204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616446" y="4549799"/>
              <a:ext cx="758563" cy="682707"/>
            </a:xfrm>
            <a:custGeom>
              <a:avLst/>
              <a:gdLst>
                <a:gd name="T0" fmla="*/ 141 w 453"/>
                <a:gd name="T1" fmla="*/ 408 h 408"/>
                <a:gd name="T2" fmla="*/ 8 w 453"/>
                <a:gd name="T3" fmla="*/ 68 h 408"/>
                <a:gd name="T4" fmla="*/ 70 w 453"/>
                <a:gd name="T5" fmla="*/ 7 h 408"/>
                <a:gd name="T6" fmla="*/ 202 w 453"/>
                <a:gd name="T7" fmla="*/ 31 h 408"/>
                <a:gd name="T8" fmla="*/ 435 w 453"/>
                <a:gd name="T9" fmla="*/ 194 h 408"/>
                <a:gd name="T10" fmla="*/ 156 w 453"/>
                <a:gd name="T11" fmla="*/ 406 h 408"/>
                <a:gd name="T12" fmla="*/ 141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141" y="408"/>
                  </a:moveTo>
                  <a:cubicBezTo>
                    <a:pt x="61" y="310"/>
                    <a:pt x="25" y="186"/>
                    <a:pt x="8" y="68"/>
                  </a:cubicBezTo>
                  <a:cubicBezTo>
                    <a:pt x="0" y="12"/>
                    <a:pt x="11" y="0"/>
                    <a:pt x="70" y="7"/>
                  </a:cubicBezTo>
                  <a:cubicBezTo>
                    <a:pt x="112" y="10"/>
                    <a:pt x="160" y="21"/>
                    <a:pt x="202" y="31"/>
                  </a:cubicBezTo>
                  <a:cubicBezTo>
                    <a:pt x="261" y="48"/>
                    <a:pt x="453" y="132"/>
                    <a:pt x="435" y="194"/>
                  </a:cubicBezTo>
                  <a:cubicBezTo>
                    <a:pt x="421" y="268"/>
                    <a:pt x="226" y="392"/>
                    <a:pt x="156" y="406"/>
                  </a:cubicBezTo>
                  <a:lnTo>
                    <a:pt x="141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743777" y="4669002"/>
              <a:ext cx="497130" cy="448365"/>
            </a:xfrm>
            <a:custGeom>
              <a:avLst/>
              <a:gdLst>
                <a:gd name="T0" fmla="*/ 93 w 297"/>
                <a:gd name="T1" fmla="*/ 268 h 268"/>
                <a:gd name="T2" fmla="*/ 6 w 297"/>
                <a:gd name="T3" fmla="*/ 44 h 268"/>
                <a:gd name="T4" fmla="*/ 46 w 297"/>
                <a:gd name="T5" fmla="*/ 4 h 268"/>
                <a:gd name="T6" fmla="*/ 133 w 297"/>
                <a:gd name="T7" fmla="*/ 20 h 268"/>
                <a:gd name="T8" fmla="*/ 286 w 297"/>
                <a:gd name="T9" fmla="*/ 128 h 268"/>
                <a:gd name="T10" fmla="*/ 103 w 297"/>
                <a:gd name="T11" fmla="*/ 266 h 268"/>
                <a:gd name="T12" fmla="*/ 93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93" y="268"/>
                  </a:moveTo>
                  <a:cubicBezTo>
                    <a:pt x="40" y="204"/>
                    <a:pt x="17" y="122"/>
                    <a:pt x="6" y="44"/>
                  </a:cubicBezTo>
                  <a:cubicBezTo>
                    <a:pt x="0" y="8"/>
                    <a:pt x="7" y="0"/>
                    <a:pt x="46" y="4"/>
                  </a:cubicBezTo>
                  <a:cubicBezTo>
                    <a:pt x="73" y="7"/>
                    <a:pt x="105" y="13"/>
                    <a:pt x="133" y="20"/>
                  </a:cubicBezTo>
                  <a:cubicBezTo>
                    <a:pt x="171" y="32"/>
                    <a:pt x="297" y="87"/>
                    <a:pt x="286" y="128"/>
                  </a:cubicBezTo>
                  <a:cubicBezTo>
                    <a:pt x="276" y="175"/>
                    <a:pt x="148" y="257"/>
                    <a:pt x="103" y="266"/>
                  </a:cubicBezTo>
                  <a:lnTo>
                    <a:pt x="93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764095" y="4662229"/>
              <a:ext cx="1934337" cy="19329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154214" y="5710672"/>
              <a:ext cx="1155455" cy="770755"/>
            </a:xfrm>
            <a:custGeom>
              <a:avLst/>
              <a:gdLst>
                <a:gd name="T0" fmla="*/ 673 w 690"/>
                <a:gd name="T1" fmla="*/ 0 h 460"/>
                <a:gd name="T2" fmla="*/ 675 w 690"/>
                <a:gd name="T3" fmla="*/ 38 h 460"/>
                <a:gd name="T4" fmla="*/ 341 w 690"/>
                <a:gd name="T5" fmla="*/ 372 h 460"/>
                <a:gd name="T6" fmla="*/ 7 w 690"/>
                <a:gd name="T7" fmla="*/ 38 h 460"/>
                <a:gd name="T8" fmla="*/ 7 w 690"/>
                <a:gd name="T9" fmla="*/ 36 h 460"/>
                <a:gd name="T10" fmla="*/ 0 w 690"/>
                <a:gd name="T11" fmla="*/ 107 h 460"/>
                <a:gd name="T12" fmla="*/ 345 w 690"/>
                <a:gd name="T13" fmla="*/ 460 h 460"/>
                <a:gd name="T14" fmla="*/ 690 w 690"/>
                <a:gd name="T15" fmla="*/ 107 h 460"/>
                <a:gd name="T16" fmla="*/ 673 w 690"/>
                <a:gd name="T1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460">
                  <a:moveTo>
                    <a:pt x="673" y="0"/>
                  </a:moveTo>
                  <a:cubicBezTo>
                    <a:pt x="675" y="12"/>
                    <a:pt x="675" y="25"/>
                    <a:pt x="675" y="38"/>
                  </a:cubicBezTo>
                  <a:cubicBezTo>
                    <a:pt x="675" y="223"/>
                    <a:pt x="526" y="372"/>
                    <a:pt x="341" y="372"/>
                  </a:cubicBezTo>
                  <a:cubicBezTo>
                    <a:pt x="157" y="372"/>
                    <a:pt x="7" y="223"/>
                    <a:pt x="7" y="38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2" y="59"/>
                    <a:pt x="0" y="83"/>
                    <a:pt x="0" y="107"/>
                  </a:cubicBezTo>
                  <a:cubicBezTo>
                    <a:pt x="0" y="302"/>
                    <a:pt x="154" y="460"/>
                    <a:pt x="345" y="460"/>
                  </a:cubicBezTo>
                  <a:cubicBezTo>
                    <a:pt x="535" y="460"/>
                    <a:pt x="690" y="302"/>
                    <a:pt x="690" y="107"/>
                  </a:cubicBezTo>
                  <a:cubicBezTo>
                    <a:pt x="690" y="70"/>
                    <a:pt x="684" y="34"/>
                    <a:pt x="67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2166405" y="5216251"/>
              <a:ext cx="1117527" cy="1117527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2417002" y="5632107"/>
              <a:ext cx="131394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417002" y="5793302"/>
              <a:ext cx="131394" cy="161195"/>
            </a:xfrm>
            <a:custGeom>
              <a:avLst/>
              <a:gdLst>
                <a:gd name="T0" fmla="*/ 78 w 78"/>
                <a:gd name="T1" fmla="*/ 0 h 96"/>
                <a:gd name="T2" fmla="*/ 39 w 78"/>
                <a:gd name="T3" fmla="*/ 95 h 96"/>
                <a:gd name="T4" fmla="*/ 0 w 78"/>
                <a:gd name="T5" fmla="*/ 0 h 96"/>
                <a:gd name="T6" fmla="*/ 0 w 78"/>
                <a:gd name="T7" fmla="*/ 1 h 96"/>
                <a:gd name="T8" fmla="*/ 39 w 78"/>
                <a:gd name="T9" fmla="*/ 96 h 96"/>
                <a:gd name="T10" fmla="*/ 78 w 78"/>
                <a:gd name="T11" fmla="*/ 1 h 96"/>
                <a:gd name="T12" fmla="*/ 78 w 78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6">
                  <a:moveTo>
                    <a:pt x="78" y="0"/>
                  </a:moveTo>
                  <a:cubicBezTo>
                    <a:pt x="77" y="52"/>
                    <a:pt x="60" y="95"/>
                    <a:pt x="39" y="95"/>
                  </a:cubicBezTo>
                  <a:cubicBezTo>
                    <a:pt x="18" y="95"/>
                    <a:pt x="0" y="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8" y="53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417002" y="5774337"/>
              <a:ext cx="131394" cy="177450"/>
            </a:xfrm>
            <a:custGeom>
              <a:avLst/>
              <a:gdLst>
                <a:gd name="T0" fmla="*/ 77 w 78"/>
                <a:gd name="T1" fmla="*/ 0 h 106"/>
                <a:gd name="T2" fmla="*/ 39 w 78"/>
                <a:gd name="T3" fmla="*/ 84 h 106"/>
                <a:gd name="T4" fmla="*/ 0 w 78"/>
                <a:gd name="T5" fmla="*/ 0 h 106"/>
                <a:gd name="T6" fmla="*/ 0 w 78"/>
                <a:gd name="T7" fmla="*/ 11 h 106"/>
                <a:gd name="T8" fmla="*/ 39 w 78"/>
                <a:gd name="T9" fmla="*/ 106 h 106"/>
                <a:gd name="T10" fmla="*/ 78 w 78"/>
                <a:gd name="T11" fmla="*/ 11 h 106"/>
                <a:gd name="T12" fmla="*/ 77 w 78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06">
                  <a:moveTo>
                    <a:pt x="77" y="0"/>
                  </a:moveTo>
                  <a:cubicBezTo>
                    <a:pt x="75" y="47"/>
                    <a:pt x="59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8" y="106"/>
                    <a:pt x="39" y="106"/>
                  </a:cubicBezTo>
                  <a:cubicBezTo>
                    <a:pt x="60" y="106"/>
                    <a:pt x="77" y="63"/>
                    <a:pt x="78" y="11"/>
                  </a:cubicBezTo>
                  <a:cubicBezTo>
                    <a:pt x="78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2915486" y="5632107"/>
              <a:ext cx="130039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2915486" y="5793302"/>
              <a:ext cx="130039" cy="161195"/>
            </a:xfrm>
            <a:custGeom>
              <a:avLst/>
              <a:gdLst>
                <a:gd name="T0" fmla="*/ 0 w 77"/>
                <a:gd name="T1" fmla="*/ 0 h 96"/>
                <a:gd name="T2" fmla="*/ 0 w 77"/>
                <a:gd name="T3" fmla="*/ 1 h 96"/>
                <a:gd name="T4" fmla="*/ 39 w 77"/>
                <a:gd name="T5" fmla="*/ 96 h 96"/>
                <a:gd name="T6" fmla="*/ 77 w 77"/>
                <a:gd name="T7" fmla="*/ 1 h 96"/>
                <a:gd name="T8" fmla="*/ 77 w 77"/>
                <a:gd name="T9" fmla="*/ 0 h 96"/>
                <a:gd name="T10" fmla="*/ 39 w 77"/>
                <a:gd name="T11" fmla="*/ 95 h 96"/>
                <a:gd name="T12" fmla="*/ 0 w 77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7" y="53"/>
                    <a:pt x="77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52"/>
                    <a:pt x="60" y="95"/>
                    <a:pt x="39" y="95"/>
                  </a:cubicBezTo>
                  <a:cubicBezTo>
                    <a:pt x="17" y="95"/>
                    <a:pt x="0" y="52"/>
                    <a:pt x="0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915486" y="5774337"/>
              <a:ext cx="130039" cy="177450"/>
            </a:xfrm>
            <a:custGeom>
              <a:avLst/>
              <a:gdLst>
                <a:gd name="T0" fmla="*/ 77 w 77"/>
                <a:gd name="T1" fmla="*/ 0 h 106"/>
                <a:gd name="T2" fmla="*/ 39 w 77"/>
                <a:gd name="T3" fmla="*/ 84 h 106"/>
                <a:gd name="T4" fmla="*/ 0 w 77"/>
                <a:gd name="T5" fmla="*/ 0 h 106"/>
                <a:gd name="T6" fmla="*/ 0 w 77"/>
                <a:gd name="T7" fmla="*/ 11 h 106"/>
                <a:gd name="T8" fmla="*/ 39 w 77"/>
                <a:gd name="T9" fmla="*/ 106 h 106"/>
                <a:gd name="T10" fmla="*/ 77 w 77"/>
                <a:gd name="T11" fmla="*/ 11 h 106"/>
                <a:gd name="T12" fmla="*/ 77 w 77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06">
                  <a:moveTo>
                    <a:pt x="77" y="0"/>
                  </a:moveTo>
                  <a:cubicBezTo>
                    <a:pt x="75" y="47"/>
                    <a:pt x="58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7" y="106"/>
                    <a:pt x="39" y="106"/>
                  </a:cubicBezTo>
                  <a:cubicBezTo>
                    <a:pt x="60" y="106"/>
                    <a:pt x="77" y="63"/>
                    <a:pt x="77" y="11"/>
                  </a:cubicBezTo>
                  <a:cubicBezTo>
                    <a:pt x="77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2072939" y="5317845"/>
              <a:ext cx="138167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3236521" y="5317845"/>
              <a:ext cx="139521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658117" y="4662229"/>
              <a:ext cx="146294" cy="307489"/>
            </a:xfrm>
            <a:custGeom>
              <a:avLst/>
              <a:gdLst>
                <a:gd name="T0" fmla="*/ 87 w 87"/>
                <a:gd name="T1" fmla="*/ 184 h 184"/>
                <a:gd name="T2" fmla="*/ 87 w 87"/>
                <a:gd name="T3" fmla="*/ 1 h 184"/>
                <a:gd name="T4" fmla="*/ 43 w 87"/>
                <a:gd name="T5" fmla="*/ 0 h 184"/>
                <a:gd name="T6" fmla="*/ 0 w 87"/>
                <a:gd name="T7" fmla="*/ 1 h 184"/>
                <a:gd name="T8" fmla="*/ 0 w 87"/>
                <a:gd name="T9" fmla="*/ 183 h 184"/>
                <a:gd name="T10" fmla="*/ 87 w 87"/>
                <a:gd name="T11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84">
                  <a:moveTo>
                    <a:pt x="87" y="18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72" y="0"/>
                    <a:pt x="58" y="0"/>
                    <a:pt x="43" y="0"/>
                  </a:cubicBezTo>
                  <a:cubicBezTo>
                    <a:pt x="28" y="0"/>
                    <a:pt x="14" y="0"/>
                    <a:pt x="0" y="1"/>
                  </a:cubicBezTo>
                  <a:cubicBezTo>
                    <a:pt x="0" y="183"/>
                    <a:pt x="0" y="183"/>
                    <a:pt x="0" y="183"/>
                  </a:cubicBezTo>
                  <a:lnTo>
                    <a:pt x="87" y="1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658117" y="4907407"/>
              <a:ext cx="146294" cy="623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2028238" y="5281271"/>
              <a:ext cx="226214" cy="212669"/>
            </a:xfrm>
            <a:custGeom>
              <a:avLst/>
              <a:gdLst>
                <a:gd name="T0" fmla="*/ 68 w 135"/>
                <a:gd name="T1" fmla="*/ 105 h 127"/>
                <a:gd name="T2" fmla="*/ 26 w 135"/>
                <a:gd name="T3" fmla="*/ 63 h 127"/>
                <a:gd name="T4" fmla="*/ 68 w 135"/>
                <a:gd name="T5" fmla="*/ 22 h 127"/>
                <a:gd name="T6" fmla="*/ 109 w 135"/>
                <a:gd name="T7" fmla="*/ 63 h 127"/>
                <a:gd name="T8" fmla="*/ 68 w 135"/>
                <a:gd name="T9" fmla="*/ 105 h 127"/>
                <a:gd name="T10" fmla="*/ 68 w 135"/>
                <a:gd name="T11" fmla="*/ 0 h 127"/>
                <a:gd name="T12" fmla="*/ 0 w 135"/>
                <a:gd name="T13" fmla="*/ 64 h 127"/>
                <a:gd name="T14" fmla="*/ 68 w 135"/>
                <a:gd name="T15" fmla="*/ 127 h 127"/>
                <a:gd name="T16" fmla="*/ 135 w 135"/>
                <a:gd name="T17" fmla="*/ 64 h 127"/>
                <a:gd name="T18" fmla="*/ 68 w 135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27">
                  <a:moveTo>
                    <a:pt x="68" y="105"/>
                  </a:moveTo>
                  <a:cubicBezTo>
                    <a:pt x="45" y="105"/>
                    <a:pt x="26" y="87"/>
                    <a:pt x="26" y="63"/>
                  </a:cubicBezTo>
                  <a:cubicBezTo>
                    <a:pt x="26" y="40"/>
                    <a:pt x="45" y="22"/>
                    <a:pt x="68" y="22"/>
                  </a:cubicBezTo>
                  <a:cubicBezTo>
                    <a:pt x="91" y="22"/>
                    <a:pt x="109" y="40"/>
                    <a:pt x="109" y="63"/>
                  </a:cubicBezTo>
                  <a:cubicBezTo>
                    <a:pt x="109" y="87"/>
                    <a:pt x="91" y="105"/>
                    <a:pt x="68" y="105"/>
                  </a:cubicBezTo>
                  <a:moveTo>
                    <a:pt x="68" y="0"/>
                  </a:moveTo>
                  <a:cubicBezTo>
                    <a:pt x="31" y="0"/>
                    <a:pt x="0" y="29"/>
                    <a:pt x="0" y="64"/>
                  </a:cubicBezTo>
                  <a:cubicBezTo>
                    <a:pt x="0" y="98"/>
                    <a:pt x="31" y="127"/>
                    <a:pt x="68" y="127"/>
                  </a:cubicBezTo>
                  <a:cubicBezTo>
                    <a:pt x="105" y="127"/>
                    <a:pt x="135" y="98"/>
                    <a:pt x="135" y="64"/>
                  </a:cubicBezTo>
                  <a:cubicBezTo>
                    <a:pt x="135" y="29"/>
                    <a:pt x="105" y="0"/>
                    <a:pt x="68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2072939" y="5317845"/>
              <a:ext cx="138167" cy="139522"/>
            </a:xfrm>
            <a:custGeom>
              <a:avLst/>
              <a:gdLst>
                <a:gd name="T0" fmla="*/ 65 w 83"/>
                <a:gd name="T1" fmla="*/ 42 h 83"/>
                <a:gd name="T2" fmla="*/ 56 w 83"/>
                <a:gd name="T3" fmla="*/ 33 h 83"/>
                <a:gd name="T4" fmla="*/ 65 w 83"/>
                <a:gd name="T5" fmla="*/ 24 h 83"/>
                <a:gd name="T6" fmla="*/ 74 w 83"/>
                <a:gd name="T7" fmla="*/ 33 h 83"/>
                <a:gd name="T8" fmla="*/ 65 w 83"/>
                <a:gd name="T9" fmla="*/ 42 h 83"/>
                <a:gd name="T10" fmla="*/ 42 w 83"/>
                <a:gd name="T11" fmla="*/ 0 h 83"/>
                <a:gd name="T12" fmla="*/ 0 w 83"/>
                <a:gd name="T13" fmla="*/ 41 h 83"/>
                <a:gd name="T14" fmla="*/ 42 w 83"/>
                <a:gd name="T15" fmla="*/ 83 h 83"/>
                <a:gd name="T16" fmla="*/ 83 w 83"/>
                <a:gd name="T17" fmla="*/ 41 h 83"/>
                <a:gd name="T18" fmla="*/ 42 w 83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3" y="65"/>
                    <a:pt x="83" y="41"/>
                  </a:cubicBezTo>
                  <a:cubicBezTo>
                    <a:pt x="83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3194529" y="5281271"/>
              <a:ext cx="223505" cy="212669"/>
            </a:xfrm>
            <a:custGeom>
              <a:avLst/>
              <a:gdLst>
                <a:gd name="T0" fmla="*/ 67 w 134"/>
                <a:gd name="T1" fmla="*/ 105 h 127"/>
                <a:gd name="T2" fmla="*/ 25 w 134"/>
                <a:gd name="T3" fmla="*/ 63 h 127"/>
                <a:gd name="T4" fmla="*/ 67 w 134"/>
                <a:gd name="T5" fmla="*/ 22 h 127"/>
                <a:gd name="T6" fmla="*/ 109 w 134"/>
                <a:gd name="T7" fmla="*/ 63 h 127"/>
                <a:gd name="T8" fmla="*/ 67 w 134"/>
                <a:gd name="T9" fmla="*/ 105 h 127"/>
                <a:gd name="T10" fmla="*/ 67 w 134"/>
                <a:gd name="T11" fmla="*/ 0 h 127"/>
                <a:gd name="T12" fmla="*/ 0 w 134"/>
                <a:gd name="T13" fmla="*/ 64 h 127"/>
                <a:gd name="T14" fmla="*/ 67 w 134"/>
                <a:gd name="T15" fmla="*/ 127 h 127"/>
                <a:gd name="T16" fmla="*/ 134 w 134"/>
                <a:gd name="T17" fmla="*/ 64 h 127"/>
                <a:gd name="T18" fmla="*/ 67 w 134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27">
                  <a:moveTo>
                    <a:pt x="67" y="105"/>
                  </a:moveTo>
                  <a:cubicBezTo>
                    <a:pt x="44" y="105"/>
                    <a:pt x="25" y="87"/>
                    <a:pt x="25" y="63"/>
                  </a:cubicBezTo>
                  <a:cubicBezTo>
                    <a:pt x="25" y="40"/>
                    <a:pt x="44" y="22"/>
                    <a:pt x="67" y="22"/>
                  </a:cubicBezTo>
                  <a:cubicBezTo>
                    <a:pt x="90" y="22"/>
                    <a:pt x="109" y="40"/>
                    <a:pt x="109" y="63"/>
                  </a:cubicBezTo>
                  <a:cubicBezTo>
                    <a:pt x="109" y="87"/>
                    <a:pt x="90" y="105"/>
                    <a:pt x="67" y="105"/>
                  </a:cubicBezTo>
                  <a:moveTo>
                    <a:pt x="67" y="0"/>
                  </a:moveTo>
                  <a:cubicBezTo>
                    <a:pt x="30" y="0"/>
                    <a:pt x="0" y="29"/>
                    <a:pt x="0" y="64"/>
                  </a:cubicBezTo>
                  <a:cubicBezTo>
                    <a:pt x="0" y="98"/>
                    <a:pt x="30" y="127"/>
                    <a:pt x="67" y="127"/>
                  </a:cubicBezTo>
                  <a:cubicBezTo>
                    <a:pt x="104" y="127"/>
                    <a:pt x="134" y="98"/>
                    <a:pt x="134" y="64"/>
                  </a:cubicBezTo>
                  <a:cubicBezTo>
                    <a:pt x="134" y="29"/>
                    <a:pt x="104" y="0"/>
                    <a:pt x="67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3236521" y="5317845"/>
              <a:ext cx="139521" cy="139522"/>
            </a:xfrm>
            <a:custGeom>
              <a:avLst/>
              <a:gdLst>
                <a:gd name="T0" fmla="*/ 65 w 84"/>
                <a:gd name="T1" fmla="*/ 42 h 83"/>
                <a:gd name="T2" fmla="*/ 56 w 84"/>
                <a:gd name="T3" fmla="*/ 33 h 83"/>
                <a:gd name="T4" fmla="*/ 65 w 84"/>
                <a:gd name="T5" fmla="*/ 24 h 83"/>
                <a:gd name="T6" fmla="*/ 74 w 84"/>
                <a:gd name="T7" fmla="*/ 33 h 83"/>
                <a:gd name="T8" fmla="*/ 65 w 84"/>
                <a:gd name="T9" fmla="*/ 42 h 83"/>
                <a:gd name="T10" fmla="*/ 42 w 84"/>
                <a:gd name="T11" fmla="*/ 0 h 83"/>
                <a:gd name="T12" fmla="*/ 0 w 84"/>
                <a:gd name="T13" fmla="*/ 41 h 83"/>
                <a:gd name="T14" fmla="*/ 42 w 84"/>
                <a:gd name="T15" fmla="*/ 83 h 83"/>
                <a:gd name="T16" fmla="*/ 84 w 84"/>
                <a:gd name="T17" fmla="*/ 41 h 83"/>
                <a:gd name="T18" fmla="*/ 42 w 84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1"/>
                  </a:cubicBezTo>
                  <a:cubicBezTo>
                    <a:pt x="84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41" name="Rectangle 40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34425" y="4855932"/>
            <a:ext cx="3289598" cy="615161"/>
            <a:chOff x="1234425" y="4855932"/>
            <a:chExt cx="3289598" cy="615161"/>
          </a:xfrm>
        </p:grpSpPr>
        <p:grpSp>
          <p:nvGrpSpPr>
            <p:cNvPr id="64" name="Group 63"/>
            <p:cNvGrpSpPr/>
            <p:nvPr/>
          </p:nvGrpSpPr>
          <p:grpSpPr>
            <a:xfrm>
              <a:off x="1234425" y="4855932"/>
              <a:ext cx="615161" cy="615161"/>
              <a:chOff x="7500979" y="2482426"/>
              <a:chExt cx="919242" cy="919242"/>
            </a:xfrm>
            <a:solidFill>
              <a:schemeClr val="accent4"/>
            </a:solidFill>
          </p:grpSpPr>
          <p:sp>
            <p:nvSpPr>
              <p:cNvPr id="65" name="Donut 64"/>
              <p:cNvSpPr/>
              <p:nvPr/>
            </p:nvSpPr>
            <p:spPr>
              <a:xfrm>
                <a:off x="7550770" y="2532217"/>
                <a:ext cx="819661" cy="819661"/>
              </a:xfrm>
              <a:prstGeom prst="donut">
                <a:avLst>
                  <a:gd name="adj" fmla="val 17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Block Arc 65"/>
              <p:cNvSpPr/>
              <p:nvPr/>
            </p:nvSpPr>
            <p:spPr>
              <a:xfrm rot="5400000" flipH="1">
                <a:off x="7500979" y="2482426"/>
                <a:ext cx="919242" cy="919242"/>
              </a:xfrm>
              <a:prstGeom prst="blockArc">
                <a:avLst>
                  <a:gd name="adj1" fmla="val 5090914"/>
                  <a:gd name="adj2" fmla="val 21492543"/>
                  <a:gd name="adj3" fmla="val 633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965309" y="4886508"/>
              <a:ext cx="25587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Kozuka Gothic Pro EL" panose="020B0200000000000000" pitchFamily="34" charset="-128"/>
                  <a:cs typeface="Lato Regular"/>
                </a:rPr>
                <a:t>Friends &amp; peers</a:t>
              </a:r>
              <a:endParaRPr lang="id-ID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Kozuka Gothic Pro EL" panose="020B0200000000000000" pitchFamily="34" charset="-128"/>
                <a:cs typeface="Lato Regular"/>
              </a:endParaRPr>
            </a:p>
          </p:txBody>
        </p:sp>
        <p:sp>
          <p:nvSpPr>
            <p:cNvPr id="70" name="AutoShape 82"/>
            <p:cNvSpPr>
              <a:spLocks noChangeAspect="1"/>
            </p:cNvSpPr>
            <p:nvPr/>
          </p:nvSpPr>
          <p:spPr bwMode="auto">
            <a:xfrm>
              <a:off x="1442720" y="5064202"/>
              <a:ext cx="198569" cy="1986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767" y="5419"/>
                  </a:moveTo>
                  <a:cubicBezTo>
                    <a:pt x="4051" y="5419"/>
                    <a:pt x="4271" y="5505"/>
                    <a:pt x="4428" y="5687"/>
                  </a:cubicBezTo>
                  <a:cubicBezTo>
                    <a:pt x="4586" y="5865"/>
                    <a:pt x="4701" y="6078"/>
                    <a:pt x="4766" y="6326"/>
                  </a:cubicBezTo>
                  <a:cubicBezTo>
                    <a:pt x="4835" y="6574"/>
                    <a:pt x="4879" y="6836"/>
                    <a:pt x="4893" y="7106"/>
                  </a:cubicBezTo>
                  <a:cubicBezTo>
                    <a:pt x="4910" y="7377"/>
                    <a:pt x="4917" y="7596"/>
                    <a:pt x="4917" y="7760"/>
                  </a:cubicBezTo>
                  <a:lnTo>
                    <a:pt x="4917" y="9856"/>
                  </a:lnTo>
                  <a:cubicBezTo>
                    <a:pt x="4809" y="9928"/>
                    <a:pt x="4720" y="10015"/>
                    <a:pt x="4646" y="10110"/>
                  </a:cubicBezTo>
                  <a:cubicBezTo>
                    <a:pt x="4574" y="10208"/>
                    <a:pt x="4468" y="10257"/>
                    <a:pt x="4329" y="10257"/>
                  </a:cubicBezTo>
                  <a:lnTo>
                    <a:pt x="561" y="10257"/>
                  </a:lnTo>
                  <a:cubicBezTo>
                    <a:pt x="439" y="10257"/>
                    <a:pt x="338" y="10208"/>
                    <a:pt x="256" y="10110"/>
                  </a:cubicBezTo>
                  <a:cubicBezTo>
                    <a:pt x="177" y="10015"/>
                    <a:pt x="93" y="9928"/>
                    <a:pt x="0" y="9856"/>
                  </a:cubicBezTo>
                  <a:lnTo>
                    <a:pt x="0" y="7760"/>
                  </a:lnTo>
                  <a:cubicBezTo>
                    <a:pt x="0" y="7596"/>
                    <a:pt x="4" y="7377"/>
                    <a:pt x="12" y="7106"/>
                  </a:cubicBezTo>
                  <a:cubicBezTo>
                    <a:pt x="19" y="6836"/>
                    <a:pt x="57" y="6574"/>
                    <a:pt x="124" y="6326"/>
                  </a:cubicBezTo>
                  <a:cubicBezTo>
                    <a:pt x="196" y="6078"/>
                    <a:pt x="309" y="5865"/>
                    <a:pt x="465" y="5687"/>
                  </a:cubicBezTo>
                  <a:cubicBezTo>
                    <a:pt x="624" y="5508"/>
                    <a:pt x="842" y="5419"/>
                    <a:pt x="1123" y="5419"/>
                  </a:cubicBezTo>
                  <a:cubicBezTo>
                    <a:pt x="782" y="5151"/>
                    <a:pt x="508" y="4803"/>
                    <a:pt x="304" y="4377"/>
                  </a:cubicBezTo>
                  <a:cubicBezTo>
                    <a:pt x="103" y="3950"/>
                    <a:pt x="0" y="3469"/>
                    <a:pt x="0" y="2937"/>
                  </a:cubicBezTo>
                  <a:cubicBezTo>
                    <a:pt x="0" y="2539"/>
                    <a:pt x="64" y="2162"/>
                    <a:pt x="189" y="1805"/>
                  </a:cubicBezTo>
                  <a:cubicBezTo>
                    <a:pt x="316" y="1448"/>
                    <a:pt x="491" y="1134"/>
                    <a:pt x="717" y="861"/>
                  </a:cubicBezTo>
                  <a:cubicBezTo>
                    <a:pt x="943" y="590"/>
                    <a:pt x="1207" y="380"/>
                    <a:pt x="1504" y="227"/>
                  </a:cubicBezTo>
                  <a:cubicBezTo>
                    <a:pt x="1804" y="77"/>
                    <a:pt x="2119" y="0"/>
                    <a:pt x="2445" y="0"/>
                  </a:cubicBezTo>
                  <a:cubicBezTo>
                    <a:pt x="2793" y="0"/>
                    <a:pt x="3115" y="77"/>
                    <a:pt x="3412" y="227"/>
                  </a:cubicBezTo>
                  <a:cubicBezTo>
                    <a:pt x="3712" y="380"/>
                    <a:pt x="3969" y="590"/>
                    <a:pt x="4188" y="861"/>
                  </a:cubicBezTo>
                  <a:cubicBezTo>
                    <a:pt x="4406" y="1134"/>
                    <a:pt x="4584" y="1448"/>
                    <a:pt x="4716" y="1805"/>
                  </a:cubicBezTo>
                  <a:cubicBezTo>
                    <a:pt x="4850" y="2162"/>
                    <a:pt x="4917" y="2539"/>
                    <a:pt x="4917" y="2937"/>
                  </a:cubicBezTo>
                  <a:cubicBezTo>
                    <a:pt x="4917" y="3458"/>
                    <a:pt x="4814" y="3939"/>
                    <a:pt x="4603" y="4371"/>
                  </a:cubicBezTo>
                  <a:cubicBezTo>
                    <a:pt x="4392" y="4800"/>
                    <a:pt x="4115" y="5151"/>
                    <a:pt x="3767" y="5419"/>
                  </a:cubicBezTo>
                  <a:moveTo>
                    <a:pt x="18165" y="12062"/>
                  </a:moveTo>
                  <a:cubicBezTo>
                    <a:pt x="18672" y="12604"/>
                    <a:pt x="19070" y="13142"/>
                    <a:pt x="19356" y="13669"/>
                  </a:cubicBezTo>
                  <a:cubicBezTo>
                    <a:pt x="19641" y="14196"/>
                    <a:pt x="19788" y="14801"/>
                    <a:pt x="19788" y="15480"/>
                  </a:cubicBezTo>
                  <a:lnTo>
                    <a:pt x="19788" y="20816"/>
                  </a:lnTo>
                  <a:cubicBezTo>
                    <a:pt x="19694" y="20868"/>
                    <a:pt x="19620" y="20931"/>
                    <a:pt x="19557" y="20995"/>
                  </a:cubicBezTo>
                  <a:cubicBezTo>
                    <a:pt x="19497" y="21061"/>
                    <a:pt x="19425" y="21122"/>
                    <a:pt x="19344" y="21191"/>
                  </a:cubicBezTo>
                  <a:cubicBezTo>
                    <a:pt x="19262" y="21251"/>
                    <a:pt x="19173" y="21317"/>
                    <a:pt x="19075" y="21386"/>
                  </a:cubicBezTo>
                  <a:cubicBezTo>
                    <a:pt x="18976" y="21455"/>
                    <a:pt x="18835" y="21528"/>
                    <a:pt x="18662" y="21599"/>
                  </a:cubicBezTo>
                  <a:lnTo>
                    <a:pt x="2942" y="21599"/>
                  </a:lnTo>
                  <a:cubicBezTo>
                    <a:pt x="2675" y="21599"/>
                    <a:pt x="2467" y="21499"/>
                    <a:pt x="2318" y="21291"/>
                  </a:cubicBezTo>
                  <a:cubicBezTo>
                    <a:pt x="2167" y="21081"/>
                    <a:pt x="2003" y="20926"/>
                    <a:pt x="1819" y="20816"/>
                  </a:cubicBezTo>
                  <a:lnTo>
                    <a:pt x="1819" y="15480"/>
                  </a:lnTo>
                  <a:cubicBezTo>
                    <a:pt x="1819" y="14763"/>
                    <a:pt x="1989" y="14127"/>
                    <a:pt x="2335" y="13571"/>
                  </a:cubicBezTo>
                  <a:cubicBezTo>
                    <a:pt x="2678" y="13018"/>
                    <a:pt x="3052" y="12511"/>
                    <a:pt x="3460" y="12062"/>
                  </a:cubicBezTo>
                  <a:cubicBezTo>
                    <a:pt x="3535" y="11970"/>
                    <a:pt x="3633" y="11869"/>
                    <a:pt x="3753" y="11766"/>
                  </a:cubicBezTo>
                  <a:cubicBezTo>
                    <a:pt x="3873" y="11659"/>
                    <a:pt x="4000" y="11590"/>
                    <a:pt x="4137" y="11553"/>
                  </a:cubicBezTo>
                  <a:cubicBezTo>
                    <a:pt x="4276" y="11495"/>
                    <a:pt x="4432" y="11466"/>
                    <a:pt x="4610" y="11455"/>
                  </a:cubicBezTo>
                  <a:cubicBezTo>
                    <a:pt x="4785" y="11446"/>
                    <a:pt x="4956" y="11423"/>
                    <a:pt x="5126" y="11388"/>
                  </a:cubicBezTo>
                  <a:cubicBezTo>
                    <a:pt x="5594" y="11299"/>
                    <a:pt x="6091" y="11210"/>
                    <a:pt x="6621" y="11121"/>
                  </a:cubicBezTo>
                  <a:cubicBezTo>
                    <a:pt x="7149" y="11034"/>
                    <a:pt x="7665" y="10945"/>
                    <a:pt x="8172" y="10853"/>
                  </a:cubicBezTo>
                  <a:cubicBezTo>
                    <a:pt x="7483" y="10326"/>
                    <a:pt x="6928" y="9632"/>
                    <a:pt x="6513" y="8762"/>
                  </a:cubicBezTo>
                  <a:cubicBezTo>
                    <a:pt x="6093" y="7896"/>
                    <a:pt x="5884" y="6940"/>
                    <a:pt x="5884" y="5903"/>
                  </a:cubicBezTo>
                  <a:cubicBezTo>
                    <a:pt x="5884" y="5097"/>
                    <a:pt x="6016" y="4331"/>
                    <a:pt x="6275" y="3608"/>
                  </a:cubicBezTo>
                  <a:cubicBezTo>
                    <a:pt x="6535" y="2885"/>
                    <a:pt x="6887" y="2260"/>
                    <a:pt x="7331" y="1733"/>
                  </a:cubicBezTo>
                  <a:cubicBezTo>
                    <a:pt x="7778" y="1203"/>
                    <a:pt x="8299" y="786"/>
                    <a:pt x="8894" y="472"/>
                  </a:cubicBezTo>
                  <a:cubicBezTo>
                    <a:pt x="9494" y="158"/>
                    <a:pt x="10125" y="3"/>
                    <a:pt x="10802" y="3"/>
                  </a:cubicBezTo>
                  <a:cubicBezTo>
                    <a:pt x="11476" y="3"/>
                    <a:pt x="12112" y="158"/>
                    <a:pt x="12710" y="472"/>
                  </a:cubicBezTo>
                  <a:cubicBezTo>
                    <a:pt x="13307" y="786"/>
                    <a:pt x="13826" y="1203"/>
                    <a:pt x="14272" y="1733"/>
                  </a:cubicBezTo>
                  <a:cubicBezTo>
                    <a:pt x="14716" y="2260"/>
                    <a:pt x="15067" y="2885"/>
                    <a:pt x="15328" y="3608"/>
                  </a:cubicBezTo>
                  <a:cubicBezTo>
                    <a:pt x="15590" y="4331"/>
                    <a:pt x="15719" y="5097"/>
                    <a:pt x="15719" y="5903"/>
                  </a:cubicBezTo>
                  <a:cubicBezTo>
                    <a:pt x="15719" y="6939"/>
                    <a:pt x="15513" y="7890"/>
                    <a:pt x="15100" y="8757"/>
                  </a:cubicBezTo>
                  <a:cubicBezTo>
                    <a:pt x="14685" y="9620"/>
                    <a:pt x="14128" y="10320"/>
                    <a:pt x="13432" y="10853"/>
                  </a:cubicBezTo>
                  <a:cubicBezTo>
                    <a:pt x="13936" y="10945"/>
                    <a:pt x="14452" y="11031"/>
                    <a:pt x="14978" y="11115"/>
                  </a:cubicBezTo>
                  <a:cubicBezTo>
                    <a:pt x="15504" y="11198"/>
                    <a:pt x="16005" y="11288"/>
                    <a:pt x="16478" y="11388"/>
                  </a:cubicBezTo>
                  <a:cubicBezTo>
                    <a:pt x="16653" y="11426"/>
                    <a:pt x="16826" y="11449"/>
                    <a:pt x="16994" y="11455"/>
                  </a:cubicBezTo>
                  <a:cubicBezTo>
                    <a:pt x="17162" y="11466"/>
                    <a:pt x="17323" y="11495"/>
                    <a:pt x="17467" y="11553"/>
                  </a:cubicBezTo>
                  <a:cubicBezTo>
                    <a:pt x="17603" y="11590"/>
                    <a:pt x="17731" y="11659"/>
                    <a:pt x="17851" y="11766"/>
                  </a:cubicBezTo>
                  <a:cubicBezTo>
                    <a:pt x="17966" y="11869"/>
                    <a:pt x="18074" y="11970"/>
                    <a:pt x="18165" y="12062"/>
                  </a:cubicBezTo>
                  <a:moveTo>
                    <a:pt x="20474" y="5419"/>
                  </a:moveTo>
                  <a:cubicBezTo>
                    <a:pt x="20757" y="5419"/>
                    <a:pt x="20973" y="5505"/>
                    <a:pt x="21124" y="5687"/>
                  </a:cubicBezTo>
                  <a:cubicBezTo>
                    <a:pt x="21271" y="5865"/>
                    <a:pt x="21381" y="6078"/>
                    <a:pt x="21448" y="6326"/>
                  </a:cubicBezTo>
                  <a:cubicBezTo>
                    <a:pt x="21520" y="6574"/>
                    <a:pt x="21561" y="6836"/>
                    <a:pt x="21576" y="7106"/>
                  </a:cubicBezTo>
                  <a:cubicBezTo>
                    <a:pt x="21592" y="7377"/>
                    <a:pt x="21599" y="7596"/>
                    <a:pt x="21599" y="7760"/>
                  </a:cubicBezTo>
                  <a:lnTo>
                    <a:pt x="21599" y="9856"/>
                  </a:lnTo>
                  <a:cubicBezTo>
                    <a:pt x="21508" y="9928"/>
                    <a:pt x="21422" y="10015"/>
                    <a:pt x="21340" y="10110"/>
                  </a:cubicBezTo>
                  <a:cubicBezTo>
                    <a:pt x="21261" y="10208"/>
                    <a:pt x="21158" y="10257"/>
                    <a:pt x="21036" y="10257"/>
                  </a:cubicBezTo>
                  <a:lnTo>
                    <a:pt x="17268" y="10257"/>
                  </a:lnTo>
                  <a:cubicBezTo>
                    <a:pt x="17131" y="10257"/>
                    <a:pt x="17023" y="10208"/>
                    <a:pt x="16953" y="10110"/>
                  </a:cubicBezTo>
                  <a:cubicBezTo>
                    <a:pt x="16879" y="10015"/>
                    <a:pt x="16790" y="9928"/>
                    <a:pt x="16682" y="9856"/>
                  </a:cubicBezTo>
                  <a:lnTo>
                    <a:pt x="16682" y="7760"/>
                  </a:lnTo>
                  <a:cubicBezTo>
                    <a:pt x="16682" y="7596"/>
                    <a:pt x="16692" y="7377"/>
                    <a:pt x="16706" y="7106"/>
                  </a:cubicBezTo>
                  <a:cubicBezTo>
                    <a:pt x="16720" y="6836"/>
                    <a:pt x="16766" y="6574"/>
                    <a:pt x="16836" y="6326"/>
                  </a:cubicBezTo>
                  <a:cubicBezTo>
                    <a:pt x="16912" y="6078"/>
                    <a:pt x="17023" y="5865"/>
                    <a:pt x="17183" y="5687"/>
                  </a:cubicBezTo>
                  <a:cubicBezTo>
                    <a:pt x="17337" y="5508"/>
                    <a:pt x="17556" y="5419"/>
                    <a:pt x="17829" y="5419"/>
                  </a:cubicBezTo>
                  <a:cubicBezTo>
                    <a:pt x="17488" y="5151"/>
                    <a:pt x="17210" y="4803"/>
                    <a:pt x="16999" y="4377"/>
                  </a:cubicBezTo>
                  <a:cubicBezTo>
                    <a:pt x="16788" y="3950"/>
                    <a:pt x="16682" y="3469"/>
                    <a:pt x="16682" y="2937"/>
                  </a:cubicBezTo>
                  <a:cubicBezTo>
                    <a:pt x="16682" y="2539"/>
                    <a:pt x="16744" y="2162"/>
                    <a:pt x="16872" y="1805"/>
                  </a:cubicBezTo>
                  <a:cubicBezTo>
                    <a:pt x="16999" y="1448"/>
                    <a:pt x="17174" y="1134"/>
                    <a:pt x="17400" y="861"/>
                  </a:cubicBezTo>
                  <a:cubicBezTo>
                    <a:pt x="17625" y="590"/>
                    <a:pt x="17889" y="380"/>
                    <a:pt x="18187" y="227"/>
                  </a:cubicBezTo>
                  <a:cubicBezTo>
                    <a:pt x="18487" y="77"/>
                    <a:pt x="18808" y="0"/>
                    <a:pt x="19152" y="0"/>
                  </a:cubicBezTo>
                  <a:cubicBezTo>
                    <a:pt x="19480" y="0"/>
                    <a:pt x="19795" y="77"/>
                    <a:pt x="20095" y="227"/>
                  </a:cubicBezTo>
                  <a:cubicBezTo>
                    <a:pt x="20395" y="380"/>
                    <a:pt x="20656" y="590"/>
                    <a:pt x="20882" y="861"/>
                  </a:cubicBezTo>
                  <a:cubicBezTo>
                    <a:pt x="21108" y="1134"/>
                    <a:pt x="21285" y="1448"/>
                    <a:pt x="21412" y="1805"/>
                  </a:cubicBezTo>
                  <a:cubicBezTo>
                    <a:pt x="21537" y="2162"/>
                    <a:pt x="21599" y="2539"/>
                    <a:pt x="21599" y="2937"/>
                  </a:cubicBezTo>
                  <a:cubicBezTo>
                    <a:pt x="21599" y="3458"/>
                    <a:pt x="21499" y="3939"/>
                    <a:pt x="21295" y="4371"/>
                  </a:cubicBezTo>
                  <a:cubicBezTo>
                    <a:pt x="21093" y="4800"/>
                    <a:pt x="20820" y="5151"/>
                    <a:pt x="20474" y="541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lIns="38092" tIns="38092" rIns="38092" bIns="38092" anchor="ctr"/>
            <a:lstStyle/>
            <a:p>
              <a:pPr defTabSz="342824">
                <a:defRPr/>
              </a:pPr>
              <a:endParaRPr lang="es-ES" sz="27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234425" y="2376832"/>
            <a:ext cx="3642255" cy="615161"/>
            <a:chOff x="1234425" y="2376832"/>
            <a:chExt cx="3642255" cy="615161"/>
          </a:xfrm>
        </p:grpSpPr>
        <p:grpSp>
          <p:nvGrpSpPr>
            <p:cNvPr id="46" name="Group 45"/>
            <p:cNvGrpSpPr/>
            <p:nvPr/>
          </p:nvGrpSpPr>
          <p:grpSpPr>
            <a:xfrm>
              <a:off x="1234425" y="2376832"/>
              <a:ext cx="615161" cy="615161"/>
              <a:chOff x="7500979" y="2482426"/>
              <a:chExt cx="919242" cy="919242"/>
            </a:xfrm>
          </p:grpSpPr>
          <p:sp>
            <p:nvSpPr>
              <p:cNvPr id="47" name="Donut 46"/>
              <p:cNvSpPr/>
              <p:nvPr/>
            </p:nvSpPr>
            <p:spPr>
              <a:xfrm>
                <a:off x="7550770" y="2532217"/>
                <a:ext cx="819661" cy="819661"/>
              </a:xfrm>
              <a:prstGeom prst="donut">
                <a:avLst>
                  <a:gd name="adj" fmla="val 172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Block Arc 47"/>
              <p:cNvSpPr/>
              <p:nvPr/>
            </p:nvSpPr>
            <p:spPr>
              <a:xfrm rot="5400000" flipH="1">
                <a:off x="7500979" y="2482426"/>
                <a:ext cx="919242" cy="919242"/>
              </a:xfrm>
              <a:prstGeom prst="blockArc">
                <a:avLst>
                  <a:gd name="adj1" fmla="val 11403371"/>
                  <a:gd name="adj2" fmla="val 21492543"/>
                  <a:gd name="adj3" fmla="val 633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965306" y="2407411"/>
              <a:ext cx="2911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Kozuka Gothic Pro EL" panose="020B0200000000000000" pitchFamily="34" charset="-128"/>
                  <a:cs typeface="Lato Regular"/>
                </a:rPr>
                <a:t>Salary calculators</a:t>
              </a:r>
              <a:endParaRPr lang="id-ID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Kozuka Gothic Pro EL" panose="020B0200000000000000" pitchFamily="34" charset="-128"/>
                <a:cs typeface="Lato Regular"/>
              </a:endParaRPr>
            </a:p>
          </p:txBody>
        </p:sp>
        <p:sp>
          <p:nvSpPr>
            <p:cNvPr id="74" name="Freeform 135"/>
            <p:cNvSpPr>
              <a:spLocks noChangeArrowheads="1"/>
            </p:cNvSpPr>
            <p:nvPr/>
          </p:nvSpPr>
          <p:spPr bwMode="auto">
            <a:xfrm>
              <a:off x="1391331" y="2500560"/>
              <a:ext cx="310046" cy="333154"/>
            </a:xfrm>
            <a:custGeom>
              <a:avLst/>
              <a:gdLst>
                <a:gd name="T0" fmla="*/ 164703 w 589"/>
                <a:gd name="T1" fmla="*/ 127253 h 634"/>
                <a:gd name="T2" fmla="*/ 164703 w 589"/>
                <a:gd name="T3" fmla="*/ 84715 h 634"/>
                <a:gd name="T4" fmla="*/ 164703 w 589"/>
                <a:gd name="T5" fmla="*/ 127253 h 634"/>
                <a:gd name="T6" fmla="*/ 153868 w 589"/>
                <a:gd name="T7" fmla="*/ 100937 h 634"/>
                <a:gd name="T8" fmla="*/ 170121 w 589"/>
                <a:gd name="T9" fmla="*/ 116798 h 634"/>
                <a:gd name="T10" fmla="*/ 153868 w 589"/>
                <a:gd name="T11" fmla="*/ 100937 h 634"/>
                <a:gd name="T12" fmla="*/ 164703 w 589"/>
                <a:gd name="T13" fmla="*/ 185652 h 634"/>
                <a:gd name="T14" fmla="*/ 164703 w 589"/>
                <a:gd name="T15" fmla="*/ 143475 h 634"/>
                <a:gd name="T16" fmla="*/ 164703 w 589"/>
                <a:gd name="T17" fmla="*/ 185652 h 634"/>
                <a:gd name="T18" fmla="*/ 153868 w 589"/>
                <a:gd name="T19" fmla="*/ 159336 h 634"/>
                <a:gd name="T20" fmla="*/ 170121 w 589"/>
                <a:gd name="T21" fmla="*/ 169790 h 634"/>
                <a:gd name="T22" fmla="*/ 153868 w 589"/>
                <a:gd name="T23" fmla="*/ 159336 h 634"/>
                <a:gd name="T24" fmla="*/ 186014 w 589"/>
                <a:gd name="T25" fmla="*/ 0 h 634"/>
                <a:gd name="T26" fmla="*/ 0 w 589"/>
                <a:gd name="T27" fmla="*/ 31723 h 634"/>
                <a:gd name="T28" fmla="*/ 26367 w 589"/>
                <a:gd name="T29" fmla="*/ 228190 h 634"/>
                <a:gd name="T30" fmla="*/ 212381 w 589"/>
                <a:gd name="T31" fmla="*/ 201874 h 634"/>
                <a:gd name="T32" fmla="*/ 186014 w 589"/>
                <a:gd name="T33" fmla="*/ 0 h 634"/>
                <a:gd name="T34" fmla="*/ 196488 w 589"/>
                <a:gd name="T35" fmla="*/ 201874 h 634"/>
                <a:gd name="T36" fmla="*/ 26367 w 589"/>
                <a:gd name="T37" fmla="*/ 212328 h 634"/>
                <a:gd name="T38" fmla="*/ 15892 w 589"/>
                <a:gd name="T39" fmla="*/ 58399 h 634"/>
                <a:gd name="T40" fmla="*/ 196488 w 589"/>
                <a:gd name="T41" fmla="*/ 201874 h 634"/>
                <a:gd name="T42" fmla="*/ 196488 w 589"/>
                <a:gd name="T43" fmla="*/ 42538 h 634"/>
                <a:gd name="T44" fmla="*/ 15892 w 589"/>
                <a:gd name="T45" fmla="*/ 31723 h 634"/>
                <a:gd name="T46" fmla="*/ 186014 w 589"/>
                <a:gd name="T47" fmla="*/ 15862 h 634"/>
                <a:gd name="T48" fmla="*/ 196488 w 589"/>
                <a:gd name="T49" fmla="*/ 42538 h 634"/>
                <a:gd name="T50" fmla="*/ 106190 w 589"/>
                <a:gd name="T51" fmla="*/ 127253 h 634"/>
                <a:gd name="T52" fmla="*/ 106190 w 589"/>
                <a:gd name="T53" fmla="*/ 84715 h 634"/>
                <a:gd name="T54" fmla="*/ 106190 w 589"/>
                <a:gd name="T55" fmla="*/ 127253 h 634"/>
                <a:gd name="T56" fmla="*/ 100773 w 589"/>
                <a:gd name="T57" fmla="*/ 100937 h 634"/>
                <a:gd name="T58" fmla="*/ 111608 w 589"/>
                <a:gd name="T59" fmla="*/ 116798 h 634"/>
                <a:gd name="T60" fmla="*/ 100773 w 589"/>
                <a:gd name="T61" fmla="*/ 100937 h 634"/>
                <a:gd name="T62" fmla="*/ 47677 w 589"/>
                <a:gd name="T63" fmla="*/ 127253 h 634"/>
                <a:gd name="T64" fmla="*/ 47677 w 589"/>
                <a:gd name="T65" fmla="*/ 84715 h 634"/>
                <a:gd name="T66" fmla="*/ 47677 w 589"/>
                <a:gd name="T67" fmla="*/ 127253 h 634"/>
                <a:gd name="T68" fmla="*/ 42259 w 589"/>
                <a:gd name="T69" fmla="*/ 100937 h 634"/>
                <a:gd name="T70" fmla="*/ 58513 w 589"/>
                <a:gd name="T71" fmla="*/ 116798 h 634"/>
                <a:gd name="T72" fmla="*/ 42259 w 589"/>
                <a:gd name="T73" fmla="*/ 100937 h 634"/>
                <a:gd name="T74" fmla="*/ 106190 w 589"/>
                <a:gd name="T75" fmla="*/ 185652 h 634"/>
                <a:gd name="T76" fmla="*/ 106190 w 589"/>
                <a:gd name="T77" fmla="*/ 143475 h 634"/>
                <a:gd name="T78" fmla="*/ 106190 w 589"/>
                <a:gd name="T79" fmla="*/ 185652 h 634"/>
                <a:gd name="T80" fmla="*/ 100773 w 589"/>
                <a:gd name="T81" fmla="*/ 159336 h 634"/>
                <a:gd name="T82" fmla="*/ 111608 w 589"/>
                <a:gd name="T83" fmla="*/ 169790 h 634"/>
                <a:gd name="T84" fmla="*/ 100773 w 589"/>
                <a:gd name="T85" fmla="*/ 159336 h 634"/>
                <a:gd name="T86" fmla="*/ 47677 w 589"/>
                <a:gd name="T87" fmla="*/ 185652 h 634"/>
                <a:gd name="T88" fmla="*/ 47677 w 589"/>
                <a:gd name="T89" fmla="*/ 143475 h 634"/>
                <a:gd name="T90" fmla="*/ 47677 w 589"/>
                <a:gd name="T91" fmla="*/ 185652 h 634"/>
                <a:gd name="T92" fmla="*/ 42259 w 589"/>
                <a:gd name="T93" fmla="*/ 159336 h 634"/>
                <a:gd name="T94" fmla="*/ 58513 w 589"/>
                <a:gd name="T95" fmla="*/ 169790 h 634"/>
                <a:gd name="T96" fmla="*/ 42259 w 589"/>
                <a:gd name="T97" fmla="*/ 159336 h 6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9" h="634">
                  <a:moveTo>
                    <a:pt x="456" y="353"/>
                  </a:moveTo>
                  <a:lnTo>
                    <a:pt x="456" y="353"/>
                  </a:lnTo>
                  <a:cubicBezTo>
                    <a:pt x="485" y="353"/>
                    <a:pt x="515" y="339"/>
                    <a:pt x="515" y="294"/>
                  </a:cubicBezTo>
                  <a:cubicBezTo>
                    <a:pt x="515" y="265"/>
                    <a:pt x="485" y="235"/>
                    <a:pt x="456" y="235"/>
                  </a:cubicBezTo>
                  <a:cubicBezTo>
                    <a:pt x="412" y="235"/>
                    <a:pt x="397" y="265"/>
                    <a:pt x="397" y="294"/>
                  </a:cubicBezTo>
                  <a:cubicBezTo>
                    <a:pt x="397" y="339"/>
                    <a:pt x="412" y="353"/>
                    <a:pt x="456" y="353"/>
                  </a:cubicBezTo>
                  <a:close/>
                  <a:moveTo>
                    <a:pt x="426" y="280"/>
                  </a:moveTo>
                  <a:lnTo>
                    <a:pt x="426" y="280"/>
                  </a:lnTo>
                  <a:cubicBezTo>
                    <a:pt x="471" y="280"/>
                    <a:pt x="471" y="280"/>
                    <a:pt x="471" y="280"/>
                  </a:cubicBezTo>
                  <a:cubicBezTo>
                    <a:pt x="471" y="324"/>
                    <a:pt x="471" y="324"/>
                    <a:pt x="471" y="324"/>
                  </a:cubicBezTo>
                  <a:cubicBezTo>
                    <a:pt x="426" y="324"/>
                    <a:pt x="426" y="324"/>
                    <a:pt x="426" y="324"/>
                  </a:cubicBezTo>
                  <a:lnTo>
                    <a:pt x="426" y="280"/>
                  </a:lnTo>
                  <a:close/>
                  <a:moveTo>
                    <a:pt x="456" y="515"/>
                  </a:moveTo>
                  <a:lnTo>
                    <a:pt x="456" y="515"/>
                  </a:lnTo>
                  <a:cubicBezTo>
                    <a:pt x="485" y="515"/>
                    <a:pt x="515" y="486"/>
                    <a:pt x="515" y="456"/>
                  </a:cubicBezTo>
                  <a:cubicBezTo>
                    <a:pt x="515" y="427"/>
                    <a:pt x="485" y="398"/>
                    <a:pt x="456" y="398"/>
                  </a:cubicBezTo>
                  <a:cubicBezTo>
                    <a:pt x="412" y="398"/>
                    <a:pt x="397" y="427"/>
                    <a:pt x="397" y="456"/>
                  </a:cubicBezTo>
                  <a:cubicBezTo>
                    <a:pt x="397" y="486"/>
                    <a:pt x="412" y="515"/>
                    <a:pt x="456" y="515"/>
                  </a:cubicBezTo>
                  <a:close/>
                  <a:moveTo>
                    <a:pt x="426" y="442"/>
                  </a:moveTo>
                  <a:lnTo>
                    <a:pt x="426" y="442"/>
                  </a:lnTo>
                  <a:cubicBezTo>
                    <a:pt x="471" y="442"/>
                    <a:pt x="471" y="442"/>
                    <a:pt x="471" y="442"/>
                  </a:cubicBezTo>
                  <a:cubicBezTo>
                    <a:pt x="471" y="471"/>
                    <a:pt x="471" y="471"/>
                    <a:pt x="471" y="471"/>
                  </a:cubicBezTo>
                  <a:cubicBezTo>
                    <a:pt x="426" y="471"/>
                    <a:pt x="426" y="471"/>
                    <a:pt x="426" y="471"/>
                  </a:cubicBezTo>
                  <a:lnTo>
                    <a:pt x="426" y="442"/>
                  </a:lnTo>
                  <a:close/>
                  <a:moveTo>
                    <a:pt x="515" y="0"/>
                  </a:moveTo>
                  <a:lnTo>
                    <a:pt x="515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29" y="0"/>
                    <a:pt x="0" y="44"/>
                    <a:pt x="0" y="88"/>
                  </a:cubicBezTo>
                  <a:cubicBezTo>
                    <a:pt x="0" y="560"/>
                    <a:pt x="0" y="560"/>
                    <a:pt x="0" y="560"/>
                  </a:cubicBezTo>
                  <a:cubicBezTo>
                    <a:pt x="0" y="604"/>
                    <a:pt x="29" y="633"/>
                    <a:pt x="73" y="633"/>
                  </a:cubicBezTo>
                  <a:cubicBezTo>
                    <a:pt x="515" y="633"/>
                    <a:pt x="515" y="633"/>
                    <a:pt x="515" y="633"/>
                  </a:cubicBezTo>
                  <a:cubicBezTo>
                    <a:pt x="559" y="633"/>
                    <a:pt x="588" y="604"/>
                    <a:pt x="588" y="560"/>
                  </a:cubicBezTo>
                  <a:cubicBezTo>
                    <a:pt x="588" y="88"/>
                    <a:pt x="588" y="88"/>
                    <a:pt x="588" y="88"/>
                  </a:cubicBezTo>
                  <a:cubicBezTo>
                    <a:pt x="588" y="44"/>
                    <a:pt x="559" y="0"/>
                    <a:pt x="515" y="0"/>
                  </a:cubicBezTo>
                  <a:close/>
                  <a:moveTo>
                    <a:pt x="544" y="560"/>
                  </a:moveTo>
                  <a:lnTo>
                    <a:pt x="544" y="560"/>
                  </a:lnTo>
                  <a:cubicBezTo>
                    <a:pt x="544" y="574"/>
                    <a:pt x="530" y="589"/>
                    <a:pt x="515" y="589"/>
                  </a:cubicBezTo>
                  <a:cubicBezTo>
                    <a:pt x="73" y="589"/>
                    <a:pt x="73" y="589"/>
                    <a:pt x="73" y="589"/>
                  </a:cubicBezTo>
                  <a:cubicBezTo>
                    <a:pt x="58" y="589"/>
                    <a:pt x="44" y="574"/>
                    <a:pt x="44" y="560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544" y="162"/>
                    <a:pt x="544" y="162"/>
                    <a:pt x="544" y="162"/>
                  </a:cubicBezTo>
                  <a:lnTo>
                    <a:pt x="544" y="560"/>
                  </a:lnTo>
                  <a:close/>
                  <a:moveTo>
                    <a:pt x="544" y="118"/>
                  </a:moveTo>
                  <a:lnTo>
                    <a:pt x="544" y="118"/>
                  </a:lnTo>
                  <a:cubicBezTo>
                    <a:pt x="44" y="118"/>
                    <a:pt x="44" y="118"/>
                    <a:pt x="44" y="118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4" y="59"/>
                    <a:pt x="58" y="44"/>
                    <a:pt x="73" y="44"/>
                  </a:cubicBezTo>
                  <a:cubicBezTo>
                    <a:pt x="515" y="44"/>
                    <a:pt x="515" y="44"/>
                    <a:pt x="515" y="44"/>
                  </a:cubicBezTo>
                  <a:cubicBezTo>
                    <a:pt x="530" y="44"/>
                    <a:pt x="544" y="59"/>
                    <a:pt x="544" y="88"/>
                  </a:cubicBezTo>
                  <a:lnTo>
                    <a:pt x="544" y="118"/>
                  </a:lnTo>
                  <a:close/>
                  <a:moveTo>
                    <a:pt x="294" y="353"/>
                  </a:moveTo>
                  <a:lnTo>
                    <a:pt x="294" y="353"/>
                  </a:lnTo>
                  <a:cubicBezTo>
                    <a:pt x="324" y="353"/>
                    <a:pt x="353" y="339"/>
                    <a:pt x="353" y="294"/>
                  </a:cubicBezTo>
                  <a:cubicBezTo>
                    <a:pt x="353" y="265"/>
                    <a:pt x="324" y="235"/>
                    <a:pt x="294" y="235"/>
                  </a:cubicBezTo>
                  <a:cubicBezTo>
                    <a:pt x="265" y="235"/>
                    <a:pt x="235" y="265"/>
                    <a:pt x="235" y="294"/>
                  </a:cubicBezTo>
                  <a:cubicBezTo>
                    <a:pt x="235" y="339"/>
                    <a:pt x="265" y="353"/>
                    <a:pt x="294" y="353"/>
                  </a:cubicBezTo>
                  <a:close/>
                  <a:moveTo>
                    <a:pt x="279" y="280"/>
                  </a:moveTo>
                  <a:lnTo>
                    <a:pt x="279" y="280"/>
                  </a:lnTo>
                  <a:cubicBezTo>
                    <a:pt x="309" y="280"/>
                    <a:pt x="309" y="280"/>
                    <a:pt x="309" y="280"/>
                  </a:cubicBezTo>
                  <a:cubicBezTo>
                    <a:pt x="309" y="324"/>
                    <a:pt x="309" y="324"/>
                    <a:pt x="309" y="324"/>
                  </a:cubicBezTo>
                  <a:cubicBezTo>
                    <a:pt x="279" y="324"/>
                    <a:pt x="279" y="324"/>
                    <a:pt x="279" y="324"/>
                  </a:cubicBezTo>
                  <a:lnTo>
                    <a:pt x="279" y="280"/>
                  </a:lnTo>
                  <a:close/>
                  <a:moveTo>
                    <a:pt x="132" y="353"/>
                  </a:moveTo>
                  <a:lnTo>
                    <a:pt x="132" y="353"/>
                  </a:lnTo>
                  <a:cubicBezTo>
                    <a:pt x="176" y="353"/>
                    <a:pt x="191" y="339"/>
                    <a:pt x="191" y="294"/>
                  </a:cubicBezTo>
                  <a:cubicBezTo>
                    <a:pt x="191" y="265"/>
                    <a:pt x="176" y="235"/>
                    <a:pt x="132" y="235"/>
                  </a:cubicBezTo>
                  <a:cubicBezTo>
                    <a:pt x="103" y="235"/>
                    <a:pt x="73" y="265"/>
                    <a:pt x="73" y="294"/>
                  </a:cubicBezTo>
                  <a:cubicBezTo>
                    <a:pt x="73" y="339"/>
                    <a:pt x="103" y="353"/>
                    <a:pt x="132" y="353"/>
                  </a:cubicBezTo>
                  <a:close/>
                  <a:moveTo>
                    <a:pt x="117" y="280"/>
                  </a:moveTo>
                  <a:lnTo>
                    <a:pt x="117" y="280"/>
                  </a:lnTo>
                  <a:cubicBezTo>
                    <a:pt x="162" y="280"/>
                    <a:pt x="162" y="280"/>
                    <a:pt x="162" y="280"/>
                  </a:cubicBezTo>
                  <a:cubicBezTo>
                    <a:pt x="162" y="324"/>
                    <a:pt x="162" y="324"/>
                    <a:pt x="162" y="324"/>
                  </a:cubicBezTo>
                  <a:cubicBezTo>
                    <a:pt x="117" y="324"/>
                    <a:pt x="117" y="324"/>
                    <a:pt x="117" y="324"/>
                  </a:cubicBezTo>
                  <a:lnTo>
                    <a:pt x="117" y="280"/>
                  </a:lnTo>
                  <a:close/>
                  <a:moveTo>
                    <a:pt x="294" y="515"/>
                  </a:moveTo>
                  <a:lnTo>
                    <a:pt x="294" y="515"/>
                  </a:lnTo>
                  <a:cubicBezTo>
                    <a:pt x="324" y="515"/>
                    <a:pt x="353" y="486"/>
                    <a:pt x="353" y="456"/>
                  </a:cubicBezTo>
                  <a:cubicBezTo>
                    <a:pt x="353" y="427"/>
                    <a:pt x="324" y="398"/>
                    <a:pt x="294" y="398"/>
                  </a:cubicBezTo>
                  <a:cubicBezTo>
                    <a:pt x="265" y="398"/>
                    <a:pt x="235" y="427"/>
                    <a:pt x="235" y="456"/>
                  </a:cubicBezTo>
                  <a:cubicBezTo>
                    <a:pt x="235" y="486"/>
                    <a:pt x="265" y="515"/>
                    <a:pt x="294" y="515"/>
                  </a:cubicBezTo>
                  <a:close/>
                  <a:moveTo>
                    <a:pt x="279" y="442"/>
                  </a:moveTo>
                  <a:lnTo>
                    <a:pt x="279" y="442"/>
                  </a:lnTo>
                  <a:cubicBezTo>
                    <a:pt x="309" y="442"/>
                    <a:pt x="309" y="442"/>
                    <a:pt x="309" y="442"/>
                  </a:cubicBezTo>
                  <a:cubicBezTo>
                    <a:pt x="309" y="471"/>
                    <a:pt x="309" y="471"/>
                    <a:pt x="309" y="471"/>
                  </a:cubicBezTo>
                  <a:cubicBezTo>
                    <a:pt x="279" y="471"/>
                    <a:pt x="279" y="471"/>
                    <a:pt x="279" y="471"/>
                  </a:cubicBezTo>
                  <a:lnTo>
                    <a:pt x="279" y="442"/>
                  </a:lnTo>
                  <a:close/>
                  <a:moveTo>
                    <a:pt x="132" y="515"/>
                  </a:moveTo>
                  <a:lnTo>
                    <a:pt x="132" y="515"/>
                  </a:lnTo>
                  <a:cubicBezTo>
                    <a:pt x="176" y="515"/>
                    <a:pt x="191" y="486"/>
                    <a:pt x="191" y="456"/>
                  </a:cubicBezTo>
                  <a:cubicBezTo>
                    <a:pt x="191" y="427"/>
                    <a:pt x="176" y="398"/>
                    <a:pt x="132" y="398"/>
                  </a:cubicBezTo>
                  <a:cubicBezTo>
                    <a:pt x="103" y="398"/>
                    <a:pt x="73" y="427"/>
                    <a:pt x="73" y="456"/>
                  </a:cubicBezTo>
                  <a:cubicBezTo>
                    <a:pt x="73" y="486"/>
                    <a:pt x="103" y="515"/>
                    <a:pt x="132" y="515"/>
                  </a:cubicBezTo>
                  <a:close/>
                  <a:moveTo>
                    <a:pt x="117" y="442"/>
                  </a:moveTo>
                  <a:lnTo>
                    <a:pt x="117" y="442"/>
                  </a:lnTo>
                  <a:cubicBezTo>
                    <a:pt x="162" y="442"/>
                    <a:pt x="162" y="442"/>
                    <a:pt x="162" y="442"/>
                  </a:cubicBezTo>
                  <a:cubicBezTo>
                    <a:pt x="162" y="471"/>
                    <a:pt x="162" y="471"/>
                    <a:pt x="162" y="471"/>
                  </a:cubicBezTo>
                  <a:cubicBezTo>
                    <a:pt x="117" y="471"/>
                    <a:pt x="117" y="471"/>
                    <a:pt x="117" y="471"/>
                  </a:cubicBezTo>
                  <a:lnTo>
                    <a:pt x="117" y="4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234425" y="3203199"/>
            <a:ext cx="3672711" cy="615161"/>
            <a:chOff x="1234425" y="3203199"/>
            <a:chExt cx="3672711" cy="615161"/>
          </a:xfrm>
        </p:grpSpPr>
        <p:sp>
          <p:nvSpPr>
            <p:cNvPr id="53" name="Donut 52"/>
            <p:cNvSpPr/>
            <p:nvPr/>
          </p:nvSpPr>
          <p:spPr>
            <a:xfrm>
              <a:off x="1267745" y="3236519"/>
              <a:ext cx="548521" cy="548521"/>
            </a:xfrm>
            <a:prstGeom prst="donut">
              <a:avLst>
                <a:gd name="adj" fmla="val 172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54" name="Block Arc 53"/>
            <p:cNvSpPr/>
            <p:nvPr/>
          </p:nvSpPr>
          <p:spPr>
            <a:xfrm rot="5400000" flipH="1">
              <a:off x="1234425" y="3203199"/>
              <a:ext cx="615161" cy="615161"/>
            </a:xfrm>
            <a:prstGeom prst="blockArc">
              <a:avLst>
                <a:gd name="adj1" fmla="val 6679979"/>
                <a:gd name="adj2" fmla="val 21492543"/>
                <a:gd name="adj3" fmla="val 633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65305" y="3233776"/>
              <a:ext cx="2941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Kozuka Gothic Pro EL" panose="020B0200000000000000" pitchFamily="34" charset="-128"/>
                  <a:cs typeface="Lato Regular"/>
                </a:rPr>
                <a:t>Online job listings</a:t>
              </a:r>
              <a:endParaRPr lang="id-ID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Kozuka Gothic Pro EL" panose="020B0200000000000000" pitchFamily="34" charset="-128"/>
                <a:cs typeface="Lato Regular"/>
              </a:endParaRPr>
            </a:p>
          </p:txBody>
        </p:sp>
        <p:sp>
          <p:nvSpPr>
            <p:cNvPr id="75" name="Freeform 142"/>
            <p:cNvSpPr>
              <a:spLocks noChangeArrowheads="1"/>
            </p:cNvSpPr>
            <p:nvPr/>
          </p:nvSpPr>
          <p:spPr bwMode="auto">
            <a:xfrm>
              <a:off x="1386535" y="3354616"/>
              <a:ext cx="317749" cy="335080"/>
            </a:xfrm>
            <a:custGeom>
              <a:avLst/>
              <a:gdLst>
                <a:gd name="T0" fmla="*/ 191315 w 604"/>
                <a:gd name="T1" fmla="*/ 0 h 634"/>
                <a:gd name="T2" fmla="*/ 191315 w 604"/>
                <a:gd name="T3" fmla="*/ 0 h 634"/>
                <a:gd name="T4" fmla="*/ 26712 w 604"/>
                <a:gd name="T5" fmla="*/ 0 h 634"/>
                <a:gd name="T6" fmla="*/ 0 w 604"/>
                <a:gd name="T7" fmla="*/ 26830 h 634"/>
                <a:gd name="T8" fmla="*/ 0 w 604"/>
                <a:gd name="T9" fmla="*/ 154818 h 634"/>
                <a:gd name="T10" fmla="*/ 26712 w 604"/>
                <a:gd name="T11" fmla="*/ 187087 h 634"/>
                <a:gd name="T12" fmla="*/ 85189 w 604"/>
                <a:gd name="T13" fmla="*/ 187087 h 634"/>
                <a:gd name="T14" fmla="*/ 85189 w 604"/>
                <a:gd name="T15" fmla="*/ 213555 h 634"/>
                <a:gd name="T16" fmla="*/ 68946 w 604"/>
                <a:gd name="T17" fmla="*/ 213555 h 634"/>
                <a:gd name="T18" fmla="*/ 63892 w 604"/>
                <a:gd name="T19" fmla="*/ 218994 h 634"/>
                <a:gd name="T20" fmla="*/ 68946 w 604"/>
                <a:gd name="T21" fmla="*/ 229508 h 634"/>
                <a:gd name="T22" fmla="*/ 154135 w 604"/>
                <a:gd name="T23" fmla="*/ 229508 h 634"/>
                <a:gd name="T24" fmla="*/ 159189 w 604"/>
                <a:gd name="T25" fmla="*/ 218994 h 634"/>
                <a:gd name="T26" fmla="*/ 154135 w 604"/>
                <a:gd name="T27" fmla="*/ 213555 h 634"/>
                <a:gd name="T28" fmla="*/ 138252 w 604"/>
                <a:gd name="T29" fmla="*/ 213555 h 634"/>
                <a:gd name="T30" fmla="*/ 138252 w 604"/>
                <a:gd name="T31" fmla="*/ 187087 h 634"/>
                <a:gd name="T32" fmla="*/ 191315 w 604"/>
                <a:gd name="T33" fmla="*/ 187087 h 634"/>
                <a:gd name="T34" fmla="*/ 217666 w 604"/>
                <a:gd name="T35" fmla="*/ 154818 h 634"/>
                <a:gd name="T36" fmla="*/ 217666 w 604"/>
                <a:gd name="T37" fmla="*/ 26830 h 634"/>
                <a:gd name="T38" fmla="*/ 191315 w 604"/>
                <a:gd name="T39" fmla="*/ 0 h 634"/>
                <a:gd name="T40" fmla="*/ 127423 w 604"/>
                <a:gd name="T41" fmla="*/ 213555 h 634"/>
                <a:gd name="T42" fmla="*/ 127423 w 604"/>
                <a:gd name="T43" fmla="*/ 213555 h 634"/>
                <a:gd name="T44" fmla="*/ 95658 w 604"/>
                <a:gd name="T45" fmla="*/ 213555 h 634"/>
                <a:gd name="T46" fmla="*/ 95658 w 604"/>
                <a:gd name="T47" fmla="*/ 187087 h 634"/>
                <a:gd name="T48" fmla="*/ 127423 w 604"/>
                <a:gd name="T49" fmla="*/ 187087 h 634"/>
                <a:gd name="T50" fmla="*/ 127423 w 604"/>
                <a:gd name="T51" fmla="*/ 213555 h 634"/>
                <a:gd name="T52" fmla="*/ 201783 w 604"/>
                <a:gd name="T53" fmla="*/ 154818 h 634"/>
                <a:gd name="T54" fmla="*/ 201783 w 604"/>
                <a:gd name="T55" fmla="*/ 154818 h 634"/>
                <a:gd name="T56" fmla="*/ 191315 w 604"/>
                <a:gd name="T57" fmla="*/ 170772 h 634"/>
                <a:gd name="T58" fmla="*/ 26712 w 604"/>
                <a:gd name="T59" fmla="*/ 170772 h 634"/>
                <a:gd name="T60" fmla="*/ 10468 w 604"/>
                <a:gd name="T61" fmla="*/ 154818 h 634"/>
                <a:gd name="T62" fmla="*/ 10468 w 604"/>
                <a:gd name="T63" fmla="*/ 144304 h 634"/>
                <a:gd name="T64" fmla="*/ 201783 w 604"/>
                <a:gd name="T65" fmla="*/ 144304 h 634"/>
                <a:gd name="T66" fmla="*/ 201783 w 604"/>
                <a:gd name="T67" fmla="*/ 154818 h 634"/>
                <a:gd name="T68" fmla="*/ 201783 w 604"/>
                <a:gd name="T69" fmla="*/ 128351 h 634"/>
                <a:gd name="T70" fmla="*/ 201783 w 604"/>
                <a:gd name="T71" fmla="*/ 128351 h 634"/>
                <a:gd name="T72" fmla="*/ 10468 w 604"/>
                <a:gd name="T73" fmla="*/ 128351 h 634"/>
                <a:gd name="T74" fmla="*/ 10468 w 604"/>
                <a:gd name="T75" fmla="*/ 26830 h 634"/>
                <a:gd name="T76" fmla="*/ 26712 w 604"/>
                <a:gd name="T77" fmla="*/ 15953 h 634"/>
                <a:gd name="T78" fmla="*/ 191315 w 604"/>
                <a:gd name="T79" fmla="*/ 15953 h 634"/>
                <a:gd name="T80" fmla="*/ 201783 w 604"/>
                <a:gd name="T81" fmla="*/ 26830 h 634"/>
                <a:gd name="T82" fmla="*/ 201783 w 604"/>
                <a:gd name="T83" fmla="*/ 128351 h 63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04" h="634">
                  <a:moveTo>
                    <a:pt x="530" y="0"/>
                  </a:moveTo>
                  <a:lnTo>
                    <a:pt x="530" y="0"/>
                  </a:lnTo>
                  <a:cubicBezTo>
                    <a:pt x="74" y="0"/>
                    <a:pt x="74" y="0"/>
                    <a:pt x="74" y="0"/>
                  </a:cubicBezTo>
                  <a:cubicBezTo>
                    <a:pt x="29" y="0"/>
                    <a:pt x="0" y="30"/>
                    <a:pt x="0" y="74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0" y="471"/>
                    <a:pt x="29" y="516"/>
                    <a:pt x="74" y="516"/>
                  </a:cubicBezTo>
                  <a:cubicBezTo>
                    <a:pt x="236" y="516"/>
                    <a:pt x="236" y="516"/>
                    <a:pt x="236" y="516"/>
                  </a:cubicBezTo>
                  <a:cubicBezTo>
                    <a:pt x="236" y="589"/>
                    <a:pt x="236" y="589"/>
                    <a:pt x="236" y="589"/>
                  </a:cubicBezTo>
                  <a:cubicBezTo>
                    <a:pt x="191" y="589"/>
                    <a:pt x="191" y="589"/>
                    <a:pt x="191" y="589"/>
                  </a:cubicBezTo>
                  <a:cubicBezTo>
                    <a:pt x="177" y="589"/>
                    <a:pt x="177" y="604"/>
                    <a:pt x="177" y="604"/>
                  </a:cubicBezTo>
                  <a:cubicBezTo>
                    <a:pt x="177" y="619"/>
                    <a:pt x="177" y="633"/>
                    <a:pt x="191" y="633"/>
                  </a:cubicBezTo>
                  <a:cubicBezTo>
                    <a:pt x="427" y="633"/>
                    <a:pt x="427" y="633"/>
                    <a:pt x="427" y="633"/>
                  </a:cubicBezTo>
                  <a:cubicBezTo>
                    <a:pt x="441" y="633"/>
                    <a:pt x="441" y="619"/>
                    <a:pt x="441" y="604"/>
                  </a:cubicBezTo>
                  <a:cubicBezTo>
                    <a:pt x="441" y="604"/>
                    <a:pt x="441" y="589"/>
                    <a:pt x="427" y="589"/>
                  </a:cubicBezTo>
                  <a:cubicBezTo>
                    <a:pt x="383" y="589"/>
                    <a:pt x="383" y="589"/>
                    <a:pt x="383" y="589"/>
                  </a:cubicBezTo>
                  <a:cubicBezTo>
                    <a:pt x="383" y="516"/>
                    <a:pt x="383" y="516"/>
                    <a:pt x="383" y="516"/>
                  </a:cubicBezTo>
                  <a:cubicBezTo>
                    <a:pt x="530" y="516"/>
                    <a:pt x="530" y="516"/>
                    <a:pt x="530" y="516"/>
                  </a:cubicBezTo>
                  <a:cubicBezTo>
                    <a:pt x="574" y="516"/>
                    <a:pt x="603" y="471"/>
                    <a:pt x="603" y="427"/>
                  </a:cubicBezTo>
                  <a:cubicBezTo>
                    <a:pt x="603" y="74"/>
                    <a:pt x="603" y="74"/>
                    <a:pt x="603" y="74"/>
                  </a:cubicBezTo>
                  <a:cubicBezTo>
                    <a:pt x="603" y="30"/>
                    <a:pt x="574" y="0"/>
                    <a:pt x="530" y="0"/>
                  </a:cubicBezTo>
                  <a:close/>
                  <a:moveTo>
                    <a:pt x="353" y="589"/>
                  </a:moveTo>
                  <a:lnTo>
                    <a:pt x="353" y="589"/>
                  </a:lnTo>
                  <a:cubicBezTo>
                    <a:pt x="265" y="589"/>
                    <a:pt x="265" y="589"/>
                    <a:pt x="265" y="589"/>
                  </a:cubicBezTo>
                  <a:cubicBezTo>
                    <a:pt x="265" y="516"/>
                    <a:pt x="265" y="516"/>
                    <a:pt x="265" y="516"/>
                  </a:cubicBezTo>
                  <a:cubicBezTo>
                    <a:pt x="353" y="516"/>
                    <a:pt x="353" y="516"/>
                    <a:pt x="353" y="516"/>
                  </a:cubicBezTo>
                  <a:lnTo>
                    <a:pt x="353" y="589"/>
                  </a:lnTo>
                  <a:close/>
                  <a:moveTo>
                    <a:pt x="559" y="427"/>
                  </a:moveTo>
                  <a:lnTo>
                    <a:pt x="559" y="427"/>
                  </a:lnTo>
                  <a:cubicBezTo>
                    <a:pt x="559" y="457"/>
                    <a:pt x="545" y="471"/>
                    <a:pt x="530" y="471"/>
                  </a:cubicBezTo>
                  <a:cubicBezTo>
                    <a:pt x="74" y="471"/>
                    <a:pt x="74" y="471"/>
                    <a:pt x="74" y="471"/>
                  </a:cubicBezTo>
                  <a:cubicBezTo>
                    <a:pt x="59" y="471"/>
                    <a:pt x="29" y="457"/>
                    <a:pt x="29" y="427"/>
                  </a:cubicBezTo>
                  <a:cubicBezTo>
                    <a:pt x="29" y="398"/>
                    <a:pt x="29" y="398"/>
                    <a:pt x="29" y="398"/>
                  </a:cubicBezTo>
                  <a:cubicBezTo>
                    <a:pt x="559" y="398"/>
                    <a:pt x="559" y="398"/>
                    <a:pt x="559" y="398"/>
                  </a:cubicBezTo>
                  <a:lnTo>
                    <a:pt x="559" y="427"/>
                  </a:lnTo>
                  <a:close/>
                  <a:moveTo>
                    <a:pt x="559" y="354"/>
                  </a:moveTo>
                  <a:lnTo>
                    <a:pt x="559" y="354"/>
                  </a:lnTo>
                  <a:cubicBezTo>
                    <a:pt x="29" y="354"/>
                    <a:pt x="29" y="354"/>
                    <a:pt x="29" y="35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9" y="59"/>
                    <a:pt x="59" y="44"/>
                    <a:pt x="74" y="44"/>
                  </a:cubicBezTo>
                  <a:cubicBezTo>
                    <a:pt x="530" y="44"/>
                    <a:pt x="530" y="44"/>
                    <a:pt x="530" y="44"/>
                  </a:cubicBezTo>
                  <a:cubicBezTo>
                    <a:pt x="545" y="44"/>
                    <a:pt x="559" y="59"/>
                    <a:pt x="559" y="74"/>
                  </a:cubicBezTo>
                  <a:lnTo>
                    <a:pt x="559" y="3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234425" y="4029565"/>
            <a:ext cx="4307501" cy="615161"/>
            <a:chOff x="1234425" y="4029565"/>
            <a:chExt cx="4307501" cy="615161"/>
          </a:xfrm>
        </p:grpSpPr>
        <p:grpSp>
          <p:nvGrpSpPr>
            <p:cNvPr id="58" name="Group 57"/>
            <p:cNvGrpSpPr/>
            <p:nvPr/>
          </p:nvGrpSpPr>
          <p:grpSpPr>
            <a:xfrm>
              <a:off x="1234425" y="4029565"/>
              <a:ext cx="615161" cy="615161"/>
              <a:chOff x="7500979" y="2482426"/>
              <a:chExt cx="919242" cy="919242"/>
            </a:xfrm>
            <a:solidFill>
              <a:schemeClr val="accent3"/>
            </a:solidFill>
          </p:grpSpPr>
          <p:sp>
            <p:nvSpPr>
              <p:cNvPr id="59" name="Donut 58"/>
              <p:cNvSpPr/>
              <p:nvPr/>
            </p:nvSpPr>
            <p:spPr>
              <a:xfrm>
                <a:off x="7550770" y="2532217"/>
                <a:ext cx="819661" cy="819661"/>
              </a:xfrm>
              <a:prstGeom prst="donut">
                <a:avLst>
                  <a:gd name="adj" fmla="val 17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Block Arc 59"/>
              <p:cNvSpPr/>
              <p:nvPr/>
            </p:nvSpPr>
            <p:spPr>
              <a:xfrm rot="5400000" flipH="1">
                <a:off x="7500979" y="2482426"/>
                <a:ext cx="919242" cy="919242"/>
              </a:xfrm>
              <a:prstGeom prst="blockArc">
                <a:avLst>
                  <a:gd name="adj1" fmla="val 2591991"/>
                  <a:gd name="adj2" fmla="val 21492543"/>
                  <a:gd name="adj3" fmla="val 633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1965306" y="4060141"/>
              <a:ext cx="3576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Kozuka Gothic Pro EL" panose="020B0200000000000000" pitchFamily="34" charset="-128"/>
                  <a:cs typeface="Lato Regular"/>
                </a:rPr>
                <a:t>Public documentation</a:t>
              </a:r>
              <a:endParaRPr lang="id-ID" sz="2400" b="1" dirty="0">
                <a:solidFill>
                  <a:schemeClr val="tx1">
                    <a:lumMod val="50000"/>
                    <a:lumOff val="50000"/>
                  </a:schemeClr>
                </a:solidFill>
                <a:ea typeface="Kozuka Gothic Pro EL" panose="020B0200000000000000" pitchFamily="34" charset="-128"/>
                <a:cs typeface="Lato Regular"/>
              </a:endParaRPr>
            </a:p>
          </p:txBody>
        </p:sp>
        <p:sp>
          <p:nvSpPr>
            <p:cNvPr id="76" name="Freeform 99"/>
            <p:cNvSpPr>
              <a:spLocks noChangeArrowheads="1"/>
            </p:cNvSpPr>
            <p:nvPr/>
          </p:nvSpPr>
          <p:spPr bwMode="auto">
            <a:xfrm>
              <a:off x="1432071" y="4170833"/>
              <a:ext cx="256124" cy="325451"/>
            </a:xfrm>
            <a:custGeom>
              <a:avLst/>
              <a:gdLst>
                <a:gd name="T0" fmla="*/ 159470 w 486"/>
                <a:gd name="T1" fmla="*/ 47611 h 619"/>
                <a:gd name="T2" fmla="*/ 159470 w 486"/>
                <a:gd name="T3" fmla="*/ 47611 h 619"/>
                <a:gd name="T4" fmla="*/ 116800 w 486"/>
                <a:gd name="T5" fmla="*/ 47611 h 619"/>
                <a:gd name="T6" fmla="*/ 116800 w 486"/>
                <a:gd name="T7" fmla="*/ 31740 h 619"/>
                <a:gd name="T8" fmla="*/ 106313 w 486"/>
                <a:gd name="T9" fmla="*/ 21281 h 619"/>
                <a:gd name="T10" fmla="*/ 42670 w 486"/>
                <a:gd name="T11" fmla="*/ 21281 h 619"/>
                <a:gd name="T12" fmla="*/ 42670 w 486"/>
                <a:gd name="T13" fmla="*/ 10460 h 619"/>
                <a:gd name="T14" fmla="*/ 26397 w 486"/>
                <a:gd name="T15" fmla="*/ 0 h 619"/>
                <a:gd name="T16" fmla="*/ 10487 w 486"/>
                <a:gd name="T17" fmla="*/ 0 h 619"/>
                <a:gd name="T18" fmla="*/ 0 w 486"/>
                <a:gd name="T19" fmla="*/ 10460 h 619"/>
                <a:gd name="T20" fmla="*/ 0 w 486"/>
                <a:gd name="T21" fmla="*/ 212444 h 619"/>
                <a:gd name="T22" fmla="*/ 10487 w 486"/>
                <a:gd name="T23" fmla="*/ 222904 h 619"/>
                <a:gd name="T24" fmla="*/ 26397 w 486"/>
                <a:gd name="T25" fmla="*/ 222904 h 619"/>
                <a:gd name="T26" fmla="*/ 42670 w 486"/>
                <a:gd name="T27" fmla="*/ 212444 h 619"/>
                <a:gd name="T28" fmla="*/ 42670 w 486"/>
                <a:gd name="T29" fmla="*/ 148603 h 619"/>
                <a:gd name="T30" fmla="*/ 106313 w 486"/>
                <a:gd name="T31" fmla="*/ 148603 h 619"/>
                <a:gd name="T32" fmla="*/ 106313 w 486"/>
                <a:gd name="T33" fmla="*/ 154013 h 619"/>
                <a:gd name="T34" fmla="*/ 116800 w 486"/>
                <a:gd name="T35" fmla="*/ 169883 h 619"/>
                <a:gd name="T36" fmla="*/ 159470 w 486"/>
                <a:gd name="T37" fmla="*/ 169883 h 619"/>
                <a:gd name="T38" fmla="*/ 175380 w 486"/>
                <a:gd name="T39" fmla="*/ 154013 h 619"/>
                <a:gd name="T40" fmla="*/ 175380 w 486"/>
                <a:gd name="T41" fmla="*/ 63481 h 619"/>
                <a:gd name="T42" fmla="*/ 159470 w 486"/>
                <a:gd name="T43" fmla="*/ 47611 h 619"/>
                <a:gd name="T44" fmla="*/ 26397 w 486"/>
                <a:gd name="T45" fmla="*/ 201624 h 619"/>
                <a:gd name="T46" fmla="*/ 26397 w 486"/>
                <a:gd name="T47" fmla="*/ 201624 h 619"/>
                <a:gd name="T48" fmla="*/ 21335 w 486"/>
                <a:gd name="T49" fmla="*/ 212444 h 619"/>
                <a:gd name="T50" fmla="*/ 10487 w 486"/>
                <a:gd name="T51" fmla="*/ 201624 h 619"/>
                <a:gd name="T52" fmla="*/ 10487 w 486"/>
                <a:gd name="T53" fmla="*/ 21281 h 619"/>
                <a:gd name="T54" fmla="*/ 21335 w 486"/>
                <a:gd name="T55" fmla="*/ 10460 h 619"/>
                <a:gd name="T56" fmla="*/ 26397 w 486"/>
                <a:gd name="T57" fmla="*/ 21281 h 619"/>
                <a:gd name="T58" fmla="*/ 26397 w 486"/>
                <a:gd name="T59" fmla="*/ 201624 h 619"/>
                <a:gd name="T60" fmla="*/ 106313 w 486"/>
                <a:gd name="T61" fmla="*/ 127322 h 619"/>
                <a:gd name="T62" fmla="*/ 106313 w 486"/>
                <a:gd name="T63" fmla="*/ 127322 h 619"/>
                <a:gd name="T64" fmla="*/ 95826 w 486"/>
                <a:gd name="T65" fmla="*/ 132733 h 619"/>
                <a:gd name="T66" fmla="*/ 42670 w 486"/>
                <a:gd name="T67" fmla="*/ 132733 h 619"/>
                <a:gd name="T68" fmla="*/ 42670 w 486"/>
                <a:gd name="T69" fmla="*/ 31740 h 619"/>
                <a:gd name="T70" fmla="*/ 95826 w 486"/>
                <a:gd name="T71" fmla="*/ 31740 h 619"/>
                <a:gd name="T72" fmla="*/ 106313 w 486"/>
                <a:gd name="T73" fmla="*/ 42561 h 619"/>
                <a:gd name="T74" fmla="*/ 106313 w 486"/>
                <a:gd name="T75" fmla="*/ 127322 h 619"/>
                <a:gd name="T76" fmla="*/ 159470 w 486"/>
                <a:gd name="T77" fmla="*/ 148603 h 619"/>
                <a:gd name="T78" fmla="*/ 159470 w 486"/>
                <a:gd name="T79" fmla="*/ 148603 h 619"/>
                <a:gd name="T80" fmla="*/ 154407 w 486"/>
                <a:gd name="T81" fmla="*/ 154013 h 619"/>
                <a:gd name="T82" fmla="*/ 116800 w 486"/>
                <a:gd name="T83" fmla="*/ 154013 h 619"/>
                <a:gd name="T84" fmla="*/ 116800 w 486"/>
                <a:gd name="T85" fmla="*/ 63481 h 619"/>
                <a:gd name="T86" fmla="*/ 154407 w 486"/>
                <a:gd name="T87" fmla="*/ 63481 h 619"/>
                <a:gd name="T88" fmla="*/ 159470 w 486"/>
                <a:gd name="T89" fmla="*/ 68891 h 619"/>
                <a:gd name="T90" fmla="*/ 159470 w 486"/>
                <a:gd name="T91" fmla="*/ 148603 h 6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86" h="619">
                  <a:moveTo>
                    <a:pt x="441" y="132"/>
                  </a:moveTo>
                  <a:lnTo>
                    <a:pt x="441" y="132"/>
                  </a:lnTo>
                  <a:cubicBezTo>
                    <a:pt x="323" y="132"/>
                    <a:pt x="323" y="132"/>
                    <a:pt x="323" y="132"/>
                  </a:cubicBezTo>
                  <a:cubicBezTo>
                    <a:pt x="323" y="88"/>
                    <a:pt x="323" y="88"/>
                    <a:pt x="323" y="88"/>
                  </a:cubicBezTo>
                  <a:cubicBezTo>
                    <a:pt x="323" y="73"/>
                    <a:pt x="309" y="59"/>
                    <a:pt x="294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8" y="14"/>
                    <a:pt x="88" y="0"/>
                    <a:pt x="7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0" y="14"/>
                    <a:pt x="0" y="29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03"/>
                    <a:pt x="14" y="618"/>
                    <a:pt x="29" y="618"/>
                  </a:cubicBezTo>
                  <a:cubicBezTo>
                    <a:pt x="73" y="618"/>
                    <a:pt x="73" y="618"/>
                    <a:pt x="73" y="618"/>
                  </a:cubicBezTo>
                  <a:cubicBezTo>
                    <a:pt x="88" y="618"/>
                    <a:pt x="118" y="603"/>
                    <a:pt x="118" y="589"/>
                  </a:cubicBezTo>
                  <a:cubicBezTo>
                    <a:pt x="118" y="412"/>
                    <a:pt x="118" y="412"/>
                    <a:pt x="118" y="412"/>
                  </a:cubicBezTo>
                  <a:cubicBezTo>
                    <a:pt x="294" y="412"/>
                    <a:pt x="294" y="412"/>
                    <a:pt x="294" y="412"/>
                  </a:cubicBezTo>
                  <a:cubicBezTo>
                    <a:pt x="294" y="427"/>
                    <a:pt x="294" y="427"/>
                    <a:pt x="294" y="427"/>
                  </a:cubicBezTo>
                  <a:cubicBezTo>
                    <a:pt x="294" y="441"/>
                    <a:pt x="309" y="471"/>
                    <a:pt x="323" y="471"/>
                  </a:cubicBezTo>
                  <a:cubicBezTo>
                    <a:pt x="441" y="471"/>
                    <a:pt x="441" y="471"/>
                    <a:pt x="441" y="471"/>
                  </a:cubicBezTo>
                  <a:cubicBezTo>
                    <a:pt x="471" y="471"/>
                    <a:pt x="485" y="441"/>
                    <a:pt x="485" y="427"/>
                  </a:cubicBezTo>
                  <a:cubicBezTo>
                    <a:pt x="485" y="176"/>
                    <a:pt x="485" y="176"/>
                    <a:pt x="485" y="176"/>
                  </a:cubicBezTo>
                  <a:cubicBezTo>
                    <a:pt x="485" y="147"/>
                    <a:pt x="471" y="132"/>
                    <a:pt x="441" y="132"/>
                  </a:cubicBezTo>
                  <a:close/>
                  <a:moveTo>
                    <a:pt x="73" y="559"/>
                  </a:moveTo>
                  <a:lnTo>
                    <a:pt x="73" y="559"/>
                  </a:lnTo>
                  <a:cubicBezTo>
                    <a:pt x="73" y="574"/>
                    <a:pt x="59" y="589"/>
                    <a:pt x="59" y="589"/>
                  </a:cubicBezTo>
                  <a:cubicBezTo>
                    <a:pt x="44" y="589"/>
                    <a:pt x="29" y="574"/>
                    <a:pt x="29" y="5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44"/>
                    <a:pt x="44" y="29"/>
                    <a:pt x="59" y="29"/>
                  </a:cubicBezTo>
                  <a:cubicBezTo>
                    <a:pt x="59" y="29"/>
                    <a:pt x="73" y="44"/>
                    <a:pt x="73" y="59"/>
                  </a:cubicBezTo>
                  <a:lnTo>
                    <a:pt x="73" y="559"/>
                  </a:lnTo>
                  <a:close/>
                  <a:moveTo>
                    <a:pt x="294" y="353"/>
                  </a:moveTo>
                  <a:lnTo>
                    <a:pt x="294" y="353"/>
                  </a:lnTo>
                  <a:cubicBezTo>
                    <a:pt x="294" y="353"/>
                    <a:pt x="280" y="368"/>
                    <a:pt x="265" y="368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18" y="88"/>
                    <a:pt x="118" y="88"/>
                    <a:pt x="118" y="88"/>
                  </a:cubicBezTo>
                  <a:cubicBezTo>
                    <a:pt x="265" y="88"/>
                    <a:pt x="265" y="88"/>
                    <a:pt x="265" y="88"/>
                  </a:cubicBezTo>
                  <a:cubicBezTo>
                    <a:pt x="280" y="88"/>
                    <a:pt x="294" y="103"/>
                    <a:pt x="294" y="118"/>
                  </a:cubicBezTo>
                  <a:lnTo>
                    <a:pt x="294" y="353"/>
                  </a:lnTo>
                  <a:close/>
                  <a:moveTo>
                    <a:pt x="441" y="412"/>
                  </a:moveTo>
                  <a:lnTo>
                    <a:pt x="441" y="412"/>
                  </a:lnTo>
                  <a:cubicBezTo>
                    <a:pt x="441" y="412"/>
                    <a:pt x="441" y="427"/>
                    <a:pt x="427" y="427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23" y="176"/>
                    <a:pt x="323" y="176"/>
                    <a:pt x="323" y="176"/>
                  </a:cubicBezTo>
                  <a:cubicBezTo>
                    <a:pt x="427" y="176"/>
                    <a:pt x="427" y="176"/>
                    <a:pt x="427" y="176"/>
                  </a:cubicBezTo>
                  <a:cubicBezTo>
                    <a:pt x="441" y="176"/>
                    <a:pt x="441" y="176"/>
                    <a:pt x="441" y="191"/>
                  </a:cubicBezTo>
                  <a:lnTo>
                    <a:pt x="441" y="4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50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3400" y="365127"/>
            <a:ext cx="8077200" cy="85803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Salary Negotiation Tips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12567" y="4445812"/>
            <a:ext cx="1675274" cy="1731151"/>
            <a:chOff x="1616446" y="4549799"/>
            <a:chExt cx="2233699" cy="2308201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1636765" y="6259276"/>
              <a:ext cx="2193061" cy="598724"/>
            </a:xfrm>
            <a:custGeom>
              <a:avLst/>
              <a:gdLst>
                <a:gd name="T0" fmla="*/ 1150 w 1310"/>
                <a:gd name="T1" fmla="*/ 0 h 358"/>
                <a:gd name="T2" fmla="*/ 1046 w 1310"/>
                <a:gd name="T3" fmla="*/ 246 h 358"/>
                <a:gd name="T4" fmla="*/ 918 w 1310"/>
                <a:gd name="T5" fmla="*/ 251 h 358"/>
                <a:gd name="T6" fmla="*/ 864 w 1310"/>
                <a:gd name="T7" fmla="*/ 249 h 358"/>
                <a:gd name="T8" fmla="*/ 863 w 1310"/>
                <a:gd name="T9" fmla="*/ 224 h 358"/>
                <a:gd name="T10" fmla="*/ 834 w 1310"/>
                <a:gd name="T11" fmla="*/ 202 h 358"/>
                <a:gd name="T12" fmla="*/ 832 w 1310"/>
                <a:gd name="T13" fmla="*/ 202 h 358"/>
                <a:gd name="T14" fmla="*/ 826 w 1310"/>
                <a:gd name="T15" fmla="*/ 200 h 358"/>
                <a:gd name="T16" fmla="*/ 750 w 1310"/>
                <a:gd name="T17" fmla="*/ 193 h 358"/>
                <a:gd name="T18" fmla="*/ 750 w 1310"/>
                <a:gd name="T19" fmla="*/ 193 h 358"/>
                <a:gd name="T20" fmla="*/ 653 w 1310"/>
                <a:gd name="T21" fmla="*/ 201 h 358"/>
                <a:gd name="T22" fmla="*/ 555 w 1310"/>
                <a:gd name="T23" fmla="*/ 193 h 358"/>
                <a:gd name="T24" fmla="*/ 555 w 1310"/>
                <a:gd name="T25" fmla="*/ 193 h 358"/>
                <a:gd name="T26" fmla="*/ 555 w 1310"/>
                <a:gd name="T27" fmla="*/ 193 h 358"/>
                <a:gd name="T28" fmla="*/ 479 w 1310"/>
                <a:gd name="T29" fmla="*/ 200 h 358"/>
                <a:gd name="T30" fmla="*/ 479 w 1310"/>
                <a:gd name="T31" fmla="*/ 200 h 358"/>
                <a:gd name="T32" fmla="*/ 472 w 1310"/>
                <a:gd name="T33" fmla="*/ 202 h 358"/>
                <a:gd name="T34" fmla="*/ 472 w 1310"/>
                <a:gd name="T35" fmla="*/ 202 h 358"/>
                <a:gd name="T36" fmla="*/ 444 w 1310"/>
                <a:gd name="T37" fmla="*/ 224 h 358"/>
                <a:gd name="T38" fmla="*/ 443 w 1310"/>
                <a:gd name="T39" fmla="*/ 249 h 358"/>
                <a:gd name="T40" fmla="*/ 390 w 1310"/>
                <a:gd name="T41" fmla="*/ 251 h 358"/>
                <a:gd name="T42" fmla="*/ 262 w 1310"/>
                <a:gd name="T43" fmla="*/ 246 h 358"/>
                <a:gd name="T44" fmla="*/ 158 w 1310"/>
                <a:gd name="T45" fmla="*/ 0 h 358"/>
                <a:gd name="T46" fmla="*/ 0 w 1310"/>
                <a:gd name="T47" fmla="*/ 142 h 358"/>
                <a:gd name="T48" fmla="*/ 655 w 1310"/>
                <a:gd name="T49" fmla="*/ 358 h 358"/>
                <a:gd name="T50" fmla="*/ 1310 w 1310"/>
                <a:gd name="T51" fmla="*/ 142 h 358"/>
                <a:gd name="T52" fmla="*/ 1150 w 1310"/>
                <a:gd name="T53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0" h="358">
                  <a:moveTo>
                    <a:pt x="1150" y="0"/>
                  </a:moveTo>
                  <a:cubicBezTo>
                    <a:pt x="1116" y="114"/>
                    <a:pt x="1068" y="244"/>
                    <a:pt x="1046" y="246"/>
                  </a:cubicBezTo>
                  <a:cubicBezTo>
                    <a:pt x="1020" y="249"/>
                    <a:pt x="963" y="251"/>
                    <a:pt x="918" y="251"/>
                  </a:cubicBezTo>
                  <a:cubicBezTo>
                    <a:pt x="894" y="251"/>
                    <a:pt x="874" y="250"/>
                    <a:pt x="864" y="249"/>
                  </a:cubicBezTo>
                  <a:cubicBezTo>
                    <a:pt x="862" y="237"/>
                    <a:pt x="868" y="236"/>
                    <a:pt x="863" y="224"/>
                  </a:cubicBezTo>
                  <a:cubicBezTo>
                    <a:pt x="858" y="209"/>
                    <a:pt x="846" y="206"/>
                    <a:pt x="834" y="202"/>
                  </a:cubicBezTo>
                  <a:cubicBezTo>
                    <a:pt x="833" y="202"/>
                    <a:pt x="833" y="202"/>
                    <a:pt x="832" y="202"/>
                  </a:cubicBezTo>
                  <a:cubicBezTo>
                    <a:pt x="830" y="202"/>
                    <a:pt x="828" y="201"/>
                    <a:pt x="826" y="200"/>
                  </a:cubicBezTo>
                  <a:cubicBezTo>
                    <a:pt x="801" y="192"/>
                    <a:pt x="776" y="195"/>
                    <a:pt x="750" y="193"/>
                  </a:cubicBezTo>
                  <a:cubicBezTo>
                    <a:pt x="750" y="193"/>
                    <a:pt x="750" y="193"/>
                    <a:pt x="750" y="193"/>
                  </a:cubicBezTo>
                  <a:cubicBezTo>
                    <a:pt x="718" y="199"/>
                    <a:pt x="686" y="201"/>
                    <a:pt x="653" y="201"/>
                  </a:cubicBezTo>
                  <a:cubicBezTo>
                    <a:pt x="620" y="201"/>
                    <a:pt x="587" y="198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55" y="193"/>
                    <a:pt x="555" y="193"/>
                    <a:pt x="555" y="193"/>
                  </a:cubicBezTo>
                  <a:cubicBezTo>
                    <a:pt x="528" y="195"/>
                    <a:pt x="503" y="192"/>
                    <a:pt x="479" y="200"/>
                  </a:cubicBezTo>
                  <a:cubicBezTo>
                    <a:pt x="479" y="200"/>
                    <a:pt x="479" y="200"/>
                    <a:pt x="479" y="200"/>
                  </a:cubicBezTo>
                  <a:cubicBezTo>
                    <a:pt x="477" y="201"/>
                    <a:pt x="474" y="202"/>
                    <a:pt x="472" y="202"/>
                  </a:cubicBezTo>
                  <a:cubicBezTo>
                    <a:pt x="472" y="202"/>
                    <a:pt x="472" y="202"/>
                    <a:pt x="472" y="202"/>
                  </a:cubicBezTo>
                  <a:cubicBezTo>
                    <a:pt x="460" y="206"/>
                    <a:pt x="449" y="210"/>
                    <a:pt x="444" y="224"/>
                  </a:cubicBezTo>
                  <a:cubicBezTo>
                    <a:pt x="440" y="236"/>
                    <a:pt x="445" y="237"/>
                    <a:pt x="443" y="249"/>
                  </a:cubicBezTo>
                  <a:cubicBezTo>
                    <a:pt x="433" y="250"/>
                    <a:pt x="413" y="251"/>
                    <a:pt x="390" y="251"/>
                  </a:cubicBezTo>
                  <a:cubicBezTo>
                    <a:pt x="345" y="251"/>
                    <a:pt x="287" y="249"/>
                    <a:pt x="262" y="246"/>
                  </a:cubicBezTo>
                  <a:cubicBezTo>
                    <a:pt x="239" y="244"/>
                    <a:pt x="191" y="114"/>
                    <a:pt x="158" y="0"/>
                  </a:cubicBezTo>
                  <a:cubicBezTo>
                    <a:pt x="60" y="38"/>
                    <a:pt x="0" y="88"/>
                    <a:pt x="0" y="142"/>
                  </a:cubicBezTo>
                  <a:cubicBezTo>
                    <a:pt x="0" y="261"/>
                    <a:pt x="293" y="358"/>
                    <a:pt x="655" y="358"/>
                  </a:cubicBezTo>
                  <a:cubicBezTo>
                    <a:pt x="1017" y="358"/>
                    <a:pt x="1310" y="261"/>
                    <a:pt x="1310" y="142"/>
                  </a:cubicBezTo>
                  <a:cubicBezTo>
                    <a:pt x="1310" y="87"/>
                    <a:pt x="1250" y="38"/>
                    <a:pt x="1150" y="0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2127122" y="5344936"/>
              <a:ext cx="39283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3287995" y="5344936"/>
              <a:ext cx="37928" cy="4199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2896522" y="5992425"/>
              <a:ext cx="726054" cy="689480"/>
            </a:xfrm>
            <a:custGeom>
              <a:avLst/>
              <a:gdLst>
                <a:gd name="T0" fmla="*/ 434 w 434"/>
                <a:gd name="T1" fmla="*/ 0 h 412"/>
                <a:gd name="T2" fmla="*/ 294 w 434"/>
                <a:gd name="T3" fmla="*/ 405 h 412"/>
                <a:gd name="T4" fmla="*/ 112 w 434"/>
                <a:gd name="T5" fmla="*/ 408 h 412"/>
                <a:gd name="T6" fmla="*/ 111 w 434"/>
                <a:gd name="T7" fmla="*/ 383 h 412"/>
                <a:gd name="T8" fmla="*/ 77 w 434"/>
                <a:gd name="T9" fmla="*/ 359 h 412"/>
                <a:gd name="T10" fmla="*/ 1 w 434"/>
                <a:gd name="T11" fmla="*/ 352 h 412"/>
                <a:gd name="T12" fmla="*/ 67 w 434"/>
                <a:gd name="T13" fmla="*/ 307 h 412"/>
                <a:gd name="T14" fmla="*/ 121 w 434"/>
                <a:gd name="T15" fmla="*/ 265 h 412"/>
                <a:gd name="T16" fmla="*/ 181 w 434"/>
                <a:gd name="T17" fmla="*/ 230 h 412"/>
                <a:gd name="T18" fmla="*/ 285 w 434"/>
                <a:gd name="T19" fmla="*/ 154 h 412"/>
                <a:gd name="T20" fmla="*/ 434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434" y="0"/>
                  </a:moveTo>
                  <a:cubicBezTo>
                    <a:pt x="434" y="61"/>
                    <a:pt x="330" y="402"/>
                    <a:pt x="294" y="405"/>
                  </a:cubicBezTo>
                  <a:cubicBezTo>
                    <a:pt x="255" y="409"/>
                    <a:pt x="142" y="412"/>
                    <a:pt x="112" y="408"/>
                  </a:cubicBezTo>
                  <a:cubicBezTo>
                    <a:pt x="110" y="396"/>
                    <a:pt x="116" y="395"/>
                    <a:pt x="111" y="383"/>
                  </a:cubicBezTo>
                  <a:cubicBezTo>
                    <a:pt x="105" y="366"/>
                    <a:pt x="91" y="364"/>
                    <a:pt x="77" y="359"/>
                  </a:cubicBezTo>
                  <a:cubicBezTo>
                    <a:pt x="52" y="351"/>
                    <a:pt x="27" y="354"/>
                    <a:pt x="1" y="352"/>
                  </a:cubicBezTo>
                  <a:cubicBezTo>
                    <a:pt x="0" y="333"/>
                    <a:pt x="54" y="315"/>
                    <a:pt x="67" y="307"/>
                  </a:cubicBezTo>
                  <a:cubicBezTo>
                    <a:pt x="87" y="296"/>
                    <a:pt x="102" y="278"/>
                    <a:pt x="121" y="265"/>
                  </a:cubicBezTo>
                  <a:cubicBezTo>
                    <a:pt x="141" y="252"/>
                    <a:pt x="161" y="241"/>
                    <a:pt x="181" y="230"/>
                  </a:cubicBezTo>
                  <a:cubicBezTo>
                    <a:pt x="219" y="208"/>
                    <a:pt x="251" y="181"/>
                    <a:pt x="285" y="154"/>
                  </a:cubicBezTo>
                  <a:cubicBezTo>
                    <a:pt x="302" y="140"/>
                    <a:pt x="434" y="0"/>
                    <a:pt x="43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892459" y="6580311"/>
              <a:ext cx="140876" cy="16255"/>
            </a:xfrm>
            <a:custGeom>
              <a:avLst/>
              <a:gdLst>
                <a:gd name="T0" fmla="*/ 3 w 84"/>
                <a:gd name="T1" fmla="*/ 1 h 10"/>
                <a:gd name="T2" fmla="*/ 0 w 84"/>
                <a:gd name="T3" fmla="*/ 1 h 10"/>
                <a:gd name="T4" fmla="*/ 0 w 84"/>
                <a:gd name="T5" fmla="*/ 1 h 10"/>
                <a:gd name="T6" fmla="*/ 76 w 84"/>
                <a:gd name="T7" fmla="*/ 8 h 10"/>
                <a:gd name="T8" fmla="*/ 82 w 84"/>
                <a:gd name="T9" fmla="*/ 10 h 10"/>
                <a:gd name="T10" fmla="*/ 84 w 84"/>
                <a:gd name="T11" fmla="*/ 10 h 10"/>
                <a:gd name="T12" fmla="*/ 79 w 84"/>
                <a:gd name="T13" fmla="*/ 8 h 10"/>
                <a:gd name="T14" fmla="*/ 3 w 84"/>
                <a:gd name="T15" fmla="*/ 1 h 10"/>
                <a:gd name="T16" fmla="*/ 3 w 84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6" y="3"/>
                    <a:pt x="51" y="0"/>
                    <a:pt x="76" y="8"/>
                  </a:cubicBezTo>
                  <a:cubicBezTo>
                    <a:pt x="78" y="9"/>
                    <a:pt x="80" y="10"/>
                    <a:pt x="82" y="10"/>
                  </a:cubicBezTo>
                  <a:cubicBezTo>
                    <a:pt x="83" y="10"/>
                    <a:pt x="83" y="10"/>
                    <a:pt x="84" y="10"/>
                  </a:cubicBezTo>
                  <a:cubicBezTo>
                    <a:pt x="82" y="9"/>
                    <a:pt x="80" y="9"/>
                    <a:pt x="79" y="8"/>
                  </a:cubicBezTo>
                  <a:cubicBezTo>
                    <a:pt x="54" y="0"/>
                    <a:pt x="29" y="3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</a:path>
              </a:pathLst>
            </a:custGeom>
            <a:solidFill>
              <a:srgbClr val="A6C1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2897877" y="6018162"/>
              <a:ext cx="717926" cy="578405"/>
            </a:xfrm>
            <a:custGeom>
              <a:avLst/>
              <a:gdLst>
                <a:gd name="T0" fmla="*/ 429 w 429"/>
                <a:gd name="T1" fmla="*/ 0 h 346"/>
                <a:gd name="T2" fmla="*/ 0 w 429"/>
                <a:gd name="T3" fmla="*/ 337 h 346"/>
                <a:gd name="T4" fmla="*/ 0 w 429"/>
                <a:gd name="T5" fmla="*/ 337 h 346"/>
                <a:gd name="T6" fmla="*/ 76 w 429"/>
                <a:gd name="T7" fmla="*/ 344 h 346"/>
                <a:gd name="T8" fmla="*/ 81 w 429"/>
                <a:gd name="T9" fmla="*/ 346 h 346"/>
                <a:gd name="T10" fmla="*/ 408 w 429"/>
                <a:gd name="T11" fmla="*/ 94 h 346"/>
                <a:gd name="T12" fmla="*/ 429 w 429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" h="346">
                  <a:moveTo>
                    <a:pt x="429" y="0"/>
                  </a:moveTo>
                  <a:cubicBezTo>
                    <a:pt x="352" y="174"/>
                    <a:pt x="192" y="303"/>
                    <a:pt x="0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26" y="339"/>
                    <a:pt x="51" y="336"/>
                    <a:pt x="76" y="344"/>
                  </a:cubicBezTo>
                  <a:cubicBezTo>
                    <a:pt x="77" y="345"/>
                    <a:pt x="79" y="345"/>
                    <a:pt x="81" y="346"/>
                  </a:cubicBezTo>
                  <a:cubicBezTo>
                    <a:pt x="218" y="305"/>
                    <a:pt x="334" y="214"/>
                    <a:pt x="408" y="94"/>
                  </a:cubicBezTo>
                  <a:cubicBezTo>
                    <a:pt x="418" y="55"/>
                    <a:pt x="426" y="21"/>
                    <a:pt x="429" y="0"/>
                  </a:cubicBezTo>
                </a:path>
              </a:pathLst>
            </a:custGeom>
            <a:solidFill>
              <a:srgbClr val="DA77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839952" y="5992425"/>
              <a:ext cx="726054" cy="689480"/>
            </a:xfrm>
            <a:custGeom>
              <a:avLst/>
              <a:gdLst>
                <a:gd name="T0" fmla="*/ 0 w 434"/>
                <a:gd name="T1" fmla="*/ 0 h 412"/>
                <a:gd name="T2" fmla="*/ 141 w 434"/>
                <a:gd name="T3" fmla="*/ 405 h 412"/>
                <a:gd name="T4" fmla="*/ 322 w 434"/>
                <a:gd name="T5" fmla="*/ 408 h 412"/>
                <a:gd name="T6" fmla="*/ 323 w 434"/>
                <a:gd name="T7" fmla="*/ 383 h 412"/>
                <a:gd name="T8" fmla="*/ 358 w 434"/>
                <a:gd name="T9" fmla="*/ 359 h 412"/>
                <a:gd name="T10" fmla="*/ 434 w 434"/>
                <a:gd name="T11" fmla="*/ 352 h 412"/>
                <a:gd name="T12" fmla="*/ 368 w 434"/>
                <a:gd name="T13" fmla="*/ 307 h 412"/>
                <a:gd name="T14" fmla="*/ 313 w 434"/>
                <a:gd name="T15" fmla="*/ 265 h 412"/>
                <a:gd name="T16" fmla="*/ 253 w 434"/>
                <a:gd name="T17" fmla="*/ 230 h 412"/>
                <a:gd name="T18" fmla="*/ 150 w 434"/>
                <a:gd name="T19" fmla="*/ 154 h 412"/>
                <a:gd name="T20" fmla="*/ 0 w 434"/>
                <a:gd name="T2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412">
                  <a:moveTo>
                    <a:pt x="0" y="0"/>
                  </a:moveTo>
                  <a:cubicBezTo>
                    <a:pt x="0" y="61"/>
                    <a:pt x="105" y="402"/>
                    <a:pt x="141" y="405"/>
                  </a:cubicBezTo>
                  <a:cubicBezTo>
                    <a:pt x="179" y="409"/>
                    <a:pt x="292" y="412"/>
                    <a:pt x="322" y="408"/>
                  </a:cubicBezTo>
                  <a:cubicBezTo>
                    <a:pt x="324" y="396"/>
                    <a:pt x="319" y="395"/>
                    <a:pt x="323" y="383"/>
                  </a:cubicBezTo>
                  <a:cubicBezTo>
                    <a:pt x="329" y="366"/>
                    <a:pt x="343" y="364"/>
                    <a:pt x="358" y="359"/>
                  </a:cubicBezTo>
                  <a:cubicBezTo>
                    <a:pt x="382" y="351"/>
                    <a:pt x="407" y="354"/>
                    <a:pt x="434" y="352"/>
                  </a:cubicBezTo>
                  <a:cubicBezTo>
                    <a:pt x="434" y="333"/>
                    <a:pt x="381" y="315"/>
                    <a:pt x="368" y="307"/>
                  </a:cubicBezTo>
                  <a:cubicBezTo>
                    <a:pt x="348" y="296"/>
                    <a:pt x="332" y="278"/>
                    <a:pt x="313" y="265"/>
                  </a:cubicBezTo>
                  <a:cubicBezTo>
                    <a:pt x="294" y="252"/>
                    <a:pt x="273" y="241"/>
                    <a:pt x="253" y="230"/>
                  </a:cubicBezTo>
                  <a:cubicBezTo>
                    <a:pt x="216" y="208"/>
                    <a:pt x="183" y="181"/>
                    <a:pt x="150" y="154"/>
                  </a:cubicBezTo>
                  <a:cubicBezTo>
                    <a:pt x="132" y="14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427838" y="6593857"/>
              <a:ext cx="10837" cy="2709"/>
            </a:xfrm>
            <a:custGeom>
              <a:avLst/>
              <a:gdLst>
                <a:gd name="T0" fmla="*/ 7 w 7"/>
                <a:gd name="T1" fmla="*/ 0 h 2"/>
                <a:gd name="T2" fmla="*/ 0 w 7"/>
                <a:gd name="T3" fmla="*/ 2 h 2"/>
                <a:gd name="T4" fmla="*/ 0 w 7"/>
                <a:gd name="T5" fmla="*/ 2 h 2"/>
                <a:gd name="T6" fmla="*/ 7 w 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7" y="0"/>
                  </a:moveTo>
                  <a:cubicBezTo>
                    <a:pt x="5" y="1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5" y="1"/>
                    <a:pt x="7" y="0"/>
                  </a:cubicBezTo>
                </a:path>
              </a:pathLst>
            </a:custGeom>
            <a:solidFill>
              <a:srgbClr val="AAC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841306" y="6008679"/>
              <a:ext cx="724699" cy="587887"/>
            </a:xfrm>
            <a:custGeom>
              <a:avLst/>
              <a:gdLst>
                <a:gd name="T0" fmla="*/ 0 w 433"/>
                <a:gd name="T1" fmla="*/ 0 h 351"/>
                <a:gd name="T2" fmla="*/ 22 w 433"/>
                <a:gd name="T3" fmla="*/ 99 h 351"/>
                <a:gd name="T4" fmla="*/ 350 w 433"/>
                <a:gd name="T5" fmla="*/ 351 h 351"/>
                <a:gd name="T6" fmla="*/ 357 w 433"/>
                <a:gd name="T7" fmla="*/ 349 h 351"/>
                <a:gd name="T8" fmla="*/ 357 w 433"/>
                <a:gd name="T9" fmla="*/ 349 h 351"/>
                <a:gd name="T10" fmla="*/ 433 w 433"/>
                <a:gd name="T11" fmla="*/ 342 h 351"/>
                <a:gd name="T12" fmla="*/ 433 w 433"/>
                <a:gd name="T13" fmla="*/ 342 h 351"/>
                <a:gd name="T14" fmla="*/ 433 w 433"/>
                <a:gd name="T15" fmla="*/ 342 h 351"/>
                <a:gd name="T16" fmla="*/ 0 w 433"/>
                <a:gd name="T1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3" h="351">
                  <a:moveTo>
                    <a:pt x="0" y="0"/>
                  </a:moveTo>
                  <a:cubicBezTo>
                    <a:pt x="2" y="21"/>
                    <a:pt x="10" y="57"/>
                    <a:pt x="22" y="99"/>
                  </a:cubicBezTo>
                  <a:cubicBezTo>
                    <a:pt x="95" y="219"/>
                    <a:pt x="212" y="310"/>
                    <a:pt x="350" y="351"/>
                  </a:cubicBezTo>
                  <a:cubicBezTo>
                    <a:pt x="352" y="351"/>
                    <a:pt x="355" y="350"/>
                    <a:pt x="357" y="349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81" y="341"/>
                    <a:pt x="406" y="344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238" y="308"/>
                    <a:pt x="76" y="177"/>
                    <a:pt x="0" y="0"/>
                  </a:cubicBezTo>
                </a:path>
              </a:pathLst>
            </a:custGeom>
            <a:solidFill>
              <a:srgbClr val="DF7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091582" y="4549799"/>
              <a:ext cx="758563" cy="682707"/>
            </a:xfrm>
            <a:custGeom>
              <a:avLst/>
              <a:gdLst>
                <a:gd name="T0" fmla="*/ 312 w 453"/>
                <a:gd name="T1" fmla="*/ 408 h 408"/>
                <a:gd name="T2" fmla="*/ 445 w 453"/>
                <a:gd name="T3" fmla="*/ 68 h 408"/>
                <a:gd name="T4" fmla="*/ 383 w 453"/>
                <a:gd name="T5" fmla="*/ 7 h 408"/>
                <a:gd name="T6" fmla="*/ 251 w 453"/>
                <a:gd name="T7" fmla="*/ 31 h 408"/>
                <a:gd name="T8" fmla="*/ 18 w 453"/>
                <a:gd name="T9" fmla="*/ 194 h 408"/>
                <a:gd name="T10" fmla="*/ 297 w 453"/>
                <a:gd name="T11" fmla="*/ 406 h 408"/>
                <a:gd name="T12" fmla="*/ 312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312" y="408"/>
                  </a:moveTo>
                  <a:cubicBezTo>
                    <a:pt x="392" y="310"/>
                    <a:pt x="428" y="186"/>
                    <a:pt x="445" y="68"/>
                  </a:cubicBezTo>
                  <a:cubicBezTo>
                    <a:pt x="453" y="12"/>
                    <a:pt x="442" y="0"/>
                    <a:pt x="383" y="7"/>
                  </a:cubicBezTo>
                  <a:cubicBezTo>
                    <a:pt x="341" y="10"/>
                    <a:pt x="293" y="21"/>
                    <a:pt x="251" y="31"/>
                  </a:cubicBezTo>
                  <a:cubicBezTo>
                    <a:pt x="192" y="48"/>
                    <a:pt x="0" y="132"/>
                    <a:pt x="18" y="194"/>
                  </a:cubicBezTo>
                  <a:cubicBezTo>
                    <a:pt x="32" y="268"/>
                    <a:pt x="227" y="392"/>
                    <a:pt x="297" y="406"/>
                  </a:cubicBezTo>
                  <a:lnTo>
                    <a:pt x="312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225685" y="4669002"/>
              <a:ext cx="497130" cy="448365"/>
            </a:xfrm>
            <a:custGeom>
              <a:avLst/>
              <a:gdLst>
                <a:gd name="T0" fmla="*/ 204 w 297"/>
                <a:gd name="T1" fmla="*/ 268 h 268"/>
                <a:gd name="T2" fmla="*/ 291 w 297"/>
                <a:gd name="T3" fmla="*/ 44 h 268"/>
                <a:gd name="T4" fmla="*/ 251 w 297"/>
                <a:gd name="T5" fmla="*/ 4 h 268"/>
                <a:gd name="T6" fmla="*/ 164 w 297"/>
                <a:gd name="T7" fmla="*/ 20 h 268"/>
                <a:gd name="T8" fmla="*/ 11 w 297"/>
                <a:gd name="T9" fmla="*/ 128 h 268"/>
                <a:gd name="T10" fmla="*/ 194 w 297"/>
                <a:gd name="T11" fmla="*/ 266 h 268"/>
                <a:gd name="T12" fmla="*/ 204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204" y="268"/>
                  </a:moveTo>
                  <a:cubicBezTo>
                    <a:pt x="257" y="204"/>
                    <a:pt x="280" y="122"/>
                    <a:pt x="291" y="44"/>
                  </a:cubicBezTo>
                  <a:cubicBezTo>
                    <a:pt x="297" y="8"/>
                    <a:pt x="290" y="0"/>
                    <a:pt x="251" y="4"/>
                  </a:cubicBezTo>
                  <a:cubicBezTo>
                    <a:pt x="224" y="7"/>
                    <a:pt x="192" y="13"/>
                    <a:pt x="164" y="20"/>
                  </a:cubicBezTo>
                  <a:cubicBezTo>
                    <a:pt x="126" y="32"/>
                    <a:pt x="0" y="87"/>
                    <a:pt x="11" y="128"/>
                  </a:cubicBezTo>
                  <a:cubicBezTo>
                    <a:pt x="21" y="175"/>
                    <a:pt x="149" y="257"/>
                    <a:pt x="194" y="266"/>
                  </a:cubicBezTo>
                  <a:lnTo>
                    <a:pt x="204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616446" y="4549799"/>
              <a:ext cx="758563" cy="682707"/>
            </a:xfrm>
            <a:custGeom>
              <a:avLst/>
              <a:gdLst>
                <a:gd name="T0" fmla="*/ 141 w 453"/>
                <a:gd name="T1" fmla="*/ 408 h 408"/>
                <a:gd name="T2" fmla="*/ 8 w 453"/>
                <a:gd name="T3" fmla="*/ 68 h 408"/>
                <a:gd name="T4" fmla="*/ 70 w 453"/>
                <a:gd name="T5" fmla="*/ 7 h 408"/>
                <a:gd name="T6" fmla="*/ 202 w 453"/>
                <a:gd name="T7" fmla="*/ 31 h 408"/>
                <a:gd name="T8" fmla="*/ 435 w 453"/>
                <a:gd name="T9" fmla="*/ 194 h 408"/>
                <a:gd name="T10" fmla="*/ 156 w 453"/>
                <a:gd name="T11" fmla="*/ 406 h 408"/>
                <a:gd name="T12" fmla="*/ 141 w 453"/>
                <a:gd name="T13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3" h="408">
                  <a:moveTo>
                    <a:pt x="141" y="408"/>
                  </a:moveTo>
                  <a:cubicBezTo>
                    <a:pt x="61" y="310"/>
                    <a:pt x="25" y="186"/>
                    <a:pt x="8" y="68"/>
                  </a:cubicBezTo>
                  <a:cubicBezTo>
                    <a:pt x="0" y="12"/>
                    <a:pt x="11" y="0"/>
                    <a:pt x="70" y="7"/>
                  </a:cubicBezTo>
                  <a:cubicBezTo>
                    <a:pt x="112" y="10"/>
                    <a:pt x="160" y="21"/>
                    <a:pt x="202" y="31"/>
                  </a:cubicBezTo>
                  <a:cubicBezTo>
                    <a:pt x="261" y="48"/>
                    <a:pt x="453" y="132"/>
                    <a:pt x="435" y="194"/>
                  </a:cubicBezTo>
                  <a:cubicBezTo>
                    <a:pt x="421" y="268"/>
                    <a:pt x="226" y="392"/>
                    <a:pt x="156" y="406"/>
                  </a:cubicBezTo>
                  <a:lnTo>
                    <a:pt x="141" y="4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743777" y="4669002"/>
              <a:ext cx="497130" cy="448365"/>
            </a:xfrm>
            <a:custGeom>
              <a:avLst/>
              <a:gdLst>
                <a:gd name="T0" fmla="*/ 93 w 297"/>
                <a:gd name="T1" fmla="*/ 268 h 268"/>
                <a:gd name="T2" fmla="*/ 6 w 297"/>
                <a:gd name="T3" fmla="*/ 44 h 268"/>
                <a:gd name="T4" fmla="*/ 46 w 297"/>
                <a:gd name="T5" fmla="*/ 4 h 268"/>
                <a:gd name="T6" fmla="*/ 133 w 297"/>
                <a:gd name="T7" fmla="*/ 20 h 268"/>
                <a:gd name="T8" fmla="*/ 286 w 297"/>
                <a:gd name="T9" fmla="*/ 128 h 268"/>
                <a:gd name="T10" fmla="*/ 103 w 297"/>
                <a:gd name="T11" fmla="*/ 266 h 268"/>
                <a:gd name="T12" fmla="*/ 93 w 297"/>
                <a:gd name="T1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68">
                  <a:moveTo>
                    <a:pt x="93" y="268"/>
                  </a:moveTo>
                  <a:cubicBezTo>
                    <a:pt x="40" y="204"/>
                    <a:pt x="17" y="122"/>
                    <a:pt x="6" y="44"/>
                  </a:cubicBezTo>
                  <a:cubicBezTo>
                    <a:pt x="0" y="8"/>
                    <a:pt x="7" y="0"/>
                    <a:pt x="46" y="4"/>
                  </a:cubicBezTo>
                  <a:cubicBezTo>
                    <a:pt x="73" y="7"/>
                    <a:pt x="105" y="13"/>
                    <a:pt x="133" y="20"/>
                  </a:cubicBezTo>
                  <a:cubicBezTo>
                    <a:pt x="171" y="32"/>
                    <a:pt x="297" y="87"/>
                    <a:pt x="286" y="128"/>
                  </a:cubicBezTo>
                  <a:cubicBezTo>
                    <a:pt x="276" y="175"/>
                    <a:pt x="148" y="257"/>
                    <a:pt x="103" y="266"/>
                  </a:cubicBezTo>
                  <a:lnTo>
                    <a:pt x="93" y="2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1764095" y="4662229"/>
              <a:ext cx="1934337" cy="19329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154214" y="5710672"/>
              <a:ext cx="1155455" cy="770755"/>
            </a:xfrm>
            <a:custGeom>
              <a:avLst/>
              <a:gdLst>
                <a:gd name="T0" fmla="*/ 673 w 690"/>
                <a:gd name="T1" fmla="*/ 0 h 460"/>
                <a:gd name="T2" fmla="*/ 675 w 690"/>
                <a:gd name="T3" fmla="*/ 38 h 460"/>
                <a:gd name="T4" fmla="*/ 341 w 690"/>
                <a:gd name="T5" fmla="*/ 372 h 460"/>
                <a:gd name="T6" fmla="*/ 7 w 690"/>
                <a:gd name="T7" fmla="*/ 38 h 460"/>
                <a:gd name="T8" fmla="*/ 7 w 690"/>
                <a:gd name="T9" fmla="*/ 36 h 460"/>
                <a:gd name="T10" fmla="*/ 0 w 690"/>
                <a:gd name="T11" fmla="*/ 107 h 460"/>
                <a:gd name="T12" fmla="*/ 345 w 690"/>
                <a:gd name="T13" fmla="*/ 460 h 460"/>
                <a:gd name="T14" fmla="*/ 690 w 690"/>
                <a:gd name="T15" fmla="*/ 107 h 460"/>
                <a:gd name="T16" fmla="*/ 673 w 690"/>
                <a:gd name="T17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460">
                  <a:moveTo>
                    <a:pt x="673" y="0"/>
                  </a:moveTo>
                  <a:cubicBezTo>
                    <a:pt x="675" y="12"/>
                    <a:pt x="675" y="25"/>
                    <a:pt x="675" y="38"/>
                  </a:cubicBezTo>
                  <a:cubicBezTo>
                    <a:pt x="675" y="223"/>
                    <a:pt x="526" y="372"/>
                    <a:pt x="341" y="372"/>
                  </a:cubicBezTo>
                  <a:cubicBezTo>
                    <a:pt x="157" y="372"/>
                    <a:pt x="7" y="223"/>
                    <a:pt x="7" y="38"/>
                  </a:cubicBezTo>
                  <a:cubicBezTo>
                    <a:pt x="7" y="37"/>
                    <a:pt x="7" y="37"/>
                    <a:pt x="7" y="36"/>
                  </a:cubicBezTo>
                  <a:cubicBezTo>
                    <a:pt x="2" y="59"/>
                    <a:pt x="0" y="83"/>
                    <a:pt x="0" y="107"/>
                  </a:cubicBezTo>
                  <a:cubicBezTo>
                    <a:pt x="0" y="302"/>
                    <a:pt x="154" y="460"/>
                    <a:pt x="345" y="460"/>
                  </a:cubicBezTo>
                  <a:cubicBezTo>
                    <a:pt x="535" y="460"/>
                    <a:pt x="690" y="302"/>
                    <a:pt x="690" y="107"/>
                  </a:cubicBezTo>
                  <a:cubicBezTo>
                    <a:pt x="690" y="70"/>
                    <a:pt x="684" y="34"/>
                    <a:pt x="673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166405" y="5216251"/>
              <a:ext cx="1117527" cy="1117527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417002" y="5632107"/>
              <a:ext cx="131394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417002" y="5793302"/>
              <a:ext cx="131394" cy="161195"/>
            </a:xfrm>
            <a:custGeom>
              <a:avLst/>
              <a:gdLst>
                <a:gd name="T0" fmla="*/ 78 w 78"/>
                <a:gd name="T1" fmla="*/ 0 h 96"/>
                <a:gd name="T2" fmla="*/ 39 w 78"/>
                <a:gd name="T3" fmla="*/ 95 h 96"/>
                <a:gd name="T4" fmla="*/ 0 w 78"/>
                <a:gd name="T5" fmla="*/ 0 h 96"/>
                <a:gd name="T6" fmla="*/ 0 w 78"/>
                <a:gd name="T7" fmla="*/ 1 h 96"/>
                <a:gd name="T8" fmla="*/ 39 w 78"/>
                <a:gd name="T9" fmla="*/ 96 h 96"/>
                <a:gd name="T10" fmla="*/ 78 w 78"/>
                <a:gd name="T11" fmla="*/ 1 h 96"/>
                <a:gd name="T12" fmla="*/ 78 w 78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6">
                  <a:moveTo>
                    <a:pt x="78" y="0"/>
                  </a:moveTo>
                  <a:cubicBezTo>
                    <a:pt x="77" y="52"/>
                    <a:pt x="60" y="95"/>
                    <a:pt x="39" y="95"/>
                  </a:cubicBezTo>
                  <a:cubicBezTo>
                    <a:pt x="18" y="95"/>
                    <a:pt x="0" y="52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8" y="53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417002" y="5774337"/>
              <a:ext cx="131394" cy="177450"/>
            </a:xfrm>
            <a:custGeom>
              <a:avLst/>
              <a:gdLst>
                <a:gd name="T0" fmla="*/ 77 w 78"/>
                <a:gd name="T1" fmla="*/ 0 h 106"/>
                <a:gd name="T2" fmla="*/ 39 w 78"/>
                <a:gd name="T3" fmla="*/ 84 h 106"/>
                <a:gd name="T4" fmla="*/ 0 w 78"/>
                <a:gd name="T5" fmla="*/ 0 h 106"/>
                <a:gd name="T6" fmla="*/ 0 w 78"/>
                <a:gd name="T7" fmla="*/ 11 h 106"/>
                <a:gd name="T8" fmla="*/ 39 w 78"/>
                <a:gd name="T9" fmla="*/ 106 h 106"/>
                <a:gd name="T10" fmla="*/ 78 w 78"/>
                <a:gd name="T11" fmla="*/ 11 h 106"/>
                <a:gd name="T12" fmla="*/ 77 w 78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06">
                  <a:moveTo>
                    <a:pt x="77" y="0"/>
                  </a:moveTo>
                  <a:cubicBezTo>
                    <a:pt x="75" y="47"/>
                    <a:pt x="59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8" y="106"/>
                    <a:pt x="39" y="106"/>
                  </a:cubicBezTo>
                  <a:cubicBezTo>
                    <a:pt x="60" y="106"/>
                    <a:pt x="77" y="63"/>
                    <a:pt x="78" y="11"/>
                  </a:cubicBezTo>
                  <a:cubicBezTo>
                    <a:pt x="78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915486" y="5632107"/>
              <a:ext cx="130039" cy="31968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915486" y="5793302"/>
              <a:ext cx="130039" cy="161195"/>
            </a:xfrm>
            <a:custGeom>
              <a:avLst/>
              <a:gdLst>
                <a:gd name="T0" fmla="*/ 0 w 77"/>
                <a:gd name="T1" fmla="*/ 0 h 96"/>
                <a:gd name="T2" fmla="*/ 0 w 77"/>
                <a:gd name="T3" fmla="*/ 1 h 96"/>
                <a:gd name="T4" fmla="*/ 39 w 77"/>
                <a:gd name="T5" fmla="*/ 96 h 96"/>
                <a:gd name="T6" fmla="*/ 77 w 77"/>
                <a:gd name="T7" fmla="*/ 1 h 96"/>
                <a:gd name="T8" fmla="*/ 77 w 77"/>
                <a:gd name="T9" fmla="*/ 0 h 96"/>
                <a:gd name="T10" fmla="*/ 39 w 77"/>
                <a:gd name="T11" fmla="*/ 95 h 96"/>
                <a:gd name="T12" fmla="*/ 0 w 77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6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53"/>
                    <a:pt x="17" y="96"/>
                    <a:pt x="39" y="96"/>
                  </a:cubicBezTo>
                  <a:cubicBezTo>
                    <a:pt x="60" y="96"/>
                    <a:pt x="77" y="53"/>
                    <a:pt x="77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52"/>
                    <a:pt x="60" y="95"/>
                    <a:pt x="39" y="95"/>
                  </a:cubicBezTo>
                  <a:cubicBezTo>
                    <a:pt x="17" y="95"/>
                    <a:pt x="0" y="52"/>
                    <a:pt x="0" y="0"/>
                  </a:cubicBezTo>
                </a:path>
              </a:pathLst>
            </a:custGeom>
            <a:solidFill>
              <a:srgbClr val="E5A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915486" y="5774337"/>
              <a:ext cx="130039" cy="177450"/>
            </a:xfrm>
            <a:custGeom>
              <a:avLst/>
              <a:gdLst>
                <a:gd name="T0" fmla="*/ 77 w 77"/>
                <a:gd name="T1" fmla="*/ 0 h 106"/>
                <a:gd name="T2" fmla="*/ 39 w 77"/>
                <a:gd name="T3" fmla="*/ 84 h 106"/>
                <a:gd name="T4" fmla="*/ 0 w 77"/>
                <a:gd name="T5" fmla="*/ 0 h 106"/>
                <a:gd name="T6" fmla="*/ 0 w 77"/>
                <a:gd name="T7" fmla="*/ 11 h 106"/>
                <a:gd name="T8" fmla="*/ 39 w 77"/>
                <a:gd name="T9" fmla="*/ 106 h 106"/>
                <a:gd name="T10" fmla="*/ 77 w 77"/>
                <a:gd name="T11" fmla="*/ 11 h 106"/>
                <a:gd name="T12" fmla="*/ 77 w 77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06">
                  <a:moveTo>
                    <a:pt x="77" y="0"/>
                  </a:moveTo>
                  <a:cubicBezTo>
                    <a:pt x="75" y="47"/>
                    <a:pt x="58" y="84"/>
                    <a:pt x="39" y="84"/>
                  </a:cubicBezTo>
                  <a:cubicBezTo>
                    <a:pt x="19" y="84"/>
                    <a:pt x="3" y="47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ubicBezTo>
                    <a:pt x="0" y="63"/>
                    <a:pt x="17" y="106"/>
                    <a:pt x="39" y="106"/>
                  </a:cubicBezTo>
                  <a:cubicBezTo>
                    <a:pt x="60" y="106"/>
                    <a:pt x="77" y="63"/>
                    <a:pt x="77" y="11"/>
                  </a:cubicBezTo>
                  <a:cubicBezTo>
                    <a:pt x="77" y="7"/>
                    <a:pt x="77" y="4"/>
                    <a:pt x="77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072939" y="5317845"/>
              <a:ext cx="138167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3236521" y="5317845"/>
              <a:ext cx="139521" cy="139522"/>
            </a:xfrm>
            <a:prstGeom prst="ellipse">
              <a:avLst/>
            </a:prstGeom>
            <a:solidFill>
              <a:srgbClr val="0E5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658117" y="4662229"/>
              <a:ext cx="146294" cy="307489"/>
            </a:xfrm>
            <a:custGeom>
              <a:avLst/>
              <a:gdLst>
                <a:gd name="T0" fmla="*/ 87 w 87"/>
                <a:gd name="T1" fmla="*/ 184 h 184"/>
                <a:gd name="T2" fmla="*/ 87 w 87"/>
                <a:gd name="T3" fmla="*/ 1 h 184"/>
                <a:gd name="T4" fmla="*/ 43 w 87"/>
                <a:gd name="T5" fmla="*/ 0 h 184"/>
                <a:gd name="T6" fmla="*/ 0 w 87"/>
                <a:gd name="T7" fmla="*/ 1 h 184"/>
                <a:gd name="T8" fmla="*/ 0 w 87"/>
                <a:gd name="T9" fmla="*/ 183 h 184"/>
                <a:gd name="T10" fmla="*/ 87 w 87"/>
                <a:gd name="T11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84">
                  <a:moveTo>
                    <a:pt x="87" y="18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72" y="0"/>
                    <a:pt x="58" y="0"/>
                    <a:pt x="43" y="0"/>
                  </a:cubicBezTo>
                  <a:cubicBezTo>
                    <a:pt x="28" y="0"/>
                    <a:pt x="14" y="0"/>
                    <a:pt x="0" y="1"/>
                  </a:cubicBezTo>
                  <a:cubicBezTo>
                    <a:pt x="0" y="183"/>
                    <a:pt x="0" y="183"/>
                    <a:pt x="0" y="183"/>
                  </a:cubicBezTo>
                  <a:lnTo>
                    <a:pt x="87" y="1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658117" y="4907407"/>
              <a:ext cx="146294" cy="6231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2028238" y="5281271"/>
              <a:ext cx="226214" cy="212669"/>
            </a:xfrm>
            <a:custGeom>
              <a:avLst/>
              <a:gdLst>
                <a:gd name="T0" fmla="*/ 68 w 135"/>
                <a:gd name="T1" fmla="*/ 105 h 127"/>
                <a:gd name="T2" fmla="*/ 26 w 135"/>
                <a:gd name="T3" fmla="*/ 63 h 127"/>
                <a:gd name="T4" fmla="*/ 68 w 135"/>
                <a:gd name="T5" fmla="*/ 22 h 127"/>
                <a:gd name="T6" fmla="*/ 109 w 135"/>
                <a:gd name="T7" fmla="*/ 63 h 127"/>
                <a:gd name="T8" fmla="*/ 68 w 135"/>
                <a:gd name="T9" fmla="*/ 105 h 127"/>
                <a:gd name="T10" fmla="*/ 68 w 135"/>
                <a:gd name="T11" fmla="*/ 0 h 127"/>
                <a:gd name="T12" fmla="*/ 0 w 135"/>
                <a:gd name="T13" fmla="*/ 64 h 127"/>
                <a:gd name="T14" fmla="*/ 68 w 135"/>
                <a:gd name="T15" fmla="*/ 127 h 127"/>
                <a:gd name="T16" fmla="*/ 135 w 135"/>
                <a:gd name="T17" fmla="*/ 64 h 127"/>
                <a:gd name="T18" fmla="*/ 68 w 135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27">
                  <a:moveTo>
                    <a:pt x="68" y="105"/>
                  </a:moveTo>
                  <a:cubicBezTo>
                    <a:pt x="45" y="105"/>
                    <a:pt x="26" y="87"/>
                    <a:pt x="26" y="63"/>
                  </a:cubicBezTo>
                  <a:cubicBezTo>
                    <a:pt x="26" y="40"/>
                    <a:pt x="45" y="22"/>
                    <a:pt x="68" y="22"/>
                  </a:cubicBezTo>
                  <a:cubicBezTo>
                    <a:pt x="91" y="22"/>
                    <a:pt x="109" y="40"/>
                    <a:pt x="109" y="63"/>
                  </a:cubicBezTo>
                  <a:cubicBezTo>
                    <a:pt x="109" y="87"/>
                    <a:pt x="91" y="105"/>
                    <a:pt x="68" y="105"/>
                  </a:cubicBezTo>
                  <a:moveTo>
                    <a:pt x="68" y="0"/>
                  </a:moveTo>
                  <a:cubicBezTo>
                    <a:pt x="31" y="0"/>
                    <a:pt x="0" y="29"/>
                    <a:pt x="0" y="64"/>
                  </a:cubicBezTo>
                  <a:cubicBezTo>
                    <a:pt x="0" y="98"/>
                    <a:pt x="31" y="127"/>
                    <a:pt x="68" y="127"/>
                  </a:cubicBezTo>
                  <a:cubicBezTo>
                    <a:pt x="105" y="127"/>
                    <a:pt x="135" y="98"/>
                    <a:pt x="135" y="64"/>
                  </a:cubicBezTo>
                  <a:cubicBezTo>
                    <a:pt x="135" y="29"/>
                    <a:pt x="105" y="0"/>
                    <a:pt x="68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2072939" y="5317845"/>
              <a:ext cx="138167" cy="139522"/>
            </a:xfrm>
            <a:custGeom>
              <a:avLst/>
              <a:gdLst>
                <a:gd name="T0" fmla="*/ 65 w 83"/>
                <a:gd name="T1" fmla="*/ 42 h 83"/>
                <a:gd name="T2" fmla="*/ 56 w 83"/>
                <a:gd name="T3" fmla="*/ 33 h 83"/>
                <a:gd name="T4" fmla="*/ 65 w 83"/>
                <a:gd name="T5" fmla="*/ 24 h 83"/>
                <a:gd name="T6" fmla="*/ 74 w 83"/>
                <a:gd name="T7" fmla="*/ 33 h 83"/>
                <a:gd name="T8" fmla="*/ 65 w 83"/>
                <a:gd name="T9" fmla="*/ 42 h 83"/>
                <a:gd name="T10" fmla="*/ 42 w 83"/>
                <a:gd name="T11" fmla="*/ 0 h 83"/>
                <a:gd name="T12" fmla="*/ 0 w 83"/>
                <a:gd name="T13" fmla="*/ 41 h 83"/>
                <a:gd name="T14" fmla="*/ 42 w 83"/>
                <a:gd name="T15" fmla="*/ 83 h 83"/>
                <a:gd name="T16" fmla="*/ 83 w 83"/>
                <a:gd name="T17" fmla="*/ 41 h 83"/>
                <a:gd name="T18" fmla="*/ 42 w 83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3" y="65"/>
                    <a:pt x="83" y="41"/>
                  </a:cubicBezTo>
                  <a:cubicBezTo>
                    <a:pt x="83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2166405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3194529" y="5281271"/>
              <a:ext cx="223505" cy="212669"/>
            </a:xfrm>
            <a:custGeom>
              <a:avLst/>
              <a:gdLst>
                <a:gd name="T0" fmla="*/ 67 w 134"/>
                <a:gd name="T1" fmla="*/ 105 h 127"/>
                <a:gd name="T2" fmla="*/ 25 w 134"/>
                <a:gd name="T3" fmla="*/ 63 h 127"/>
                <a:gd name="T4" fmla="*/ 67 w 134"/>
                <a:gd name="T5" fmla="*/ 22 h 127"/>
                <a:gd name="T6" fmla="*/ 109 w 134"/>
                <a:gd name="T7" fmla="*/ 63 h 127"/>
                <a:gd name="T8" fmla="*/ 67 w 134"/>
                <a:gd name="T9" fmla="*/ 105 h 127"/>
                <a:gd name="T10" fmla="*/ 67 w 134"/>
                <a:gd name="T11" fmla="*/ 0 h 127"/>
                <a:gd name="T12" fmla="*/ 0 w 134"/>
                <a:gd name="T13" fmla="*/ 64 h 127"/>
                <a:gd name="T14" fmla="*/ 67 w 134"/>
                <a:gd name="T15" fmla="*/ 127 h 127"/>
                <a:gd name="T16" fmla="*/ 134 w 134"/>
                <a:gd name="T17" fmla="*/ 64 h 127"/>
                <a:gd name="T18" fmla="*/ 67 w 134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27">
                  <a:moveTo>
                    <a:pt x="67" y="105"/>
                  </a:moveTo>
                  <a:cubicBezTo>
                    <a:pt x="44" y="105"/>
                    <a:pt x="25" y="87"/>
                    <a:pt x="25" y="63"/>
                  </a:cubicBezTo>
                  <a:cubicBezTo>
                    <a:pt x="25" y="40"/>
                    <a:pt x="44" y="22"/>
                    <a:pt x="67" y="22"/>
                  </a:cubicBezTo>
                  <a:cubicBezTo>
                    <a:pt x="90" y="22"/>
                    <a:pt x="109" y="40"/>
                    <a:pt x="109" y="63"/>
                  </a:cubicBezTo>
                  <a:cubicBezTo>
                    <a:pt x="109" y="87"/>
                    <a:pt x="90" y="105"/>
                    <a:pt x="67" y="105"/>
                  </a:cubicBezTo>
                  <a:moveTo>
                    <a:pt x="67" y="0"/>
                  </a:moveTo>
                  <a:cubicBezTo>
                    <a:pt x="30" y="0"/>
                    <a:pt x="0" y="29"/>
                    <a:pt x="0" y="64"/>
                  </a:cubicBezTo>
                  <a:cubicBezTo>
                    <a:pt x="0" y="98"/>
                    <a:pt x="30" y="127"/>
                    <a:pt x="67" y="127"/>
                  </a:cubicBezTo>
                  <a:cubicBezTo>
                    <a:pt x="104" y="127"/>
                    <a:pt x="134" y="98"/>
                    <a:pt x="134" y="64"/>
                  </a:cubicBezTo>
                  <a:cubicBezTo>
                    <a:pt x="134" y="29"/>
                    <a:pt x="104" y="0"/>
                    <a:pt x="67" y="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3236521" y="5317845"/>
              <a:ext cx="139521" cy="139522"/>
            </a:xfrm>
            <a:custGeom>
              <a:avLst/>
              <a:gdLst>
                <a:gd name="T0" fmla="*/ 65 w 84"/>
                <a:gd name="T1" fmla="*/ 42 h 83"/>
                <a:gd name="T2" fmla="*/ 56 w 84"/>
                <a:gd name="T3" fmla="*/ 33 h 83"/>
                <a:gd name="T4" fmla="*/ 65 w 84"/>
                <a:gd name="T5" fmla="*/ 24 h 83"/>
                <a:gd name="T6" fmla="*/ 74 w 84"/>
                <a:gd name="T7" fmla="*/ 33 h 83"/>
                <a:gd name="T8" fmla="*/ 65 w 84"/>
                <a:gd name="T9" fmla="*/ 42 h 83"/>
                <a:gd name="T10" fmla="*/ 42 w 84"/>
                <a:gd name="T11" fmla="*/ 0 h 83"/>
                <a:gd name="T12" fmla="*/ 0 w 84"/>
                <a:gd name="T13" fmla="*/ 41 h 83"/>
                <a:gd name="T14" fmla="*/ 42 w 84"/>
                <a:gd name="T15" fmla="*/ 83 h 83"/>
                <a:gd name="T16" fmla="*/ 84 w 84"/>
                <a:gd name="T17" fmla="*/ 41 h 83"/>
                <a:gd name="T18" fmla="*/ 42 w 84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65" y="42"/>
                  </a:moveTo>
                  <a:cubicBezTo>
                    <a:pt x="60" y="42"/>
                    <a:pt x="56" y="38"/>
                    <a:pt x="56" y="33"/>
                  </a:cubicBezTo>
                  <a:cubicBezTo>
                    <a:pt x="56" y="28"/>
                    <a:pt x="60" y="24"/>
                    <a:pt x="65" y="24"/>
                  </a:cubicBezTo>
                  <a:cubicBezTo>
                    <a:pt x="70" y="24"/>
                    <a:pt x="74" y="28"/>
                    <a:pt x="74" y="33"/>
                  </a:cubicBezTo>
                  <a:cubicBezTo>
                    <a:pt x="74" y="38"/>
                    <a:pt x="70" y="42"/>
                    <a:pt x="65" y="42"/>
                  </a:cubicBezTo>
                  <a:moveTo>
                    <a:pt x="42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1"/>
                  </a:cubicBezTo>
                  <a:cubicBezTo>
                    <a:pt x="84" y="18"/>
                    <a:pt x="65" y="0"/>
                    <a:pt x="42" y="0"/>
                  </a:cubicBezTo>
                </a:path>
              </a:pathLst>
            </a:custGeom>
            <a:solidFill>
              <a:srgbClr val="2027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3329987" y="5358482"/>
              <a:ext cx="29801" cy="29801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8" name="Group 3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795646" y="1436920"/>
            <a:ext cx="549703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Emphasize competence, not ego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Organized thoughts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Listen to the other person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limitations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Reasonable counteroffer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 alternative compensation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Limit personal details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Insurance Types </a:t>
            </a:r>
            <a:endParaRPr lang="en-US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28650" y="2110632"/>
            <a:ext cx="3886200" cy="37439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Medical</a:t>
            </a:r>
          </a:p>
          <a:p>
            <a:pPr>
              <a:lnSpc>
                <a:spcPct val="100000"/>
              </a:lnSpc>
            </a:pP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Dental</a:t>
            </a:r>
          </a:p>
          <a:p>
            <a:pPr>
              <a:lnSpc>
                <a:spcPct val="100000"/>
              </a:lnSpc>
            </a:pP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Vision</a:t>
            </a:r>
          </a:p>
          <a:p>
            <a:pPr>
              <a:lnSpc>
                <a:spcPct val="100000"/>
              </a:lnSpc>
            </a:pP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Disability</a:t>
            </a:r>
          </a:p>
          <a:p>
            <a:pPr>
              <a:lnSpc>
                <a:spcPct val="100000"/>
              </a:lnSpc>
            </a:pP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Life</a:t>
            </a:r>
          </a:p>
          <a:p>
            <a:pPr>
              <a:lnSpc>
                <a:spcPct val="100000"/>
              </a:lnSpc>
            </a:pPr>
            <a:r>
              <a:rPr 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Supplemental</a:t>
            </a:r>
            <a:endParaRPr 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039144"/>
            <a:ext cx="3810000" cy="3924300"/>
          </a:xfrm>
        </p:spPr>
      </p:pic>
      <p:cxnSp>
        <p:nvCxnSpPr>
          <p:cNvPr id="33" name="Straight Connector 32"/>
          <p:cNvCxnSpPr/>
          <p:nvPr/>
        </p:nvCxnSpPr>
        <p:spPr>
          <a:xfrm>
            <a:off x="3950989" y="1279022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16199" y="1279022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iamond 34"/>
          <p:cNvSpPr/>
          <p:nvPr/>
        </p:nvSpPr>
        <p:spPr>
          <a:xfrm flipV="1">
            <a:off x="4443991" y="1245806"/>
            <a:ext cx="66431" cy="66431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Diamond 35"/>
          <p:cNvSpPr/>
          <p:nvPr/>
        </p:nvSpPr>
        <p:spPr>
          <a:xfrm flipV="1">
            <a:off x="4538786" y="1245806"/>
            <a:ext cx="66431" cy="6643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Diamond 36"/>
          <p:cNvSpPr/>
          <p:nvPr/>
        </p:nvSpPr>
        <p:spPr>
          <a:xfrm flipV="1">
            <a:off x="4629542" y="1245806"/>
            <a:ext cx="66431" cy="66431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Connector 37"/>
          <p:cNvCxnSpPr/>
          <p:nvPr/>
        </p:nvCxnSpPr>
        <p:spPr>
          <a:xfrm>
            <a:off x="4716199" y="1279022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26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2" name="Rectangle 1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Job Search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Subtitle 13"/>
          <p:cNvSpPr>
            <a:spLocks noGrp="1"/>
          </p:cNvSpPr>
          <p:nvPr>
            <p:ph sz="half" idx="1"/>
          </p:nvPr>
        </p:nvSpPr>
        <p:spPr>
          <a:xfrm>
            <a:off x="628650" y="1980605"/>
            <a:ext cx="3886200" cy="4351338"/>
          </a:xfrm>
        </p:spPr>
        <p:txBody>
          <a:bodyPr>
            <a:norm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+mj-lt"/>
              </a:rPr>
              <a:t>Professional Growth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+mj-lt"/>
              </a:rPr>
              <a:t>HR &amp; Benefits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+mj-lt"/>
              </a:rPr>
              <a:t>Legal Considerations</a:t>
            </a:r>
          </a:p>
          <a:p>
            <a:endParaRPr lang="en-US" sz="2500" dirty="0">
              <a:solidFill>
                <a:schemeClr val="bg1"/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+mj-lt"/>
              </a:rPr>
              <a:t>Evaluating Culture</a:t>
            </a:r>
            <a:endParaRPr 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7" name="Content Placeholder 2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10" y="1476929"/>
            <a:ext cx="2440063" cy="4352544"/>
          </a:xfrm>
        </p:spPr>
      </p:pic>
    </p:spTree>
    <p:extLst>
      <p:ext uri="{BB962C8B-B14F-4D97-AF65-F5344CB8AC3E}">
        <p14:creationId xmlns:p14="http://schemas.microsoft.com/office/powerpoint/2010/main" val="134904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825665" y="2537829"/>
            <a:ext cx="3477946" cy="3262797"/>
            <a:chOff x="3821656" y="1868794"/>
            <a:chExt cx="4637261" cy="4350396"/>
          </a:xfrm>
        </p:grpSpPr>
        <p:grpSp>
          <p:nvGrpSpPr>
            <p:cNvPr id="3" name="Group 2"/>
            <p:cNvGrpSpPr/>
            <p:nvPr/>
          </p:nvGrpSpPr>
          <p:grpSpPr>
            <a:xfrm>
              <a:off x="7373761" y="3928634"/>
              <a:ext cx="368312" cy="473210"/>
              <a:chOff x="6672320" y="3600395"/>
              <a:chExt cx="342328" cy="439825"/>
            </a:xfrm>
          </p:grpSpPr>
          <p:sp>
            <p:nvSpPr>
              <p:cNvPr id="185" name="Rectangle 1117"/>
              <p:cNvSpPr>
                <a:spLocks noChangeArrowhead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6" name="Rectangle 1118"/>
              <p:cNvSpPr>
                <a:spLocks noChangeArrowhead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7" name="Line 1119"/>
              <p:cNvSpPr>
                <a:spLocks noChangeShapeType="1"/>
              </p:cNvSpPr>
              <p:nvPr/>
            </p:nvSpPr>
            <p:spPr bwMode="auto">
              <a:xfrm>
                <a:off x="7013564" y="393730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8" name="Line 1120"/>
              <p:cNvSpPr>
                <a:spLocks noChangeShapeType="1"/>
              </p:cNvSpPr>
              <p:nvPr/>
            </p:nvSpPr>
            <p:spPr bwMode="auto">
              <a:xfrm>
                <a:off x="7013564" y="393730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9" name="Freeform 1121"/>
              <p:cNvSpPr>
                <a:spLocks noEditPoints="1"/>
              </p:cNvSpPr>
              <p:nvPr/>
            </p:nvSpPr>
            <p:spPr bwMode="auto">
              <a:xfrm>
                <a:off x="6674487" y="3600395"/>
                <a:ext cx="340160" cy="341243"/>
              </a:xfrm>
              <a:custGeom>
                <a:avLst/>
                <a:gdLst>
                  <a:gd name="T0" fmla="*/ 313 w 314"/>
                  <a:gd name="T1" fmla="*/ 311 h 315"/>
                  <a:gd name="T2" fmla="*/ 307 w 314"/>
                  <a:gd name="T3" fmla="*/ 311 h 315"/>
                  <a:gd name="T4" fmla="*/ 309 w 314"/>
                  <a:gd name="T5" fmla="*/ 315 h 315"/>
                  <a:gd name="T6" fmla="*/ 313 w 314"/>
                  <a:gd name="T7" fmla="*/ 311 h 315"/>
                  <a:gd name="T8" fmla="*/ 313 w 314"/>
                  <a:gd name="T9" fmla="*/ 307 h 315"/>
                  <a:gd name="T10" fmla="*/ 313 w 314"/>
                  <a:gd name="T11" fmla="*/ 311 h 315"/>
                  <a:gd name="T12" fmla="*/ 314 w 314"/>
                  <a:gd name="T13" fmla="*/ 309 h 315"/>
                  <a:gd name="T14" fmla="*/ 313 w 314"/>
                  <a:gd name="T15" fmla="*/ 307 h 315"/>
                  <a:gd name="T16" fmla="*/ 6 w 314"/>
                  <a:gd name="T17" fmla="*/ 0 h 315"/>
                  <a:gd name="T18" fmla="*/ 0 w 314"/>
                  <a:gd name="T19" fmla="*/ 6 h 315"/>
                  <a:gd name="T20" fmla="*/ 4 w 314"/>
                  <a:gd name="T21" fmla="*/ 10 h 315"/>
                  <a:gd name="T22" fmla="*/ 4 w 314"/>
                  <a:gd name="T23" fmla="*/ 4 h 315"/>
                  <a:gd name="T24" fmla="*/ 10 w 314"/>
                  <a:gd name="T25" fmla="*/ 4 h 315"/>
                  <a:gd name="T26" fmla="*/ 6 w 314"/>
                  <a:gd name="T2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4" h="315">
                    <a:moveTo>
                      <a:pt x="313" y="311"/>
                    </a:moveTo>
                    <a:lnTo>
                      <a:pt x="307" y="311"/>
                    </a:lnTo>
                    <a:lnTo>
                      <a:pt x="309" y="315"/>
                    </a:lnTo>
                    <a:lnTo>
                      <a:pt x="313" y="311"/>
                    </a:lnTo>
                    <a:close/>
                    <a:moveTo>
                      <a:pt x="313" y="307"/>
                    </a:moveTo>
                    <a:lnTo>
                      <a:pt x="313" y="311"/>
                    </a:lnTo>
                    <a:lnTo>
                      <a:pt x="314" y="309"/>
                    </a:lnTo>
                    <a:lnTo>
                      <a:pt x="313" y="307"/>
                    </a:lnTo>
                    <a:close/>
                    <a:moveTo>
                      <a:pt x="6" y="0"/>
                    </a:moveTo>
                    <a:lnTo>
                      <a:pt x="0" y="6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10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0" name="Freeform 1122"/>
              <p:cNvSpPr>
                <a:spLocks noEditPoints="1"/>
              </p:cNvSpPr>
              <p:nvPr/>
            </p:nvSpPr>
            <p:spPr bwMode="auto">
              <a:xfrm>
                <a:off x="6674487" y="3600395"/>
                <a:ext cx="340160" cy="341243"/>
              </a:xfrm>
              <a:custGeom>
                <a:avLst/>
                <a:gdLst>
                  <a:gd name="T0" fmla="*/ 313 w 314"/>
                  <a:gd name="T1" fmla="*/ 311 h 315"/>
                  <a:gd name="T2" fmla="*/ 307 w 314"/>
                  <a:gd name="T3" fmla="*/ 311 h 315"/>
                  <a:gd name="T4" fmla="*/ 309 w 314"/>
                  <a:gd name="T5" fmla="*/ 315 h 315"/>
                  <a:gd name="T6" fmla="*/ 313 w 314"/>
                  <a:gd name="T7" fmla="*/ 311 h 315"/>
                  <a:gd name="T8" fmla="*/ 313 w 314"/>
                  <a:gd name="T9" fmla="*/ 307 h 315"/>
                  <a:gd name="T10" fmla="*/ 313 w 314"/>
                  <a:gd name="T11" fmla="*/ 311 h 315"/>
                  <a:gd name="T12" fmla="*/ 314 w 314"/>
                  <a:gd name="T13" fmla="*/ 309 h 315"/>
                  <a:gd name="T14" fmla="*/ 313 w 314"/>
                  <a:gd name="T15" fmla="*/ 307 h 315"/>
                  <a:gd name="T16" fmla="*/ 6 w 314"/>
                  <a:gd name="T17" fmla="*/ 0 h 315"/>
                  <a:gd name="T18" fmla="*/ 0 w 314"/>
                  <a:gd name="T19" fmla="*/ 6 h 315"/>
                  <a:gd name="T20" fmla="*/ 4 w 314"/>
                  <a:gd name="T21" fmla="*/ 10 h 315"/>
                  <a:gd name="T22" fmla="*/ 4 w 314"/>
                  <a:gd name="T23" fmla="*/ 4 h 315"/>
                  <a:gd name="T24" fmla="*/ 10 w 314"/>
                  <a:gd name="T25" fmla="*/ 4 h 315"/>
                  <a:gd name="T26" fmla="*/ 6 w 314"/>
                  <a:gd name="T2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4" h="315">
                    <a:moveTo>
                      <a:pt x="313" y="311"/>
                    </a:moveTo>
                    <a:lnTo>
                      <a:pt x="307" y="311"/>
                    </a:lnTo>
                    <a:lnTo>
                      <a:pt x="309" y="315"/>
                    </a:lnTo>
                    <a:lnTo>
                      <a:pt x="313" y="311"/>
                    </a:lnTo>
                    <a:moveTo>
                      <a:pt x="313" y="307"/>
                    </a:moveTo>
                    <a:lnTo>
                      <a:pt x="313" y="311"/>
                    </a:lnTo>
                    <a:lnTo>
                      <a:pt x="314" y="309"/>
                    </a:lnTo>
                    <a:lnTo>
                      <a:pt x="313" y="307"/>
                    </a:lnTo>
                    <a:moveTo>
                      <a:pt x="6" y="0"/>
                    </a:moveTo>
                    <a:lnTo>
                      <a:pt x="0" y="6"/>
                    </a:lnTo>
                    <a:lnTo>
                      <a:pt x="4" y="10"/>
                    </a:lnTo>
                    <a:lnTo>
                      <a:pt x="4" y="4"/>
                    </a:lnTo>
                    <a:lnTo>
                      <a:pt x="10" y="4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1" name="Freeform 1123"/>
              <p:cNvSpPr>
                <a:spLocks noEditPoint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custGeom>
                <a:avLst/>
                <a:gdLst>
                  <a:gd name="T0" fmla="*/ 159 w 309"/>
                  <a:gd name="T1" fmla="*/ 154 h 307"/>
                  <a:gd name="T2" fmla="*/ 153 w 309"/>
                  <a:gd name="T3" fmla="*/ 160 h 307"/>
                  <a:gd name="T4" fmla="*/ 303 w 309"/>
                  <a:gd name="T5" fmla="*/ 307 h 307"/>
                  <a:gd name="T6" fmla="*/ 309 w 309"/>
                  <a:gd name="T7" fmla="*/ 307 h 307"/>
                  <a:gd name="T8" fmla="*/ 309 w 309"/>
                  <a:gd name="T9" fmla="*/ 303 h 307"/>
                  <a:gd name="T10" fmla="*/ 159 w 309"/>
                  <a:gd name="T11" fmla="*/ 154 h 307"/>
                  <a:gd name="T12" fmla="*/ 6 w 309"/>
                  <a:gd name="T13" fmla="*/ 0 h 307"/>
                  <a:gd name="T14" fmla="*/ 0 w 309"/>
                  <a:gd name="T15" fmla="*/ 0 h 307"/>
                  <a:gd name="T16" fmla="*/ 0 w 309"/>
                  <a:gd name="T17" fmla="*/ 6 h 307"/>
                  <a:gd name="T18" fmla="*/ 147 w 309"/>
                  <a:gd name="T19" fmla="*/ 154 h 307"/>
                  <a:gd name="T20" fmla="*/ 153 w 309"/>
                  <a:gd name="T21" fmla="*/ 148 h 307"/>
                  <a:gd name="T22" fmla="*/ 6 w 309"/>
                  <a:gd name="T23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9" h="307">
                    <a:moveTo>
                      <a:pt x="159" y="154"/>
                    </a:moveTo>
                    <a:lnTo>
                      <a:pt x="153" y="160"/>
                    </a:lnTo>
                    <a:lnTo>
                      <a:pt x="303" y="307"/>
                    </a:lnTo>
                    <a:lnTo>
                      <a:pt x="309" y="307"/>
                    </a:lnTo>
                    <a:lnTo>
                      <a:pt x="309" y="303"/>
                    </a:lnTo>
                    <a:lnTo>
                      <a:pt x="159" y="154"/>
                    </a:lnTo>
                    <a:close/>
                    <a:moveTo>
                      <a:pt x="6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47" y="154"/>
                    </a:lnTo>
                    <a:lnTo>
                      <a:pt x="153" y="148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2" name="Freeform 1124"/>
              <p:cNvSpPr>
                <a:spLocks noEditPoint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custGeom>
                <a:avLst/>
                <a:gdLst>
                  <a:gd name="T0" fmla="*/ 159 w 309"/>
                  <a:gd name="T1" fmla="*/ 154 h 307"/>
                  <a:gd name="T2" fmla="*/ 153 w 309"/>
                  <a:gd name="T3" fmla="*/ 160 h 307"/>
                  <a:gd name="T4" fmla="*/ 303 w 309"/>
                  <a:gd name="T5" fmla="*/ 307 h 307"/>
                  <a:gd name="T6" fmla="*/ 309 w 309"/>
                  <a:gd name="T7" fmla="*/ 307 h 307"/>
                  <a:gd name="T8" fmla="*/ 309 w 309"/>
                  <a:gd name="T9" fmla="*/ 303 h 307"/>
                  <a:gd name="T10" fmla="*/ 159 w 309"/>
                  <a:gd name="T11" fmla="*/ 154 h 307"/>
                  <a:gd name="T12" fmla="*/ 6 w 309"/>
                  <a:gd name="T13" fmla="*/ 0 h 307"/>
                  <a:gd name="T14" fmla="*/ 0 w 309"/>
                  <a:gd name="T15" fmla="*/ 0 h 307"/>
                  <a:gd name="T16" fmla="*/ 0 w 309"/>
                  <a:gd name="T17" fmla="*/ 6 h 307"/>
                  <a:gd name="T18" fmla="*/ 147 w 309"/>
                  <a:gd name="T19" fmla="*/ 154 h 307"/>
                  <a:gd name="T20" fmla="*/ 153 w 309"/>
                  <a:gd name="T21" fmla="*/ 148 h 307"/>
                  <a:gd name="T22" fmla="*/ 6 w 309"/>
                  <a:gd name="T23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9" h="307">
                    <a:moveTo>
                      <a:pt x="159" y="154"/>
                    </a:moveTo>
                    <a:lnTo>
                      <a:pt x="153" y="160"/>
                    </a:lnTo>
                    <a:lnTo>
                      <a:pt x="303" y="307"/>
                    </a:lnTo>
                    <a:lnTo>
                      <a:pt x="309" y="307"/>
                    </a:lnTo>
                    <a:lnTo>
                      <a:pt x="309" y="303"/>
                    </a:lnTo>
                    <a:lnTo>
                      <a:pt x="159" y="154"/>
                    </a:lnTo>
                    <a:moveTo>
                      <a:pt x="6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47" y="154"/>
                    </a:lnTo>
                    <a:lnTo>
                      <a:pt x="153" y="148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3" name="Rectangle 1125"/>
              <p:cNvSpPr>
                <a:spLocks noChangeArrowheads="1"/>
              </p:cNvSpPr>
              <p:nvPr/>
            </p:nvSpPr>
            <p:spPr bwMode="auto">
              <a:xfrm>
                <a:off x="7013564" y="3604728"/>
                <a:ext cx="1084" cy="1084"/>
              </a:xfrm>
              <a:prstGeom prst="rect">
                <a:avLst/>
              </a:prstGeom>
              <a:solidFill>
                <a:srgbClr val="00B2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4" name="Freeform 1126"/>
              <p:cNvSpPr>
                <a:spLocks/>
              </p:cNvSpPr>
              <p:nvPr/>
            </p:nvSpPr>
            <p:spPr bwMode="auto">
              <a:xfrm>
                <a:off x="7013564" y="36047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5" name="Freeform 1127"/>
              <p:cNvSpPr>
                <a:spLocks noEditPoints="1"/>
              </p:cNvSpPr>
              <p:nvPr/>
            </p:nvSpPr>
            <p:spPr bwMode="auto">
              <a:xfrm>
                <a:off x="6674487" y="3600395"/>
                <a:ext cx="340160" cy="341243"/>
              </a:xfrm>
              <a:custGeom>
                <a:avLst/>
                <a:gdLst>
                  <a:gd name="T0" fmla="*/ 4 w 314"/>
                  <a:gd name="T1" fmla="*/ 307 h 315"/>
                  <a:gd name="T2" fmla="*/ 0 w 314"/>
                  <a:gd name="T3" fmla="*/ 309 h 315"/>
                  <a:gd name="T4" fmla="*/ 6 w 314"/>
                  <a:gd name="T5" fmla="*/ 315 h 315"/>
                  <a:gd name="T6" fmla="*/ 10 w 314"/>
                  <a:gd name="T7" fmla="*/ 311 h 315"/>
                  <a:gd name="T8" fmla="*/ 4 w 314"/>
                  <a:gd name="T9" fmla="*/ 311 h 315"/>
                  <a:gd name="T10" fmla="*/ 4 w 314"/>
                  <a:gd name="T11" fmla="*/ 307 h 315"/>
                  <a:gd name="T12" fmla="*/ 313 w 314"/>
                  <a:gd name="T13" fmla="*/ 4 h 315"/>
                  <a:gd name="T14" fmla="*/ 313 w 314"/>
                  <a:gd name="T15" fmla="*/ 10 h 315"/>
                  <a:gd name="T16" fmla="*/ 314 w 314"/>
                  <a:gd name="T17" fmla="*/ 6 h 315"/>
                  <a:gd name="T18" fmla="*/ 313 w 314"/>
                  <a:gd name="T19" fmla="*/ 4 h 315"/>
                  <a:gd name="T20" fmla="*/ 309 w 314"/>
                  <a:gd name="T21" fmla="*/ 0 h 315"/>
                  <a:gd name="T22" fmla="*/ 309 w 314"/>
                  <a:gd name="T23" fmla="*/ 0 h 315"/>
                  <a:gd name="T24" fmla="*/ 307 w 314"/>
                  <a:gd name="T25" fmla="*/ 4 h 315"/>
                  <a:gd name="T26" fmla="*/ 313 w 314"/>
                  <a:gd name="T27" fmla="*/ 4 h 315"/>
                  <a:gd name="T28" fmla="*/ 309 w 314"/>
                  <a:gd name="T29" fmla="*/ 0 h 315"/>
                  <a:gd name="T30" fmla="*/ 313 w 314"/>
                  <a:gd name="T31" fmla="*/ 4 h 315"/>
                  <a:gd name="T32" fmla="*/ 309 w 314"/>
                  <a:gd name="T33" fmla="*/ 0 h 315"/>
                  <a:gd name="T34" fmla="*/ 313 w 314"/>
                  <a:gd name="T35" fmla="*/ 4 h 315"/>
                  <a:gd name="T36" fmla="*/ 309 w 314"/>
                  <a:gd name="T3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4" h="315">
                    <a:moveTo>
                      <a:pt x="4" y="307"/>
                    </a:moveTo>
                    <a:lnTo>
                      <a:pt x="0" y="309"/>
                    </a:lnTo>
                    <a:lnTo>
                      <a:pt x="6" y="315"/>
                    </a:lnTo>
                    <a:lnTo>
                      <a:pt x="10" y="311"/>
                    </a:lnTo>
                    <a:lnTo>
                      <a:pt x="4" y="311"/>
                    </a:lnTo>
                    <a:lnTo>
                      <a:pt x="4" y="307"/>
                    </a:lnTo>
                    <a:close/>
                    <a:moveTo>
                      <a:pt x="313" y="4"/>
                    </a:moveTo>
                    <a:lnTo>
                      <a:pt x="313" y="10"/>
                    </a:lnTo>
                    <a:lnTo>
                      <a:pt x="314" y="6"/>
                    </a:lnTo>
                    <a:lnTo>
                      <a:pt x="313" y="4"/>
                    </a:lnTo>
                    <a:close/>
                    <a:moveTo>
                      <a:pt x="309" y="0"/>
                    </a:moveTo>
                    <a:lnTo>
                      <a:pt x="309" y="0"/>
                    </a:lnTo>
                    <a:lnTo>
                      <a:pt x="307" y="4"/>
                    </a:lnTo>
                    <a:lnTo>
                      <a:pt x="313" y="4"/>
                    </a:lnTo>
                    <a:lnTo>
                      <a:pt x="309" y="0"/>
                    </a:lnTo>
                    <a:lnTo>
                      <a:pt x="313" y="4"/>
                    </a:lnTo>
                    <a:lnTo>
                      <a:pt x="309" y="0"/>
                    </a:lnTo>
                    <a:lnTo>
                      <a:pt x="313" y="4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6" name="Freeform 1128"/>
              <p:cNvSpPr>
                <a:spLocks noEditPoints="1"/>
              </p:cNvSpPr>
              <p:nvPr/>
            </p:nvSpPr>
            <p:spPr bwMode="auto">
              <a:xfrm>
                <a:off x="6674487" y="3600395"/>
                <a:ext cx="340160" cy="341243"/>
              </a:xfrm>
              <a:custGeom>
                <a:avLst/>
                <a:gdLst>
                  <a:gd name="T0" fmla="*/ 4 w 314"/>
                  <a:gd name="T1" fmla="*/ 307 h 315"/>
                  <a:gd name="T2" fmla="*/ 0 w 314"/>
                  <a:gd name="T3" fmla="*/ 309 h 315"/>
                  <a:gd name="T4" fmla="*/ 6 w 314"/>
                  <a:gd name="T5" fmla="*/ 315 h 315"/>
                  <a:gd name="T6" fmla="*/ 10 w 314"/>
                  <a:gd name="T7" fmla="*/ 311 h 315"/>
                  <a:gd name="T8" fmla="*/ 4 w 314"/>
                  <a:gd name="T9" fmla="*/ 311 h 315"/>
                  <a:gd name="T10" fmla="*/ 4 w 314"/>
                  <a:gd name="T11" fmla="*/ 307 h 315"/>
                  <a:gd name="T12" fmla="*/ 313 w 314"/>
                  <a:gd name="T13" fmla="*/ 4 h 315"/>
                  <a:gd name="T14" fmla="*/ 313 w 314"/>
                  <a:gd name="T15" fmla="*/ 10 h 315"/>
                  <a:gd name="T16" fmla="*/ 314 w 314"/>
                  <a:gd name="T17" fmla="*/ 6 h 315"/>
                  <a:gd name="T18" fmla="*/ 313 w 314"/>
                  <a:gd name="T19" fmla="*/ 4 h 315"/>
                  <a:gd name="T20" fmla="*/ 309 w 314"/>
                  <a:gd name="T21" fmla="*/ 0 h 315"/>
                  <a:gd name="T22" fmla="*/ 309 w 314"/>
                  <a:gd name="T23" fmla="*/ 0 h 315"/>
                  <a:gd name="T24" fmla="*/ 307 w 314"/>
                  <a:gd name="T25" fmla="*/ 4 h 315"/>
                  <a:gd name="T26" fmla="*/ 313 w 314"/>
                  <a:gd name="T27" fmla="*/ 4 h 315"/>
                  <a:gd name="T28" fmla="*/ 309 w 314"/>
                  <a:gd name="T29" fmla="*/ 0 h 315"/>
                  <a:gd name="T30" fmla="*/ 313 w 314"/>
                  <a:gd name="T31" fmla="*/ 4 h 315"/>
                  <a:gd name="T32" fmla="*/ 309 w 314"/>
                  <a:gd name="T33" fmla="*/ 0 h 315"/>
                  <a:gd name="T34" fmla="*/ 313 w 314"/>
                  <a:gd name="T35" fmla="*/ 4 h 315"/>
                  <a:gd name="T36" fmla="*/ 309 w 314"/>
                  <a:gd name="T3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4" h="315">
                    <a:moveTo>
                      <a:pt x="4" y="307"/>
                    </a:moveTo>
                    <a:lnTo>
                      <a:pt x="0" y="309"/>
                    </a:lnTo>
                    <a:lnTo>
                      <a:pt x="6" y="315"/>
                    </a:lnTo>
                    <a:lnTo>
                      <a:pt x="10" y="311"/>
                    </a:lnTo>
                    <a:lnTo>
                      <a:pt x="4" y="311"/>
                    </a:lnTo>
                    <a:lnTo>
                      <a:pt x="4" y="307"/>
                    </a:lnTo>
                    <a:moveTo>
                      <a:pt x="313" y="4"/>
                    </a:moveTo>
                    <a:lnTo>
                      <a:pt x="313" y="10"/>
                    </a:lnTo>
                    <a:lnTo>
                      <a:pt x="314" y="6"/>
                    </a:lnTo>
                    <a:lnTo>
                      <a:pt x="313" y="4"/>
                    </a:lnTo>
                    <a:moveTo>
                      <a:pt x="309" y="0"/>
                    </a:moveTo>
                    <a:lnTo>
                      <a:pt x="309" y="0"/>
                    </a:lnTo>
                    <a:lnTo>
                      <a:pt x="307" y="4"/>
                    </a:lnTo>
                    <a:lnTo>
                      <a:pt x="313" y="4"/>
                    </a:lnTo>
                    <a:lnTo>
                      <a:pt x="309" y="0"/>
                    </a:lnTo>
                    <a:lnTo>
                      <a:pt x="313" y="4"/>
                    </a:lnTo>
                    <a:lnTo>
                      <a:pt x="309" y="0"/>
                    </a:lnTo>
                    <a:lnTo>
                      <a:pt x="313" y="4"/>
                    </a:lnTo>
                    <a:lnTo>
                      <a:pt x="3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7" name="Freeform 1129"/>
              <p:cNvSpPr>
                <a:spLocks noEditPoint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custGeom>
                <a:avLst/>
                <a:gdLst>
                  <a:gd name="T0" fmla="*/ 147 w 309"/>
                  <a:gd name="T1" fmla="*/ 154 h 307"/>
                  <a:gd name="T2" fmla="*/ 0 w 309"/>
                  <a:gd name="T3" fmla="*/ 303 h 307"/>
                  <a:gd name="T4" fmla="*/ 0 w 309"/>
                  <a:gd name="T5" fmla="*/ 307 h 307"/>
                  <a:gd name="T6" fmla="*/ 6 w 309"/>
                  <a:gd name="T7" fmla="*/ 307 h 307"/>
                  <a:gd name="T8" fmla="*/ 153 w 309"/>
                  <a:gd name="T9" fmla="*/ 160 h 307"/>
                  <a:gd name="T10" fmla="*/ 147 w 309"/>
                  <a:gd name="T11" fmla="*/ 154 h 307"/>
                  <a:gd name="T12" fmla="*/ 309 w 309"/>
                  <a:gd name="T13" fmla="*/ 0 h 307"/>
                  <a:gd name="T14" fmla="*/ 303 w 309"/>
                  <a:gd name="T15" fmla="*/ 0 h 307"/>
                  <a:gd name="T16" fmla="*/ 153 w 309"/>
                  <a:gd name="T17" fmla="*/ 148 h 307"/>
                  <a:gd name="T18" fmla="*/ 159 w 309"/>
                  <a:gd name="T19" fmla="*/ 154 h 307"/>
                  <a:gd name="T20" fmla="*/ 309 w 309"/>
                  <a:gd name="T21" fmla="*/ 6 h 307"/>
                  <a:gd name="T22" fmla="*/ 309 w 309"/>
                  <a:gd name="T23" fmla="*/ 0 h 307"/>
                  <a:gd name="T24" fmla="*/ 309 w 309"/>
                  <a:gd name="T25" fmla="*/ 0 h 307"/>
                  <a:gd name="T26" fmla="*/ 309 w 309"/>
                  <a:gd name="T27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9" h="307">
                    <a:moveTo>
                      <a:pt x="147" y="154"/>
                    </a:moveTo>
                    <a:lnTo>
                      <a:pt x="0" y="303"/>
                    </a:lnTo>
                    <a:lnTo>
                      <a:pt x="0" y="307"/>
                    </a:lnTo>
                    <a:lnTo>
                      <a:pt x="6" y="307"/>
                    </a:lnTo>
                    <a:lnTo>
                      <a:pt x="153" y="160"/>
                    </a:lnTo>
                    <a:lnTo>
                      <a:pt x="147" y="154"/>
                    </a:lnTo>
                    <a:close/>
                    <a:moveTo>
                      <a:pt x="309" y="0"/>
                    </a:moveTo>
                    <a:lnTo>
                      <a:pt x="303" y="0"/>
                    </a:lnTo>
                    <a:lnTo>
                      <a:pt x="153" y="148"/>
                    </a:lnTo>
                    <a:lnTo>
                      <a:pt x="159" y="154"/>
                    </a:lnTo>
                    <a:lnTo>
                      <a:pt x="309" y="6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8" name="Freeform 1130"/>
              <p:cNvSpPr>
                <a:spLocks noEditPoints="1"/>
              </p:cNvSpPr>
              <p:nvPr/>
            </p:nvSpPr>
            <p:spPr bwMode="auto">
              <a:xfrm>
                <a:off x="6678820" y="3604728"/>
                <a:ext cx="334743" cy="332577"/>
              </a:xfrm>
              <a:custGeom>
                <a:avLst/>
                <a:gdLst>
                  <a:gd name="T0" fmla="*/ 147 w 309"/>
                  <a:gd name="T1" fmla="*/ 154 h 307"/>
                  <a:gd name="T2" fmla="*/ 0 w 309"/>
                  <a:gd name="T3" fmla="*/ 303 h 307"/>
                  <a:gd name="T4" fmla="*/ 0 w 309"/>
                  <a:gd name="T5" fmla="*/ 307 h 307"/>
                  <a:gd name="T6" fmla="*/ 6 w 309"/>
                  <a:gd name="T7" fmla="*/ 307 h 307"/>
                  <a:gd name="T8" fmla="*/ 153 w 309"/>
                  <a:gd name="T9" fmla="*/ 160 h 307"/>
                  <a:gd name="T10" fmla="*/ 147 w 309"/>
                  <a:gd name="T11" fmla="*/ 154 h 307"/>
                  <a:gd name="T12" fmla="*/ 309 w 309"/>
                  <a:gd name="T13" fmla="*/ 0 h 307"/>
                  <a:gd name="T14" fmla="*/ 303 w 309"/>
                  <a:gd name="T15" fmla="*/ 0 h 307"/>
                  <a:gd name="T16" fmla="*/ 153 w 309"/>
                  <a:gd name="T17" fmla="*/ 148 h 307"/>
                  <a:gd name="T18" fmla="*/ 159 w 309"/>
                  <a:gd name="T19" fmla="*/ 154 h 307"/>
                  <a:gd name="T20" fmla="*/ 309 w 309"/>
                  <a:gd name="T21" fmla="*/ 6 h 307"/>
                  <a:gd name="T22" fmla="*/ 309 w 309"/>
                  <a:gd name="T23" fmla="*/ 0 h 307"/>
                  <a:gd name="T24" fmla="*/ 309 w 309"/>
                  <a:gd name="T25" fmla="*/ 0 h 307"/>
                  <a:gd name="T26" fmla="*/ 309 w 309"/>
                  <a:gd name="T27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9" h="307">
                    <a:moveTo>
                      <a:pt x="147" y="154"/>
                    </a:moveTo>
                    <a:lnTo>
                      <a:pt x="0" y="303"/>
                    </a:lnTo>
                    <a:lnTo>
                      <a:pt x="0" y="307"/>
                    </a:lnTo>
                    <a:lnTo>
                      <a:pt x="6" y="307"/>
                    </a:lnTo>
                    <a:lnTo>
                      <a:pt x="153" y="160"/>
                    </a:lnTo>
                    <a:lnTo>
                      <a:pt x="147" y="154"/>
                    </a:lnTo>
                    <a:moveTo>
                      <a:pt x="309" y="0"/>
                    </a:moveTo>
                    <a:lnTo>
                      <a:pt x="303" y="0"/>
                    </a:lnTo>
                    <a:lnTo>
                      <a:pt x="153" y="148"/>
                    </a:lnTo>
                    <a:lnTo>
                      <a:pt x="159" y="154"/>
                    </a:lnTo>
                    <a:lnTo>
                      <a:pt x="309" y="6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9" name="Freeform 1131"/>
              <p:cNvSpPr>
                <a:spLocks/>
              </p:cNvSpPr>
              <p:nvPr/>
            </p:nvSpPr>
            <p:spPr bwMode="auto">
              <a:xfrm>
                <a:off x="6838067" y="3765058"/>
                <a:ext cx="13000" cy="13000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0" y="6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E2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0" name="Freeform 1132"/>
              <p:cNvSpPr>
                <a:spLocks/>
              </p:cNvSpPr>
              <p:nvPr/>
            </p:nvSpPr>
            <p:spPr bwMode="auto">
              <a:xfrm>
                <a:off x="6838067" y="3765058"/>
                <a:ext cx="13000" cy="13000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lnTo>
                      <a:pt x="0" y="6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1" name="Freeform 1133"/>
              <p:cNvSpPr>
                <a:spLocks/>
              </p:cNvSpPr>
              <p:nvPr/>
            </p:nvSpPr>
            <p:spPr bwMode="auto">
              <a:xfrm>
                <a:off x="6672320" y="3729309"/>
                <a:ext cx="270828" cy="310910"/>
              </a:xfrm>
              <a:custGeom>
                <a:avLst/>
                <a:gdLst>
                  <a:gd name="T0" fmla="*/ 129 w 129"/>
                  <a:gd name="T1" fmla="*/ 35 h 148"/>
                  <a:gd name="T2" fmla="*/ 118 w 129"/>
                  <a:gd name="T3" fmla="*/ 24 h 148"/>
                  <a:gd name="T4" fmla="*/ 116 w 129"/>
                  <a:gd name="T5" fmla="*/ 24 h 148"/>
                  <a:gd name="T6" fmla="*/ 105 w 129"/>
                  <a:gd name="T7" fmla="*/ 35 h 148"/>
                  <a:gd name="T8" fmla="*/ 105 w 129"/>
                  <a:gd name="T9" fmla="*/ 61 h 148"/>
                  <a:gd name="T10" fmla="*/ 105 w 129"/>
                  <a:gd name="T11" fmla="*/ 21 h 148"/>
                  <a:gd name="T12" fmla="*/ 93 w 129"/>
                  <a:gd name="T13" fmla="*/ 12 h 148"/>
                  <a:gd name="T14" fmla="*/ 91 w 129"/>
                  <a:gd name="T15" fmla="*/ 12 h 148"/>
                  <a:gd name="T16" fmla="*/ 81 w 129"/>
                  <a:gd name="T17" fmla="*/ 21 h 148"/>
                  <a:gd name="T18" fmla="*/ 81 w 129"/>
                  <a:gd name="T19" fmla="*/ 61 h 148"/>
                  <a:gd name="T20" fmla="*/ 81 w 129"/>
                  <a:gd name="T21" fmla="*/ 11 h 148"/>
                  <a:gd name="T22" fmla="*/ 68 w 129"/>
                  <a:gd name="T23" fmla="*/ 0 h 148"/>
                  <a:gd name="T24" fmla="*/ 66 w 129"/>
                  <a:gd name="T25" fmla="*/ 0 h 148"/>
                  <a:gd name="T26" fmla="*/ 57 w 129"/>
                  <a:gd name="T27" fmla="*/ 11 h 148"/>
                  <a:gd name="T28" fmla="*/ 57 w 129"/>
                  <a:gd name="T29" fmla="*/ 60 h 148"/>
                  <a:gd name="T30" fmla="*/ 53 w 129"/>
                  <a:gd name="T31" fmla="*/ 60 h 148"/>
                  <a:gd name="T32" fmla="*/ 53 w 129"/>
                  <a:gd name="T33" fmla="*/ 25 h 148"/>
                  <a:gd name="T34" fmla="*/ 43 w 129"/>
                  <a:gd name="T35" fmla="*/ 12 h 148"/>
                  <a:gd name="T36" fmla="*/ 41 w 129"/>
                  <a:gd name="T37" fmla="*/ 12 h 148"/>
                  <a:gd name="T38" fmla="*/ 33 w 129"/>
                  <a:gd name="T39" fmla="*/ 25 h 148"/>
                  <a:gd name="T40" fmla="*/ 33 w 129"/>
                  <a:gd name="T41" fmla="*/ 61 h 148"/>
                  <a:gd name="T42" fmla="*/ 33 w 129"/>
                  <a:gd name="T43" fmla="*/ 91 h 148"/>
                  <a:gd name="T44" fmla="*/ 0 w 129"/>
                  <a:gd name="T45" fmla="*/ 87 h 148"/>
                  <a:gd name="T46" fmla="*/ 16 w 129"/>
                  <a:gd name="T47" fmla="*/ 112 h 148"/>
                  <a:gd name="T48" fmla="*/ 75 w 129"/>
                  <a:gd name="T49" fmla="*/ 148 h 148"/>
                  <a:gd name="T50" fmla="*/ 84 w 129"/>
                  <a:gd name="T51" fmla="*/ 148 h 148"/>
                  <a:gd name="T52" fmla="*/ 129 w 129"/>
                  <a:gd name="T53" fmla="*/ 103 h 148"/>
                  <a:gd name="T54" fmla="*/ 129 w 129"/>
                  <a:gd name="T55" fmla="*/ 65 h 148"/>
                  <a:gd name="T56" fmla="*/ 129 w 129"/>
                  <a:gd name="T57" fmla="*/ 3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148">
                    <a:moveTo>
                      <a:pt x="129" y="35"/>
                    </a:moveTo>
                    <a:cubicBezTo>
                      <a:pt x="129" y="29"/>
                      <a:pt x="124" y="24"/>
                      <a:pt x="118" y="24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0" y="24"/>
                      <a:pt x="105" y="29"/>
                      <a:pt x="105" y="35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21"/>
                      <a:pt x="105" y="21"/>
                      <a:pt x="105" y="21"/>
                    </a:cubicBezTo>
                    <a:cubicBezTo>
                      <a:pt x="105" y="15"/>
                      <a:pt x="99" y="12"/>
                      <a:pt x="93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85" y="12"/>
                      <a:pt x="81" y="15"/>
                      <a:pt x="81" y="21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5"/>
                      <a:pt x="74" y="0"/>
                      <a:pt x="68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0" y="0"/>
                      <a:pt x="57" y="5"/>
                      <a:pt x="57" y="11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3" y="60"/>
                      <a:pt x="53" y="60"/>
                      <a:pt x="53" y="6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19"/>
                      <a:pt x="49" y="12"/>
                      <a:pt x="43" y="12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5" y="12"/>
                      <a:pt x="33" y="19"/>
                      <a:pt x="33" y="2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91"/>
                      <a:pt x="33" y="91"/>
                      <a:pt x="33" y="91"/>
                    </a:cubicBezTo>
                    <a:cubicBezTo>
                      <a:pt x="25" y="82"/>
                      <a:pt x="10" y="80"/>
                      <a:pt x="0" y="87"/>
                    </a:cubicBezTo>
                    <a:cubicBezTo>
                      <a:pt x="16" y="112"/>
                      <a:pt x="16" y="112"/>
                      <a:pt x="16" y="112"/>
                    </a:cubicBezTo>
                    <a:cubicBezTo>
                      <a:pt x="33" y="137"/>
                      <a:pt x="71" y="148"/>
                      <a:pt x="75" y="148"/>
                    </a:cubicBezTo>
                    <a:cubicBezTo>
                      <a:pt x="84" y="148"/>
                      <a:pt x="84" y="148"/>
                      <a:pt x="84" y="148"/>
                    </a:cubicBezTo>
                    <a:cubicBezTo>
                      <a:pt x="109" y="148"/>
                      <a:pt x="129" y="128"/>
                      <a:pt x="129" y="103"/>
                    </a:cubicBezTo>
                    <a:cubicBezTo>
                      <a:pt x="129" y="65"/>
                      <a:pt x="129" y="65"/>
                      <a:pt x="129" y="65"/>
                    </a:cubicBezTo>
                    <a:lnTo>
                      <a:pt x="129" y="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Freeform 1134"/>
              <p:cNvSpPr>
                <a:spLocks/>
              </p:cNvSpPr>
              <p:nvPr/>
            </p:nvSpPr>
            <p:spPr bwMode="auto">
              <a:xfrm>
                <a:off x="6826150" y="3731476"/>
                <a:ext cx="116998" cy="308744"/>
              </a:xfrm>
              <a:custGeom>
                <a:avLst/>
                <a:gdLst>
                  <a:gd name="T0" fmla="*/ 45 w 56"/>
                  <a:gd name="T1" fmla="*/ 23 h 147"/>
                  <a:gd name="T2" fmla="*/ 43 w 56"/>
                  <a:gd name="T3" fmla="*/ 23 h 147"/>
                  <a:gd name="T4" fmla="*/ 32 w 56"/>
                  <a:gd name="T5" fmla="*/ 34 h 147"/>
                  <a:gd name="T6" fmla="*/ 32 w 56"/>
                  <a:gd name="T7" fmla="*/ 20 h 147"/>
                  <a:gd name="T8" fmla="*/ 20 w 56"/>
                  <a:gd name="T9" fmla="*/ 11 h 147"/>
                  <a:gd name="T10" fmla="*/ 18 w 56"/>
                  <a:gd name="T11" fmla="*/ 11 h 147"/>
                  <a:gd name="T12" fmla="*/ 8 w 56"/>
                  <a:gd name="T13" fmla="*/ 20 h 147"/>
                  <a:gd name="T14" fmla="*/ 8 w 56"/>
                  <a:gd name="T15" fmla="*/ 9 h 147"/>
                  <a:gd name="T16" fmla="*/ 0 w 56"/>
                  <a:gd name="T17" fmla="*/ 0 h 147"/>
                  <a:gd name="T18" fmla="*/ 0 w 56"/>
                  <a:gd name="T19" fmla="*/ 147 h 147"/>
                  <a:gd name="T20" fmla="*/ 2 w 56"/>
                  <a:gd name="T21" fmla="*/ 147 h 147"/>
                  <a:gd name="T22" fmla="*/ 11 w 56"/>
                  <a:gd name="T23" fmla="*/ 147 h 147"/>
                  <a:gd name="T24" fmla="*/ 56 w 56"/>
                  <a:gd name="T25" fmla="*/ 101 h 147"/>
                  <a:gd name="T26" fmla="*/ 56 w 56"/>
                  <a:gd name="T27" fmla="*/ 63 h 147"/>
                  <a:gd name="T28" fmla="*/ 56 w 56"/>
                  <a:gd name="T29" fmla="*/ 34 h 147"/>
                  <a:gd name="T30" fmla="*/ 45 w 56"/>
                  <a:gd name="T31" fmla="*/ 2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" h="147">
                    <a:moveTo>
                      <a:pt x="45" y="23"/>
                    </a:moveTo>
                    <a:cubicBezTo>
                      <a:pt x="43" y="23"/>
                      <a:pt x="43" y="23"/>
                      <a:pt x="43" y="23"/>
                    </a:cubicBezTo>
                    <a:cubicBezTo>
                      <a:pt x="37" y="23"/>
                      <a:pt x="32" y="28"/>
                      <a:pt x="32" y="34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14"/>
                      <a:pt x="26" y="11"/>
                      <a:pt x="20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2" y="11"/>
                      <a:pt x="8" y="14"/>
                      <a:pt x="8" y="2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5"/>
                      <a:pt x="4" y="1"/>
                      <a:pt x="0" y="0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7"/>
                      <a:pt x="1" y="147"/>
                      <a:pt x="2" y="147"/>
                    </a:cubicBezTo>
                    <a:cubicBezTo>
                      <a:pt x="11" y="147"/>
                      <a:pt x="11" y="147"/>
                      <a:pt x="11" y="147"/>
                    </a:cubicBezTo>
                    <a:cubicBezTo>
                      <a:pt x="36" y="147"/>
                      <a:pt x="56" y="126"/>
                      <a:pt x="56" y="101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28"/>
                      <a:pt x="51" y="23"/>
                      <a:pt x="45" y="2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917996" y="2828651"/>
              <a:ext cx="322799" cy="323990"/>
              <a:chOff x="6613822" y="4465960"/>
              <a:chExt cx="293577" cy="294660"/>
            </a:xfrm>
          </p:grpSpPr>
          <p:sp>
            <p:nvSpPr>
              <p:cNvPr id="183" name="Oval 1242"/>
              <p:cNvSpPr>
                <a:spLocks noChangeArrowheads="1"/>
              </p:cNvSpPr>
              <p:nvPr/>
            </p:nvSpPr>
            <p:spPr bwMode="auto">
              <a:xfrm>
                <a:off x="6613822" y="4465960"/>
                <a:ext cx="293577" cy="2946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4" name="Freeform 1243"/>
              <p:cNvSpPr>
                <a:spLocks/>
              </p:cNvSpPr>
              <p:nvPr/>
            </p:nvSpPr>
            <p:spPr bwMode="auto">
              <a:xfrm>
                <a:off x="6716736" y="4553708"/>
                <a:ext cx="121331" cy="120248"/>
              </a:xfrm>
              <a:custGeom>
                <a:avLst/>
                <a:gdLst>
                  <a:gd name="T0" fmla="*/ 112 w 112"/>
                  <a:gd name="T1" fmla="*/ 55 h 111"/>
                  <a:gd name="T2" fmla="*/ 56 w 112"/>
                  <a:gd name="T3" fmla="*/ 82 h 111"/>
                  <a:gd name="T4" fmla="*/ 0 w 112"/>
                  <a:gd name="T5" fmla="*/ 111 h 111"/>
                  <a:gd name="T6" fmla="*/ 0 w 112"/>
                  <a:gd name="T7" fmla="*/ 55 h 111"/>
                  <a:gd name="T8" fmla="*/ 0 w 112"/>
                  <a:gd name="T9" fmla="*/ 0 h 111"/>
                  <a:gd name="T10" fmla="*/ 56 w 112"/>
                  <a:gd name="T11" fmla="*/ 28 h 111"/>
                  <a:gd name="T12" fmla="*/ 112 w 112"/>
                  <a:gd name="T13" fmla="*/ 5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111">
                    <a:moveTo>
                      <a:pt x="112" y="55"/>
                    </a:moveTo>
                    <a:lnTo>
                      <a:pt x="56" y="82"/>
                    </a:lnTo>
                    <a:lnTo>
                      <a:pt x="0" y="111"/>
                    </a:lnTo>
                    <a:lnTo>
                      <a:pt x="0" y="55"/>
                    </a:lnTo>
                    <a:lnTo>
                      <a:pt x="0" y="0"/>
                    </a:lnTo>
                    <a:lnTo>
                      <a:pt x="56" y="28"/>
                    </a:lnTo>
                    <a:lnTo>
                      <a:pt x="112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7097803" y="2408213"/>
              <a:ext cx="18368" cy="16434"/>
            </a:xfrm>
            <a:custGeom>
              <a:avLst/>
              <a:gdLst>
                <a:gd name="T0" fmla="*/ 0 w 8"/>
                <a:gd name="T1" fmla="*/ 4 h 7"/>
                <a:gd name="T2" fmla="*/ 5 w 8"/>
                <a:gd name="T3" fmla="*/ 7 h 7"/>
                <a:gd name="T4" fmla="*/ 8 w 8"/>
                <a:gd name="T5" fmla="*/ 4 h 7"/>
                <a:gd name="T6" fmla="*/ 3 w 8"/>
                <a:gd name="T7" fmla="*/ 0 h 7"/>
                <a:gd name="T8" fmla="*/ 0 w 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4"/>
                  </a:moveTo>
                  <a:cubicBezTo>
                    <a:pt x="2" y="5"/>
                    <a:pt x="4" y="6"/>
                    <a:pt x="5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3"/>
                    <a:pt x="4" y="2"/>
                    <a:pt x="3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A1C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4130034" y="2433347"/>
              <a:ext cx="3747897" cy="3367018"/>
            </a:xfrm>
            <a:custGeom>
              <a:avLst/>
              <a:gdLst>
                <a:gd name="T0" fmla="*/ 85 w 1639"/>
                <a:gd name="T1" fmla="*/ 290 h 1472"/>
                <a:gd name="T2" fmla="*/ 64 w 1639"/>
                <a:gd name="T3" fmla="*/ 346 h 1472"/>
                <a:gd name="T4" fmla="*/ 36 w 1639"/>
                <a:gd name="T5" fmla="*/ 425 h 1472"/>
                <a:gd name="T6" fmla="*/ 20 w 1639"/>
                <a:gd name="T7" fmla="*/ 470 h 1472"/>
                <a:gd name="T8" fmla="*/ 13 w 1639"/>
                <a:gd name="T9" fmla="*/ 530 h 1472"/>
                <a:gd name="T10" fmla="*/ 5 w 1639"/>
                <a:gd name="T11" fmla="*/ 613 h 1472"/>
                <a:gd name="T12" fmla="*/ 0 w 1639"/>
                <a:gd name="T13" fmla="*/ 652 h 1472"/>
                <a:gd name="T14" fmla="*/ 7 w 1639"/>
                <a:gd name="T15" fmla="*/ 721 h 1472"/>
                <a:gd name="T16" fmla="*/ 14 w 1639"/>
                <a:gd name="T17" fmla="*/ 780 h 1472"/>
                <a:gd name="T18" fmla="*/ 24 w 1639"/>
                <a:gd name="T19" fmla="*/ 852 h 1472"/>
                <a:gd name="T20" fmla="*/ 41 w 1639"/>
                <a:gd name="T21" fmla="*/ 909 h 1472"/>
                <a:gd name="T22" fmla="*/ 70 w 1639"/>
                <a:gd name="T23" fmla="*/ 975 h 1472"/>
                <a:gd name="T24" fmla="*/ 96 w 1639"/>
                <a:gd name="T25" fmla="*/ 1029 h 1472"/>
                <a:gd name="T26" fmla="*/ 122 w 1639"/>
                <a:gd name="T27" fmla="*/ 1084 h 1472"/>
                <a:gd name="T28" fmla="*/ 166 w 1639"/>
                <a:gd name="T29" fmla="*/ 1141 h 1472"/>
                <a:gd name="T30" fmla="*/ 204 w 1639"/>
                <a:gd name="T31" fmla="*/ 1188 h 1472"/>
                <a:gd name="T32" fmla="*/ 251 w 1639"/>
                <a:gd name="T33" fmla="*/ 1243 h 1472"/>
                <a:gd name="T34" fmla="*/ 298 w 1639"/>
                <a:gd name="T35" fmla="*/ 1280 h 1472"/>
                <a:gd name="T36" fmla="*/ 345 w 1639"/>
                <a:gd name="T37" fmla="*/ 1316 h 1472"/>
                <a:gd name="T38" fmla="*/ 395 w 1639"/>
                <a:gd name="T39" fmla="*/ 1349 h 1472"/>
                <a:gd name="T40" fmla="*/ 447 w 1639"/>
                <a:gd name="T41" fmla="*/ 1378 h 1472"/>
                <a:gd name="T42" fmla="*/ 500 w 1639"/>
                <a:gd name="T43" fmla="*/ 1408 h 1472"/>
                <a:gd name="T44" fmla="*/ 557 w 1639"/>
                <a:gd name="T45" fmla="*/ 1425 h 1472"/>
                <a:gd name="T46" fmla="*/ 614 w 1639"/>
                <a:gd name="T47" fmla="*/ 1446 h 1472"/>
                <a:gd name="T48" fmla="*/ 685 w 1639"/>
                <a:gd name="T49" fmla="*/ 1457 h 1472"/>
                <a:gd name="T50" fmla="*/ 744 w 1639"/>
                <a:gd name="T51" fmla="*/ 1469 h 1472"/>
                <a:gd name="T52" fmla="*/ 804 w 1639"/>
                <a:gd name="T53" fmla="*/ 1472 h 1472"/>
                <a:gd name="T54" fmla="*/ 888 w 1639"/>
                <a:gd name="T55" fmla="*/ 1465 h 1472"/>
                <a:gd name="T56" fmla="*/ 935 w 1639"/>
                <a:gd name="T57" fmla="*/ 1460 h 1472"/>
                <a:gd name="T58" fmla="*/ 995 w 1639"/>
                <a:gd name="T59" fmla="*/ 1453 h 1472"/>
                <a:gd name="T60" fmla="*/ 1075 w 1639"/>
                <a:gd name="T61" fmla="*/ 1427 h 1472"/>
                <a:gd name="T62" fmla="*/ 1110 w 1639"/>
                <a:gd name="T63" fmla="*/ 1419 h 1472"/>
                <a:gd name="T64" fmla="*/ 1175 w 1639"/>
                <a:gd name="T65" fmla="*/ 1387 h 1472"/>
                <a:gd name="T66" fmla="*/ 1228 w 1639"/>
                <a:gd name="T67" fmla="*/ 1359 h 1472"/>
                <a:gd name="T68" fmla="*/ 1281 w 1639"/>
                <a:gd name="T69" fmla="*/ 1330 h 1472"/>
                <a:gd name="T70" fmla="*/ 1336 w 1639"/>
                <a:gd name="T71" fmla="*/ 1284 h 1472"/>
                <a:gd name="T72" fmla="*/ 1381 w 1639"/>
                <a:gd name="T73" fmla="*/ 1244 h 1472"/>
                <a:gd name="T74" fmla="*/ 1434 w 1639"/>
                <a:gd name="T75" fmla="*/ 1195 h 1472"/>
                <a:gd name="T76" fmla="*/ 1476 w 1639"/>
                <a:gd name="T77" fmla="*/ 1136 h 1472"/>
                <a:gd name="T78" fmla="*/ 1500 w 1639"/>
                <a:gd name="T79" fmla="*/ 1109 h 1472"/>
                <a:gd name="T80" fmla="*/ 1540 w 1639"/>
                <a:gd name="T81" fmla="*/ 1035 h 1472"/>
                <a:gd name="T82" fmla="*/ 1561 w 1639"/>
                <a:gd name="T83" fmla="*/ 992 h 1472"/>
                <a:gd name="T84" fmla="*/ 1588 w 1639"/>
                <a:gd name="T85" fmla="*/ 926 h 1472"/>
                <a:gd name="T86" fmla="*/ 1603 w 1639"/>
                <a:gd name="T87" fmla="*/ 881 h 1472"/>
                <a:gd name="T88" fmla="*/ 1623 w 1639"/>
                <a:gd name="T89" fmla="*/ 812 h 1472"/>
                <a:gd name="T90" fmla="*/ 1630 w 1639"/>
                <a:gd name="T91" fmla="*/ 740 h 1472"/>
                <a:gd name="T92" fmla="*/ 1638 w 1639"/>
                <a:gd name="T93" fmla="*/ 692 h 1472"/>
                <a:gd name="T94" fmla="*/ 1634 w 1639"/>
                <a:gd name="T95" fmla="*/ 620 h 1472"/>
                <a:gd name="T96" fmla="*/ 1636 w 1639"/>
                <a:gd name="T97" fmla="*/ 584 h 1472"/>
                <a:gd name="T98" fmla="*/ 1621 w 1639"/>
                <a:gd name="T99" fmla="*/ 502 h 1472"/>
                <a:gd name="T100" fmla="*/ 1611 w 1639"/>
                <a:gd name="T101" fmla="*/ 455 h 1472"/>
                <a:gd name="T102" fmla="*/ 1594 w 1639"/>
                <a:gd name="T103" fmla="*/ 385 h 1472"/>
                <a:gd name="T104" fmla="*/ 1564 w 1639"/>
                <a:gd name="T105" fmla="*/ 319 h 1472"/>
                <a:gd name="T106" fmla="*/ 1543 w 1639"/>
                <a:gd name="T107" fmla="*/ 276 h 1472"/>
                <a:gd name="T108" fmla="*/ 1517 w 1639"/>
                <a:gd name="T109" fmla="*/ 222 h 1472"/>
                <a:gd name="T110" fmla="*/ 1473 w 1639"/>
                <a:gd name="T111" fmla="*/ 165 h 1472"/>
                <a:gd name="T112" fmla="*/ 1419 w 1639"/>
                <a:gd name="T113" fmla="*/ 100 h 1472"/>
                <a:gd name="T114" fmla="*/ 1386 w 1639"/>
                <a:gd name="T115" fmla="*/ 66 h 1472"/>
                <a:gd name="T116" fmla="*/ 1334 w 1639"/>
                <a:gd name="T117" fmla="*/ 15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39" h="1472">
                  <a:moveTo>
                    <a:pt x="111" y="249"/>
                  </a:moveTo>
                  <a:cubicBezTo>
                    <a:pt x="113" y="246"/>
                    <a:pt x="115" y="242"/>
                    <a:pt x="117" y="239"/>
                  </a:cubicBezTo>
                  <a:cubicBezTo>
                    <a:pt x="113" y="237"/>
                    <a:pt x="113" y="237"/>
                    <a:pt x="113" y="237"/>
                  </a:cubicBezTo>
                  <a:cubicBezTo>
                    <a:pt x="111" y="240"/>
                    <a:pt x="109" y="244"/>
                    <a:pt x="107" y="247"/>
                  </a:cubicBezTo>
                  <a:cubicBezTo>
                    <a:pt x="111" y="249"/>
                    <a:pt x="111" y="249"/>
                    <a:pt x="111" y="249"/>
                  </a:cubicBezTo>
                  <a:moveTo>
                    <a:pt x="99" y="270"/>
                  </a:moveTo>
                  <a:cubicBezTo>
                    <a:pt x="101" y="267"/>
                    <a:pt x="103" y="263"/>
                    <a:pt x="105" y="260"/>
                  </a:cubicBezTo>
                  <a:cubicBezTo>
                    <a:pt x="101" y="258"/>
                    <a:pt x="101" y="258"/>
                    <a:pt x="101" y="258"/>
                  </a:cubicBezTo>
                  <a:cubicBezTo>
                    <a:pt x="99" y="261"/>
                    <a:pt x="97" y="265"/>
                    <a:pt x="96" y="268"/>
                  </a:cubicBezTo>
                  <a:cubicBezTo>
                    <a:pt x="99" y="270"/>
                    <a:pt x="99" y="270"/>
                    <a:pt x="99" y="270"/>
                  </a:cubicBezTo>
                  <a:moveTo>
                    <a:pt x="88" y="292"/>
                  </a:moveTo>
                  <a:cubicBezTo>
                    <a:pt x="90" y="288"/>
                    <a:pt x="92" y="284"/>
                    <a:pt x="93" y="281"/>
                  </a:cubicBezTo>
                  <a:cubicBezTo>
                    <a:pt x="90" y="279"/>
                    <a:pt x="90" y="279"/>
                    <a:pt x="90" y="279"/>
                  </a:cubicBezTo>
                  <a:cubicBezTo>
                    <a:pt x="88" y="283"/>
                    <a:pt x="86" y="286"/>
                    <a:pt x="85" y="290"/>
                  </a:cubicBezTo>
                  <a:cubicBezTo>
                    <a:pt x="88" y="292"/>
                    <a:pt x="88" y="292"/>
                    <a:pt x="88" y="292"/>
                  </a:cubicBezTo>
                  <a:moveTo>
                    <a:pt x="78" y="313"/>
                  </a:moveTo>
                  <a:cubicBezTo>
                    <a:pt x="79" y="309"/>
                    <a:pt x="81" y="306"/>
                    <a:pt x="83" y="302"/>
                  </a:cubicBezTo>
                  <a:cubicBezTo>
                    <a:pt x="79" y="301"/>
                    <a:pt x="79" y="301"/>
                    <a:pt x="79" y="301"/>
                  </a:cubicBezTo>
                  <a:cubicBezTo>
                    <a:pt x="78" y="304"/>
                    <a:pt x="76" y="308"/>
                    <a:pt x="74" y="311"/>
                  </a:cubicBezTo>
                  <a:cubicBezTo>
                    <a:pt x="78" y="313"/>
                    <a:pt x="78" y="313"/>
                    <a:pt x="78" y="313"/>
                  </a:cubicBezTo>
                  <a:moveTo>
                    <a:pt x="68" y="335"/>
                  </a:moveTo>
                  <a:cubicBezTo>
                    <a:pt x="70" y="331"/>
                    <a:pt x="71" y="328"/>
                    <a:pt x="73" y="324"/>
                  </a:cubicBezTo>
                  <a:cubicBezTo>
                    <a:pt x="69" y="322"/>
                    <a:pt x="69" y="322"/>
                    <a:pt x="69" y="322"/>
                  </a:cubicBezTo>
                  <a:cubicBezTo>
                    <a:pt x="68" y="326"/>
                    <a:pt x="66" y="330"/>
                    <a:pt x="64" y="333"/>
                  </a:cubicBezTo>
                  <a:cubicBezTo>
                    <a:pt x="68" y="335"/>
                    <a:pt x="68" y="335"/>
                    <a:pt x="68" y="335"/>
                  </a:cubicBezTo>
                  <a:cubicBezTo>
                    <a:pt x="68" y="335"/>
                    <a:pt x="68" y="335"/>
                    <a:pt x="68" y="335"/>
                  </a:cubicBezTo>
                  <a:moveTo>
                    <a:pt x="59" y="357"/>
                  </a:moveTo>
                  <a:cubicBezTo>
                    <a:pt x="61" y="353"/>
                    <a:pt x="62" y="350"/>
                    <a:pt x="64" y="346"/>
                  </a:cubicBezTo>
                  <a:cubicBezTo>
                    <a:pt x="60" y="344"/>
                    <a:pt x="60" y="344"/>
                    <a:pt x="60" y="344"/>
                  </a:cubicBezTo>
                  <a:cubicBezTo>
                    <a:pt x="58" y="348"/>
                    <a:pt x="57" y="352"/>
                    <a:pt x="55" y="356"/>
                  </a:cubicBezTo>
                  <a:cubicBezTo>
                    <a:pt x="59" y="357"/>
                    <a:pt x="59" y="357"/>
                    <a:pt x="59" y="357"/>
                  </a:cubicBezTo>
                  <a:moveTo>
                    <a:pt x="51" y="380"/>
                  </a:moveTo>
                  <a:cubicBezTo>
                    <a:pt x="52" y="376"/>
                    <a:pt x="53" y="372"/>
                    <a:pt x="55" y="368"/>
                  </a:cubicBezTo>
                  <a:cubicBezTo>
                    <a:pt x="51" y="367"/>
                    <a:pt x="51" y="367"/>
                    <a:pt x="51" y="367"/>
                  </a:cubicBezTo>
                  <a:cubicBezTo>
                    <a:pt x="50" y="371"/>
                    <a:pt x="48" y="374"/>
                    <a:pt x="47" y="378"/>
                  </a:cubicBezTo>
                  <a:cubicBezTo>
                    <a:pt x="51" y="380"/>
                    <a:pt x="51" y="380"/>
                    <a:pt x="51" y="380"/>
                  </a:cubicBezTo>
                  <a:moveTo>
                    <a:pt x="43" y="402"/>
                  </a:moveTo>
                  <a:cubicBezTo>
                    <a:pt x="44" y="398"/>
                    <a:pt x="46" y="395"/>
                    <a:pt x="47" y="391"/>
                  </a:cubicBezTo>
                  <a:cubicBezTo>
                    <a:pt x="43" y="390"/>
                    <a:pt x="43" y="390"/>
                    <a:pt x="43" y="390"/>
                  </a:cubicBezTo>
                  <a:cubicBezTo>
                    <a:pt x="42" y="393"/>
                    <a:pt x="41" y="397"/>
                    <a:pt x="39" y="401"/>
                  </a:cubicBezTo>
                  <a:cubicBezTo>
                    <a:pt x="43" y="402"/>
                    <a:pt x="43" y="402"/>
                    <a:pt x="43" y="402"/>
                  </a:cubicBezTo>
                  <a:moveTo>
                    <a:pt x="36" y="425"/>
                  </a:moveTo>
                  <a:cubicBezTo>
                    <a:pt x="37" y="421"/>
                    <a:pt x="38" y="417"/>
                    <a:pt x="40" y="414"/>
                  </a:cubicBezTo>
                  <a:cubicBezTo>
                    <a:pt x="36" y="412"/>
                    <a:pt x="36" y="412"/>
                    <a:pt x="36" y="412"/>
                  </a:cubicBezTo>
                  <a:cubicBezTo>
                    <a:pt x="35" y="416"/>
                    <a:pt x="33" y="420"/>
                    <a:pt x="32" y="424"/>
                  </a:cubicBezTo>
                  <a:cubicBezTo>
                    <a:pt x="36" y="425"/>
                    <a:pt x="36" y="425"/>
                    <a:pt x="36" y="425"/>
                  </a:cubicBezTo>
                  <a:moveTo>
                    <a:pt x="30" y="448"/>
                  </a:moveTo>
                  <a:cubicBezTo>
                    <a:pt x="31" y="444"/>
                    <a:pt x="32" y="440"/>
                    <a:pt x="33" y="437"/>
                  </a:cubicBezTo>
                  <a:cubicBezTo>
                    <a:pt x="29" y="435"/>
                    <a:pt x="29" y="435"/>
                    <a:pt x="29" y="435"/>
                  </a:cubicBezTo>
                  <a:cubicBezTo>
                    <a:pt x="28" y="439"/>
                    <a:pt x="27" y="443"/>
                    <a:pt x="26" y="447"/>
                  </a:cubicBezTo>
                  <a:cubicBezTo>
                    <a:pt x="30" y="448"/>
                    <a:pt x="30" y="448"/>
                    <a:pt x="30" y="448"/>
                  </a:cubicBezTo>
                  <a:cubicBezTo>
                    <a:pt x="30" y="448"/>
                    <a:pt x="30" y="448"/>
                    <a:pt x="30" y="448"/>
                  </a:cubicBezTo>
                  <a:moveTo>
                    <a:pt x="24" y="471"/>
                  </a:moveTo>
                  <a:cubicBezTo>
                    <a:pt x="25" y="467"/>
                    <a:pt x="26" y="464"/>
                    <a:pt x="27" y="460"/>
                  </a:cubicBezTo>
                  <a:cubicBezTo>
                    <a:pt x="23" y="459"/>
                    <a:pt x="23" y="459"/>
                    <a:pt x="23" y="459"/>
                  </a:cubicBezTo>
                  <a:cubicBezTo>
                    <a:pt x="22" y="463"/>
                    <a:pt x="21" y="467"/>
                    <a:pt x="20" y="470"/>
                  </a:cubicBezTo>
                  <a:cubicBezTo>
                    <a:pt x="24" y="471"/>
                    <a:pt x="24" y="471"/>
                    <a:pt x="24" y="471"/>
                  </a:cubicBezTo>
                  <a:cubicBezTo>
                    <a:pt x="24" y="471"/>
                    <a:pt x="24" y="471"/>
                    <a:pt x="24" y="471"/>
                  </a:cubicBezTo>
                  <a:moveTo>
                    <a:pt x="19" y="495"/>
                  </a:moveTo>
                  <a:cubicBezTo>
                    <a:pt x="20" y="491"/>
                    <a:pt x="21" y="487"/>
                    <a:pt x="22" y="483"/>
                  </a:cubicBezTo>
                  <a:cubicBezTo>
                    <a:pt x="18" y="482"/>
                    <a:pt x="18" y="482"/>
                    <a:pt x="18" y="482"/>
                  </a:cubicBezTo>
                  <a:cubicBezTo>
                    <a:pt x="17" y="486"/>
                    <a:pt x="16" y="490"/>
                    <a:pt x="15" y="494"/>
                  </a:cubicBezTo>
                  <a:cubicBezTo>
                    <a:pt x="19" y="495"/>
                    <a:pt x="19" y="495"/>
                    <a:pt x="19" y="495"/>
                  </a:cubicBezTo>
                  <a:moveTo>
                    <a:pt x="15" y="518"/>
                  </a:moveTo>
                  <a:cubicBezTo>
                    <a:pt x="15" y="514"/>
                    <a:pt x="16" y="510"/>
                    <a:pt x="17" y="506"/>
                  </a:cubicBezTo>
                  <a:cubicBezTo>
                    <a:pt x="13" y="506"/>
                    <a:pt x="13" y="506"/>
                    <a:pt x="13" y="506"/>
                  </a:cubicBezTo>
                  <a:cubicBezTo>
                    <a:pt x="12" y="510"/>
                    <a:pt x="12" y="514"/>
                    <a:pt x="11" y="518"/>
                  </a:cubicBezTo>
                  <a:cubicBezTo>
                    <a:pt x="15" y="518"/>
                    <a:pt x="15" y="518"/>
                    <a:pt x="15" y="518"/>
                  </a:cubicBezTo>
                  <a:moveTo>
                    <a:pt x="11" y="542"/>
                  </a:moveTo>
                  <a:cubicBezTo>
                    <a:pt x="12" y="538"/>
                    <a:pt x="12" y="534"/>
                    <a:pt x="13" y="530"/>
                  </a:cubicBezTo>
                  <a:cubicBezTo>
                    <a:pt x="9" y="529"/>
                    <a:pt x="9" y="529"/>
                    <a:pt x="9" y="529"/>
                  </a:cubicBezTo>
                  <a:cubicBezTo>
                    <a:pt x="8" y="533"/>
                    <a:pt x="8" y="537"/>
                    <a:pt x="7" y="541"/>
                  </a:cubicBezTo>
                  <a:cubicBezTo>
                    <a:pt x="11" y="542"/>
                    <a:pt x="11" y="542"/>
                    <a:pt x="11" y="542"/>
                  </a:cubicBezTo>
                  <a:moveTo>
                    <a:pt x="8" y="566"/>
                  </a:moveTo>
                  <a:cubicBezTo>
                    <a:pt x="9" y="562"/>
                    <a:pt x="9" y="558"/>
                    <a:pt x="10" y="554"/>
                  </a:cubicBezTo>
                  <a:cubicBezTo>
                    <a:pt x="6" y="553"/>
                    <a:pt x="6" y="553"/>
                    <a:pt x="6" y="553"/>
                  </a:cubicBezTo>
                  <a:cubicBezTo>
                    <a:pt x="5" y="557"/>
                    <a:pt x="5" y="561"/>
                    <a:pt x="4" y="565"/>
                  </a:cubicBezTo>
                  <a:cubicBezTo>
                    <a:pt x="8" y="566"/>
                    <a:pt x="8" y="566"/>
                    <a:pt x="8" y="566"/>
                  </a:cubicBezTo>
                  <a:moveTo>
                    <a:pt x="6" y="589"/>
                  </a:moveTo>
                  <a:cubicBezTo>
                    <a:pt x="6" y="585"/>
                    <a:pt x="7" y="582"/>
                    <a:pt x="7" y="578"/>
                  </a:cubicBezTo>
                  <a:cubicBezTo>
                    <a:pt x="3" y="577"/>
                    <a:pt x="3" y="577"/>
                    <a:pt x="3" y="577"/>
                  </a:cubicBezTo>
                  <a:cubicBezTo>
                    <a:pt x="3" y="581"/>
                    <a:pt x="3" y="585"/>
                    <a:pt x="2" y="589"/>
                  </a:cubicBezTo>
                  <a:cubicBezTo>
                    <a:pt x="6" y="589"/>
                    <a:pt x="6" y="589"/>
                    <a:pt x="6" y="589"/>
                  </a:cubicBezTo>
                  <a:moveTo>
                    <a:pt x="5" y="613"/>
                  </a:moveTo>
                  <a:cubicBezTo>
                    <a:pt x="5" y="609"/>
                    <a:pt x="5" y="605"/>
                    <a:pt x="5" y="601"/>
                  </a:cubicBezTo>
                  <a:cubicBezTo>
                    <a:pt x="1" y="601"/>
                    <a:pt x="1" y="601"/>
                    <a:pt x="1" y="601"/>
                  </a:cubicBezTo>
                  <a:cubicBezTo>
                    <a:pt x="1" y="605"/>
                    <a:pt x="1" y="609"/>
                    <a:pt x="1" y="613"/>
                  </a:cubicBezTo>
                  <a:cubicBezTo>
                    <a:pt x="5" y="613"/>
                    <a:pt x="5" y="613"/>
                    <a:pt x="5" y="613"/>
                  </a:cubicBezTo>
                  <a:moveTo>
                    <a:pt x="4" y="637"/>
                  </a:moveTo>
                  <a:cubicBezTo>
                    <a:pt x="4" y="633"/>
                    <a:pt x="4" y="629"/>
                    <a:pt x="4" y="625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0" y="629"/>
                    <a:pt x="0" y="633"/>
                    <a:pt x="0" y="637"/>
                  </a:cubicBezTo>
                  <a:cubicBezTo>
                    <a:pt x="4" y="637"/>
                    <a:pt x="4" y="637"/>
                    <a:pt x="4" y="637"/>
                  </a:cubicBezTo>
                  <a:moveTo>
                    <a:pt x="4" y="661"/>
                  </a:moveTo>
                  <a:cubicBezTo>
                    <a:pt x="4" y="658"/>
                    <a:pt x="4" y="655"/>
                    <a:pt x="4" y="652"/>
                  </a:cubicBezTo>
                  <a:cubicBezTo>
                    <a:pt x="4" y="651"/>
                    <a:pt x="4" y="650"/>
                    <a:pt x="4" y="649"/>
                  </a:cubicBezTo>
                  <a:cubicBezTo>
                    <a:pt x="0" y="649"/>
                    <a:pt x="0" y="649"/>
                    <a:pt x="0" y="649"/>
                  </a:cubicBezTo>
                  <a:cubicBezTo>
                    <a:pt x="0" y="650"/>
                    <a:pt x="0" y="651"/>
                    <a:pt x="0" y="652"/>
                  </a:cubicBezTo>
                  <a:cubicBezTo>
                    <a:pt x="0" y="655"/>
                    <a:pt x="0" y="658"/>
                    <a:pt x="0" y="661"/>
                  </a:cubicBezTo>
                  <a:cubicBezTo>
                    <a:pt x="4" y="661"/>
                    <a:pt x="4" y="661"/>
                    <a:pt x="4" y="661"/>
                  </a:cubicBezTo>
                  <a:moveTo>
                    <a:pt x="4" y="685"/>
                  </a:moveTo>
                  <a:cubicBezTo>
                    <a:pt x="4" y="681"/>
                    <a:pt x="4" y="677"/>
                    <a:pt x="4" y="673"/>
                  </a:cubicBezTo>
                  <a:cubicBezTo>
                    <a:pt x="0" y="673"/>
                    <a:pt x="0" y="673"/>
                    <a:pt x="0" y="673"/>
                  </a:cubicBezTo>
                  <a:cubicBezTo>
                    <a:pt x="0" y="677"/>
                    <a:pt x="0" y="681"/>
                    <a:pt x="0" y="685"/>
                  </a:cubicBezTo>
                  <a:cubicBezTo>
                    <a:pt x="4" y="685"/>
                    <a:pt x="4" y="685"/>
                    <a:pt x="4" y="685"/>
                  </a:cubicBezTo>
                  <a:moveTo>
                    <a:pt x="6" y="709"/>
                  </a:moveTo>
                  <a:cubicBezTo>
                    <a:pt x="6" y="705"/>
                    <a:pt x="5" y="701"/>
                    <a:pt x="5" y="697"/>
                  </a:cubicBezTo>
                  <a:cubicBezTo>
                    <a:pt x="1" y="697"/>
                    <a:pt x="1" y="697"/>
                    <a:pt x="1" y="697"/>
                  </a:cubicBezTo>
                  <a:cubicBezTo>
                    <a:pt x="1" y="701"/>
                    <a:pt x="2" y="705"/>
                    <a:pt x="2" y="709"/>
                  </a:cubicBezTo>
                  <a:cubicBezTo>
                    <a:pt x="6" y="709"/>
                    <a:pt x="6" y="709"/>
                    <a:pt x="6" y="709"/>
                  </a:cubicBezTo>
                  <a:moveTo>
                    <a:pt x="8" y="733"/>
                  </a:moveTo>
                  <a:cubicBezTo>
                    <a:pt x="7" y="729"/>
                    <a:pt x="7" y="725"/>
                    <a:pt x="7" y="721"/>
                  </a:cubicBezTo>
                  <a:cubicBezTo>
                    <a:pt x="3" y="721"/>
                    <a:pt x="3" y="721"/>
                    <a:pt x="3" y="721"/>
                  </a:cubicBezTo>
                  <a:cubicBezTo>
                    <a:pt x="3" y="725"/>
                    <a:pt x="3" y="729"/>
                    <a:pt x="4" y="733"/>
                  </a:cubicBezTo>
                  <a:cubicBezTo>
                    <a:pt x="8" y="733"/>
                    <a:pt x="8" y="733"/>
                    <a:pt x="8" y="733"/>
                  </a:cubicBezTo>
                  <a:moveTo>
                    <a:pt x="11" y="757"/>
                  </a:moveTo>
                  <a:cubicBezTo>
                    <a:pt x="10" y="753"/>
                    <a:pt x="10" y="749"/>
                    <a:pt x="9" y="745"/>
                  </a:cubicBezTo>
                  <a:cubicBezTo>
                    <a:pt x="5" y="745"/>
                    <a:pt x="5" y="745"/>
                    <a:pt x="5" y="745"/>
                  </a:cubicBezTo>
                  <a:cubicBezTo>
                    <a:pt x="6" y="749"/>
                    <a:pt x="6" y="753"/>
                    <a:pt x="7" y="757"/>
                  </a:cubicBezTo>
                  <a:cubicBezTo>
                    <a:pt x="11" y="757"/>
                    <a:pt x="11" y="757"/>
                    <a:pt x="11" y="757"/>
                  </a:cubicBezTo>
                  <a:moveTo>
                    <a:pt x="14" y="780"/>
                  </a:moveTo>
                  <a:cubicBezTo>
                    <a:pt x="13" y="776"/>
                    <a:pt x="13" y="772"/>
                    <a:pt x="12" y="768"/>
                  </a:cubicBezTo>
                  <a:cubicBezTo>
                    <a:pt x="8" y="769"/>
                    <a:pt x="8" y="769"/>
                    <a:pt x="8" y="769"/>
                  </a:cubicBezTo>
                  <a:cubicBezTo>
                    <a:pt x="9" y="773"/>
                    <a:pt x="9" y="777"/>
                    <a:pt x="10" y="781"/>
                  </a:cubicBezTo>
                  <a:cubicBezTo>
                    <a:pt x="14" y="780"/>
                    <a:pt x="14" y="780"/>
                    <a:pt x="14" y="780"/>
                  </a:cubicBezTo>
                  <a:cubicBezTo>
                    <a:pt x="14" y="780"/>
                    <a:pt x="14" y="780"/>
                    <a:pt x="14" y="780"/>
                  </a:cubicBezTo>
                  <a:moveTo>
                    <a:pt x="18" y="804"/>
                  </a:moveTo>
                  <a:cubicBezTo>
                    <a:pt x="17" y="800"/>
                    <a:pt x="17" y="796"/>
                    <a:pt x="16" y="792"/>
                  </a:cubicBezTo>
                  <a:cubicBezTo>
                    <a:pt x="12" y="793"/>
                    <a:pt x="12" y="793"/>
                    <a:pt x="12" y="793"/>
                  </a:cubicBezTo>
                  <a:cubicBezTo>
                    <a:pt x="13" y="797"/>
                    <a:pt x="13" y="801"/>
                    <a:pt x="14" y="805"/>
                  </a:cubicBezTo>
                  <a:cubicBezTo>
                    <a:pt x="18" y="804"/>
                    <a:pt x="18" y="804"/>
                    <a:pt x="18" y="804"/>
                  </a:cubicBezTo>
                  <a:moveTo>
                    <a:pt x="23" y="827"/>
                  </a:moveTo>
                  <a:cubicBezTo>
                    <a:pt x="22" y="823"/>
                    <a:pt x="21" y="820"/>
                    <a:pt x="20" y="816"/>
                  </a:cubicBezTo>
                  <a:cubicBezTo>
                    <a:pt x="16" y="816"/>
                    <a:pt x="16" y="816"/>
                    <a:pt x="16" y="816"/>
                  </a:cubicBezTo>
                  <a:cubicBezTo>
                    <a:pt x="17" y="820"/>
                    <a:pt x="18" y="824"/>
                    <a:pt x="19" y="828"/>
                  </a:cubicBezTo>
                  <a:cubicBezTo>
                    <a:pt x="23" y="827"/>
                    <a:pt x="23" y="827"/>
                    <a:pt x="23" y="827"/>
                  </a:cubicBezTo>
                  <a:moveTo>
                    <a:pt x="28" y="851"/>
                  </a:moveTo>
                  <a:cubicBezTo>
                    <a:pt x="27" y="847"/>
                    <a:pt x="26" y="843"/>
                    <a:pt x="25" y="839"/>
                  </a:cubicBezTo>
                  <a:cubicBezTo>
                    <a:pt x="22" y="840"/>
                    <a:pt x="22" y="840"/>
                    <a:pt x="22" y="840"/>
                  </a:cubicBezTo>
                  <a:cubicBezTo>
                    <a:pt x="22" y="844"/>
                    <a:pt x="23" y="848"/>
                    <a:pt x="24" y="852"/>
                  </a:cubicBezTo>
                  <a:cubicBezTo>
                    <a:pt x="28" y="851"/>
                    <a:pt x="28" y="851"/>
                    <a:pt x="28" y="851"/>
                  </a:cubicBezTo>
                  <a:moveTo>
                    <a:pt x="34" y="874"/>
                  </a:moveTo>
                  <a:cubicBezTo>
                    <a:pt x="33" y="870"/>
                    <a:pt x="32" y="866"/>
                    <a:pt x="31" y="862"/>
                  </a:cubicBezTo>
                  <a:cubicBezTo>
                    <a:pt x="27" y="863"/>
                    <a:pt x="27" y="863"/>
                    <a:pt x="27" y="863"/>
                  </a:cubicBezTo>
                  <a:cubicBezTo>
                    <a:pt x="28" y="867"/>
                    <a:pt x="29" y="871"/>
                    <a:pt x="31" y="875"/>
                  </a:cubicBezTo>
                  <a:cubicBezTo>
                    <a:pt x="34" y="874"/>
                    <a:pt x="34" y="874"/>
                    <a:pt x="34" y="874"/>
                  </a:cubicBezTo>
                  <a:moveTo>
                    <a:pt x="41" y="897"/>
                  </a:moveTo>
                  <a:cubicBezTo>
                    <a:pt x="40" y="893"/>
                    <a:pt x="39" y="889"/>
                    <a:pt x="38" y="885"/>
                  </a:cubicBezTo>
                  <a:cubicBezTo>
                    <a:pt x="34" y="886"/>
                    <a:pt x="34" y="886"/>
                    <a:pt x="34" y="886"/>
                  </a:cubicBezTo>
                  <a:cubicBezTo>
                    <a:pt x="35" y="890"/>
                    <a:pt x="36" y="894"/>
                    <a:pt x="37" y="898"/>
                  </a:cubicBezTo>
                  <a:cubicBezTo>
                    <a:pt x="41" y="897"/>
                    <a:pt x="41" y="897"/>
                    <a:pt x="41" y="897"/>
                  </a:cubicBezTo>
                  <a:moveTo>
                    <a:pt x="49" y="920"/>
                  </a:moveTo>
                  <a:cubicBezTo>
                    <a:pt x="47" y="916"/>
                    <a:pt x="46" y="912"/>
                    <a:pt x="45" y="908"/>
                  </a:cubicBezTo>
                  <a:cubicBezTo>
                    <a:pt x="41" y="909"/>
                    <a:pt x="41" y="909"/>
                    <a:pt x="41" y="909"/>
                  </a:cubicBezTo>
                  <a:cubicBezTo>
                    <a:pt x="42" y="913"/>
                    <a:pt x="44" y="917"/>
                    <a:pt x="45" y="921"/>
                  </a:cubicBezTo>
                  <a:cubicBezTo>
                    <a:pt x="49" y="920"/>
                    <a:pt x="49" y="920"/>
                    <a:pt x="49" y="920"/>
                  </a:cubicBezTo>
                  <a:moveTo>
                    <a:pt x="57" y="942"/>
                  </a:moveTo>
                  <a:cubicBezTo>
                    <a:pt x="55" y="938"/>
                    <a:pt x="54" y="935"/>
                    <a:pt x="53" y="931"/>
                  </a:cubicBezTo>
                  <a:cubicBezTo>
                    <a:pt x="49" y="932"/>
                    <a:pt x="49" y="932"/>
                    <a:pt x="49" y="932"/>
                  </a:cubicBezTo>
                  <a:cubicBezTo>
                    <a:pt x="50" y="936"/>
                    <a:pt x="52" y="940"/>
                    <a:pt x="53" y="943"/>
                  </a:cubicBezTo>
                  <a:cubicBezTo>
                    <a:pt x="57" y="942"/>
                    <a:pt x="57" y="942"/>
                    <a:pt x="57" y="942"/>
                  </a:cubicBezTo>
                  <a:moveTo>
                    <a:pt x="66" y="964"/>
                  </a:moveTo>
                  <a:cubicBezTo>
                    <a:pt x="64" y="961"/>
                    <a:pt x="63" y="957"/>
                    <a:pt x="61" y="953"/>
                  </a:cubicBezTo>
                  <a:cubicBezTo>
                    <a:pt x="57" y="955"/>
                    <a:pt x="57" y="955"/>
                    <a:pt x="57" y="955"/>
                  </a:cubicBezTo>
                  <a:cubicBezTo>
                    <a:pt x="59" y="958"/>
                    <a:pt x="60" y="962"/>
                    <a:pt x="62" y="966"/>
                  </a:cubicBezTo>
                  <a:cubicBezTo>
                    <a:pt x="66" y="964"/>
                    <a:pt x="66" y="964"/>
                    <a:pt x="66" y="964"/>
                  </a:cubicBezTo>
                  <a:moveTo>
                    <a:pt x="75" y="986"/>
                  </a:moveTo>
                  <a:cubicBezTo>
                    <a:pt x="74" y="983"/>
                    <a:pt x="72" y="979"/>
                    <a:pt x="70" y="975"/>
                  </a:cubicBezTo>
                  <a:cubicBezTo>
                    <a:pt x="67" y="977"/>
                    <a:pt x="67" y="977"/>
                    <a:pt x="67" y="977"/>
                  </a:cubicBezTo>
                  <a:cubicBezTo>
                    <a:pt x="68" y="981"/>
                    <a:pt x="70" y="984"/>
                    <a:pt x="72" y="988"/>
                  </a:cubicBezTo>
                  <a:cubicBezTo>
                    <a:pt x="75" y="986"/>
                    <a:pt x="75" y="986"/>
                    <a:pt x="75" y="986"/>
                  </a:cubicBezTo>
                  <a:moveTo>
                    <a:pt x="85" y="1008"/>
                  </a:moveTo>
                  <a:cubicBezTo>
                    <a:pt x="84" y="1004"/>
                    <a:pt x="82" y="1001"/>
                    <a:pt x="80" y="997"/>
                  </a:cubicBezTo>
                  <a:cubicBezTo>
                    <a:pt x="77" y="999"/>
                    <a:pt x="77" y="999"/>
                    <a:pt x="77" y="999"/>
                  </a:cubicBezTo>
                  <a:cubicBezTo>
                    <a:pt x="78" y="1003"/>
                    <a:pt x="80" y="1006"/>
                    <a:pt x="82" y="1010"/>
                  </a:cubicBezTo>
                  <a:cubicBezTo>
                    <a:pt x="85" y="1008"/>
                    <a:pt x="85" y="1008"/>
                    <a:pt x="85" y="1008"/>
                  </a:cubicBezTo>
                  <a:cubicBezTo>
                    <a:pt x="85" y="1008"/>
                    <a:pt x="85" y="1008"/>
                    <a:pt x="85" y="1008"/>
                  </a:cubicBezTo>
                  <a:moveTo>
                    <a:pt x="96" y="1029"/>
                  </a:moveTo>
                  <a:cubicBezTo>
                    <a:pt x="94" y="1026"/>
                    <a:pt x="92" y="1022"/>
                    <a:pt x="91" y="1019"/>
                  </a:cubicBezTo>
                  <a:cubicBezTo>
                    <a:pt x="87" y="1021"/>
                    <a:pt x="87" y="1021"/>
                    <a:pt x="87" y="1021"/>
                  </a:cubicBezTo>
                  <a:cubicBezTo>
                    <a:pt x="89" y="1024"/>
                    <a:pt x="91" y="1028"/>
                    <a:pt x="92" y="1031"/>
                  </a:cubicBezTo>
                  <a:cubicBezTo>
                    <a:pt x="96" y="1029"/>
                    <a:pt x="96" y="1029"/>
                    <a:pt x="96" y="1029"/>
                  </a:cubicBezTo>
                  <a:moveTo>
                    <a:pt x="107" y="1051"/>
                  </a:moveTo>
                  <a:cubicBezTo>
                    <a:pt x="105" y="1047"/>
                    <a:pt x="104" y="1044"/>
                    <a:pt x="102" y="1040"/>
                  </a:cubicBezTo>
                  <a:cubicBezTo>
                    <a:pt x="98" y="1042"/>
                    <a:pt x="98" y="1042"/>
                    <a:pt x="98" y="1042"/>
                  </a:cubicBezTo>
                  <a:cubicBezTo>
                    <a:pt x="100" y="1046"/>
                    <a:pt x="102" y="1049"/>
                    <a:pt x="104" y="1053"/>
                  </a:cubicBezTo>
                  <a:cubicBezTo>
                    <a:pt x="107" y="1051"/>
                    <a:pt x="107" y="1051"/>
                    <a:pt x="107" y="1051"/>
                  </a:cubicBezTo>
                  <a:moveTo>
                    <a:pt x="119" y="1071"/>
                  </a:moveTo>
                  <a:cubicBezTo>
                    <a:pt x="117" y="1068"/>
                    <a:pt x="115" y="1064"/>
                    <a:pt x="113" y="1061"/>
                  </a:cubicBezTo>
                  <a:cubicBezTo>
                    <a:pt x="110" y="1063"/>
                    <a:pt x="110" y="1063"/>
                    <a:pt x="110" y="1063"/>
                  </a:cubicBezTo>
                  <a:cubicBezTo>
                    <a:pt x="112" y="1066"/>
                    <a:pt x="114" y="1070"/>
                    <a:pt x="116" y="1073"/>
                  </a:cubicBezTo>
                  <a:cubicBezTo>
                    <a:pt x="119" y="1071"/>
                    <a:pt x="119" y="1071"/>
                    <a:pt x="119" y="1071"/>
                  </a:cubicBezTo>
                  <a:cubicBezTo>
                    <a:pt x="119" y="1071"/>
                    <a:pt x="119" y="1071"/>
                    <a:pt x="119" y="1071"/>
                  </a:cubicBezTo>
                  <a:moveTo>
                    <a:pt x="132" y="1092"/>
                  </a:moveTo>
                  <a:cubicBezTo>
                    <a:pt x="130" y="1088"/>
                    <a:pt x="128" y="1085"/>
                    <a:pt x="126" y="1082"/>
                  </a:cubicBezTo>
                  <a:cubicBezTo>
                    <a:pt x="122" y="1084"/>
                    <a:pt x="122" y="1084"/>
                    <a:pt x="122" y="1084"/>
                  </a:cubicBezTo>
                  <a:cubicBezTo>
                    <a:pt x="124" y="1087"/>
                    <a:pt x="126" y="1091"/>
                    <a:pt x="129" y="1094"/>
                  </a:cubicBezTo>
                  <a:cubicBezTo>
                    <a:pt x="132" y="1092"/>
                    <a:pt x="132" y="1092"/>
                    <a:pt x="132" y="1092"/>
                  </a:cubicBezTo>
                  <a:moveTo>
                    <a:pt x="145" y="1112"/>
                  </a:moveTo>
                  <a:cubicBezTo>
                    <a:pt x="143" y="1108"/>
                    <a:pt x="141" y="1105"/>
                    <a:pt x="138" y="1102"/>
                  </a:cubicBezTo>
                  <a:cubicBezTo>
                    <a:pt x="135" y="1104"/>
                    <a:pt x="135" y="1104"/>
                    <a:pt x="135" y="1104"/>
                  </a:cubicBezTo>
                  <a:cubicBezTo>
                    <a:pt x="137" y="1107"/>
                    <a:pt x="140" y="1111"/>
                    <a:pt x="142" y="1114"/>
                  </a:cubicBezTo>
                  <a:cubicBezTo>
                    <a:pt x="145" y="1112"/>
                    <a:pt x="145" y="1112"/>
                    <a:pt x="145" y="1112"/>
                  </a:cubicBezTo>
                  <a:moveTo>
                    <a:pt x="159" y="1131"/>
                  </a:moveTo>
                  <a:cubicBezTo>
                    <a:pt x="157" y="1128"/>
                    <a:pt x="154" y="1125"/>
                    <a:pt x="152" y="1122"/>
                  </a:cubicBezTo>
                  <a:cubicBezTo>
                    <a:pt x="149" y="1124"/>
                    <a:pt x="149" y="1124"/>
                    <a:pt x="149" y="1124"/>
                  </a:cubicBezTo>
                  <a:cubicBezTo>
                    <a:pt x="151" y="1127"/>
                    <a:pt x="153" y="1130"/>
                    <a:pt x="156" y="1134"/>
                  </a:cubicBezTo>
                  <a:cubicBezTo>
                    <a:pt x="159" y="1131"/>
                    <a:pt x="159" y="1131"/>
                    <a:pt x="159" y="1131"/>
                  </a:cubicBezTo>
                  <a:moveTo>
                    <a:pt x="173" y="1151"/>
                  </a:moveTo>
                  <a:cubicBezTo>
                    <a:pt x="171" y="1147"/>
                    <a:pt x="168" y="1144"/>
                    <a:pt x="166" y="1141"/>
                  </a:cubicBezTo>
                  <a:cubicBezTo>
                    <a:pt x="163" y="1143"/>
                    <a:pt x="163" y="1143"/>
                    <a:pt x="163" y="1143"/>
                  </a:cubicBezTo>
                  <a:cubicBezTo>
                    <a:pt x="165" y="1147"/>
                    <a:pt x="168" y="1150"/>
                    <a:pt x="170" y="1153"/>
                  </a:cubicBezTo>
                  <a:cubicBezTo>
                    <a:pt x="173" y="1151"/>
                    <a:pt x="173" y="1151"/>
                    <a:pt x="173" y="1151"/>
                  </a:cubicBezTo>
                  <a:moveTo>
                    <a:pt x="188" y="1169"/>
                  </a:moveTo>
                  <a:cubicBezTo>
                    <a:pt x="186" y="1166"/>
                    <a:pt x="183" y="1163"/>
                    <a:pt x="181" y="1160"/>
                  </a:cubicBezTo>
                  <a:cubicBezTo>
                    <a:pt x="178" y="1163"/>
                    <a:pt x="178" y="1163"/>
                    <a:pt x="178" y="1163"/>
                  </a:cubicBezTo>
                  <a:cubicBezTo>
                    <a:pt x="180" y="1166"/>
                    <a:pt x="183" y="1169"/>
                    <a:pt x="185" y="1172"/>
                  </a:cubicBezTo>
                  <a:cubicBezTo>
                    <a:pt x="188" y="1169"/>
                    <a:pt x="188" y="1169"/>
                    <a:pt x="188" y="1169"/>
                  </a:cubicBezTo>
                  <a:cubicBezTo>
                    <a:pt x="188" y="1169"/>
                    <a:pt x="188" y="1169"/>
                    <a:pt x="188" y="1169"/>
                  </a:cubicBezTo>
                  <a:moveTo>
                    <a:pt x="204" y="1188"/>
                  </a:moveTo>
                  <a:cubicBezTo>
                    <a:pt x="201" y="1185"/>
                    <a:pt x="198" y="1182"/>
                    <a:pt x="196" y="1179"/>
                  </a:cubicBezTo>
                  <a:cubicBezTo>
                    <a:pt x="193" y="1181"/>
                    <a:pt x="193" y="1181"/>
                    <a:pt x="193" y="1181"/>
                  </a:cubicBezTo>
                  <a:cubicBezTo>
                    <a:pt x="195" y="1184"/>
                    <a:pt x="198" y="1187"/>
                    <a:pt x="201" y="1190"/>
                  </a:cubicBezTo>
                  <a:cubicBezTo>
                    <a:pt x="204" y="1188"/>
                    <a:pt x="204" y="1188"/>
                    <a:pt x="204" y="1188"/>
                  </a:cubicBezTo>
                  <a:moveTo>
                    <a:pt x="220" y="1206"/>
                  </a:moveTo>
                  <a:cubicBezTo>
                    <a:pt x="217" y="1203"/>
                    <a:pt x="214" y="1200"/>
                    <a:pt x="212" y="1197"/>
                  </a:cubicBezTo>
                  <a:cubicBezTo>
                    <a:pt x="209" y="1199"/>
                    <a:pt x="209" y="1199"/>
                    <a:pt x="209" y="1199"/>
                  </a:cubicBezTo>
                  <a:cubicBezTo>
                    <a:pt x="211" y="1202"/>
                    <a:pt x="214" y="1205"/>
                    <a:pt x="217" y="1208"/>
                  </a:cubicBezTo>
                  <a:cubicBezTo>
                    <a:pt x="220" y="1206"/>
                    <a:pt x="220" y="1206"/>
                    <a:pt x="220" y="1206"/>
                  </a:cubicBezTo>
                  <a:moveTo>
                    <a:pt x="236" y="1223"/>
                  </a:moveTo>
                  <a:cubicBezTo>
                    <a:pt x="233" y="1220"/>
                    <a:pt x="231" y="1217"/>
                    <a:pt x="228" y="1214"/>
                  </a:cubicBezTo>
                  <a:cubicBezTo>
                    <a:pt x="225" y="1217"/>
                    <a:pt x="225" y="1217"/>
                    <a:pt x="225" y="1217"/>
                  </a:cubicBezTo>
                  <a:cubicBezTo>
                    <a:pt x="228" y="1220"/>
                    <a:pt x="231" y="1223"/>
                    <a:pt x="233" y="1226"/>
                  </a:cubicBezTo>
                  <a:cubicBezTo>
                    <a:pt x="236" y="1223"/>
                    <a:pt x="236" y="1223"/>
                    <a:pt x="236" y="1223"/>
                  </a:cubicBezTo>
                  <a:moveTo>
                    <a:pt x="253" y="1240"/>
                  </a:moveTo>
                  <a:cubicBezTo>
                    <a:pt x="250" y="1237"/>
                    <a:pt x="248" y="1234"/>
                    <a:pt x="245" y="1232"/>
                  </a:cubicBezTo>
                  <a:cubicBezTo>
                    <a:pt x="242" y="1234"/>
                    <a:pt x="242" y="1234"/>
                    <a:pt x="242" y="1234"/>
                  </a:cubicBezTo>
                  <a:cubicBezTo>
                    <a:pt x="245" y="1237"/>
                    <a:pt x="248" y="1240"/>
                    <a:pt x="251" y="1243"/>
                  </a:cubicBezTo>
                  <a:cubicBezTo>
                    <a:pt x="253" y="1240"/>
                    <a:pt x="253" y="1240"/>
                    <a:pt x="253" y="1240"/>
                  </a:cubicBezTo>
                  <a:moveTo>
                    <a:pt x="271" y="1256"/>
                  </a:moveTo>
                  <a:cubicBezTo>
                    <a:pt x="268" y="1254"/>
                    <a:pt x="265" y="1251"/>
                    <a:pt x="262" y="1248"/>
                  </a:cubicBezTo>
                  <a:cubicBezTo>
                    <a:pt x="259" y="1251"/>
                    <a:pt x="259" y="1251"/>
                    <a:pt x="259" y="1251"/>
                  </a:cubicBezTo>
                  <a:cubicBezTo>
                    <a:pt x="262" y="1254"/>
                    <a:pt x="265" y="1257"/>
                    <a:pt x="268" y="1259"/>
                  </a:cubicBezTo>
                  <a:cubicBezTo>
                    <a:pt x="271" y="1256"/>
                    <a:pt x="271" y="1256"/>
                    <a:pt x="271" y="1256"/>
                  </a:cubicBezTo>
                  <a:moveTo>
                    <a:pt x="289" y="1272"/>
                  </a:moveTo>
                  <a:cubicBezTo>
                    <a:pt x="286" y="1270"/>
                    <a:pt x="283" y="1267"/>
                    <a:pt x="280" y="1264"/>
                  </a:cubicBezTo>
                  <a:cubicBezTo>
                    <a:pt x="277" y="1267"/>
                    <a:pt x="277" y="1267"/>
                    <a:pt x="277" y="1267"/>
                  </a:cubicBezTo>
                  <a:cubicBezTo>
                    <a:pt x="280" y="1270"/>
                    <a:pt x="283" y="1273"/>
                    <a:pt x="286" y="1275"/>
                  </a:cubicBezTo>
                  <a:cubicBezTo>
                    <a:pt x="289" y="1272"/>
                    <a:pt x="289" y="1272"/>
                    <a:pt x="289" y="1272"/>
                  </a:cubicBezTo>
                  <a:cubicBezTo>
                    <a:pt x="289" y="1272"/>
                    <a:pt x="289" y="1272"/>
                    <a:pt x="289" y="1272"/>
                  </a:cubicBezTo>
                  <a:moveTo>
                    <a:pt x="307" y="1287"/>
                  </a:moveTo>
                  <a:cubicBezTo>
                    <a:pt x="304" y="1285"/>
                    <a:pt x="301" y="1282"/>
                    <a:pt x="298" y="1280"/>
                  </a:cubicBezTo>
                  <a:cubicBezTo>
                    <a:pt x="296" y="1283"/>
                    <a:pt x="296" y="1283"/>
                    <a:pt x="296" y="1283"/>
                  </a:cubicBezTo>
                  <a:cubicBezTo>
                    <a:pt x="299" y="1285"/>
                    <a:pt x="302" y="1288"/>
                    <a:pt x="305" y="1291"/>
                  </a:cubicBezTo>
                  <a:cubicBezTo>
                    <a:pt x="307" y="1287"/>
                    <a:pt x="307" y="1287"/>
                    <a:pt x="307" y="1287"/>
                  </a:cubicBezTo>
                  <a:cubicBezTo>
                    <a:pt x="307" y="1287"/>
                    <a:pt x="307" y="1287"/>
                    <a:pt x="307" y="1287"/>
                  </a:cubicBezTo>
                  <a:moveTo>
                    <a:pt x="326" y="1302"/>
                  </a:moveTo>
                  <a:cubicBezTo>
                    <a:pt x="323" y="1300"/>
                    <a:pt x="320" y="1297"/>
                    <a:pt x="317" y="1295"/>
                  </a:cubicBezTo>
                  <a:cubicBezTo>
                    <a:pt x="314" y="1298"/>
                    <a:pt x="314" y="1298"/>
                    <a:pt x="314" y="1298"/>
                  </a:cubicBezTo>
                  <a:cubicBezTo>
                    <a:pt x="317" y="1300"/>
                    <a:pt x="321" y="1303"/>
                    <a:pt x="324" y="1305"/>
                  </a:cubicBezTo>
                  <a:cubicBezTo>
                    <a:pt x="326" y="1302"/>
                    <a:pt x="326" y="1302"/>
                    <a:pt x="326" y="1302"/>
                  </a:cubicBezTo>
                  <a:moveTo>
                    <a:pt x="345" y="1316"/>
                  </a:moveTo>
                  <a:cubicBezTo>
                    <a:pt x="342" y="1314"/>
                    <a:pt x="339" y="1312"/>
                    <a:pt x="336" y="1309"/>
                  </a:cubicBezTo>
                  <a:cubicBezTo>
                    <a:pt x="333" y="1313"/>
                    <a:pt x="333" y="1313"/>
                    <a:pt x="333" y="1313"/>
                  </a:cubicBezTo>
                  <a:cubicBezTo>
                    <a:pt x="337" y="1315"/>
                    <a:pt x="340" y="1317"/>
                    <a:pt x="343" y="1320"/>
                  </a:cubicBezTo>
                  <a:cubicBezTo>
                    <a:pt x="345" y="1316"/>
                    <a:pt x="345" y="1316"/>
                    <a:pt x="345" y="1316"/>
                  </a:cubicBezTo>
                  <a:cubicBezTo>
                    <a:pt x="345" y="1316"/>
                    <a:pt x="345" y="1316"/>
                    <a:pt x="345" y="1316"/>
                  </a:cubicBezTo>
                  <a:moveTo>
                    <a:pt x="365" y="1330"/>
                  </a:moveTo>
                  <a:cubicBezTo>
                    <a:pt x="362" y="1328"/>
                    <a:pt x="359" y="1325"/>
                    <a:pt x="355" y="1323"/>
                  </a:cubicBezTo>
                  <a:cubicBezTo>
                    <a:pt x="353" y="1327"/>
                    <a:pt x="353" y="1327"/>
                    <a:pt x="353" y="1327"/>
                  </a:cubicBezTo>
                  <a:cubicBezTo>
                    <a:pt x="356" y="1329"/>
                    <a:pt x="360" y="1331"/>
                    <a:pt x="363" y="1333"/>
                  </a:cubicBezTo>
                  <a:cubicBezTo>
                    <a:pt x="365" y="1330"/>
                    <a:pt x="365" y="1330"/>
                    <a:pt x="365" y="1330"/>
                  </a:cubicBezTo>
                  <a:cubicBezTo>
                    <a:pt x="365" y="1330"/>
                    <a:pt x="365" y="1330"/>
                    <a:pt x="365" y="1330"/>
                  </a:cubicBezTo>
                  <a:moveTo>
                    <a:pt x="385" y="1343"/>
                  </a:moveTo>
                  <a:cubicBezTo>
                    <a:pt x="382" y="1341"/>
                    <a:pt x="379" y="1339"/>
                    <a:pt x="375" y="1337"/>
                  </a:cubicBezTo>
                  <a:cubicBezTo>
                    <a:pt x="373" y="1340"/>
                    <a:pt x="373" y="1340"/>
                    <a:pt x="373" y="1340"/>
                  </a:cubicBezTo>
                  <a:cubicBezTo>
                    <a:pt x="376" y="1342"/>
                    <a:pt x="380" y="1344"/>
                    <a:pt x="383" y="1346"/>
                  </a:cubicBezTo>
                  <a:cubicBezTo>
                    <a:pt x="385" y="1343"/>
                    <a:pt x="385" y="1343"/>
                    <a:pt x="385" y="1343"/>
                  </a:cubicBezTo>
                  <a:moveTo>
                    <a:pt x="406" y="1355"/>
                  </a:moveTo>
                  <a:cubicBezTo>
                    <a:pt x="402" y="1353"/>
                    <a:pt x="399" y="1351"/>
                    <a:pt x="395" y="1349"/>
                  </a:cubicBezTo>
                  <a:cubicBezTo>
                    <a:pt x="393" y="1353"/>
                    <a:pt x="393" y="1353"/>
                    <a:pt x="393" y="1353"/>
                  </a:cubicBezTo>
                  <a:cubicBezTo>
                    <a:pt x="397" y="1355"/>
                    <a:pt x="400" y="1357"/>
                    <a:pt x="404" y="1359"/>
                  </a:cubicBezTo>
                  <a:cubicBezTo>
                    <a:pt x="406" y="1355"/>
                    <a:pt x="406" y="1355"/>
                    <a:pt x="406" y="1355"/>
                  </a:cubicBezTo>
                  <a:moveTo>
                    <a:pt x="426" y="1367"/>
                  </a:moveTo>
                  <a:cubicBezTo>
                    <a:pt x="423" y="1365"/>
                    <a:pt x="419" y="1363"/>
                    <a:pt x="416" y="1361"/>
                  </a:cubicBezTo>
                  <a:cubicBezTo>
                    <a:pt x="414" y="1365"/>
                    <a:pt x="414" y="1365"/>
                    <a:pt x="414" y="1365"/>
                  </a:cubicBezTo>
                  <a:cubicBezTo>
                    <a:pt x="417" y="1367"/>
                    <a:pt x="421" y="1369"/>
                    <a:pt x="424" y="1371"/>
                  </a:cubicBezTo>
                  <a:cubicBezTo>
                    <a:pt x="426" y="1367"/>
                    <a:pt x="426" y="1367"/>
                    <a:pt x="426" y="1367"/>
                  </a:cubicBezTo>
                  <a:cubicBezTo>
                    <a:pt x="426" y="1367"/>
                    <a:pt x="426" y="1367"/>
                    <a:pt x="426" y="1367"/>
                  </a:cubicBezTo>
                  <a:moveTo>
                    <a:pt x="447" y="1378"/>
                  </a:moveTo>
                  <a:cubicBezTo>
                    <a:pt x="444" y="1377"/>
                    <a:pt x="440" y="1375"/>
                    <a:pt x="437" y="1373"/>
                  </a:cubicBezTo>
                  <a:cubicBezTo>
                    <a:pt x="435" y="1376"/>
                    <a:pt x="435" y="1376"/>
                    <a:pt x="435" y="1376"/>
                  </a:cubicBezTo>
                  <a:cubicBezTo>
                    <a:pt x="439" y="1378"/>
                    <a:pt x="442" y="1380"/>
                    <a:pt x="446" y="1382"/>
                  </a:cubicBezTo>
                  <a:cubicBezTo>
                    <a:pt x="447" y="1378"/>
                    <a:pt x="447" y="1378"/>
                    <a:pt x="447" y="1378"/>
                  </a:cubicBezTo>
                  <a:cubicBezTo>
                    <a:pt x="447" y="1378"/>
                    <a:pt x="447" y="1378"/>
                    <a:pt x="447" y="1378"/>
                  </a:cubicBezTo>
                  <a:moveTo>
                    <a:pt x="469" y="1389"/>
                  </a:moveTo>
                  <a:cubicBezTo>
                    <a:pt x="465" y="1387"/>
                    <a:pt x="462" y="1386"/>
                    <a:pt x="458" y="1384"/>
                  </a:cubicBezTo>
                  <a:cubicBezTo>
                    <a:pt x="456" y="1387"/>
                    <a:pt x="456" y="1387"/>
                    <a:pt x="456" y="1387"/>
                  </a:cubicBezTo>
                  <a:cubicBezTo>
                    <a:pt x="460" y="1389"/>
                    <a:pt x="464" y="1391"/>
                    <a:pt x="467" y="1393"/>
                  </a:cubicBezTo>
                  <a:cubicBezTo>
                    <a:pt x="469" y="1389"/>
                    <a:pt x="469" y="1389"/>
                    <a:pt x="469" y="1389"/>
                  </a:cubicBezTo>
                  <a:moveTo>
                    <a:pt x="491" y="1399"/>
                  </a:moveTo>
                  <a:cubicBezTo>
                    <a:pt x="487" y="1397"/>
                    <a:pt x="483" y="1396"/>
                    <a:pt x="480" y="1394"/>
                  </a:cubicBezTo>
                  <a:cubicBezTo>
                    <a:pt x="478" y="1398"/>
                    <a:pt x="478" y="1398"/>
                    <a:pt x="478" y="1398"/>
                  </a:cubicBezTo>
                  <a:cubicBezTo>
                    <a:pt x="482" y="1399"/>
                    <a:pt x="485" y="1401"/>
                    <a:pt x="489" y="1403"/>
                  </a:cubicBezTo>
                  <a:cubicBezTo>
                    <a:pt x="491" y="1399"/>
                    <a:pt x="491" y="1399"/>
                    <a:pt x="491" y="1399"/>
                  </a:cubicBezTo>
                  <a:moveTo>
                    <a:pt x="513" y="1408"/>
                  </a:moveTo>
                  <a:cubicBezTo>
                    <a:pt x="509" y="1407"/>
                    <a:pt x="505" y="1405"/>
                    <a:pt x="502" y="1404"/>
                  </a:cubicBezTo>
                  <a:cubicBezTo>
                    <a:pt x="500" y="1408"/>
                    <a:pt x="500" y="1408"/>
                    <a:pt x="500" y="1408"/>
                  </a:cubicBezTo>
                  <a:cubicBezTo>
                    <a:pt x="504" y="1409"/>
                    <a:pt x="507" y="1411"/>
                    <a:pt x="511" y="1412"/>
                  </a:cubicBezTo>
                  <a:cubicBezTo>
                    <a:pt x="513" y="1408"/>
                    <a:pt x="513" y="1408"/>
                    <a:pt x="513" y="1408"/>
                  </a:cubicBezTo>
                  <a:cubicBezTo>
                    <a:pt x="513" y="1408"/>
                    <a:pt x="513" y="1408"/>
                    <a:pt x="513" y="1408"/>
                  </a:cubicBezTo>
                  <a:moveTo>
                    <a:pt x="535" y="1417"/>
                  </a:moveTo>
                  <a:cubicBezTo>
                    <a:pt x="531" y="1416"/>
                    <a:pt x="527" y="1414"/>
                    <a:pt x="524" y="1413"/>
                  </a:cubicBezTo>
                  <a:cubicBezTo>
                    <a:pt x="522" y="1417"/>
                    <a:pt x="522" y="1417"/>
                    <a:pt x="522" y="1417"/>
                  </a:cubicBezTo>
                  <a:cubicBezTo>
                    <a:pt x="526" y="1418"/>
                    <a:pt x="530" y="1419"/>
                    <a:pt x="533" y="1421"/>
                  </a:cubicBezTo>
                  <a:cubicBezTo>
                    <a:pt x="535" y="1417"/>
                    <a:pt x="535" y="1417"/>
                    <a:pt x="535" y="1417"/>
                  </a:cubicBezTo>
                  <a:moveTo>
                    <a:pt x="557" y="1425"/>
                  </a:moveTo>
                  <a:cubicBezTo>
                    <a:pt x="554" y="1424"/>
                    <a:pt x="550" y="1423"/>
                    <a:pt x="546" y="1421"/>
                  </a:cubicBezTo>
                  <a:cubicBezTo>
                    <a:pt x="545" y="1425"/>
                    <a:pt x="545" y="1425"/>
                    <a:pt x="545" y="1425"/>
                  </a:cubicBezTo>
                  <a:cubicBezTo>
                    <a:pt x="549" y="1426"/>
                    <a:pt x="552" y="1428"/>
                    <a:pt x="556" y="1429"/>
                  </a:cubicBezTo>
                  <a:cubicBezTo>
                    <a:pt x="557" y="1425"/>
                    <a:pt x="557" y="1425"/>
                    <a:pt x="557" y="1425"/>
                  </a:cubicBezTo>
                  <a:cubicBezTo>
                    <a:pt x="557" y="1425"/>
                    <a:pt x="557" y="1425"/>
                    <a:pt x="557" y="1425"/>
                  </a:cubicBezTo>
                  <a:moveTo>
                    <a:pt x="580" y="1432"/>
                  </a:moveTo>
                  <a:cubicBezTo>
                    <a:pt x="576" y="1431"/>
                    <a:pt x="573" y="1430"/>
                    <a:pt x="569" y="1429"/>
                  </a:cubicBezTo>
                  <a:cubicBezTo>
                    <a:pt x="568" y="1433"/>
                    <a:pt x="568" y="1433"/>
                    <a:pt x="568" y="1433"/>
                  </a:cubicBezTo>
                  <a:cubicBezTo>
                    <a:pt x="571" y="1434"/>
                    <a:pt x="575" y="1435"/>
                    <a:pt x="579" y="1436"/>
                  </a:cubicBezTo>
                  <a:cubicBezTo>
                    <a:pt x="580" y="1432"/>
                    <a:pt x="580" y="1432"/>
                    <a:pt x="580" y="1432"/>
                  </a:cubicBezTo>
                  <a:moveTo>
                    <a:pt x="603" y="1439"/>
                  </a:moveTo>
                  <a:cubicBezTo>
                    <a:pt x="599" y="1438"/>
                    <a:pt x="595" y="1437"/>
                    <a:pt x="592" y="1436"/>
                  </a:cubicBezTo>
                  <a:cubicBezTo>
                    <a:pt x="590" y="1440"/>
                    <a:pt x="590" y="1440"/>
                    <a:pt x="590" y="1440"/>
                  </a:cubicBezTo>
                  <a:cubicBezTo>
                    <a:pt x="594" y="1441"/>
                    <a:pt x="598" y="1442"/>
                    <a:pt x="602" y="1443"/>
                  </a:cubicBezTo>
                  <a:cubicBezTo>
                    <a:pt x="603" y="1439"/>
                    <a:pt x="603" y="1439"/>
                    <a:pt x="603" y="1439"/>
                  </a:cubicBezTo>
                  <a:cubicBezTo>
                    <a:pt x="603" y="1439"/>
                    <a:pt x="603" y="1439"/>
                    <a:pt x="603" y="1439"/>
                  </a:cubicBezTo>
                  <a:moveTo>
                    <a:pt x="626" y="1445"/>
                  </a:moveTo>
                  <a:cubicBezTo>
                    <a:pt x="622" y="1444"/>
                    <a:pt x="619" y="1443"/>
                    <a:pt x="615" y="1442"/>
                  </a:cubicBezTo>
                  <a:cubicBezTo>
                    <a:pt x="614" y="1446"/>
                    <a:pt x="614" y="1446"/>
                    <a:pt x="614" y="1446"/>
                  </a:cubicBezTo>
                  <a:cubicBezTo>
                    <a:pt x="618" y="1447"/>
                    <a:pt x="621" y="1448"/>
                    <a:pt x="625" y="1449"/>
                  </a:cubicBezTo>
                  <a:cubicBezTo>
                    <a:pt x="626" y="1445"/>
                    <a:pt x="626" y="1445"/>
                    <a:pt x="626" y="1445"/>
                  </a:cubicBezTo>
                  <a:moveTo>
                    <a:pt x="650" y="1450"/>
                  </a:moveTo>
                  <a:cubicBezTo>
                    <a:pt x="646" y="1450"/>
                    <a:pt x="642" y="1449"/>
                    <a:pt x="638" y="1448"/>
                  </a:cubicBezTo>
                  <a:cubicBezTo>
                    <a:pt x="637" y="1452"/>
                    <a:pt x="637" y="1452"/>
                    <a:pt x="637" y="1452"/>
                  </a:cubicBezTo>
                  <a:cubicBezTo>
                    <a:pt x="641" y="1453"/>
                    <a:pt x="645" y="1454"/>
                    <a:pt x="649" y="1454"/>
                  </a:cubicBezTo>
                  <a:cubicBezTo>
                    <a:pt x="650" y="1450"/>
                    <a:pt x="650" y="1450"/>
                    <a:pt x="650" y="1450"/>
                  </a:cubicBezTo>
                  <a:moveTo>
                    <a:pt x="673" y="1455"/>
                  </a:moveTo>
                  <a:cubicBezTo>
                    <a:pt x="669" y="1454"/>
                    <a:pt x="665" y="1454"/>
                    <a:pt x="661" y="1453"/>
                  </a:cubicBezTo>
                  <a:cubicBezTo>
                    <a:pt x="660" y="1457"/>
                    <a:pt x="660" y="1457"/>
                    <a:pt x="660" y="1457"/>
                  </a:cubicBezTo>
                  <a:cubicBezTo>
                    <a:pt x="664" y="1458"/>
                    <a:pt x="668" y="1458"/>
                    <a:pt x="672" y="1459"/>
                  </a:cubicBezTo>
                  <a:cubicBezTo>
                    <a:pt x="673" y="1455"/>
                    <a:pt x="673" y="1455"/>
                    <a:pt x="673" y="1455"/>
                  </a:cubicBezTo>
                  <a:moveTo>
                    <a:pt x="697" y="1459"/>
                  </a:moveTo>
                  <a:cubicBezTo>
                    <a:pt x="693" y="1458"/>
                    <a:pt x="689" y="1458"/>
                    <a:pt x="685" y="1457"/>
                  </a:cubicBezTo>
                  <a:cubicBezTo>
                    <a:pt x="684" y="1461"/>
                    <a:pt x="684" y="1461"/>
                    <a:pt x="684" y="1461"/>
                  </a:cubicBezTo>
                  <a:cubicBezTo>
                    <a:pt x="688" y="1462"/>
                    <a:pt x="692" y="1462"/>
                    <a:pt x="696" y="1463"/>
                  </a:cubicBezTo>
                  <a:cubicBezTo>
                    <a:pt x="697" y="1459"/>
                    <a:pt x="697" y="1459"/>
                    <a:pt x="697" y="1459"/>
                  </a:cubicBezTo>
                  <a:cubicBezTo>
                    <a:pt x="697" y="1459"/>
                    <a:pt x="697" y="1459"/>
                    <a:pt x="697" y="1459"/>
                  </a:cubicBezTo>
                  <a:moveTo>
                    <a:pt x="720" y="1462"/>
                  </a:moveTo>
                  <a:cubicBezTo>
                    <a:pt x="716" y="1462"/>
                    <a:pt x="712" y="1461"/>
                    <a:pt x="708" y="1461"/>
                  </a:cubicBezTo>
                  <a:cubicBezTo>
                    <a:pt x="708" y="1465"/>
                    <a:pt x="708" y="1465"/>
                    <a:pt x="708" y="1465"/>
                  </a:cubicBezTo>
                  <a:cubicBezTo>
                    <a:pt x="712" y="1465"/>
                    <a:pt x="716" y="1466"/>
                    <a:pt x="720" y="1466"/>
                  </a:cubicBezTo>
                  <a:cubicBezTo>
                    <a:pt x="720" y="1462"/>
                    <a:pt x="720" y="1462"/>
                    <a:pt x="720" y="1462"/>
                  </a:cubicBezTo>
                  <a:cubicBezTo>
                    <a:pt x="720" y="1462"/>
                    <a:pt x="720" y="1462"/>
                    <a:pt x="720" y="1462"/>
                  </a:cubicBezTo>
                  <a:moveTo>
                    <a:pt x="744" y="1465"/>
                  </a:moveTo>
                  <a:cubicBezTo>
                    <a:pt x="740" y="1464"/>
                    <a:pt x="736" y="1464"/>
                    <a:pt x="732" y="1464"/>
                  </a:cubicBezTo>
                  <a:cubicBezTo>
                    <a:pt x="732" y="1468"/>
                    <a:pt x="732" y="1468"/>
                    <a:pt x="732" y="1468"/>
                  </a:cubicBezTo>
                  <a:cubicBezTo>
                    <a:pt x="736" y="1468"/>
                    <a:pt x="740" y="1468"/>
                    <a:pt x="744" y="1469"/>
                  </a:cubicBezTo>
                  <a:cubicBezTo>
                    <a:pt x="744" y="1465"/>
                    <a:pt x="744" y="1465"/>
                    <a:pt x="744" y="1465"/>
                  </a:cubicBezTo>
                  <a:moveTo>
                    <a:pt x="768" y="1467"/>
                  </a:moveTo>
                  <a:cubicBezTo>
                    <a:pt x="764" y="1466"/>
                    <a:pt x="760" y="1466"/>
                    <a:pt x="756" y="1466"/>
                  </a:cubicBezTo>
                  <a:cubicBezTo>
                    <a:pt x="756" y="1470"/>
                    <a:pt x="756" y="1470"/>
                    <a:pt x="756" y="1470"/>
                  </a:cubicBezTo>
                  <a:cubicBezTo>
                    <a:pt x="760" y="1470"/>
                    <a:pt x="764" y="1470"/>
                    <a:pt x="768" y="1471"/>
                  </a:cubicBezTo>
                  <a:cubicBezTo>
                    <a:pt x="768" y="1467"/>
                    <a:pt x="768" y="1467"/>
                    <a:pt x="768" y="1467"/>
                  </a:cubicBezTo>
                  <a:moveTo>
                    <a:pt x="792" y="1468"/>
                  </a:moveTo>
                  <a:cubicBezTo>
                    <a:pt x="788" y="1468"/>
                    <a:pt x="784" y="1468"/>
                    <a:pt x="780" y="1467"/>
                  </a:cubicBezTo>
                  <a:cubicBezTo>
                    <a:pt x="780" y="1471"/>
                    <a:pt x="780" y="1471"/>
                    <a:pt x="780" y="1471"/>
                  </a:cubicBezTo>
                  <a:cubicBezTo>
                    <a:pt x="784" y="1472"/>
                    <a:pt x="788" y="1472"/>
                    <a:pt x="792" y="1472"/>
                  </a:cubicBezTo>
                  <a:cubicBezTo>
                    <a:pt x="792" y="1468"/>
                    <a:pt x="792" y="1468"/>
                    <a:pt x="792" y="1468"/>
                  </a:cubicBezTo>
                  <a:moveTo>
                    <a:pt x="816" y="1468"/>
                  </a:moveTo>
                  <a:cubicBezTo>
                    <a:pt x="812" y="1468"/>
                    <a:pt x="808" y="1468"/>
                    <a:pt x="804" y="1468"/>
                  </a:cubicBezTo>
                  <a:cubicBezTo>
                    <a:pt x="804" y="1472"/>
                    <a:pt x="804" y="1472"/>
                    <a:pt x="804" y="1472"/>
                  </a:cubicBezTo>
                  <a:cubicBezTo>
                    <a:pt x="808" y="1472"/>
                    <a:pt x="812" y="1472"/>
                    <a:pt x="816" y="1472"/>
                  </a:cubicBezTo>
                  <a:cubicBezTo>
                    <a:pt x="816" y="1468"/>
                    <a:pt x="816" y="1468"/>
                    <a:pt x="816" y="1468"/>
                  </a:cubicBezTo>
                  <a:moveTo>
                    <a:pt x="840" y="1468"/>
                  </a:moveTo>
                  <a:cubicBezTo>
                    <a:pt x="836" y="1468"/>
                    <a:pt x="832" y="1468"/>
                    <a:pt x="828" y="1468"/>
                  </a:cubicBezTo>
                  <a:cubicBezTo>
                    <a:pt x="828" y="1472"/>
                    <a:pt x="828" y="1472"/>
                    <a:pt x="828" y="1472"/>
                  </a:cubicBezTo>
                  <a:cubicBezTo>
                    <a:pt x="832" y="1472"/>
                    <a:pt x="836" y="1472"/>
                    <a:pt x="840" y="1472"/>
                  </a:cubicBezTo>
                  <a:cubicBezTo>
                    <a:pt x="840" y="1468"/>
                    <a:pt x="840" y="1468"/>
                    <a:pt x="840" y="1468"/>
                  </a:cubicBezTo>
                  <a:moveTo>
                    <a:pt x="864" y="1467"/>
                  </a:moveTo>
                  <a:cubicBezTo>
                    <a:pt x="860" y="1467"/>
                    <a:pt x="856" y="1467"/>
                    <a:pt x="852" y="1468"/>
                  </a:cubicBezTo>
                  <a:cubicBezTo>
                    <a:pt x="852" y="1472"/>
                    <a:pt x="852" y="1472"/>
                    <a:pt x="852" y="1472"/>
                  </a:cubicBezTo>
                  <a:cubicBezTo>
                    <a:pt x="856" y="1471"/>
                    <a:pt x="860" y="1471"/>
                    <a:pt x="864" y="1471"/>
                  </a:cubicBezTo>
                  <a:cubicBezTo>
                    <a:pt x="864" y="1467"/>
                    <a:pt x="864" y="1467"/>
                    <a:pt x="864" y="1467"/>
                  </a:cubicBezTo>
                  <a:cubicBezTo>
                    <a:pt x="864" y="1467"/>
                    <a:pt x="864" y="1467"/>
                    <a:pt x="864" y="1467"/>
                  </a:cubicBezTo>
                  <a:moveTo>
                    <a:pt x="888" y="1465"/>
                  </a:moveTo>
                  <a:cubicBezTo>
                    <a:pt x="884" y="1466"/>
                    <a:pt x="880" y="1466"/>
                    <a:pt x="876" y="1466"/>
                  </a:cubicBezTo>
                  <a:cubicBezTo>
                    <a:pt x="876" y="1470"/>
                    <a:pt x="876" y="1470"/>
                    <a:pt x="876" y="1470"/>
                  </a:cubicBezTo>
                  <a:cubicBezTo>
                    <a:pt x="880" y="1470"/>
                    <a:pt x="884" y="1470"/>
                    <a:pt x="888" y="1469"/>
                  </a:cubicBezTo>
                  <a:cubicBezTo>
                    <a:pt x="888" y="1465"/>
                    <a:pt x="888" y="1465"/>
                    <a:pt x="888" y="1465"/>
                  </a:cubicBezTo>
                  <a:moveTo>
                    <a:pt x="911" y="1463"/>
                  </a:moveTo>
                  <a:cubicBezTo>
                    <a:pt x="907" y="1463"/>
                    <a:pt x="903" y="1464"/>
                    <a:pt x="899" y="1464"/>
                  </a:cubicBezTo>
                  <a:cubicBezTo>
                    <a:pt x="900" y="1468"/>
                    <a:pt x="900" y="1468"/>
                    <a:pt x="900" y="1468"/>
                  </a:cubicBezTo>
                  <a:cubicBezTo>
                    <a:pt x="904" y="1468"/>
                    <a:pt x="908" y="1467"/>
                    <a:pt x="912" y="1467"/>
                  </a:cubicBezTo>
                  <a:cubicBezTo>
                    <a:pt x="911" y="1463"/>
                    <a:pt x="911" y="1463"/>
                    <a:pt x="911" y="1463"/>
                  </a:cubicBezTo>
                  <a:moveTo>
                    <a:pt x="935" y="1460"/>
                  </a:moveTo>
                  <a:cubicBezTo>
                    <a:pt x="931" y="1460"/>
                    <a:pt x="927" y="1461"/>
                    <a:pt x="923" y="1462"/>
                  </a:cubicBezTo>
                  <a:cubicBezTo>
                    <a:pt x="924" y="1465"/>
                    <a:pt x="924" y="1465"/>
                    <a:pt x="924" y="1465"/>
                  </a:cubicBezTo>
                  <a:cubicBezTo>
                    <a:pt x="928" y="1465"/>
                    <a:pt x="932" y="1464"/>
                    <a:pt x="936" y="1464"/>
                  </a:cubicBezTo>
                  <a:cubicBezTo>
                    <a:pt x="935" y="1460"/>
                    <a:pt x="935" y="1460"/>
                    <a:pt x="935" y="1460"/>
                  </a:cubicBezTo>
                  <a:moveTo>
                    <a:pt x="959" y="1456"/>
                  </a:moveTo>
                  <a:cubicBezTo>
                    <a:pt x="955" y="1457"/>
                    <a:pt x="951" y="1457"/>
                    <a:pt x="947" y="1458"/>
                  </a:cubicBezTo>
                  <a:cubicBezTo>
                    <a:pt x="948" y="1462"/>
                    <a:pt x="948" y="1462"/>
                    <a:pt x="948" y="1462"/>
                  </a:cubicBezTo>
                  <a:cubicBezTo>
                    <a:pt x="951" y="1461"/>
                    <a:pt x="955" y="1461"/>
                    <a:pt x="959" y="1460"/>
                  </a:cubicBezTo>
                  <a:cubicBezTo>
                    <a:pt x="959" y="1456"/>
                    <a:pt x="959" y="1456"/>
                    <a:pt x="959" y="1456"/>
                  </a:cubicBezTo>
                  <a:cubicBezTo>
                    <a:pt x="959" y="1456"/>
                    <a:pt x="959" y="1456"/>
                    <a:pt x="959" y="1456"/>
                  </a:cubicBezTo>
                  <a:moveTo>
                    <a:pt x="982" y="1452"/>
                  </a:moveTo>
                  <a:cubicBezTo>
                    <a:pt x="978" y="1453"/>
                    <a:pt x="974" y="1453"/>
                    <a:pt x="970" y="1454"/>
                  </a:cubicBezTo>
                  <a:cubicBezTo>
                    <a:pt x="971" y="1458"/>
                    <a:pt x="971" y="1458"/>
                    <a:pt x="971" y="1458"/>
                  </a:cubicBezTo>
                  <a:cubicBezTo>
                    <a:pt x="975" y="1457"/>
                    <a:pt x="979" y="1456"/>
                    <a:pt x="983" y="1456"/>
                  </a:cubicBezTo>
                  <a:cubicBezTo>
                    <a:pt x="982" y="1452"/>
                    <a:pt x="982" y="1452"/>
                    <a:pt x="982" y="1452"/>
                  </a:cubicBezTo>
                  <a:moveTo>
                    <a:pt x="1006" y="1447"/>
                  </a:moveTo>
                  <a:cubicBezTo>
                    <a:pt x="1002" y="1448"/>
                    <a:pt x="998" y="1448"/>
                    <a:pt x="994" y="1449"/>
                  </a:cubicBezTo>
                  <a:cubicBezTo>
                    <a:pt x="995" y="1453"/>
                    <a:pt x="995" y="1453"/>
                    <a:pt x="995" y="1453"/>
                  </a:cubicBezTo>
                  <a:cubicBezTo>
                    <a:pt x="999" y="1452"/>
                    <a:pt x="1003" y="1451"/>
                    <a:pt x="1007" y="1450"/>
                  </a:cubicBezTo>
                  <a:cubicBezTo>
                    <a:pt x="1006" y="1447"/>
                    <a:pt x="1006" y="1447"/>
                    <a:pt x="1006" y="1447"/>
                  </a:cubicBezTo>
                  <a:moveTo>
                    <a:pt x="1029" y="1441"/>
                  </a:moveTo>
                  <a:cubicBezTo>
                    <a:pt x="1025" y="1442"/>
                    <a:pt x="1021" y="1443"/>
                    <a:pt x="1017" y="1444"/>
                  </a:cubicBezTo>
                  <a:cubicBezTo>
                    <a:pt x="1018" y="1448"/>
                    <a:pt x="1018" y="1448"/>
                    <a:pt x="1018" y="1448"/>
                  </a:cubicBezTo>
                  <a:cubicBezTo>
                    <a:pt x="1022" y="1447"/>
                    <a:pt x="1026" y="1446"/>
                    <a:pt x="1030" y="1445"/>
                  </a:cubicBezTo>
                  <a:cubicBezTo>
                    <a:pt x="1029" y="1441"/>
                    <a:pt x="1029" y="1441"/>
                    <a:pt x="1029" y="1441"/>
                  </a:cubicBezTo>
                  <a:cubicBezTo>
                    <a:pt x="1029" y="1441"/>
                    <a:pt x="1029" y="1441"/>
                    <a:pt x="1029" y="1441"/>
                  </a:cubicBezTo>
                  <a:moveTo>
                    <a:pt x="1052" y="1434"/>
                  </a:moveTo>
                  <a:cubicBezTo>
                    <a:pt x="1048" y="1435"/>
                    <a:pt x="1044" y="1437"/>
                    <a:pt x="1040" y="1438"/>
                  </a:cubicBezTo>
                  <a:cubicBezTo>
                    <a:pt x="1041" y="1441"/>
                    <a:pt x="1041" y="1441"/>
                    <a:pt x="1041" y="1441"/>
                  </a:cubicBezTo>
                  <a:cubicBezTo>
                    <a:pt x="1045" y="1440"/>
                    <a:pt x="1049" y="1439"/>
                    <a:pt x="1053" y="1438"/>
                  </a:cubicBezTo>
                  <a:cubicBezTo>
                    <a:pt x="1052" y="1434"/>
                    <a:pt x="1052" y="1434"/>
                    <a:pt x="1052" y="1434"/>
                  </a:cubicBezTo>
                  <a:moveTo>
                    <a:pt x="1075" y="1427"/>
                  </a:moveTo>
                  <a:cubicBezTo>
                    <a:pt x="1071" y="1428"/>
                    <a:pt x="1067" y="1430"/>
                    <a:pt x="1063" y="1431"/>
                  </a:cubicBezTo>
                  <a:cubicBezTo>
                    <a:pt x="1065" y="1435"/>
                    <a:pt x="1065" y="1435"/>
                    <a:pt x="1065" y="1435"/>
                  </a:cubicBezTo>
                  <a:cubicBezTo>
                    <a:pt x="1068" y="1433"/>
                    <a:pt x="1072" y="1432"/>
                    <a:pt x="1076" y="1431"/>
                  </a:cubicBezTo>
                  <a:cubicBezTo>
                    <a:pt x="1075" y="1427"/>
                    <a:pt x="1075" y="1427"/>
                    <a:pt x="1075" y="1427"/>
                  </a:cubicBezTo>
                  <a:cubicBezTo>
                    <a:pt x="1075" y="1427"/>
                    <a:pt x="1075" y="1427"/>
                    <a:pt x="1075" y="1427"/>
                  </a:cubicBezTo>
                  <a:moveTo>
                    <a:pt x="1097" y="1419"/>
                  </a:moveTo>
                  <a:cubicBezTo>
                    <a:pt x="1094" y="1421"/>
                    <a:pt x="1090" y="1422"/>
                    <a:pt x="1086" y="1423"/>
                  </a:cubicBezTo>
                  <a:cubicBezTo>
                    <a:pt x="1087" y="1427"/>
                    <a:pt x="1087" y="1427"/>
                    <a:pt x="1087" y="1427"/>
                  </a:cubicBezTo>
                  <a:cubicBezTo>
                    <a:pt x="1091" y="1426"/>
                    <a:pt x="1095" y="1424"/>
                    <a:pt x="1099" y="1423"/>
                  </a:cubicBezTo>
                  <a:cubicBezTo>
                    <a:pt x="1097" y="1419"/>
                    <a:pt x="1097" y="1419"/>
                    <a:pt x="1097" y="1419"/>
                  </a:cubicBezTo>
                  <a:cubicBezTo>
                    <a:pt x="1097" y="1419"/>
                    <a:pt x="1097" y="1419"/>
                    <a:pt x="1097" y="1419"/>
                  </a:cubicBezTo>
                  <a:moveTo>
                    <a:pt x="1120" y="1411"/>
                  </a:moveTo>
                  <a:cubicBezTo>
                    <a:pt x="1116" y="1412"/>
                    <a:pt x="1112" y="1414"/>
                    <a:pt x="1109" y="1415"/>
                  </a:cubicBezTo>
                  <a:cubicBezTo>
                    <a:pt x="1110" y="1419"/>
                    <a:pt x="1110" y="1419"/>
                    <a:pt x="1110" y="1419"/>
                  </a:cubicBezTo>
                  <a:cubicBezTo>
                    <a:pt x="1114" y="1418"/>
                    <a:pt x="1118" y="1416"/>
                    <a:pt x="1121" y="1415"/>
                  </a:cubicBezTo>
                  <a:cubicBezTo>
                    <a:pt x="1120" y="1411"/>
                    <a:pt x="1120" y="1411"/>
                    <a:pt x="1120" y="1411"/>
                  </a:cubicBezTo>
                  <a:moveTo>
                    <a:pt x="1142" y="1402"/>
                  </a:moveTo>
                  <a:cubicBezTo>
                    <a:pt x="1138" y="1403"/>
                    <a:pt x="1135" y="1405"/>
                    <a:pt x="1131" y="1406"/>
                  </a:cubicBezTo>
                  <a:cubicBezTo>
                    <a:pt x="1132" y="1410"/>
                    <a:pt x="1132" y="1410"/>
                    <a:pt x="1132" y="1410"/>
                  </a:cubicBezTo>
                  <a:cubicBezTo>
                    <a:pt x="1136" y="1409"/>
                    <a:pt x="1140" y="1407"/>
                    <a:pt x="1144" y="1405"/>
                  </a:cubicBezTo>
                  <a:cubicBezTo>
                    <a:pt x="1142" y="1402"/>
                    <a:pt x="1142" y="1402"/>
                    <a:pt x="1142" y="1402"/>
                  </a:cubicBezTo>
                  <a:moveTo>
                    <a:pt x="1164" y="1392"/>
                  </a:moveTo>
                  <a:cubicBezTo>
                    <a:pt x="1160" y="1394"/>
                    <a:pt x="1157" y="1395"/>
                    <a:pt x="1153" y="1397"/>
                  </a:cubicBezTo>
                  <a:cubicBezTo>
                    <a:pt x="1155" y="1401"/>
                    <a:pt x="1155" y="1401"/>
                    <a:pt x="1155" y="1401"/>
                  </a:cubicBezTo>
                  <a:cubicBezTo>
                    <a:pt x="1158" y="1399"/>
                    <a:pt x="1162" y="1397"/>
                    <a:pt x="1165" y="1396"/>
                  </a:cubicBezTo>
                  <a:cubicBezTo>
                    <a:pt x="1164" y="1392"/>
                    <a:pt x="1164" y="1392"/>
                    <a:pt x="1164" y="1392"/>
                  </a:cubicBezTo>
                  <a:moveTo>
                    <a:pt x="1185" y="1382"/>
                  </a:moveTo>
                  <a:cubicBezTo>
                    <a:pt x="1182" y="1383"/>
                    <a:pt x="1178" y="1385"/>
                    <a:pt x="1175" y="1387"/>
                  </a:cubicBezTo>
                  <a:cubicBezTo>
                    <a:pt x="1176" y="1390"/>
                    <a:pt x="1176" y="1390"/>
                    <a:pt x="1176" y="1390"/>
                  </a:cubicBezTo>
                  <a:cubicBezTo>
                    <a:pt x="1180" y="1389"/>
                    <a:pt x="1184" y="1387"/>
                    <a:pt x="1187" y="1385"/>
                  </a:cubicBezTo>
                  <a:cubicBezTo>
                    <a:pt x="1185" y="1382"/>
                    <a:pt x="1185" y="1382"/>
                    <a:pt x="1185" y="1382"/>
                  </a:cubicBezTo>
                  <a:cubicBezTo>
                    <a:pt x="1185" y="1382"/>
                    <a:pt x="1185" y="1382"/>
                    <a:pt x="1185" y="1382"/>
                  </a:cubicBezTo>
                  <a:moveTo>
                    <a:pt x="1207" y="1370"/>
                  </a:moveTo>
                  <a:cubicBezTo>
                    <a:pt x="1203" y="1372"/>
                    <a:pt x="1200" y="1374"/>
                    <a:pt x="1196" y="1376"/>
                  </a:cubicBezTo>
                  <a:cubicBezTo>
                    <a:pt x="1198" y="1380"/>
                    <a:pt x="1198" y="1380"/>
                    <a:pt x="1198" y="1380"/>
                  </a:cubicBezTo>
                  <a:cubicBezTo>
                    <a:pt x="1201" y="1378"/>
                    <a:pt x="1205" y="1376"/>
                    <a:pt x="1209" y="1374"/>
                  </a:cubicBezTo>
                  <a:cubicBezTo>
                    <a:pt x="1207" y="1370"/>
                    <a:pt x="1207" y="1370"/>
                    <a:pt x="1207" y="1370"/>
                  </a:cubicBezTo>
                  <a:moveTo>
                    <a:pt x="1228" y="1359"/>
                  </a:moveTo>
                  <a:cubicBezTo>
                    <a:pt x="1224" y="1361"/>
                    <a:pt x="1221" y="1363"/>
                    <a:pt x="1217" y="1365"/>
                  </a:cubicBezTo>
                  <a:cubicBezTo>
                    <a:pt x="1219" y="1368"/>
                    <a:pt x="1219" y="1368"/>
                    <a:pt x="1219" y="1368"/>
                  </a:cubicBezTo>
                  <a:cubicBezTo>
                    <a:pt x="1223" y="1366"/>
                    <a:pt x="1226" y="1364"/>
                    <a:pt x="1230" y="1362"/>
                  </a:cubicBezTo>
                  <a:cubicBezTo>
                    <a:pt x="1228" y="1359"/>
                    <a:pt x="1228" y="1359"/>
                    <a:pt x="1228" y="1359"/>
                  </a:cubicBezTo>
                  <a:cubicBezTo>
                    <a:pt x="1228" y="1359"/>
                    <a:pt x="1228" y="1359"/>
                    <a:pt x="1228" y="1359"/>
                  </a:cubicBezTo>
                  <a:moveTo>
                    <a:pt x="1248" y="1347"/>
                  </a:moveTo>
                  <a:cubicBezTo>
                    <a:pt x="1245" y="1349"/>
                    <a:pt x="1241" y="1351"/>
                    <a:pt x="1238" y="1353"/>
                  </a:cubicBezTo>
                  <a:cubicBezTo>
                    <a:pt x="1240" y="1356"/>
                    <a:pt x="1240" y="1356"/>
                    <a:pt x="1240" y="1356"/>
                  </a:cubicBezTo>
                  <a:cubicBezTo>
                    <a:pt x="1243" y="1354"/>
                    <a:pt x="1247" y="1352"/>
                    <a:pt x="1250" y="1350"/>
                  </a:cubicBezTo>
                  <a:cubicBezTo>
                    <a:pt x="1248" y="1347"/>
                    <a:pt x="1248" y="1347"/>
                    <a:pt x="1248" y="1347"/>
                  </a:cubicBezTo>
                  <a:moveTo>
                    <a:pt x="1268" y="1334"/>
                  </a:moveTo>
                  <a:cubicBezTo>
                    <a:pt x="1265" y="1336"/>
                    <a:pt x="1262" y="1338"/>
                    <a:pt x="1258" y="1340"/>
                  </a:cubicBezTo>
                  <a:cubicBezTo>
                    <a:pt x="1260" y="1344"/>
                    <a:pt x="1260" y="1344"/>
                    <a:pt x="1260" y="1344"/>
                  </a:cubicBezTo>
                  <a:cubicBezTo>
                    <a:pt x="1264" y="1341"/>
                    <a:pt x="1267" y="1339"/>
                    <a:pt x="1271" y="1337"/>
                  </a:cubicBezTo>
                  <a:cubicBezTo>
                    <a:pt x="1268" y="1334"/>
                    <a:pt x="1268" y="1334"/>
                    <a:pt x="1268" y="1334"/>
                  </a:cubicBezTo>
                  <a:moveTo>
                    <a:pt x="1288" y="1320"/>
                  </a:moveTo>
                  <a:cubicBezTo>
                    <a:pt x="1285" y="1322"/>
                    <a:pt x="1282" y="1325"/>
                    <a:pt x="1278" y="1327"/>
                  </a:cubicBezTo>
                  <a:cubicBezTo>
                    <a:pt x="1281" y="1330"/>
                    <a:pt x="1281" y="1330"/>
                    <a:pt x="1281" y="1330"/>
                  </a:cubicBezTo>
                  <a:cubicBezTo>
                    <a:pt x="1284" y="1328"/>
                    <a:pt x="1287" y="1326"/>
                    <a:pt x="1291" y="1323"/>
                  </a:cubicBezTo>
                  <a:cubicBezTo>
                    <a:pt x="1288" y="1320"/>
                    <a:pt x="1288" y="1320"/>
                    <a:pt x="1288" y="1320"/>
                  </a:cubicBezTo>
                  <a:moveTo>
                    <a:pt x="1308" y="1306"/>
                  </a:moveTo>
                  <a:cubicBezTo>
                    <a:pt x="1304" y="1308"/>
                    <a:pt x="1301" y="1311"/>
                    <a:pt x="1298" y="1313"/>
                  </a:cubicBezTo>
                  <a:cubicBezTo>
                    <a:pt x="1300" y="1316"/>
                    <a:pt x="1300" y="1316"/>
                    <a:pt x="1300" y="1316"/>
                  </a:cubicBezTo>
                  <a:cubicBezTo>
                    <a:pt x="1304" y="1314"/>
                    <a:pt x="1307" y="1312"/>
                    <a:pt x="1310" y="1309"/>
                  </a:cubicBezTo>
                  <a:cubicBezTo>
                    <a:pt x="1308" y="1306"/>
                    <a:pt x="1308" y="1306"/>
                    <a:pt x="1308" y="1306"/>
                  </a:cubicBezTo>
                  <a:moveTo>
                    <a:pt x="1327" y="1291"/>
                  </a:moveTo>
                  <a:cubicBezTo>
                    <a:pt x="1324" y="1294"/>
                    <a:pt x="1320" y="1296"/>
                    <a:pt x="1317" y="1299"/>
                  </a:cubicBezTo>
                  <a:cubicBezTo>
                    <a:pt x="1320" y="1302"/>
                    <a:pt x="1320" y="1302"/>
                    <a:pt x="1320" y="1302"/>
                  </a:cubicBezTo>
                  <a:cubicBezTo>
                    <a:pt x="1323" y="1300"/>
                    <a:pt x="1326" y="1297"/>
                    <a:pt x="1329" y="1295"/>
                  </a:cubicBezTo>
                  <a:cubicBezTo>
                    <a:pt x="1327" y="1291"/>
                    <a:pt x="1327" y="1291"/>
                    <a:pt x="1327" y="1291"/>
                  </a:cubicBezTo>
                  <a:moveTo>
                    <a:pt x="1345" y="1276"/>
                  </a:moveTo>
                  <a:cubicBezTo>
                    <a:pt x="1342" y="1279"/>
                    <a:pt x="1339" y="1281"/>
                    <a:pt x="1336" y="1284"/>
                  </a:cubicBezTo>
                  <a:cubicBezTo>
                    <a:pt x="1339" y="1287"/>
                    <a:pt x="1339" y="1287"/>
                    <a:pt x="1339" y="1287"/>
                  </a:cubicBezTo>
                  <a:cubicBezTo>
                    <a:pt x="1342" y="1284"/>
                    <a:pt x="1345" y="1282"/>
                    <a:pt x="1348" y="1279"/>
                  </a:cubicBezTo>
                  <a:cubicBezTo>
                    <a:pt x="1345" y="1276"/>
                    <a:pt x="1345" y="1276"/>
                    <a:pt x="1345" y="1276"/>
                  </a:cubicBezTo>
                  <a:cubicBezTo>
                    <a:pt x="1345" y="1276"/>
                    <a:pt x="1345" y="1276"/>
                    <a:pt x="1345" y="1276"/>
                  </a:cubicBezTo>
                  <a:moveTo>
                    <a:pt x="1363" y="1260"/>
                  </a:moveTo>
                  <a:cubicBezTo>
                    <a:pt x="1360" y="1263"/>
                    <a:pt x="1357" y="1266"/>
                    <a:pt x="1354" y="1268"/>
                  </a:cubicBezTo>
                  <a:cubicBezTo>
                    <a:pt x="1357" y="1271"/>
                    <a:pt x="1357" y="1271"/>
                    <a:pt x="1357" y="1271"/>
                  </a:cubicBezTo>
                  <a:cubicBezTo>
                    <a:pt x="1360" y="1269"/>
                    <a:pt x="1363" y="1266"/>
                    <a:pt x="1366" y="1263"/>
                  </a:cubicBezTo>
                  <a:cubicBezTo>
                    <a:pt x="1363" y="1260"/>
                    <a:pt x="1363" y="1260"/>
                    <a:pt x="1363" y="1260"/>
                  </a:cubicBezTo>
                  <a:moveTo>
                    <a:pt x="1381" y="1244"/>
                  </a:moveTo>
                  <a:cubicBezTo>
                    <a:pt x="1378" y="1247"/>
                    <a:pt x="1375" y="1250"/>
                    <a:pt x="1372" y="1252"/>
                  </a:cubicBezTo>
                  <a:cubicBezTo>
                    <a:pt x="1375" y="1255"/>
                    <a:pt x="1375" y="1255"/>
                    <a:pt x="1375" y="1255"/>
                  </a:cubicBezTo>
                  <a:cubicBezTo>
                    <a:pt x="1378" y="1253"/>
                    <a:pt x="1381" y="1250"/>
                    <a:pt x="1384" y="1247"/>
                  </a:cubicBezTo>
                  <a:cubicBezTo>
                    <a:pt x="1381" y="1244"/>
                    <a:pt x="1381" y="1244"/>
                    <a:pt x="1381" y="1244"/>
                  </a:cubicBezTo>
                  <a:moveTo>
                    <a:pt x="1398" y="1227"/>
                  </a:moveTo>
                  <a:cubicBezTo>
                    <a:pt x="1395" y="1230"/>
                    <a:pt x="1392" y="1233"/>
                    <a:pt x="1390" y="1236"/>
                  </a:cubicBezTo>
                  <a:cubicBezTo>
                    <a:pt x="1392" y="1239"/>
                    <a:pt x="1392" y="1239"/>
                    <a:pt x="1392" y="1239"/>
                  </a:cubicBezTo>
                  <a:cubicBezTo>
                    <a:pt x="1395" y="1236"/>
                    <a:pt x="1398" y="1233"/>
                    <a:pt x="1401" y="1230"/>
                  </a:cubicBezTo>
                  <a:cubicBezTo>
                    <a:pt x="1398" y="1227"/>
                    <a:pt x="1398" y="1227"/>
                    <a:pt x="1398" y="1227"/>
                  </a:cubicBezTo>
                  <a:moveTo>
                    <a:pt x="1415" y="1210"/>
                  </a:moveTo>
                  <a:cubicBezTo>
                    <a:pt x="1412" y="1213"/>
                    <a:pt x="1409" y="1216"/>
                    <a:pt x="1407" y="1219"/>
                  </a:cubicBezTo>
                  <a:cubicBezTo>
                    <a:pt x="1409" y="1222"/>
                    <a:pt x="1409" y="1222"/>
                    <a:pt x="1409" y="1222"/>
                  </a:cubicBezTo>
                  <a:cubicBezTo>
                    <a:pt x="1412" y="1219"/>
                    <a:pt x="1415" y="1216"/>
                    <a:pt x="1418" y="1213"/>
                  </a:cubicBezTo>
                  <a:cubicBezTo>
                    <a:pt x="1415" y="1210"/>
                    <a:pt x="1415" y="1210"/>
                    <a:pt x="1415" y="1210"/>
                  </a:cubicBezTo>
                  <a:moveTo>
                    <a:pt x="1431" y="1192"/>
                  </a:moveTo>
                  <a:cubicBezTo>
                    <a:pt x="1428" y="1195"/>
                    <a:pt x="1426" y="1198"/>
                    <a:pt x="1423" y="1201"/>
                  </a:cubicBezTo>
                  <a:cubicBezTo>
                    <a:pt x="1426" y="1204"/>
                    <a:pt x="1426" y="1204"/>
                    <a:pt x="1426" y="1204"/>
                  </a:cubicBezTo>
                  <a:cubicBezTo>
                    <a:pt x="1429" y="1201"/>
                    <a:pt x="1431" y="1198"/>
                    <a:pt x="1434" y="1195"/>
                  </a:cubicBezTo>
                  <a:cubicBezTo>
                    <a:pt x="1431" y="1192"/>
                    <a:pt x="1431" y="1192"/>
                    <a:pt x="1431" y="1192"/>
                  </a:cubicBezTo>
                  <a:cubicBezTo>
                    <a:pt x="1431" y="1192"/>
                    <a:pt x="1431" y="1192"/>
                    <a:pt x="1431" y="1192"/>
                  </a:cubicBezTo>
                  <a:moveTo>
                    <a:pt x="1446" y="1174"/>
                  </a:moveTo>
                  <a:cubicBezTo>
                    <a:pt x="1444" y="1177"/>
                    <a:pt x="1441" y="1180"/>
                    <a:pt x="1439" y="1183"/>
                  </a:cubicBezTo>
                  <a:cubicBezTo>
                    <a:pt x="1442" y="1186"/>
                    <a:pt x="1442" y="1186"/>
                    <a:pt x="1442" y="1186"/>
                  </a:cubicBezTo>
                  <a:cubicBezTo>
                    <a:pt x="1444" y="1183"/>
                    <a:pt x="1447" y="1180"/>
                    <a:pt x="1450" y="1177"/>
                  </a:cubicBezTo>
                  <a:cubicBezTo>
                    <a:pt x="1446" y="1174"/>
                    <a:pt x="1446" y="1174"/>
                    <a:pt x="1446" y="1174"/>
                  </a:cubicBezTo>
                  <a:moveTo>
                    <a:pt x="1461" y="1155"/>
                  </a:moveTo>
                  <a:cubicBezTo>
                    <a:pt x="1459" y="1159"/>
                    <a:pt x="1457" y="1162"/>
                    <a:pt x="1454" y="1165"/>
                  </a:cubicBezTo>
                  <a:cubicBezTo>
                    <a:pt x="1457" y="1167"/>
                    <a:pt x="1457" y="1167"/>
                    <a:pt x="1457" y="1167"/>
                  </a:cubicBezTo>
                  <a:cubicBezTo>
                    <a:pt x="1460" y="1164"/>
                    <a:pt x="1462" y="1161"/>
                    <a:pt x="1465" y="1158"/>
                  </a:cubicBezTo>
                  <a:cubicBezTo>
                    <a:pt x="1461" y="1155"/>
                    <a:pt x="1461" y="1155"/>
                    <a:pt x="1461" y="1155"/>
                  </a:cubicBezTo>
                  <a:cubicBezTo>
                    <a:pt x="1461" y="1155"/>
                    <a:pt x="1461" y="1155"/>
                    <a:pt x="1461" y="1155"/>
                  </a:cubicBezTo>
                  <a:moveTo>
                    <a:pt x="1476" y="1136"/>
                  </a:moveTo>
                  <a:cubicBezTo>
                    <a:pt x="1474" y="1140"/>
                    <a:pt x="1471" y="1143"/>
                    <a:pt x="1469" y="1146"/>
                  </a:cubicBezTo>
                  <a:cubicBezTo>
                    <a:pt x="1472" y="1148"/>
                    <a:pt x="1472" y="1148"/>
                    <a:pt x="1472" y="1148"/>
                  </a:cubicBezTo>
                  <a:cubicBezTo>
                    <a:pt x="1474" y="1145"/>
                    <a:pt x="1477" y="1142"/>
                    <a:pt x="1479" y="1139"/>
                  </a:cubicBezTo>
                  <a:cubicBezTo>
                    <a:pt x="1476" y="1136"/>
                    <a:pt x="1476" y="1136"/>
                    <a:pt x="1476" y="1136"/>
                  </a:cubicBezTo>
                  <a:cubicBezTo>
                    <a:pt x="1476" y="1136"/>
                    <a:pt x="1476" y="1136"/>
                    <a:pt x="1476" y="1136"/>
                  </a:cubicBezTo>
                  <a:moveTo>
                    <a:pt x="1490" y="1117"/>
                  </a:moveTo>
                  <a:cubicBezTo>
                    <a:pt x="1488" y="1120"/>
                    <a:pt x="1485" y="1123"/>
                    <a:pt x="1483" y="1127"/>
                  </a:cubicBezTo>
                  <a:cubicBezTo>
                    <a:pt x="1486" y="1129"/>
                    <a:pt x="1486" y="1129"/>
                    <a:pt x="1486" y="1129"/>
                  </a:cubicBezTo>
                  <a:cubicBezTo>
                    <a:pt x="1489" y="1126"/>
                    <a:pt x="1491" y="1122"/>
                    <a:pt x="1493" y="1119"/>
                  </a:cubicBezTo>
                  <a:cubicBezTo>
                    <a:pt x="1490" y="1117"/>
                    <a:pt x="1490" y="1117"/>
                    <a:pt x="1490" y="1117"/>
                  </a:cubicBezTo>
                  <a:moveTo>
                    <a:pt x="1503" y="1097"/>
                  </a:moveTo>
                  <a:cubicBezTo>
                    <a:pt x="1503" y="1098"/>
                    <a:pt x="1502" y="1098"/>
                    <a:pt x="1502" y="1099"/>
                  </a:cubicBezTo>
                  <a:cubicBezTo>
                    <a:pt x="1500" y="1101"/>
                    <a:pt x="1498" y="1104"/>
                    <a:pt x="1497" y="1107"/>
                  </a:cubicBezTo>
                  <a:cubicBezTo>
                    <a:pt x="1500" y="1109"/>
                    <a:pt x="1500" y="1109"/>
                    <a:pt x="1500" y="1109"/>
                  </a:cubicBezTo>
                  <a:cubicBezTo>
                    <a:pt x="1502" y="1106"/>
                    <a:pt x="1504" y="1104"/>
                    <a:pt x="1505" y="1101"/>
                  </a:cubicBezTo>
                  <a:cubicBezTo>
                    <a:pt x="1506" y="1100"/>
                    <a:pt x="1506" y="1100"/>
                    <a:pt x="1507" y="1099"/>
                  </a:cubicBezTo>
                  <a:cubicBezTo>
                    <a:pt x="1503" y="1097"/>
                    <a:pt x="1503" y="1097"/>
                    <a:pt x="1503" y="1097"/>
                  </a:cubicBezTo>
                  <a:moveTo>
                    <a:pt x="1516" y="1077"/>
                  </a:moveTo>
                  <a:cubicBezTo>
                    <a:pt x="1514" y="1080"/>
                    <a:pt x="1512" y="1084"/>
                    <a:pt x="1510" y="1087"/>
                  </a:cubicBezTo>
                  <a:cubicBezTo>
                    <a:pt x="1513" y="1089"/>
                    <a:pt x="1513" y="1089"/>
                    <a:pt x="1513" y="1089"/>
                  </a:cubicBezTo>
                  <a:cubicBezTo>
                    <a:pt x="1515" y="1086"/>
                    <a:pt x="1517" y="1082"/>
                    <a:pt x="1519" y="1079"/>
                  </a:cubicBezTo>
                  <a:cubicBezTo>
                    <a:pt x="1516" y="1077"/>
                    <a:pt x="1516" y="1077"/>
                    <a:pt x="1516" y="1077"/>
                  </a:cubicBezTo>
                  <a:moveTo>
                    <a:pt x="1528" y="1056"/>
                  </a:moveTo>
                  <a:cubicBezTo>
                    <a:pt x="1526" y="1060"/>
                    <a:pt x="1524" y="1063"/>
                    <a:pt x="1522" y="1066"/>
                  </a:cubicBezTo>
                  <a:cubicBezTo>
                    <a:pt x="1526" y="1069"/>
                    <a:pt x="1526" y="1069"/>
                    <a:pt x="1526" y="1069"/>
                  </a:cubicBezTo>
                  <a:cubicBezTo>
                    <a:pt x="1528" y="1065"/>
                    <a:pt x="1530" y="1062"/>
                    <a:pt x="1532" y="1058"/>
                  </a:cubicBezTo>
                  <a:cubicBezTo>
                    <a:pt x="1528" y="1056"/>
                    <a:pt x="1528" y="1056"/>
                    <a:pt x="1528" y="1056"/>
                  </a:cubicBezTo>
                  <a:moveTo>
                    <a:pt x="1540" y="1035"/>
                  </a:moveTo>
                  <a:cubicBezTo>
                    <a:pt x="1538" y="1039"/>
                    <a:pt x="1536" y="1042"/>
                    <a:pt x="1534" y="1046"/>
                  </a:cubicBezTo>
                  <a:cubicBezTo>
                    <a:pt x="1537" y="1048"/>
                    <a:pt x="1537" y="1048"/>
                    <a:pt x="1537" y="1048"/>
                  </a:cubicBezTo>
                  <a:cubicBezTo>
                    <a:pt x="1539" y="1044"/>
                    <a:pt x="1541" y="1041"/>
                    <a:pt x="1543" y="1037"/>
                  </a:cubicBezTo>
                  <a:cubicBezTo>
                    <a:pt x="1540" y="1035"/>
                    <a:pt x="1540" y="1035"/>
                    <a:pt x="1540" y="1035"/>
                  </a:cubicBezTo>
                  <a:moveTo>
                    <a:pt x="1551" y="1014"/>
                  </a:moveTo>
                  <a:cubicBezTo>
                    <a:pt x="1549" y="1018"/>
                    <a:pt x="1547" y="1021"/>
                    <a:pt x="1545" y="1025"/>
                  </a:cubicBezTo>
                  <a:cubicBezTo>
                    <a:pt x="1549" y="1026"/>
                    <a:pt x="1549" y="1026"/>
                    <a:pt x="1549" y="1026"/>
                  </a:cubicBezTo>
                  <a:cubicBezTo>
                    <a:pt x="1551" y="1023"/>
                    <a:pt x="1552" y="1019"/>
                    <a:pt x="1554" y="1016"/>
                  </a:cubicBezTo>
                  <a:cubicBezTo>
                    <a:pt x="1551" y="1014"/>
                    <a:pt x="1551" y="1014"/>
                    <a:pt x="1551" y="1014"/>
                  </a:cubicBezTo>
                  <a:moveTo>
                    <a:pt x="1561" y="992"/>
                  </a:moveTo>
                  <a:cubicBezTo>
                    <a:pt x="1559" y="996"/>
                    <a:pt x="1557" y="1000"/>
                    <a:pt x="1556" y="1003"/>
                  </a:cubicBezTo>
                  <a:cubicBezTo>
                    <a:pt x="1559" y="1005"/>
                    <a:pt x="1559" y="1005"/>
                    <a:pt x="1559" y="1005"/>
                  </a:cubicBezTo>
                  <a:cubicBezTo>
                    <a:pt x="1561" y="1001"/>
                    <a:pt x="1563" y="998"/>
                    <a:pt x="1564" y="994"/>
                  </a:cubicBezTo>
                  <a:cubicBezTo>
                    <a:pt x="1561" y="992"/>
                    <a:pt x="1561" y="992"/>
                    <a:pt x="1561" y="992"/>
                  </a:cubicBezTo>
                  <a:cubicBezTo>
                    <a:pt x="1561" y="992"/>
                    <a:pt x="1561" y="992"/>
                    <a:pt x="1561" y="992"/>
                  </a:cubicBezTo>
                  <a:moveTo>
                    <a:pt x="1570" y="971"/>
                  </a:moveTo>
                  <a:cubicBezTo>
                    <a:pt x="1569" y="974"/>
                    <a:pt x="1567" y="978"/>
                    <a:pt x="1566" y="982"/>
                  </a:cubicBezTo>
                  <a:cubicBezTo>
                    <a:pt x="1569" y="983"/>
                    <a:pt x="1569" y="983"/>
                    <a:pt x="1569" y="983"/>
                  </a:cubicBezTo>
                  <a:cubicBezTo>
                    <a:pt x="1571" y="980"/>
                    <a:pt x="1573" y="976"/>
                    <a:pt x="1574" y="972"/>
                  </a:cubicBezTo>
                  <a:cubicBezTo>
                    <a:pt x="1570" y="971"/>
                    <a:pt x="1570" y="971"/>
                    <a:pt x="1570" y="971"/>
                  </a:cubicBezTo>
                  <a:cubicBezTo>
                    <a:pt x="1570" y="971"/>
                    <a:pt x="1570" y="971"/>
                    <a:pt x="1570" y="971"/>
                  </a:cubicBezTo>
                  <a:moveTo>
                    <a:pt x="1579" y="948"/>
                  </a:moveTo>
                  <a:cubicBezTo>
                    <a:pt x="1578" y="952"/>
                    <a:pt x="1577" y="956"/>
                    <a:pt x="1575" y="960"/>
                  </a:cubicBezTo>
                  <a:cubicBezTo>
                    <a:pt x="1579" y="961"/>
                    <a:pt x="1579" y="961"/>
                    <a:pt x="1579" y="961"/>
                  </a:cubicBezTo>
                  <a:cubicBezTo>
                    <a:pt x="1580" y="957"/>
                    <a:pt x="1582" y="954"/>
                    <a:pt x="1583" y="950"/>
                  </a:cubicBezTo>
                  <a:cubicBezTo>
                    <a:pt x="1579" y="948"/>
                    <a:pt x="1579" y="948"/>
                    <a:pt x="1579" y="948"/>
                  </a:cubicBezTo>
                  <a:cubicBezTo>
                    <a:pt x="1579" y="948"/>
                    <a:pt x="1579" y="948"/>
                    <a:pt x="1579" y="948"/>
                  </a:cubicBezTo>
                  <a:moveTo>
                    <a:pt x="1588" y="926"/>
                  </a:moveTo>
                  <a:cubicBezTo>
                    <a:pt x="1587" y="930"/>
                    <a:pt x="1585" y="934"/>
                    <a:pt x="1584" y="937"/>
                  </a:cubicBezTo>
                  <a:cubicBezTo>
                    <a:pt x="1587" y="939"/>
                    <a:pt x="1587" y="939"/>
                    <a:pt x="1587" y="939"/>
                  </a:cubicBezTo>
                  <a:cubicBezTo>
                    <a:pt x="1589" y="935"/>
                    <a:pt x="1590" y="931"/>
                    <a:pt x="1592" y="927"/>
                  </a:cubicBezTo>
                  <a:cubicBezTo>
                    <a:pt x="1588" y="926"/>
                    <a:pt x="1588" y="926"/>
                    <a:pt x="1588" y="926"/>
                  </a:cubicBezTo>
                  <a:moveTo>
                    <a:pt x="1596" y="903"/>
                  </a:moveTo>
                  <a:cubicBezTo>
                    <a:pt x="1594" y="907"/>
                    <a:pt x="1593" y="911"/>
                    <a:pt x="1592" y="915"/>
                  </a:cubicBezTo>
                  <a:cubicBezTo>
                    <a:pt x="1596" y="916"/>
                    <a:pt x="1596" y="916"/>
                    <a:pt x="1596" y="916"/>
                  </a:cubicBezTo>
                  <a:cubicBezTo>
                    <a:pt x="1597" y="912"/>
                    <a:pt x="1598" y="908"/>
                    <a:pt x="1599" y="905"/>
                  </a:cubicBezTo>
                  <a:cubicBezTo>
                    <a:pt x="1596" y="903"/>
                    <a:pt x="1596" y="903"/>
                    <a:pt x="1596" y="903"/>
                  </a:cubicBezTo>
                  <a:moveTo>
                    <a:pt x="1603" y="881"/>
                  </a:moveTo>
                  <a:cubicBezTo>
                    <a:pt x="1601" y="884"/>
                    <a:pt x="1600" y="888"/>
                    <a:pt x="1599" y="892"/>
                  </a:cubicBezTo>
                  <a:cubicBezTo>
                    <a:pt x="1603" y="893"/>
                    <a:pt x="1603" y="893"/>
                    <a:pt x="1603" y="893"/>
                  </a:cubicBezTo>
                  <a:cubicBezTo>
                    <a:pt x="1604" y="889"/>
                    <a:pt x="1605" y="886"/>
                    <a:pt x="1606" y="882"/>
                  </a:cubicBezTo>
                  <a:cubicBezTo>
                    <a:pt x="1603" y="881"/>
                    <a:pt x="1603" y="881"/>
                    <a:pt x="1603" y="881"/>
                  </a:cubicBezTo>
                  <a:moveTo>
                    <a:pt x="1609" y="858"/>
                  </a:moveTo>
                  <a:cubicBezTo>
                    <a:pt x="1608" y="861"/>
                    <a:pt x="1607" y="865"/>
                    <a:pt x="1606" y="869"/>
                  </a:cubicBezTo>
                  <a:cubicBezTo>
                    <a:pt x="1610" y="870"/>
                    <a:pt x="1610" y="870"/>
                    <a:pt x="1610" y="870"/>
                  </a:cubicBezTo>
                  <a:cubicBezTo>
                    <a:pt x="1611" y="866"/>
                    <a:pt x="1612" y="862"/>
                    <a:pt x="1613" y="859"/>
                  </a:cubicBezTo>
                  <a:cubicBezTo>
                    <a:pt x="1609" y="858"/>
                    <a:pt x="1609" y="858"/>
                    <a:pt x="1609" y="858"/>
                  </a:cubicBezTo>
                  <a:moveTo>
                    <a:pt x="1615" y="834"/>
                  </a:moveTo>
                  <a:cubicBezTo>
                    <a:pt x="1614" y="838"/>
                    <a:pt x="1613" y="842"/>
                    <a:pt x="1612" y="846"/>
                  </a:cubicBezTo>
                  <a:cubicBezTo>
                    <a:pt x="1616" y="847"/>
                    <a:pt x="1616" y="847"/>
                    <a:pt x="1616" y="847"/>
                  </a:cubicBezTo>
                  <a:cubicBezTo>
                    <a:pt x="1617" y="843"/>
                    <a:pt x="1618" y="839"/>
                    <a:pt x="1618" y="835"/>
                  </a:cubicBezTo>
                  <a:cubicBezTo>
                    <a:pt x="1615" y="834"/>
                    <a:pt x="1615" y="834"/>
                    <a:pt x="1615" y="834"/>
                  </a:cubicBezTo>
                  <a:moveTo>
                    <a:pt x="1620" y="811"/>
                  </a:moveTo>
                  <a:cubicBezTo>
                    <a:pt x="1619" y="815"/>
                    <a:pt x="1618" y="819"/>
                    <a:pt x="1617" y="823"/>
                  </a:cubicBezTo>
                  <a:cubicBezTo>
                    <a:pt x="1621" y="823"/>
                    <a:pt x="1621" y="823"/>
                    <a:pt x="1621" y="823"/>
                  </a:cubicBezTo>
                  <a:cubicBezTo>
                    <a:pt x="1622" y="820"/>
                    <a:pt x="1623" y="816"/>
                    <a:pt x="1623" y="812"/>
                  </a:cubicBezTo>
                  <a:cubicBezTo>
                    <a:pt x="1620" y="811"/>
                    <a:pt x="1620" y="811"/>
                    <a:pt x="1620" y="811"/>
                  </a:cubicBezTo>
                  <a:moveTo>
                    <a:pt x="1624" y="787"/>
                  </a:moveTo>
                  <a:cubicBezTo>
                    <a:pt x="1623" y="791"/>
                    <a:pt x="1623" y="795"/>
                    <a:pt x="1622" y="799"/>
                  </a:cubicBezTo>
                  <a:cubicBezTo>
                    <a:pt x="1626" y="800"/>
                    <a:pt x="1626" y="800"/>
                    <a:pt x="1626" y="800"/>
                  </a:cubicBezTo>
                  <a:cubicBezTo>
                    <a:pt x="1626" y="796"/>
                    <a:pt x="1627" y="792"/>
                    <a:pt x="1628" y="788"/>
                  </a:cubicBezTo>
                  <a:cubicBezTo>
                    <a:pt x="1624" y="787"/>
                    <a:pt x="1624" y="787"/>
                    <a:pt x="1624" y="787"/>
                  </a:cubicBezTo>
                  <a:cubicBezTo>
                    <a:pt x="1624" y="787"/>
                    <a:pt x="1624" y="787"/>
                    <a:pt x="1624" y="787"/>
                  </a:cubicBezTo>
                  <a:moveTo>
                    <a:pt x="1627" y="764"/>
                  </a:moveTo>
                  <a:cubicBezTo>
                    <a:pt x="1627" y="768"/>
                    <a:pt x="1626" y="772"/>
                    <a:pt x="1626" y="776"/>
                  </a:cubicBezTo>
                  <a:cubicBezTo>
                    <a:pt x="1630" y="776"/>
                    <a:pt x="1630" y="776"/>
                    <a:pt x="1630" y="776"/>
                  </a:cubicBezTo>
                  <a:cubicBezTo>
                    <a:pt x="1630" y="772"/>
                    <a:pt x="1631" y="768"/>
                    <a:pt x="1631" y="764"/>
                  </a:cubicBezTo>
                  <a:cubicBezTo>
                    <a:pt x="1627" y="764"/>
                    <a:pt x="1627" y="764"/>
                    <a:pt x="1627" y="764"/>
                  </a:cubicBezTo>
                  <a:cubicBezTo>
                    <a:pt x="1627" y="764"/>
                    <a:pt x="1627" y="764"/>
                    <a:pt x="1627" y="764"/>
                  </a:cubicBezTo>
                  <a:moveTo>
                    <a:pt x="1630" y="740"/>
                  </a:moveTo>
                  <a:cubicBezTo>
                    <a:pt x="1630" y="744"/>
                    <a:pt x="1629" y="748"/>
                    <a:pt x="1629" y="752"/>
                  </a:cubicBezTo>
                  <a:cubicBezTo>
                    <a:pt x="1633" y="752"/>
                    <a:pt x="1633" y="752"/>
                    <a:pt x="1633" y="752"/>
                  </a:cubicBezTo>
                  <a:cubicBezTo>
                    <a:pt x="1633" y="748"/>
                    <a:pt x="1634" y="744"/>
                    <a:pt x="1634" y="740"/>
                  </a:cubicBezTo>
                  <a:cubicBezTo>
                    <a:pt x="1630" y="740"/>
                    <a:pt x="1630" y="740"/>
                    <a:pt x="1630" y="740"/>
                  </a:cubicBezTo>
                  <a:moveTo>
                    <a:pt x="1633" y="716"/>
                  </a:moveTo>
                  <a:cubicBezTo>
                    <a:pt x="1632" y="720"/>
                    <a:pt x="1632" y="724"/>
                    <a:pt x="1632" y="728"/>
                  </a:cubicBezTo>
                  <a:cubicBezTo>
                    <a:pt x="1636" y="728"/>
                    <a:pt x="1636" y="728"/>
                    <a:pt x="1636" y="728"/>
                  </a:cubicBezTo>
                  <a:cubicBezTo>
                    <a:pt x="1636" y="724"/>
                    <a:pt x="1636" y="720"/>
                    <a:pt x="1637" y="716"/>
                  </a:cubicBezTo>
                  <a:cubicBezTo>
                    <a:pt x="1633" y="716"/>
                    <a:pt x="1633" y="716"/>
                    <a:pt x="1633" y="716"/>
                  </a:cubicBezTo>
                  <a:cubicBezTo>
                    <a:pt x="1633" y="716"/>
                    <a:pt x="1633" y="716"/>
                    <a:pt x="1633" y="716"/>
                  </a:cubicBezTo>
                  <a:moveTo>
                    <a:pt x="1634" y="692"/>
                  </a:moveTo>
                  <a:cubicBezTo>
                    <a:pt x="1634" y="696"/>
                    <a:pt x="1634" y="700"/>
                    <a:pt x="1633" y="704"/>
                  </a:cubicBezTo>
                  <a:cubicBezTo>
                    <a:pt x="1637" y="704"/>
                    <a:pt x="1637" y="704"/>
                    <a:pt x="1637" y="704"/>
                  </a:cubicBezTo>
                  <a:cubicBezTo>
                    <a:pt x="1638" y="700"/>
                    <a:pt x="1638" y="696"/>
                    <a:pt x="1638" y="692"/>
                  </a:cubicBezTo>
                  <a:cubicBezTo>
                    <a:pt x="1634" y="692"/>
                    <a:pt x="1634" y="692"/>
                    <a:pt x="1634" y="692"/>
                  </a:cubicBezTo>
                  <a:moveTo>
                    <a:pt x="1635" y="668"/>
                  </a:moveTo>
                  <a:cubicBezTo>
                    <a:pt x="1635" y="672"/>
                    <a:pt x="1635" y="676"/>
                    <a:pt x="1634" y="680"/>
                  </a:cubicBezTo>
                  <a:cubicBezTo>
                    <a:pt x="1638" y="680"/>
                    <a:pt x="1638" y="680"/>
                    <a:pt x="1638" y="680"/>
                  </a:cubicBezTo>
                  <a:cubicBezTo>
                    <a:pt x="1639" y="676"/>
                    <a:pt x="1639" y="672"/>
                    <a:pt x="1639" y="668"/>
                  </a:cubicBezTo>
                  <a:cubicBezTo>
                    <a:pt x="1635" y="668"/>
                    <a:pt x="1635" y="668"/>
                    <a:pt x="1635" y="668"/>
                  </a:cubicBezTo>
                  <a:moveTo>
                    <a:pt x="1635" y="644"/>
                  </a:moveTo>
                  <a:cubicBezTo>
                    <a:pt x="1635" y="647"/>
                    <a:pt x="1635" y="650"/>
                    <a:pt x="1635" y="653"/>
                  </a:cubicBezTo>
                  <a:cubicBezTo>
                    <a:pt x="1635" y="654"/>
                    <a:pt x="1635" y="655"/>
                    <a:pt x="1635" y="656"/>
                  </a:cubicBezTo>
                  <a:cubicBezTo>
                    <a:pt x="1639" y="656"/>
                    <a:pt x="1639" y="656"/>
                    <a:pt x="1639" y="656"/>
                  </a:cubicBezTo>
                  <a:cubicBezTo>
                    <a:pt x="1639" y="655"/>
                    <a:pt x="1639" y="654"/>
                    <a:pt x="1639" y="653"/>
                  </a:cubicBezTo>
                  <a:cubicBezTo>
                    <a:pt x="1639" y="650"/>
                    <a:pt x="1639" y="647"/>
                    <a:pt x="1639" y="644"/>
                  </a:cubicBezTo>
                  <a:cubicBezTo>
                    <a:pt x="1635" y="644"/>
                    <a:pt x="1635" y="644"/>
                    <a:pt x="1635" y="644"/>
                  </a:cubicBezTo>
                  <a:moveTo>
                    <a:pt x="1634" y="620"/>
                  </a:moveTo>
                  <a:cubicBezTo>
                    <a:pt x="1634" y="624"/>
                    <a:pt x="1635" y="628"/>
                    <a:pt x="1635" y="632"/>
                  </a:cubicBezTo>
                  <a:cubicBezTo>
                    <a:pt x="1639" y="632"/>
                    <a:pt x="1639" y="632"/>
                    <a:pt x="1639" y="632"/>
                  </a:cubicBezTo>
                  <a:cubicBezTo>
                    <a:pt x="1639" y="628"/>
                    <a:pt x="1638" y="624"/>
                    <a:pt x="1638" y="620"/>
                  </a:cubicBezTo>
                  <a:cubicBezTo>
                    <a:pt x="1634" y="620"/>
                    <a:pt x="1634" y="620"/>
                    <a:pt x="1634" y="620"/>
                  </a:cubicBezTo>
                  <a:cubicBezTo>
                    <a:pt x="1634" y="620"/>
                    <a:pt x="1634" y="620"/>
                    <a:pt x="1634" y="620"/>
                  </a:cubicBezTo>
                  <a:moveTo>
                    <a:pt x="1633" y="597"/>
                  </a:moveTo>
                  <a:cubicBezTo>
                    <a:pt x="1633" y="601"/>
                    <a:pt x="1633" y="605"/>
                    <a:pt x="1634" y="609"/>
                  </a:cubicBezTo>
                  <a:cubicBezTo>
                    <a:pt x="1638" y="608"/>
                    <a:pt x="1638" y="608"/>
                    <a:pt x="1638" y="608"/>
                  </a:cubicBezTo>
                  <a:cubicBezTo>
                    <a:pt x="1637" y="604"/>
                    <a:pt x="1637" y="600"/>
                    <a:pt x="1637" y="596"/>
                  </a:cubicBezTo>
                  <a:cubicBezTo>
                    <a:pt x="1633" y="597"/>
                    <a:pt x="1633" y="597"/>
                    <a:pt x="1633" y="597"/>
                  </a:cubicBezTo>
                  <a:cubicBezTo>
                    <a:pt x="1633" y="597"/>
                    <a:pt x="1633" y="597"/>
                    <a:pt x="1633" y="597"/>
                  </a:cubicBezTo>
                  <a:moveTo>
                    <a:pt x="1631" y="573"/>
                  </a:moveTo>
                  <a:cubicBezTo>
                    <a:pt x="1631" y="577"/>
                    <a:pt x="1632" y="581"/>
                    <a:pt x="1632" y="585"/>
                  </a:cubicBezTo>
                  <a:cubicBezTo>
                    <a:pt x="1636" y="584"/>
                    <a:pt x="1636" y="584"/>
                    <a:pt x="1636" y="584"/>
                  </a:cubicBezTo>
                  <a:cubicBezTo>
                    <a:pt x="1636" y="580"/>
                    <a:pt x="1635" y="576"/>
                    <a:pt x="1635" y="572"/>
                  </a:cubicBezTo>
                  <a:cubicBezTo>
                    <a:pt x="1631" y="573"/>
                    <a:pt x="1631" y="573"/>
                    <a:pt x="1631" y="573"/>
                  </a:cubicBezTo>
                  <a:cubicBezTo>
                    <a:pt x="1631" y="573"/>
                    <a:pt x="1631" y="573"/>
                    <a:pt x="1631" y="573"/>
                  </a:cubicBezTo>
                  <a:moveTo>
                    <a:pt x="1628" y="549"/>
                  </a:moveTo>
                  <a:cubicBezTo>
                    <a:pt x="1629" y="553"/>
                    <a:pt x="1629" y="557"/>
                    <a:pt x="1630" y="561"/>
                  </a:cubicBezTo>
                  <a:cubicBezTo>
                    <a:pt x="1634" y="560"/>
                    <a:pt x="1634" y="560"/>
                    <a:pt x="1634" y="560"/>
                  </a:cubicBezTo>
                  <a:cubicBezTo>
                    <a:pt x="1633" y="556"/>
                    <a:pt x="1633" y="552"/>
                    <a:pt x="1632" y="548"/>
                  </a:cubicBezTo>
                  <a:cubicBezTo>
                    <a:pt x="1628" y="549"/>
                    <a:pt x="1628" y="549"/>
                    <a:pt x="1628" y="549"/>
                  </a:cubicBezTo>
                  <a:moveTo>
                    <a:pt x="1625" y="525"/>
                  </a:moveTo>
                  <a:cubicBezTo>
                    <a:pt x="1625" y="529"/>
                    <a:pt x="1626" y="533"/>
                    <a:pt x="1627" y="537"/>
                  </a:cubicBezTo>
                  <a:cubicBezTo>
                    <a:pt x="1631" y="537"/>
                    <a:pt x="1631" y="537"/>
                    <a:pt x="1631" y="537"/>
                  </a:cubicBezTo>
                  <a:cubicBezTo>
                    <a:pt x="1630" y="533"/>
                    <a:pt x="1629" y="529"/>
                    <a:pt x="1629" y="525"/>
                  </a:cubicBezTo>
                  <a:cubicBezTo>
                    <a:pt x="1625" y="525"/>
                    <a:pt x="1625" y="525"/>
                    <a:pt x="1625" y="525"/>
                  </a:cubicBezTo>
                  <a:moveTo>
                    <a:pt x="1621" y="502"/>
                  </a:moveTo>
                  <a:cubicBezTo>
                    <a:pt x="1621" y="506"/>
                    <a:pt x="1622" y="510"/>
                    <a:pt x="1623" y="513"/>
                  </a:cubicBezTo>
                  <a:cubicBezTo>
                    <a:pt x="1627" y="513"/>
                    <a:pt x="1627" y="513"/>
                    <a:pt x="1627" y="513"/>
                  </a:cubicBezTo>
                  <a:cubicBezTo>
                    <a:pt x="1626" y="509"/>
                    <a:pt x="1625" y="505"/>
                    <a:pt x="1625" y="501"/>
                  </a:cubicBezTo>
                  <a:cubicBezTo>
                    <a:pt x="1621" y="502"/>
                    <a:pt x="1621" y="502"/>
                    <a:pt x="1621" y="502"/>
                  </a:cubicBezTo>
                  <a:moveTo>
                    <a:pt x="1616" y="478"/>
                  </a:moveTo>
                  <a:cubicBezTo>
                    <a:pt x="1617" y="482"/>
                    <a:pt x="1618" y="486"/>
                    <a:pt x="1618" y="490"/>
                  </a:cubicBezTo>
                  <a:cubicBezTo>
                    <a:pt x="1622" y="489"/>
                    <a:pt x="1622" y="489"/>
                    <a:pt x="1622" y="489"/>
                  </a:cubicBezTo>
                  <a:cubicBezTo>
                    <a:pt x="1622" y="485"/>
                    <a:pt x="1621" y="481"/>
                    <a:pt x="1620" y="477"/>
                  </a:cubicBezTo>
                  <a:cubicBezTo>
                    <a:pt x="1616" y="478"/>
                    <a:pt x="1616" y="478"/>
                    <a:pt x="1616" y="478"/>
                  </a:cubicBezTo>
                  <a:moveTo>
                    <a:pt x="1611" y="455"/>
                  </a:moveTo>
                  <a:cubicBezTo>
                    <a:pt x="1611" y="459"/>
                    <a:pt x="1612" y="463"/>
                    <a:pt x="1613" y="467"/>
                  </a:cubicBezTo>
                  <a:cubicBezTo>
                    <a:pt x="1617" y="466"/>
                    <a:pt x="1617" y="466"/>
                    <a:pt x="1617" y="466"/>
                  </a:cubicBezTo>
                  <a:cubicBezTo>
                    <a:pt x="1616" y="462"/>
                    <a:pt x="1615" y="458"/>
                    <a:pt x="1614" y="454"/>
                  </a:cubicBezTo>
                  <a:cubicBezTo>
                    <a:pt x="1611" y="455"/>
                    <a:pt x="1611" y="455"/>
                    <a:pt x="1611" y="455"/>
                  </a:cubicBezTo>
                  <a:moveTo>
                    <a:pt x="1604" y="432"/>
                  </a:moveTo>
                  <a:cubicBezTo>
                    <a:pt x="1605" y="436"/>
                    <a:pt x="1607" y="439"/>
                    <a:pt x="1608" y="443"/>
                  </a:cubicBezTo>
                  <a:cubicBezTo>
                    <a:pt x="1611" y="442"/>
                    <a:pt x="1611" y="442"/>
                    <a:pt x="1611" y="442"/>
                  </a:cubicBezTo>
                  <a:cubicBezTo>
                    <a:pt x="1610" y="438"/>
                    <a:pt x="1609" y="435"/>
                    <a:pt x="1608" y="431"/>
                  </a:cubicBezTo>
                  <a:cubicBezTo>
                    <a:pt x="1604" y="432"/>
                    <a:pt x="1604" y="432"/>
                    <a:pt x="1604" y="432"/>
                  </a:cubicBezTo>
                  <a:moveTo>
                    <a:pt x="1598" y="409"/>
                  </a:moveTo>
                  <a:cubicBezTo>
                    <a:pt x="1599" y="413"/>
                    <a:pt x="1600" y="416"/>
                    <a:pt x="1601" y="420"/>
                  </a:cubicBezTo>
                  <a:cubicBezTo>
                    <a:pt x="1605" y="419"/>
                    <a:pt x="1605" y="419"/>
                    <a:pt x="1605" y="419"/>
                  </a:cubicBezTo>
                  <a:cubicBezTo>
                    <a:pt x="1604" y="415"/>
                    <a:pt x="1603" y="411"/>
                    <a:pt x="1601" y="408"/>
                  </a:cubicBezTo>
                  <a:cubicBezTo>
                    <a:pt x="1598" y="409"/>
                    <a:pt x="1598" y="409"/>
                    <a:pt x="1598" y="409"/>
                  </a:cubicBezTo>
                  <a:moveTo>
                    <a:pt x="1590" y="386"/>
                  </a:moveTo>
                  <a:cubicBezTo>
                    <a:pt x="1591" y="390"/>
                    <a:pt x="1593" y="394"/>
                    <a:pt x="1594" y="397"/>
                  </a:cubicBezTo>
                  <a:cubicBezTo>
                    <a:pt x="1598" y="396"/>
                    <a:pt x="1598" y="396"/>
                    <a:pt x="1598" y="396"/>
                  </a:cubicBezTo>
                  <a:cubicBezTo>
                    <a:pt x="1596" y="392"/>
                    <a:pt x="1595" y="389"/>
                    <a:pt x="1594" y="385"/>
                  </a:cubicBezTo>
                  <a:cubicBezTo>
                    <a:pt x="1590" y="386"/>
                    <a:pt x="1590" y="386"/>
                    <a:pt x="1590" y="386"/>
                  </a:cubicBezTo>
                  <a:moveTo>
                    <a:pt x="1582" y="364"/>
                  </a:moveTo>
                  <a:cubicBezTo>
                    <a:pt x="1583" y="367"/>
                    <a:pt x="1585" y="371"/>
                    <a:pt x="1586" y="375"/>
                  </a:cubicBezTo>
                  <a:cubicBezTo>
                    <a:pt x="1590" y="373"/>
                    <a:pt x="1590" y="373"/>
                    <a:pt x="1590" y="373"/>
                  </a:cubicBezTo>
                  <a:cubicBezTo>
                    <a:pt x="1588" y="370"/>
                    <a:pt x="1587" y="366"/>
                    <a:pt x="1586" y="362"/>
                  </a:cubicBezTo>
                  <a:cubicBezTo>
                    <a:pt x="1582" y="364"/>
                    <a:pt x="1582" y="364"/>
                    <a:pt x="1582" y="364"/>
                  </a:cubicBezTo>
                  <a:cubicBezTo>
                    <a:pt x="1582" y="364"/>
                    <a:pt x="1582" y="364"/>
                    <a:pt x="1582" y="364"/>
                  </a:cubicBezTo>
                  <a:moveTo>
                    <a:pt x="1573" y="341"/>
                  </a:moveTo>
                  <a:cubicBezTo>
                    <a:pt x="1575" y="345"/>
                    <a:pt x="1576" y="349"/>
                    <a:pt x="1578" y="352"/>
                  </a:cubicBezTo>
                  <a:cubicBezTo>
                    <a:pt x="1581" y="351"/>
                    <a:pt x="1581" y="351"/>
                    <a:pt x="1581" y="351"/>
                  </a:cubicBezTo>
                  <a:cubicBezTo>
                    <a:pt x="1580" y="347"/>
                    <a:pt x="1578" y="343"/>
                    <a:pt x="1577" y="340"/>
                  </a:cubicBezTo>
                  <a:cubicBezTo>
                    <a:pt x="1573" y="341"/>
                    <a:pt x="1573" y="341"/>
                    <a:pt x="1573" y="341"/>
                  </a:cubicBezTo>
                  <a:cubicBezTo>
                    <a:pt x="1573" y="341"/>
                    <a:pt x="1573" y="341"/>
                    <a:pt x="1573" y="341"/>
                  </a:cubicBezTo>
                  <a:moveTo>
                    <a:pt x="1564" y="319"/>
                  </a:moveTo>
                  <a:cubicBezTo>
                    <a:pt x="1565" y="323"/>
                    <a:pt x="1567" y="327"/>
                    <a:pt x="1568" y="330"/>
                  </a:cubicBezTo>
                  <a:cubicBezTo>
                    <a:pt x="1572" y="329"/>
                    <a:pt x="1572" y="329"/>
                    <a:pt x="1572" y="329"/>
                  </a:cubicBezTo>
                  <a:cubicBezTo>
                    <a:pt x="1571" y="325"/>
                    <a:pt x="1569" y="321"/>
                    <a:pt x="1567" y="318"/>
                  </a:cubicBezTo>
                  <a:cubicBezTo>
                    <a:pt x="1564" y="319"/>
                    <a:pt x="1564" y="319"/>
                    <a:pt x="1564" y="319"/>
                  </a:cubicBezTo>
                  <a:moveTo>
                    <a:pt x="1554" y="298"/>
                  </a:moveTo>
                  <a:cubicBezTo>
                    <a:pt x="1555" y="301"/>
                    <a:pt x="1557" y="305"/>
                    <a:pt x="1559" y="308"/>
                  </a:cubicBezTo>
                  <a:cubicBezTo>
                    <a:pt x="1562" y="307"/>
                    <a:pt x="1562" y="307"/>
                    <a:pt x="1562" y="307"/>
                  </a:cubicBezTo>
                  <a:cubicBezTo>
                    <a:pt x="1561" y="303"/>
                    <a:pt x="1559" y="299"/>
                    <a:pt x="1557" y="296"/>
                  </a:cubicBezTo>
                  <a:cubicBezTo>
                    <a:pt x="1554" y="298"/>
                    <a:pt x="1554" y="298"/>
                    <a:pt x="1554" y="298"/>
                  </a:cubicBezTo>
                  <a:moveTo>
                    <a:pt x="1543" y="276"/>
                  </a:moveTo>
                  <a:cubicBezTo>
                    <a:pt x="1545" y="280"/>
                    <a:pt x="1547" y="283"/>
                    <a:pt x="1548" y="287"/>
                  </a:cubicBezTo>
                  <a:cubicBezTo>
                    <a:pt x="1552" y="285"/>
                    <a:pt x="1552" y="285"/>
                    <a:pt x="1552" y="285"/>
                  </a:cubicBezTo>
                  <a:cubicBezTo>
                    <a:pt x="1550" y="281"/>
                    <a:pt x="1548" y="278"/>
                    <a:pt x="1546" y="274"/>
                  </a:cubicBezTo>
                  <a:cubicBezTo>
                    <a:pt x="1543" y="276"/>
                    <a:pt x="1543" y="276"/>
                    <a:pt x="1543" y="276"/>
                  </a:cubicBezTo>
                  <a:moveTo>
                    <a:pt x="1532" y="255"/>
                  </a:moveTo>
                  <a:cubicBezTo>
                    <a:pt x="1533" y="258"/>
                    <a:pt x="1535" y="262"/>
                    <a:pt x="1537" y="266"/>
                  </a:cubicBezTo>
                  <a:cubicBezTo>
                    <a:pt x="1541" y="264"/>
                    <a:pt x="1541" y="264"/>
                    <a:pt x="1541" y="264"/>
                  </a:cubicBezTo>
                  <a:cubicBezTo>
                    <a:pt x="1539" y="260"/>
                    <a:pt x="1537" y="257"/>
                    <a:pt x="1535" y="253"/>
                  </a:cubicBezTo>
                  <a:cubicBezTo>
                    <a:pt x="1532" y="255"/>
                    <a:pt x="1532" y="255"/>
                    <a:pt x="1532" y="255"/>
                  </a:cubicBezTo>
                  <a:moveTo>
                    <a:pt x="1520" y="234"/>
                  </a:moveTo>
                  <a:cubicBezTo>
                    <a:pt x="1522" y="238"/>
                    <a:pt x="1524" y="241"/>
                    <a:pt x="1526" y="245"/>
                  </a:cubicBezTo>
                  <a:cubicBezTo>
                    <a:pt x="1529" y="243"/>
                    <a:pt x="1529" y="243"/>
                    <a:pt x="1529" y="243"/>
                  </a:cubicBezTo>
                  <a:cubicBezTo>
                    <a:pt x="1527" y="239"/>
                    <a:pt x="1525" y="236"/>
                    <a:pt x="1523" y="232"/>
                  </a:cubicBezTo>
                  <a:cubicBezTo>
                    <a:pt x="1520" y="234"/>
                    <a:pt x="1520" y="234"/>
                    <a:pt x="1520" y="234"/>
                  </a:cubicBezTo>
                  <a:cubicBezTo>
                    <a:pt x="1520" y="234"/>
                    <a:pt x="1520" y="234"/>
                    <a:pt x="1520" y="234"/>
                  </a:cubicBezTo>
                  <a:moveTo>
                    <a:pt x="1507" y="214"/>
                  </a:moveTo>
                  <a:cubicBezTo>
                    <a:pt x="1509" y="217"/>
                    <a:pt x="1511" y="221"/>
                    <a:pt x="1513" y="224"/>
                  </a:cubicBezTo>
                  <a:cubicBezTo>
                    <a:pt x="1517" y="222"/>
                    <a:pt x="1517" y="222"/>
                    <a:pt x="1517" y="222"/>
                  </a:cubicBezTo>
                  <a:cubicBezTo>
                    <a:pt x="1515" y="218"/>
                    <a:pt x="1512" y="215"/>
                    <a:pt x="1510" y="212"/>
                  </a:cubicBezTo>
                  <a:cubicBezTo>
                    <a:pt x="1507" y="214"/>
                    <a:pt x="1507" y="214"/>
                    <a:pt x="1507" y="214"/>
                  </a:cubicBezTo>
                  <a:moveTo>
                    <a:pt x="1494" y="194"/>
                  </a:moveTo>
                  <a:cubicBezTo>
                    <a:pt x="1496" y="197"/>
                    <a:pt x="1498" y="200"/>
                    <a:pt x="1500" y="204"/>
                  </a:cubicBezTo>
                  <a:cubicBezTo>
                    <a:pt x="1504" y="202"/>
                    <a:pt x="1504" y="202"/>
                    <a:pt x="1504" y="202"/>
                  </a:cubicBezTo>
                  <a:cubicBezTo>
                    <a:pt x="1502" y="198"/>
                    <a:pt x="1499" y="195"/>
                    <a:pt x="1497" y="192"/>
                  </a:cubicBezTo>
                  <a:cubicBezTo>
                    <a:pt x="1494" y="194"/>
                    <a:pt x="1494" y="194"/>
                    <a:pt x="1494" y="194"/>
                  </a:cubicBezTo>
                  <a:moveTo>
                    <a:pt x="1480" y="174"/>
                  </a:moveTo>
                  <a:cubicBezTo>
                    <a:pt x="1482" y="177"/>
                    <a:pt x="1485" y="181"/>
                    <a:pt x="1487" y="184"/>
                  </a:cubicBezTo>
                  <a:cubicBezTo>
                    <a:pt x="1490" y="182"/>
                    <a:pt x="1490" y="182"/>
                    <a:pt x="1490" y="182"/>
                  </a:cubicBezTo>
                  <a:cubicBezTo>
                    <a:pt x="1488" y="178"/>
                    <a:pt x="1486" y="175"/>
                    <a:pt x="1483" y="172"/>
                  </a:cubicBezTo>
                  <a:cubicBezTo>
                    <a:pt x="1480" y="174"/>
                    <a:pt x="1480" y="174"/>
                    <a:pt x="1480" y="174"/>
                  </a:cubicBezTo>
                  <a:moveTo>
                    <a:pt x="1466" y="155"/>
                  </a:moveTo>
                  <a:cubicBezTo>
                    <a:pt x="1468" y="158"/>
                    <a:pt x="1470" y="161"/>
                    <a:pt x="1473" y="165"/>
                  </a:cubicBezTo>
                  <a:cubicBezTo>
                    <a:pt x="1476" y="162"/>
                    <a:pt x="1476" y="162"/>
                    <a:pt x="1476" y="162"/>
                  </a:cubicBezTo>
                  <a:cubicBezTo>
                    <a:pt x="1474" y="159"/>
                    <a:pt x="1471" y="156"/>
                    <a:pt x="1469" y="153"/>
                  </a:cubicBezTo>
                  <a:cubicBezTo>
                    <a:pt x="1466" y="155"/>
                    <a:pt x="1466" y="155"/>
                    <a:pt x="1466" y="155"/>
                  </a:cubicBezTo>
                  <a:moveTo>
                    <a:pt x="1451" y="136"/>
                  </a:moveTo>
                  <a:cubicBezTo>
                    <a:pt x="1453" y="139"/>
                    <a:pt x="1456" y="142"/>
                    <a:pt x="1458" y="145"/>
                  </a:cubicBezTo>
                  <a:cubicBezTo>
                    <a:pt x="1461" y="143"/>
                    <a:pt x="1461" y="143"/>
                    <a:pt x="1461" y="143"/>
                  </a:cubicBezTo>
                  <a:cubicBezTo>
                    <a:pt x="1459" y="140"/>
                    <a:pt x="1456" y="137"/>
                    <a:pt x="1454" y="134"/>
                  </a:cubicBezTo>
                  <a:cubicBezTo>
                    <a:pt x="1451" y="136"/>
                    <a:pt x="1451" y="136"/>
                    <a:pt x="1451" y="136"/>
                  </a:cubicBezTo>
                  <a:moveTo>
                    <a:pt x="1435" y="118"/>
                  </a:moveTo>
                  <a:cubicBezTo>
                    <a:pt x="1438" y="121"/>
                    <a:pt x="1440" y="124"/>
                    <a:pt x="1443" y="127"/>
                  </a:cubicBezTo>
                  <a:cubicBezTo>
                    <a:pt x="1446" y="124"/>
                    <a:pt x="1446" y="124"/>
                    <a:pt x="1446" y="124"/>
                  </a:cubicBezTo>
                  <a:cubicBezTo>
                    <a:pt x="1443" y="121"/>
                    <a:pt x="1441" y="118"/>
                    <a:pt x="1438" y="115"/>
                  </a:cubicBezTo>
                  <a:cubicBezTo>
                    <a:pt x="1435" y="118"/>
                    <a:pt x="1435" y="118"/>
                    <a:pt x="1435" y="118"/>
                  </a:cubicBezTo>
                  <a:moveTo>
                    <a:pt x="1419" y="100"/>
                  </a:moveTo>
                  <a:cubicBezTo>
                    <a:pt x="1422" y="103"/>
                    <a:pt x="1425" y="106"/>
                    <a:pt x="1427" y="109"/>
                  </a:cubicBezTo>
                  <a:cubicBezTo>
                    <a:pt x="1430" y="106"/>
                    <a:pt x="1430" y="106"/>
                    <a:pt x="1430" y="106"/>
                  </a:cubicBezTo>
                  <a:cubicBezTo>
                    <a:pt x="1428" y="103"/>
                    <a:pt x="1425" y="100"/>
                    <a:pt x="1422" y="97"/>
                  </a:cubicBezTo>
                  <a:cubicBezTo>
                    <a:pt x="1419" y="100"/>
                    <a:pt x="1419" y="100"/>
                    <a:pt x="1419" y="100"/>
                  </a:cubicBezTo>
                  <a:moveTo>
                    <a:pt x="1403" y="83"/>
                  </a:moveTo>
                  <a:cubicBezTo>
                    <a:pt x="1405" y="85"/>
                    <a:pt x="1408" y="88"/>
                    <a:pt x="1411" y="91"/>
                  </a:cubicBezTo>
                  <a:cubicBezTo>
                    <a:pt x="1414" y="88"/>
                    <a:pt x="1414" y="88"/>
                    <a:pt x="1414" y="88"/>
                  </a:cubicBezTo>
                  <a:cubicBezTo>
                    <a:pt x="1411" y="86"/>
                    <a:pt x="1408" y="83"/>
                    <a:pt x="1406" y="80"/>
                  </a:cubicBezTo>
                  <a:cubicBezTo>
                    <a:pt x="1403" y="83"/>
                    <a:pt x="1403" y="83"/>
                    <a:pt x="1403" y="83"/>
                  </a:cubicBezTo>
                  <a:moveTo>
                    <a:pt x="1386" y="66"/>
                  </a:moveTo>
                  <a:cubicBezTo>
                    <a:pt x="1389" y="68"/>
                    <a:pt x="1391" y="71"/>
                    <a:pt x="1394" y="74"/>
                  </a:cubicBezTo>
                  <a:cubicBezTo>
                    <a:pt x="1397" y="71"/>
                    <a:pt x="1397" y="71"/>
                    <a:pt x="1397" y="71"/>
                  </a:cubicBezTo>
                  <a:cubicBezTo>
                    <a:pt x="1394" y="68"/>
                    <a:pt x="1391" y="66"/>
                    <a:pt x="1388" y="63"/>
                  </a:cubicBezTo>
                  <a:cubicBezTo>
                    <a:pt x="1386" y="66"/>
                    <a:pt x="1386" y="66"/>
                    <a:pt x="1386" y="66"/>
                  </a:cubicBezTo>
                  <a:moveTo>
                    <a:pt x="1368" y="49"/>
                  </a:moveTo>
                  <a:cubicBezTo>
                    <a:pt x="1371" y="52"/>
                    <a:pt x="1374" y="55"/>
                    <a:pt x="1377" y="57"/>
                  </a:cubicBezTo>
                  <a:cubicBezTo>
                    <a:pt x="1380" y="54"/>
                    <a:pt x="1380" y="54"/>
                    <a:pt x="1380" y="54"/>
                  </a:cubicBezTo>
                  <a:cubicBezTo>
                    <a:pt x="1377" y="52"/>
                    <a:pt x="1374" y="49"/>
                    <a:pt x="1371" y="46"/>
                  </a:cubicBezTo>
                  <a:cubicBezTo>
                    <a:pt x="1368" y="49"/>
                    <a:pt x="1368" y="49"/>
                    <a:pt x="1368" y="49"/>
                  </a:cubicBezTo>
                  <a:moveTo>
                    <a:pt x="1350" y="33"/>
                  </a:moveTo>
                  <a:cubicBezTo>
                    <a:pt x="1353" y="36"/>
                    <a:pt x="1356" y="39"/>
                    <a:pt x="1359" y="41"/>
                  </a:cubicBezTo>
                  <a:cubicBezTo>
                    <a:pt x="1362" y="38"/>
                    <a:pt x="1362" y="38"/>
                    <a:pt x="1362" y="38"/>
                  </a:cubicBezTo>
                  <a:cubicBezTo>
                    <a:pt x="1359" y="36"/>
                    <a:pt x="1356" y="33"/>
                    <a:pt x="1353" y="30"/>
                  </a:cubicBezTo>
                  <a:cubicBezTo>
                    <a:pt x="1350" y="33"/>
                    <a:pt x="1350" y="33"/>
                    <a:pt x="1350" y="33"/>
                  </a:cubicBezTo>
                  <a:moveTo>
                    <a:pt x="1332" y="18"/>
                  </a:moveTo>
                  <a:cubicBezTo>
                    <a:pt x="1335" y="21"/>
                    <a:pt x="1338" y="23"/>
                    <a:pt x="1341" y="26"/>
                  </a:cubicBezTo>
                  <a:cubicBezTo>
                    <a:pt x="1343" y="23"/>
                    <a:pt x="1343" y="23"/>
                    <a:pt x="1343" y="23"/>
                  </a:cubicBezTo>
                  <a:cubicBezTo>
                    <a:pt x="1340" y="20"/>
                    <a:pt x="1337" y="17"/>
                    <a:pt x="1334" y="15"/>
                  </a:cubicBezTo>
                  <a:cubicBezTo>
                    <a:pt x="1332" y="18"/>
                    <a:pt x="1332" y="18"/>
                    <a:pt x="1332" y="18"/>
                  </a:cubicBezTo>
                  <a:moveTo>
                    <a:pt x="1313" y="3"/>
                  </a:moveTo>
                  <a:cubicBezTo>
                    <a:pt x="1316" y="6"/>
                    <a:pt x="1319" y="8"/>
                    <a:pt x="1322" y="11"/>
                  </a:cubicBezTo>
                  <a:cubicBezTo>
                    <a:pt x="1325" y="7"/>
                    <a:pt x="1325" y="7"/>
                    <a:pt x="1325" y="7"/>
                  </a:cubicBezTo>
                  <a:cubicBezTo>
                    <a:pt x="1322" y="5"/>
                    <a:pt x="1318" y="3"/>
                    <a:pt x="1315" y="0"/>
                  </a:cubicBezTo>
                  <a:cubicBezTo>
                    <a:pt x="1313" y="3"/>
                    <a:pt x="1313" y="3"/>
                    <a:pt x="1313" y="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401676" y="2938932"/>
              <a:ext cx="16434" cy="18368"/>
            </a:xfrm>
            <a:custGeom>
              <a:avLst/>
              <a:gdLst>
                <a:gd name="T0" fmla="*/ 4 w 7"/>
                <a:gd name="T1" fmla="*/ 8 h 8"/>
                <a:gd name="T2" fmla="*/ 7 w 7"/>
                <a:gd name="T3" fmla="*/ 3 h 8"/>
                <a:gd name="T4" fmla="*/ 3 w 7"/>
                <a:gd name="T5" fmla="*/ 0 h 8"/>
                <a:gd name="T6" fmla="*/ 0 w 7"/>
                <a:gd name="T7" fmla="*/ 6 h 8"/>
                <a:gd name="T8" fmla="*/ 4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4" y="8"/>
                  </a:moveTo>
                  <a:cubicBezTo>
                    <a:pt x="5" y="6"/>
                    <a:pt x="6" y="4"/>
                    <a:pt x="7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025300" y="2359878"/>
              <a:ext cx="127604" cy="116971"/>
            </a:xfrm>
            <a:custGeom>
              <a:avLst/>
              <a:gdLst>
                <a:gd name="T0" fmla="*/ 56 w 132"/>
                <a:gd name="T1" fmla="*/ 121 h 121"/>
                <a:gd name="T2" fmla="*/ 0 w 132"/>
                <a:gd name="T3" fmla="*/ 0 h 121"/>
                <a:gd name="T4" fmla="*/ 132 w 132"/>
                <a:gd name="T5" fmla="*/ 12 h 121"/>
                <a:gd name="T6" fmla="*/ 56 w 132"/>
                <a:gd name="T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121">
                  <a:moveTo>
                    <a:pt x="56" y="121"/>
                  </a:moveTo>
                  <a:lnTo>
                    <a:pt x="0" y="0"/>
                  </a:lnTo>
                  <a:lnTo>
                    <a:pt x="132" y="12"/>
                  </a:lnTo>
                  <a:lnTo>
                    <a:pt x="56" y="12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359141" y="2890596"/>
              <a:ext cx="109237" cy="110204"/>
            </a:xfrm>
            <a:custGeom>
              <a:avLst/>
              <a:gdLst>
                <a:gd name="T0" fmla="*/ 42 w 48"/>
                <a:gd name="T1" fmla="*/ 35 h 48"/>
                <a:gd name="T2" fmla="*/ 35 w 48"/>
                <a:gd name="T3" fmla="*/ 6 h 48"/>
                <a:gd name="T4" fmla="*/ 6 w 48"/>
                <a:gd name="T5" fmla="*/ 13 h 48"/>
                <a:gd name="T6" fmla="*/ 13 w 48"/>
                <a:gd name="T7" fmla="*/ 41 h 48"/>
                <a:gd name="T8" fmla="*/ 42 w 48"/>
                <a:gd name="T9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42" y="35"/>
                  </a:moveTo>
                  <a:cubicBezTo>
                    <a:pt x="48" y="25"/>
                    <a:pt x="45" y="12"/>
                    <a:pt x="35" y="6"/>
                  </a:cubicBezTo>
                  <a:cubicBezTo>
                    <a:pt x="25" y="0"/>
                    <a:pt x="12" y="3"/>
                    <a:pt x="6" y="13"/>
                  </a:cubicBezTo>
                  <a:cubicBezTo>
                    <a:pt x="0" y="22"/>
                    <a:pt x="3" y="35"/>
                    <a:pt x="13" y="41"/>
                  </a:cubicBezTo>
                  <a:cubicBezTo>
                    <a:pt x="23" y="48"/>
                    <a:pt x="36" y="45"/>
                    <a:pt x="42" y="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532181" y="4620023"/>
              <a:ext cx="16434" cy="16434"/>
            </a:xfrm>
            <a:custGeom>
              <a:avLst/>
              <a:gdLst>
                <a:gd name="T0" fmla="*/ 7 w 7"/>
                <a:gd name="T1" fmla="*/ 5 h 7"/>
                <a:gd name="T2" fmla="*/ 4 w 7"/>
                <a:gd name="T3" fmla="*/ 0 h 7"/>
                <a:gd name="T4" fmla="*/ 0 w 7"/>
                <a:gd name="T5" fmla="*/ 1 h 7"/>
                <a:gd name="T6" fmla="*/ 3 w 7"/>
                <a:gd name="T7" fmla="*/ 7 h 7"/>
                <a:gd name="T8" fmla="*/ 7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5"/>
                  </a:moveTo>
                  <a:cubicBezTo>
                    <a:pt x="6" y="3"/>
                    <a:pt x="5" y="1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2" y="5"/>
                    <a:pt x="3" y="7"/>
                  </a:cubicBezTo>
                  <a:lnTo>
                    <a:pt x="7" y="5"/>
                  </a:lnTo>
                  <a:close/>
                </a:path>
              </a:pathLst>
            </a:custGeom>
            <a:solidFill>
              <a:srgbClr val="A1C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4376542" y="2298976"/>
              <a:ext cx="3002571" cy="2298814"/>
            </a:xfrm>
            <a:custGeom>
              <a:avLst/>
              <a:gdLst>
                <a:gd name="T0" fmla="*/ 1300 w 1313"/>
                <a:gd name="T1" fmla="*/ 312 h 1005"/>
                <a:gd name="T2" fmla="*/ 1261 w 1313"/>
                <a:gd name="T3" fmla="*/ 266 h 1005"/>
                <a:gd name="T4" fmla="*/ 1249 w 1313"/>
                <a:gd name="T5" fmla="*/ 245 h 1005"/>
                <a:gd name="T6" fmla="*/ 1221 w 1313"/>
                <a:gd name="T7" fmla="*/ 221 h 1005"/>
                <a:gd name="T8" fmla="*/ 1196 w 1313"/>
                <a:gd name="T9" fmla="*/ 196 h 1005"/>
                <a:gd name="T10" fmla="*/ 1172 w 1313"/>
                <a:gd name="T11" fmla="*/ 169 h 1005"/>
                <a:gd name="T12" fmla="*/ 1122 w 1313"/>
                <a:gd name="T13" fmla="*/ 135 h 1005"/>
                <a:gd name="T14" fmla="*/ 1104 w 1313"/>
                <a:gd name="T15" fmla="*/ 118 h 1005"/>
                <a:gd name="T16" fmla="*/ 1071 w 1313"/>
                <a:gd name="T17" fmla="*/ 103 h 1005"/>
                <a:gd name="T18" fmla="*/ 1040 w 1313"/>
                <a:gd name="T19" fmla="*/ 85 h 1005"/>
                <a:gd name="T20" fmla="*/ 1009 w 1313"/>
                <a:gd name="T21" fmla="*/ 66 h 1005"/>
                <a:gd name="T22" fmla="*/ 952 w 1313"/>
                <a:gd name="T23" fmla="*/ 46 h 1005"/>
                <a:gd name="T24" fmla="*/ 931 w 1313"/>
                <a:gd name="T25" fmla="*/ 35 h 1005"/>
                <a:gd name="T26" fmla="*/ 883 w 1313"/>
                <a:gd name="T27" fmla="*/ 25 h 1005"/>
                <a:gd name="T28" fmla="*/ 872 w 1313"/>
                <a:gd name="T29" fmla="*/ 19 h 1005"/>
                <a:gd name="T30" fmla="*/ 812 w 1313"/>
                <a:gd name="T31" fmla="*/ 11 h 1005"/>
                <a:gd name="T32" fmla="*/ 789 w 1313"/>
                <a:gd name="T33" fmla="*/ 4 h 1005"/>
                <a:gd name="T34" fmla="*/ 753 w 1313"/>
                <a:gd name="T35" fmla="*/ 5 h 1005"/>
                <a:gd name="T36" fmla="*/ 717 w 1313"/>
                <a:gd name="T37" fmla="*/ 4 h 1005"/>
                <a:gd name="T38" fmla="*/ 680 w 1313"/>
                <a:gd name="T39" fmla="*/ 1 h 1005"/>
                <a:gd name="T40" fmla="*/ 645 w 1313"/>
                <a:gd name="T41" fmla="*/ 7 h 1005"/>
                <a:gd name="T42" fmla="*/ 608 w 1313"/>
                <a:gd name="T43" fmla="*/ 8 h 1005"/>
                <a:gd name="T44" fmla="*/ 550 w 1313"/>
                <a:gd name="T45" fmla="*/ 23 h 1005"/>
                <a:gd name="T46" fmla="*/ 525 w 1313"/>
                <a:gd name="T47" fmla="*/ 25 h 1005"/>
                <a:gd name="T48" fmla="*/ 492 w 1313"/>
                <a:gd name="T49" fmla="*/ 39 h 1005"/>
                <a:gd name="T50" fmla="*/ 458 w 1313"/>
                <a:gd name="T51" fmla="*/ 51 h 1005"/>
                <a:gd name="T52" fmla="*/ 423 w 1313"/>
                <a:gd name="T53" fmla="*/ 61 h 1005"/>
                <a:gd name="T54" fmla="*/ 392 w 1313"/>
                <a:gd name="T55" fmla="*/ 80 h 1005"/>
                <a:gd name="T56" fmla="*/ 358 w 1313"/>
                <a:gd name="T57" fmla="*/ 94 h 1005"/>
                <a:gd name="T58" fmla="*/ 309 w 1313"/>
                <a:gd name="T59" fmla="*/ 129 h 1005"/>
                <a:gd name="T60" fmla="*/ 297 w 1313"/>
                <a:gd name="T61" fmla="*/ 133 h 1005"/>
                <a:gd name="T62" fmla="*/ 252 w 1313"/>
                <a:gd name="T63" fmla="*/ 173 h 1005"/>
                <a:gd name="T64" fmla="*/ 231 w 1313"/>
                <a:gd name="T65" fmla="*/ 186 h 1005"/>
                <a:gd name="T66" fmla="*/ 208 w 1313"/>
                <a:gd name="T67" fmla="*/ 214 h 1005"/>
                <a:gd name="T68" fmla="*/ 181 w 1313"/>
                <a:gd name="T69" fmla="*/ 238 h 1005"/>
                <a:gd name="T70" fmla="*/ 160 w 1313"/>
                <a:gd name="T71" fmla="*/ 268 h 1005"/>
                <a:gd name="T72" fmla="*/ 139 w 1313"/>
                <a:gd name="T73" fmla="*/ 296 h 1005"/>
                <a:gd name="T74" fmla="*/ 115 w 1313"/>
                <a:gd name="T75" fmla="*/ 324 h 1005"/>
                <a:gd name="T76" fmla="*/ 99 w 1313"/>
                <a:gd name="T77" fmla="*/ 357 h 1005"/>
                <a:gd name="T78" fmla="*/ 79 w 1313"/>
                <a:gd name="T79" fmla="*/ 386 h 1005"/>
                <a:gd name="T80" fmla="*/ 66 w 1313"/>
                <a:gd name="T81" fmla="*/ 421 h 1005"/>
                <a:gd name="T82" fmla="*/ 49 w 1313"/>
                <a:gd name="T83" fmla="*/ 452 h 1005"/>
                <a:gd name="T84" fmla="*/ 33 w 1313"/>
                <a:gd name="T85" fmla="*/ 511 h 1005"/>
                <a:gd name="T86" fmla="*/ 23 w 1313"/>
                <a:gd name="T87" fmla="*/ 533 h 1005"/>
                <a:gd name="T88" fmla="*/ 18 w 1313"/>
                <a:gd name="T89" fmla="*/ 569 h 1005"/>
                <a:gd name="T90" fmla="*/ 12 w 1313"/>
                <a:gd name="T91" fmla="*/ 604 h 1005"/>
                <a:gd name="T92" fmla="*/ 3 w 1313"/>
                <a:gd name="T93" fmla="*/ 640 h 1005"/>
                <a:gd name="T94" fmla="*/ 4 w 1313"/>
                <a:gd name="T95" fmla="*/ 700 h 1005"/>
                <a:gd name="T96" fmla="*/ 4 w 1313"/>
                <a:gd name="T97" fmla="*/ 712 h 1005"/>
                <a:gd name="T98" fmla="*/ 1 w 1313"/>
                <a:gd name="T99" fmla="*/ 748 h 1005"/>
                <a:gd name="T100" fmla="*/ 7 w 1313"/>
                <a:gd name="T101" fmla="*/ 784 h 1005"/>
                <a:gd name="T102" fmla="*/ 12 w 1313"/>
                <a:gd name="T103" fmla="*/ 820 h 1005"/>
                <a:gd name="T104" fmla="*/ 15 w 1313"/>
                <a:gd name="T105" fmla="*/ 856 h 1005"/>
                <a:gd name="T106" fmla="*/ 27 w 1313"/>
                <a:gd name="T107" fmla="*/ 890 h 1005"/>
                <a:gd name="T108" fmla="*/ 33 w 1313"/>
                <a:gd name="T109" fmla="*/ 926 h 1005"/>
                <a:gd name="T110" fmla="*/ 57 w 1313"/>
                <a:gd name="T111" fmla="*/ 982 h 1005"/>
                <a:gd name="T112" fmla="*/ 63 w 1313"/>
                <a:gd name="T113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13" h="1005">
                  <a:moveTo>
                    <a:pt x="1303" y="324"/>
                  </a:moveTo>
                  <a:cubicBezTo>
                    <a:pt x="1306" y="328"/>
                    <a:pt x="1308" y="331"/>
                    <a:pt x="1310" y="334"/>
                  </a:cubicBezTo>
                  <a:cubicBezTo>
                    <a:pt x="1313" y="332"/>
                    <a:pt x="1313" y="332"/>
                    <a:pt x="1313" y="332"/>
                  </a:cubicBezTo>
                  <a:cubicBezTo>
                    <a:pt x="1311" y="329"/>
                    <a:pt x="1309" y="325"/>
                    <a:pt x="1307" y="322"/>
                  </a:cubicBezTo>
                  <a:cubicBezTo>
                    <a:pt x="1303" y="324"/>
                    <a:pt x="1303" y="324"/>
                    <a:pt x="1303" y="324"/>
                  </a:cubicBezTo>
                  <a:moveTo>
                    <a:pt x="1290" y="304"/>
                  </a:moveTo>
                  <a:cubicBezTo>
                    <a:pt x="1292" y="308"/>
                    <a:pt x="1295" y="311"/>
                    <a:pt x="1297" y="314"/>
                  </a:cubicBezTo>
                  <a:cubicBezTo>
                    <a:pt x="1300" y="312"/>
                    <a:pt x="1300" y="312"/>
                    <a:pt x="1300" y="312"/>
                  </a:cubicBezTo>
                  <a:cubicBezTo>
                    <a:pt x="1298" y="309"/>
                    <a:pt x="1296" y="305"/>
                    <a:pt x="1293" y="302"/>
                  </a:cubicBezTo>
                  <a:cubicBezTo>
                    <a:pt x="1290" y="304"/>
                    <a:pt x="1290" y="304"/>
                    <a:pt x="1290" y="304"/>
                  </a:cubicBezTo>
                  <a:moveTo>
                    <a:pt x="1276" y="285"/>
                  </a:moveTo>
                  <a:cubicBezTo>
                    <a:pt x="1278" y="288"/>
                    <a:pt x="1281" y="291"/>
                    <a:pt x="1283" y="295"/>
                  </a:cubicBezTo>
                  <a:cubicBezTo>
                    <a:pt x="1286" y="292"/>
                    <a:pt x="1286" y="292"/>
                    <a:pt x="1286" y="292"/>
                  </a:cubicBezTo>
                  <a:cubicBezTo>
                    <a:pt x="1284" y="289"/>
                    <a:pt x="1281" y="286"/>
                    <a:pt x="1279" y="283"/>
                  </a:cubicBezTo>
                  <a:cubicBezTo>
                    <a:pt x="1276" y="285"/>
                    <a:pt x="1276" y="285"/>
                    <a:pt x="1276" y="285"/>
                  </a:cubicBezTo>
                  <a:moveTo>
                    <a:pt x="1261" y="266"/>
                  </a:moveTo>
                  <a:cubicBezTo>
                    <a:pt x="1264" y="269"/>
                    <a:pt x="1266" y="272"/>
                    <a:pt x="1269" y="275"/>
                  </a:cubicBezTo>
                  <a:cubicBezTo>
                    <a:pt x="1272" y="273"/>
                    <a:pt x="1272" y="273"/>
                    <a:pt x="1272" y="273"/>
                  </a:cubicBezTo>
                  <a:cubicBezTo>
                    <a:pt x="1269" y="270"/>
                    <a:pt x="1267" y="267"/>
                    <a:pt x="1264" y="264"/>
                  </a:cubicBezTo>
                  <a:cubicBezTo>
                    <a:pt x="1261" y="266"/>
                    <a:pt x="1261" y="266"/>
                    <a:pt x="1261" y="266"/>
                  </a:cubicBezTo>
                  <a:moveTo>
                    <a:pt x="1246" y="248"/>
                  </a:moveTo>
                  <a:cubicBezTo>
                    <a:pt x="1248" y="251"/>
                    <a:pt x="1251" y="254"/>
                    <a:pt x="1253" y="257"/>
                  </a:cubicBezTo>
                  <a:cubicBezTo>
                    <a:pt x="1256" y="254"/>
                    <a:pt x="1256" y="254"/>
                    <a:pt x="1256" y="254"/>
                  </a:cubicBezTo>
                  <a:cubicBezTo>
                    <a:pt x="1254" y="251"/>
                    <a:pt x="1251" y="248"/>
                    <a:pt x="1249" y="245"/>
                  </a:cubicBezTo>
                  <a:cubicBezTo>
                    <a:pt x="1246" y="248"/>
                    <a:pt x="1246" y="248"/>
                    <a:pt x="1246" y="248"/>
                  </a:cubicBezTo>
                  <a:moveTo>
                    <a:pt x="1230" y="230"/>
                  </a:moveTo>
                  <a:cubicBezTo>
                    <a:pt x="1232" y="233"/>
                    <a:pt x="1235" y="236"/>
                    <a:pt x="1238" y="239"/>
                  </a:cubicBezTo>
                  <a:cubicBezTo>
                    <a:pt x="1241" y="236"/>
                    <a:pt x="1241" y="236"/>
                    <a:pt x="1241" y="236"/>
                  </a:cubicBezTo>
                  <a:cubicBezTo>
                    <a:pt x="1238" y="233"/>
                    <a:pt x="1235" y="230"/>
                    <a:pt x="1233" y="227"/>
                  </a:cubicBezTo>
                  <a:cubicBezTo>
                    <a:pt x="1230" y="230"/>
                    <a:pt x="1230" y="230"/>
                    <a:pt x="1230" y="230"/>
                  </a:cubicBezTo>
                  <a:moveTo>
                    <a:pt x="1213" y="213"/>
                  </a:moveTo>
                  <a:cubicBezTo>
                    <a:pt x="1216" y="215"/>
                    <a:pt x="1219" y="218"/>
                    <a:pt x="1221" y="221"/>
                  </a:cubicBezTo>
                  <a:cubicBezTo>
                    <a:pt x="1224" y="218"/>
                    <a:pt x="1224" y="218"/>
                    <a:pt x="1224" y="218"/>
                  </a:cubicBezTo>
                  <a:cubicBezTo>
                    <a:pt x="1221" y="215"/>
                    <a:pt x="1219" y="213"/>
                    <a:pt x="1216" y="210"/>
                  </a:cubicBezTo>
                  <a:cubicBezTo>
                    <a:pt x="1213" y="213"/>
                    <a:pt x="1213" y="213"/>
                    <a:pt x="1213" y="213"/>
                  </a:cubicBezTo>
                  <a:moveTo>
                    <a:pt x="1196" y="196"/>
                  </a:moveTo>
                  <a:cubicBezTo>
                    <a:pt x="1199" y="199"/>
                    <a:pt x="1202" y="201"/>
                    <a:pt x="1204" y="204"/>
                  </a:cubicBezTo>
                  <a:cubicBezTo>
                    <a:pt x="1207" y="201"/>
                    <a:pt x="1207" y="201"/>
                    <a:pt x="1207" y="201"/>
                  </a:cubicBezTo>
                  <a:cubicBezTo>
                    <a:pt x="1204" y="198"/>
                    <a:pt x="1201" y="196"/>
                    <a:pt x="1199" y="193"/>
                  </a:cubicBezTo>
                  <a:cubicBezTo>
                    <a:pt x="1196" y="196"/>
                    <a:pt x="1196" y="196"/>
                    <a:pt x="1196" y="196"/>
                  </a:cubicBezTo>
                  <a:moveTo>
                    <a:pt x="1178" y="180"/>
                  </a:moveTo>
                  <a:cubicBezTo>
                    <a:pt x="1181" y="182"/>
                    <a:pt x="1184" y="185"/>
                    <a:pt x="1187" y="188"/>
                  </a:cubicBezTo>
                  <a:cubicBezTo>
                    <a:pt x="1190" y="185"/>
                    <a:pt x="1190" y="185"/>
                    <a:pt x="1190" y="185"/>
                  </a:cubicBezTo>
                  <a:cubicBezTo>
                    <a:pt x="1187" y="182"/>
                    <a:pt x="1184" y="179"/>
                    <a:pt x="1181" y="177"/>
                  </a:cubicBezTo>
                  <a:cubicBezTo>
                    <a:pt x="1178" y="180"/>
                    <a:pt x="1178" y="180"/>
                    <a:pt x="1178" y="180"/>
                  </a:cubicBezTo>
                  <a:moveTo>
                    <a:pt x="1160" y="164"/>
                  </a:moveTo>
                  <a:cubicBezTo>
                    <a:pt x="1163" y="167"/>
                    <a:pt x="1166" y="169"/>
                    <a:pt x="1169" y="172"/>
                  </a:cubicBezTo>
                  <a:cubicBezTo>
                    <a:pt x="1172" y="169"/>
                    <a:pt x="1172" y="169"/>
                    <a:pt x="1172" y="169"/>
                  </a:cubicBezTo>
                  <a:cubicBezTo>
                    <a:pt x="1169" y="166"/>
                    <a:pt x="1165" y="164"/>
                    <a:pt x="1162" y="161"/>
                  </a:cubicBezTo>
                  <a:cubicBezTo>
                    <a:pt x="1160" y="164"/>
                    <a:pt x="1160" y="164"/>
                    <a:pt x="1160" y="164"/>
                  </a:cubicBezTo>
                  <a:moveTo>
                    <a:pt x="1141" y="149"/>
                  </a:moveTo>
                  <a:cubicBezTo>
                    <a:pt x="1144" y="152"/>
                    <a:pt x="1147" y="154"/>
                    <a:pt x="1150" y="157"/>
                  </a:cubicBezTo>
                  <a:cubicBezTo>
                    <a:pt x="1153" y="154"/>
                    <a:pt x="1153" y="154"/>
                    <a:pt x="1153" y="154"/>
                  </a:cubicBezTo>
                  <a:cubicBezTo>
                    <a:pt x="1150" y="151"/>
                    <a:pt x="1147" y="149"/>
                    <a:pt x="1143" y="146"/>
                  </a:cubicBezTo>
                  <a:cubicBezTo>
                    <a:pt x="1141" y="149"/>
                    <a:pt x="1141" y="149"/>
                    <a:pt x="1141" y="149"/>
                  </a:cubicBezTo>
                  <a:moveTo>
                    <a:pt x="1122" y="135"/>
                  </a:moveTo>
                  <a:cubicBezTo>
                    <a:pt x="1125" y="137"/>
                    <a:pt x="1128" y="140"/>
                    <a:pt x="1131" y="142"/>
                  </a:cubicBezTo>
                  <a:cubicBezTo>
                    <a:pt x="1134" y="139"/>
                    <a:pt x="1134" y="139"/>
                    <a:pt x="1134" y="139"/>
                  </a:cubicBezTo>
                  <a:cubicBezTo>
                    <a:pt x="1131" y="137"/>
                    <a:pt x="1127" y="134"/>
                    <a:pt x="1124" y="132"/>
                  </a:cubicBezTo>
                  <a:cubicBezTo>
                    <a:pt x="1122" y="135"/>
                    <a:pt x="1122" y="135"/>
                    <a:pt x="1122" y="135"/>
                  </a:cubicBezTo>
                  <a:moveTo>
                    <a:pt x="1102" y="122"/>
                  </a:moveTo>
                  <a:cubicBezTo>
                    <a:pt x="1105" y="124"/>
                    <a:pt x="1109" y="126"/>
                    <a:pt x="1112" y="128"/>
                  </a:cubicBezTo>
                  <a:cubicBezTo>
                    <a:pt x="1114" y="125"/>
                    <a:pt x="1114" y="125"/>
                    <a:pt x="1114" y="125"/>
                  </a:cubicBezTo>
                  <a:cubicBezTo>
                    <a:pt x="1111" y="123"/>
                    <a:pt x="1107" y="120"/>
                    <a:pt x="1104" y="118"/>
                  </a:cubicBezTo>
                  <a:cubicBezTo>
                    <a:pt x="1102" y="122"/>
                    <a:pt x="1102" y="122"/>
                    <a:pt x="1102" y="122"/>
                  </a:cubicBezTo>
                  <a:moveTo>
                    <a:pt x="1082" y="109"/>
                  </a:moveTo>
                  <a:cubicBezTo>
                    <a:pt x="1085" y="111"/>
                    <a:pt x="1088" y="113"/>
                    <a:pt x="1092" y="115"/>
                  </a:cubicBezTo>
                  <a:cubicBezTo>
                    <a:pt x="1094" y="112"/>
                    <a:pt x="1094" y="112"/>
                    <a:pt x="1094" y="112"/>
                  </a:cubicBezTo>
                  <a:cubicBezTo>
                    <a:pt x="1091" y="110"/>
                    <a:pt x="1087" y="107"/>
                    <a:pt x="1084" y="105"/>
                  </a:cubicBezTo>
                  <a:cubicBezTo>
                    <a:pt x="1082" y="109"/>
                    <a:pt x="1082" y="109"/>
                    <a:pt x="1082" y="109"/>
                  </a:cubicBezTo>
                  <a:moveTo>
                    <a:pt x="1061" y="96"/>
                  </a:moveTo>
                  <a:cubicBezTo>
                    <a:pt x="1064" y="98"/>
                    <a:pt x="1068" y="100"/>
                    <a:pt x="1071" y="103"/>
                  </a:cubicBezTo>
                  <a:cubicBezTo>
                    <a:pt x="1073" y="99"/>
                    <a:pt x="1073" y="99"/>
                    <a:pt x="1073" y="99"/>
                  </a:cubicBezTo>
                  <a:cubicBezTo>
                    <a:pt x="1070" y="97"/>
                    <a:pt x="1066" y="95"/>
                    <a:pt x="1063" y="93"/>
                  </a:cubicBezTo>
                  <a:cubicBezTo>
                    <a:pt x="1061" y="96"/>
                    <a:pt x="1061" y="96"/>
                    <a:pt x="1061" y="96"/>
                  </a:cubicBezTo>
                  <a:moveTo>
                    <a:pt x="1040" y="85"/>
                  </a:moveTo>
                  <a:cubicBezTo>
                    <a:pt x="1043" y="87"/>
                    <a:pt x="1047" y="89"/>
                    <a:pt x="1051" y="91"/>
                  </a:cubicBezTo>
                  <a:cubicBezTo>
                    <a:pt x="1052" y="87"/>
                    <a:pt x="1052" y="87"/>
                    <a:pt x="1052" y="87"/>
                  </a:cubicBezTo>
                  <a:cubicBezTo>
                    <a:pt x="1049" y="85"/>
                    <a:pt x="1045" y="83"/>
                    <a:pt x="1042" y="81"/>
                  </a:cubicBezTo>
                  <a:cubicBezTo>
                    <a:pt x="1040" y="85"/>
                    <a:pt x="1040" y="85"/>
                    <a:pt x="1040" y="85"/>
                  </a:cubicBezTo>
                  <a:moveTo>
                    <a:pt x="1018" y="74"/>
                  </a:moveTo>
                  <a:cubicBezTo>
                    <a:pt x="1022" y="76"/>
                    <a:pt x="1026" y="78"/>
                    <a:pt x="1029" y="80"/>
                  </a:cubicBezTo>
                  <a:cubicBezTo>
                    <a:pt x="1031" y="76"/>
                    <a:pt x="1031" y="76"/>
                    <a:pt x="1031" y="76"/>
                  </a:cubicBezTo>
                  <a:cubicBezTo>
                    <a:pt x="1027" y="74"/>
                    <a:pt x="1024" y="72"/>
                    <a:pt x="1020" y="71"/>
                  </a:cubicBezTo>
                  <a:cubicBezTo>
                    <a:pt x="1018" y="74"/>
                    <a:pt x="1018" y="74"/>
                    <a:pt x="1018" y="74"/>
                  </a:cubicBezTo>
                  <a:moveTo>
                    <a:pt x="997" y="64"/>
                  </a:moveTo>
                  <a:cubicBezTo>
                    <a:pt x="1000" y="66"/>
                    <a:pt x="1004" y="67"/>
                    <a:pt x="1008" y="69"/>
                  </a:cubicBezTo>
                  <a:cubicBezTo>
                    <a:pt x="1009" y="66"/>
                    <a:pt x="1009" y="66"/>
                    <a:pt x="1009" y="66"/>
                  </a:cubicBezTo>
                  <a:cubicBezTo>
                    <a:pt x="1006" y="64"/>
                    <a:pt x="1002" y="62"/>
                    <a:pt x="998" y="61"/>
                  </a:cubicBezTo>
                  <a:cubicBezTo>
                    <a:pt x="997" y="64"/>
                    <a:pt x="997" y="64"/>
                    <a:pt x="997" y="64"/>
                  </a:cubicBezTo>
                  <a:moveTo>
                    <a:pt x="975" y="55"/>
                  </a:moveTo>
                  <a:cubicBezTo>
                    <a:pt x="978" y="56"/>
                    <a:pt x="982" y="58"/>
                    <a:pt x="986" y="59"/>
                  </a:cubicBezTo>
                  <a:cubicBezTo>
                    <a:pt x="987" y="56"/>
                    <a:pt x="987" y="56"/>
                    <a:pt x="987" y="56"/>
                  </a:cubicBezTo>
                  <a:cubicBezTo>
                    <a:pt x="983" y="54"/>
                    <a:pt x="980" y="53"/>
                    <a:pt x="976" y="51"/>
                  </a:cubicBezTo>
                  <a:cubicBezTo>
                    <a:pt x="975" y="55"/>
                    <a:pt x="975" y="55"/>
                    <a:pt x="975" y="55"/>
                  </a:cubicBezTo>
                  <a:moveTo>
                    <a:pt x="952" y="46"/>
                  </a:moveTo>
                  <a:cubicBezTo>
                    <a:pt x="956" y="48"/>
                    <a:pt x="960" y="49"/>
                    <a:pt x="963" y="51"/>
                  </a:cubicBezTo>
                  <a:cubicBezTo>
                    <a:pt x="965" y="47"/>
                    <a:pt x="965" y="47"/>
                    <a:pt x="965" y="47"/>
                  </a:cubicBezTo>
                  <a:cubicBezTo>
                    <a:pt x="961" y="45"/>
                    <a:pt x="957" y="44"/>
                    <a:pt x="953" y="43"/>
                  </a:cubicBezTo>
                  <a:cubicBezTo>
                    <a:pt x="952" y="46"/>
                    <a:pt x="952" y="46"/>
                    <a:pt x="952" y="46"/>
                  </a:cubicBezTo>
                  <a:moveTo>
                    <a:pt x="929" y="39"/>
                  </a:moveTo>
                  <a:cubicBezTo>
                    <a:pt x="933" y="40"/>
                    <a:pt x="937" y="41"/>
                    <a:pt x="941" y="42"/>
                  </a:cubicBezTo>
                  <a:cubicBezTo>
                    <a:pt x="942" y="39"/>
                    <a:pt x="942" y="39"/>
                    <a:pt x="942" y="39"/>
                  </a:cubicBezTo>
                  <a:cubicBezTo>
                    <a:pt x="938" y="37"/>
                    <a:pt x="934" y="36"/>
                    <a:pt x="931" y="35"/>
                  </a:cubicBezTo>
                  <a:cubicBezTo>
                    <a:pt x="929" y="39"/>
                    <a:pt x="929" y="39"/>
                    <a:pt x="929" y="39"/>
                  </a:cubicBezTo>
                  <a:moveTo>
                    <a:pt x="906" y="32"/>
                  </a:moveTo>
                  <a:cubicBezTo>
                    <a:pt x="910" y="33"/>
                    <a:pt x="914" y="34"/>
                    <a:pt x="918" y="35"/>
                  </a:cubicBezTo>
                  <a:cubicBezTo>
                    <a:pt x="919" y="31"/>
                    <a:pt x="919" y="31"/>
                    <a:pt x="919" y="31"/>
                  </a:cubicBezTo>
                  <a:cubicBezTo>
                    <a:pt x="915" y="30"/>
                    <a:pt x="911" y="29"/>
                    <a:pt x="907" y="28"/>
                  </a:cubicBezTo>
                  <a:cubicBezTo>
                    <a:pt x="906" y="32"/>
                    <a:pt x="906" y="32"/>
                    <a:pt x="906" y="32"/>
                  </a:cubicBezTo>
                  <a:cubicBezTo>
                    <a:pt x="906" y="32"/>
                    <a:pt x="906" y="32"/>
                    <a:pt x="906" y="32"/>
                  </a:cubicBezTo>
                  <a:moveTo>
                    <a:pt x="883" y="25"/>
                  </a:moveTo>
                  <a:cubicBezTo>
                    <a:pt x="887" y="26"/>
                    <a:pt x="891" y="27"/>
                    <a:pt x="895" y="28"/>
                  </a:cubicBezTo>
                  <a:cubicBezTo>
                    <a:pt x="896" y="25"/>
                    <a:pt x="896" y="25"/>
                    <a:pt x="896" y="25"/>
                  </a:cubicBezTo>
                  <a:cubicBezTo>
                    <a:pt x="892" y="23"/>
                    <a:pt x="888" y="22"/>
                    <a:pt x="884" y="21"/>
                  </a:cubicBezTo>
                  <a:cubicBezTo>
                    <a:pt x="883" y="25"/>
                    <a:pt x="883" y="25"/>
                    <a:pt x="883" y="25"/>
                  </a:cubicBezTo>
                  <a:cubicBezTo>
                    <a:pt x="883" y="25"/>
                    <a:pt x="883" y="25"/>
                    <a:pt x="883" y="25"/>
                  </a:cubicBezTo>
                  <a:moveTo>
                    <a:pt x="860" y="20"/>
                  </a:moveTo>
                  <a:cubicBezTo>
                    <a:pt x="864" y="21"/>
                    <a:pt x="868" y="22"/>
                    <a:pt x="871" y="23"/>
                  </a:cubicBezTo>
                  <a:cubicBezTo>
                    <a:pt x="872" y="19"/>
                    <a:pt x="872" y="19"/>
                    <a:pt x="872" y="19"/>
                  </a:cubicBezTo>
                  <a:cubicBezTo>
                    <a:pt x="868" y="18"/>
                    <a:pt x="865" y="17"/>
                    <a:pt x="861" y="16"/>
                  </a:cubicBezTo>
                  <a:cubicBezTo>
                    <a:pt x="860" y="20"/>
                    <a:pt x="860" y="20"/>
                    <a:pt x="860" y="20"/>
                  </a:cubicBezTo>
                  <a:moveTo>
                    <a:pt x="836" y="15"/>
                  </a:moveTo>
                  <a:cubicBezTo>
                    <a:pt x="840" y="16"/>
                    <a:pt x="844" y="17"/>
                    <a:pt x="848" y="17"/>
                  </a:cubicBezTo>
                  <a:cubicBezTo>
                    <a:pt x="849" y="14"/>
                    <a:pt x="849" y="14"/>
                    <a:pt x="849" y="14"/>
                  </a:cubicBezTo>
                  <a:cubicBezTo>
                    <a:pt x="845" y="13"/>
                    <a:pt x="841" y="12"/>
                    <a:pt x="837" y="11"/>
                  </a:cubicBezTo>
                  <a:cubicBezTo>
                    <a:pt x="836" y="15"/>
                    <a:pt x="836" y="15"/>
                    <a:pt x="836" y="15"/>
                  </a:cubicBezTo>
                  <a:moveTo>
                    <a:pt x="812" y="11"/>
                  </a:moveTo>
                  <a:cubicBezTo>
                    <a:pt x="816" y="12"/>
                    <a:pt x="820" y="13"/>
                    <a:pt x="824" y="13"/>
                  </a:cubicBezTo>
                  <a:cubicBezTo>
                    <a:pt x="825" y="9"/>
                    <a:pt x="825" y="9"/>
                    <a:pt x="825" y="9"/>
                  </a:cubicBezTo>
                  <a:cubicBezTo>
                    <a:pt x="821" y="9"/>
                    <a:pt x="817" y="8"/>
                    <a:pt x="813" y="7"/>
                  </a:cubicBezTo>
                  <a:cubicBezTo>
                    <a:pt x="812" y="11"/>
                    <a:pt x="812" y="11"/>
                    <a:pt x="812" y="11"/>
                  </a:cubicBezTo>
                  <a:moveTo>
                    <a:pt x="789" y="8"/>
                  </a:moveTo>
                  <a:cubicBezTo>
                    <a:pt x="793" y="9"/>
                    <a:pt x="797" y="9"/>
                    <a:pt x="801" y="10"/>
                  </a:cubicBezTo>
                  <a:cubicBezTo>
                    <a:pt x="801" y="6"/>
                    <a:pt x="801" y="6"/>
                    <a:pt x="801" y="6"/>
                  </a:cubicBezTo>
                  <a:cubicBezTo>
                    <a:pt x="797" y="5"/>
                    <a:pt x="793" y="5"/>
                    <a:pt x="789" y="4"/>
                  </a:cubicBezTo>
                  <a:cubicBezTo>
                    <a:pt x="789" y="8"/>
                    <a:pt x="789" y="8"/>
                    <a:pt x="789" y="8"/>
                  </a:cubicBezTo>
                  <a:moveTo>
                    <a:pt x="765" y="6"/>
                  </a:moveTo>
                  <a:cubicBezTo>
                    <a:pt x="769" y="6"/>
                    <a:pt x="773" y="7"/>
                    <a:pt x="777" y="7"/>
                  </a:cubicBezTo>
                  <a:cubicBezTo>
                    <a:pt x="777" y="3"/>
                    <a:pt x="777" y="3"/>
                    <a:pt x="777" y="3"/>
                  </a:cubicBezTo>
                  <a:cubicBezTo>
                    <a:pt x="773" y="3"/>
                    <a:pt x="769" y="2"/>
                    <a:pt x="765" y="2"/>
                  </a:cubicBezTo>
                  <a:cubicBezTo>
                    <a:pt x="765" y="6"/>
                    <a:pt x="765" y="6"/>
                    <a:pt x="765" y="6"/>
                  </a:cubicBezTo>
                  <a:moveTo>
                    <a:pt x="741" y="5"/>
                  </a:moveTo>
                  <a:cubicBezTo>
                    <a:pt x="745" y="5"/>
                    <a:pt x="749" y="5"/>
                    <a:pt x="753" y="5"/>
                  </a:cubicBezTo>
                  <a:cubicBezTo>
                    <a:pt x="753" y="1"/>
                    <a:pt x="753" y="1"/>
                    <a:pt x="753" y="1"/>
                  </a:cubicBezTo>
                  <a:cubicBezTo>
                    <a:pt x="749" y="1"/>
                    <a:pt x="745" y="1"/>
                    <a:pt x="741" y="1"/>
                  </a:cubicBezTo>
                  <a:cubicBezTo>
                    <a:pt x="741" y="5"/>
                    <a:pt x="741" y="5"/>
                    <a:pt x="741" y="5"/>
                  </a:cubicBezTo>
                  <a:moveTo>
                    <a:pt x="717" y="4"/>
                  </a:moveTo>
                  <a:cubicBezTo>
                    <a:pt x="721" y="4"/>
                    <a:pt x="725" y="4"/>
                    <a:pt x="729" y="4"/>
                  </a:cubicBezTo>
                  <a:cubicBezTo>
                    <a:pt x="729" y="0"/>
                    <a:pt x="729" y="0"/>
                    <a:pt x="729" y="0"/>
                  </a:cubicBezTo>
                  <a:cubicBezTo>
                    <a:pt x="725" y="0"/>
                    <a:pt x="721" y="0"/>
                    <a:pt x="717" y="0"/>
                  </a:cubicBezTo>
                  <a:cubicBezTo>
                    <a:pt x="717" y="4"/>
                    <a:pt x="717" y="4"/>
                    <a:pt x="717" y="4"/>
                  </a:cubicBezTo>
                  <a:moveTo>
                    <a:pt x="693" y="4"/>
                  </a:moveTo>
                  <a:cubicBezTo>
                    <a:pt x="697" y="4"/>
                    <a:pt x="701" y="4"/>
                    <a:pt x="705" y="4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701" y="0"/>
                    <a:pt x="696" y="0"/>
                    <a:pt x="692" y="0"/>
                  </a:cubicBezTo>
                  <a:cubicBezTo>
                    <a:pt x="693" y="4"/>
                    <a:pt x="693" y="4"/>
                    <a:pt x="693" y="4"/>
                  </a:cubicBezTo>
                  <a:moveTo>
                    <a:pt x="669" y="5"/>
                  </a:moveTo>
                  <a:cubicBezTo>
                    <a:pt x="673" y="5"/>
                    <a:pt x="677" y="5"/>
                    <a:pt x="681" y="5"/>
                  </a:cubicBezTo>
                  <a:cubicBezTo>
                    <a:pt x="680" y="1"/>
                    <a:pt x="680" y="1"/>
                    <a:pt x="680" y="1"/>
                  </a:cubicBezTo>
                  <a:cubicBezTo>
                    <a:pt x="676" y="1"/>
                    <a:pt x="672" y="1"/>
                    <a:pt x="668" y="1"/>
                  </a:cubicBezTo>
                  <a:cubicBezTo>
                    <a:pt x="669" y="5"/>
                    <a:pt x="669" y="5"/>
                    <a:pt x="669" y="5"/>
                  </a:cubicBezTo>
                  <a:moveTo>
                    <a:pt x="645" y="7"/>
                  </a:moveTo>
                  <a:cubicBezTo>
                    <a:pt x="649" y="7"/>
                    <a:pt x="653" y="6"/>
                    <a:pt x="657" y="6"/>
                  </a:cubicBezTo>
                  <a:cubicBezTo>
                    <a:pt x="656" y="2"/>
                    <a:pt x="656" y="2"/>
                    <a:pt x="656" y="2"/>
                  </a:cubicBezTo>
                  <a:cubicBezTo>
                    <a:pt x="652" y="2"/>
                    <a:pt x="648" y="3"/>
                    <a:pt x="644" y="3"/>
                  </a:cubicBezTo>
                  <a:cubicBezTo>
                    <a:pt x="645" y="7"/>
                    <a:pt x="645" y="7"/>
                    <a:pt x="645" y="7"/>
                  </a:cubicBezTo>
                  <a:cubicBezTo>
                    <a:pt x="645" y="7"/>
                    <a:pt x="645" y="7"/>
                    <a:pt x="645" y="7"/>
                  </a:cubicBezTo>
                  <a:moveTo>
                    <a:pt x="621" y="10"/>
                  </a:moveTo>
                  <a:cubicBezTo>
                    <a:pt x="625" y="9"/>
                    <a:pt x="629" y="9"/>
                    <a:pt x="633" y="8"/>
                  </a:cubicBezTo>
                  <a:cubicBezTo>
                    <a:pt x="632" y="4"/>
                    <a:pt x="632" y="4"/>
                    <a:pt x="632" y="4"/>
                  </a:cubicBezTo>
                  <a:cubicBezTo>
                    <a:pt x="628" y="5"/>
                    <a:pt x="624" y="5"/>
                    <a:pt x="620" y="6"/>
                  </a:cubicBezTo>
                  <a:cubicBezTo>
                    <a:pt x="621" y="10"/>
                    <a:pt x="621" y="10"/>
                    <a:pt x="621" y="10"/>
                  </a:cubicBezTo>
                  <a:moveTo>
                    <a:pt x="597" y="13"/>
                  </a:moveTo>
                  <a:cubicBezTo>
                    <a:pt x="601" y="13"/>
                    <a:pt x="605" y="12"/>
                    <a:pt x="609" y="11"/>
                  </a:cubicBezTo>
                  <a:cubicBezTo>
                    <a:pt x="608" y="8"/>
                    <a:pt x="608" y="8"/>
                    <a:pt x="608" y="8"/>
                  </a:cubicBezTo>
                  <a:cubicBezTo>
                    <a:pt x="604" y="8"/>
                    <a:pt x="600" y="9"/>
                    <a:pt x="596" y="9"/>
                  </a:cubicBezTo>
                  <a:cubicBezTo>
                    <a:pt x="597" y="13"/>
                    <a:pt x="597" y="13"/>
                    <a:pt x="597" y="13"/>
                  </a:cubicBezTo>
                  <a:moveTo>
                    <a:pt x="573" y="18"/>
                  </a:moveTo>
                  <a:cubicBezTo>
                    <a:pt x="577" y="17"/>
                    <a:pt x="581" y="16"/>
                    <a:pt x="585" y="15"/>
                  </a:cubicBezTo>
                  <a:cubicBezTo>
                    <a:pt x="584" y="11"/>
                    <a:pt x="584" y="11"/>
                    <a:pt x="584" y="11"/>
                  </a:cubicBezTo>
                  <a:cubicBezTo>
                    <a:pt x="580" y="12"/>
                    <a:pt x="576" y="13"/>
                    <a:pt x="572" y="14"/>
                  </a:cubicBezTo>
                  <a:cubicBezTo>
                    <a:pt x="573" y="18"/>
                    <a:pt x="573" y="18"/>
                    <a:pt x="573" y="18"/>
                  </a:cubicBezTo>
                  <a:moveTo>
                    <a:pt x="550" y="23"/>
                  </a:moveTo>
                  <a:cubicBezTo>
                    <a:pt x="554" y="22"/>
                    <a:pt x="558" y="21"/>
                    <a:pt x="561" y="20"/>
                  </a:cubicBezTo>
                  <a:cubicBezTo>
                    <a:pt x="561" y="16"/>
                    <a:pt x="561" y="16"/>
                    <a:pt x="561" y="16"/>
                  </a:cubicBezTo>
                  <a:cubicBezTo>
                    <a:pt x="557" y="17"/>
                    <a:pt x="553" y="18"/>
                    <a:pt x="549" y="19"/>
                  </a:cubicBezTo>
                  <a:cubicBezTo>
                    <a:pt x="550" y="23"/>
                    <a:pt x="550" y="23"/>
                    <a:pt x="550" y="23"/>
                  </a:cubicBezTo>
                  <a:moveTo>
                    <a:pt x="526" y="29"/>
                  </a:moveTo>
                  <a:cubicBezTo>
                    <a:pt x="530" y="28"/>
                    <a:pt x="534" y="27"/>
                    <a:pt x="538" y="26"/>
                  </a:cubicBezTo>
                  <a:cubicBezTo>
                    <a:pt x="537" y="22"/>
                    <a:pt x="537" y="22"/>
                    <a:pt x="537" y="22"/>
                  </a:cubicBezTo>
                  <a:cubicBezTo>
                    <a:pt x="533" y="23"/>
                    <a:pt x="529" y="24"/>
                    <a:pt x="525" y="25"/>
                  </a:cubicBezTo>
                  <a:cubicBezTo>
                    <a:pt x="526" y="29"/>
                    <a:pt x="526" y="29"/>
                    <a:pt x="526" y="29"/>
                  </a:cubicBezTo>
                  <a:moveTo>
                    <a:pt x="503" y="35"/>
                  </a:moveTo>
                  <a:cubicBezTo>
                    <a:pt x="507" y="34"/>
                    <a:pt x="511" y="33"/>
                    <a:pt x="515" y="32"/>
                  </a:cubicBezTo>
                  <a:cubicBezTo>
                    <a:pt x="514" y="28"/>
                    <a:pt x="514" y="28"/>
                    <a:pt x="514" y="28"/>
                  </a:cubicBezTo>
                  <a:cubicBezTo>
                    <a:pt x="510" y="29"/>
                    <a:pt x="506" y="30"/>
                    <a:pt x="502" y="31"/>
                  </a:cubicBezTo>
                  <a:cubicBezTo>
                    <a:pt x="503" y="35"/>
                    <a:pt x="503" y="35"/>
                    <a:pt x="503" y="35"/>
                  </a:cubicBezTo>
                  <a:moveTo>
                    <a:pt x="480" y="43"/>
                  </a:moveTo>
                  <a:cubicBezTo>
                    <a:pt x="484" y="41"/>
                    <a:pt x="488" y="40"/>
                    <a:pt x="492" y="39"/>
                  </a:cubicBezTo>
                  <a:cubicBezTo>
                    <a:pt x="491" y="35"/>
                    <a:pt x="491" y="35"/>
                    <a:pt x="491" y="35"/>
                  </a:cubicBezTo>
                  <a:cubicBezTo>
                    <a:pt x="487" y="36"/>
                    <a:pt x="483" y="38"/>
                    <a:pt x="479" y="39"/>
                  </a:cubicBezTo>
                  <a:cubicBezTo>
                    <a:pt x="480" y="43"/>
                    <a:pt x="480" y="43"/>
                    <a:pt x="480" y="43"/>
                  </a:cubicBezTo>
                  <a:moveTo>
                    <a:pt x="458" y="51"/>
                  </a:moveTo>
                  <a:cubicBezTo>
                    <a:pt x="462" y="50"/>
                    <a:pt x="465" y="48"/>
                    <a:pt x="469" y="47"/>
                  </a:cubicBezTo>
                  <a:cubicBezTo>
                    <a:pt x="468" y="43"/>
                    <a:pt x="468" y="43"/>
                    <a:pt x="468" y="43"/>
                  </a:cubicBezTo>
                  <a:cubicBezTo>
                    <a:pt x="464" y="44"/>
                    <a:pt x="460" y="46"/>
                    <a:pt x="456" y="47"/>
                  </a:cubicBezTo>
                  <a:cubicBezTo>
                    <a:pt x="458" y="51"/>
                    <a:pt x="458" y="51"/>
                    <a:pt x="458" y="51"/>
                  </a:cubicBezTo>
                  <a:moveTo>
                    <a:pt x="436" y="60"/>
                  </a:moveTo>
                  <a:cubicBezTo>
                    <a:pt x="439" y="59"/>
                    <a:pt x="443" y="57"/>
                    <a:pt x="447" y="55"/>
                  </a:cubicBezTo>
                  <a:cubicBezTo>
                    <a:pt x="445" y="52"/>
                    <a:pt x="445" y="52"/>
                    <a:pt x="445" y="52"/>
                  </a:cubicBezTo>
                  <a:cubicBezTo>
                    <a:pt x="441" y="53"/>
                    <a:pt x="438" y="55"/>
                    <a:pt x="434" y="56"/>
                  </a:cubicBezTo>
                  <a:cubicBezTo>
                    <a:pt x="436" y="60"/>
                    <a:pt x="436" y="60"/>
                    <a:pt x="436" y="60"/>
                  </a:cubicBezTo>
                  <a:moveTo>
                    <a:pt x="414" y="70"/>
                  </a:moveTo>
                  <a:cubicBezTo>
                    <a:pt x="417" y="68"/>
                    <a:pt x="421" y="67"/>
                    <a:pt x="425" y="65"/>
                  </a:cubicBezTo>
                  <a:cubicBezTo>
                    <a:pt x="423" y="61"/>
                    <a:pt x="423" y="61"/>
                    <a:pt x="423" y="61"/>
                  </a:cubicBezTo>
                  <a:cubicBezTo>
                    <a:pt x="419" y="63"/>
                    <a:pt x="416" y="65"/>
                    <a:pt x="412" y="66"/>
                  </a:cubicBezTo>
                  <a:cubicBezTo>
                    <a:pt x="414" y="70"/>
                    <a:pt x="414" y="70"/>
                    <a:pt x="414" y="70"/>
                  </a:cubicBezTo>
                  <a:cubicBezTo>
                    <a:pt x="414" y="70"/>
                    <a:pt x="414" y="70"/>
                    <a:pt x="414" y="70"/>
                  </a:cubicBezTo>
                  <a:moveTo>
                    <a:pt x="392" y="80"/>
                  </a:moveTo>
                  <a:cubicBezTo>
                    <a:pt x="396" y="79"/>
                    <a:pt x="399" y="77"/>
                    <a:pt x="403" y="75"/>
                  </a:cubicBezTo>
                  <a:cubicBezTo>
                    <a:pt x="401" y="71"/>
                    <a:pt x="401" y="71"/>
                    <a:pt x="401" y="71"/>
                  </a:cubicBezTo>
                  <a:cubicBezTo>
                    <a:pt x="397" y="73"/>
                    <a:pt x="394" y="75"/>
                    <a:pt x="390" y="77"/>
                  </a:cubicBezTo>
                  <a:cubicBezTo>
                    <a:pt x="392" y="80"/>
                    <a:pt x="392" y="80"/>
                    <a:pt x="392" y="80"/>
                  </a:cubicBezTo>
                  <a:moveTo>
                    <a:pt x="371" y="92"/>
                  </a:moveTo>
                  <a:cubicBezTo>
                    <a:pt x="374" y="90"/>
                    <a:pt x="378" y="88"/>
                    <a:pt x="381" y="86"/>
                  </a:cubicBezTo>
                  <a:cubicBezTo>
                    <a:pt x="379" y="82"/>
                    <a:pt x="379" y="82"/>
                    <a:pt x="379" y="82"/>
                  </a:cubicBezTo>
                  <a:cubicBezTo>
                    <a:pt x="376" y="84"/>
                    <a:pt x="372" y="86"/>
                    <a:pt x="369" y="88"/>
                  </a:cubicBezTo>
                  <a:cubicBezTo>
                    <a:pt x="371" y="92"/>
                    <a:pt x="371" y="92"/>
                    <a:pt x="371" y="92"/>
                  </a:cubicBezTo>
                  <a:moveTo>
                    <a:pt x="350" y="104"/>
                  </a:moveTo>
                  <a:cubicBezTo>
                    <a:pt x="353" y="102"/>
                    <a:pt x="357" y="100"/>
                    <a:pt x="360" y="98"/>
                  </a:cubicBezTo>
                  <a:cubicBezTo>
                    <a:pt x="358" y="94"/>
                    <a:pt x="358" y="94"/>
                    <a:pt x="358" y="94"/>
                  </a:cubicBezTo>
                  <a:cubicBezTo>
                    <a:pt x="355" y="96"/>
                    <a:pt x="351" y="98"/>
                    <a:pt x="348" y="100"/>
                  </a:cubicBezTo>
                  <a:cubicBezTo>
                    <a:pt x="350" y="104"/>
                    <a:pt x="350" y="104"/>
                    <a:pt x="350" y="104"/>
                  </a:cubicBezTo>
                  <a:moveTo>
                    <a:pt x="329" y="116"/>
                  </a:moveTo>
                  <a:cubicBezTo>
                    <a:pt x="333" y="114"/>
                    <a:pt x="336" y="112"/>
                    <a:pt x="340" y="110"/>
                  </a:cubicBezTo>
                  <a:cubicBezTo>
                    <a:pt x="337" y="106"/>
                    <a:pt x="337" y="106"/>
                    <a:pt x="337" y="106"/>
                  </a:cubicBezTo>
                  <a:cubicBezTo>
                    <a:pt x="334" y="108"/>
                    <a:pt x="331" y="111"/>
                    <a:pt x="327" y="113"/>
                  </a:cubicBezTo>
                  <a:cubicBezTo>
                    <a:pt x="329" y="116"/>
                    <a:pt x="329" y="116"/>
                    <a:pt x="329" y="116"/>
                  </a:cubicBezTo>
                  <a:moveTo>
                    <a:pt x="309" y="129"/>
                  </a:moveTo>
                  <a:cubicBezTo>
                    <a:pt x="313" y="127"/>
                    <a:pt x="316" y="125"/>
                    <a:pt x="319" y="123"/>
                  </a:cubicBezTo>
                  <a:cubicBezTo>
                    <a:pt x="317" y="119"/>
                    <a:pt x="317" y="119"/>
                    <a:pt x="317" y="119"/>
                  </a:cubicBezTo>
                  <a:cubicBezTo>
                    <a:pt x="314" y="122"/>
                    <a:pt x="310" y="124"/>
                    <a:pt x="307" y="126"/>
                  </a:cubicBezTo>
                  <a:cubicBezTo>
                    <a:pt x="309" y="129"/>
                    <a:pt x="309" y="129"/>
                    <a:pt x="309" y="129"/>
                  </a:cubicBezTo>
                  <a:cubicBezTo>
                    <a:pt x="309" y="129"/>
                    <a:pt x="309" y="129"/>
                    <a:pt x="309" y="129"/>
                  </a:cubicBezTo>
                  <a:moveTo>
                    <a:pt x="290" y="143"/>
                  </a:moveTo>
                  <a:cubicBezTo>
                    <a:pt x="293" y="141"/>
                    <a:pt x="296" y="139"/>
                    <a:pt x="299" y="136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4" y="135"/>
                    <a:pt x="291" y="138"/>
                    <a:pt x="287" y="140"/>
                  </a:cubicBezTo>
                  <a:cubicBezTo>
                    <a:pt x="290" y="143"/>
                    <a:pt x="290" y="143"/>
                    <a:pt x="290" y="143"/>
                  </a:cubicBezTo>
                  <a:moveTo>
                    <a:pt x="271" y="158"/>
                  </a:moveTo>
                  <a:cubicBezTo>
                    <a:pt x="274" y="156"/>
                    <a:pt x="277" y="153"/>
                    <a:pt x="280" y="151"/>
                  </a:cubicBezTo>
                  <a:cubicBezTo>
                    <a:pt x="278" y="147"/>
                    <a:pt x="278" y="147"/>
                    <a:pt x="278" y="147"/>
                  </a:cubicBezTo>
                  <a:cubicBezTo>
                    <a:pt x="275" y="150"/>
                    <a:pt x="271" y="152"/>
                    <a:pt x="268" y="155"/>
                  </a:cubicBezTo>
                  <a:cubicBezTo>
                    <a:pt x="271" y="158"/>
                    <a:pt x="271" y="158"/>
                    <a:pt x="271" y="158"/>
                  </a:cubicBezTo>
                  <a:moveTo>
                    <a:pt x="252" y="173"/>
                  </a:moveTo>
                  <a:cubicBezTo>
                    <a:pt x="255" y="171"/>
                    <a:pt x="258" y="168"/>
                    <a:pt x="261" y="166"/>
                  </a:cubicBezTo>
                  <a:cubicBezTo>
                    <a:pt x="259" y="163"/>
                    <a:pt x="259" y="163"/>
                    <a:pt x="259" y="163"/>
                  </a:cubicBezTo>
                  <a:cubicBezTo>
                    <a:pt x="256" y="165"/>
                    <a:pt x="253" y="168"/>
                    <a:pt x="250" y="170"/>
                  </a:cubicBezTo>
                  <a:cubicBezTo>
                    <a:pt x="252" y="173"/>
                    <a:pt x="252" y="173"/>
                    <a:pt x="252" y="173"/>
                  </a:cubicBezTo>
                  <a:moveTo>
                    <a:pt x="234" y="189"/>
                  </a:moveTo>
                  <a:cubicBezTo>
                    <a:pt x="237" y="186"/>
                    <a:pt x="240" y="184"/>
                    <a:pt x="243" y="181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37" y="181"/>
                    <a:pt x="234" y="184"/>
                    <a:pt x="231" y="186"/>
                  </a:cubicBezTo>
                  <a:cubicBezTo>
                    <a:pt x="234" y="189"/>
                    <a:pt x="234" y="189"/>
                    <a:pt x="234" y="189"/>
                  </a:cubicBezTo>
                  <a:moveTo>
                    <a:pt x="217" y="206"/>
                  </a:moveTo>
                  <a:cubicBezTo>
                    <a:pt x="220" y="203"/>
                    <a:pt x="222" y="200"/>
                    <a:pt x="225" y="197"/>
                  </a:cubicBezTo>
                  <a:cubicBezTo>
                    <a:pt x="223" y="194"/>
                    <a:pt x="223" y="194"/>
                    <a:pt x="223" y="194"/>
                  </a:cubicBezTo>
                  <a:cubicBezTo>
                    <a:pt x="220" y="197"/>
                    <a:pt x="217" y="200"/>
                    <a:pt x="214" y="203"/>
                  </a:cubicBezTo>
                  <a:cubicBezTo>
                    <a:pt x="217" y="206"/>
                    <a:pt x="217" y="206"/>
                    <a:pt x="217" y="206"/>
                  </a:cubicBezTo>
                  <a:moveTo>
                    <a:pt x="200" y="223"/>
                  </a:moveTo>
                  <a:cubicBezTo>
                    <a:pt x="203" y="220"/>
                    <a:pt x="205" y="217"/>
                    <a:pt x="208" y="214"/>
                  </a:cubicBezTo>
                  <a:cubicBezTo>
                    <a:pt x="205" y="211"/>
                    <a:pt x="205" y="211"/>
                    <a:pt x="205" y="211"/>
                  </a:cubicBezTo>
                  <a:cubicBezTo>
                    <a:pt x="203" y="214"/>
                    <a:pt x="200" y="217"/>
                    <a:pt x="197" y="220"/>
                  </a:cubicBezTo>
                  <a:cubicBezTo>
                    <a:pt x="200" y="223"/>
                    <a:pt x="200" y="223"/>
                    <a:pt x="200" y="223"/>
                  </a:cubicBezTo>
                  <a:cubicBezTo>
                    <a:pt x="200" y="223"/>
                    <a:pt x="200" y="223"/>
                    <a:pt x="200" y="223"/>
                  </a:cubicBezTo>
                  <a:moveTo>
                    <a:pt x="184" y="240"/>
                  </a:moveTo>
                  <a:cubicBezTo>
                    <a:pt x="186" y="237"/>
                    <a:pt x="189" y="234"/>
                    <a:pt x="192" y="231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86" y="232"/>
                    <a:pt x="183" y="235"/>
                    <a:pt x="181" y="238"/>
                  </a:cubicBezTo>
                  <a:cubicBezTo>
                    <a:pt x="184" y="240"/>
                    <a:pt x="184" y="240"/>
                    <a:pt x="184" y="240"/>
                  </a:cubicBezTo>
                  <a:moveTo>
                    <a:pt x="168" y="258"/>
                  </a:moveTo>
                  <a:cubicBezTo>
                    <a:pt x="170" y="255"/>
                    <a:pt x="173" y="252"/>
                    <a:pt x="176" y="249"/>
                  </a:cubicBezTo>
                  <a:cubicBezTo>
                    <a:pt x="173" y="247"/>
                    <a:pt x="173" y="247"/>
                    <a:pt x="173" y="247"/>
                  </a:cubicBezTo>
                  <a:cubicBezTo>
                    <a:pt x="170" y="250"/>
                    <a:pt x="167" y="253"/>
                    <a:pt x="165" y="256"/>
                  </a:cubicBezTo>
                  <a:cubicBezTo>
                    <a:pt x="168" y="258"/>
                    <a:pt x="168" y="258"/>
                    <a:pt x="168" y="258"/>
                  </a:cubicBezTo>
                  <a:moveTo>
                    <a:pt x="153" y="277"/>
                  </a:moveTo>
                  <a:cubicBezTo>
                    <a:pt x="155" y="274"/>
                    <a:pt x="158" y="271"/>
                    <a:pt x="160" y="268"/>
                  </a:cubicBezTo>
                  <a:cubicBezTo>
                    <a:pt x="157" y="265"/>
                    <a:pt x="157" y="265"/>
                    <a:pt x="157" y="265"/>
                  </a:cubicBezTo>
                  <a:cubicBezTo>
                    <a:pt x="155" y="268"/>
                    <a:pt x="152" y="271"/>
                    <a:pt x="150" y="275"/>
                  </a:cubicBezTo>
                  <a:cubicBezTo>
                    <a:pt x="153" y="277"/>
                    <a:pt x="153" y="277"/>
                    <a:pt x="153" y="277"/>
                  </a:cubicBezTo>
                  <a:moveTo>
                    <a:pt x="139" y="296"/>
                  </a:moveTo>
                  <a:cubicBezTo>
                    <a:pt x="141" y="293"/>
                    <a:pt x="143" y="290"/>
                    <a:pt x="146" y="287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140" y="287"/>
                    <a:pt x="138" y="291"/>
                    <a:pt x="135" y="294"/>
                  </a:cubicBezTo>
                  <a:cubicBezTo>
                    <a:pt x="139" y="296"/>
                    <a:pt x="139" y="296"/>
                    <a:pt x="139" y="296"/>
                  </a:cubicBezTo>
                  <a:moveTo>
                    <a:pt x="125" y="316"/>
                  </a:moveTo>
                  <a:cubicBezTo>
                    <a:pt x="127" y="313"/>
                    <a:pt x="129" y="309"/>
                    <a:pt x="132" y="306"/>
                  </a:cubicBezTo>
                  <a:cubicBezTo>
                    <a:pt x="128" y="304"/>
                    <a:pt x="128" y="304"/>
                    <a:pt x="128" y="304"/>
                  </a:cubicBezTo>
                  <a:cubicBezTo>
                    <a:pt x="126" y="307"/>
                    <a:pt x="124" y="310"/>
                    <a:pt x="121" y="314"/>
                  </a:cubicBezTo>
                  <a:cubicBezTo>
                    <a:pt x="125" y="316"/>
                    <a:pt x="125" y="316"/>
                    <a:pt x="125" y="316"/>
                  </a:cubicBezTo>
                  <a:moveTo>
                    <a:pt x="112" y="336"/>
                  </a:moveTo>
                  <a:cubicBezTo>
                    <a:pt x="114" y="333"/>
                    <a:pt x="116" y="329"/>
                    <a:pt x="118" y="326"/>
                  </a:cubicBezTo>
                  <a:cubicBezTo>
                    <a:pt x="115" y="324"/>
                    <a:pt x="115" y="324"/>
                    <a:pt x="115" y="324"/>
                  </a:cubicBezTo>
                  <a:cubicBezTo>
                    <a:pt x="113" y="327"/>
                    <a:pt x="110" y="330"/>
                    <a:pt x="108" y="334"/>
                  </a:cubicBezTo>
                  <a:cubicBezTo>
                    <a:pt x="112" y="336"/>
                    <a:pt x="112" y="336"/>
                    <a:pt x="112" y="336"/>
                  </a:cubicBezTo>
                  <a:moveTo>
                    <a:pt x="99" y="357"/>
                  </a:moveTo>
                  <a:cubicBezTo>
                    <a:pt x="101" y="353"/>
                    <a:pt x="103" y="350"/>
                    <a:pt x="105" y="346"/>
                  </a:cubicBezTo>
                  <a:cubicBezTo>
                    <a:pt x="102" y="344"/>
                    <a:pt x="102" y="344"/>
                    <a:pt x="102" y="344"/>
                  </a:cubicBezTo>
                  <a:cubicBezTo>
                    <a:pt x="100" y="348"/>
                    <a:pt x="98" y="351"/>
                    <a:pt x="96" y="355"/>
                  </a:cubicBezTo>
                  <a:cubicBezTo>
                    <a:pt x="99" y="357"/>
                    <a:pt x="99" y="357"/>
                    <a:pt x="99" y="357"/>
                  </a:cubicBezTo>
                  <a:cubicBezTo>
                    <a:pt x="99" y="357"/>
                    <a:pt x="99" y="357"/>
                    <a:pt x="99" y="357"/>
                  </a:cubicBezTo>
                  <a:moveTo>
                    <a:pt x="88" y="378"/>
                  </a:moveTo>
                  <a:cubicBezTo>
                    <a:pt x="90" y="374"/>
                    <a:pt x="91" y="370"/>
                    <a:pt x="93" y="367"/>
                  </a:cubicBezTo>
                  <a:cubicBezTo>
                    <a:pt x="90" y="365"/>
                    <a:pt x="90" y="365"/>
                    <a:pt x="90" y="365"/>
                  </a:cubicBezTo>
                  <a:cubicBezTo>
                    <a:pt x="88" y="369"/>
                    <a:pt x="86" y="372"/>
                    <a:pt x="84" y="376"/>
                  </a:cubicBezTo>
                  <a:cubicBezTo>
                    <a:pt x="88" y="378"/>
                    <a:pt x="88" y="378"/>
                    <a:pt x="88" y="378"/>
                  </a:cubicBezTo>
                  <a:moveTo>
                    <a:pt x="77" y="399"/>
                  </a:moveTo>
                  <a:cubicBezTo>
                    <a:pt x="78" y="395"/>
                    <a:pt x="80" y="392"/>
                    <a:pt x="82" y="388"/>
                  </a:cubicBezTo>
                  <a:cubicBezTo>
                    <a:pt x="79" y="386"/>
                    <a:pt x="79" y="386"/>
                    <a:pt x="79" y="386"/>
                  </a:cubicBezTo>
                  <a:cubicBezTo>
                    <a:pt x="77" y="390"/>
                    <a:pt x="75" y="393"/>
                    <a:pt x="73" y="397"/>
                  </a:cubicBezTo>
                  <a:cubicBezTo>
                    <a:pt x="77" y="399"/>
                    <a:pt x="77" y="399"/>
                    <a:pt x="77" y="399"/>
                  </a:cubicBezTo>
                  <a:moveTo>
                    <a:pt x="66" y="421"/>
                  </a:moveTo>
                  <a:cubicBezTo>
                    <a:pt x="68" y="417"/>
                    <a:pt x="70" y="413"/>
                    <a:pt x="72" y="410"/>
                  </a:cubicBezTo>
                  <a:cubicBezTo>
                    <a:pt x="68" y="408"/>
                    <a:pt x="68" y="408"/>
                    <a:pt x="68" y="408"/>
                  </a:cubicBezTo>
                  <a:cubicBezTo>
                    <a:pt x="66" y="412"/>
                    <a:pt x="64" y="415"/>
                    <a:pt x="63" y="419"/>
                  </a:cubicBezTo>
                  <a:cubicBezTo>
                    <a:pt x="66" y="421"/>
                    <a:pt x="66" y="421"/>
                    <a:pt x="66" y="421"/>
                  </a:cubicBezTo>
                  <a:cubicBezTo>
                    <a:pt x="66" y="421"/>
                    <a:pt x="66" y="421"/>
                    <a:pt x="66" y="421"/>
                  </a:cubicBezTo>
                  <a:moveTo>
                    <a:pt x="57" y="443"/>
                  </a:moveTo>
                  <a:cubicBezTo>
                    <a:pt x="59" y="439"/>
                    <a:pt x="60" y="435"/>
                    <a:pt x="62" y="432"/>
                  </a:cubicBezTo>
                  <a:cubicBezTo>
                    <a:pt x="58" y="430"/>
                    <a:pt x="58" y="430"/>
                    <a:pt x="58" y="430"/>
                  </a:cubicBezTo>
                  <a:cubicBezTo>
                    <a:pt x="56" y="434"/>
                    <a:pt x="55" y="437"/>
                    <a:pt x="53" y="441"/>
                  </a:cubicBezTo>
                  <a:cubicBezTo>
                    <a:pt x="57" y="443"/>
                    <a:pt x="57" y="443"/>
                    <a:pt x="57" y="443"/>
                  </a:cubicBezTo>
                  <a:moveTo>
                    <a:pt x="48" y="465"/>
                  </a:moveTo>
                  <a:cubicBezTo>
                    <a:pt x="50" y="461"/>
                    <a:pt x="51" y="458"/>
                    <a:pt x="53" y="454"/>
                  </a:cubicBezTo>
                  <a:cubicBezTo>
                    <a:pt x="49" y="452"/>
                    <a:pt x="49" y="452"/>
                    <a:pt x="49" y="452"/>
                  </a:cubicBezTo>
                  <a:cubicBezTo>
                    <a:pt x="47" y="456"/>
                    <a:pt x="46" y="460"/>
                    <a:pt x="45" y="464"/>
                  </a:cubicBezTo>
                  <a:cubicBezTo>
                    <a:pt x="48" y="465"/>
                    <a:pt x="48" y="465"/>
                    <a:pt x="48" y="465"/>
                  </a:cubicBezTo>
                  <a:moveTo>
                    <a:pt x="40" y="488"/>
                  </a:moveTo>
                  <a:cubicBezTo>
                    <a:pt x="42" y="484"/>
                    <a:pt x="43" y="480"/>
                    <a:pt x="44" y="476"/>
                  </a:cubicBezTo>
                  <a:cubicBezTo>
                    <a:pt x="40" y="475"/>
                    <a:pt x="40" y="475"/>
                    <a:pt x="40" y="475"/>
                  </a:cubicBezTo>
                  <a:cubicBezTo>
                    <a:pt x="39" y="479"/>
                    <a:pt x="38" y="483"/>
                    <a:pt x="36" y="486"/>
                  </a:cubicBezTo>
                  <a:cubicBezTo>
                    <a:pt x="40" y="488"/>
                    <a:pt x="40" y="488"/>
                    <a:pt x="40" y="488"/>
                  </a:cubicBezTo>
                  <a:moveTo>
                    <a:pt x="33" y="511"/>
                  </a:moveTo>
                  <a:cubicBezTo>
                    <a:pt x="34" y="507"/>
                    <a:pt x="35" y="503"/>
                    <a:pt x="37" y="499"/>
                  </a:cubicBezTo>
                  <a:cubicBezTo>
                    <a:pt x="33" y="498"/>
                    <a:pt x="33" y="498"/>
                    <a:pt x="33" y="498"/>
                  </a:cubicBezTo>
                  <a:cubicBezTo>
                    <a:pt x="32" y="502"/>
                    <a:pt x="30" y="506"/>
                    <a:pt x="29" y="509"/>
                  </a:cubicBezTo>
                  <a:cubicBezTo>
                    <a:pt x="33" y="511"/>
                    <a:pt x="33" y="511"/>
                    <a:pt x="33" y="511"/>
                  </a:cubicBezTo>
                  <a:moveTo>
                    <a:pt x="27" y="534"/>
                  </a:moveTo>
                  <a:cubicBezTo>
                    <a:pt x="28" y="530"/>
                    <a:pt x="29" y="526"/>
                    <a:pt x="30" y="522"/>
                  </a:cubicBezTo>
                  <a:cubicBezTo>
                    <a:pt x="26" y="521"/>
                    <a:pt x="26" y="521"/>
                    <a:pt x="26" y="521"/>
                  </a:cubicBezTo>
                  <a:cubicBezTo>
                    <a:pt x="25" y="525"/>
                    <a:pt x="24" y="529"/>
                    <a:pt x="23" y="533"/>
                  </a:cubicBezTo>
                  <a:cubicBezTo>
                    <a:pt x="27" y="534"/>
                    <a:pt x="27" y="534"/>
                    <a:pt x="27" y="534"/>
                  </a:cubicBezTo>
                  <a:moveTo>
                    <a:pt x="21" y="557"/>
                  </a:moveTo>
                  <a:cubicBezTo>
                    <a:pt x="22" y="553"/>
                    <a:pt x="23" y="549"/>
                    <a:pt x="24" y="545"/>
                  </a:cubicBezTo>
                  <a:cubicBezTo>
                    <a:pt x="20" y="544"/>
                    <a:pt x="20" y="544"/>
                    <a:pt x="20" y="544"/>
                  </a:cubicBezTo>
                  <a:cubicBezTo>
                    <a:pt x="19" y="548"/>
                    <a:pt x="18" y="552"/>
                    <a:pt x="17" y="556"/>
                  </a:cubicBezTo>
                  <a:cubicBezTo>
                    <a:pt x="21" y="557"/>
                    <a:pt x="21" y="557"/>
                    <a:pt x="21" y="557"/>
                  </a:cubicBezTo>
                  <a:moveTo>
                    <a:pt x="16" y="581"/>
                  </a:moveTo>
                  <a:cubicBezTo>
                    <a:pt x="17" y="577"/>
                    <a:pt x="18" y="573"/>
                    <a:pt x="18" y="569"/>
                  </a:cubicBezTo>
                  <a:cubicBezTo>
                    <a:pt x="15" y="568"/>
                    <a:pt x="15" y="568"/>
                    <a:pt x="15" y="568"/>
                  </a:cubicBezTo>
                  <a:cubicBezTo>
                    <a:pt x="14" y="572"/>
                    <a:pt x="13" y="576"/>
                    <a:pt x="12" y="580"/>
                  </a:cubicBezTo>
                  <a:cubicBezTo>
                    <a:pt x="16" y="581"/>
                    <a:pt x="16" y="581"/>
                    <a:pt x="16" y="581"/>
                  </a:cubicBezTo>
                  <a:moveTo>
                    <a:pt x="12" y="604"/>
                  </a:moveTo>
                  <a:cubicBezTo>
                    <a:pt x="13" y="600"/>
                    <a:pt x="13" y="596"/>
                    <a:pt x="14" y="592"/>
                  </a:cubicBezTo>
                  <a:cubicBezTo>
                    <a:pt x="10" y="592"/>
                    <a:pt x="10" y="592"/>
                    <a:pt x="10" y="592"/>
                  </a:cubicBezTo>
                  <a:cubicBezTo>
                    <a:pt x="9" y="596"/>
                    <a:pt x="9" y="600"/>
                    <a:pt x="8" y="604"/>
                  </a:cubicBezTo>
                  <a:cubicBezTo>
                    <a:pt x="12" y="604"/>
                    <a:pt x="12" y="604"/>
                    <a:pt x="12" y="604"/>
                  </a:cubicBezTo>
                  <a:moveTo>
                    <a:pt x="9" y="628"/>
                  </a:moveTo>
                  <a:cubicBezTo>
                    <a:pt x="9" y="624"/>
                    <a:pt x="10" y="620"/>
                    <a:pt x="10" y="616"/>
                  </a:cubicBezTo>
                  <a:cubicBezTo>
                    <a:pt x="6" y="616"/>
                    <a:pt x="6" y="616"/>
                    <a:pt x="6" y="616"/>
                  </a:cubicBezTo>
                  <a:cubicBezTo>
                    <a:pt x="6" y="620"/>
                    <a:pt x="5" y="624"/>
                    <a:pt x="5" y="628"/>
                  </a:cubicBezTo>
                  <a:cubicBezTo>
                    <a:pt x="9" y="628"/>
                    <a:pt x="9" y="628"/>
                    <a:pt x="9" y="628"/>
                  </a:cubicBezTo>
                  <a:moveTo>
                    <a:pt x="6" y="652"/>
                  </a:moveTo>
                  <a:cubicBezTo>
                    <a:pt x="7" y="648"/>
                    <a:pt x="7" y="644"/>
                    <a:pt x="7" y="640"/>
                  </a:cubicBezTo>
                  <a:cubicBezTo>
                    <a:pt x="3" y="640"/>
                    <a:pt x="3" y="640"/>
                    <a:pt x="3" y="640"/>
                  </a:cubicBezTo>
                  <a:cubicBezTo>
                    <a:pt x="3" y="644"/>
                    <a:pt x="3" y="648"/>
                    <a:pt x="2" y="652"/>
                  </a:cubicBezTo>
                  <a:cubicBezTo>
                    <a:pt x="6" y="652"/>
                    <a:pt x="6" y="652"/>
                    <a:pt x="6" y="652"/>
                  </a:cubicBezTo>
                  <a:moveTo>
                    <a:pt x="5" y="676"/>
                  </a:moveTo>
                  <a:cubicBezTo>
                    <a:pt x="5" y="672"/>
                    <a:pt x="5" y="668"/>
                    <a:pt x="5" y="664"/>
                  </a:cubicBezTo>
                  <a:cubicBezTo>
                    <a:pt x="1" y="664"/>
                    <a:pt x="1" y="664"/>
                    <a:pt x="1" y="664"/>
                  </a:cubicBezTo>
                  <a:cubicBezTo>
                    <a:pt x="1" y="668"/>
                    <a:pt x="1" y="672"/>
                    <a:pt x="1" y="676"/>
                  </a:cubicBezTo>
                  <a:cubicBezTo>
                    <a:pt x="5" y="676"/>
                    <a:pt x="5" y="676"/>
                    <a:pt x="5" y="676"/>
                  </a:cubicBezTo>
                  <a:moveTo>
                    <a:pt x="4" y="700"/>
                  </a:moveTo>
                  <a:cubicBezTo>
                    <a:pt x="4" y="696"/>
                    <a:pt x="4" y="692"/>
                    <a:pt x="4" y="688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692"/>
                    <a:pt x="0" y="696"/>
                    <a:pt x="0" y="700"/>
                  </a:cubicBezTo>
                  <a:cubicBezTo>
                    <a:pt x="4" y="700"/>
                    <a:pt x="4" y="700"/>
                    <a:pt x="4" y="700"/>
                  </a:cubicBezTo>
                  <a:cubicBezTo>
                    <a:pt x="4" y="700"/>
                    <a:pt x="4" y="700"/>
                    <a:pt x="4" y="700"/>
                  </a:cubicBezTo>
                  <a:moveTo>
                    <a:pt x="4" y="724"/>
                  </a:moveTo>
                  <a:cubicBezTo>
                    <a:pt x="4" y="720"/>
                    <a:pt x="4" y="716"/>
                    <a:pt x="4" y="712"/>
                  </a:cubicBezTo>
                  <a:cubicBezTo>
                    <a:pt x="4" y="712"/>
                    <a:pt x="4" y="712"/>
                    <a:pt x="4" y="712"/>
                  </a:cubicBezTo>
                  <a:cubicBezTo>
                    <a:pt x="0" y="712"/>
                    <a:pt x="0" y="712"/>
                    <a:pt x="0" y="712"/>
                  </a:cubicBezTo>
                  <a:cubicBezTo>
                    <a:pt x="0" y="712"/>
                    <a:pt x="0" y="712"/>
                    <a:pt x="0" y="712"/>
                  </a:cubicBezTo>
                  <a:cubicBezTo>
                    <a:pt x="0" y="716"/>
                    <a:pt x="0" y="720"/>
                    <a:pt x="0" y="724"/>
                  </a:cubicBezTo>
                  <a:cubicBezTo>
                    <a:pt x="4" y="724"/>
                    <a:pt x="4" y="724"/>
                    <a:pt x="4" y="724"/>
                  </a:cubicBezTo>
                  <a:moveTo>
                    <a:pt x="5" y="748"/>
                  </a:moveTo>
                  <a:cubicBezTo>
                    <a:pt x="4" y="744"/>
                    <a:pt x="4" y="740"/>
                    <a:pt x="4" y="736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40"/>
                    <a:pt x="0" y="744"/>
                    <a:pt x="1" y="748"/>
                  </a:cubicBezTo>
                  <a:cubicBezTo>
                    <a:pt x="5" y="748"/>
                    <a:pt x="5" y="748"/>
                    <a:pt x="5" y="748"/>
                  </a:cubicBezTo>
                  <a:moveTo>
                    <a:pt x="6" y="772"/>
                  </a:moveTo>
                  <a:cubicBezTo>
                    <a:pt x="6" y="768"/>
                    <a:pt x="6" y="764"/>
                    <a:pt x="5" y="760"/>
                  </a:cubicBezTo>
                  <a:cubicBezTo>
                    <a:pt x="1" y="760"/>
                    <a:pt x="1" y="760"/>
                    <a:pt x="1" y="760"/>
                  </a:cubicBezTo>
                  <a:cubicBezTo>
                    <a:pt x="2" y="764"/>
                    <a:pt x="2" y="768"/>
                    <a:pt x="2" y="772"/>
                  </a:cubicBezTo>
                  <a:cubicBezTo>
                    <a:pt x="6" y="772"/>
                    <a:pt x="6" y="772"/>
                    <a:pt x="6" y="772"/>
                  </a:cubicBezTo>
                  <a:moveTo>
                    <a:pt x="9" y="796"/>
                  </a:moveTo>
                  <a:cubicBezTo>
                    <a:pt x="8" y="792"/>
                    <a:pt x="8" y="788"/>
                    <a:pt x="7" y="784"/>
                  </a:cubicBezTo>
                  <a:cubicBezTo>
                    <a:pt x="3" y="784"/>
                    <a:pt x="3" y="784"/>
                    <a:pt x="3" y="784"/>
                  </a:cubicBezTo>
                  <a:cubicBezTo>
                    <a:pt x="4" y="789"/>
                    <a:pt x="4" y="793"/>
                    <a:pt x="5" y="797"/>
                  </a:cubicBezTo>
                  <a:cubicBezTo>
                    <a:pt x="9" y="796"/>
                    <a:pt x="9" y="796"/>
                    <a:pt x="9" y="796"/>
                  </a:cubicBezTo>
                  <a:moveTo>
                    <a:pt x="12" y="820"/>
                  </a:moveTo>
                  <a:cubicBezTo>
                    <a:pt x="11" y="816"/>
                    <a:pt x="11" y="812"/>
                    <a:pt x="10" y="808"/>
                  </a:cubicBezTo>
                  <a:cubicBezTo>
                    <a:pt x="6" y="809"/>
                    <a:pt x="6" y="809"/>
                    <a:pt x="6" y="809"/>
                  </a:cubicBezTo>
                  <a:cubicBezTo>
                    <a:pt x="7" y="812"/>
                    <a:pt x="7" y="816"/>
                    <a:pt x="8" y="820"/>
                  </a:cubicBezTo>
                  <a:cubicBezTo>
                    <a:pt x="12" y="820"/>
                    <a:pt x="12" y="820"/>
                    <a:pt x="12" y="820"/>
                  </a:cubicBezTo>
                  <a:moveTo>
                    <a:pt x="16" y="844"/>
                  </a:moveTo>
                  <a:cubicBezTo>
                    <a:pt x="15" y="840"/>
                    <a:pt x="15" y="836"/>
                    <a:pt x="14" y="832"/>
                  </a:cubicBezTo>
                  <a:cubicBezTo>
                    <a:pt x="10" y="832"/>
                    <a:pt x="10" y="832"/>
                    <a:pt x="10" y="832"/>
                  </a:cubicBezTo>
                  <a:cubicBezTo>
                    <a:pt x="11" y="836"/>
                    <a:pt x="11" y="840"/>
                    <a:pt x="12" y="844"/>
                  </a:cubicBezTo>
                  <a:cubicBezTo>
                    <a:pt x="16" y="844"/>
                    <a:pt x="16" y="844"/>
                    <a:pt x="16" y="844"/>
                  </a:cubicBezTo>
                  <a:moveTo>
                    <a:pt x="21" y="867"/>
                  </a:moveTo>
                  <a:cubicBezTo>
                    <a:pt x="20" y="863"/>
                    <a:pt x="19" y="859"/>
                    <a:pt x="18" y="855"/>
                  </a:cubicBezTo>
                  <a:cubicBezTo>
                    <a:pt x="15" y="856"/>
                    <a:pt x="15" y="856"/>
                    <a:pt x="15" y="856"/>
                  </a:cubicBezTo>
                  <a:cubicBezTo>
                    <a:pt x="15" y="860"/>
                    <a:pt x="16" y="864"/>
                    <a:pt x="17" y="868"/>
                  </a:cubicBezTo>
                  <a:cubicBezTo>
                    <a:pt x="21" y="867"/>
                    <a:pt x="21" y="867"/>
                    <a:pt x="21" y="867"/>
                  </a:cubicBezTo>
                  <a:moveTo>
                    <a:pt x="27" y="890"/>
                  </a:moveTo>
                  <a:cubicBezTo>
                    <a:pt x="26" y="887"/>
                    <a:pt x="25" y="883"/>
                    <a:pt x="24" y="879"/>
                  </a:cubicBezTo>
                  <a:cubicBezTo>
                    <a:pt x="20" y="880"/>
                    <a:pt x="20" y="880"/>
                    <a:pt x="20" y="880"/>
                  </a:cubicBezTo>
                  <a:cubicBezTo>
                    <a:pt x="21" y="884"/>
                    <a:pt x="22" y="888"/>
                    <a:pt x="23" y="891"/>
                  </a:cubicBezTo>
                  <a:cubicBezTo>
                    <a:pt x="27" y="890"/>
                    <a:pt x="27" y="890"/>
                    <a:pt x="27" y="890"/>
                  </a:cubicBezTo>
                  <a:cubicBezTo>
                    <a:pt x="27" y="890"/>
                    <a:pt x="27" y="890"/>
                    <a:pt x="27" y="890"/>
                  </a:cubicBezTo>
                  <a:moveTo>
                    <a:pt x="33" y="914"/>
                  </a:moveTo>
                  <a:cubicBezTo>
                    <a:pt x="32" y="910"/>
                    <a:pt x="31" y="906"/>
                    <a:pt x="30" y="902"/>
                  </a:cubicBezTo>
                  <a:cubicBezTo>
                    <a:pt x="26" y="903"/>
                    <a:pt x="26" y="903"/>
                    <a:pt x="26" y="903"/>
                  </a:cubicBezTo>
                  <a:cubicBezTo>
                    <a:pt x="27" y="907"/>
                    <a:pt x="28" y="911"/>
                    <a:pt x="29" y="915"/>
                  </a:cubicBezTo>
                  <a:cubicBezTo>
                    <a:pt x="33" y="914"/>
                    <a:pt x="33" y="914"/>
                    <a:pt x="33" y="914"/>
                  </a:cubicBezTo>
                  <a:moveTo>
                    <a:pt x="40" y="937"/>
                  </a:moveTo>
                  <a:cubicBezTo>
                    <a:pt x="39" y="933"/>
                    <a:pt x="38" y="929"/>
                    <a:pt x="37" y="925"/>
                  </a:cubicBezTo>
                  <a:cubicBezTo>
                    <a:pt x="33" y="926"/>
                    <a:pt x="33" y="926"/>
                    <a:pt x="33" y="926"/>
                  </a:cubicBezTo>
                  <a:cubicBezTo>
                    <a:pt x="34" y="930"/>
                    <a:pt x="35" y="934"/>
                    <a:pt x="37" y="938"/>
                  </a:cubicBezTo>
                  <a:cubicBezTo>
                    <a:pt x="40" y="937"/>
                    <a:pt x="40" y="937"/>
                    <a:pt x="40" y="937"/>
                  </a:cubicBezTo>
                  <a:moveTo>
                    <a:pt x="48" y="959"/>
                  </a:moveTo>
                  <a:cubicBezTo>
                    <a:pt x="47" y="955"/>
                    <a:pt x="46" y="952"/>
                    <a:pt x="44" y="948"/>
                  </a:cubicBezTo>
                  <a:cubicBezTo>
                    <a:pt x="41" y="949"/>
                    <a:pt x="41" y="949"/>
                    <a:pt x="41" y="949"/>
                  </a:cubicBezTo>
                  <a:cubicBezTo>
                    <a:pt x="42" y="953"/>
                    <a:pt x="43" y="957"/>
                    <a:pt x="45" y="961"/>
                  </a:cubicBezTo>
                  <a:cubicBezTo>
                    <a:pt x="48" y="959"/>
                    <a:pt x="48" y="959"/>
                    <a:pt x="48" y="959"/>
                  </a:cubicBezTo>
                  <a:moveTo>
                    <a:pt x="57" y="982"/>
                  </a:moveTo>
                  <a:cubicBezTo>
                    <a:pt x="56" y="978"/>
                    <a:pt x="54" y="974"/>
                    <a:pt x="53" y="970"/>
                  </a:cubicBezTo>
                  <a:cubicBezTo>
                    <a:pt x="49" y="972"/>
                    <a:pt x="49" y="972"/>
                    <a:pt x="49" y="972"/>
                  </a:cubicBezTo>
                  <a:cubicBezTo>
                    <a:pt x="51" y="976"/>
                    <a:pt x="52" y="979"/>
                    <a:pt x="54" y="983"/>
                  </a:cubicBezTo>
                  <a:cubicBezTo>
                    <a:pt x="57" y="982"/>
                    <a:pt x="57" y="982"/>
                    <a:pt x="57" y="982"/>
                  </a:cubicBezTo>
                  <a:moveTo>
                    <a:pt x="67" y="1004"/>
                  </a:moveTo>
                  <a:cubicBezTo>
                    <a:pt x="65" y="1000"/>
                    <a:pt x="64" y="996"/>
                    <a:pt x="62" y="993"/>
                  </a:cubicBezTo>
                  <a:cubicBezTo>
                    <a:pt x="58" y="994"/>
                    <a:pt x="58" y="994"/>
                    <a:pt x="58" y="994"/>
                  </a:cubicBezTo>
                  <a:cubicBezTo>
                    <a:pt x="60" y="998"/>
                    <a:pt x="62" y="1002"/>
                    <a:pt x="63" y="1005"/>
                  </a:cubicBezTo>
                  <a:cubicBezTo>
                    <a:pt x="67" y="1004"/>
                    <a:pt x="67" y="1004"/>
                    <a:pt x="67" y="100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388779" y="3082970"/>
              <a:ext cx="13534" cy="18368"/>
            </a:xfrm>
            <a:custGeom>
              <a:avLst/>
              <a:gdLst>
                <a:gd name="T0" fmla="*/ 0 w 6"/>
                <a:gd name="T1" fmla="*/ 2 h 8"/>
                <a:gd name="T2" fmla="*/ 3 w 6"/>
                <a:gd name="T3" fmla="*/ 8 h 8"/>
                <a:gd name="T4" fmla="*/ 6 w 6"/>
                <a:gd name="T5" fmla="*/ 6 h 8"/>
                <a:gd name="T6" fmla="*/ 3 w 6"/>
                <a:gd name="T7" fmla="*/ 0 h 8"/>
                <a:gd name="T8" fmla="*/ 0 w 6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cubicBezTo>
                    <a:pt x="1" y="4"/>
                    <a:pt x="2" y="6"/>
                    <a:pt x="3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4"/>
                    <a:pt x="4" y="2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A1C1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4478045" y="4588122"/>
              <a:ext cx="114070" cy="128571"/>
            </a:xfrm>
            <a:custGeom>
              <a:avLst/>
              <a:gdLst>
                <a:gd name="T0" fmla="*/ 118 w 118"/>
                <a:gd name="T1" fmla="*/ 0 h 133"/>
                <a:gd name="T2" fmla="*/ 111 w 118"/>
                <a:gd name="T3" fmla="*/ 133 h 133"/>
                <a:gd name="T4" fmla="*/ 0 w 118"/>
                <a:gd name="T5" fmla="*/ 59 h 133"/>
                <a:gd name="T6" fmla="*/ 118 w 1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33">
                  <a:moveTo>
                    <a:pt x="118" y="0"/>
                  </a:moveTo>
                  <a:lnTo>
                    <a:pt x="111" y="133"/>
                  </a:lnTo>
                  <a:lnTo>
                    <a:pt x="0" y="59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42378" y="3042369"/>
              <a:ext cx="110204" cy="109237"/>
            </a:xfrm>
            <a:custGeom>
              <a:avLst/>
              <a:gdLst>
                <a:gd name="T0" fmla="*/ 6 w 48"/>
                <a:gd name="T1" fmla="*/ 34 h 48"/>
                <a:gd name="T2" fmla="*/ 34 w 48"/>
                <a:gd name="T3" fmla="*/ 42 h 48"/>
                <a:gd name="T4" fmla="*/ 42 w 48"/>
                <a:gd name="T5" fmla="*/ 13 h 48"/>
                <a:gd name="T6" fmla="*/ 13 w 48"/>
                <a:gd name="T7" fmla="*/ 6 h 48"/>
                <a:gd name="T8" fmla="*/ 6 w 48"/>
                <a:gd name="T9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8">
                  <a:moveTo>
                    <a:pt x="6" y="34"/>
                  </a:moveTo>
                  <a:cubicBezTo>
                    <a:pt x="12" y="44"/>
                    <a:pt x="24" y="48"/>
                    <a:pt x="34" y="42"/>
                  </a:cubicBezTo>
                  <a:cubicBezTo>
                    <a:pt x="44" y="36"/>
                    <a:pt x="48" y="23"/>
                    <a:pt x="42" y="13"/>
                  </a:cubicBezTo>
                  <a:cubicBezTo>
                    <a:pt x="36" y="3"/>
                    <a:pt x="23" y="0"/>
                    <a:pt x="13" y="6"/>
                  </a:cubicBezTo>
                  <a:cubicBezTo>
                    <a:pt x="3" y="12"/>
                    <a:pt x="0" y="24"/>
                    <a:pt x="6" y="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4218970" y="2940865"/>
              <a:ext cx="3891935" cy="3093441"/>
            </a:xfrm>
            <a:custGeom>
              <a:avLst/>
              <a:gdLst>
                <a:gd name="T0" fmla="*/ 20 w 1702"/>
                <a:gd name="T1" fmla="*/ 951 h 1352"/>
                <a:gd name="T2" fmla="*/ 48 w 1702"/>
                <a:gd name="T3" fmla="*/ 990 h 1352"/>
                <a:gd name="T4" fmla="*/ 78 w 1702"/>
                <a:gd name="T5" fmla="*/ 1028 h 1352"/>
                <a:gd name="T6" fmla="*/ 102 w 1702"/>
                <a:gd name="T7" fmla="*/ 1055 h 1352"/>
                <a:gd name="T8" fmla="*/ 136 w 1702"/>
                <a:gd name="T9" fmla="*/ 1089 h 1352"/>
                <a:gd name="T10" fmla="*/ 171 w 1702"/>
                <a:gd name="T11" fmla="*/ 1122 h 1352"/>
                <a:gd name="T12" fmla="*/ 210 w 1702"/>
                <a:gd name="T13" fmla="*/ 1150 h 1352"/>
                <a:gd name="T14" fmla="*/ 248 w 1702"/>
                <a:gd name="T15" fmla="*/ 1178 h 1352"/>
                <a:gd name="T16" fmla="*/ 278 w 1702"/>
                <a:gd name="T17" fmla="*/ 1199 h 1352"/>
                <a:gd name="T18" fmla="*/ 319 w 1702"/>
                <a:gd name="T19" fmla="*/ 1224 h 1352"/>
                <a:gd name="T20" fmla="*/ 361 w 1702"/>
                <a:gd name="T21" fmla="*/ 1247 h 1352"/>
                <a:gd name="T22" fmla="*/ 404 w 1702"/>
                <a:gd name="T23" fmla="*/ 1267 h 1352"/>
                <a:gd name="T24" fmla="*/ 448 w 1702"/>
                <a:gd name="T25" fmla="*/ 1286 h 1352"/>
                <a:gd name="T26" fmla="*/ 492 w 1702"/>
                <a:gd name="T27" fmla="*/ 1306 h 1352"/>
                <a:gd name="T28" fmla="*/ 527 w 1702"/>
                <a:gd name="T29" fmla="*/ 1313 h 1352"/>
                <a:gd name="T30" fmla="*/ 574 w 1702"/>
                <a:gd name="T31" fmla="*/ 1325 h 1352"/>
                <a:gd name="T32" fmla="*/ 632 w 1702"/>
                <a:gd name="T33" fmla="*/ 1336 h 1352"/>
                <a:gd name="T34" fmla="*/ 680 w 1702"/>
                <a:gd name="T35" fmla="*/ 1343 h 1352"/>
                <a:gd name="T36" fmla="*/ 727 w 1702"/>
                <a:gd name="T37" fmla="*/ 1347 h 1352"/>
                <a:gd name="T38" fmla="*/ 775 w 1702"/>
                <a:gd name="T39" fmla="*/ 1348 h 1352"/>
                <a:gd name="T40" fmla="*/ 799 w 1702"/>
                <a:gd name="T41" fmla="*/ 1348 h 1352"/>
                <a:gd name="T42" fmla="*/ 847 w 1702"/>
                <a:gd name="T43" fmla="*/ 1350 h 1352"/>
                <a:gd name="T44" fmla="*/ 895 w 1702"/>
                <a:gd name="T45" fmla="*/ 1345 h 1352"/>
                <a:gd name="T46" fmla="*/ 943 w 1702"/>
                <a:gd name="T47" fmla="*/ 1338 h 1352"/>
                <a:gd name="T48" fmla="*/ 990 w 1702"/>
                <a:gd name="T49" fmla="*/ 1328 h 1352"/>
                <a:gd name="T50" fmla="*/ 1025 w 1702"/>
                <a:gd name="T51" fmla="*/ 1319 h 1352"/>
                <a:gd name="T52" fmla="*/ 1071 w 1702"/>
                <a:gd name="T53" fmla="*/ 1305 h 1352"/>
                <a:gd name="T54" fmla="*/ 1116 w 1702"/>
                <a:gd name="T55" fmla="*/ 1289 h 1352"/>
                <a:gd name="T56" fmla="*/ 1161 w 1702"/>
                <a:gd name="T57" fmla="*/ 1270 h 1352"/>
                <a:gd name="T58" fmla="*/ 1204 w 1702"/>
                <a:gd name="T59" fmla="*/ 1249 h 1352"/>
                <a:gd name="T60" fmla="*/ 1255 w 1702"/>
                <a:gd name="T61" fmla="*/ 1216 h 1352"/>
                <a:gd name="T62" fmla="*/ 1275 w 1702"/>
                <a:gd name="T63" fmla="*/ 1203 h 1352"/>
                <a:gd name="T64" fmla="*/ 1315 w 1702"/>
                <a:gd name="T65" fmla="*/ 1177 h 1352"/>
                <a:gd name="T66" fmla="*/ 1346 w 1702"/>
                <a:gd name="T67" fmla="*/ 1158 h 1352"/>
                <a:gd name="T68" fmla="*/ 1380 w 1702"/>
                <a:gd name="T69" fmla="*/ 1125 h 1352"/>
                <a:gd name="T70" fmla="*/ 1407 w 1702"/>
                <a:gd name="T71" fmla="*/ 1101 h 1352"/>
                <a:gd name="T72" fmla="*/ 1444 w 1702"/>
                <a:gd name="T73" fmla="*/ 1070 h 1352"/>
                <a:gd name="T74" fmla="*/ 1476 w 1702"/>
                <a:gd name="T75" fmla="*/ 1035 h 1352"/>
                <a:gd name="T76" fmla="*/ 1499 w 1702"/>
                <a:gd name="T77" fmla="*/ 1007 h 1352"/>
                <a:gd name="T78" fmla="*/ 1528 w 1702"/>
                <a:gd name="T79" fmla="*/ 969 h 1352"/>
                <a:gd name="T80" fmla="*/ 1552 w 1702"/>
                <a:gd name="T81" fmla="*/ 927 h 1352"/>
                <a:gd name="T82" fmla="*/ 1583 w 1702"/>
                <a:gd name="T83" fmla="*/ 876 h 1352"/>
                <a:gd name="T84" fmla="*/ 1594 w 1702"/>
                <a:gd name="T85" fmla="*/ 855 h 1352"/>
                <a:gd name="T86" fmla="*/ 1615 w 1702"/>
                <a:gd name="T87" fmla="*/ 812 h 1352"/>
                <a:gd name="T88" fmla="*/ 1634 w 1702"/>
                <a:gd name="T89" fmla="*/ 768 h 1352"/>
                <a:gd name="T90" fmla="*/ 1654 w 1702"/>
                <a:gd name="T91" fmla="*/ 724 h 1352"/>
                <a:gd name="T92" fmla="*/ 1661 w 1702"/>
                <a:gd name="T93" fmla="*/ 689 h 1352"/>
                <a:gd name="T94" fmla="*/ 1676 w 1702"/>
                <a:gd name="T95" fmla="*/ 631 h 1352"/>
                <a:gd name="T96" fmla="*/ 1685 w 1702"/>
                <a:gd name="T97" fmla="*/ 584 h 1352"/>
                <a:gd name="T98" fmla="*/ 1692 w 1702"/>
                <a:gd name="T99" fmla="*/ 536 h 1352"/>
                <a:gd name="T100" fmla="*/ 1694 w 1702"/>
                <a:gd name="T101" fmla="*/ 512 h 1352"/>
                <a:gd name="T102" fmla="*/ 1697 w 1702"/>
                <a:gd name="T103" fmla="*/ 464 h 1352"/>
                <a:gd name="T104" fmla="*/ 1702 w 1702"/>
                <a:gd name="T105" fmla="*/ 428 h 1352"/>
                <a:gd name="T106" fmla="*/ 1701 w 1702"/>
                <a:gd name="T107" fmla="*/ 380 h 1352"/>
                <a:gd name="T108" fmla="*/ 1697 w 1702"/>
                <a:gd name="T109" fmla="*/ 332 h 1352"/>
                <a:gd name="T110" fmla="*/ 1687 w 1702"/>
                <a:gd name="T111" fmla="*/ 285 h 1352"/>
                <a:gd name="T112" fmla="*/ 1678 w 1702"/>
                <a:gd name="T113" fmla="*/ 238 h 1352"/>
                <a:gd name="T114" fmla="*/ 1666 w 1702"/>
                <a:gd name="T115" fmla="*/ 192 h 1352"/>
                <a:gd name="T116" fmla="*/ 1653 w 1702"/>
                <a:gd name="T117" fmla="*/ 146 h 1352"/>
                <a:gd name="T118" fmla="*/ 1637 w 1702"/>
                <a:gd name="T119" fmla="*/ 101 h 1352"/>
                <a:gd name="T120" fmla="*/ 1613 w 1702"/>
                <a:gd name="T121" fmla="*/ 45 h 1352"/>
                <a:gd name="T122" fmla="*/ 1603 w 1702"/>
                <a:gd name="T123" fmla="*/ 2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352">
                  <a:moveTo>
                    <a:pt x="10" y="929"/>
                  </a:moveTo>
                  <a:cubicBezTo>
                    <a:pt x="8" y="926"/>
                    <a:pt x="6" y="923"/>
                    <a:pt x="4" y="919"/>
                  </a:cubicBezTo>
                  <a:cubicBezTo>
                    <a:pt x="0" y="921"/>
                    <a:pt x="0" y="921"/>
                    <a:pt x="0" y="921"/>
                  </a:cubicBezTo>
                  <a:cubicBezTo>
                    <a:pt x="3" y="925"/>
                    <a:pt x="5" y="928"/>
                    <a:pt x="7" y="932"/>
                  </a:cubicBezTo>
                  <a:cubicBezTo>
                    <a:pt x="10" y="929"/>
                    <a:pt x="10" y="929"/>
                    <a:pt x="10" y="929"/>
                  </a:cubicBezTo>
                  <a:cubicBezTo>
                    <a:pt x="10" y="929"/>
                    <a:pt x="10" y="929"/>
                    <a:pt x="10" y="929"/>
                  </a:cubicBezTo>
                  <a:moveTo>
                    <a:pt x="23" y="949"/>
                  </a:moveTo>
                  <a:cubicBezTo>
                    <a:pt x="21" y="946"/>
                    <a:pt x="19" y="943"/>
                    <a:pt x="17" y="939"/>
                  </a:cubicBezTo>
                  <a:cubicBezTo>
                    <a:pt x="13" y="942"/>
                    <a:pt x="13" y="942"/>
                    <a:pt x="13" y="942"/>
                  </a:cubicBezTo>
                  <a:cubicBezTo>
                    <a:pt x="16" y="945"/>
                    <a:pt x="18" y="948"/>
                    <a:pt x="20" y="951"/>
                  </a:cubicBezTo>
                  <a:cubicBezTo>
                    <a:pt x="23" y="949"/>
                    <a:pt x="23" y="949"/>
                    <a:pt x="23" y="949"/>
                  </a:cubicBezTo>
                  <a:moveTo>
                    <a:pt x="37" y="969"/>
                  </a:moveTo>
                  <a:cubicBezTo>
                    <a:pt x="35" y="966"/>
                    <a:pt x="33" y="962"/>
                    <a:pt x="30" y="959"/>
                  </a:cubicBezTo>
                  <a:cubicBezTo>
                    <a:pt x="27" y="961"/>
                    <a:pt x="27" y="961"/>
                    <a:pt x="27" y="961"/>
                  </a:cubicBezTo>
                  <a:cubicBezTo>
                    <a:pt x="29" y="965"/>
                    <a:pt x="32" y="968"/>
                    <a:pt x="34" y="971"/>
                  </a:cubicBezTo>
                  <a:cubicBezTo>
                    <a:pt x="37" y="969"/>
                    <a:pt x="37" y="969"/>
                    <a:pt x="37" y="969"/>
                  </a:cubicBezTo>
                  <a:moveTo>
                    <a:pt x="51" y="988"/>
                  </a:moveTo>
                  <a:cubicBezTo>
                    <a:pt x="49" y="985"/>
                    <a:pt x="47" y="982"/>
                    <a:pt x="44" y="978"/>
                  </a:cubicBezTo>
                  <a:cubicBezTo>
                    <a:pt x="41" y="981"/>
                    <a:pt x="41" y="981"/>
                    <a:pt x="41" y="981"/>
                  </a:cubicBezTo>
                  <a:cubicBezTo>
                    <a:pt x="43" y="984"/>
                    <a:pt x="46" y="987"/>
                    <a:pt x="48" y="990"/>
                  </a:cubicBezTo>
                  <a:cubicBezTo>
                    <a:pt x="51" y="988"/>
                    <a:pt x="51" y="988"/>
                    <a:pt x="51" y="988"/>
                  </a:cubicBezTo>
                  <a:moveTo>
                    <a:pt x="66" y="1007"/>
                  </a:moveTo>
                  <a:cubicBezTo>
                    <a:pt x="64" y="1004"/>
                    <a:pt x="61" y="1001"/>
                    <a:pt x="59" y="998"/>
                  </a:cubicBezTo>
                  <a:cubicBezTo>
                    <a:pt x="56" y="1000"/>
                    <a:pt x="56" y="1000"/>
                    <a:pt x="56" y="1000"/>
                  </a:cubicBezTo>
                  <a:cubicBezTo>
                    <a:pt x="58" y="1003"/>
                    <a:pt x="61" y="1006"/>
                    <a:pt x="63" y="1009"/>
                  </a:cubicBezTo>
                  <a:cubicBezTo>
                    <a:pt x="66" y="1007"/>
                    <a:pt x="66" y="1007"/>
                    <a:pt x="66" y="1007"/>
                  </a:cubicBezTo>
                  <a:moveTo>
                    <a:pt x="81" y="1025"/>
                  </a:moveTo>
                  <a:cubicBezTo>
                    <a:pt x="79" y="1022"/>
                    <a:pt x="76" y="1019"/>
                    <a:pt x="74" y="1016"/>
                  </a:cubicBezTo>
                  <a:cubicBezTo>
                    <a:pt x="71" y="1019"/>
                    <a:pt x="71" y="1019"/>
                    <a:pt x="71" y="1019"/>
                  </a:cubicBezTo>
                  <a:cubicBezTo>
                    <a:pt x="73" y="1022"/>
                    <a:pt x="76" y="1025"/>
                    <a:pt x="78" y="1028"/>
                  </a:cubicBezTo>
                  <a:cubicBezTo>
                    <a:pt x="81" y="1025"/>
                    <a:pt x="81" y="1025"/>
                    <a:pt x="81" y="1025"/>
                  </a:cubicBezTo>
                  <a:moveTo>
                    <a:pt x="97" y="1043"/>
                  </a:moveTo>
                  <a:cubicBezTo>
                    <a:pt x="95" y="1040"/>
                    <a:pt x="92" y="1037"/>
                    <a:pt x="89" y="1034"/>
                  </a:cubicBezTo>
                  <a:cubicBezTo>
                    <a:pt x="86" y="1037"/>
                    <a:pt x="86" y="1037"/>
                    <a:pt x="86" y="1037"/>
                  </a:cubicBezTo>
                  <a:cubicBezTo>
                    <a:pt x="89" y="1040"/>
                    <a:pt x="92" y="1043"/>
                    <a:pt x="94" y="1046"/>
                  </a:cubicBezTo>
                  <a:cubicBezTo>
                    <a:pt x="97" y="1043"/>
                    <a:pt x="97" y="1043"/>
                    <a:pt x="97" y="1043"/>
                  </a:cubicBezTo>
                  <a:cubicBezTo>
                    <a:pt x="97" y="1043"/>
                    <a:pt x="97" y="1043"/>
                    <a:pt x="97" y="1043"/>
                  </a:cubicBezTo>
                  <a:moveTo>
                    <a:pt x="113" y="1061"/>
                  </a:moveTo>
                  <a:cubicBezTo>
                    <a:pt x="111" y="1058"/>
                    <a:pt x="108" y="1055"/>
                    <a:pt x="105" y="1052"/>
                  </a:cubicBezTo>
                  <a:cubicBezTo>
                    <a:pt x="102" y="1055"/>
                    <a:pt x="102" y="1055"/>
                    <a:pt x="102" y="1055"/>
                  </a:cubicBezTo>
                  <a:cubicBezTo>
                    <a:pt x="105" y="1058"/>
                    <a:pt x="108" y="1061"/>
                    <a:pt x="110" y="1064"/>
                  </a:cubicBezTo>
                  <a:cubicBezTo>
                    <a:pt x="113" y="1061"/>
                    <a:pt x="113" y="1061"/>
                    <a:pt x="113" y="1061"/>
                  </a:cubicBezTo>
                  <a:moveTo>
                    <a:pt x="130" y="1078"/>
                  </a:moveTo>
                  <a:cubicBezTo>
                    <a:pt x="127" y="1075"/>
                    <a:pt x="124" y="1072"/>
                    <a:pt x="122" y="1070"/>
                  </a:cubicBezTo>
                  <a:cubicBezTo>
                    <a:pt x="119" y="1072"/>
                    <a:pt x="119" y="1072"/>
                    <a:pt x="119" y="1072"/>
                  </a:cubicBezTo>
                  <a:cubicBezTo>
                    <a:pt x="121" y="1075"/>
                    <a:pt x="124" y="1078"/>
                    <a:pt x="127" y="1081"/>
                  </a:cubicBezTo>
                  <a:cubicBezTo>
                    <a:pt x="130" y="1078"/>
                    <a:pt x="130" y="1078"/>
                    <a:pt x="130" y="1078"/>
                  </a:cubicBezTo>
                  <a:moveTo>
                    <a:pt x="147" y="1095"/>
                  </a:moveTo>
                  <a:cubicBezTo>
                    <a:pt x="144" y="1092"/>
                    <a:pt x="141" y="1089"/>
                    <a:pt x="138" y="1086"/>
                  </a:cubicBezTo>
                  <a:cubicBezTo>
                    <a:pt x="136" y="1089"/>
                    <a:pt x="136" y="1089"/>
                    <a:pt x="136" y="1089"/>
                  </a:cubicBezTo>
                  <a:cubicBezTo>
                    <a:pt x="138" y="1092"/>
                    <a:pt x="141" y="1095"/>
                    <a:pt x="144" y="1098"/>
                  </a:cubicBezTo>
                  <a:cubicBezTo>
                    <a:pt x="147" y="1095"/>
                    <a:pt x="147" y="1095"/>
                    <a:pt x="147" y="1095"/>
                  </a:cubicBezTo>
                  <a:moveTo>
                    <a:pt x="164" y="1111"/>
                  </a:moveTo>
                  <a:cubicBezTo>
                    <a:pt x="162" y="1108"/>
                    <a:pt x="159" y="1106"/>
                    <a:pt x="156" y="1103"/>
                  </a:cubicBezTo>
                  <a:cubicBezTo>
                    <a:pt x="153" y="1106"/>
                    <a:pt x="153" y="1106"/>
                    <a:pt x="153" y="1106"/>
                  </a:cubicBezTo>
                  <a:cubicBezTo>
                    <a:pt x="156" y="1109"/>
                    <a:pt x="159" y="1111"/>
                    <a:pt x="162" y="1114"/>
                  </a:cubicBezTo>
                  <a:cubicBezTo>
                    <a:pt x="164" y="1111"/>
                    <a:pt x="164" y="1111"/>
                    <a:pt x="164" y="1111"/>
                  </a:cubicBezTo>
                  <a:moveTo>
                    <a:pt x="182" y="1127"/>
                  </a:moveTo>
                  <a:cubicBezTo>
                    <a:pt x="179" y="1124"/>
                    <a:pt x="176" y="1122"/>
                    <a:pt x="173" y="1119"/>
                  </a:cubicBezTo>
                  <a:cubicBezTo>
                    <a:pt x="171" y="1122"/>
                    <a:pt x="171" y="1122"/>
                    <a:pt x="171" y="1122"/>
                  </a:cubicBezTo>
                  <a:cubicBezTo>
                    <a:pt x="174" y="1125"/>
                    <a:pt x="177" y="1127"/>
                    <a:pt x="180" y="1130"/>
                  </a:cubicBezTo>
                  <a:cubicBezTo>
                    <a:pt x="182" y="1127"/>
                    <a:pt x="182" y="1127"/>
                    <a:pt x="182" y="1127"/>
                  </a:cubicBezTo>
                  <a:cubicBezTo>
                    <a:pt x="182" y="1127"/>
                    <a:pt x="182" y="1127"/>
                    <a:pt x="182" y="1127"/>
                  </a:cubicBezTo>
                  <a:moveTo>
                    <a:pt x="201" y="1142"/>
                  </a:moveTo>
                  <a:cubicBezTo>
                    <a:pt x="198" y="1140"/>
                    <a:pt x="195" y="1137"/>
                    <a:pt x="191" y="1135"/>
                  </a:cubicBezTo>
                  <a:cubicBezTo>
                    <a:pt x="189" y="1138"/>
                    <a:pt x="189" y="1138"/>
                    <a:pt x="189" y="1138"/>
                  </a:cubicBezTo>
                  <a:cubicBezTo>
                    <a:pt x="192" y="1140"/>
                    <a:pt x="195" y="1143"/>
                    <a:pt x="198" y="1145"/>
                  </a:cubicBezTo>
                  <a:cubicBezTo>
                    <a:pt x="201" y="1142"/>
                    <a:pt x="201" y="1142"/>
                    <a:pt x="201" y="1142"/>
                  </a:cubicBezTo>
                  <a:moveTo>
                    <a:pt x="219" y="1157"/>
                  </a:moveTo>
                  <a:cubicBezTo>
                    <a:pt x="216" y="1155"/>
                    <a:pt x="213" y="1152"/>
                    <a:pt x="210" y="1150"/>
                  </a:cubicBezTo>
                  <a:cubicBezTo>
                    <a:pt x="208" y="1153"/>
                    <a:pt x="208" y="1153"/>
                    <a:pt x="208" y="1153"/>
                  </a:cubicBezTo>
                  <a:cubicBezTo>
                    <a:pt x="211" y="1155"/>
                    <a:pt x="214" y="1158"/>
                    <a:pt x="217" y="1160"/>
                  </a:cubicBezTo>
                  <a:cubicBezTo>
                    <a:pt x="219" y="1157"/>
                    <a:pt x="219" y="1157"/>
                    <a:pt x="219" y="1157"/>
                  </a:cubicBezTo>
                  <a:moveTo>
                    <a:pt x="239" y="1171"/>
                  </a:moveTo>
                  <a:cubicBezTo>
                    <a:pt x="235" y="1169"/>
                    <a:pt x="232" y="1167"/>
                    <a:pt x="229" y="1164"/>
                  </a:cubicBezTo>
                  <a:cubicBezTo>
                    <a:pt x="227" y="1167"/>
                    <a:pt x="227" y="1167"/>
                    <a:pt x="227" y="1167"/>
                  </a:cubicBezTo>
                  <a:cubicBezTo>
                    <a:pt x="230" y="1170"/>
                    <a:pt x="233" y="1172"/>
                    <a:pt x="236" y="1175"/>
                  </a:cubicBezTo>
                  <a:cubicBezTo>
                    <a:pt x="239" y="1171"/>
                    <a:pt x="239" y="1171"/>
                    <a:pt x="239" y="1171"/>
                  </a:cubicBezTo>
                  <a:moveTo>
                    <a:pt x="258" y="1185"/>
                  </a:moveTo>
                  <a:cubicBezTo>
                    <a:pt x="255" y="1183"/>
                    <a:pt x="251" y="1181"/>
                    <a:pt x="248" y="1178"/>
                  </a:cubicBezTo>
                  <a:cubicBezTo>
                    <a:pt x="246" y="1182"/>
                    <a:pt x="246" y="1182"/>
                    <a:pt x="246" y="1182"/>
                  </a:cubicBezTo>
                  <a:cubicBezTo>
                    <a:pt x="249" y="1184"/>
                    <a:pt x="252" y="1186"/>
                    <a:pt x="256" y="1188"/>
                  </a:cubicBezTo>
                  <a:cubicBezTo>
                    <a:pt x="258" y="1185"/>
                    <a:pt x="258" y="1185"/>
                    <a:pt x="258" y="1185"/>
                  </a:cubicBezTo>
                  <a:cubicBezTo>
                    <a:pt x="258" y="1185"/>
                    <a:pt x="258" y="1185"/>
                    <a:pt x="258" y="1185"/>
                  </a:cubicBezTo>
                  <a:moveTo>
                    <a:pt x="278" y="1199"/>
                  </a:moveTo>
                  <a:cubicBezTo>
                    <a:pt x="275" y="1196"/>
                    <a:pt x="271" y="1194"/>
                    <a:pt x="268" y="1192"/>
                  </a:cubicBezTo>
                  <a:cubicBezTo>
                    <a:pt x="266" y="1195"/>
                    <a:pt x="266" y="1195"/>
                    <a:pt x="266" y="1195"/>
                  </a:cubicBezTo>
                  <a:cubicBezTo>
                    <a:pt x="269" y="1197"/>
                    <a:pt x="272" y="1200"/>
                    <a:pt x="276" y="1202"/>
                  </a:cubicBezTo>
                  <a:cubicBezTo>
                    <a:pt x="278" y="1199"/>
                    <a:pt x="278" y="1199"/>
                    <a:pt x="278" y="1199"/>
                  </a:cubicBezTo>
                  <a:cubicBezTo>
                    <a:pt x="278" y="1199"/>
                    <a:pt x="278" y="1199"/>
                    <a:pt x="278" y="1199"/>
                  </a:cubicBezTo>
                  <a:moveTo>
                    <a:pt x="298" y="1211"/>
                  </a:moveTo>
                  <a:cubicBezTo>
                    <a:pt x="295" y="1209"/>
                    <a:pt x="291" y="1207"/>
                    <a:pt x="288" y="1205"/>
                  </a:cubicBezTo>
                  <a:cubicBezTo>
                    <a:pt x="286" y="1208"/>
                    <a:pt x="286" y="1208"/>
                    <a:pt x="286" y="1208"/>
                  </a:cubicBezTo>
                  <a:cubicBezTo>
                    <a:pt x="289" y="1211"/>
                    <a:pt x="293" y="1213"/>
                    <a:pt x="296" y="1215"/>
                  </a:cubicBezTo>
                  <a:cubicBezTo>
                    <a:pt x="298" y="1211"/>
                    <a:pt x="298" y="1211"/>
                    <a:pt x="298" y="1211"/>
                  </a:cubicBezTo>
                  <a:moveTo>
                    <a:pt x="319" y="1224"/>
                  </a:moveTo>
                  <a:cubicBezTo>
                    <a:pt x="315" y="1222"/>
                    <a:pt x="312" y="1220"/>
                    <a:pt x="308" y="1218"/>
                  </a:cubicBezTo>
                  <a:cubicBezTo>
                    <a:pt x="306" y="1221"/>
                    <a:pt x="306" y="1221"/>
                    <a:pt x="306" y="1221"/>
                  </a:cubicBezTo>
                  <a:cubicBezTo>
                    <a:pt x="310" y="1223"/>
                    <a:pt x="313" y="1225"/>
                    <a:pt x="317" y="1227"/>
                  </a:cubicBezTo>
                  <a:cubicBezTo>
                    <a:pt x="319" y="1224"/>
                    <a:pt x="319" y="1224"/>
                    <a:pt x="319" y="1224"/>
                  </a:cubicBezTo>
                  <a:moveTo>
                    <a:pt x="339" y="1235"/>
                  </a:moveTo>
                  <a:cubicBezTo>
                    <a:pt x="336" y="1233"/>
                    <a:pt x="332" y="1232"/>
                    <a:pt x="329" y="1230"/>
                  </a:cubicBezTo>
                  <a:cubicBezTo>
                    <a:pt x="327" y="1233"/>
                    <a:pt x="327" y="1233"/>
                    <a:pt x="327" y="1233"/>
                  </a:cubicBezTo>
                  <a:cubicBezTo>
                    <a:pt x="330" y="1235"/>
                    <a:pt x="334" y="1237"/>
                    <a:pt x="337" y="1239"/>
                  </a:cubicBezTo>
                  <a:cubicBezTo>
                    <a:pt x="339" y="1235"/>
                    <a:pt x="339" y="1235"/>
                    <a:pt x="339" y="1235"/>
                  </a:cubicBezTo>
                  <a:moveTo>
                    <a:pt x="361" y="1247"/>
                  </a:moveTo>
                  <a:cubicBezTo>
                    <a:pt x="357" y="1245"/>
                    <a:pt x="353" y="1243"/>
                    <a:pt x="350" y="1241"/>
                  </a:cubicBezTo>
                  <a:cubicBezTo>
                    <a:pt x="348" y="1245"/>
                    <a:pt x="348" y="1245"/>
                    <a:pt x="348" y="1245"/>
                  </a:cubicBezTo>
                  <a:cubicBezTo>
                    <a:pt x="352" y="1246"/>
                    <a:pt x="355" y="1248"/>
                    <a:pt x="359" y="1250"/>
                  </a:cubicBezTo>
                  <a:cubicBezTo>
                    <a:pt x="361" y="1247"/>
                    <a:pt x="361" y="1247"/>
                    <a:pt x="361" y="1247"/>
                  </a:cubicBezTo>
                  <a:moveTo>
                    <a:pt x="382" y="1257"/>
                  </a:moveTo>
                  <a:cubicBezTo>
                    <a:pt x="378" y="1255"/>
                    <a:pt x="375" y="1254"/>
                    <a:pt x="371" y="1252"/>
                  </a:cubicBezTo>
                  <a:cubicBezTo>
                    <a:pt x="369" y="1256"/>
                    <a:pt x="369" y="1256"/>
                    <a:pt x="369" y="1256"/>
                  </a:cubicBezTo>
                  <a:cubicBezTo>
                    <a:pt x="373" y="1257"/>
                    <a:pt x="377" y="1259"/>
                    <a:pt x="380" y="1261"/>
                  </a:cubicBezTo>
                  <a:cubicBezTo>
                    <a:pt x="382" y="1257"/>
                    <a:pt x="382" y="1257"/>
                    <a:pt x="382" y="1257"/>
                  </a:cubicBezTo>
                  <a:moveTo>
                    <a:pt x="404" y="1267"/>
                  </a:moveTo>
                  <a:cubicBezTo>
                    <a:pt x="400" y="1266"/>
                    <a:pt x="396" y="1264"/>
                    <a:pt x="393" y="1262"/>
                  </a:cubicBezTo>
                  <a:cubicBezTo>
                    <a:pt x="391" y="1266"/>
                    <a:pt x="391" y="1266"/>
                    <a:pt x="391" y="1266"/>
                  </a:cubicBezTo>
                  <a:cubicBezTo>
                    <a:pt x="395" y="1268"/>
                    <a:pt x="398" y="1269"/>
                    <a:pt x="402" y="1271"/>
                  </a:cubicBezTo>
                  <a:cubicBezTo>
                    <a:pt x="404" y="1267"/>
                    <a:pt x="404" y="1267"/>
                    <a:pt x="404" y="1267"/>
                  </a:cubicBezTo>
                  <a:moveTo>
                    <a:pt x="426" y="1277"/>
                  </a:moveTo>
                  <a:cubicBezTo>
                    <a:pt x="422" y="1275"/>
                    <a:pt x="418" y="1274"/>
                    <a:pt x="415" y="1272"/>
                  </a:cubicBezTo>
                  <a:cubicBezTo>
                    <a:pt x="413" y="1276"/>
                    <a:pt x="413" y="1276"/>
                    <a:pt x="413" y="1276"/>
                  </a:cubicBezTo>
                  <a:cubicBezTo>
                    <a:pt x="417" y="1277"/>
                    <a:pt x="420" y="1279"/>
                    <a:pt x="424" y="1281"/>
                  </a:cubicBezTo>
                  <a:cubicBezTo>
                    <a:pt x="426" y="1277"/>
                    <a:pt x="426" y="1277"/>
                    <a:pt x="426" y="1277"/>
                  </a:cubicBezTo>
                  <a:moveTo>
                    <a:pt x="448" y="1286"/>
                  </a:moveTo>
                  <a:cubicBezTo>
                    <a:pt x="444" y="1284"/>
                    <a:pt x="440" y="1283"/>
                    <a:pt x="437" y="1281"/>
                  </a:cubicBezTo>
                  <a:cubicBezTo>
                    <a:pt x="435" y="1285"/>
                    <a:pt x="435" y="1285"/>
                    <a:pt x="435" y="1285"/>
                  </a:cubicBezTo>
                  <a:cubicBezTo>
                    <a:pt x="439" y="1287"/>
                    <a:pt x="443" y="1288"/>
                    <a:pt x="446" y="1289"/>
                  </a:cubicBezTo>
                  <a:cubicBezTo>
                    <a:pt x="448" y="1286"/>
                    <a:pt x="448" y="1286"/>
                    <a:pt x="448" y="1286"/>
                  </a:cubicBezTo>
                  <a:cubicBezTo>
                    <a:pt x="448" y="1286"/>
                    <a:pt x="448" y="1286"/>
                    <a:pt x="448" y="1286"/>
                  </a:cubicBezTo>
                  <a:moveTo>
                    <a:pt x="470" y="1294"/>
                  </a:moveTo>
                  <a:cubicBezTo>
                    <a:pt x="466" y="1293"/>
                    <a:pt x="463" y="1291"/>
                    <a:pt x="459" y="1290"/>
                  </a:cubicBezTo>
                  <a:cubicBezTo>
                    <a:pt x="458" y="1294"/>
                    <a:pt x="458" y="1294"/>
                    <a:pt x="458" y="1294"/>
                  </a:cubicBezTo>
                  <a:cubicBezTo>
                    <a:pt x="461" y="1295"/>
                    <a:pt x="465" y="1297"/>
                    <a:pt x="469" y="1298"/>
                  </a:cubicBezTo>
                  <a:cubicBezTo>
                    <a:pt x="470" y="1294"/>
                    <a:pt x="470" y="1294"/>
                    <a:pt x="470" y="1294"/>
                  </a:cubicBezTo>
                  <a:moveTo>
                    <a:pt x="493" y="1302"/>
                  </a:moveTo>
                  <a:cubicBezTo>
                    <a:pt x="489" y="1301"/>
                    <a:pt x="485" y="1299"/>
                    <a:pt x="481" y="1298"/>
                  </a:cubicBezTo>
                  <a:cubicBezTo>
                    <a:pt x="480" y="1302"/>
                    <a:pt x="480" y="1302"/>
                    <a:pt x="480" y="1302"/>
                  </a:cubicBezTo>
                  <a:cubicBezTo>
                    <a:pt x="484" y="1303"/>
                    <a:pt x="488" y="1304"/>
                    <a:pt x="492" y="1306"/>
                  </a:cubicBezTo>
                  <a:cubicBezTo>
                    <a:pt x="493" y="1302"/>
                    <a:pt x="493" y="1302"/>
                    <a:pt x="493" y="1302"/>
                  </a:cubicBezTo>
                  <a:cubicBezTo>
                    <a:pt x="493" y="1302"/>
                    <a:pt x="493" y="1302"/>
                    <a:pt x="493" y="1302"/>
                  </a:cubicBezTo>
                  <a:moveTo>
                    <a:pt x="516" y="1309"/>
                  </a:moveTo>
                  <a:cubicBezTo>
                    <a:pt x="512" y="1308"/>
                    <a:pt x="508" y="1307"/>
                    <a:pt x="504" y="1306"/>
                  </a:cubicBezTo>
                  <a:cubicBezTo>
                    <a:pt x="503" y="1309"/>
                    <a:pt x="503" y="1309"/>
                    <a:pt x="503" y="1309"/>
                  </a:cubicBezTo>
                  <a:cubicBezTo>
                    <a:pt x="507" y="1311"/>
                    <a:pt x="511" y="1312"/>
                    <a:pt x="515" y="1313"/>
                  </a:cubicBezTo>
                  <a:cubicBezTo>
                    <a:pt x="516" y="1309"/>
                    <a:pt x="516" y="1309"/>
                    <a:pt x="516" y="1309"/>
                  </a:cubicBezTo>
                  <a:cubicBezTo>
                    <a:pt x="516" y="1309"/>
                    <a:pt x="516" y="1309"/>
                    <a:pt x="516" y="1309"/>
                  </a:cubicBezTo>
                  <a:moveTo>
                    <a:pt x="539" y="1316"/>
                  </a:moveTo>
                  <a:cubicBezTo>
                    <a:pt x="535" y="1315"/>
                    <a:pt x="531" y="1314"/>
                    <a:pt x="527" y="1313"/>
                  </a:cubicBezTo>
                  <a:cubicBezTo>
                    <a:pt x="526" y="1316"/>
                    <a:pt x="526" y="1316"/>
                    <a:pt x="526" y="1316"/>
                  </a:cubicBezTo>
                  <a:cubicBezTo>
                    <a:pt x="530" y="1317"/>
                    <a:pt x="534" y="1319"/>
                    <a:pt x="538" y="1320"/>
                  </a:cubicBezTo>
                  <a:cubicBezTo>
                    <a:pt x="539" y="1316"/>
                    <a:pt x="539" y="1316"/>
                    <a:pt x="539" y="1316"/>
                  </a:cubicBezTo>
                  <a:moveTo>
                    <a:pt x="562" y="1322"/>
                  </a:moveTo>
                  <a:cubicBezTo>
                    <a:pt x="558" y="1321"/>
                    <a:pt x="554" y="1320"/>
                    <a:pt x="550" y="1319"/>
                  </a:cubicBezTo>
                  <a:cubicBezTo>
                    <a:pt x="549" y="1323"/>
                    <a:pt x="549" y="1323"/>
                    <a:pt x="549" y="1323"/>
                  </a:cubicBezTo>
                  <a:cubicBezTo>
                    <a:pt x="553" y="1324"/>
                    <a:pt x="557" y="1325"/>
                    <a:pt x="561" y="1326"/>
                  </a:cubicBezTo>
                  <a:cubicBezTo>
                    <a:pt x="562" y="1322"/>
                    <a:pt x="562" y="1322"/>
                    <a:pt x="562" y="1322"/>
                  </a:cubicBezTo>
                  <a:moveTo>
                    <a:pt x="585" y="1327"/>
                  </a:moveTo>
                  <a:cubicBezTo>
                    <a:pt x="581" y="1326"/>
                    <a:pt x="577" y="1325"/>
                    <a:pt x="574" y="1325"/>
                  </a:cubicBezTo>
                  <a:cubicBezTo>
                    <a:pt x="573" y="1328"/>
                    <a:pt x="573" y="1328"/>
                    <a:pt x="573" y="1328"/>
                  </a:cubicBezTo>
                  <a:cubicBezTo>
                    <a:pt x="577" y="1329"/>
                    <a:pt x="580" y="1330"/>
                    <a:pt x="584" y="1331"/>
                  </a:cubicBezTo>
                  <a:cubicBezTo>
                    <a:pt x="585" y="1327"/>
                    <a:pt x="585" y="1327"/>
                    <a:pt x="585" y="1327"/>
                  </a:cubicBezTo>
                  <a:moveTo>
                    <a:pt x="609" y="1332"/>
                  </a:moveTo>
                  <a:cubicBezTo>
                    <a:pt x="605" y="1331"/>
                    <a:pt x="601" y="1330"/>
                    <a:pt x="597" y="1330"/>
                  </a:cubicBezTo>
                  <a:cubicBezTo>
                    <a:pt x="596" y="1334"/>
                    <a:pt x="596" y="1334"/>
                    <a:pt x="596" y="1334"/>
                  </a:cubicBezTo>
                  <a:cubicBezTo>
                    <a:pt x="600" y="1334"/>
                    <a:pt x="604" y="1335"/>
                    <a:pt x="608" y="1336"/>
                  </a:cubicBezTo>
                  <a:cubicBezTo>
                    <a:pt x="609" y="1332"/>
                    <a:pt x="609" y="1332"/>
                    <a:pt x="609" y="1332"/>
                  </a:cubicBezTo>
                  <a:cubicBezTo>
                    <a:pt x="609" y="1332"/>
                    <a:pt x="609" y="1332"/>
                    <a:pt x="609" y="1332"/>
                  </a:cubicBezTo>
                  <a:moveTo>
                    <a:pt x="632" y="1336"/>
                  </a:moveTo>
                  <a:cubicBezTo>
                    <a:pt x="628" y="1335"/>
                    <a:pt x="624" y="1335"/>
                    <a:pt x="620" y="1334"/>
                  </a:cubicBezTo>
                  <a:cubicBezTo>
                    <a:pt x="620" y="1338"/>
                    <a:pt x="620" y="1338"/>
                    <a:pt x="620" y="1338"/>
                  </a:cubicBezTo>
                  <a:cubicBezTo>
                    <a:pt x="624" y="1339"/>
                    <a:pt x="628" y="1339"/>
                    <a:pt x="632" y="1340"/>
                  </a:cubicBezTo>
                  <a:cubicBezTo>
                    <a:pt x="632" y="1336"/>
                    <a:pt x="632" y="1336"/>
                    <a:pt x="632" y="1336"/>
                  </a:cubicBezTo>
                  <a:moveTo>
                    <a:pt x="656" y="1340"/>
                  </a:moveTo>
                  <a:cubicBezTo>
                    <a:pt x="652" y="1339"/>
                    <a:pt x="648" y="1339"/>
                    <a:pt x="644" y="1338"/>
                  </a:cubicBezTo>
                  <a:cubicBezTo>
                    <a:pt x="643" y="1342"/>
                    <a:pt x="643" y="1342"/>
                    <a:pt x="643" y="1342"/>
                  </a:cubicBezTo>
                  <a:cubicBezTo>
                    <a:pt x="647" y="1343"/>
                    <a:pt x="651" y="1343"/>
                    <a:pt x="655" y="1344"/>
                  </a:cubicBezTo>
                  <a:cubicBezTo>
                    <a:pt x="656" y="1340"/>
                    <a:pt x="656" y="1340"/>
                    <a:pt x="656" y="1340"/>
                  </a:cubicBezTo>
                  <a:moveTo>
                    <a:pt x="680" y="1343"/>
                  </a:moveTo>
                  <a:cubicBezTo>
                    <a:pt x="676" y="1342"/>
                    <a:pt x="672" y="1342"/>
                    <a:pt x="668" y="1341"/>
                  </a:cubicBezTo>
                  <a:cubicBezTo>
                    <a:pt x="667" y="1345"/>
                    <a:pt x="667" y="1345"/>
                    <a:pt x="667" y="1345"/>
                  </a:cubicBezTo>
                  <a:cubicBezTo>
                    <a:pt x="671" y="1346"/>
                    <a:pt x="675" y="1346"/>
                    <a:pt x="679" y="1347"/>
                  </a:cubicBezTo>
                  <a:cubicBezTo>
                    <a:pt x="680" y="1343"/>
                    <a:pt x="680" y="1343"/>
                    <a:pt x="680" y="1343"/>
                  </a:cubicBezTo>
                  <a:moveTo>
                    <a:pt x="704" y="1345"/>
                  </a:moveTo>
                  <a:cubicBezTo>
                    <a:pt x="700" y="1345"/>
                    <a:pt x="696" y="1344"/>
                    <a:pt x="692" y="1344"/>
                  </a:cubicBezTo>
                  <a:cubicBezTo>
                    <a:pt x="691" y="1348"/>
                    <a:pt x="691" y="1348"/>
                    <a:pt x="691" y="1348"/>
                  </a:cubicBezTo>
                  <a:cubicBezTo>
                    <a:pt x="695" y="1348"/>
                    <a:pt x="699" y="1349"/>
                    <a:pt x="703" y="1349"/>
                  </a:cubicBezTo>
                  <a:cubicBezTo>
                    <a:pt x="704" y="1345"/>
                    <a:pt x="704" y="1345"/>
                    <a:pt x="704" y="1345"/>
                  </a:cubicBezTo>
                  <a:moveTo>
                    <a:pt x="727" y="1347"/>
                  </a:moveTo>
                  <a:cubicBezTo>
                    <a:pt x="723" y="1346"/>
                    <a:pt x="719" y="1346"/>
                    <a:pt x="716" y="1346"/>
                  </a:cubicBezTo>
                  <a:cubicBezTo>
                    <a:pt x="715" y="1350"/>
                    <a:pt x="715" y="1350"/>
                    <a:pt x="715" y="1350"/>
                  </a:cubicBezTo>
                  <a:cubicBezTo>
                    <a:pt x="719" y="1350"/>
                    <a:pt x="723" y="1350"/>
                    <a:pt x="727" y="1351"/>
                  </a:cubicBezTo>
                  <a:cubicBezTo>
                    <a:pt x="727" y="1347"/>
                    <a:pt x="727" y="1347"/>
                    <a:pt x="727" y="1347"/>
                  </a:cubicBezTo>
                  <a:moveTo>
                    <a:pt x="751" y="1348"/>
                  </a:moveTo>
                  <a:cubicBezTo>
                    <a:pt x="747" y="1348"/>
                    <a:pt x="743" y="1348"/>
                    <a:pt x="739" y="1347"/>
                  </a:cubicBezTo>
                  <a:cubicBezTo>
                    <a:pt x="739" y="1351"/>
                    <a:pt x="739" y="1351"/>
                    <a:pt x="739" y="1351"/>
                  </a:cubicBezTo>
                  <a:cubicBezTo>
                    <a:pt x="743" y="1352"/>
                    <a:pt x="747" y="1352"/>
                    <a:pt x="751" y="1352"/>
                  </a:cubicBezTo>
                  <a:cubicBezTo>
                    <a:pt x="751" y="1348"/>
                    <a:pt x="751" y="1348"/>
                    <a:pt x="751" y="1348"/>
                  </a:cubicBezTo>
                  <a:moveTo>
                    <a:pt x="775" y="1348"/>
                  </a:moveTo>
                  <a:cubicBezTo>
                    <a:pt x="771" y="1348"/>
                    <a:pt x="767" y="1348"/>
                    <a:pt x="763" y="1348"/>
                  </a:cubicBezTo>
                  <a:cubicBezTo>
                    <a:pt x="763" y="1352"/>
                    <a:pt x="763" y="1352"/>
                    <a:pt x="763" y="1352"/>
                  </a:cubicBezTo>
                  <a:cubicBezTo>
                    <a:pt x="767" y="1352"/>
                    <a:pt x="771" y="1352"/>
                    <a:pt x="775" y="1352"/>
                  </a:cubicBezTo>
                  <a:cubicBezTo>
                    <a:pt x="775" y="1348"/>
                    <a:pt x="775" y="1348"/>
                    <a:pt x="775" y="1348"/>
                  </a:cubicBezTo>
                  <a:cubicBezTo>
                    <a:pt x="775" y="1348"/>
                    <a:pt x="775" y="1348"/>
                    <a:pt x="775" y="1348"/>
                  </a:cubicBezTo>
                  <a:moveTo>
                    <a:pt x="799" y="1348"/>
                  </a:moveTo>
                  <a:cubicBezTo>
                    <a:pt x="795" y="1348"/>
                    <a:pt x="791" y="1348"/>
                    <a:pt x="787" y="1348"/>
                  </a:cubicBezTo>
                  <a:cubicBezTo>
                    <a:pt x="787" y="1352"/>
                    <a:pt x="787" y="1352"/>
                    <a:pt x="787" y="1352"/>
                  </a:cubicBezTo>
                  <a:cubicBezTo>
                    <a:pt x="791" y="1352"/>
                    <a:pt x="795" y="1352"/>
                    <a:pt x="799" y="1352"/>
                  </a:cubicBezTo>
                  <a:cubicBezTo>
                    <a:pt x="799" y="1348"/>
                    <a:pt x="799" y="1348"/>
                    <a:pt x="799" y="1348"/>
                  </a:cubicBezTo>
                  <a:moveTo>
                    <a:pt x="823" y="1347"/>
                  </a:moveTo>
                  <a:cubicBezTo>
                    <a:pt x="819" y="1348"/>
                    <a:pt x="815" y="1348"/>
                    <a:pt x="811" y="1348"/>
                  </a:cubicBezTo>
                  <a:cubicBezTo>
                    <a:pt x="811" y="1352"/>
                    <a:pt x="811" y="1352"/>
                    <a:pt x="811" y="1352"/>
                  </a:cubicBezTo>
                  <a:cubicBezTo>
                    <a:pt x="815" y="1352"/>
                    <a:pt x="819" y="1352"/>
                    <a:pt x="823" y="1351"/>
                  </a:cubicBezTo>
                  <a:cubicBezTo>
                    <a:pt x="823" y="1347"/>
                    <a:pt x="823" y="1347"/>
                    <a:pt x="823" y="1347"/>
                  </a:cubicBezTo>
                  <a:cubicBezTo>
                    <a:pt x="823" y="1347"/>
                    <a:pt x="823" y="1347"/>
                    <a:pt x="823" y="1347"/>
                  </a:cubicBezTo>
                  <a:moveTo>
                    <a:pt x="847" y="1346"/>
                  </a:moveTo>
                  <a:cubicBezTo>
                    <a:pt x="843" y="1346"/>
                    <a:pt x="839" y="1346"/>
                    <a:pt x="835" y="1347"/>
                  </a:cubicBezTo>
                  <a:cubicBezTo>
                    <a:pt x="835" y="1351"/>
                    <a:pt x="835" y="1351"/>
                    <a:pt x="835" y="1351"/>
                  </a:cubicBezTo>
                  <a:cubicBezTo>
                    <a:pt x="839" y="1350"/>
                    <a:pt x="843" y="1350"/>
                    <a:pt x="847" y="1350"/>
                  </a:cubicBezTo>
                  <a:cubicBezTo>
                    <a:pt x="847" y="1346"/>
                    <a:pt x="847" y="1346"/>
                    <a:pt x="847" y="1346"/>
                  </a:cubicBezTo>
                  <a:moveTo>
                    <a:pt x="871" y="1344"/>
                  </a:moveTo>
                  <a:cubicBezTo>
                    <a:pt x="867" y="1344"/>
                    <a:pt x="863" y="1345"/>
                    <a:pt x="859" y="1345"/>
                  </a:cubicBezTo>
                  <a:cubicBezTo>
                    <a:pt x="859" y="1349"/>
                    <a:pt x="859" y="1349"/>
                    <a:pt x="859" y="1349"/>
                  </a:cubicBezTo>
                  <a:cubicBezTo>
                    <a:pt x="863" y="1349"/>
                    <a:pt x="867" y="1348"/>
                    <a:pt x="871" y="1348"/>
                  </a:cubicBezTo>
                  <a:cubicBezTo>
                    <a:pt x="871" y="1344"/>
                    <a:pt x="871" y="1344"/>
                    <a:pt x="871" y="1344"/>
                  </a:cubicBezTo>
                  <a:moveTo>
                    <a:pt x="895" y="1341"/>
                  </a:moveTo>
                  <a:cubicBezTo>
                    <a:pt x="891" y="1342"/>
                    <a:pt x="887" y="1342"/>
                    <a:pt x="883" y="1343"/>
                  </a:cubicBezTo>
                  <a:cubicBezTo>
                    <a:pt x="883" y="1347"/>
                    <a:pt x="883" y="1347"/>
                    <a:pt x="883" y="1347"/>
                  </a:cubicBezTo>
                  <a:cubicBezTo>
                    <a:pt x="887" y="1346"/>
                    <a:pt x="891" y="1346"/>
                    <a:pt x="895" y="1345"/>
                  </a:cubicBezTo>
                  <a:cubicBezTo>
                    <a:pt x="895" y="1341"/>
                    <a:pt x="895" y="1341"/>
                    <a:pt x="895" y="1341"/>
                  </a:cubicBezTo>
                  <a:moveTo>
                    <a:pt x="919" y="1338"/>
                  </a:moveTo>
                  <a:cubicBezTo>
                    <a:pt x="915" y="1339"/>
                    <a:pt x="911" y="1339"/>
                    <a:pt x="907" y="1340"/>
                  </a:cubicBezTo>
                  <a:cubicBezTo>
                    <a:pt x="907" y="1344"/>
                    <a:pt x="907" y="1344"/>
                    <a:pt x="907" y="1344"/>
                  </a:cubicBezTo>
                  <a:cubicBezTo>
                    <a:pt x="911" y="1343"/>
                    <a:pt x="915" y="1342"/>
                    <a:pt x="919" y="1342"/>
                  </a:cubicBezTo>
                  <a:cubicBezTo>
                    <a:pt x="919" y="1338"/>
                    <a:pt x="919" y="1338"/>
                    <a:pt x="919" y="1338"/>
                  </a:cubicBezTo>
                  <a:moveTo>
                    <a:pt x="942" y="1334"/>
                  </a:moveTo>
                  <a:cubicBezTo>
                    <a:pt x="938" y="1335"/>
                    <a:pt x="934" y="1335"/>
                    <a:pt x="930" y="1336"/>
                  </a:cubicBezTo>
                  <a:cubicBezTo>
                    <a:pt x="931" y="1340"/>
                    <a:pt x="931" y="1340"/>
                    <a:pt x="931" y="1340"/>
                  </a:cubicBezTo>
                  <a:cubicBezTo>
                    <a:pt x="935" y="1339"/>
                    <a:pt x="939" y="1339"/>
                    <a:pt x="943" y="1338"/>
                  </a:cubicBezTo>
                  <a:cubicBezTo>
                    <a:pt x="942" y="1334"/>
                    <a:pt x="942" y="1334"/>
                    <a:pt x="942" y="1334"/>
                  </a:cubicBezTo>
                  <a:moveTo>
                    <a:pt x="966" y="1329"/>
                  </a:moveTo>
                  <a:cubicBezTo>
                    <a:pt x="962" y="1330"/>
                    <a:pt x="958" y="1331"/>
                    <a:pt x="954" y="1332"/>
                  </a:cubicBezTo>
                  <a:cubicBezTo>
                    <a:pt x="955" y="1336"/>
                    <a:pt x="955" y="1336"/>
                    <a:pt x="955" y="1336"/>
                  </a:cubicBezTo>
                  <a:cubicBezTo>
                    <a:pt x="959" y="1335"/>
                    <a:pt x="963" y="1334"/>
                    <a:pt x="967" y="1333"/>
                  </a:cubicBezTo>
                  <a:cubicBezTo>
                    <a:pt x="966" y="1329"/>
                    <a:pt x="966" y="1329"/>
                    <a:pt x="966" y="1329"/>
                  </a:cubicBezTo>
                  <a:moveTo>
                    <a:pt x="989" y="1324"/>
                  </a:moveTo>
                  <a:cubicBezTo>
                    <a:pt x="985" y="1325"/>
                    <a:pt x="981" y="1326"/>
                    <a:pt x="978" y="1327"/>
                  </a:cubicBezTo>
                  <a:cubicBezTo>
                    <a:pt x="978" y="1331"/>
                    <a:pt x="978" y="1331"/>
                    <a:pt x="978" y="1331"/>
                  </a:cubicBezTo>
                  <a:cubicBezTo>
                    <a:pt x="982" y="1330"/>
                    <a:pt x="986" y="1329"/>
                    <a:pt x="990" y="1328"/>
                  </a:cubicBezTo>
                  <a:cubicBezTo>
                    <a:pt x="989" y="1324"/>
                    <a:pt x="989" y="1324"/>
                    <a:pt x="989" y="1324"/>
                  </a:cubicBezTo>
                  <a:moveTo>
                    <a:pt x="1012" y="1319"/>
                  </a:moveTo>
                  <a:cubicBezTo>
                    <a:pt x="1009" y="1320"/>
                    <a:pt x="1005" y="1321"/>
                    <a:pt x="1001" y="1321"/>
                  </a:cubicBezTo>
                  <a:cubicBezTo>
                    <a:pt x="1002" y="1325"/>
                    <a:pt x="1002" y="1325"/>
                    <a:pt x="1002" y="1325"/>
                  </a:cubicBezTo>
                  <a:cubicBezTo>
                    <a:pt x="1006" y="1324"/>
                    <a:pt x="1010" y="1323"/>
                    <a:pt x="1014" y="1322"/>
                  </a:cubicBezTo>
                  <a:cubicBezTo>
                    <a:pt x="1012" y="1319"/>
                    <a:pt x="1012" y="1319"/>
                    <a:pt x="1012" y="1319"/>
                  </a:cubicBezTo>
                  <a:cubicBezTo>
                    <a:pt x="1012" y="1319"/>
                    <a:pt x="1012" y="1319"/>
                    <a:pt x="1012" y="1319"/>
                  </a:cubicBezTo>
                  <a:moveTo>
                    <a:pt x="1036" y="1312"/>
                  </a:moveTo>
                  <a:cubicBezTo>
                    <a:pt x="1032" y="1313"/>
                    <a:pt x="1028" y="1314"/>
                    <a:pt x="1024" y="1315"/>
                  </a:cubicBezTo>
                  <a:cubicBezTo>
                    <a:pt x="1025" y="1319"/>
                    <a:pt x="1025" y="1319"/>
                    <a:pt x="1025" y="1319"/>
                  </a:cubicBezTo>
                  <a:cubicBezTo>
                    <a:pt x="1029" y="1318"/>
                    <a:pt x="1033" y="1317"/>
                    <a:pt x="1037" y="1316"/>
                  </a:cubicBezTo>
                  <a:cubicBezTo>
                    <a:pt x="1036" y="1312"/>
                    <a:pt x="1036" y="1312"/>
                    <a:pt x="1036" y="1312"/>
                  </a:cubicBezTo>
                  <a:moveTo>
                    <a:pt x="1059" y="1305"/>
                  </a:moveTo>
                  <a:cubicBezTo>
                    <a:pt x="1055" y="1306"/>
                    <a:pt x="1051" y="1308"/>
                    <a:pt x="1047" y="1309"/>
                  </a:cubicBezTo>
                  <a:cubicBezTo>
                    <a:pt x="1048" y="1313"/>
                    <a:pt x="1048" y="1313"/>
                    <a:pt x="1048" y="1313"/>
                  </a:cubicBezTo>
                  <a:cubicBezTo>
                    <a:pt x="1052" y="1311"/>
                    <a:pt x="1056" y="1310"/>
                    <a:pt x="1060" y="1309"/>
                  </a:cubicBezTo>
                  <a:cubicBezTo>
                    <a:pt x="1059" y="1305"/>
                    <a:pt x="1059" y="1305"/>
                    <a:pt x="1059" y="1305"/>
                  </a:cubicBezTo>
                  <a:moveTo>
                    <a:pt x="1081" y="1298"/>
                  </a:moveTo>
                  <a:cubicBezTo>
                    <a:pt x="1078" y="1299"/>
                    <a:pt x="1074" y="1300"/>
                    <a:pt x="1070" y="1301"/>
                  </a:cubicBezTo>
                  <a:cubicBezTo>
                    <a:pt x="1071" y="1305"/>
                    <a:pt x="1071" y="1305"/>
                    <a:pt x="1071" y="1305"/>
                  </a:cubicBezTo>
                  <a:cubicBezTo>
                    <a:pt x="1075" y="1304"/>
                    <a:pt x="1079" y="1303"/>
                    <a:pt x="1083" y="1301"/>
                  </a:cubicBezTo>
                  <a:cubicBezTo>
                    <a:pt x="1081" y="1298"/>
                    <a:pt x="1081" y="1298"/>
                    <a:pt x="1081" y="1298"/>
                  </a:cubicBezTo>
                  <a:moveTo>
                    <a:pt x="1104" y="1289"/>
                  </a:moveTo>
                  <a:cubicBezTo>
                    <a:pt x="1100" y="1291"/>
                    <a:pt x="1096" y="1292"/>
                    <a:pt x="1093" y="1294"/>
                  </a:cubicBezTo>
                  <a:cubicBezTo>
                    <a:pt x="1094" y="1297"/>
                    <a:pt x="1094" y="1297"/>
                    <a:pt x="1094" y="1297"/>
                  </a:cubicBezTo>
                  <a:cubicBezTo>
                    <a:pt x="1098" y="1296"/>
                    <a:pt x="1101" y="1295"/>
                    <a:pt x="1105" y="1293"/>
                  </a:cubicBezTo>
                  <a:cubicBezTo>
                    <a:pt x="1104" y="1289"/>
                    <a:pt x="1104" y="1289"/>
                    <a:pt x="1104" y="1289"/>
                  </a:cubicBezTo>
                  <a:moveTo>
                    <a:pt x="1126" y="1281"/>
                  </a:moveTo>
                  <a:cubicBezTo>
                    <a:pt x="1122" y="1282"/>
                    <a:pt x="1119" y="1284"/>
                    <a:pt x="1115" y="1285"/>
                  </a:cubicBezTo>
                  <a:cubicBezTo>
                    <a:pt x="1116" y="1289"/>
                    <a:pt x="1116" y="1289"/>
                    <a:pt x="1116" y="1289"/>
                  </a:cubicBezTo>
                  <a:cubicBezTo>
                    <a:pt x="1120" y="1287"/>
                    <a:pt x="1124" y="1286"/>
                    <a:pt x="1128" y="1284"/>
                  </a:cubicBezTo>
                  <a:cubicBezTo>
                    <a:pt x="1126" y="1281"/>
                    <a:pt x="1126" y="1281"/>
                    <a:pt x="1126" y="1281"/>
                  </a:cubicBezTo>
                  <a:moveTo>
                    <a:pt x="1148" y="1271"/>
                  </a:moveTo>
                  <a:cubicBezTo>
                    <a:pt x="1145" y="1273"/>
                    <a:pt x="1141" y="1274"/>
                    <a:pt x="1137" y="1276"/>
                  </a:cubicBezTo>
                  <a:cubicBezTo>
                    <a:pt x="1139" y="1280"/>
                    <a:pt x="1139" y="1280"/>
                    <a:pt x="1139" y="1280"/>
                  </a:cubicBezTo>
                  <a:cubicBezTo>
                    <a:pt x="1142" y="1278"/>
                    <a:pt x="1146" y="1277"/>
                    <a:pt x="1150" y="1275"/>
                  </a:cubicBezTo>
                  <a:cubicBezTo>
                    <a:pt x="1148" y="1271"/>
                    <a:pt x="1148" y="1271"/>
                    <a:pt x="1148" y="1271"/>
                  </a:cubicBezTo>
                  <a:moveTo>
                    <a:pt x="1170" y="1261"/>
                  </a:moveTo>
                  <a:cubicBezTo>
                    <a:pt x="1166" y="1263"/>
                    <a:pt x="1163" y="1265"/>
                    <a:pt x="1159" y="1266"/>
                  </a:cubicBezTo>
                  <a:cubicBezTo>
                    <a:pt x="1161" y="1270"/>
                    <a:pt x="1161" y="1270"/>
                    <a:pt x="1161" y="1270"/>
                  </a:cubicBezTo>
                  <a:cubicBezTo>
                    <a:pt x="1164" y="1268"/>
                    <a:pt x="1168" y="1267"/>
                    <a:pt x="1172" y="1265"/>
                  </a:cubicBezTo>
                  <a:cubicBezTo>
                    <a:pt x="1170" y="1261"/>
                    <a:pt x="1170" y="1261"/>
                    <a:pt x="1170" y="1261"/>
                  </a:cubicBezTo>
                  <a:moveTo>
                    <a:pt x="1192" y="1251"/>
                  </a:moveTo>
                  <a:cubicBezTo>
                    <a:pt x="1188" y="1253"/>
                    <a:pt x="1184" y="1254"/>
                    <a:pt x="1181" y="1256"/>
                  </a:cubicBezTo>
                  <a:cubicBezTo>
                    <a:pt x="1183" y="1260"/>
                    <a:pt x="1183" y="1260"/>
                    <a:pt x="1183" y="1260"/>
                  </a:cubicBezTo>
                  <a:cubicBezTo>
                    <a:pt x="1186" y="1258"/>
                    <a:pt x="1190" y="1256"/>
                    <a:pt x="1193" y="1254"/>
                  </a:cubicBezTo>
                  <a:cubicBezTo>
                    <a:pt x="1192" y="1251"/>
                    <a:pt x="1192" y="1251"/>
                    <a:pt x="1192" y="1251"/>
                  </a:cubicBezTo>
                  <a:moveTo>
                    <a:pt x="1213" y="1240"/>
                  </a:moveTo>
                  <a:cubicBezTo>
                    <a:pt x="1209" y="1242"/>
                    <a:pt x="1206" y="1244"/>
                    <a:pt x="1202" y="1245"/>
                  </a:cubicBezTo>
                  <a:cubicBezTo>
                    <a:pt x="1204" y="1249"/>
                    <a:pt x="1204" y="1249"/>
                    <a:pt x="1204" y="1249"/>
                  </a:cubicBezTo>
                  <a:cubicBezTo>
                    <a:pt x="1208" y="1247"/>
                    <a:pt x="1211" y="1245"/>
                    <a:pt x="1215" y="1243"/>
                  </a:cubicBezTo>
                  <a:cubicBezTo>
                    <a:pt x="1213" y="1240"/>
                    <a:pt x="1213" y="1240"/>
                    <a:pt x="1213" y="1240"/>
                  </a:cubicBezTo>
                  <a:moveTo>
                    <a:pt x="1234" y="1228"/>
                  </a:moveTo>
                  <a:cubicBezTo>
                    <a:pt x="1231" y="1230"/>
                    <a:pt x="1229" y="1231"/>
                    <a:pt x="1226" y="1233"/>
                  </a:cubicBezTo>
                  <a:cubicBezTo>
                    <a:pt x="1225" y="1233"/>
                    <a:pt x="1224" y="1234"/>
                    <a:pt x="1224" y="1234"/>
                  </a:cubicBezTo>
                  <a:cubicBezTo>
                    <a:pt x="1225" y="1238"/>
                    <a:pt x="1225" y="1238"/>
                    <a:pt x="1225" y="1238"/>
                  </a:cubicBezTo>
                  <a:cubicBezTo>
                    <a:pt x="1226" y="1237"/>
                    <a:pt x="1227" y="1237"/>
                    <a:pt x="1228" y="1236"/>
                  </a:cubicBezTo>
                  <a:cubicBezTo>
                    <a:pt x="1231" y="1235"/>
                    <a:pt x="1233" y="1233"/>
                    <a:pt x="1236" y="1232"/>
                  </a:cubicBezTo>
                  <a:cubicBezTo>
                    <a:pt x="1234" y="1228"/>
                    <a:pt x="1234" y="1228"/>
                    <a:pt x="1234" y="1228"/>
                  </a:cubicBezTo>
                  <a:moveTo>
                    <a:pt x="1255" y="1216"/>
                  </a:moveTo>
                  <a:cubicBezTo>
                    <a:pt x="1251" y="1218"/>
                    <a:pt x="1248" y="1220"/>
                    <a:pt x="1244" y="1222"/>
                  </a:cubicBezTo>
                  <a:cubicBezTo>
                    <a:pt x="1246" y="1226"/>
                    <a:pt x="1246" y="1226"/>
                    <a:pt x="1246" y="1226"/>
                  </a:cubicBezTo>
                  <a:cubicBezTo>
                    <a:pt x="1250" y="1224"/>
                    <a:pt x="1253" y="1222"/>
                    <a:pt x="1257" y="1220"/>
                  </a:cubicBezTo>
                  <a:cubicBezTo>
                    <a:pt x="1255" y="1216"/>
                    <a:pt x="1255" y="1216"/>
                    <a:pt x="1255" y="1216"/>
                  </a:cubicBezTo>
                  <a:cubicBezTo>
                    <a:pt x="1255" y="1216"/>
                    <a:pt x="1255" y="1216"/>
                    <a:pt x="1255" y="1216"/>
                  </a:cubicBezTo>
                  <a:moveTo>
                    <a:pt x="1275" y="1203"/>
                  </a:moveTo>
                  <a:cubicBezTo>
                    <a:pt x="1272" y="1206"/>
                    <a:pt x="1268" y="1208"/>
                    <a:pt x="1265" y="1210"/>
                  </a:cubicBezTo>
                  <a:cubicBezTo>
                    <a:pt x="1267" y="1213"/>
                    <a:pt x="1267" y="1213"/>
                    <a:pt x="1267" y="1213"/>
                  </a:cubicBezTo>
                  <a:cubicBezTo>
                    <a:pt x="1270" y="1211"/>
                    <a:pt x="1274" y="1209"/>
                    <a:pt x="1277" y="1207"/>
                  </a:cubicBezTo>
                  <a:cubicBezTo>
                    <a:pt x="1275" y="1203"/>
                    <a:pt x="1275" y="1203"/>
                    <a:pt x="1275" y="1203"/>
                  </a:cubicBezTo>
                  <a:moveTo>
                    <a:pt x="1295" y="1190"/>
                  </a:moveTo>
                  <a:cubicBezTo>
                    <a:pt x="1292" y="1193"/>
                    <a:pt x="1288" y="1195"/>
                    <a:pt x="1285" y="1197"/>
                  </a:cubicBezTo>
                  <a:cubicBezTo>
                    <a:pt x="1287" y="1200"/>
                    <a:pt x="1287" y="1200"/>
                    <a:pt x="1287" y="1200"/>
                  </a:cubicBezTo>
                  <a:cubicBezTo>
                    <a:pt x="1291" y="1198"/>
                    <a:pt x="1294" y="1196"/>
                    <a:pt x="1297" y="1194"/>
                  </a:cubicBezTo>
                  <a:cubicBezTo>
                    <a:pt x="1295" y="1190"/>
                    <a:pt x="1295" y="1190"/>
                    <a:pt x="1295" y="1190"/>
                  </a:cubicBezTo>
                  <a:moveTo>
                    <a:pt x="1315" y="1177"/>
                  </a:moveTo>
                  <a:cubicBezTo>
                    <a:pt x="1311" y="1179"/>
                    <a:pt x="1308" y="1181"/>
                    <a:pt x="1305" y="1184"/>
                  </a:cubicBezTo>
                  <a:cubicBezTo>
                    <a:pt x="1307" y="1187"/>
                    <a:pt x="1307" y="1187"/>
                    <a:pt x="1307" y="1187"/>
                  </a:cubicBezTo>
                  <a:cubicBezTo>
                    <a:pt x="1310" y="1185"/>
                    <a:pt x="1314" y="1182"/>
                    <a:pt x="1317" y="1180"/>
                  </a:cubicBezTo>
                  <a:cubicBezTo>
                    <a:pt x="1315" y="1177"/>
                    <a:pt x="1315" y="1177"/>
                    <a:pt x="1315" y="1177"/>
                  </a:cubicBezTo>
                  <a:cubicBezTo>
                    <a:pt x="1315" y="1177"/>
                    <a:pt x="1315" y="1177"/>
                    <a:pt x="1315" y="1177"/>
                  </a:cubicBezTo>
                  <a:moveTo>
                    <a:pt x="1334" y="1162"/>
                  </a:moveTo>
                  <a:cubicBezTo>
                    <a:pt x="1331" y="1165"/>
                    <a:pt x="1328" y="1167"/>
                    <a:pt x="1324" y="1170"/>
                  </a:cubicBezTo>
                  <a:cubicBezTo>
                    <a:pt x="1327" y="1173"/>
                    <a:pt x="1327" y="1173"/>
                    <a:pt x="1327" y="1173"/>
                  </a:cubicBezTo>
                  <a:cubicBezTo>
                    <a:pt x="1330" y="1170"/>
                    <a:pt x="1333" y="1168"/>
                    <a:pt x="1336" y="1166"/>
                  </a:cubicBezTo>
                  <a:cubicBezTo>
                    <a:pt x="1334" y="1162"/>
                    <a:pt x="1334" y="1162"/>
                    <a:pt x="1334" y="1162"/>
                  </a:cubicBezTo>
                  <a:cubicBezTo>
                    <a:pt x="1334" y="1162"/>
                    <a:pt x="1334" y="1162"/>
                    <a:pt x="1334" y="1162"/>
                  </a:cubicBezTo>
                  <a:moveTo>
                    <a:pt x="1353" y="1148"/>
                  </a:moveTo>
                  <a:cubicBezTo>
                    <a:pt x="1350" y="1150"/>
                    <a:pt x="1347" y="1153"/>
                    <a:pt x="1343" y="1155"/>
                  </a:cubicBezTo>
                  <a:cubicBezTo>
                    <a:pt x="1346" y="1158"/>
                    <a:pt x="1346" y="1158"/>
                    <a:pt x="1346" y="1158"/>
                  </a:cubicBezTo>
                  <a:cubicBezTo>
                    <a:pt x="1349" y="1156"/>
                    <a:pt x="1352" y="1153"/>
                    <a:pt x="1355" y="1151"/>
                  </a:cubicBezTo>
                  <a:cubicBezTo>
                    <a:pt x="1353" y="1148"/>
                    <a:pt x="1353" y="1148"/>
                    <a:pt x="1353" y="1148"/>
                  </a:cubicBezTo>
                  <a:moveTo>
                    <a:pt x="1371" y="1133"/>
                  </a:moveTo>
                  <a:cubicBezTo>
                    <a:pt x="1368" y="1135"/>
                    <a:pt x="1365" y="1138"/>
                    <a:pt x="1362" y="1140"/>
                  </a:cubicBezTo>
                  <a:cubicBezTo>
                    <a:pt x="1365" y="1143"/>
                    <a:pt x="1365" y="1143"/>
                    <a:pt x="1365" y="1143"/>
                  </a:cubicBezTo>
                  <a:cubicBezTo>
                    <a:pt x="1368" y="1141"/>
                    <a:pt x="1371" y="1138"/>
                    <a:pt x="1374" y="1136"/>
                  </a:cubicBezTo>
                  <a:cubicBezTo>
                    <a:pt x="1371" y="1133"/>
                    <a:pt x="1371" y="1133"/>
                    <a:pt x="1371" y="1133"/>
                  </a:cubicBezTo>
                  <a:cubicBezTo>
                    <a:pt x="1371" y="1133"/>
                    <a:pt x="1371" y="1133"/>
                    <a:pt x="1371" y="1133"/>
                  </a:cubicBezTo>
                  <a:moveTo>
                    <a:pt x="1389" y="1117"/>
                  </a:moveTo>
                  <a:cubicBezTo>
                    <a:pt x="1387" y="1120"/>
                    <a:pt x="1384" y="1122"/>
                    <a:pt x="1380" y="1125"/>
                  </a:cubicBezTo>
                  <a:cubicBezTo>
                    <a:pt x="1383" y="1128"/>
                    <a:pt x="1383" y="1128"/>
                    <a:pt x="1383" y="1128"/>
                  </a:cubicBezTo>
                  <a:cubicBezTo>
                    <a:pt x="1386" y="1125"/>
                    <a:pt x="1389" y="1123"/>
                    <a:pt x="1392" y="1120"/>
                  </a:cubicBezTo>
                  <a:cubicBezTo>
                    <a:pt x="1389" y="1117"/>
                    <a:pt x="1389" y="1117"/>
                    <a:pt x="1389" y="1117"/>
                  </a:cubicBezTo>
                  <a:cubicBezTo>
                    <a:pt x="1389" y="1117"/>
                    <a:pt x="1389" y="1117"/>
                    <a:pt x="1389" y="1117"/>
                  </a:cubicBezTo>
                  <a:moveTo>
                    <a:pt x="1407" y="1101"/>
                  </a:moveTo>
                  <a:cubicBezTo>
                    <a:pt x="1404" y="1104"/>
                    <a:pt x="1401" y="1106"/>
                    <a:pt x="1398" y="1109"/>
                  </a:cubicBezTo>
                  <a:cubicBezTo>
                    <a:pt x="1401" y="1112"/>
                    <a:pt x="1401" y="1112"/>
                    <a:pt x="1401" y="1112"/>
                  </a:cubicBezTo>
                  <a:cubicBezTo>
                    <a:pt x="1404" y="1109"/>
                    <a:pt x="1407" y="1107"/>
                    <a:pt x="1410" y="1104"/>
                  </a:cubicBezTo>
                  <a:cubicBezTo>
                    <a:pt x="1407" y="1101"/>
                    <a:pt x="1407" y="1101"/>
                    <a:pt x="1407" y="1101"/>
                  </a:cubicBezTo>
                  <a:cubicBezTo>
                    <a:pt x="1407" y="1101"/>
                    <a:pt x="1407" y="1101"/>
                    <a:pt x="1407" y="1101"/>
                  </a:cubicBezTo>
                  <a:moveTo>
                    <a:pt x="1424" y="1084"/>
                  </a:moveTo>
                  <a:cubicBezTo>
                    <a:pt x="1422" y="1087"/>
                    <a:pt x="1419" y="1090"/>
                    <a:pt x="1416" y="1093"/>
                  </a:cubicBezTo>
                  <a:cubicBezTo>
                    <a:pt x="1419" y="1096"/>
                    <a:pt x="1419" y="1096"/>
                    <a:pt x="1419" y="1096"/>
                  </a:cubicBezTo>
                  <a:cubicBezTo>
                    <a:pt x="1421" y="1093"/>
                    <a:pt x="1424" y="1090"/>
                    <a:pt x="1427" y="1087"/>
                  </a:cubicBezTo>
                  <a:cubicBezTo>
                    <a:pt x="1424" y="1084"/>
                    <a:pt x="1424" y="1084"/>
                    <a:pt x="1424" y="1084"/>
                  </a:cubicBezTo>
                  <a:cubicBezTo>
                    <a:pt x="1424" y="1084"/>
                    <a:pt x="1424" y="1084"/>
                    <a:pt x="1424" y="1084"/>
                  </a:cubicBezTo>
                  <a:moveTo>
                    <a:pt x="1441" y="1067"/>
                  </a:moveTo>
                  <a:cubicBezTo>
                    <a:pt x="1438" y="1070"/>
                    <a:pt x="1436" y="1073"/>
                    <a:pt x="1433" y="1076"/>
                  </a:cubicBezTo>
                  <a:cubicBezTo>
                    <a:pt x="1436" y="1079"/>
                    <a:pt x="1436" y="1079"/>
                    <a:pt x="1436" y="1079"/>
                  </a:cubicBezTo>
                  <a:cubicBezTo>
                    <a:pt x="1438" y="1076"/>
                    <a:pt x="1441" y="1073"/>
                    <a:pt x="1444" y="1070"/>
                  </a:cubicBezTo>
                  <a:cubicBezTo>
                    <a:pt x="1441" y="1067"/>
                    <a:pt x="1441" y="1067"/>
                    <a:pt x="1441" y="1067"/>
                  </a:cubicBezTo>
                  <a:moveTo>
                    <a:pt x="1458" y="1050"/>
                  </a:moveTo>
                  <a:cubicBezTo>
                    <a:pt x="1455" y="1053"/>
                    <a:pt x="1452" y="1056"/>
                    <a:pt x="1449" y="1059"/>
                  </a:cubicBezTo>
                  <a:cubicBezTo>
                    <a:pt x="1452" y="1062"/>
                    <a:pt x="1452" y="1062"/>
                    <a:pt x="1452" y="1062"/>
                  </a:cubicBezTo>
                  <a:cubicBezTo>
                    <a:pt x="1455" y="1059"/>
                    <a:pt x="1458" y="1056"/>
                    <a:pt x="1460" y="1053"/>
                  </a:cubicBezTo>
                  <a:cubicBezTo>
                    <a:pt x="1458" y="1050"/>
                    <a:pt x="1458" y="1050"/>
                    <a:pt x="1458" y="1050"/>
                  </a:cubicBezTo>
                  <a:moveTo>
                    <a:pt x="1473" y="1032"/>
                  </a:moveTo>
                  <a:cubicBezTo>
                    <a:pt x="1471" y="1035"/>
                    <a:pt x="1468" y="1038"/>
                    <a:pt x="1466" y="1041"/>
                  </a:cubicBezTo>
                  <a:cubicBezTo>
                    <a:pt x="1469" y="1044"/>
                    <a:pt x="1469" y="1044"/>
                    <a:pt x="1469" y="1044"/>
                  </a:cubicBezTo>
                  <a:cubicBezTo>
                    <a:pt x="1471" y="1041"/>
                    <a:pt x="1474" y="1038"/>
                    <a:pt x="1476" y="1035"/>
                  </a:cubicBezTo>
                  <a:cubicBezTo>
                    <a:pt x="1473" y="1032"/>
                    <a:pt x="1473" y="1032"/>
                    <a:pt x="1473" y="1032"/>
                  </a:cubicBezTo>
                  <a:cubicBezTo>
                    <a:pt x="1473" y="1032"/>
                    <a:pt x="1473" y="1032"/>
                    <a:pt x="1473" y="1032"/>
                  </a:cubicBezTo>
                  <a:moveTo>
                    <a:pt x="1489" y="1014"/>
                  </a:moveTo>
                  <a:cubicBezTo>
                    <a:pt x="1486" y="1017"/>
                    <a:pt x="1484" y="1020"/>
                    <a:pt x="1481" y="1023"/>
                  </a:cubicBezTo>
                  <a:cubicBezTo>
                    <a:pt x="1484" y="1026"/>
                    <a:pt x="1484" y="1026"/>
                    <a:pt x="1484" y="1026"/>
                  </a:cubicBezTo>
                  <a:cubicBezTo>
                    <a:pt x="1487" y="1023"/>
                    <a:pt x="1489" y="1020"/>
                    <a:pt x="1492" y="1017"/>
                  </a:cubicBezTo>
                  <a:cubicBezTo>
                    <a:pt x="1489" y="1014"/>
                    <a:pt x="1489" y="1014"/>
                    <a:pt x="1489" y="1014"/>
                  </a:cubicBezTo>
                  <a:moveTo>
                    <a:pt x="1504" y="995"/>
                  </a:moveTo>
                  <a:cubicBezTo>
                    <a:pt x="1501" y="999"/>
                    <a:pt x="1499" y="1002"/>
                    <a:pt x="1496" y="1005"/>
                  </a:cubicBezTo>
                  <a:cubicBezTo>
                    <a:pt x="1499" y="1007"/>
                    <a:pt x="1499" y="1007"/>
                    <a:pt x="1499" y="1007"/>
                  </a:cubicBezTo>
                  <a:cubicBezTo>
                    <a:pt x="1502" y="1004"/>
                    <a:pt x="1504" y="1001"/>
                    <a:pt x="1507" y="998"/>
                  </a:cubicBezTo>
                  <a:cubicBezTo>
                    <a:pt x="1504" y="995"/>
                    <a:pt x="1504" y="995"/>
                    <a:pt x="1504" y="995"/>
                  </a:cubicBezTo>
                  <a:moveTo>
                    <a:pt x="1518" y="976"/>
                  </a:moveTo>
                  <a:cubicBezTo>
                    <a:pt x="1516" y="980"/>
                    <a:pt x="1513" y="983"/>
                    <a:pt x="1511" y="986"/>
                  </a:cubicBezTo>
                  <a:cubicBezTo>
                    <a:pt x="1514" y="988"/>
                    <a:pt x="1514" y="988"/>
                    <a:pt x="1514" y="988"/>
                  </a:cubicBezTo>
                  <a:cubicBezTo>
                    <a:pt x="1517" y="985"/>
                    <a:pt x="1519" y="982"/>
                    <a:pt x="1521" y="979"/>
                  </a:cubicBezTo>
                  <a:cubicBezTo>
                    <a:pt x="1518" y="976"/>
                    <a:pt x="1518" y="976"/>
                    <a:pt x="1518" y="976"/>
                  </a:cubicBezTo>
                  <a:moveTo>
                    <a:pt x="1532" y="957"/>
                  </a:moveTo>
                  <a:cubicBezTo>
                    <a:pt x="1530" y="960"/>
                    <a:pt x="1528" y="963"/>
                    <a:pt x="1525" y="967"/>
                  </a:cubicBezTo>
                  <a:cubicBezTo>
                    <a:pt x="1528" y="969"/>
                    <a:pt x="1528" y="969"/>
                    <a:pt x="1528" y="969"/>
                  </a:cubicBezTo>
                  <a:cubicBezTo>
                    <a:pt x="1531" y="966"/>
                    <a:pt x="1533" y="963"/>
                    <a:pt x="1535" y="959"/>
                  </a:cubicBezTo>
                  <a:cubicBezTo>
                    <a:pt x="1532" y="957"/>
                    <a:pt x="1532" y="957"/>
                    <a:pt x="1532" y="957"/>
                  </a:cubicBezTo>
                  <a:moveTo>
                    <a:pt x="1546" y="937"/>
                  </a:moveTo>
                  <a:cubicBezTo>
                    <a:pt x="1543" y="941"/>
                    <a:pt x="1541" y="944"/>
                    <a:pt x="1539" y="947"/>
                  </a:cubicBezTo>
                  <a:cubicBezTo>
                    <a:pt x="1542" y="949"/>
                    <a:pt x="1542" y="949"/>
                    <a:pt x="1542" y="949"/>
                  </a:cubicBezTo>
                  <a:cubicBezTo>
                    <a:pt x="1544" y="946"/>
                    <a:pt x="1547" y="943"/>
                    <a:pt x="1549" y="939"/>
                  </a:cubicBezTo>
                  <a:cubicBezTo>
                    <a:pt x="1546" y="937"/>
                    <a:pt x="1546" y="937"/>
                    <a:pt x="1546" y="937"/>
                  </a:cubicBezTo>
                  <a:cubicBezTo>
                    <a:pt x="1546" y="937"/>
                    <a:pt x="1546" y="937"/>
                    <a:pt x="1546" y="937"/>
                  </a:cubicBezTo>
                  <a:moveTo>
                    <a:pt x="1558" y="917"/>
                  </a:moveTo>
                  <a:cubicBezTo>
                    <a:pt x="1556" y="920"/>
                    <a:pt x="1554" y="924"/>
                    <a:pt x="1552" y="927"/>
                  </a:cubicBezTo>
                  <a:cubicBezTo>
                    <a:pt x="1555" y="929"/>
                    <a:pt x="1555" y="929"/>
                    <a:pt x="1555" y="929"/>
                  </a:cubicBezTo>
                  <a:cubicBezTo>
                    <a:pt x="1558" y="926"/>
                    <a:pt x="1560" y="923"/>
                    <a:pt x="1562" y="919"/>
                  </a:cubicBezTo>
                  <a:cubicBezTo>
                    <a:pt x="1558" y="917"/>
                    <a:pt x="1558" y="917"/>
                    <a:pt x="1558" y="917"/>
                  </a:cubicBezTo>
                  <a:moveTo>
                    <a:pt x="1571" y="897"/>
                  </a:moveTo>
                  <a:cubicBezTo>
                    <a:pt x="1569" y="900"/>
                    <a:pt x="1567" y="903"/>
                    <a:pt x="1565" y="907"/>
                  </a:cubicBezTo>
                  <a:cubicBezTo>
                    <a:pt x="1568" y="909"/>
                    <a:pt x="1568" y="909"/>
                    <a:pt x="1568" y="909"/>
                  </a:cubicBezTo>
                  <a:cubicBezTo>
                    <a:pt x="1570" y="906"/>
                    <a:pt x="1572" y="902"/>
                    <a:pt x="1574" y="899"/>
                  </a:cubicBezTo>
                  <a:cubicBezTo>
                    <a:pt x="1571" y="897"/>
                    <a:pt x="1571" y="897"/>
                    <a:pt x="1571" y="897"/>
                  </a:cubicBezTo>
                  <a:cubicBezTo>
                    <a:pt x="1571" y="897"/>
                    <a:pt x="1571" y="897"/>
                    <a:pt x="1571" y="897"/>
                  </a:cubicBezTo>
                  <a:moveTo>
                    <a:pt x="1583" y="876"/>
                  </a:moveTo>
                  <a:cubicBezTo>
                    <a:pt x="1581" y="879"/>
                    <a:pt x="1579" y="883"/>
                    <a:pt x="1577" y="886"/>
                  </a:cubicBezTo>
                  <a:cubicBezTo>
                    <a:pt x="1580" y="888"/>
                    <a:pt x="1580" y="888"/>
                    <a:pt x="1580" y="888"/>
                  </a:cubicBezTo>
                  <a:cubicBezTo>
                    <a:pt x="1582" y="885"/>
                    <a:pt x="1584" y="881"/>
                    <a:pt x="1586" y="878"/>
                  </a:cubicBezTo>
                  <a:cubicBezTo>
                    <a:pt x="1583" y="876"/>
                    <a:pt x="1583" y="876"/>
                    <a:pt x="1583" y="876"/>
                  </a:cubicBezTo>
                  <a:moveTo>
                    <a:pt x="1594" y="855"/>
                  </a:moveTo>
                  <a:cubicBezTo>
                    <a:pt x="1592" y="858"/>
                    <a:pt x="1590" y="862"/>
                    <a:pt x="1588" y="865"/>
                  </a:cubicBezTo>
                  <a:cubicBezTo>
                    <a:pt x="1592" y="867"/>
                    <a:pt x="1592" y="867"/>
                    <a:pt x="1592" y="867"/>
                  </a:cubicBezTo>
                  <a:cubicBezTo>
                    <a:pt x="1594" y="864"/>
                    <a:pt x="1596" y="860"/>
                    <a:pt x="1598" y="857"/>
                  </a:cubicBezTo>
                  <a:cubicBezTo>
                    <a:pt x="1594" y="855"/>
                    <a:pt x="1594" y="855"/>
                    <a:pt x="1594" y="855"/>
                  </a:cubicBezTo>
                  <a:cubicBezTo>
                    <a:pt x="1594" y="855"/>
                    <a:pt x="1594" y="855"/>
                    <a:pt x="1594" y="855"/>
                  </a:cubicBezTo>
                  <a:moveTo>
                    <a:pt x="1605" y="833"/>
                  </a:moveTo>
                  <a:cubicBezTo>
                    <a:pt x="1603" y="837"/>
                    <a:pt x="1601" y="841"/>
                    <a:pt x="1599" y="844"/>
                  </a:cubicBezTo>
                  <a:cubicBezTo>
                    <a:pt x="1603" y="846"/>
                    <a:pt x="1603" y="846"/>
                    <a:pt x="1603" y="846"/>
                  </a:cubicBezTo>
                  <a:cubicBezTo>
                    <a:pt x="1605" y="842"/>
                    <a:pt x="1607" y="839"/>
                    <a:pt x="1608" y="835"/>
                  </a:cubicBezTo>
                  <a:cubicBezTo>
                    <a:pt x="1605" y="833"/>
                    <a:pt x="1605" y="833"/>
                    <a:pt x="1605" y="833"/>
                  </a:cubicBezTo>
                  <a:moveTo>
                    <a:pt x="1615" y="812"/>
                  </a:moveTo>
                  <a:cubicBezTo>
                    <a:pt x="1613" y="815"/>
                    <a:pt x="1612" y="819"/>
                    <a:pt x="1610" y="823"/>
                  </a:cubicBezTo>
                  <a:cubicBezTo>
                    <a:pt x="1614" y="824"/>
                    <a:pt x="1614" y="824"/>
                    <a:pt x="1614" y="824"/>
                  </a:cubicBezTo>
                  <a:cubicBezTo>
                    <a:pt x="1615" y="821"/>
                    <a:pt x="1617" y="817"/>
                    <a:pt x="1619" y="813"/>
                  </a:cubicBezTo>
                  <a:cubicBezTo>
                    <a:pt x="1615" y="812"/>
                    <a:pt x="1615" y="812"/>
                    <a:pt x="1615" y="812"/>
                  </a:cubicBezTo>
                  <a:moveTo>
                    <a:pt x="1625" y="790"/>
                  </a:moveTo>
                  <a:cubicBezTo>
                    <a:pt x="1623" y="794"/>
                    <a:pt x="1621" y="797"/>
                    <a:pt x="1620" y="801"/>
                  </a:cubicBezTo>
                  <a:cubicBezTo>
                    <a:pt x="1624" y="802"/>
                    <a:pt x="1624" y="802"/>
                    <a:pt x="1624" y="802"/>
                  </a:cubicBezTo>
                  <a:cubicBezTo>
                    <a:pt x="1625" y="799"/>
                    <a:pt x="1627" y="795"/>
                    <a:pt x="1628" y="791"/>
                  </a:cubicBezTo>
                  <a:cubicBezTo>
                    <a:pt x="1625" y="790"/>
                    <a:pt x="1625" y="790"/>
                    <a:pt x="1625" y="790"/>
                  </a:cubicBezTo>
                  <a:moveTo>
                    <a:pt x="1634" y="768"/>
                  </a:moveTo>
                  <a:cubicBezTo>
                    <a:pt x="1632" y="771"/>
                    <a:pt x="1631" y="775"/>
                    <a:pt x="1629" y="779"/>
                  </a:cubicBezTo>
                  <a:cubicBezTo>
                    <a:pt x="1633" y="780"/>
                    <a:pt x="1633" y="780"/>
                    <a:pt x="1633" y="780"/>
                  </a:cubicBezTo>
                  <a:cubicBezTo>
                    <a:pt x="1634" y="777"/>
                    <a:pt x="1636" y="773"/>
                    <a:pt x="1637" y="769"/>
                  </a:cubicBezTo>
                  <a:cubicBezTo>
                    <a:pt x="1634" y="768"/>
                    <a:pt x="1634" y="768"/>
                    <a:pt x="1634" y="768"/>
                  </a:cubicBezTo>
                  <a:moveTo>
                    <a:pt x="1642" y="745"/>
                  </a:moveTo>
                  <a:cubicBezTo>
                    <a:pt x="1641" y="749"/>
                    <a:pt x="1639" y="753"/>
                    <a:pt x="1638" y="757"/>
                  </a:cubicBezTo>
                  <a:cubicBezTo>
                    <a:pt x="1642" y="758"/>
                    <a:pt x="1642" y="758"/>
                    <a:pt x="1642" y="758"/>
                  </a:cubicBezTo>
                  <a:cubicBezTo>
                    <a:pt x="1643" y="754"/>
                    <a:pt x="1645" y="750"/>
                    <a:pt x="1646" y="747"/>
                  </a:cubicBezTo>
                  <a:cubicBezTo>
                    <a:pt x="1642" y="745"/>
                    <a:pt x="1642" y="745"/>
                    <a:pt x="1642" y="745"/>
                  </a:cubicBezTo>
                  <a:cubicBezTo>
                    <a:pt x="1642" y="745"/>
                    <a:pt x="1642" y="745"/>
                    <a:pt x="1642" y="745"/>
                  </a:cubicBezTo>
                  <a:moveTo>
                    <a:pt x="1650" y="723"/>
                  </a:moveTo>
                  <a:cubicBezTo>
                    <a:pt x="1649" y="727"/>
                    <a:pt x="1648" y="730"/>
                    <a:pt x="1646" y="734"/>
                  </a:cubicBezTo>
                  <a:cubicBezTo>
                    <a:pt x="1650" y="735"/>
                    <a:pt x="1650" y="735"/>
                    <a:pt x="1650" y="735"/>
                  </a:cubicBezTo>
                  <a:cubicBezTo>
                    <a:pt x="1651" y="732"/>
                    <a:pt x="1653" y="728"/>
                    <a:pt x="1654" y="724"/>
                  </a:cubicBezTo>
                  <a:cubicBezTo>
                    <a:pt x="1650" y="723"/>
                    <a:pt x="1650" y="723"/>
                    <a:pt x="1650" y="723"/>
                  </a:cubicBezTo>
                  <a:cubicBezTo>
                    <a:pt x="1650" y="723"/>
                    <a:pt x="1650" y="723"/>
                    <a:pt x="1650" y="723"/>
                  </a:cubicBezTo>
                  <a:moveTo>
                    <a:pt x="1657" y="700"/>
                  </a:moveTo>
                  <a:cubicBezTo>
                    <a:pt x="1656" y="704"/>
                    <a:pt x="1655" y="708"/>
                    <a:pt x="1654" y="711"/>
                  </a:cubicBezTo>
                  <a:cubicBezTo>
                    <a:pt x="1658" y="713"/>
                    <a:pt x="1658" y="713"/>
                    <a:pt x="1658" y="713"/>
                  </a:cubicBezTo>
                  <a:cubicBezTo>
                    <a:pt x="1659" y="709"/>
                    <a:pt x="1660" y="705"/>
                    <a:pt x="1661" y="701"/>
                  </a:cubicBezTo>
                  <a:cubicBezTo>
                    <a:pt x="1657" y="700"/>
                    <a:pt x="1657" y="700"/>
                    <a:pt x="1657" y="700"/>
                  </a:cubicBezTo>
                  <a:cubicBezTo>
                    <a:pt x="1657" y="700"/>
                    <a:pt x="1657" y="700"/>
                    <a:pt x="1657" y="700"/>
                  </a:cubicBezTo>
                  <a:moveTo>
                    <a:pt x="1664" y="677"/>
                  </a:moveTo>
                  <a:cubicBezTo>
                    <a:pt x="1663" y="681"/>
                    <a:pt x="1662" y="685"/>
                    <a:pt x="1661" y="689"/>
                  </a:cubicBezTo>
                  <a:cubicBezTo>
                    <a:pt x="1665" y="690"/>
                    <a:pt x="1665" y="690"/>
                    <a:pt x="1665" y="690"/>
                  </a:cubicBezTo>
                  <a:cubicBezTo>
                    <a:pt x="1666" y="686"/>
                    <a:pt x="1667" y="682"/>
                    <a:pt x="1668" y="678"/>
                  </a:cubicBezTo>
                  <a:cubicBezTo>
                    <a:pt x="1664" y="677"/>
                    <a:pt x="1664" y="677"/>
                    <a:pt x="1664" y="677"/>
                  </a:cubicBezTo>
                  <a:moveTo>
                    <a:pt x="1670" y="654"/>
                  </a:moveTo>
                  <a:cubicBezTo>
                    <a:pt x="1669" y="658"/>
                    <a:pt x="1668" y="662"/>
                    <a:pt x="1667" y="665"/>
                  </a:cubicBezTo>
                  <a:cubicBezTo>
                    <a:pt x="1671" y="666"/>
                    <a:pt x="1671" y="666"/>
                    <a:pt x="1671" y="666"/>
                  </a:cubicBezTo>
                  <a:cubicBezTo>
                    <a:pt x="1672" y="663"/>
                    <a:pt x="1673" y="659"/>
                    <a:pt x="1674" y="655"/>
                  </a:cubicBezTo>
                  <a:cubicBezTo>
                    <a:pt x="1670" y="654"/>
                    <a:pt x="1670" y="654"/>
                    <a:pt x="1670" y="654"/>
                  </a:cubicBezTo>
                  <a:cubicBezTo>
                    <a:pt x="1670" y="654"/>
                    <a:pt x="1670" y="654"/>
                    <a:pt x="1670" y="654"/>
                  </a:cubicBezTo>
                  <a:moveTo>
                    <a:pt x="1676" y="631"/>
                  </a:moveTo>
                  <a:cubicBezTo>
                    <a:pt x="1675" y="634"/>
                    <a:pt x="1674" y="638"/>
                    <a:pt x="1673" y="642"/>
                  </a:cubicBezTo>
                  <a:cubicBezTo>
                    <a:pt x="1677" y="643"/>
                    <a:pt x="1677" y="643"/>
                    <a:pt x="1677" y="643"/>
                  </a:cubicBezTo>
                  <a:cubicBezTo>
                    <a:pt x="1678" y="639"/>
                    <a:pt x="1679" y="635"/>
                    <a:pt x="1680" y="631"/>
                  </a:cubicBezTo>
                  <a:cubicBezTo>
                    <a:pt x="1676" y="631"/>
                    <a:pt x="1676" y="631"/>
                    <a:pt x="1676" y="631"/>
                  </a:cubicBezTo>
                  <a:moveTo>
                    <a:pt x="1681" y="607"/>
                  </a:moveTo>
                  <a:cubicBezTo>
                    <a:pt x="1680" y="611"/>
                    <a:pt x="1679" y="615"/>
                    <a:pt x="1678" y="619"/>
                  </a:cubicBezTo>
                  <a:cubicBezTo>
                    <a:pt x="1682" y="620"/>
                    <a:pt x="1682" y="620"/>
                    <a:pt x="1682" y="620"/>
                  </a:cubicBezTo>
                  <a:cubicBezTo>
                    <a:pt x="1683" y="616"/>
                    <a:pt x="1684" y="612"/>
                    <a:pt x="1685" y="608"/>
                  </a:cubicBezTo>
                  <a:cubicBezTo>
                    <a:pt x="1681" y="607"/>
                    <a:pt x="1681" y="607"/>
                    <a:pt x="1681" y="607"/>
                  </a:cubicBezTo>
                  <a:moveTo>
                    <a:pt x="1685" y="584"/>
                  </a:moveTo>
                  <a:cubicBezTo>
                    <a:pt x="1684" y="587"/>
                    <a:pt x="1684" y="591"/>
                    <a:pt x="1683" y="595"/>
                  </a:cubicBezTo>
                  <a:cubicBezTo>
                    <a:pt x="1687" y="596"/>
                    <a:pt x="1687" y="596"/>
                    <a:pt x="1687" y="596"/>
                  </a:cubicBezTo>
                  <a:cubicBezTo>
                    <a:pt x="1688" y="592"/>
                    <a:pt x="1688" y="588"/>
                    <a:pt x="1689" y="584"/>
                  </a:cubicBezTo>
                  <a:cubicBezTo>
                    <a:pt x="1685" y="584"/>
                    <a:pt x="1685" y="584"/>
                    <a:pt x="1685" y="584"/>
                  </a:cubicBezTo>
                  <a:moveTo>
                    <a:pt x="1689" y="560"/>
                  </a:moveTo>
                  <a:cubicBezTo>
                    <a:pt x="1688" y="564"/>
                    <a:pt x="1688" y="568"/>
                    <a:pt x="1687" y="572"/>
                  </a:cubicBezTo>
                  <a:cubicBezTo>
                    <a:pt x="1691" y="572"/>
                    <a:pt x="1691" y="572"/>
                    <a:pt x="1691" y="572"/>
                  </a:cubicBezTo>
                  <a:cubicBezTo>
                    <a:pt x="1692" y="568"/>
                    <a:pt x="1692" y="564"/>
                    <a:pt x="1693" y="560"/>
                  </a:cubicBezTo>
                  <a:cubicBezTo>
                    <a:pt x="1689" y="560"/>
                    <a:pt x="1689" y="560"/>
                    <a:pt x="1689" y="560"/>
                  </a:cubicBezTo>
                  <a:moveTo>
                    <a:pt x="1692" y="536"/>
                  </a:moveTo>
                  <a:cubicBezTo>
                    <a:pt x="1691" y="540"/>
                    <a:pt x="1691" y="544"/>
                    <a:pt x="1690" y="548"/>
                  </a:cubicBezTo>
                  <a:cubicBezTo>
                    <a:pt x="1694" y="549"/>
                    <a:pt x="1694" y="549"/>
                    <a:pt x="1694" y="549"/>
                  </a:cubicBezTo>
                  <a:cubicBezTo>
                    <a:pt x="1695" y="545"/>
                    <a:pt x="1695" y="541"/>
                    <a:pt x="1696" y="537"/>
                  </a:cubicBezTo>
                  <a:cubicBezTo>
                    <a:pt x="1692" y="536"/>
                    <a:pt x="1692" y="536"/>
                    <a:pt x="1692" y="536"/>
                  </a:cubicBezTo>
                  <a:cubicBezTo>
                    <a:pt x="1692" y="536"/>
                    <a:pt x="1692" y="536"/>
                    <a:pt x="1692" y="536"/>
                  </a:cubicBezTo>
                  <a:moveTo>
                    <a:pt x="1694" y="512"/>
                  </a:moveTo>
                  <a:cubicBezTo>
                    <a:pt x="1694" y="516"/>
                    <a:pt x="1694" y="520"/>
                    <a:pt x="1693" y="524"/>
                  </a:cubicBezTo>
                  <a:cubicBezTo>
                    <a:pt x="1697" y="525"/>
                    <a:pt x="1697" y="525"/>
                    <a:pt x="1697" y="525"/>
                  </a:cubicBezTo>
                  <a:cubicBezTo>
                    <a:pt x="1698" y="521"/>
                    <a:pt x="1698" y="517"/>
                    <a:pt x="1698" y="513"/>
                  </a:cubicBezTo>
                  <a:cubicBezTo>
                    <a:pt x="1694" y="512"/>
                    <a:pt x="1694" y="512"/>
                    <a:pt x="1694" y="512"/>
                  </a:cubicBezTo>
                  <a:moveTo>
                    <a:pt x="1696" y="488"/>
                  </a:moveTo>
                  <a:cubicBezTo>
                    <a:pt x="1696" y="492"/>
                    <a:pt x="1696" y="496"/>
                    <a:pt x="1695" y="500"/>
                  </a:cubicBezTo>
                  <a:cubicBezTo>
                    <a:pt x="1699" y="501"/>
                    <a:pt x="1699" y="501"/>
                    <a:pt x="1699" y="501"/>
                  </a:cubicBezTo>
                  <a:cubicBezTo>
                    <a:pt x="1700" y="497"/>
                    <a:pt x="1700" y="493"/>
                    <a:pt x="1700" y="489"/>
                  </a:cubicBezTo>
                  <a:cubicBezTo>
                    <a:pt x="1696" y="488"/>
                    <a:pt x="1696" y="488"/>
                    <a:pt x="1696" y="488"/>
                  </a:cubicBezTo>
                  <a:moveTo>
                    <a:pt x="1697" y="464"/>
                  </a:moveTo>
                  <a:cubicBezTo>
                    <a:pt x="1697" y="468"/>
                    <a:pt x="1697" y="472"/>
                    <a:pt x="1697" y="476"/>
                  </a:cubicBezTo>
                  <a:cubicBezTo>
                    <a:pt x="1701" y="477"/>
                    <a:pt x="1701" y="477"/>
                    <a:pt x="1701" y="477"/>
                  </a:cubicBezTo>
                  <a:cubicBezTo>
                    <a:pt x="1701" y="473"/>
                    <a:pt x="1701" y="469"/>
                    <a:pt x="1701" y="465"/>
                  </a:cubicBezTo>
                  <a:cubicBezTo>
                    <a:pt x="1697" y="464"/>
                    <a:pt x="1697" y="464"/>
                    <a:pt x="1697" y="464"/>
                  </a:cubicBezTo>
                  <a:cubicBezTo>
                    <a:pt x="1697" y="464"/>
                    <a:pt x="1697" y="464"/>
                    <a:pt x="1697" y="464"/>
                  </a:cubicBezTo>
                  <a:moveTo>
                    <a:pt x="1698" y="440"/>
                  </a:moveTo>
                  <a:cubicBezTo>
                    <a:pt x="1698" y="444"/>
                    <a:pt x="1698" y="448"/>
                    <a:pt x="1698" y="452"/>
                  </a:cubicBezTo>
                  <a:cubicBezTo>
                    <a:pt x="1702" y="453"/>
                    <a:pt x="1702" y="453"/>
                    <a:pt x="1702" y="453"/>
                  </a:cubicBezTo>
                  <a:cubicBezTo>
                    <a:pt x="1702" y="449"/>
                    <a:pt x="1702" y="445"/>
                    <a:pt x="1702" y="441"/>
                  </a:cubicBezTo>
                  <a:cubicBezTo>
                    <a:pt x="1698" y="440"/>
                    <a:pt x="1698" y="440"/>
                    <a:pt x="1698" y="440"/>
                  </a:cubicBezTo>
                  <a:cubicBezTo>
                    <a:pt x="1698" y="440"/>
                    <a:pt x="1698" y="440"/>
                    <a:pt x="1698" y="440"/>
                  </a:cubicBezTo>
                  <a:moveTo>
                    <a:pt x="1698" y="417"/>
                  </a:moveTo>
                  <a:cubicBezTo>
                    <a:pt x="1698" y="420"/>
                    <a:pt x="1698" y="424"/>
                    <a:pt x="1698" y="428"/>
                  </a:cubicBezTo>
                  <a:cubicBezTo>
                    <a:pt x="1702" y="428"/>
                    <a:pt x="1702" y="428"/>
                    <a:pt x="1702" y="428"/>
                  </a:cubicBezTo>
                  <a:cubicBezTo>
                    <a:pt x="1702" y="424"/>
                    <a:pt x="1702" y="420"/>
                    <a:pt x="1702" y="416"/>
                  </a:cubicBezTo>
                  <a:cubicBezTo>
                    <a:pt x="1698" y="417"/>
                    <a:pt x="1698" y="417"/>
                    <a:pt x="1698" y="417"/>
                  </a:cubicBezTo>
                  <a:moveTo>
                    <a:pt x="1697" y="393"/>
                  </a:moveTo>
                  <a:cubicBezTo>
                    <a:pt x="1697" y="397"/>
                    <a:pt x="1698" y="401"/>
                    <a:pt x="1698" y="405"/>
                  </a:cubicBezTo>
                  <a:cubicBezTo>
                    <a:pt x="1702" y="404"/>
                    <a:pt x="1702" y="404"/>
                    <a:pt x="1702" y="404"/>
                  </a:cubicBezTo>
                  <a:cubicBezTo>
                    <a:pt x="1702" y="400"/>
                    <a:pt x="1701" y="396"/>
                    <a:pt x="1701" y="392"/>
                  </a:cubicBezTo>
                  <a:cubicBezTo>
                    <a:pt x="1697" y="393"/>
                    <a:pt x="1697" y="393"/>
                    <a:pt x="1697" y="393"/>
                  </a:cubicBezTo>
                  <a:moveTo>
                    <a:pt x="1696" y="369"/>
                  </a:moveTo>
                  <a:cubicBezTo>
                    <a:pt x="1696" y="373"/>
                    <a:pt x="1696" y="377"/>
                    <a:pt x="1697" y="381"/>
                  </a:cubicBezTo>
                  <a:cubicBezTo>
                    <a:pt x="1701" y="380"/>
                    <a:pt x="1701" y="380"/>
                    <a:pt x="1701" y="380"/>
                  </a:cubicBezTo>
                  <a:cubicBezTo>
                    <a:pt x="1700" y="376"/>
                    <a:pt x="1700" y="372"/>
                    <a:pt x="1700" y="368"/>
                  </a:cubicBezTo>
                  <a:cubicBezTo>
                    <a:pt x="1696" y="369"/>
                    <a:pt x="1696" y="369"/>
                    <a:pt x="1696" y="369"/>
                  </a:cubicBezTo>
                  <a:moveTo>
                    <a:pt x="1694" y="345"/>
                  </a:moveTo>
                  <a:cubicBezTo>
                    <a:pt x="1694" y="349"/>
                    <a:pt x="1695" y="353"/>
                    <a:pt x="1695" y="357"/>
                  </a:cubicBezTo>
                  <a:cubicBezTo>
                    <a:pt x="1699" y="356"/>
                    <a:pt x="1699" y="356"/>
                    <a:pt x="1699" y="356"/>
                  </a:cubicBezTo>
                  <a:cubicBezTo>
                    <a:pt x="1699" y="352"/>
                    <a:pt x="1698" y="348"/>
                    <a:pt x="1698" y="344"/>
                  </a:cubicBezTo>
                  <a:cubicBezTo>
                    <a:pt x="1694" y="345"/>
                    <a:pt x="1694" y="345"/>
                    <a:pt x="1694" y="345"/>
                  </a:cubicBezTo>
                  <a:moveTo>
                    <a:pt x="1691" y="321"/>
                  </a:moveTo>
                  <a:cubicBezTo>
                    <a:pt x="1692" y="325"/>
                    <a:pt x="1692" y="329"/>
                    <a:pt x="1693" y="333"/>
                  </a:cubicBezTo>
                  <a:cubicBezTo>
                    <a:pt x="1697" y="332"/>
                    <a:pt x="1697" y="332"/>
                    <a:pt x="1697" y="332"/>
                  </a:cubicBezTo>
                  <a:cubicBezTo>
                    <a:pt x="1696" y="328"/>
                    <a:pt x="1696" y="324"/>
                    <a:pt x="1695" y="320"/>
                  </a:cubicBezTo>
                  <a:cubicBezTo>
                    <a:pt x="1691" y="321"/>
                    <a:pt x="1691" y="321"/>
                    <a:pt x="1691" y="321"/>
                  </a:cubicBezTo>
                  <a:cubicBezTo>
                    <a:pt x="1691" y="321"/>
                    <a:pt x="1691" y="321"/>
                    <a:pt x="1691" y="321"/>
                  </a:cubicBezTo>
                  <a:moveTo>
                    <a:pt x="1688" y="297"/>
                  </a:moveTo>
                  <a:cubicBezTo>
                    <a:pt x="1689" y="301"/>
                    <a:pt x="1689" y="305"/>
                    <a:pt x="1690" y="309"/>
                  </a:cubicBezTo>
                  <a:cubicBezTo>
                    <a:pt x="1694" y="309"/>
                    <a:pt x="1694" y="309"/>
                    <a:pt x="1694" y="309"/>
                  </a:cubicBezTo>
                  <a:cubicBezTo>
                    <a:pt x="1693" y="305"/>
                    <a:pt x="1693" y="301"/>
                    <a:pt x="1692" y="297"/>
                  </a:cubicBezTo>
                  <a:cubicBezTo>
                    <a:pt x="1688" y="297"/>
                    <a:pt x="1688" y="297"/>
                    <a:pt x="1688" y="297"/>
                  </a:cubicBezTo>
                  <a:moveTo>
                    <a:pt x="1685" y="274"/>
                  </a:moveTo>
                  <a:cubicBezTo>
                    <a:pt x="1685" y="277"/>
                    <a:pt x="1686" y="281"/>
                    <a:pt x="1687" y="285"/>
                  </a:cubicBezTo>
                  <a:cubicBezTo>
                    <a:pt x="1690" y="285"/>
                    <a:pt x="1690" y="285"/>
                    <a:pt x="1690" y="285"/>
                  </a:cubicBezTo>
                  <a:cubicBezTo>
                    <a:pt x="1690" y="281"/>
                    <a:pt x="1689" y="277"/>
                    <a:pt x="1688" y="273"/>
                  </a:cubicBezTo>
                  <a:cubicBezTo>
                    <a:pt x="1685" y="274"/>
                    <a:pt x="1685" y="274"/>
                    <a:pt x="1685" y="274"/>
                  </a:cubicBezTo>
                  <a:moveTo>
                    <a:pt x="1680" y="250"/>
                  </a:moveTo>
                  <a:cubicBezTo>
                    <a:pt x="1681" y="254"/>
                    <a:pt x="1682" y="258"/>
                    <a:pt x="1682" y="262"/>
                  </a:cubicBezTo>
                  <a:cubicBezTo>
                    <a:pt x="1686" y="261"/>
                    <a:pt x="1686" y="261"/>
                    <a:pt x="1686" y="261"/>
                  </a:cubicBezTo>
                  <a:cubicBezTo>
                    <a:pt x="1686" y="257"/>
                    <a:pt x="1685" y="253"/>
                    <a:pt x="1684" y="249"/>
                  </a:cubicBezTo>
                  <a:cubicBezTo>
                    <a:pt x="1680" y="250"/>
                    <a:pt x="1680" y="250"/>
                    <a:pt x="1680" y="250"/>
                  </a:cubicBezTo>
                  <a:moveTo>
                    <a:pt x="1675" y="227"/>
                  </a:moveTo>
                  <a:cubicBezTo>
                    <a:pt x="1676" y="230"/>
                    <a:pt x="1677" y="234"/>
                    <a:pt x="1678" y="238"/>
                  </a:cubicBezTo>
                  <a:cubicBezTo>
                    <a:pt x="1682" y="237"/>
                    <a:pt x="1682" y="237"/>
                    <a:pt x="1682" y="237"/>
                  </a:cubicBezTo>
                  <a:cubicBezTo>
                    <a:pt x="1681" y="233"/>
                    <a:pt x="1680" y="230"/>
                    <a:pt x="1679" y="226"/>
                  </a:cubicBezTo>
                  <a:cubicBezTo>
                    <a:pt x="1675" y="227"/>
                    <a:pt x="1675" y="227"/>
                    <a:pt x="1675" y="227"/>
                  </a:cubicBezTo>
                  <a:moveTo>
                    <a:pt x="1669" y="203"/>
                  </a:moveTo>
                  <a:cubicBezTo>
                    <a:pt x="1670" y="207"/>
                    <a:pt x="1671" y="211"/>
                    <a:pt x="1672" y="215"/>
                  </a:cubicBezTo>
                  <a:cubicBezTo>
                    <a:pt x="1676" y="214"/>
                    <a:pt x="1676" y="214"/>
                    <a:pt x="1676" y="214"/>
                  </a:cubicBezTo>
                  <a:cubicBezTo>
                    <a:pt x="1675" y="210"/>
                    <a:pt x="1674" y="206"/>
                    <a:pt x="1673" y="202"/>
                  </a:cubicBezTo>
                  <a:cubicBezTo>
                    <a:pt x="1669" y="203"/>
                    <a:pt x="1669" y="203"/>
                    <a:pt x="1669" y="203"/>
                  </a:cubicBezTo>
                  <a:moveTo>
                    <a:pt x="1663" y="180"/>
                  </a:moveTo>
                  <a:cubicBezTo>
                    <a:pt x="1664" y="184"/>
                    <a:pt x="1665" y="188"/>
                    <a:pt x="1666" y="192"/>
                  </a:cubicBezTo>
                  <a:cubicBezTo>
                    <a:pt x="1670" y="191"/>
                    <a:pt x="1670" y="191"/>
                    <a:pt x="1670" y="191"/>
                  </a:cubicBezTo>
                  <a:cubicBezTo>
                    <a:pt x="1669" y="187"/>
                    <a:pt x="1668" y="183"/>
                    <a:pt x="1667" y="179"/>
                  </a:cubicBezTo>
                  <a:cubicBezTo>
                    <a:pt x="1663" y="180"/>
                    <a:pt x="1663" y="180"/>
                    <a:pt x="1663" y="180"/>
                  </a:cubicBezTo>
                  <a:moveTo>
                    <a:pt x="1656" y="157"/>
                  </a:moveTo>
                  <a:cubicBezTo>
                    <a:pt x="1657" y="161"/>
                    <a:pt x="1659" y="165"/>
                    <a:pt x="1660" y="169"/>
                  </a:cubicBezTo>
                  <a:cubicBezTo>
                    <a:pt x="1664" y="167"/>
                    <a:pt x="1664" y="167"/>
                    <a:pt x="1664" y="167"/>
                  </a:cubicBezTo>
                  <a:cubicBezTo>
                    <a:pt x="1662" y="164"/>
                    <a:pt x="1661" y="160"/>
                    <a:pt x="1660" y="156"/>
                  </a:cubicBezTo>
                  <a:cubicBezTo>
                    <a:pt x="1656" y="157"/>
                    <a:pt x="1656" y="157"/>
                    <a:pt x="1656" y="157"/>
                  </a:cubicBezTo>
                  <a:moveTo>
                    <a:pt x="1649" y="134"/>
                  </a:moveTo>
                  <a:cubicBezTo>
                    <a:pt x="1650" y="138"/>
                    <a:pt x="1651" y="142"/>
                    <a:pt x="1653" y="146"/>
                  </a:cubicBezTo>
                  <a:cubicBezTo>
                    <a:pt x="1656" y="144"/>
                    <a:pt x="1656" y="144"/>
                    <a:pt x="1656" y="144"/>
                  </a:cubicBezTo>
                  <a:cubicBezTo>
                    <a:pt x="1655" y="141"/>
                    <a:pt x="1654" y="137"/>
                    <a:pt x="1653" y="133"/>
                  </a:cubicBezTo>
                  <a:cubicBezTo>
                    <a:pt x="1649" y="134"/>
                    <a:pt x="1649" y="134"/>
                    <a:pt x="1649" y="134"/>
                  </a:cubicBezTo>
                  <a:moveTo>
                    <a:pt x="1641" y="112"/>
                  </a:moveTo>
                  <a:cubicBezTo>
                    <a:pt x="1642" y="115"/>
                    <a:pt x="1644" y="119"/>
                    <a:pt x="1645" y="123"/>
                  </a:cubicBezTo>
                  <a:cubicBezTo>
                    <a:pt x="1649" y="122"/>
                    <a:pt x="1649" y="122"/>
                    <a:pt x="1649" y="122"/>
                  </a:cubicBezTo>
                  <a:cubicBezTo>
                    <a:pt x="1647" y="118"/>
                    <a:pt x="1646" y="114"/>
                    <a:pt x="1645" y="110"/>
                  </a:cubicBezTo>
                  <a:cubicBezTo>
                    <a:pt x="1641" y="112"/>
                    <a:pt x="1641" y="112"/>
                    <a:pt x="1641" y="112"/>
                  </a:cubicBezTo>
                  <a:moveTo>
                    <a:pt x="1632" y="89"/>
                  </a:moveTo>
                  <a:cubicBezTo>
                    <a:pt x="1634" y="93"/>
                    <a:pt x="1635" y="97"/>
                    <a:pt x="1637" y="101"/>
                  </a:cubicBezTo>
                  <a:cubicBezTo>
                    <a:pt x="1640" y="99"/>
                    <a:pt x="1640" y="99"/>
                    <a:pt x="1640" y="99"/>
                  </a:cubicBezTo>
                  <a:cubicBezTo>
                    <a:pt x="1639" y="95"/>
                    <a:pt x="1637" y="92"/>
                    <a:pt x="1636" y="88"/>
                  </a:cubicBezTo>
                  <a:cubicBezTo>
                    <a:pt x="1632" y="89"/>
                    <a:pt x="1632" y="89"/>
                    <a:pt x="1632" y="89"/>
                  </a:cubicBezTo>
                  <a:moveTo>
                    <a:pt x="1623" y="67"/>
                  </a:moveTo>
                  <a:cubicBezTo>
                    <a:pt x="1624" y="71"/>
                    <a:pt x="1626" y="75"/>
                    <a:pt x="1628" y="78"/>
                  </a:cubicBezTo>
                  <a:cubicBezTo>
                    <a:pt x="1631" y="77"/>
                    <a:pt x="1631" y="77"/>
                    <a:pt x="1631" y="77"/>
                  </a:cubicBezTo>
                  <a:cubicBezTo>
                    <a:pt x="1630" y="73"/>
                    <a:pt x="1628" y="69"/>
                    <a:pt x="1627" y="66"/>
                  </a:cubicBezTo>
                  <a:cubicBezTo>
                    <a:pt x="1623" y="67"/>
                    <a:pt x="1623" y="67"/>
                    <a:pt x="1623" y="67"/>
                  </a:cubicBezTo>
                  <a:cubicBezTo>
                    <a:pt x="1623" y="67"/>
                    <a:pt x="1623" y="67"/>
                    <a:pt x="1623" y="67"/>
                  </a:cubicBezTo>
                  <a:moveTo>
                    <a:pt x="1613" y="45"/>
                  </a:moveTo>
                  <a:cubicBezTo>
                    <a:pt x="1615" y="49"/>
                    <a:pt x="1616" y="53"/>
                    <a:pt x="1618" y="56"/>
                  </a:cubicBezTo>
                  <a:cubicBezTo>
                    <a:pt x="1622" y="55"/>
                    <a:pt x="1622" y="55"/>
                    <a:pt x="1622" y="55"/>
                  </a:cubicBezTo>
                  <a:cubicBezTo>
                    <a:pt x="1620" y="51"/>
                    <a:pt x="1618" y="47"/>
                    <a:pt x="1617" y="44"/>
                  </a:cubicBezTo>
                  <a:cubicBezTo>
                    <a:pt x="1613" y="45"/>
                    <a:pt x="1613" y="45"/>
                    <a:pt x="1613" y="45"/>
                  </a:cubicBezTo>
                  <a:moveTo>
                    <a:pt x="1603" y="24"/>
                  </a:moveTo>
                  <a:cubicBezTo>
                    <a:pt x="1604" y="27"/>
                    <a:pt x="1606" y="31"/>
                    <a:pt x="1608" y="35"/>
                  </a:cubicBezTo>
                  <a:cubicBezTo>
                    <a:pt x="1612" y="33"/>
                    <a:pt x="1612" y="33"/>
                    <a:pt x="1612" y="33"/>
                  </a:cubicBezTo>
                  <a:cubicBezTo>
                    <a:pt x="1610" y="29"/>
                    <a:pt x="1608" y="26"/>
                    <a:pt x="1606" y="22"/>
                  </a:cubicBezTo>
                  <a:cubicBezTo>
                    <a:pt x="1603" y="24"/>
                    <a:pt x="1603" y="24"/>
                    <a:pt x="1603" y="24"/>
                  </a:cubicBezTo>
                  <a:cubicBezTo>
                    <a:pt x="1603" y="24"/>
                    <a:pt x="1603" y="24"/>
                    <a:pt x="1603" y="24"/>
                  </a:cubicBezTo>
                  <a:moveTo>
                    <a:pt x="1592" y="2"/>
                  </a:moveTo>
                  <a:cubicBezTo>
                    <a:pt x="1594" y="6"/>
                    <a:pt x="1595" y="9"/>
                    <a:pt x="1597" y="13"/>
                  </a:cubicBezTo>
                  <a:cubicBezTo>
                    <a:pt x="1601" y="11"/>
                    <a:pt x="1601" y="11"/>
                    <a:pt x="1601" y="11"/>
                  </a:cubicBezTo>
                  <a:cubicBezTo>
                    <a:pt x="1599" y="8"/>
                    <a:pt x="1597" y="4"/>
                    <a:pt x="1595" y="0"/>
                  </a:cubicBezTo>
                  <a:cubicBezTo>
                    <a:pt x="1592" y="2"/>
                    <a:pt x="1592" y="2"/>
                    <a:pt x="1592" y="2"/>
                  </a:cubicBezTo>
                  <a:cubicBezTo>
                    <a:pt x="1592" y="2"/>
                    <a:pt x="1592" y="2"/>
                    <a:pt x="1592" y="2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809295" y="2890596"/>
              <a:ext cx="109237" cy="112137"/>
            </a:xfrm>
            <a:custGeom>
              <a:avLst/>
              <a:gdLst>
                <a:gd name="T0" fmla="*/ 5 w 48"/>
                <a:gd name="T1" fmla="*/ 34 h 49"/>
                <a:gd name="T2" fmla="*/ 14 w 48"/>
                <a:gd name="T3" fmla="*/ 6 h 49"/>
                <a:gd name="T4" fmla="*/ 42 w 48"/>
                <a:gd name="T5" fmla="*/ 15 h 49"/>
                <a:gd name="T6" fmla="*/ 34 w 48"/>
                <a:gd name="T7" fmla="*/ 43 h 49"/>
                <a:gd name="T8" fmla="*/ 5 w 48"/>
                <a:gd name="T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5" y="34"/>
                  </a:moveTo>
                  <a:cubicBezTo>
                    <a:pt x="0" y="24"/>
                    <a:pt x="4" y="11"/>
                    <a:pt x="14" y="6"/>
                  </a:cubicBezTo>
                  <a:cubicBezTo>
                    <a:pt x="24" y="0"/>
                    <a:pt x="37" y="4"/>
                    <a:pt x="42" y="15"/>
                  </a:cubicBezTo>
                  <a:cubicBezTo>
                    <a:pt x="48" y="25"/>
                    <a:pt x="44" y="38"/>
                    <a:pt x="34" y="43"/>
                  </a:cubicBezTo>
                  <a:cubicBezTo>
                    <a:pt x="23" y="49"/>
                    <a:pt x="10" y="45"/>
                    <a:pt x="5" y="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166768" y="4949668"/>
              <a:ext cx="109237" cy="125671"/>
            </a:xfrm>
            <a:custGeom>
              <a:avLst/>
              <a:gdLst>
                <a:gd name="T0" fmla="*/ 113 w 113"/>
                <a:gd name="T1" fmla="*/ 64 h 130"/>
                <a:gd name="T2" fmla="*/ 0 w 113"/>
                <a:gd name="T3" fmla="*/ 0 h 130"/>
                <a:gd name="T4" fmla="*/ 0 w 113"/>
                <a:gd name="T5" fmla="*/ 130 h 130"/>
                <a:gd name="T6" fmla="*/ 113 w 113"/>
                <a:gd name="T7" fmla="*/ 6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30">
                  <a:moveTo>
                    <a:pt x="113" y="64"/>
                  </a:moveTo>
                  <a:lnTo>
                    <a:pt x="0" y="0"/>
                  </a:lnTo>
                  <a:lnTo>
                    <a:pt x="0" y="130"/>
                  </a:lnTo>
                  <a:lnTo>
                    <a:pt x="113" y="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3894159" y="3131304"/>
              <a:ext cx="807195" cy="8071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6304142" y="5490054"/>
              <a:ext cx="170139" cy="147906"/>
            </a:xfrm>
            <a:custGeom>
              <a:avLst/>
              <a:gdLst>
                <a:gd name="T0" fmla="*/ 35 w 74"/>
                <a:gd name="T1" fmla="*/ 65 h 65"/>
                <a:gd name="T2" fmla="*/ 28 w 74"/>
                <a:gd name="T3" fmla="*/ 62 h 65"/>
                <a:gd name="T4" fmla="*/ 8 w 74"/>
                <a:gd name="T5" fmla="*/ 44 h 65"/>
                <a:gd name="T6" fmla="*/ 0 w 74"/>
                <a:gd name="T7" fmla="*/ 19 h 65"/>
                <a:gd name="T8" fmla="*/ 6 w 74"/>
                <a:gd name="T9" fmla="*/ 3 h 65"/>
                <a:gd name="T10" fmla="*/ 14 w 74"/>
                <a:gd name="T11" fmla="*/ 0 h 65"/>
                <a:gd name="T12" fmla="*/ 18 w 74"/>
                <a:gd name="T13" fmla="*/ 0 h 65"/>
                <a:gd name="T14" fmla="*/ 24 w 74"/>
                <a:gd name="T15" fmla="*/ 0 h 65"/>
                <a:gd name="T16" fmla="*/ 36 w 74"/>
                <a:gd name="T17" fmla="*/ 8 h 65"/>
                <a:gd name="T18" fmla="*/ 37 w 74"/>
                <a:gd name="T19" fmla="*/ 9 h 65"/>
                <a:gd name="T20" fmla="*/ 38 w 74"/>
                <a:gd name="T21" fmla="*/ 8 h 65"/>
                <a:gd name="T22" fmla="*/ 51 w 74"/>
                <a:gd name="T23" fmla="*/ 1 h 65"/>
                <a:gd name="T24" fmla="*/ 57 w 74"/>
                <a:gd name="T25" fmla="*/ 0 h 65"/>
                <a:gd name="T26" fmla="*/ 61 w 74"/>
                <a:gd name="T27" fmla="*/ 1 h 65"/>
                <a:gd name="T28" fmla="*/ 68 w 74"/>
                <a:gd name="T29" fmla="*/ 4 h 65"/>
                <a:gd name="T30" fmla="*/ 74 w 74"/>
                <a:gd name="T31" fmla="*/ 21 h 65"/>
                <a:gd name="T32" fmla="*/ 64 w 74"/>
                <a:gd name="T33" fmla="*/ 46 h 65"/>
                <a:gd name="T34" fmla="*/ 43 w 74"/>
                <a:gd name="T35" fmla="*/ 62 h 65"/>
                <a:gd name="T36" fmla="*/ 35 w 74"/>
                <a:gd name="T3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65">
                  <a:moveTo>
                    <a:pt x="35" y="65"/>
                  </a:moveTo>
                  <a:cubicBezTo>
                    <a:pt x="32" y="65"/>
                    <a:pt x="30" y="64"/>
                    <a:pt x="28" y="62"/>
                  </a:cubicBezTo>
                  <a:cubicBezTo>
                    <a:pt x="21" y="57"/>
                    <a:pt x="14" y="52"/>
                    <a:pt x="8" y="44"/>
                  </a:cubicBezTo>
                  <a:cubicBezTo>
                    <a:pt x="3" y="37"/>
                    <a:pt x="0" y="29"/>
                    <a:pt x="0" y="19"/>
                  </a:cubicBezTo>
                  <a:cubicBezTo>
                    <a:pt x="0" y="12"/>
                    <a:pt x="2" y="6"/>
                    <a:pt x="6" y="3"/>
                  </a:cubicBezTo>
                  <a:cubicBezTo>
                    <a:pt x="9" y="1"/>
                    <a:pt x="11" y="0"/>
                    <a:pt x="14" y="0"/>
                  </a:cubicBezTo>
                  <a:cubicBezTo>
                    <a:pt x="15" y="0"/>
                    <a:pt x="17" y="0"/>
                    <a:pt x="18" y="0"/>
                  </a:cubicBezTo>
                  <a:cubicBezTo>
                    <a:pt x="20" y="0"/>
                    <a:pt x="22" y="0"/>
                    <a:pt x="24" y="0"/>
                  </a:cubicBezTo>
                  <a:cubicBezTo>
                    <a:pt x="28" y="2"/>
                    <a:pt x="32" y="5"/>
                    <a:pt x="36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2" y="5"/>
                    <a:pt x="46" y="2"/>
                    <a:pt x="51" y="1"/>
                  </a:cubicBezTo>
                  <a:cubicBezTo>
                    <a:pt x="53" y="1"/>
                    <a:pt x="55" y="0"/>
                    <a:pt x="57" y="0"/>
                  </a:cubicBezTo>
                  <a:cubicBezTo>
                    <a:pt x="58" y="0"/>
                    <a:pt x="60" y="1"/>
                    <a:pt x="61" y="1"/>
                  </a:cubicBezTo>
                  <a:cubicBezTo>
                    <a:pt x="64" y="1"/>
                    <a:pt x="66" y="2"/>
                    <a:pt x="68" y="4"/>
                  </a:cubicBezTo>
                  <a:cubicBezTo>
                    <a:pt x="72" y="8"/>
                    <a:pt x="74" y="14"/>
                    <a:pt x="74" y="21"/>
                  </a:cubicBezTo>
                  <a:cubicBezTo>
                    <a:pt x="73" y="30"/>
                    <a:pt x="70" y="38"/>
                    <a:pt x="64" y="46"/>
                  </a:cubicBezTo>
                  <a:cubicBezTo>
                    <a:pt x="58" y="53"/>
                    <a:pt x="50" y="58"/>
                    <a:pt x="43" y="62"/>
                  </a:cubicBezTo>
                  <a:cubicBezTo>
                    <a:pt x="41" y="64"/>
                    <a:pt x="39" y="65"/>
                    <a:pt x="35" y="6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5293941" y="2088235"/>
              <a:ext cx="180774" cy="212674"/>
            </a:xfrm>
            <a:custGeom>
              <a:avLst/>
              <a:gdLst>
                <a:gd name="T0" fmla="*/ 92 w 187"/>
                <a:gd name="T1" fmla="*/ 0 h 220"/>
                <a:gd name="T2" fmla="*/ 187 w 187"/>
                <a:gd name="T3" fmla="*/ 94 h 220"/>
                <a:gd name="T4" fmla="*/ 187 w 187"/>
                <a:gd name="T5" fmla="*/ 220 h 220"/>
                <a:gd name="T6" fmla="*/ 123 w 187"/>
                <a:gd name="T7" fmla="*/ 220 h 220"/>
                <a:gd name="T8" fmla="*/ 123 w 187"/>
                <a:gd name="T9" fmla="*/ 125 h 220"/>
                <a:gd name="T10" fmla="*/ 61 w 187"/>
                <a:gd name="T11" fmla="*/ 125 h 220"/>
                <a:gd name="T12" fmla="*/ 61 w 187"/>
                <a:gd name="T13" fmla="*/ 220 h 220"/>
                <a:gd name="T14" fmla="*/ 0 w 187"/>
                <a:gd name="T15" fmla="*/ 220 h 220"/>
                <a:gd name="T16" fmla="*/ 0 w 187"/>
                <a:gd name="T17" fmla="*/ 94 h 220"/>
                <a:gd name="T18" fmla="*/ 92 w 187"/>
                <a:gd name="T1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220">
                  <a:moveTo>
                    <a:pt x="92" y="0"/>
                  </a:moveTo>
                  <a:lnTo>
                    <a:pt x="187" y="94"/>
                  </a:lnTo>
                  <a:lnTo>
                    <a:pt x="187" y="220"/>
                  </a:lnTo>
                  <a:lnTo>
                    <a:pt x="123" y="220"/>
                  </a:lnTo>
                  <a:lnTo>
                    <a:pt x="123" y="125"/>
                  </a:lnTo>
                  <a:lnTo>
                    <a:pt x="61" y="125"/>
                  </a:lnTo>
                  <a:lnTo>
                    <a:pt x="61" y="220"/>
                  </a:lnTo>
                  <a:lnTo>
                    <a:pt x="0" y="220"/>
                  </a:lnTo>
                  <a:lnTo>
                    <a:pt x="0" y="9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5248505" y="2044734"/>
              <a:ext cx="269709" cy="148872"/>
            </a:xfrm>
            <a:custGeom>
              <a:avLst/>
              <a:gdLst>
                <a:gd name="T0" fmla="*/ 112 w 118"/>
                <a:gd name="T1" fmla="*/ 65 h 65"/>
                <a:gd name="T2" fmla="*/ 108 w 118"/>
                <a:gd name="T3" fmla="*/ 63 h 65"/>
                <a:gd name="T4" fmla="*/ 59 w 118"/>
                <a:gd name="T5" fmla="*/ 14 h 65"/>
                <a:gd name="T6" fmla="*/ 11 w 118"/>
                <a:gd name="T7" fmla="*/ 63 h 65"/>
                <a:gd name="T8" fmla="*/ 2 w 118"/>
                <a:gd name="T9" fmla="*/ 63 h 65"/>
                <a:gd name="T10" fmla="*/ 2 w 118"/>
                <a:gd name="T11" fmla="*/ 55 h 65"/>
                <a:gd name="T12" fmla="*/ 55 w 118"/>
                <a:gd name="T13" fmla="*/ 2 h 65"/>
                <a:gd name="T14" fmla="*/ 63 w 118"/>
                <a:gd name="T15" fmla="*/ 2 h 65"/>
                <a:gd name="T16" fmla="*/ 116 w 118"/>
                <a:gd name="T17" fmla="*/ 55 h 65"/>
                <a:gd name="T18" fmla="*/ 116 w 118"/>
                <a:gd name="T19" fmla="*/ 63 h 65"/>
                <a:gd name="T20" fmla="*/ 112 w 118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65">
                  <a:moveTo>
                    <a:pt x="112" y="65"/>
                  </a:moveTo>
                  <a:cubicBezTo>
                    <a:pt x="110" y="65"/>
                    <a:pt x="109" y="64"/>
                    <a:pt x="108" y="63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8" y="65"/>
                    <a:pt x="5" y="65"/>
                    <a:pt x="2" y="63"/>
                  </a:cubicBezTo>
                  <a:cubicBezTo>
                    <a:pt x="0" y="61"/>
                    <a:pt x="0" y="57"/>
                    <a:pt x="2" y="55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7" y="0"/>
                    <a:pt x="61" y="0"/>
                    <a:pt x="63" y="2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7"/>
                    <a:pt x="118" y="61"/>
                    <a:pt x="116" y="63"/>
                  </a:cubicBezTo>
                  <a:cubicBezTo>
                    <a:pt x="115" y="64"/>
                    <a:pt x="113" y="65"/>
                    <a:pt x="112" y="6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8122505" y="4284578"/>
              <a:ext cx="231042" cy="241675"/>
            </a:xfrm>
            <a:custGeom>
              <a:avLst/>
              <a:gdLst>
                <a:gd name="T0" fmla="*/ 58 w 101"/>
                <a:gd name="T1" fmla="*/ 0 h 106"/>
                <a:gd name="T2" fmla="*/ 16 w 101"/>
                <a:gd name="T3" fmla="*/ 43 h 106"/>
                <a:gd name="T4" fmla="*/ 27 w 101"/>
                <a:gd name="T5" fmla="*/ 72 h 106"/>
                <a:gd name="T6" fmla="*/ 1 w 101"/>
                <a:gd name="T7" fmla="*/ 97 h 106"/>
                <a:gd name="T8" fmla="*/ 0 w 101"/>
                <a:gd name="T9" fmla="*/ 101 h 106"/>
                <a:gd name="T10" fmla="*/ 1 w 101"/>
                <a:gd name="T11" fmla="*/ 104 h 106"/>
                <a:gd name="T12" fmla="*/ 9 w 101"/>
                <a:gd name="T13" fmla="*/ 104 h 106"/>
                <a:gd name="T14" fmla="*/ 35 w 101"/>
                <a:gd name="T15" fmla="*/ 78 h 106"/>
                <a:gd name="T16" fmla="*/ 58 w 101"/>
                <a:gd name="T17" fmla="*/ 85 h 106"/>
                <a:gd name="T18" fmla="*/ 101 w 101"/>
                <a:gd name="T19" fmla="*/ 43 h 106"/>
                <a:gd name="T20" fmla="*/ 58 w 101"/>
                <a:gd name="T21" fmla="*/ 0 h 106"/>
                <a:gd name="T22" fmla="*/ 58 w 101"/>
                <a:gd name="T23" fmla="*/ 8 h 106"/>
                <a:gd name="T24" fmla="*/ 93 w 101"/>
                <a:gd name="T25" fmla="*/ 43 h 106"/>
                <a:gd name="T26" fmla="*/ 58 w 101"/>
                <a:gd name="T27" fmla="*/ 78 h 106"/>
                <a:gd name="T28" fmla="*/ 23 w 101"/>
                <a:gd name="T29" fmla="*/ 43 h 106"/>
                <a:gd name="T30" fmla="*/ 58 w 101"/>
                <a:gd name="T31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6">
                  <a:moveTo>
                    <a:pt x="58" y="0"/>
                  </a:moveTo>
                  <a:cubicBezTo>
                    <a:pt x="35" y="0"/>
                    <a:pt x="16" y="19"/>
                    <a:pt x="16" y="43"/>
                  </a:cubicBezTo>
                  <a:cubicBezTo>
                    <a:pt x="16" y="54"/>
                    <a:pt x="20" y="64"/>
                    <a:pt x="27" y="72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98"/>
                    <a:pt x="0" y="99"/>
                    <a:pt x="0" y="101"/>
                  </a:cubicBezTo>
                  <a:cubicBezTo>
                    <a:pt x="0" y="102"/>
                    <a:pt x="0" y="103"/>
                    <a:pt x="1" y="104"/>
                  </a:cubicBezTo>
                  <a:cubicBezTo>
                    <a:pt x="3" y="106"/>
                    <a:pt x="7" y="106"/>
                    <a:pt x="9" y="104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1" y="83"/>
                    <a:pt x="50" y="85"/>
                    <a:pt x="58" y="85"/>
                  </a:cubicBezTo>
                  <a:cubicBezTo>
                    <a:pt x="82" y="85"/>
                    <a:pt x="101" y="66"/>
                    <a:pt x="101" y="43"/>
                  </a:cubicBezTo>
                  <a:cubicBezTo>
                    <a:pt x="101" y="19"/>
                    <a:pt x="82" y="0"/>
                    <a:pt x="58" y="0"/>
                  </a:cubicBezTo>
                  <a:close/>
                  <a:moveTo>
                    <a:pt x="58" y="8"/>
                  </a:moveTo>
                  <a:cubicBezTo>
                    <a:pt x="77" y="8"/>
                    <a:pt x="93" y="24"/>
                    <a:pt x="93" y="43"/>
                  </a:cubicBezTo>
                  <a:cubicBezTo>
                    <a:pt x="93" y="62"/>
                    <a:pt x="77" y="78"/>
                    <a:pt x="58" y="78"/>
                  </a:cubicBezTo>
                  <a:cubicBezTo>
                    <a:pt x="39" y="78"/>
                    <a:pt x="23" y="62"/>
                    <a:pt x="23" y="43"/>
                  </a:cubicBezTo>
                  <a:cubicBezTo>
                    <a:pt x="23" y="24"/>
                    <a:pt x="39" y="8"/>
                    <a:pt x="58" y="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7127771" y="4901333"/>
              <a:ext cx="70570" cy="76369"/>
            </a:xfrm>
            <a:custGeom>
              <a:avLst/>
              <a:gdLst>
                <a:gd name="T0" fmla="*/ 2 w 31"/>
                <a:gd name="T1" fmla="*/ 19 h 33"/>
                <a:gd name="T2" fmla="*/ 16 w 31"/>
                <a:gd name="T3" fmla="*/ 33 h 33"/>
                <a:gd name="T4" fmla="*/ 30 w 31"/>
                <a:gd name="T5" fmla="*/ 19 h 33"/>
                <a:gd name="T6" fmla="*/ 31 w 31"/>
                <a:gd name="T7" fmla="*/ 16 h 33"/>
                <a:gd name="T8" fmla="*/ 30 w 31"/>
                <a:gd name="T9" fmla="*/ 12 h 33"/>
                <a:gd name="T10" fmla="*/ 29 w 31"/>
                <a:gd name="T11" fmla="*/ 12 h 33"/>
                <a:gd name="T12" fmla="*/ 17 w 31"/>
                <a:gd name="T13" fmla="*/ 1 h 33"/>
                <a:gd name="T14" fmla="*/ 19 w 31"/>
                <a:gd name="T15" fmla="*/ 0 h 33"/>
                <a:gd name="T16" fmla="*/ 15 w 31"/>
                <a:gd name="T17" fmla="*/ 1 h 33"/>
                <a:gd name="T18" fmla="*/ 12 w 31"/>
                <a:gd name="T19" fmla="*/ 0 h 33"/>
                <a:gd name="T20" fmla="*/ 14 w 31"/>
                <a:gd name="T21" fmla="*/ 1 h 33"/>
                <a:gd name="T22" fmla="*/ 14 w 31"/>
                <a:gd name="T23" fmla="*/ 1 h 33"/>
                <a:gd name="T24" fmla="*/ 9 w 31"/>
                <a:gd name="T25" fmla="*/ 2 h 33"/>
                <a:gd name="T26" fmla="*/ 12 w 31"/>
                <a:gd name="T27" fmla="*/ 2 h 33"/>
                <a:gd name="T28" fmla="*/ 2 w 31"/>
                <a:gd name="T29" fmla="*/ 13 h 33"/>
                <a:gd name="T30" fmla="*/ 2 w 31"/>
                <a:gd name="T31" fmla="*/ 12 h 33"/>
                <a:gd name="T32" fmla="*/ 0 w 31"/>
                <a:gd name="T33" fmla="*/ 16 h 33"/>
                <a:gd name="T34" fmla="*/ 2 w 31"/>
                <a:gd name="T35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3">
                  <a:moveTo>
                    <a:pt x="2" y="19"/>
                  </a:moveTo>
                  <a:cubicBezTo>
                    <a:pt x="4" y="27"/>
                    <a:pt x="10" y="33"/>
                    <a:pt x="16" y="33"/>
                  </a:cubicBezTo>
                  <a:cubicBezTo>
                    <a:pt x="22" y="33"/>
                    <a:pt x="28" y="27"/>
                    <a:pt x="30" y="19"/>
                  </a:cubicBezTo>
                  <a:cubicBezTo>
                    <a:pt x="30" y="19"/>
                    <a:pt x="31" y="18"/>
                    <a:pt x="31" y="16"/>
                  </a:cubicBezTo>
                  <a:cubicBezTo>
                    <a:pt x="31" y="14"/>
                    <a:pt x="31" y="12"/>
                    <a:pt x="30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6"/>
                    <a:pt x="23" y="2"/>
                    <a:pt x="17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18" y="0"/>
                    <a:pt x="16" y="1"/>
                    <a:pt x="15" y="1"/>
                  </a:cubicBezTo>
                  <a:cubicBezTo>
                    <a:pt x="15" y="1"/>
                    <a:pt x="13" y="0"/>
                    <a:pt x="12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1" y="1"/>
                    <a:pt x="9" y="2"/>
                  </a:cubicBezTo>
                  <a:cubicBezTo>
                    <a:pt x="9" y="2"/>
                    <a:pt x="10" y="2"/>
                    <a:pt x="12" y="2"/>
                  </a:cubicBezTo>
                  <a:cubicBezTo>
                    <a:pt x="7" y="3"/>
                    <a:pt x="3" y="8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4"/>
                    <a:pt x="0" y="16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7075569" y="4986403"/>
              <a:ext cx="189473" cy="261009"/>
            </a:xfrm>
            <a:custGeom>
              <a:avLst/>
              <a:gdLst>
                <a:gd name="T0" fmla="*/ 81 w 83"/>
                <a:gd name="T1" fmla="*/ 14 h 114"/>
                <a:gd name="T2" fmla="*/ 74 w 83"/>
                <a:gd name="T3" fmla="*/ 14 h 114"/>
                <a:gd name="T4" fmla="*/ 67 w 83"/>
                <a:gd name="T5" fmla="*/ 22 h 114"/>
                <a:gd name="T6" fmla="*/ 63 w 83"/>
                <a:gd name="T7" fmla="*/ 11 h 114"/>
                <a:gd name="T8" fmla="*/ 61 w 83"/>
                <a:gd name="T9" fmla="*/ 5 h 114"/>
                <a:gd name="T10" fmla="*/ 58 w 83"/>
                <a:gd name="T11" fmla="*/ 2 h 114"/>
                <a:gd name="T12" fmla="*/ 58 w 83"/>
                <a:gd name="T13" fmla="*/ 2 h 114"/>
                <a:gd name="T14" fmla="*/ 51 w 83"/>
                <a:gd name="T15" fmla="*/ 0 h 114"/>
                <a:gd name="T16" fmla="*/ 47 w 83"/>
                <a:gd name="T17" fmla="*/ 0 h 114"/>
                <a:gd name="T18" fmla="*/ 47 w 83"/>
                <a:gd name="T19" fmla="*/ 5 h 114"/>
                <a:gd name="T20" fmla="*/ 44 w 83"/>
                <a:gd name="T21" fmla="*/ 17 h 114"/>
                <a:gd name="T22" fmla="*/ 42 w 83"/>
                <a:gd name="T23" fmla="*/ 7 h 114"/>
                <a:gd name="T24" fmla="*/ 41 w 83"/>
                <a:gd name="T25" fmla="*/ 6 h 114"/>
                <a:gd name="T26" fmla="*/ 42 w 83"/>
                <a:gd name="T27" fmla="*/ 6 h 114"/>
                <a:gd name="T28" fmla="*/ 44 w 83"/>
                <a:gd name="T29" fmla="*/ 1 h 114"/>
                <a:gd name="T30" fmla="*/ 43 w 83"/>
                <a:gd name="T31" fmla="*/ 0 h 114"/>
                <a:gd name="T32" fmla="*/ 34 w 83"/>
                <a:gd name="T33" fmla="*/ 0 h 114"/>
                <a:gd name="T34" fmla="*/ 34 w 83"/>
                <a:gd name="T35" fmla="*/ 1 h 114"/>
                <a:gd name="T36" fmla="*/ 36 w 83"/>
                <a:gd name="T37" fmla="*/ 6 h 114"/>
                <a:gd name="T38" fmla="*/ 36 w 83"/>
                <a:gd name="T39" fmla="*/ 6 h 114"/>
                <a:gd name="T40" fmla="*/ 36 w 83"/>
                <a:gd name="T41" fmla="*/ 7 h 114"/>
                <a:gd name="T42" fmla="*/ 34 w 83"/>
                <a:gd name="T43" fmla="*/ 17 h 114"/>
                <a:gd name="T44" fmla="*/ 30 w 83"/>
                <a:gd name="T45" fmla="*/ 5 h 114"/>
                <a:gd name="T46" fmla="*/ 30 w 83"/>
                <a:gd name="T47" fmla="*/ 0 h 114"/>
                <a:gd name="T48" fmla="*/ 27 w 83"/>
                <a:gd name="T49" fmla="*/ 0 h 114"/>
                <a:gd name="T50" fmla="*/ 19 w 83"/>
                <a:gd name="T51" fmla="*/ 2 h 114"/>
                <a:gd name="T52" fmla="*/ 19 w 83"/>
                <a:gd name="T53" fmla="*/ 2 h 114"/>
                <a:gd name="T54" fmla="*/ 17 w 83"/>
                <a:gd name="T55" fmla="*/ 5 h 114"/>
                <a:gd name="T56" fmla="*/ 15 w 83"/>
                <a:gd name="T57" fmla="*/ 11 h 114"/>
                <a:gd name="T58" fmla="*/ 1 w 83"/>
                <a:gd name="T59" fmla="*/ 46 h 114"/>
                <a:gd name="T60" fmla="*/ 5 w 83"/>
                <a:gd name="T61" fmla="*/ 53 h 114"/>
                <a:gd name="T62" fmla="*/ 13 w 83"/>
                <a:gd name="T63" fmla="*/ 50 h 114"/>
                <a:gd name="T64" fmla="*/ 22 w 83"/>
                <a:gd name="T65" fmla="*/ 28 h 114"/>
                <a:gd name="T66" fmla="*/ 22 w 83"/>
                <a:gd name="T67" fmla="*/ 41 h 114"/>
                <a:gd name="T68" fmla="*/ 22 w 83"/>
                <a:gd name="T69" fmla="*/ 41 h 114"/>
                <a:gd name="T70" fmla="*/ 22 w 83"/>
                <a:gd name="T71" fmla="*/ 41 h 114"/>
                <a:gd name="T72" fmla="*/ 22 w 83"/>
                <a:gd name="T73" fmla="*/ 105 h 114"/>
                <a:gd name="T74" fmla="*/ 29 w 83"/>
                <a:gd name="T75" fmla="*/ 114 h 114"/>
                <a:gd name="T76" fmla="*/ 37 w 83"/>
                <a:gd name="T77" fmla="*/ 105 h 114"/>
                <a:gd name="T78" fmla="*/ 37 w 83"/>
                <a:gd name="T79" fmla="*/ 54 h 114"/>
                <a:gd name="T80" fmla="*/ 40 w 83"/>
                <a:gd name="T81" fmla="*/ 54 h 114"/>
                <a:gd name="T82" fmla="*/ 40 w 83"/>
                <a:gd name="T83" fmla="*/ 105 h 114"/>
                <a:gd name="T84" fmla="*/ 48 w 83"/>
                <a:gd name="T85" fmla="*/ 114 h 114"/>
                <a:gd name="T86" fmla="*/ 55 w 83"/>
                <a:gd name="T87" fmla="*/ 105 h 114"/>
                <a:gd name="T88" fmla="*/ 55 w 83"/>
                <a:gd name="T89" fmla="*/ 41 h 114"/>
                <a:gd name="T90" fmla="*/ 55 w 83"/>
                <a:gd name="T91" fmla="*/ 41 h 114"/>
                <a:gd name="T92" fmla="*/ 55 w 83"/>
                <a:gd name="T93" fmla="*/ 41 h 114"/>
                <a:gd name="T94" fmla="*/ 55 w 83"/>
                <a:gd name="T95" fmla="*/ 27 h 114"/>
                <a:gd name="T96" fmla="*/ 58 w 83"/>
                <a:gd name="T97" fmla="*/ 34 h 114"/>
                <a:gd name="T98" fmla="*/ 60 w 83"/>
                <a:gd name="T99" fmla="*/ 37 h 114"/>
                <a:gd name="T100" fmla="*/ 67 w 83"/>
                <a:gd name="T101" fmla="*/ 37 h 114"/>
                <a:gd name="T102" fmla="*/ 71 w 83"/>
                <a:gd name="T103" fmla="*/ 33 h 114"/>
                <a:gd name="T104" fmla="*/ 81 w 83"/>
                <a:gd name="T105" fmla="*/ 21 h 114"/>
                <a:gd name="T106" fmla="*/ 81 w 83"/>
                <a:gd name="T107" fmla="*/ 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3" h="114">
                  <a:moveTo>
                    <a:pt x="81" y="14"/>
                  </a:moveTo>
                  <a:cubicBezTo>
                    <a:pt x="79" y="12"/>
                    <a:pt x="75" y="12"/>
                    <a:pt x="74" y="1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4"/>
                    <a:pt x="59" y="3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6" y="1"/>
                    <a:pt x="53" y="0"/>
                    <a:pt x="5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2"/>
                    <a:pt x="47" y="3"/>
                    <a:pt x="47" y="5"/>
                  </a:cubicBezTo>
                  <a:cubicBezTo>
                    <a:pt x="47" y="10"/>
                    <a:pt x="46" y="15"/>
                    <a:pt x="44" y="1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2" y="15"/>
                    <a:pt x="30" y="10"/>
                    <a:pt x="30" y="5"/>
                  </a:cubicBezTo>
                  <a:cubicBezTo>
                    <a:pt x="30" y="3"/>
                    <a:pt x="30" y="2"/>
                    <a:pt x="3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1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7" y="4"/>
                    <a:pt x="17" y="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9"/>
                    <a:pt x="2" y="52"/>
                    <a:pt x="5" y="53"/>
                  </a:cubicBezTo>
                  <a:cubicBezTo>
                    <a:pt x="9" y="54"/>
                    <a:pt x="12" y="53"/>
                    <a:pt x="13" y="50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2" y="110"/>
                    <a:pt x="25" y="114"/>
                    <a:pt x="29" y="114"/>
                  </a:cubicBezTo>
                  <a:cubicBezTo>
                    <a:pt x="33" y="114"/>
                    <a:pt x="37" y="110"/>
                    <a:pt x="37" y="105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10"/>
                    <a:pt x="44" y="114"/>
                    <a:pt x="48" y="114"/>
                  </a:cubicBezTo>
                  <a:cubicBezTo>
                    <a:pt x="52" y="114"/>
                    <a:pt x="55" y="110"/>
                    <a:pt x="55" y="105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6"/>
                    <a:pt x="59" y="36"/>
                    <a:pt x="60" y="37"/>
                  </a:cubicBezTo>
                  <a:cubicBezTo>
                    <a:pt x="62" y="40"/>
                    <a:pt x="65" y="39"/>
                    <a:pt x="67" y="37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19"/>
                    <a:pt x="83" y="16"/>
                    <a:pt x="81" y="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821656" y="4661591"/>
              <a:ext cx="342212" cy="180774"/>
            </a:xfrm>
            <a:custGeom>
              <a:avLst/>
              <a:gdLst>
                <a:gd name="T0" fmla="*/ 128 w 150"/>
                <a:gd name="T1" fmla="*/ 37 h 79"/>
                <a:gd name="T2" fmla="*/ 131 w 150"/>
                <a:gd name="T3" fmla="*/ 29 h 79"/>
                <a:gd name="T4" fmla="*/ 116 w 150"/>
                <a:gd name="T5" fmla="*/ 14 h 79"/>
                <a:gd name="T6" fmla="*/ 105 w 150"/>
                <a:gd name="T7" fmla="*/ 19 h 79"/>
                <a:gd name="T8" fmla="*/ 75 w 150"/>
                <a:gd name="T9" fmla="*/ 0 h 79"/>
                <a:gd name="T10" fmla="*/ 43 w 150"/>
                <a:gd name="T11" fmla="*/ 21 h 79"/>
                <a:gd name="T12" fmla="*/ 39 w 150"/>
                <a:gd name="T13" fmla="*/ 21 h 79"/>
                <a:gd name="T14" fmla="*/ 12 w 150"/>
                <a:gd name="T15" fmla="*/ 46 h 79"/>
                <a:gd name="T16" fmla="*/ 12 w 150"/>
                <a:gd name="T17" fmla="*/ 49 h 79"/>
                <a:gd name="T18" fmla="*/ 0 w 150"/>
                <a:gd name="T19" fmla="*/ 65 h 79"/>
                <a:gd name="T20" fmla="*/ 8 w 150"/>
                <a:gd name="T21" fmla="*/ 78 h 79"/>
                <a:gd name="T22" fmla="*/ 142 w 150"/>
                <a:gd name="T23" fmla="*/ 79 h 79"/>
                <a:gd name="T24" fmla="*/ 150 w 150"/>
                <a:gd name="T25" fmla="*/ 61 h 79"/>
                <a:gd name="T26" fmla="*/ 128 w 150"/>
                <a:gd name="T27" fmla="*/ 3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0" h="79">
                  <a:moveTo>
                    <a:pt x="128" y="37"/>
                  </a:moveTo>
                  <a:cubicBezTo>
                    <a:pt x="130" y="35"/>
                    <a:pt x="131" y="32"/>
                    <a:pt x="131" y="29"/>
                  </a:cubicBezTo>
                  <a:cubicBezTo>
                    <a:pt x="131" y="21"/>
                    <a:pt x="124" y="14"/>
                    <a:pt x="116" y="14"/>
                  </a:cubicBezTo>
                  <a:cubicBezTo>
                    <a:pt x="111" y="14"/>
                    <a:pt x="107" y="16"/>
                    <a:pt x="105" y="19"/>
                  </a:cubicBezTo>
                  <a:cubicBezTo>
                    <a:pt x="100" y="8"/>
                    <a:pt x="88" y="0"/>
                    <a:pt x="75" y="0"/>
                  </a:cubicBezTo>
                  <a:cubicBezTo>
                    <a:pt x="60" y="0"/>
                    <a:pt x="47" y="9"/>
                    <a:pt x="43" y="21"/>
                  </a:cubicBezTo>
                  <a:cubicBezTo>
                    <a:pt x="42" y="21"/>
                    <a:pt x="40" y="21"/>
                    <a:pt x="39" y="21"/>
                  </a:cubicBezTo>
                  <a:cubicBezTo>
                    <a:pt x="24" y="21"/>
                    <a:pt x="12" y="32"/>
                    <a:pt x="12" y="46"/>
                  </a:cubicBezTo>
                  <a:cubicBezTo>
                    <a:pt x="12" y="47"/>
                    <a:pt x="12" y="48"/>
                    <a:pt x="12" y="49"/>
                  </a:cubicBezTo>
                  <a:cubicBezTo>
                    <a:pt x="5" y="51"/>
                    <a:pt x="0" y="57"/>
                    <a:pt x="0" y="65"/>
                  </a:cubicBezTo>
                  <a:cubicBezTo>
                    <a:pt x="0" y="70"/>
                    <a:pt x="3" y="75"/>
                    <a:pt x="8" y="78"/>
                  </a:cubicBezTo>
                  <a:cubicBezTo>
                    <a:pt x="142" y="79"/>
                    <a:pt x="142" y="79"/>
                    <a:pt x="142" y="79"/>
                  </a:cubicBezTo>
                  <a:cubicBezTo>
                    <a:pt x="147" y="74"/>
                    <a:pt x="150" y="68"/>
                    <a:pt x="150" y="61"/>
                  </a:cubicBezTo>
                  <a:cubicBezTo>
                    <a:pt x="150" y="49"/>
                    <a:pt x="141" y="39"/>
                    <a:pt x="128" y="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7685557" y="2616054"/>
              <a:ext cx="185607" cy="172073"/>
            </a:xfrm>
            <a:custGeom>
              <a:avLst/>
              <a:gdLst>
                <a:gd name="T0" fmla="*/ 70 w 81"/>
                <a:gd name="T1" fmla="*/ 52 h 75"/>
                <a:gd name="T2" fmla="*/ 81 w 81"/>
                <a:gd name="T3" fmla="*/ 31 h 75"/>
                <a:gd name="T4" fmla="*/ 70 w 81"/>
                <a:gd name="T5" fmla="*/ 9 h 75"/>
                <a:gd name="T6" fmla="*/ 41 w 81"/>
                <a:gd name="T7" fmla="*/ 0 h 75"/>
                <a:gd name="T8" fmla="*/ 13 w 81"/>
                <a:gd name="T9" fmla="*/ 9 h 75"/>
                <a:gd name="T10" fmla="*/ 1 w 81"/>
                <a:gd name="T11" fmla="*/ 31 h 75"/>
                <a:gd name="T12" fmla="*/ 12 w 81"/>
                <a:gd name="T13" fmla="*/ 52 h 75"/>
                <a:gd name="T14" fmla="*/ 12 w 81"/>
                <a:gd name="T15" fmla="*/ 54 h 75"/>
                <a:gd name="T16" fmla="*/ 9 w 81"/>
                <a:gd name="T17" fmla="*/ 64 h 75"/>
                <a:gd name="T18" fmla="*/ 0 w 81"/>
                <a:gd name="T19" fmla="*/ 69 h 75"/>
                <a:gd name="T20" fmla="*/ 7 w 81"/>
                <a:gd name="T21" fmla="*/ 75 h 75"/>
                <a:gd name="T22" fmla="*/ 20 w 81"/>
                <a:gd name="T23" fmla="*/ 70 h 75"/>
                <a:gd name="T24" fmla="*/ 26 w 81"/>
                <a:gd name="T25" fmla="*/ 59 h 75"/>
                <a:gd name="T26" fmla="*/ 41 w 81"/>
                <a:gd name="T27" fmla="*/ 61 h 75"/>
                <a:gd name="T28" fmla="*/ 70 w 81"/>
                <a:gd name="T29" fmla="*/ 5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75">
                  <a:moveTo>
                    <a:pt x="70" y="52"/>
                  </a:moveTo>
                  <a:cubicBezTo>
                    <a:pt x="78" y="46"/>
                    <a:pt x="81" y="39"/>
                    <a:pt x="81" y="31"/>
                  </a:cubicBezTo>
                  <a:cubicBezTo>
                    <a:pt x="81" y="22"/>
                    <a:pt x="78" y="15"/>
                    <a:pt x="70" y="9"/>
                  </a:cubicBezTo>
                  <a:cubicBezTo>
                    <a:pt x="62" y="3"/>
                    <a:pt x="52" y="0"/>
                    <a:pt x="41" y="0"/>
                  </a:cubicBezTo>
                  <a:cubicBezTo>
                    <a:pt x="30" y="0"/>
                    <a:pt x="21" y="3"/>
                    <a:pt x="13" y="9"/>
                  </a:cubicBezTo>
                  <a:cubicBezTo>
                    <a:pt x="5" y="15"/>
                    <a:pt x="1" y="22"/>
                    <a:pt x="1" y="31"/>
                  </a:cubicBezTo>
                  <a:cubicBezTo>
                    <a:pt x="1" y="39"/>
                    <a:pt x="5" y="46"/>
                    <a:pt x="12" y="52"/>
                  </a:cubicBezTo>
                  <a:cubicBezTo>
                    <a:pt x="12" y="52"/>
                    <a:pt x="12" y="53"/>
                    <a:pt x="12" y="54"/>
                  </a:cubicBezTo>
                  <a:cubicBezTo>
                    <a:pt x="12" y="58"/>
                    <a:pt x="11" y="62"/>
                    <a:pt x="9" y="64"/>
                  </a:cubicBezTo>
                  <a:cubicBezTo>
                    <a:pt x="6" y="67"/>
                    <a:pt x="3" y="69"/>
                    <a:pt x="0" y="69"/>
                  </a:cubicBezTo>
                  <a:cubicBezTo>
                    <a:pt x="2" y="73"/>
                    <a:pt x="4" y="75"/>
                    <a:pt x="7" y="75"/>
                  </a:cubicBezTo>
                  <a:cubicBezTo>
                    <a:pt x="12" y="75"/>
                    <a:pt x="17" y="73"/>
                    <a:pt x="20" y="70"/>
                  </a:cubicBezTo>
                  <a:cubicBezTo>
                    <a:pt x="24" y="67"/>
                    <a:pt x="26" y="64"/>
                    <a:pt x="26" y="59"/>
                  </a:cubicBezTo>
                  <a:cubicBezTo>
                    <a:pt x="31" y="61"/>
                    <a:pt x="36" y="61"/>
                    <a:pt x="41" y="61"/>
                  </a:cubicBezTo>
                  <a:cubicBezTo>
                    <a:pt x="52" y="61"/>
                    <a:pt x="62" y="58"/>
                    <a:pt x="70" y="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7774493" y="2712724"/>
              <a:ext cx="128571" cy="112137"/>
            </a:xfrm>
            <a:custGeom>
              <a:avLst/>
              <a:gdLst>
                <a:gd name="T0" fmla="*/ 50 w 56"/>
                <a:gd name="T1" fmla="*/ 42 h 49"/>
                <a:gd name="T2" fmla="*/ 47 w 56"/>
                <a:gd name="T3" fmla="*/ 35 h 49"/>
                <a:gd name="T4" fmla="*/ 47 w 56"/>
                <a:gd name="T5" fmla="*/ 33 h 49"/>
                <a:gd name="T6" fmla="*/ 55 w 56"/>
                <a:gd name="T7" fmla="*/ 19 h 49"/>
                <a:gd name="T8" fmla="*/ 47 w 56"/>
                <a:gd name="T9" fmla="*/ 4 h 49"/>
                <a:gd name="T10" fmla="*/ 41 w 56"/>
                <a:gd name="T11" fmla="*/ 0 h 49"/>
                <a:gd name="T12" fmla="*/ 40 w 56"/>
                <a:gd name="T13" fmla="*/ 1 h 49"/>
                <a:gd name="T14" fmla="*/ 31 w 56"/>
                <a:gd name="T15" fmla="*/ 11 h 49"/>
                <a:gd name="T16" fmla="*/ 18 w 56"/>
                <a:gd name="T17" fmla="*/ 18 h 49"/>
                <a:gd name="T18" fmla="*/ 2 w 56"/>
                <a:gd name="T19" fmla="*/ 20 h 49"/>
                <a:gd name="T20" fmla="*/ 0 w 56"/>
                <a:gd name="T21" fmla="*/ 20 h 49"/>
                <a:gd name="T22" fmla="*/ 8 w 56"/>
                <a:gd name="T23" fmla="*/ 34 h 49"/>
                <a:gd name="T24" fmla="*/ 27 w 56"/>
                <a:gd name="T25" fmla="*/ 40 h 49"/>
                <a:gd name="T26" fmla="*/ 38 w 56"/>
                <a:gd name="T27" fmla="*/ 38 h 49"/>
                <a:gd name="T28" fmla="*/ 42 w 56"/>
                <a:gd name="T29" fmla="*/ 46 h 49"/>
                <a:gd name="T30" fmla="*/ 51 w 56"/>
                <a:gd name="T31" fmla="*/ 49 h 49"/>
                <a:gd name="T32" fmla="*/ 56 w 56"/>
                <a:gd name="T33" fmla="*/ 45 h 49"/>
                <a:gd name="T34" fmla="*/ 50 w 56"/>
                <a:gd name="T35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9">
                  <a:moveTo>
                    <a:pt x="50" y="42"/>
                  </a:moveTo>
                  <a:cubicBezTo>
                    <a:pt x="48" y="40"/>
                    <a:pt x="47" y="37"/>
                    <a:pt x="47" y="35"/>
                  </a:cubicBezTo>
                  <a:cubicBezTo>
                    <a:pt x="47" y="34"/>
                    <a:pt x="47" y="34"/>
                    <a:pt x="47" y="33"/>
                  </a:cubicBezTo>
                  <a:cubicBezTo>
                    <a:pt x="52" y="29"/>
                    <a:pt x="55" y="24"/>
                    <a:pt x="55" y="19"/>
                  </a:cubicBezTo>
                  <a:cubicBezTo>
                    <a:pt x="55" y="13"/>
                    <a:pt x="52" y="8"/>
                    <a:pt x="47" y="4"/>
                  </a:cubicBezTo>
                  <a:cubicBezTo>
                    <a:pt x="45" y="2"/>
                    <a:pt x="43" y="1"/>
                    <a:pt x="41" y="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5"/>
                    <a:pt x="35" y="8"/>
                    <a:pt x="31" y="11"/>
                  </a:cubicBezTo>
                  <a:cubicBezTo>
                    <a:pt x="27" y="14"/>
                    <a:pt x="23" y="17"/>
                    <a:pt x="18" y="18"/>
                  </a:cubicBezTo>
                  <a:cubicBezTo>
                    <a:pt x="13" y="20"/>
                    <a:pt x="8" y="20"/>
                    <a:pt x="2" y="20"/>
                  </a:cubicBezTo>
                  <a:cubicBezTo>
                    <a:pt x="1" y="20"/>
                    <a:pt x="1" y="20"/>
                    <a:pt x="0" y="20"/>
                  </a:cubicBezTo>
                  <a:cubicBezTo>
                    <a:pt x="0" y="25"/>
                    <a:pt x="3" y="30"/>
                    <a:pt x="8" y="34"/>
                  </a:cubicBezTo>
                  <a:cubicBezTo>
                    <a:pt x="13" y="38"/>
                    <a:pt x="20" y="40"/>
                    <a:pt x="27" y="40"/>
                  </a:cubicBezTo>
                  <a:cubicBezTo>
                    <a:pt x="31" y="40"/>
                    <a:pt x="35" y="39"/>
                    <a:pt x="38" y="38"/>
                  </a:cubicBezTo>
                  <a:cubicBezTo>
                    <a:pt x="38" y="41"/>
                    <a:pt x="40" y="44"/>
                    <a:pt x="42" y="46"/>
                  </a:cubicBezTo>
                  <a:cubicBezTo>
                    <a:pt x="45" y="48"/>
                    <a:pt x="47" y="49"/>
                    <a:pt x="51" y="49"/>
                  </a:cubicBezTo>
                  <a:cubicBezTo>
                    <a:pt x="53" y="49"/>
                    <a:pt x="55" y="48"/>
                    <a:pt x="56" y="45"/>
                  </a:cubicBezTo>
                  <a:cubicBezTo>
                    <a:pt x="54" y="45"/>
                    <a:pt x="52" y="44"/>
                    <a:pt x="50" y="4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7777393" y="2570619"/>
              <a:ext cx="180774" cy="169173"/>
            </a:xfrm>
            <a:custGeom>
              <a:avLst/>
              <a:gdLst>
                <a:gd name="T0" fmla="*/ 70 w 79"/>
                <a:gd name="T1" fmla="*/ 64 h 74"/>
                <a:gd name="T2" fmla="*/ 66 w 79"/>
                <a:gd name="T3" fmla="*/ 54 h 74"/>
                <a:gd name="T4" fmla="*/ 66 w 79"/>
                <a:gd name="T5" fmla="*/ 52 h 74"/>
                <a:gd name="T6" fmla="*/ 77 w 79"/>
                <a:gd name="T7" fmla="*/ 31 h 74"/>
                <a:gd name="T8" fmla="*/ 65 w 79"/>
                <a:gd name="T9" fmla="*/ 9 h 74"/>
                <a:gd name="T10" fmla="*/ 37 w 79"/>
                <a:gd name="T11" fmla="*/ 0 h 74"/>
                <a:gd name="T12" fmla="*/ 9 w 79"/>
                <a:gd name="T13" fmla="*/ 9 h 74"/>
                <a:gd name="T14" fmla="*/ 0 w 79"/>
                <a:gd name="T15" fmla="*/ 20 h 74"/>
                <a:gd name="T16" fmla="*/ 1 w 79"/>
                <a:gd name="T17" fmla="*/ 19 h 74"/>
                <a:gd name="T18" fmla="*/ 17 w 79"/>
                <a:gd name="T19" fmla="*/ 22 h 74"/>
                <a:gd name="T20" fmla="*/ 30 w 79"/>
                <a:gd name="T21" fmla="*/ 29 h 74"/>
                <a:gd name="T22" fmla="*/ 39 w 79"/>
                <a:gd name="T23" fmla="*/ 39 h 74"/>
                <a:gd name="T24" fmla="*/ 42 w 79"/>
                <a:gd name="T25" fmla="*/ 51 h 74"/>
                <a:gd name="T26" fmla="*/ 40 w 79"/>
                <a:gd name="T27" fmla="*/ 61 h 74"/>
                <a:gd name="T28" fmla="*/ 52 w 79"/>
                <a:gd name="T29" fmla="*/ 59 h 74"/>
                <a:gd name="T30" fmla="*/ 58 w 79"/>
                <a:gd name="T31" fmla="*/ 70 h 74"/>
                <a:gd name="T32" fmla="*/ 71 w 79"/>
                <a:gd name="T33" fmla="*/ 74 h 74"/>
                <a:gd name="T34" fmla="*/ 79 w 79"/>
                <a:gd name="T35" fmla="*/ 69 h 74"/>
                <a:gd name="T36" fmla="*/ 70 w 79"/>
                <a:gd name="T37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74">
                  <a:moveTo>
                    <a:pt x="70" y="64"/>
                  </a:moveTo>
                  <a:cubicBezTo>
                    <a:pt x="67" y="61"/>
                    <a:pt x="66" y="58"/>
                    <a:pt x="66" y="54"/>
                  </a:cubicBezTo>
                  <a:cubicBezTo>
                    <a:pt x="66" y="53"/>
                    <a:pt x="66" y="52"/>
                    <a:pt x="66" y="52"/>
                  </a:cubicBezTo>
                  <a:cubicBezTo>
                    <a:pt x="73" y="46"/>
                    <a:pt x="77" y="39"/>
                    <a:pt x="77" y="31"/>
                  </a:cubicBezTo>
                  <a:cubicBezTo>
                    <a:pt x="77" y="22"/>
                    <a:pt x="73" y="15"/>
                    <a:pt x="65" y="9"/>
                  </a:cubicBezTo>
                  <a:cubicBezTo>
                    <a:pt x="57" y="3"/>
                    <a:pt x="48" y="0"/>
                    <a:pt x="37" y="0"/>
                  </a:cubicBezTo>
                  <a:cubicBezTo>
                    <a:pt x="26" y="0"/>
                    <a:pt x="16" y="3"/>
                    <a:pt x="9" y="9"/>
                  </a:cubicBezTo>
                  <a:cubicBezTo>
                    <a:pt x="5" y="12"/>
                    <a:pt x="2" y="16"/>
                    <a:pt x="0" y="20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7" y="19"/>
                    <a:pt x="12" y="20"/>
                    <a:pt x="17" y="22"/>
                  </a:cubicBezTo>
                  <a:cubicBezTo>
                    <a:pt x="22" y="23"/>
                    <a:pt x="26" y="26"/>
                    <a:pt x="30" y="29"/>
                  </a:cubicBezTo>
                  <a:cubicBezTo>
                    <a:pt x="34" y="32"/>
                    <a:pt x="37" y="35"/>
                    <a:pt x="39" y="39"/>
                  </a:cubicBezTo>
                  <a:cubicBezTo>
                    <a:pt x="41" y="42"/>
                    <a:pt x="42" y="47"/>
                    <a:pt x="42" y="51"/>
                  </a:cubicBezTo>
                  <a:cubicBezTo>
                    <a:pt x="42" y="54"/>
                    <a:pt x="42" y="58"/>
                    <a:pt x="40" y="61"/>
                  </a:cubicBezTo>
                  <a:cubicBezTo>
                    <a:pt x="44" y="61"/>
                    <a:pt x="48" y="60"/>
                    <a:pt x="52" y="59"/>
                  </a:cubicBezTo>
                  <a:cubicBezTo>
                    <a:pt x="53" y="63"/>
                    <a:pt x="55" y="67"/>
                    <a:pt x="58" y="70"/>
                  </a:cubicBezTo>
                  <a:cubicBezTo>
                    <a:pt x="62" y="73"/>
                    <a:pt x="66" y="74"/>
                    <a:pt x="71" y="74"/>
                  </a:cubicBezTo>
                  <a:cubicBezTo>
                    <a:pt x="74" y="74"/>
                    <a:pt x="77" y="73"/>
                    <a:pt x="79" y="69"/>
                  </a:cubicBezTo>
                  <a:cubicBezTo>
                    <a:pt x="75" y="69"/>
                    <a:pt x="72" y="67"/>
                    <a:pt x="70" y="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7342378" y="4485652"/>
              <a:ext cx="807195" cy="8071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4704253" y="5377916"/>
              <a:ext cx="598388" cy="6012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Oval 31"/>
            <p:cNvSpPr>
              <a:spLocks noChangeArrowheads="1"/>
            </p:cNvSpPr>
            <p:nvPr/>
          </p:nvSpPr>
          <p:spPr bwMode="auto">
            <a:xfrm>
              <a:off x="7555052" y="3136138"/>
              <a:ext cx="403114" cy="40214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Oval 85"/>
            <p:cNvSpPr>
              <a:spLocks noChangeArrowheads="1"/>
            </p:cNvSpPr>
            <p:nvPr/>
          </p:nvSpPr>
          <p:spPr bwMode="auto">
            <a:xfrm>
              <a:off x="5648720" y="1868794"/>
              <a:ext cx="807195" cy="8071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86"/>
            <p:cNvSpPr>
              <a:spLocks/>
            </p:cNvSpPr>
            <p:nvPr/>
          </p:nvSpPr>
          <p:spPr bwMode="auto">
            <a:xfrm>
              <a:off x="5337442" y="2652788"/>
              <a:ext cx="246509" cy="247475"/>
            </a:xfrm>
            <a:custGeom>
              <a:avLst/>
              <a:gdLst>
                <a:gd name="T0" fmla="*/ 54 w 108"/>
                <a:gd name="T1" fmla="*/ 108 h 108"/>
                <a:gd name="T2" fmla="*/ 54 w 108"/>
                <a:gd name="T3" fmla="*/ 108 h 108"/>
                <a:gd name="T4" fmla="*/ 0 w 108"/>
                <a:gd name="T5" fmla="*/ 54 h 108"/>
                <a:gd name="T6" fmla="*/ 54 w 108"/>
                <a:gd name="T7" fmla="*/ 0 h 108"/>
                <a:gd name="T8" fmla="*/ 108 w 108"/>
                <a:gd name="T9" fmla="*/ 54 h 108"/>
                <a:gd name="T10" fmla="*/ 54 w 108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54" y="108"/>
                    <a:pt x="54" y="108"/>
                    <a:pt x="54" y="108"/>
                  </a:cubicBezTo>
                  <a:cubicBezTo>
                    <a:pt x="54" y="78"/>
                    <a:pt x="30" y="54"/>
                    <a:pt x="0" y="54"/>
                  </a:cubicBezTo>
                  <a:cubicBezTo>
                    <a:pt x="30" y="54"/>
                    <a:pt x="54" y="30"/>
                    <a:pt x="54" y="0"/>
                  </a:cubicBezTo>
                  <a:cubicBezTo>
                    <a:pt x="54" y="30"/>
                    <a:pt x="78" y="54"/>
                    <a:pt x="108" y="54"/>
                  </a:cubicBezTo>
                  <a:cubicBezTo>
                    <a:pt x="78" y="54"/>
                    <a:pt x="54" y="78"/>
                    <a:pt x="54" y="1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87"/>
            <p:cNvSpPr>
              <a:spLocks/>
            </p:cNvSpPr>
            <p:nvPr/>
          </p:nvSpPr>
          <p:spPr bwMode="auto">
            <a:xfrm>
              <a:off x="5262040" y="2764926"/>
              <a:ext cx="148872" cy="148872"/>
            </a:xfrm>
            <a:custGeom>
              <a:avLst/>
              <a:gdLst>
                <a:gd name="T0" fmla="*/ 33 w 65"/>
                <a:gd name="T1" fmla="*/ 65 h 65"/>
                <a:gd name="T2" fmla="*/ 33 w 65"/>
                <a:gd name="T3" fmla="*/ 65 h 65"/>
                <a:gd name="T4" fmla="*/ 0 w 65"/>
                <a:gd name="T5" fmla="*/ 32 h 65"/>
                <a:gd name="T6" fmla="*/ 33 w 65"/>
                <a:gd name="T7" fmla="*/ 0 h 65"/>
                <a:gd name="T8" fmla="*/ 65 w 65"/>
                <a:gd name="T9" fmla="*/ 32 h 65"/>
                <a:gd name="T10" fmla="*/ 33 w 65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3" y="65"/>
                    <a:pt x="33" y="65"/>
                    <a:pt x="33" y="65"/>
                  </a:cubicBezTo>
                  <a:cubicBezTo>
                    <a:pt x="33" y="47"/>
                    <a:pt x="18" y="32"/>
                    <a:pt x="0" y="32"/>
                  </a:cubicBezTo>
                  <a:cubicBezTo>
                    <a:pt x="18" y="32"/>
                    <a:pt x="33" y="18"/>
                    <a:pt x="33" y="0"/>
                  </a:cubicBezTo>
                  <a:cubicBezTo>
                    <a:pt x="33" y="18"/>
                    <a:pt x="47" y="32"/>
                    <a:pt x="65" y="32"/>
                  </a:cubicBezTo>
                  <a:cubicBezTo>
                    <a:pt x="47" y="32"/>
                    <a:pt x="33" y="47"/>
                    <a:pt x="33" y="6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8"/>
            <p:cNvSpPr>
              <a:spLocks/>
            </p:cNvSpPr>
            <p:nvPr/>
          </p:nvSpPr>
          <p:spPr bwMode="auto">
            <a:xfrm>
              <a:off x="7052368" y="2957299"/>
              <a:ext cx="249409" cy="249409"/>
            </a:xfrm>
            <a:custGeom>
              <a:avLst/>
              <a:gdLst>
                <a:gd name="T0" fmla="*/ 54 w 109"/>
                <a:gd name="T1" fmla="*/ 109 h 109"/>
                <a:gd name="T2" fmla="*/ 54 w 109"/>
                <a:gd name="T3" fmla="*/ 109 h 109"/>
                <a:gd name="T4" fmla="*/ 0 w 109"/>
                <a:gd name="T5" fmla="*/ 55 h 109"/>
                <a:gd name="T6" fmla="*/ 54 w 109"/>
                <a:gd name="T7" fmla="*/ 0 h 109"/>
                <a:gd name="T8" fmla="*/ 109 w 109"/>
                <a:gd name="T9" fmla="*/ 55 h 109"/>
                <a:gd name="T10" fmla="*/ 54 w 109"/>
                <a:gd name="T1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9">
                  <a:moveTo>
                    <a:pt x="54" y="109"/>
                  </a:moveTo>
                  <a:cubicBezTo>
                    <a:pt x="54" y="109"/>
                    <a:pt x="54" y="109"/>
                    <a:pt x="54" y="109"/>
                  </a:cubicBezTo>
                  <a:cubicBezTo>
                    <a:pt x="54" y="79"/>
                    <a:pt x="30" y="55"/>
                    <a:pt x="0" y="55"/>
                  </a:cubicBezTo>
                  <a:cubicBezTo>
                    <a:pt x="30" y="55"/>
                    <a:pt x="54" y="30"/>
                    <a:pt x="54" y="0"/>
                  </a:cubicBezTo>
                  <a:cubicBezTo>
                    <a:pt x="54" y="30"/>
                    <a:pt x="79" y="55"/>
                    <a:pt x="109" y="55"/>
                  </a:cubicBezTo>
                  <a:cubicBezTo>
                    <a:pt x="79" y="55"/>
                    <a:pt x="54" y="79"/>
                    <a:pt x="54" y="10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89"/>
            <p:cNvSpPr>
              <a:spLocks/>
            </p:cNvSpPr>
            <p:nvPr/>
          </p:nvSpPr>
          <p:spPr bwMode="auto">
            <a:xfrm>
              <a:off x="6976966" y="3069436"/>
              <a:ext cx="150805" cy="148872"/>
            </a:xfrm>
            <a:custGeom>
              <a:avLst/>
              <a:gdLst>
                <a:gd name="T0" fmla="*/ 33 w 66"/>
                <a:gd name="T1" fmla="*/ 65 h 65"/>
                <a:gd name="T2" fmla="*/ 33 w 66"/>
                <a:gd name="T3" fmla="*/ 65 h 65"/>
                <a:gd name="T4" fmla="*/ 0 w 66"/>
                <a:gd name="T5" fmla="*/ 33 h 65"/>
                <a:gd name="T6" fmla="*/ 33 w 66"/>
                <a:gd name="T7" fmla="*/ 0 h 65"/>
                <a:gd name="T8" fmla="*/ 66 w 66"/>
                <a:gd name="T9" fmla="*/ 33 h 65"/>
                <a:gd name="T10" fmla="*/ 33 w 66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65">
                  <a:moveTo>
                    <a:pt x="33" y="65"/>
                  </a:moveTo>
                  <a:cubicBezTo>
                    <a:pt x="33" y="65"/>
                    <a:pt x="33" y="65"/>
                    <a:pt x="33" y="65"/>
                  </a:cubicBezTo>
                  <a:cubicBezTo>
                    <a:pt x="33" y="47"/>
                    <a:pt x="18" y="33"/>
                    <a:pt x="0" y="33"/>
                  </a:cubicBezTo>
                  <a:cubicBezTo>
                    <a:pt x="18" y="33"/>
                    <a:pt x="33" y="18"/>
                    <a:pt x="33" y="0"/>
                  </a:cubicBezTo>
                  <a:cubicBezTo>
                    <a:pt x="33" y="18"/>
                    <a:pt x="48" y="33"/>
                    <a:pt x="66" y="33"/>
                  </a:cubicBezTo>
                  <a:cubicBezTo>
                    <a:pt x="48" y="33"/>
                    <a:pt x="33" y="47"/>
                    <a:pt x="33" y="6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90"/>
            <p:cNvSpPr>
              <a:spLocks/>
            </p:cNvSpPr>
            <p:nvPr/>
          </p:nvSpPr>
          <p:spPr bwMode="auto">
            <a:xfrm>
              <a:off x="5360643" y="5066639"/>
              <a:ext cx="248442" cy="249409"/>
            </a:xfrm>
            <a:custGeom>
              <a:avLst/>
              <a:gdLst>
                <a:gd name="T0" fmla="*/ 54 w 109"/>
                <a:gd name="T1" fmla="*/ 109 h 109"/>
                <a:gd name="T2" fmla="*/ 54 w 109"/>
                <a:gd name="T3" fmla="*/ 109 h 109"/>
                <a:gd name="T4" fmla="*/ 0 w 109"/>
                <a:gd name="T5" fmla="*/ 55 h 109"/>
                <a:gd name="T6" fmla="*/ 54 w 109"/>
                <a:gd name="T7" fmla="*/ 0 h 109"/>
                <a:gd name="T8" fmla="*/ 109 w 109"/>
                <a:gd name="T9" fmla="*/ 55 h 109"/>
                <a:gd name="T10" fmla="*/ 54 w 109"/>
                <a:gd name="T1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9">
                  <a:moveTo>
                    <a:pt x="54" y="109"/>
                  </a:moveTo>
                  <a:cubicBezTo>
                    <a:pt x="54" y="109"/>
                    <a:pt x="54" y="109"/>
                    <a:pt x="54" y="109"/>
                  </a:cubicBezTo>
                  <a:cubicBezTo>
                    <a:pt x="54" y="79"/>
                    <a:pt x="30" y="55"/>
                    <a:pt x="0" y="55"/>
                  </a:cubicBezTo>
                  <a:cubicBezTo>
                    <a:pt x="30" y="55"/>
                    <a:pt x="54" y="30"/>
                    <a:pt x="54" y="0"/>
                  </a:cubicBezTo>
                  <a:cubicBezTo>
                    <a:pt x="54" y="30"/>
                    <a:pt x="79" y="55"/>
                    <a:pt x="109" y="55"/>
                  </a:cubicBezTo>
                  <a:cubicBezTo>
                    <a:pt x="79" y="55"/>
                    <a:pt x="54" y="79"/>
                    <a:pt x="54" y="10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91"/>
            <p:cNvSpPr>
              <a:spLocks/>
            </p:cNvSpPr>
            <p:nvPr/>
          </p:nvSpPr>
          <p:spPr bwMode="auto">
            <a:xfrm>
              <a:off x="5285240" y="5178776"/>
              <a:ext cx="150805" cy="148872"/>
            </a:xfrm>
            <a:custGeom>
              <a:avLst/>
              <a:gdLst>
                <a:gd name="T0" fmla="*/ 33 w 66"/>
                <a:gd name="T1" fmla="*/ 65 h 65"/>
                <a:gd name="T2" fmla="*/ 33 w 66"/>
                <a:gd name="T3" fmla="*/ 65 h 65"/>
                <a:gd name="T4" fmla="*/ 0 w 66"/>
                <a:gd name="T5" fmla="*/ 33 h 65"/>
                <a:gd name="T6" fmla="*/ 33 w 66"/>
                <a:gd name="T7" fmla="*/ 0 h 65"/>
                <a:gd name="T8" fmla="*/ 66 w 66"/>
                <a:gd name="T9" fmla="*/ 33 h 65"/>
                <a:gd name="T10" fmla="*/ 33 w 66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65">
                  <a:moveTo>
                    <a:pt x="33" y="65"/>
                  </a:moveTo>
                  <a:cubicBezTo>
                    <a:pt x="33" y="65"/>
                    <a:pt x="33" y="65"/>
                    <a:pt x="33" y="65"/>
                  </a:cubicBezTo>
                  <a:cubicBezTo>
                    <a:pt x="33" y="47"/>
                    <a:pt x="18" y="33"/>
                    <a:pt x="0" y="33"/>
                  </a:cubicBezTo>
                  <a:cubicBezTo>
                    <a:pt x="18" y="33"/>
                    <a:pt x="33" y="18"/>
                    <a:pt x="33" y="0"/>
                  </a:cubicBezTo>
                  <a:cubicBezTo>
                    <a:pt x="33" y="18"/>
                    <a:pt x="48" y="33"/>
                    <a:pt x="66" y="33"/>
                  </a:cubicBezTo>
                  <a:cubicBezTo>
                    <a:pt x="48" y="33"/>
                    <a:pt x="33" y="47"/>
                    <a:pt x="33" y="6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92"/>
            <p:cNvSpPr>
              <a:spLocks/>
            </p:cNvSpPr>
            <p:nvPr/>
          </p:nvSpPr>
          <p:spPr bwMode="auto">
            <a:xfrm>
              <a:off x="6613486" y="5055038"/>
              <a:ext cx="249409" cy="247475"/>
            </a:xfrm>
            <a:custGeom>
              <a:avLst/>
              <a:gdLst>
                <a:gd name="T0" fmla="*/ 55 w 109"/>
                <a:gd name="T1" fmla="*/ 108 h 108"/>
                <a:gd name="T2" fmla="*/ 55 w 109"/>
                <a:gd name="T3" fmla="*/ 108 h 108"/>
                <a:gd name="T4" fmla="*/ 0 w 109"/>
                <a:gd name="T5" fmla="*/ 54 h 108"/>
                <a:gd name="T6" fmla="*/ 55 w 109"/>
                <a:gd name="T7" fmla="*/ 0 h 108"/>
                <a:gd name="T8" fmla="*/ 109 w 109"/>
                <a:gd name="T9" fmla="*/ 54 h 108"/>
                <a:gd name="T10" fmla="*/ 55 w 109"/>
                <a:gd name="T11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8">
                  <a:moveTo>
                    <a:pt x="55" y="108"/>
                  </a:moveTo>
                  <a:cubicBezTo>
                    <a:pt x="55" y="108"/>
                    <a:pt x="55" y="108"/>
                    <a:pt x="55" y="108"/>
                  </a:cubicBezTo>
                  <a:cubicBezTo>
                    <a:pt x="55" y="78"/>
                    <a:pt x="30" y="54"/>
                    <a:pt x="0" y="54"/>
                  </a:cubicBezTo>
                  <a:cubicBezTo>
                    <a:pt x="30" y="54"/>
                    <a:pt x="55" y="30"/>
                    <a:pt x="55" y="0"/>
                  </a:cubicBezTo>
                  <a:cubicBezTo>
                    <a:pt x="55" y="30"/>
                    <a:pt x="79" y="54"/>
                    <a:pt x="109" y="54"/>
                  </a:cubicBezTo>
                  <a:cubicBezTo>
                    <a:pt x="79" y="54"/>
                    <a:pt x="55" y="78"/>
                    <a:pt x="55" y="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93"/>
            <p:cNvSpPr>
              <a:spLocks/>
            </p:cNvSpPr>
            <p:nvPr/>
          </p:nvSpPr>
          <p:spPr bwMode="auto">
            <a:xfrm>
              <a:off x="6540017" y="5167176"/>
              <a:ext cx="148872" cy="148872"/>
            </a:xfrm>
            <a:custGeom>
              <a:avLst/>
              <a:gdLst>
                <a:gd name="T0" fmla="*/ 32 w 65"/>
                <a:gd name="T1" fmla="*/ 65 h 65"/>
                <a:gd name="T2" fmla="*/ 32 w 65"/>
                <a:gd name="T3" fmla="*/ 65 h 65"/>
                <a:gd name="T4" fmla="*/ 0 w 65"/>
                <a:gd name="T5" fmla="*/ 32 h 65"/>
                <a:gd name="T6" fmla="*/ 32 w 65"/>
                <a:gd name="T7" fmla="*/ 0 h 65"/>
                <a:gd name="T8" fmla="*/ 65 w 65"/>
                <a:gd name="T9" fmla="*/ 32 h 65"/>
                <a:gd name="T10" fmla="*/ 32 w 65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5">
                  <a:moveTo>
                    <a:pt x="32" y="65"/>
                  </a:moveTo>
                  <a:cubicBezTo>
                    <a:pt x="32" y="65"/>
                    <a:pt x="32" y="65"/>
                    <a:pt x="32" y="65"/>
                  </a:cubicBezTo>
                  <a:cubicBezTo>
                    <a:pt x="32" y="47"/>
                    <a:pt x="18" y="32"/>
                    <a:pt x="0" y="32"/>
                  </a:cubicBezTo>
                  <a:cubicBezTo>
                    <a:pt x="18" y="32"/>
                    <a:pt x="32" y="17"/>
                    <a:pt x="32" y="0"/>
                  </a:cubicBezTo>
                  <a:cubicBezTo>
                    <a:pt x="32" y="17"/>
                    <a:pt x="47" y="32"/>
                    <a:pt x="65" y="32"/>
                  </a:cubicBezTo>
                  <a:cubicBezTo>
                    <a:pt x="47" y="32"/>
                    <a:pt x="32" y="47"/>
                    <a:pt x="32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168"/>
            <p:cNvSpPr>
              <a:spLocks/>
            </p:cNvSpPr>
            <p:nvPr/>
          </p:nvSpPr>
          <p:spPr bwMode="auto">
            <a:xfrm>
              <a:off x="6885129" y="2186839"/>
              <a:ext cx="55102" cy="54135"/>
            </a:xfrm>
            <a:custGeom>
              <a:avLst/>
              <a:gdLst>
                <a:gd name="T0" fmla="*/ 22 w 24"/>
                <a:gd name="T1" fmla="*/ 24 h 24"/>
                <a:gd name="T2" fmla="*/ 21 w 24"/>
                <a:gd name="T3" fmla="*/ 22 h 24"/>
                <a:gd name="T4" fmla="*/ 2 w 24"/>
                <a:gd name="T5" fmla="*/ 4 h 24"/>
                <a:gd name="T6" fmla="*/ 0 w 24"/>
                <a:gd name="T7" fmla="*/ 2 h 24"/>
                <a:gd name="T8" fmla="*/ 2 w 24"/>
                <a:gd name="T9" fmla="*/ 0 h 24"/>
                <a:gd name="T10" fmla="*/ 24 w 24"/>
                <a:gd name="T11" fmla="*/ 22 h 24"/>
                <a:gd name="T12" fmla="*/ 22 w 24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4">
                  <a:moveTo>
                    <a:pt x="22" y="24"/>
                  </a:moveTo>
                  <a:cubicBezTo>
                    <a:pt x="21" y="24"/>
                    <a:pt x="21" y="23"/>
                    <a:pt x="21" y="22"/>
                  </a:cubicBezTo>
                  <a:cubicBezTo>
                    <a:pt x="21" y="12"/>
                    <a:pt x="1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24" y="10"/>
                    <a:pt x="24" y="22"/>
                  </a:cubicBezTo>
                  <a:cubicBezTo>
                    <a:pt x="24" y="23"/>
                    <a:pt x="23" y="24"/>
                    <a:pt x="22" y="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169"/>
            <p:cNvSpPr>
              <a:spLocks/>
            </p:cNvSpPr>
            <p:nvPr/>
          </p:nvSpPr>
          <p:spPr bwMode="auto">
            <a:xfrm>
              <a:off x="6898663" y="2269008"/>
              <a:ext cx="16434" cy="70570"/>
            </a:xfrm>
            <a:custGeom>
              <a:avLst/>
              <a:gdLst>
                <a:gd name="T0" fmla="*/ 5 w 17"/>
                <a:gd name="T1" fmla="*/ 73 h 73"/>
                <a:gd name="T2" fmla="*/ 0 w 17"/>
                <a:gd name="T3" fmla="*/ 71 h 73"/>
                <a:gd name="T4" fmla="*/ 12 w 17"/>
                <a:gd name="T5" fmla="*/ 0 h 73"/>
                <a:gd name="T6" fmla="*/ 17 w 17"/>
                <a:gd name="T7" fmla="*/ 0 h 73"/>
                <a:gd name="T8" fmla="*/ 5 w 17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3">
                  <a:moveTo>
                    <a:pt x="5" y="73"/>
                  </a:moveTo>
                  <a:lnTo>
                    <a:pt x="0" y="71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5" y="7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70"/>
            <p:cNvSpPr>
              <a:spLocks/>
            </p:cNvSpPr>
            <p:nvPr/>
          </p:nvSpPr>
          <p:spPr bwMode="auto">
            <a:xfrm>
              <a:off x="6862894" y="2269008"/>
              <a:ext cx="18368" cy="70570"/>
            </a:xfrm>
            <a:custGeom>
              <a:avLst/>
              <a:gdLst>
                <a:gd name="T0" fmla="*/ 11 w 19"/>
                <a:gd name="T1" fmla="*/ 73 h 73"/>
                <a:gd name="T2" fmla="*/ 0 w 19"/>
                <a:gd name="T3" fmla="*/ 0 h 73"/>
                <a:gd name="T4" fmla="*/ 7 w 19"/>
                <a:gd name="T5" fmla="*/ 0 h 73"/>
                <a:gd name="T6" fmla="*/ 19 w 19"/>
                <a:gd name="T7" fmla="*/ 71 h 73"/>
                <a:gd name="T8" fmla="*/ 11 w 19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3">
                  <a:moveTo>
                    <a:pt x="11" y="73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9" y="7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1"/>
            <p:cNvSpPr>
              <a:spLocks/>
            </p:cNvSpPr>
            <p:nvPr/>
          </p:nvSpPr>
          <p:spPr bwMode="auto">
            <a:xfrm>
              <a:off x="6866761" y="2269008"/>
              <a:ext cx="46402" cy="8701"/>
            </a:xfrm>
            <a:custGeom>
              <a:avLst/>
              <a:gdLst>
                <a:gd name="T0" fmla="*/ 20 w 20"/>
                <a:gd name="T1" fmla="*/ 4 h 4"/>
                <a:gd name="T2" fmla="*/ 18 w 20"/>
                <a:gd name="T3" fmla="*/ 2 h 4"/>
                <a:gd name="T4" fmla="*/ 17 w 20"/>
                <a:gd name="T5" fmla="*/ 1 h 4"/>
                <a:gd name="T6" fmla="*/ 17 w 20"/>
                <a:gd name="T7" fmla="*/ 2 h 4"/>
                <a:gd name="T8" fmla="*/ 15 w 20"/>
                <a:gd name="T9" fmla="*/ 4 h 4"/>
                <a:gd name="T10" fmla="*/ 13 w 20"/>
                <a:gd name="T11" fmla="*/ 2 h 4"/>
                <a:gd name="T12" fmla="*/ 12 w 20"/>
                <a:gd name="T13" fmla="*/ 1 h 4"/>
                <a:gd name="T14" fmla="*/ 12 w 20"/>
                <a:gd name="T15" fmla="*/ 2 h 4"/>
                <a:gd name="T16" fmla="*/ 10 w 20"/>
                <a:gd name="T17" fmla="*/ 4 h 4"/>
                <a:gd name="T18" fmla="*/ 8 w 20"/>
                <a:gd name="T19" fmla="*/ 2 h 4"/>
                <a:gd name="T20" fmla="*/ 7 w 20"/>
                <a:gd name="T21" fmla="*/ 1 h 4"/>
                <a:gd name="T22" fmla="*/ 7 w 20"/>
                <a:gd name="T23" fmla="*/ 2 h 4"/>
                <a:gd name="T24" fmla="*/ 5 w 20"/>
                <a:gd name="T25" fmla="*/ 4 h 4"/>
                <a:gd name="T26" fmla="*/ 3 w 20"/>
                <a:gd name="T27" fmla="*/ 2 h 4"/>
                <a:gd name="T28" fmla="*/ 3 w 20"/>
                <a:gd name="T29" fmla="*/ 1 h 4"/>
                <a:gd name="T30" fmla="*/ 2 w 20"/>
                <a:gd name="T31" fmla="*/ 2 h 4"/>
                <a:gd name="T32" fmla="*/ 0 w 20"/>
                <a:gd name="T33" fmla="*/ 4 h 4"/>
                <a:gd name="T34" fmla="*/ 0 w 20"/>
                <a:gd name="T35" fmla="*/ 3 h 4"/>
                <a:gd name="T36" fmla="*/ 1 w 20"/>
                <a:gd name="T37" fmla="*/ 2 h 4"/>
                <a:gd name="T38" fmla="*/ 3 w 20"/>
                <a:gd name="T39" fmla="*/ 0 h 4"/>
                <a:gd name="T40" fmla="*/ 4 w 20"/>
                <a:gd name="T41" fmla="*/ 2 h 4"/>
                <a:gd name="T42" fmla="*/ 5 w 20"/>
                <a:gd name="T43" fmla="*/ 3 h 4"/>
                <a:gd name="T44" fmla="*/ 6 w 20"/>
                <a:gd name="T45" fmla="*/ 2 h 4"/>
                <a:gd name="T46" fmla="*/ 7 w 20"/>
                <a:gd name="T47" fmla="*/ 0 h 4"/>
                <a:gd name="T48" fmla="*/ 9 w 20"/>
                <a:gd name="T49" fmla="*/ 2 h 4"/>
                <a:gd name="T50" fmla="*/ 10 w 20"/>
                <a:gd name="T51" fmla="*/ 3 h 4"/>
                <a:gd name="T52" fmla="*/ 11 w 20"/>
                <a:gd name="T53" fmla="*/ 2 h 4"/>
                <a:gd name="T54" fmla="*/ 12 w 20"/>
                <a:gd name="T55" fmla="*/ 0 h 4"/>
                <a:gd name="T56" fmla="*/ 14 w 20"/>
                <a:gd name="T57" fmla="*/ 2 h 4"/>
                <a:gd name="T58" fmla="*/ 15 w 20"/>
                <a:gd name="T59" fmla="*/ 3 h 4"/>
                <a:gd name="T60" fmla="*/ 15 w 20"/>
                <a:gd name="T61" fmla="*/ 2 h 4"/>
                <a:gd name="T62" fmla="*/ 17 w 20"/>
                <a:gd name="T63" fmla="*/ 0 h 4"/>
                <a:gd name="T64" fmla="*/ 19 w 20"/>
                <a:gd name="T65" fmla="*/ 2 h 4"/>
                <a:gd name="T66" fmla="*/ 20 w 20"/>
                <a:gd name="T67" fmla="*/ 3 h 4"/>
                <a:gd name="T68" fmla="*/ 20 w 20"/>
                <a:gd name="T6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" h="4">
                  <a:moveTo>
                    <a:pt x="20" y="4"/>
                  </a:moveTo>
                  <a:cubicBezTo>
                    <a:pt x="19" y="4"/>
                    <a:pt x="18" y="3"/>
                    <a:pt x="18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3"/>
                    <a:pt x="16" y="4"/>
                    <a:pt x="15" y="4"/>
                  </a:cubicBezTo>
                  <a:cubicBezTo>
                    <a:pt x="14" y="4"/>
                    <a:pt x="13" y="3"/>
                    <a:pt x="13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4"/>
                    <a:pt x="10" y="4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4" y="4"/>
                    <a:pt x="4" y="3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1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0"/>
                    <a:pt x="7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0"/>
                    <a:pt x="12" y="0"/>
                  </a:cubicBezTo>
                  <a:cubicBezTo>
                    <a:pt x="13" y="0"/>
                    <a:pt x="14" y="1"/>
                    <a:pt x="14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"/>
                    <a:pt x="16" y="0"/>
                    <a:pt x="17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lnTo>
                    <a:pt x="20" y="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72"/>
            <p:cNvSpPr>
              <a:spLocks/>
            </p:cNvSpPr>
            <p:nvPr/>
          </p:nvSpPr>
          <p:spPr bwMode="auto">
            <a:xfrm>
              <a:off x="6885129" y="2103703"/>
              <a:ext cx="6767" cy="48335"/>
            </a:xfrm>
            <a:custGeom>
              <a:avLst/>
              <a:gdLst>
                <a:gd name="T0" fmla="*/ 2 w 3"/>
                <a:gd name="T1" fmla="*/ 21 h 21"/>
                <a:gd name="T2" fmla="*/ 0 w 3"/>
                <a:gd name="T3" fmla="*/ 19 h 21"/>
                <a:gd name="T4" fmla="*/ 0 w 3"/>
                <a:gd name="T5" fmla="*/ 2 h 21"/>
                <a:gd name="T6" fmla="*/ 2 w 3"/>
                <a:gd name="T7" fmla="*/ 0 h 21"/>
                <a:gd name="T8" fmla="*/ 3 w 3"/>
                <a:gd name="T9" fmla="*/ 2 h 21"/>
                <a:gd name="T10" fmla="*/ 3 w 3"/>
                <a:gd name="T11" fmla="*/ 19 h 21"/>
                <a:gd name="T12" fmla="*/ 2 w 3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1">
                  <a:moveTo>
                    <a:pt x="2" y="21"/>
                  </a:moveTo>
                  <a:cubicBezTo>
                    <a:pt x="1" y="21"/>
                    <a:pt x="0" y="20"/>
                    <a:pt x="0" y="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1"/>
                    <a:pt x="2" y="2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173"/>
            <p:cNvSpPr>
              <a:spLocks/>
            </p:cNvSpPr>
            <p:nvPr/>
          </p:nvSpPr>
          <p:spPr bwMode="auto">
            <a:xfrm>
              <a:off x="6931530" y="2122069"/>
              <a:ext cx="29001" cy="41569"/>
            </a:xfrm>
            <a:custGeom>
              <a:avLst/>
              <a:gdLst>
                <a:gd name="T0" fmla="*/ 2 w 13"/>
                <a:gd name="T1" fmla="*/ 18 h 18"/>
                <a:gd name="T2" fmla="*/ 1 w 13"/>
                <a:gd name="T3" fmla="*/ 18 h 18"/>
                <a:gd name="T4" fmla="*/ 0 w 13"/>
                <a:gd name="T5" fmla="*/ 16 h 18"/>
                <a:gd name="T6" fmla="*/ 9 w 13"/>
                <a:gd name="T7" fmla="*/ 1 h 18"/>
                <a:gd name="T8" fmla="*/ 12 w 13"/>
                <a:gd name="T9" fmla="*/ 0 h 18"/>
                <a:gd name="T10" fmla="*/ 12 w 13"/>
                <a:gd name="T11" fmla="*/ 2 h 18"/>
                <a:gd name="T12" fmla="*/ 3 w 13"/>
                <a:gd name="T13" fmla="*/ 18 h 18"/>
                <a:gd name="T14" fmla="*/ 2 w 13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8">
                  <a:moveTo>
                    <a:pt x="2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3" y="1"/>
                    <a:pt x="12" y="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2" y="18"/>
                    <a:pt x="2" y="1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174"/>
            <p:cNvSpPr>
              <a:spLocks/>
            </p:cNvSpPr>
            <p:nvPr/>
          </p:nvSpPr>
          <p:spPr bwMode="auto">
            <a:xfrm>
              <a:off x="6965365" y="2170405"/>
              <a:ext cx="43501" cy="27068"/>
            </a:xfrm>
            <a:custGeom>
              <a:avLst/>
              <a:gdLst>
                <a:gd name="T0" fmla="*/ 2 w 19"/>
                <a:gd name="T1" fmla="*/ 12 h 12"/>
                <a:gd name="T2" fmla="*/ 0 w 19"/>
                <a:gd name="T3" fmla="*/ 11 h 12"/>
                <a:gd name="T4" fmla="*/ 1 w 19"/>
                <a:gd name="T5" fmla="*/ 9 h 12"/>
                <a:gd name="T6" fmla="*/ 16 w 19"/>
                <a:gd name="T7" fmla="*/ 0 h 12"/>
                <a:gd name="T8" fmla="*/ 19 w 19"/>
                <a:gd name="T9" fmla="*/ 1 h 12"/>
                <a:gd name="T10" fmla="*/ 18 w 19"/>
                <a:gd name="T11" fmla="*/ 3 h 12"/>
                <a:gd name="T12" fmla="*/ 3 w 19"/>
                <a:gd name="T13" fmla="*/ 12 h 12"/>
                <a:gd name="T14" fmla="*/ 2 w 19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2">
                  <a:moveTo>
                    <a:pt x="2" y="12"/>
                  </a:moveTo>
                  <a:cubicBezTo>
                    <a:pt x="1" y="12"/>
                    <a:pt x="1" y="12"/>
                    <a:pt x="0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0"/>
                    <a:pt x="19" y="1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3" y="12"/>
                    <a:pt x="3" y="12"/>
                    <a:pt x="3" y="1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175"/>
            <p:cNvSpPr>
              <a:spLocks/>
            </p:cNvSpPr>
            <p:nvPr/>
          </p:nvSpPr>
          <p:spPr bwMode="auto">
            <a:xfrm>
              <a:off x="6976966" y="2237107"/>
              <a:ext cx="50268" cy="8701"/>
            </a:xfrm>
            <a:custGeom>
              <a:avLst/>
              <a:gdLst>
                <a:gd name="T0" fmla="*/ 20 w 22"/>
                <a:gd name="T1" fmla="*/ 4 h 4"/>
                <a:gd name="T2" fmla="*/ 2 w 22"/>
                <a:gd name="T3" fmla="*/ 4 h 4"/>
                <a:gd name="T4" fmla="*/ 0 w 22"/>
                <a:gd name="T5" fmla="*/ 2 h 4"/>
                <a:gd name="T6" fmla="*/ 2 w 22"/>
                <a:gd name="T7" fmla="*/ 0 h 4"/>
                <a:gd name="T8" fmla="*/ 20 w 22"/>
                <a:gd name="T9" fmla="*/ 0 h 4"/>
                <a:gd name="T10" fmla="*/ 22 w 22"/>
                <a:gd name="T11" fmla="*/ 2 h 4"/>
                <a:gd name="T12" fmla="*/ 20 w 2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">
                  <a:moveTo>
                    <a:pt x="2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cubicBezTo>
                    <a:pt x="22" y="3"/>
                    <a:pt x="21" y="4"/>
                    <a:pt x="20" y="4"/>
                  </a:cubicBezTo>
                  <a:close/>
                </a:path>
              </a:pathLst>
            </a:custGeom>
            <a:solidFill>
              <a:srgbClr val="C7E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176"/>
            <p:cNvSpPr>
              <a:spLocks/>
            </p:cNvSpPr>
            <p:nvPr/>
          </p:nvSpPr>
          <p:spPr bwMode="auto">
            <a:xfrm>
              <a:off x="6965365" y="2282541"/>
              <a:ext cx="43501" cy="29968"/>
            </a:xfrm>
            <a:custGeom>
              <a:avLst/>
              <a:gdLst>
                <a:gd name="T0" fmla="*/ 17 w 19"/>
                <a:gd name="T1" fmla="*/ 13 h 13"/>
                <a:gd name="T2" fmla="*/ 16 w 19"/>
                <a:gd name="T3" fmla="*/ 12 h 13"/>
                <a:gd name="T4" fmla="*/ 1 w 19"/>
                <a:gd name="T5" fmla="*/ 4 h 13"/>
                <a:gd name="T6" fmla="*/ 0 w 19"/>
                <a:gd name="T7" fmla="*/ 1 h 13"/>
                <a:gd name="T8" fmla="*/ 3 w 19"/>
                <a:gd name="T9" fmla="*/ 1 h 13"/>
                <a:gd name="T10" fmla="*/ 18 w 19"/>
                <a:gd name="T11" fmla="*/ 9 h 13"/>
                <a:gd name="T12" fmla="*/ 19 w 19"/>
                <a:gd name="T13" fmla="*/ 12 h 13"/>
                <a:gd name="T14" fmla="*/ 17 w 19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3">
                  <a:moveTo>
                    <a:pt x="17" y="13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10"/>
                    <a:pt x="19" y="11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177"/>
            <p:cNvSpPr>
              <a:spLocks/>
            </p:cNvSpPr>
            <p:nvPr/>
          </p:nvSpPr>
          <p:spPr bwMode="auto">
            <a:xfrm>
              <a:off x="6819394" y="2122069"/>
              <a:ext cx="27068" cy="43501"/>
            </a:xfrm>
            <a:custGeom>
              <a:avLst/>
              <a:gdLst>
                <a:gd name="T0" fmla="*/ 10 w 12"/>
                <a:gd name="T1" fmla="*/ 19 h 19"/>
                <a:gd name="T2" fmla="*/ 9 w 12"/>
                <a:gd name="T3" fmla="*/ 18 h 19"/>
                <a:gd name="T4" fmla="*/ 0 w 12"/>
                <a:gd name="T5" fmla="*/ 2 h 19"/>
                <a:gd name="T6" fmla="*/ 1 w 12"/>
                <a:gd name="T7" fmla="*/ 0 h 19"/>
                <a:gd name="T8" fmla="*/ 3 w 12"/>
                <a:gd name="T9" fmla="*/ 1 h 19"/>
                <a:gd name="T10" fmla="*/ 12 w 12"/>
                <a:gd name="T11" fmla="*/ 16 h 19"/>
                <a:gd name="T12" fmla="*/ 11 w 12"/>
                <a:gd name="T13" fmla="*/ 18 h 19"/>
                <a:gd name="T14" fmla="*/ 10 w 12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9">
                  <a:moveTo>
                    <a:pt x="10" y="19"/>
                  </a:moveTo>
                  <a:cubicBezTo>
                    <a:pt x="10" y="19"/>
                    <a:pt x="9" y="18"/>
                    <a:pt x="9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8"/>
                    <a:pt x="11" y="18"/>
                  </a:cubicBezTo>
                  <a:lnTo>
                    <a:pt x="10" y="1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178"/>
            <p:cNvSpPr>
              <a:spLocks/>
            </p:cNvSpPr>
            <p:nvPr/>
          </p:nvSpPr>
          <p:spPr bwMode="auto">
            <a:xfrm>
              <a:off x="6769125" y="2170405"/>
              <a:ext cx="45435" cy="27068"/>
            </a:xfrm>
            <a:custGeom>
              <a:avLst/>
              <a:gdLst>
                <a:gd name="T0" fmla="*/ 18 w 20"/>
                <a:gd name="T1" fmla="*/ 12 h 12"/>
                <a:gd name="T2" fmla="*/ 17 w 20"/>
                <a:gd name="T3" fmla="*/ 12 h 12"/>
                <a:gd name="T4" fmla="*/ 1 w 20"/>
                <a:gd name="T5" fmla="*/ 3 h 12"/>
                <a:gd name="T6" fmla="*/ 1 w 20"/>
                <a:gd name="T7" fmla="*/ 1 h 12"/>
                <a:gd name="T8" fmla="*/ 3 w 20"/>
                <a:gd name="T9" fmla="*/ 0 h 12"/>
                <a:gd name="T10" fmla="*/ 18 w 20"/>
                <a:gd name="T11" fmla="*/ 9 h 12"/>
                <a:gd name="T12" fmla="*/ 19 w 20"/>
                <a:gd name="T13" fmla="*/ 11 h 12"/>
                <a:gd name="T14" fmla="*/ 18 w 2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2">
                  <a:moveTo>
                    <a:pt x="18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10"/>
                    <a:pt x="20" y="11"/>
                    <a:pt x="19" y="11"/>
                  </a:cubicBezTo>
                  <a:cubicBezTo>
                    <a:pt x="19" y="12"/>
                    <a:pt x="18" y="12"/>
                    <a:pt x="18" y="1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179"/>
            <p:cNvSpPr>
              <a:spLocks/>
            </p:cNvSpPr>
            <p:nvPr/>
          </p:nvSpPr>
          <p:spPr bwMode="auto">
            <a:xfrm>
              <a:off x="6752691" y="2237107"/>
              <a:ext cx="48335" cy="8701"/>
            </a:xfrm>
            <a:custGeom>
              <a:avLst/>
              <a:gdLst>
                <a:gd name="T0" fmla="*/ 19 w 21"/>
                <a:gd name="T1" fmla="*/ 4 h 4"/>
                <a:gd name="T2" fmla="*/ 1 w 21"/>
                <a:gd name="T3" fmla="*/ 4 h 4"/>
                <a:gd name="T4" fmla="*/ 0 w 21"/>
                <a:gd name="T5" fmla="*/ 2 h 4"/>
                <a:gd name="T6" fmla="*/ 1 w 21"/>
                <a:gd name="T7" fmla="*/ 0 h 4"/>
                <a:gd name="T8" fmla="*/ 19 w 21"/>
                <a:gd name="T9" fmla="*/ 0 h 4"/>
                <a:gd name="T10" fmla="*/ 21 w 21"/>
                <a:gd name="T11" fmla="*/ 2 h 4"/>
                <a:gd name="T12" fmla="*/ 19 w 2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">
                  <a:moveTo>
                    <a:pt x="19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2"/>
                  </a:cubicBezTo>
                  <a:cubicBezTo>
                    <a:pt x="21" y="3"/>
                    <a:pt x="20" y="4"/>
                    <a:pt x="19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180"/>
            <p:cNvSpPr>
              <a:spLocks/>
            </p:cNvSpPr>
            <p:nvPr/>
          </p:nvSpPr>
          <p:spPr bwMode="auto">
            <a:xfrm>
              <a:off x="6769125" y="2282541"/>
              <a:ext cx="45435" cy="29968"/>
            </a:xfrm>
            <a:custGeom>
              <a:avLst/>
              <a:gdLst>
                <a:gd name="T0" fmla="*/ 2 w 20"/>
                <a:gd name="T1" fmla="*/ 13 h 13"/>
                <a:gd name="T2" fmla="*/ 1 w 20"/>
                <a:gd name="T3" fmla="*/ 12 h 13"/>
                <a:gd name="T4" fmla="*/ 1 w 20"/>
                <a:gd name="T5" fmla="*/ 10 h 13"/>
                <a:gd name="T6" fmla="*/ 17 w 20"/>
                <a:gd name="T7" fmla="*/ 1 h 13"/>
                <a:gd name="T8" fmla="*/ 19 w 20"/>
                <a:gd name="T9" fmla="*/ 1 h 13"/>
                <a:gd name="T10" fmla="*/ 18 w 20"/>
                <a:gd name="T11" fmla="*/ 4 h 13"/>
                <a:gd name="T12" fmla="*/ 3 w 20"/>
                <a:gd name="T13" fmla="*/ 12 h 13"/>
                <a:gd name="T14" fmla="*/ 2 w 20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3">
                  <a:moveTo>
                    <a:pt x="2" y="13"/>
                  </a:moveTo>
                  <a:cubicBezTo>
                    <a:pt x="2" y="13"/>
                    <a:pt x="1" y="12"/>
                    <a:pt x="1" y="12"/>
                  </a:cubicBezTo>
                  <a:cubicBezTo>
                    <a:pt x="0" y="11"/>
                    <a:pt x="1" y="10"/>
                    <a:pt x="1" y="1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20" y="2"/>
                    <a:pt x="19" y="3"/>
                    <a:pt x="18" y="4"/>
                  </a:cubicBezTo>
                  <a:cubicBezTo>
                    <a:pt x="3" y="12"/>
                    <a:pt x="3" y="12"/>
                    <a:pt x="3" y="1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181"/>
            <p:cNvSpPr>
              <a:spLocks noEditPoints="1"/>
            </p:cNvSpPr>
            <p:nvPr/>
          </p:nvSpPr>
          <p:spPr bwMode="auto">
            <a:xfrm>
              <a:off x="6814560" y="2163638"/>
              <a:ext cx="148872" cy="175940"/>
            </a:xfrm>
            <a:custGeom>
              <a:avLst/>
              <a:gdLst>
                <a:gd name="T0" fmla="*/ 48 w 65"/>
                <a:gd name="T1" fmla="*/ 77 h 77"/>
                <a:gd name="T2" fmla="*/ 48 w 65"/>
                <a:gd name="T3" fmla="*/ 77 h 77"/>
                <a:gd name="T4" fmla="*/ 18 w 65"/>
                <a:gd name="T5" fmla="*/ 77 h 77"/>
                <a:gd name="T6" fmla="*/ 15 w 65"/>
                <a:gd name="T7" fmla="*/ 74 h 77"/>
                <a:gd name="T8" fmla="*/ 15 w 65"/>
                <a:gd name="T9" fmla="*/ 74 h 77"/>
                <a:gd name="T10" fmla="*/ 13 w 65"/>
                <a:gd name="T11" fmla="*/ 63 h 77"/>
                <a:gd name="T12" fmla="*/ 0 w 65"/>
                <a:gd name="T13" fmla="*/ 32 h 77"/>
                <a:gd name="T14" fmla="*/ 33 w 65"/>
                <a:gd name="T15" fmla="*/ 0 h 77"/>
                <a:gd name="T16" fmla="*/ 65 w 65"/>
                <a:gd name="T17" fmla="*/ 32 h 77"/>
                <a:gd name="T18" fmla="*/ 53 w 65"/>
                <a:gd name="T19" fmla="*/ 63 h 77"/>
                <a:gd name="T20" fmla="*/ 50 w 65"/>
                <a:gd name="T21" fmla="*/ 74 h 77"/>
                <a:gd name="T22" fmla="*/ 50 w 65"/>
                <a:gd name="T23" fmla="*/ 74 h 77"/>
                <a:gd name="T24" fmla="*/ 48 w 65"/>
                <a:gd name="T25" fmla="*/ 77 h 77"/>
                <a:gd name="T26" fmla="*/ 18 w 65"/>
                <a:gd name="T27" fmla="*/ 71 h 77"/>
                <a:gd name="T28" fmla="*/ 15 w 65"/>
                <a:gd name="T29" fmla="*/ 74 h 77"/>
                <a:gd name="T30" fmla="*/ 18 w 65"/>
                <a:gd name="T31" fmla="*/ 71 h 77"/>
                <a:gd name="T32" fmla="*/ 48 w 65"/>
                <a:gd name="T33" fmla="*/ 72 h 77"/>
                <a:gd name="T34" fmla="*/ 49 w 65"/>
                <a:gd name="T35" fmla="*/ 72 h 77"/>
                <a:gd name="T36" fmla="*/ 48 w 65"/>
                <a:gd name="T37" fmla="*/ 72 h 77"/>
                <a:gd name="T38" fmla="*/ 20 w 65"/>
                <a:gd name="T39" fmla="*/ 71 h 77"/>
                <a:gd name="T40" fmla="*/ 45 w 65"/>
                <a:gd name="T41" fmla="*/ 71 h 77"/>
                <a:gd name="T42" fmla="*/ 45 w 65"/>
                <a:gd name="T43" fmla="*/ 69 h 77"/>
                <a:gd name="T44" fmla="*/ 48 w 65"/>
                <a:gd name="T45" fmla="*/ 60 h 77"/>
                <a:gd name="T46" fmla="*/ 59 w 65"/>
                <a:gd name="T47" fmla="*/ 32 h 77"/>
                <a:gd name="T48" fmla="*/ 33 w 65"/>
                <a:gd name="T49" fmla="*/ 6 h 77"/>
                <a:gd name="T50" fmla="*/ 6 w 65"/>
                <a:gd name="T51" fmla="*/ 32 h 77"/>
                <a:gd name="T52" fmla="*/ 17 w 65"/>
                <a:gd name="T53" fmla="*/ 60 h 77"/>
                <a:gd name="T54" fmla="*/ 20 w 65"/>
                <a:gd name="T55" fmla="*/ 69 h 77"/>
                <a:gd name="T56" fmla="*/ 20 w 65"/>
                <a:gd name="T57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" h="77">
                  <a:moveTo>
                    <a:pt x="48" y="77"/>
                  </a:moveTo>
                  <a:cubicBezTo>
                    <a:pt x="48" y="77"/>
                    <a:pt x="48" y="77"/>
                    <a:pt x="48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6" y="77"/>
                    <a:pt x="15" y="76"/>
                    <a:pt x="15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5" y="72"/>
                    <a:pt x="15" y="66"/>
                    <a:pt x="13" y="63"/>
                  </a:cubicBezTo>
                  <a:cubicBezTo>
                    <a:pt x="1" y="48"/>
                    <a:pt x="0" y="33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0" y="0"/>
                    <a:pt x="65" y="15"/>
                    <a:pt x="65" y="32"/>
                  </a:cubicBezTo>
                  <a:cubicBezTo>
                    <a:pt x="65" y="33"/>
                    <a:pt x="65" y="48"/>
                    <a:pt x="53" y="63"/>
                  </a:cubicBezTo>
                  <a:cubicBezTo>
                    <a:pt x="50" y="66"/>
                    <a:pt x="50" y="72"/>
                    <a:pt x="50" y="74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6"/>
                    <a:pt x="49" y="77"/>
                    <a:pt x="48" y="77"/>
                  </a:cubicBezTo>
                  <a:close/>
                  <a:moveTo>
                    <a:pt x="18" y="71"/>
                  </a:moveTo>
                  <a:cubicBezTo>
                    <a:pt x="16" y="71"/>
                    <a:pt x="15" y="73"/>
                    <a:pt x="15" y="74"/>
                  </a:cubicBezTo>
                  <a:cubicBezTo>
                    <a:pt x="15" y="73"/>
                    <a:pt x="16" y="71"/>
                    <a:pt x="18" y="71"/>
                  </a:cubicBezTo>
                  <a:close/>
                  <a:moveTo>
                    <a:pt x="48" y="72"/>
                  </a:moveTo>
                  <a:cubicBezTo>
                    <a:pt x="48" y="72"/>
                    <a:pt x="49" y="72"/>
                    <a:pt x="49" y="72"/>
                  </a:cubicBezTo>
                  <a:cubicBezTo>
                    <a:pt x="49" y="72"/>
                    <a:pt x="49" y="72"/>
                    <a:pt x="48" y="72"/>
                  </a:cubicBezTo>
                  <a:close/>
                  <a:moveTo>
                    <a:pt x="20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5"/>
                    <a:pt x="46" y="62"/>
                    <a:pt x="48" y="60"/>
                  </a:cubicBezTo>
                  <a:cubicBezTo>
                    <a:pt x="59" y="46"/>
                    <a:pt x="59" y="33"/>
                    <a:pt x="59" y="32"/>
                  </a:cubicBezTo>
                  <a:cubicBezTo>
                    <a:pt x="59" y="18"/>
                    <a:pt x="47" y="6"/>
                    <a:pt x="33" y="6"/>
                  </a:cubicBezTo>
                  <a:cubicBezTo>
                    <a:pt x="18" y="6"/>
                    <a:pt x="6" y="18"/>
                    <a:pt x="6" y="32"/>
                  </a:cubicBezTo>
                  <a:cubicBezTo>
                    <a:pt x="6" y="33"/>
                    <a:pt x="6" y="46"/>
                    <a:pt x="17" y="60"/>
                  </a:cubicBezTo>
                  <a:cubicBezTo>
                    <a:pt x="19" y="62"/>
                    <a:pt x="20" y="65"/>
                    <a:pt x="20" y="69"/>
                  </a:cubicBezTo>
                  <a:cubicBezTo>
                    <a:pt x="20" y="69"/>
                    <a:pt x="20" y="70"/>
                    <a:pt x="20" y="7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182"/>
            <p:cNvSpPr>
              <a:spLocks/>
            </p:cNvSpPr>
            <p:nvPr/>
          </p:nvSpPr>
          <p:spPr bwMode="auto">
            <a:xfrm>
              <a:off x="6851294" y="2339578"/>
              <a:ext cx="75403" cy="13534"/>
            </a:xfrm>
            <a:custGeom>
              <a:avLst/>
              <a:gdLst>
                <a:gd name="T0" fmla="*/ 31 w 33"/>
                <a:gd name="T1" fmla="*/ 6 h 6"/>
                <a:gd name="T2" fmla="*/ 3 w 33"/>
                <a:gd name="T3" fmla="*/ 6 h 6"/>
                <a:gd name="T4" fmla="*/ 0 w 33"/>
                <a:gd name="T5" fmla="*/ 3 h 6"/>
                <a:gd name="T6" fmla="*/ 3 w 33"/>
                <a:gd name="T7" fmla="*/ 0 h 6"/>
                <a:gd name="T8" fmla="*/ 31 w 33"/>
                <a:gd name="T9" fmla="*/ 0 h 6"/>
                <a:gd name="T10" fmla="*/ 33 w 33"/>
                <a:gd name="T11" fmla="*/ 3 h 6"/>
                <a:gd name="T12" fmla="*/ 31 w 3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6">
                  <a:moveTo>
                    <a:pt x="31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2"/>
                    <a:pt x="33" y="3"/>
                  </a:cubicBezTo>
                  <a:cubicBezTo>
                    <a:pt x="33" y="5"/>
                    <a:pt x="32" y="6"/>
                    <a:pt x="31" y="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183"/>
            <p:cNvSpPr>
              <a:spLocks/>
            </p:cNvSpPr>
            <p:nvPr/>
          </p:nvSpPr>
          <p:spPr bwMode="auto">
            <a:xfrm>
              <a:off x="6856128" y="2356011"/>
              <a:ext cx="65736" cy="11600"/>
            </a:xfrm>
            <a:custGeom>
              <a:avLst/>
              <a:gdLst>
                <a:gd name="T0" fmla="*/ 27 w 29"/>
                <a:gd name="T1" fmla="*/ 5 h 5"/>
                <a:gd name="T2" fmla="*/ 3 w 29"/>
                <a:gd name="T3" fmla="*/ 5 h 5"/>
                <a:gd name="T4" fmla="*/ 0 w 29"/>
                <a:gd name="T5" fmla="*/ 2 h 5"/>
                <a:gd name="T6" fmla="*/ 3 w 29"/>
                <a:gd name="T7" fmla="*/ 0 h 5"/>
                <a:gd name="T8" fmla="*/ 27 w 29"/>
                <a:gd name="T9" fmla="*/ 0 h 5"/>
                <a:gd name="T10" fmla="*/ 29 w 29"/>
                <a:gd name="T11" fmla="*/ 2 h 5"/>
                <a:gd name="T12" fmla="*/ 27 w 2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7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4"/>
                    <a:pt x="28" y="5"/>
                    <a:pt x="27" y="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184"/>
            <p:cNvSpPr>
              <a:spLocks/>
            </p:cNvSpPr>
            <p:nvPr/>
          </p:nvSpPr>
          <p:spPr bwMode="auto">
            <a:xfrm>
              <a:off x="6862894" y="2367611"/>
              <a:ext cx="52202" cy="13534"/>
            </a:xfrm>
            <a:custGeom>
              <a:avLst/>
              <a:gdLst>
                <a:gd name="T0" fmla="*/ 20 w 23"/>
                <a:gd name="T1" fmla="*/ 6 h 6"/>
                <a:gd name="T2" fmla="*/ 3 w 23"/>
                <a:gd name="T3" fmla="*/ 6 h 6"/>
                <a:gd name="T4" fmla="*/ 0 w 23"/>
                <a:gd name="T5" fmla="*/ 3 h 6"/>
                <a:gd name="T6" fmla="*/ 3 w 23"/>
                <a:gd name="T7" fmla="*/ 0 h 6"/>
                <a:gd name="T8" fmla="*/ 20 w 23"/>
                <a:gd name="T9" fmla="*/ 0 h 6"/>
                <a:gd name="T10" fmla="*/ 23 w 23"/>
                <a:gd name="T11" fmla="*/ 3 h 6"/>
                <a:gd name="T12" fmla="*/ 20 w 23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6">
                  <a:moveTo>
                    <a:pt x="2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2"/>
                    <a:pt x="23" y="3"/>
                  </a:cubicBezTo>
                  <a:cubicBezTo>
                    <a:pt x="23" y="5"/>
                    <a:pt x="22" y="6"/>
                    <a:pt x="20" y="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185"/>
            <p:cNvSpPr>
              <a:spLocks noEditPoints="1"/>
            </p:cNvSpPr>
            <p:nvPr/>
          </p:nvSpPr>
          <p:spPr bwMode="auto">
            <a:xfrm>
              <a:off x="4543781" y="2506816"/>
              <a:ext cx="100537" cy="276476"/>
            </a:xfrm>
            <a:custGeom>
              <a:avLst/>
              <a:gdLst>
                <a:gd name="T0" fmla="*/ 22 w 44"/>
                <a:gd name="T1" fmla="*/ 0 h 121"/>
                <a:gd name="T2" fmla="*/ 0 w 44"/>
                <a:gd name="T3" fmla="*/ 61 h 121"/>
                <a:gd name="T4" fmla="*/ 22 w 44"/>
                <a:gd name="T5" fmla="*/ 121 h 121"/>
                <a:gd name="T6" fmla="*/ 44 w 44"/>
                <a:gd name="T7" fmla="*/ 61 h 121"/>
                <a:gd name="T8" fmla="*/ 22 w 44"/>
                <a:gd name="T9" fmla="*/ 0 h 121"/>
                <a:gd name="T10" fmla="*/ 22 w 44"/>
                <a:gd name="T11" fmla="*/ 111 h 121"/>
                <a:gd name="T12" fmla="*/ 4 w 44"/>
                <a:gd name="T13" fmla="*/ 61 h 121"/>
                <a:gd name="T14" fmla="*/ 22 w 44"/>
                <a:gd name="T15" fmla="*/ 10 h 121"/>
                <a:gd name="T16" fmla="*/ 41 w 44"/>
                <a:gd name="T17" fmla="*/ 61 h 121"/>
                <a:gd name="T18" fmla="*/ 22 w 44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21">
                  <a:moveTo>
                    <a:pt x="22" y="0"/>
                  </a:moveTo>
                  <a:cubicBezTo>
                    <a:pt x="10" y="0"/>
                    <a:pt x="0" y="27"/>
                    <a:pt x="0" y="61"/>
                  </a:cubicBezTo>
                  <a:cubicBezTo>
                    <a:pt x="0" y="94"/>
                    <a:pt x="10" y="121"/>
                    <a:pt x="22" y="121"/>
                  </a:cubicBezTo>
                  <a:cubicBezTo>
                    <a:pt x="34" y="121"/>
                    <a:pt x="44" y="94"/>
                    <a:pt x="44" y="61"/>
                  </a:cubicBezTo>
                  <a:cubicBezTo>
                    <a:pt x="44" y="27"/>
                    <a:pt x="34" y="0"/>
                    <a:pt x="22" y="0"/>
                  </a:cubicBezTo>
                  <a:close/>
                  <a:moveTo>
                    <a:pt x="22" y="111"/>
                  </a:moveTo>
                  <a:cubicBezTo>
                    <a:pt x="12" y="111"/>
                    <a:pt x="4" y="88"/>
                    <a:pt x="4" y="61"/>
                  </a:cubicBezTo>
                  <a:cubicBezTo>
                    <a:pt x="4" y="33"/>
                    <a:pt x="12" y="10"/>
                    <a:pt x="22" y="10"/>
                  </a:cubicBezTo>
                  <a:cubicBezTo>
                    <a:pt x="32" y="10"/>
                    <a:pt x="41" y="33"/>
                    <a:pt x="41" y="61"/>
                  </a:cubicBezTo>
                  <a:cubicBezTo>
                    <a:pt x="41" y="88"/>
                    <a:pt x="32" y="111"/>
                    <a:pt x="22" y="11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186"/>
            <p:cNvSpPr>
              <a:spLocks noEditPoints="1"/>
            </p:cNvSpPr>
            <p:nvPr/>
          </p:nvSpPr>
          <p:spPr bwMode="auto">
            <a:xfrm>
              <a:off x="4456778" y="2593819"/>
              <a:ext cx="274542" cy="102470"/>
            </a:xfrm>
            <a:custGeom>
              <a:avLst/>
              <a:gdLst>
                <a:gd name="T0" fmla="*/ 120 w 120"/>
                <a:gd name="T1" fmla="*/ 23 h 45"/>
                <a:gd name="T2" fmla="*/ 60 w 120"/>
                <a:gd name="T3" fmla="*/ 0 h 45"/>
                <a:gd name="T4" fmla="*/ 0 w 120"/>
                <a:gd name="T5" fmla="*/ 23 h 45"/>
                <a:gd name="T6" fmla="*/ 60 w 120"/>
                <a:gd name="T7" fmla="*/ 45 h 45"/>
                <a:gd name="T8" fmla="*/ 120 w 120"/>
                <a:gd name="T9" fmla="*/ 23 h 45"/>
                <a:gd name="T10" fmla="*/ 10 w 120"/>
                <a:gd name="T11" fmla="*/ 23 h 45"/>
                <a:gd name="T12" fmla="*/ 60 w 120"/>
                <a:gd name="T13" fmla="*/ 4 h 45"/>
                <a:gd name="T14" fmla="*/ 110 w 120"/>
                <a:gd name="T15" fmla="*/ 23 h 45"/>
                <a:gd name="T16" fmla="*/ 60 w 120"/>
                <a:gd name="T17" fmla="*/ 41 h 45"/>
                <a:gd name="T18" fmla="*/ 10 w 120"/>
                <a:gd name="T1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45">
                  <a:moveTo>
                    <a:pt x="120" y="23"/>
                  </a:moveTo>
                  <a:cubicBezTo>
                    <a:pt x="120" y="10"/>
                    <a:pt x="93" y="0"/>
                    <a:pt x="60" y="0"/>
                  </a:cubicBezTo>
                  <a:cubicBezTo>
                    <a:pt x="27" y="0"/>
                    <a:pt x="0" y="10"/>
                    <a:pt x="0" y="23"/>
                  </a:cubicBezTo>
                  <a:cubicBezTo>
                    <a:pt x="0" y="35"/>
                    <a:pt x="27" y="45"/>
                    <a:pt x="60" y="45"/>
                  </a:cubicBezTo>
                  <a:cubicBezTo>
                    <a:pt x="93" y="45"/>
                    <a:pt x="120" y="35"/>
                    <a:pt x="120" y="23"/>
                  </a:cubicBezTo>
                  <a:close/>
                  <a:moveTo>
                    <a:pt x="10" y="23"/>
                  </a:moveTo>
                  <a:cubicBezTo>
                    <a:pt x="10" y="12"/>
                    <a:pt x="32" y="4"/>
                    <a:pt x="60" y="4"/>
                  </a:cubicBezTo>
                  <a:cubicBezTo>
                    <a:pt x="88" y="4"/>
                    <a:pt x="110" y="12"/>
                    <a:pt x="110" y="23"/>
                  </a:cubicBezTo>
                  <a:cubicBezTo>
                    <a:pt x="110" y="33"/>
                    <a:pt x="88" y="41"/>
                    <a:pt x="60" y="41"/>
                  </a:cubicBezTo>
                  <a:cubicBezTo>
                    <a:pt x="32" y="41"/>
                    <a:pt x="10" y="33"/>
                    <a:pt x="10" y="2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187"/>
            <p:cNvSpPr>
              <a:spLocks noEditPoints="1"/>
            </p:cNvSpPr>
            <p:nvPr/>
          </p:nvSpPr>
          <p:spPr bwMode="auto">
            <a:xfrm>
              <a:off x="4478045" y="2527117"/>
              <a:ext cx="232975" cy="235875"/>
            </a:xfrm>
            <a:custGeom>
              <a:avLst/>
              <a:gdLst>
                <a:gd name="T0" fmla="*/ 94 w 102"/>
                <a:gd name="T1" fmla="*/ 9 h 103"/>
                <a:gd name="T2" fmla="*/ 35 w 102"/>
                <a:gd name="T3" fmla="*/ 36 h 103"/>
                <a:gd name="T4" fmla="*/ 9 w 102"/>
                <a:gd name="T5" fmla="*/ 94 h 103"/>
                <a:gd name="T6" fmla="*/ 67 w 102"/>
                <a:gd name="T7" fmla="*/ 67 h 103"/>
                <a:gd name="T8" fmla="*/ 94 w 102"/>
                <a:gd name="T9" fmla="*/ 9 h 103"/>
                <a:gd name="T10" fmla="*/ 16 w 102"/>
                <a:gd name="T11" fmla="*/ 87 h 103"/>
                <a:gd name="T12" fmla="*/ 38 w 102"/>
                <a:gd name="T13" fmla="*/ 38 h 103"/>
                <a:gd name="T14" fmla="*/ 87 w 102"/>
                <a:gd name="T15" fmla="*/ 16 h 103"/>
                <a:gd name="T16" fmla="*/ 64 w 102"/>
                <a:gd name="T17" fmla="*/ 65 h 103"/>
                <a:gd name="T18" fmla="*/ 16 w 102"/>
                <a:gd name="T1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94" y="9"/>
                  </a:moveTo>
                  <a:cubicBezTo>
                    <a:pt x="85" y="0"/>
                    <a:pt x="59" y="12"/>
                    <a:pt x="35" y="36"/>
                  </a:cubicBezTo>
                  <a:cubicBezTo>
                    <a:pt x="12" y="59"/>
                    <a:pt x="0" y="85"/>
                    <a:pt x="9" y="94"/>
                  </a:cubicBezTo>
                  <a:cubicBezTo>
                    <a:pt x="17" y="103"/>
                    <a:pt x="43" y="91"/>
                    <a:pt x="67" y="67"/>
                  </a:cubicBezTo>
                  <a:cubicBezTo>
                    <a:pt x="90" y="44"/>
                    <a:pt x="102" y="18"/>
                    <a:pt x="94" y="9"/>
                  </a:cubicBezTo>
                  <a:close/>
                  <a:moveTo>
                    <a:pt x="16" y="87"/>
                  </a:moveTo>
                  <a:cubicBezTo>
                    <a:pt x="8" y="80"/>
                    <a:pt x="18" y="58"/>
                    <a:pt x="38" y="38"/>
                  </a:cubicBezTo>
                  <a:cubicBezTo>
                    <a:pt x="58" y="19"/>
                    <a:pt x="79" y="9"/>
                    <a:pt x="87" y="16"/>
                  </a:cubicBezTo>
                  <a:cubicBezTo>
                    <a:pt x="94" y="23"/>
                    <a:pt x="84" y="45"/>
                    <a:pt x="64" y="65"/>
                  </a:cubicBezTo>
                  <a:cubicBezTo>
                    <a:pt x="45" y="84"/>
                    <a:pt x="23" y="94"/>
                    <a:pt x="16" y="8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188"/>
            <p:cNvSpPr>
              <a:spLocks noEditPoints="1"/>
            </p:cNvSpPr>
            <p:nvPr/>
          </p:nvSpPr>
          <p:spPr bwMode="auto">
            <a:xfrm>
              <a:off x="4478045" y="2527117"/>
              <a:ext cx="232975" cy="235875"/>
            </a:xfrm>
            <a:custGeom>
              <a:avLst/>
              <a:gdLst>
                <a:gd name="T0" fmla="*/ 94 w 102"/>
                <a:gd name="T1" fmla="*/ 94 h 103"/>
                <a:gd name="T2" fmla="*/ 67 w 102"/>
                <a:gd name="T3" fmla="*/ 36 h 103"/>
                <a:gd name="T4" fmla="*/ 9 w 102"/>
                <a:gd name="T5" fmla="*/ 9 h 103"/>
                <a:gd name="T6" fmla="*/ 35 w 102"/>
                <a:gd name="T7" fmla="*/ 67 h 103"/>
                <a:gd name="T8" fmla="*/ 94 w 102"/>
                <a:gd name="T9" fmla="*/ 94 h 103"/>
                <a:gd name="T10" fmla="*/ 16 w 102"/>
                <a:gd name="T11" fmla="*/ 16 h 103"/>
                <a:gd name="T12" fmla="*/ 64 w 102"/>
                <a:gd name="T13" fmla="*/ 38 h 103"/>
                <a:gd name="T14" fmla="*/ 87 w 102"/>
                <a:gd name="T15" fmla="*/ 87 h 103"/>
                <a:gd name="T16" fmla="*/ 38 w 102"/>
                <a:gd name="T17" fmla="*/ 65 h 103"/>
                <a:gd name="T18" fmla="*/ 16 w 102"/>
                <a:gd name="T19" fmla="*/ 1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3">
                  <a:moveTo>
                    <a:pt x="94" y="94"/>
                  </a:moveTo>
                  <a:cubicBezTo>
                    <a:pt x="102" y="85"/>
                    <a:pt x="90" y="59"/>
                    <a:pt x="67" y="36"/>
                  </a:cubicBezTo>
                  <a:cubicBezTo>
                    <a:pt x="43" y="12"/>
                    <a:pt x="17" y="0"/>
                    <a:pt x="9" y="9"/>
                  </a:cubicBezTo>
                  <a:cubicBezTo>
                    <a:pt x="0" y="18"/>
                    <a:pt x="12" y="44"/>
                    <a:pt x="35" y="67"/>
                  </a:cubicBezTo>
                  <a:cubicBezTo>
                    <a:pt x="59" y="91"/>
                    <a:pt x="85" y="103"/>
                    <a:pt x="94" y="94"/>
                  </a:cubicBezTo>
                  <a:close/>
                  <a:moveTo>
                    <a:pt x="16" y="16"/>
                  </a:moveTo>
                  <a:cubicBezTo>
                    <a:pt x="23" y="9"/>
                    <a:pt x="45" y="19"/>
                    <a:pt x="64" y="38"/>
                  </a:cubicBezTo>
                  <a:cubicBezTo>
                    <a:pt x="84" y="58"/>
                    <a:pt x="94" y="80"/>
                    <a:pt x="87" y="87"/>
                  </a:cubicBezTo>
                  <a:cubicBezTo>
                    <a:pt x="79" y="94"/>
                    <a:pt x="58" y="84"/>
                    <a:pt x="38" y="65"/>
                  </a:cubicBezTo>
                  <a:cubicBezTo>
                    <a:pt x="18" y="45"/>
                    <a:pt x="8" y="23"/>
                    <a:pt x="16" y="1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Oval 189"/>
            <p:cNvSpPr>
              <a:spLocks noChangeArrowheads="1"/>
            </p:cNvSpPr>
            <p:nvPr/>
          </p:nvSpPr>
          <p:spPr bwMode="auto">
            <a:xfrm>
              <a:off x="4573749" y="2623787"/>
              <a:ext cx="40601" cy="435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190"/>
            <p:cNvSpPr>
              <a:spLocks/>
            </p:cNvSpPr>
            <p:nvPr/>
          </p:nvSpPr>
          <p:spPr bwMode="auto">
            <a:xfrm>
              <a:off x="3835190" y="2998867"/>
              <a:ext cx="58969" cy="95704"/>
            </a:xfrm>
            <a:custGeom>
              <a:avLst/>
              <a:gdLst>
                <a:gd name="T0" fmla="*/ 61 w 61"/>
                <a:gd name="T1" fmla="*/ 99 h 99"/>
                <a:gd name="T2" fmla="*/ 61 w 61"/>
                <a:gd name="T3" fmla="*/ 0 h 99"/>
                <a:gd name="T4" fmla="*/ 7 w 61"/>
                <a:gd name="T5" fmla="*/ 52 h 99"/>
                <a:gd name="T6" fmla="*/ 0 w 61"/>
                <a:gd name="T7" fmla="*/ 47 h 99"/>
                <a:gd name="T8" fmla="*/ 0 w 61"/>
                <a:gd name="T9" fmla="*/ 99 h 99"/>
                <a:gd name="T10" fmla="*/ 61 w 61"/>
                <a:gd name="T1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99">
                  <a:moveTo>
                    <a:pt x="61" y="99"/>
                  </a:moveTo>
                  <a:lnTo>
                    <a:pt x="61" y="0"/>
                  </a:lnTo>
                  <a:lnTo>
                    <a:pt x="7" y="52"/>
                  </a:lnTo>
                  <a:lnTo>
                    <a:pt x="0" y="47"/>
                  </a:lnTo>
                  <a:lnTo>
                    <a:pt x="0" y="99"/>
                  </a:lnTo>
                  <a:lnTo>
                    <a:pt x="61" y="9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191"/>
            <p:cNvSpPr>
              <a:spLocks/>
            </p:cNvSpPr>
            <p:nvPr/>
          </p:nvSpPr>
          <p:spPr bwMode="auto">
            <a:xfrm>
              <a:off x="3905760" y="2968899"/>
              <a:ext cx="59935" cy="125671"/>
            </a:xfrm>
            <a:custGeom>
              <a:avLst/>
              <a:gdLst>
                <a:gd name="T0" fmla="*/ 62 w 62"/>
                <a:gd name="T1" fmla="*/ 130 h 130"/>
                <a:gd name="T2" fmla="*/ 62 w 62"/>
                <a:gd name="T3" fmla="*/ 47 h 130"/>
                <a:gd name="T4" fmla="*/ 17 w 62"/>
                <a:gd name="T5" fmla="*/ 0 h 130"/>
                <a:gd name="T6" fmla="*/ 0 w 62"/>
                <a:gd name="T7" fmla="*/ 16 h 130"/>
                <a:gd name="T8" fmla="*/ 0 w 62"/>
                <a:gd name="T9" fmla="*/ 130 h 130"/>
                <a:gd name="T10" fmla="*/ 62 w 62"/>
                <a:gd name="T1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30">
                  <a:moveTo>
                    <a:pt x="62" y="130"/>
                  </a:moveTo>
                  <a:lnTo>
                    <a:pt x="62" y="47"/>
                  </a:lnTo>
                  <a:lnTo>
                    <a:pt x="17" y="0"/>
                  </a:lnTo>
                  <a:lnTo>
                    <a:pt x="0" y="16"/>
                  </a:lnTo>
                  <a:lnTo>
                    <a:pt x="0" y="130"/>
                  </a:lnTo>
                  <a:lnTo>
                    <a:pt x="62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192"/>
            <p:cNvSpPr>
              <a:spLocks/>
            </p:cNvSpPr>
            <p:nvPr/>
          </p:nvSpPr>
          <p:spPr bwMode="auto">
            <a:xfrm>
              <a:off x="3977295" y="2989200"/>
              <a:ext cx="58969" cy="105371"/>
            </a:xfrm>
            <a:custGeom>
              <a:avLst/>
              <a:gdLst>
                <a:gd name="T0" fmla="*/ 61 w 61"/>
                <a:gd name="T1" fmla="*/ 109 h 109"/>
                <a:gd name="T2" fmla="*/ 61 w 61"/>
                <a:gd name="T3" fmla="*/ 0 h 109"/>
                <a:gd name="T4" fmla="*/ 9 w 61"/>
                <a:gd name="T5" fmla="*/ 45 h 109"/>
                <a:gd name="T6" fmla="*/ 0 w 61"/>
                <a:gd name="T7" fmla="*/ 36 h 109"/>
                <a:gd name="T8" fmla="*/ 0 w 61"/>
                <a:gd name="T9" fmla="*/ 109 h 109"/>
                <a:gd name="T10" fmla="*/ 61 w 61"/>
                <a:gd name="T1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09">
                  <a:moveTo>
                    <a:pt x="61" y="109"/>
                  </a:moveTo>
                  <a:lnTo>
                    <a:pt x="61" y="0"/>
                  </a:lnTo>
                  <a:lnTo>
                    <a:pt x="9" y="45"/>
                  </a:lnTo>
                  <a:lnTo>
                    <a:pt x="0" y="36"/>
                  </a:lnTo>
                  <a:lnTo>
                    <a:pt x="0" y="109"/>
                  </a:lnTo>
                  <a:lnTo>
                    <a:pt x="61" y="10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193"/>
            <p:cNvSpPr>
              <a:spLocks/>
            </p:cNvSpPr>
            <p:nvPr/>
          </p:nvSpPr>
          <p:spPr bwMode="auto">
            <a:xfrm>
              <a:off x="4044964" y="2927331"/>
              <a:ext cx="59935" cy="167240"/>
            </a:xfrm>
            <a:custGeom>
              <a:avLst/>
              <a:gdLst>
                <a:gd name="T0" fmla="*/ 62 w 62"/>
                <a:gd name="T1" fmla="*/ 173 h 173"/>
                <a:gd name="T2" fmla="*/ 62 w 62"/>
                <a:gd name="T3" fmla="*/ 0 h 173"/>
                <a:gd name="T4" fmla="*/ 0 w 62"/>
                <a:gd name="T5" fmla="*/ 55 h 173"/>
                <a:gd name="T6" fmla="*/ 0 w 62"/>
                <a:gd name="T7" fmla="*/ 173 h 173"/>
                <a:gd name="T8" fmla="*/ 62 w 62"/>
                <a:gd name="T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73">
                  <a:moveTo>
                    <a:pt x="62" y="173"/>
                  </a:moveTo>
                  <a:lnTo>
                    <a:pt x="62" y="0"/>
                  </a:lnTo>
                  <a:lnTo>
                    <a:pt x="0" y="55"/>
                  </a:lnTo>
                  <a:lnTo>
                    <a:pt x="0" y="173"/>
                  </a:lnTo>
                  <a:lnTo>
                    <a:pt x="62" y="17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194"/>
            <p:cNvSpPr>
              <a:spLocks/>
            </p:cNvSpPr>
            <p:nvPr/>
          </p:nvSpPr>
          <p:spPr bwMode="auto">
            <a:xfrm>
              <a:off x="3835190" y="2872229"/>
              <a:ext cx="269709" cy="153706"/>
            </a:xfrm>
            <a:custGeom>
              <a:avLst/>
              <a:gdLst>
                <a:gd name="T0" fmla="*/ 118 w 118"/>
                <a:gd name="T1" fmla="*/ 0 h 67"/>
                <a:gd name="T2" fmla="*/ 67 w 118"/>
                <a:gd name="T3" fmla="*/ 44 h 67"/>
                <a:gd name="T4" fmla="*/ 43 w 118"/>
                <a:gd name="T5" fmla="*/ 20 h 67"/>
                <a:gd name="T6" fmla="*/ 39 w 118"/>
                <a:gd name="T7" fmla="*/ 19 h 67"/>
                <a:gd name="T8" fmla="*/ 34 w 118"/>
                <a:gd name="T9" fmla="*/ 20 h 67"/>
                <a:gd name="T10" fmla="*/ 0 w 118"/>
                <a:gd name="T11" fmla="*/ 53 h 67"/>
                <a:gd name="T12" fmla="*/ 0 w 118"/>
                <a:gd name="T13" fmla="*/ 65 h 67"/>
                <a:gd name="T14" fmla="*/ 3 w 118"/>
                <a:gd name="T15" fmla="*/ 67 h 67"/>
                <a:gd name="T16" fmla="*/ 39 w 118"/>
                <a:gd name="T17" fmla="*/ 32 h 67"/>
                <a:gd name="T18" fmla="*/ 62 w 118"/>
                <a:gd name="T19" fmla="*/ 55 h 67"/>
                <a:gd name="T20" fmla="*/ 70 w 118"/>
                <a:gd name="T21" fmla="*/ 55 h 67"/>
                <a:gd name="T22" fmla="*/ 118 w 118"/>
                <a:gd name="T23" fmla="*/ 14 h 67"/>
                <a:gd name="T24" fmla="*/ 118 w 118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67">
                  <a:moveTo>
                    <a:pt x="118" y="0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19"/>
                    <a:pt x="40" y="19"/>
                    <a:pt x="39" y="19"/>
                  </a:cubicBezTo>
                  <a:cubicBezTo>
                    <a:pt x="37" y="19"/>
                    <a:pt x="36" y="19"/>
                    <a:pt x="34" y="2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4" y="57"/>
                    <a:pt x="68" y="57"/>
                    <a:pt x="70" y="55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8" y="0"/>
                    <a:pt x="118" y="0"/>
                    <a:pt x="11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195"/>
            <p:cNvSpPr>
              <a:spLocks/>
            </p:cNvSpPr>
            <p:nvPr/>
          </p:nvSpPr>
          <p:spPr bwMode="auto">
            <a:xfrm>
              <a:off x="8250110" y="3451283"/>
              <a:ext cx="61869" cy="28035"/>
            </a:xfrm>
            <a:custGeom>
              <a:avLst/>
              <a:gdLst>
                <a:gd name="T0" fmla="*/ 62 w 64"/>
                <a:gd name="T1" fmla="*/ 29 h 29"/>
                <a:gd name="T2" fmla="*/ 64 w 64"/>
                <a:gd name="T3" fmla="*/ 0 h 29"/>
                <a:gd name="T4" fmla="*/ 0 w 64"/>
                <a:gd name="T5" fmla="*/ 0 h 29"/>
                <a:gd name="T6" fmla="*/ 3 w 64"/>
                <a:gd name="T7" fmla="*/ 29 h 29"/>
                <a:gd name="T8" fmla="*/ 62 w 6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62" y="29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3" y="29"/>
                  </a:lnTo>
                  <a:lnTo>
                    <a:pt x="62" y="2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196"/>
            <p:cNvSpPr>
              <a:spLocks/>
            </p:cNvSpPr>
            <p:nvPr/>
          </p:nvSpPr>
          <p:spPr bwMode="auto">
            <a:xfrm>
              <a:off x="8321646" y="3399081"/>
              <a:ext cx="63802" cy="45435"/>
            </a:xfrm>
            <a:custGeom>
              <a:avLst/>
              <a:gdLst>
                <a:gd name="T0" fmla="*/ 0 w 66"/>
                <a:gd name="T1" fmla="*/ 47 h 47"/>
                <a:gd name="T2" fmla="*/ 54 w 66"/>
                <a:gd name="T3" fmla="*/ 47 h 47"/>
                <a:gd name="T4" fmla="*/ 66 w 66"/>
                <a:gd name="T5" fmla="*/ 0 h 47"/>
                <a:gd name="T6" fmla="*/ 2 w 66"/>
                <a:gd name="T7" fmla="*/ 0 h 47"/>
                <a:gd name="T8" fmla="*/ 0 w 66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7">
                  <a:moveTo>
                    <a:pt x="0" y="47"/>
                  </a:moveTo>
                  <a:lnTo>
                    <a:pt x="54" y="47"/>
                  </a:lnTo>
                  <a:lnTo>
                    <a:pt x="66" y="0"/>
                  </a:lnTo>
                  <a:lnTo>
                    <a:pt x="2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197"/>
            <p:cNvSpPr>
              <a:spLocks/>
            </p:cNvSpPr>
            <p:nvPr/>
          </p:nvSpPr>
          <p:spPr bwMode="auto">
            <a:xfrm>
              <a:off x="8189208" y="3451283"/>
              <a:ext cx="57036" cy="28035"/>
            </a:xfrm>
            <a:custGeom>
              <a:avLst/>
              <a:gdLst>
                <a:gd name="T0" fmla="*/ 0 w 59"/>
                <a:gd name="T1" fmla="*/ 0 h 29"/>
                <a:gd name="T2" fmla="*/ 7 w 59"/>
                <a:gd name="T3" fmla="*/ 29 h 29"/>
                <a:gd name="T4" fmla="*/ 59 w 59"/>
                <a:gd name="T5" fmla="*/ 29 h 29"/>
                <a:gd name="T6" fmla="*/ 56 w 59"/>
                <a:gd name="T7" fmla="*/ 0 h 29"/>
                <a:gd name="T8" fmla="*/ 0 w 59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9">
                  <a:moveTo>
                    <a:pt x="0" y="0"/>
                  </a:moveTo>
                  <a:lnTo>
                    <a:pt x="7" y="29"/>
                  </a:lnTo>
                  <a:lnTo>
                    <a:pt x="59" y="29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198"/>
            <p:cNvSpPr>
              <a:spLocks/>
            </p:cNvSpPr>
            <p:nvPr/>
          </p:nvSpPr>
          <p:spPr bwMode="auto">
            <a:xfrm>
              <a:off x="8316812" y="3451283"/>
              <a:ext cx="55102" cy="28035"/>
            </a:xfrm>
            <a:custGeom>
              <a:avLst/>
              <a:gdLst>
                <a:gd name="T0" fmla="*/ 57 w 57"/>
                <a:gd name="T1" fmla="*/ 0 h 29"/>
                <a:gd name="T2" fmla="*/ 2 w 57"/>
                <a:gd name="T3" fmla="*/ 0 h 29"/>
                <a:gd name="T4" fmla="*/ 0 w 57"/>
                <a:gd name="T5" fmla="*/ 29 h 29"/>
                <a:gd name="T6" fmla="*/ 50 w 57"/>
                <a:gd name="T7" fmla="*/ 29 h 29"/>
                <a:gd name="T8" fmla="*/ 57 w 57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9">
                  <a:moveTo>
                    <a:pt x="57" y="0"/>
                  </a:moveTo>
                  <a:lnTo>
                    <a:pt x="2" y="0"/>
                  </a:lnTo>
                  <a:lnTo>
                    <a:pt x="0" y="29"/>
                  </a:lnTo>
                  <a:lnTo>
                    <a:pt x="50" y="2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199"/>
            <p:cNvSpPr>
              <a:spLocks/>
            </p:cNvSpPr>
            <p:nvPr/>
          </p:nvSpPr>
          <p:spPr bwMode="auto">
            <a:xfrm>
              <a:off x="8323579" y="3318845"/>
              <a:ext cx="135338" cy="70570"/>
            </a:xfrm>
            <a:custGeom>
              <a:avLst/>
              <a:gdLst>
                <a:gd name="T0" fmla="*/ 40 w 59"/>
                <a:gd name="T1" fmla="*/ 0 h 31"/>
                <a:gd name="T2" fmla="*/ 37 w 59"/>
                <a:gd name="T3" fmla="*/ 1 h 31"/>
                <a:gd name="T4" fmla="*/ 36 w 59"/>
                <a:gd name="T5" fmla="*/ 2 h 31"/>
                <a:gd name="T6" fmla="*/ 21 w 59"/>
                <a:gd name="T7" fmla="*/ 17 h 31"/>
                <a:gd name="T8" fmla="*/ 20 w 59"/>
                <a:gd name="T9" fmla="*/ 19 h 31"/>
                <a:gd name="T10" fmla="*/ 1 w 59"/>
                <a:gd name="T11" fmla="*/ 19 h 31"/>
                <a:gd name="T12" fmla="*/ 0 w 59"/>
                <a:gd name="T13" fmla="*/ 31 h 31"/>
                <a:gd name="T14" fmla="*/ 28 w 59"/>
                <a:gd name="T15" fmla="*/ 31 h 31"/>
                <a:gd name="T16" fmla="*/ 30 w 59"/>
                <a:gd name="T17" fmla="*/ 24 h 31"/>
                <a:gd name="T18" fmla="*/ 42 w 59"/>
                <a:gd name="T19" fmla="*/ 12 h 31"/>
                <a:gd name="T20" fmla="*/ 52 w 59"/>
                <a:gd name="T21" fmla="*/ 12 h 31"/>
                <a:gd name="T22" fmla="*/ 52 w 59"/>
                <a:gd name="T23" fmla="*/ 0 h 31"/>
                <a:gd name="T24" fmla="*/ 40 w 59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1">
                  <a:moveTo>
                    <a:pt x="40" y="0"/>
                  </a:moveTo>
                  <a:cubicBezTo>
                    <a:pt x="39" y="0"/>
                    <a:pt x="38" y="1"/>
                    <a:pt x="37" y="1"/>
                  </a:cubicBezTo>
                  <a:cubicBezTo>
                    <a:pt x="37" y="2"/>
                    <a:pt x="36" y="2"/>
                    <a:pt x="36" y="2"/>
                  </a:cubicBezTo>
                  <a:cubicBezTo>
                    <a:pt x="31" y="7"/>
                    <a:pt x="26" y="12"/>
                    <a:pt x="21" y="17"/>
                  </a:cubicBezTo>
                  <a:cubicBezTo>
                    <a:pt x="20" y="18"/>
                    <a:pt x="20" y="18"/>
                    <a:pt x="2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4" y="20"/>
                    <a:pt x="38" y="16"/>
                    <a:pt x="4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9" y="12"/>
                    <a:pt x="59" y="0"/>
                    <a:pt x="5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200"/>
            <p:cNvSpPr>
              <a:spLocks/>
            </p:cNvSpPr>
            <p:nvPr/>
          </p:nvSpPr>
          <p:spPr bwMode="auto">
            <a:xfrm>
              <a:off x="8243343" y="3362346"/>
              <a:ext cx="75403" cy="27068"/>
            </a:xfrm>
            <a:custGeom>
              <a:avLst/>
              <a:gdLst>
                <a:gd name="T0" fmla="*/ 3 w 78"/>
                <a:gd name="T1" fmla="*/ 28 h 28"/>
                <a:gd name="T2" fmla="*/ 76 w 78"/>
                <a:gd name="T3" fmla="*/ 28 h 28"/>
                <a:gd name="T4" fmla="*/ 78 w 78"/>
                <a:gd name="T5" fmla="*/ 0 h 28"/>
                <a:gd name="T6" fmla="*/ 0 w 78"/>
                <a:gd name="T7" fmla="*/ 0 h 28"/>
                <a:gd name="T8" fmla="*/ 3 w 7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8">
                  <a:moveTo>
                    <a:pt x="3" y="28"/>
                  </a:moveTo>
                  <a:lnTo>
                    <a:pt x="76" y="28"/>
                  </a:lnTo>
                  <a:lnTo>
                    <a:pt x="78" y="0"/>
                  </a:lnTo>
                  <a:lnTo>
                    <a:pt x="0" y="0"/>
                  </a:lnTo>
                  <a:lnTo>
                    <a:pt x="3" y="2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201"/>
            <p:cNvSpPr>
              <a:spLocks/>
            </p:cNvSpPr>
            <p:nvPr/>
          </p:nvSpPr>
          <p:spPr bwMode="auto">
            <a:xfrm>
              <a:off x="8177607" y="3399081"/>
              <a:ext cx="63802" cy="45435"/>
            </a:xfrm>
            <a:custGeom>
              <a:avLst/>
              <a:gdLst>
                <a:gd name="T0" fmla="*/ 66 w 66"/>
                <a:gd name="T1" fmla="*/ 47 h 47"/>
                <a:gd name="T2" fmla="*/ 64 w 66"/>
                <a:gd name="T3" fmla="*/ 0 h 47"/>
                <a:gd name="T4" fmla="*/ 0 w 66"/>
                <a:gd name="T5" fmla="*/ 0 h 47"/>
                <a:gd name="T6" fmla="*/ 12 w 66"/>
                <a:gd name="T7" fmla="*/ 47 h 47"/>
                <a:gd name="T8" fmla="*/ 66 w 66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7">
                  <a:moveTo>
                    <a:pt x="66" y="47"/>
                  </a:moveTo>
                  <a:lnTo>
                    <a:pt x="64" y="0"/>
                  </a:lnTo>
                  <a:lnTo>
                    <a:pt x="0" y="0"/>
                  </a:lnTo>
                  <a:lnTo>
                    <a:pt x="12" y="47"/>
                  </a:lnTo>
                  <a:lnTo>
                    <a:pt x="66" y="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202"/>
            <p:cNvSpPr>
              <a:spLocks/>
            </p:cNvSpPr>
            <p:nvPr/>
          </p:nvSpPr>
          <p:spPr bwMode="auto">
            <a:xfrm>
              <a:off x="8166007" y="3362346"/>
              <a:ext cx="70570" cy="27068"/>
            </a:xfrm>
            <a:custGeom>
              <a:avLst/>
              <a:gdLst>
                <a:gd name="T0" fmla="*/ 0 w 73"/>
                <a:gd name="T1" fmla="*/ 0 h 28"/>
                <a:gd name="T2" fmla="*/ 9 w 73"/>
                <a:gd name="T3" fmla="*/ 28 h 28"/>
                <a:gd name="T4" fmla="*/ 73 w 73"/>
                <a:gd name="T5" fmla="*/ 28 h 28"/>
                <a:gd name="T6" fmla="*/ 71 w 73"/>
                <a:gd name="T7" fmla="*/ 0 h 28"/>
                <a:gd name="T8" fmla="*/ 0 w 73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8">
                  <a:moveTo>
                    <a:pt x="0" y="0"/>
                  </a:moveTo>
                  <a:lnTo>
                    <a:pt x="9" y="28"/>
                  </a:lnTo>
                  <a:lnTo>
                    <a:pt x="73" y="28"/>
                  </a:lnTo>
                  <a:lnTo>
                    <a:pt x="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203"/>
            <p:cNvSpPr>
              <a:spLocks/>
            </p:cNvSpPr>
            <p:nvPr/>
          </p:nvSpPr>
          <p:spPr bwMode="auto">
            <a:xfrm>
              <a:off x="8246243" y="3399081"/>
              <a:ext cx="68636" cy="45435"/>
            </a:xfrm>
            <a:custGeom>
              <a:avLst/>
              <a:gdLst>
                <a:gd name="T0" fmla="*/ 71 w 71"/>
                <a:gd name="T1" fmla="*/ 0 h 47"/>
                <a:gd name="T2" fmla="*/ 0 w 71"/>
                <a:gd name="T3" fmla="*/ 0 h 47"/>
                <a:gd name="T4" fmla="*/ 4 w 71"/>
                <a:gd name="T5" fmla="*/ 47 h 47"/>
                <a:gd name="T6" fmla="*/ 68 w 71"/>
                <a:gd name="T7" fmla="*/ 47 h 47"/>
                <a:gd name="T8" fmla="*/ 71 w 71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47">
                  <a:moveTo>
                    <a:pt x="71" y="0"/>
                  </a:moveTo>
                  <a:lnTo>
                    <a:pt x="0" y="0"/>
                  </a:lnTo>
                  <a:lnTo>
                    <a:pt x="4" y="47"/>
                  </a:lnTo>
                  <a:lnTo>
                    <a:pt x="68" y="47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Oval 204"/>
            <p:cNvSpPr>
              <a:spLocks noChangeArrowheads="1"/>
            </p:cNvSpPr>
            <p:nvPr/>
          </p:nvSpPr>
          <p:spPr bwMode="auto">
            <a:xfrm>
              <a:off x="8199841" y="3486084"/>
              <a:ext cx="43501" cy="454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Oval 206"/>
            <p:cNvSpPr>
              <a:spLocks noChangeArrowheads="1"/>
            </p:cNvSpPr>
            <p:nvPr/>
          </p:nvSpPr>
          <p:spPr bwMode="auto">
            <a:xfrm>
              <a:off x="8318746" y="3486084"/>
              <a:ext cx="43501" cy="454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211"/>
            <p:cNvSpPr>
              <a:spLocks/>
            </p:cNvSpPr>
            <p:nvPr/>
          </p:nvSpPr>
          <p:spPr bwMode="auto">
            <a:xfrm>
              <a:off x="5014564" y="2923464"/>
              <a:ext cx="2177009" cy="2406117"/>
            </a:xfrm>
            <a:custGeom>
              <a:avLst/>
              <a:gdLst>
                <a:gd name="T0" fmla="*/ 741 w 952"/>
                <a:gd name="T1" fmla="*/ 0 h 1052"/>
                <a:gd name="T2" fmla="*/ 211 w 952"/>
                <a:gd name="T3" fmla="*/ 0 h 1052"/>
                <a:gd name="T4" fmla="*/ 211 w 952"/>
                <a:gd name="T5" fmla="*/ 10 h 1052"/>
                <a:gd name="T6" fmla="*/ 10 w 952"/>
                <a:gd name="T7" fmla="*/ 184 h 1052"/>
                <a:gd name="T8" fmla="*/ 0 w 952"/>
                <a:gd name="T9" fmla="*/ 185 h 1052"/>
                <a:gd name="T10" fmla="*/ 0 w 952"/>
                <a:gd name="T11" fmla="*/ 196 h 1052"/>
                <a:gd name="T12" fmla="*/ 112 w 952"/>
                <a:gd name="T13" fmla="*/ 688 h 1052"/>
                <a:gd name="T14" fmla="*/ 471 w 952"/>
                <a:gd name="T15" fmla="*/ 1049 h 1052"/>
                <a:gd name="T16" fmla="*/ 476 w 952"/>
                <a:gd name="T17" fmla="*/ 1052 h 1052"/>
                <a:gd name="T18" fmla="*/ 481 w 952"/>
                <a:gd name="T19" fmla="*/ 1049 h 1052"/>
                <a:gd name="T20" fmla="*/ 840 w 952"/>
                <a:gd name="T21" fmla="*/ 688 h 1052"/>
                <a:gd name="T22" fmla="*/ 952 w 952"/>
                <a:gd name="T23" fmla="*/ 196 h 1052"/>
                <a:gd name="T24" fmla="*/ 952 w 952"/>
                <a:gd name="T25" fmla="*/ 185 h 1052"/>
                <a:gd name="T26" fmla="*/ 942 w 952"/>
                <a:gd name="T27" fmla="*/ 184 h 1052"/>
                <a:gd name="T28" fmla="*/ 742 w 952"/>
                <a:gd name="T29" fmla="*/ 10 h 1052"/>
                <a:gd name="T30" fmla="*/ 741 w 952"/>
                <a:gd name="T31" fmla="*/ 0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2" h="1052">
                  <a:moveTo>
                    <a:pt x="741" y="0"/>
                  </a:moveTo>
                  <a:cubicBezTo>
                    <a:pt x="211" y="0"/>
                    <a:pt x="211" y="0"/>
                    <a:pt x="211" y="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1" y="12"/>
                    <a:pt x="196" y="169"/>
                    <a:pt x="10" y="184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73"/>
                    <a:pt x="38" y="543"/>
                    <a:pt x="112" y="688"/>
                  </a:cubicBezTo>
                  <a:cubicBezTo>
                    <a:pt x="194" y="848"/>
                    <a:pt x="318" y="973"/>
                    <a:pt x="471" y="1049"/>
                  </a:cubicBezTo>
                  <a:cubicBezTo>
                    <a:pt x="476" y="1052"/>
                    <a:pt x="476" y="1052"/>
                    <a:pt x="476" y="1052"/>
                  </a:cubicBezTo>
                  <a:cubicBezTo>
                    <a:pt x="481" y="1049"/>
                    <a:pt x="481" y="1049"/>
                    <a:pt x="481" y="1049"/>
                  </a:cubicBezTo>
                  <a:cubicBezTo>
                    <a:pt x="634" y="973"/>
                    <a:pt x="758" y="848"/>
                    <a:pt x="840" y="688"/>
                  </a:cubicBezTo>
                  <a:cubicBezTo>
                    <a:pt x="914" y="543"/>
                    <a:pt x="952" y="373"/>
                    <a:pt x="952" y="196"/>
                  </a:cubicBezTo>
                  <a:cubicBezTo>
                    <a:pt x="952" y="185"/>
                    <a:pt x="952" y="185"/>
                    <a:pt x="952" y="185"/>
                  </a:cubicBezTo>
                  <a:cubicBezTo>
                    <a:pt x="942" y="184"/>
                    <a:pt x="942" y="184"/>
                    <a:pt x="942" y="184"/>
                  </a:cubicBezTo>
                  <a:cubicBezTo>
                    <a:pt x="757" y="169"/>
                    <a:pt x="742" y="17"/>
                    <a:pt x="742" y="10"/>
                  </a:cubicBezTo>
                  <a:cubicBezTo>
                    <a:pt x="741" y="0"/>
                    <a:pt x="741" y="0"/>
                    <a:pt x="741" y="0"/>
                  </a:cubicBezTo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212"/>
            <p:cNvSpPr>
              <a:spLocks/>
            </p:cNvSpPr>
            <p:nvPr/>
          </p:nvSpPr>
          <p:spPr bwMode="auto">
            <a:xfrm>
              <a:off x="5039698" y="2945698"/>
              <a:ext cx="2126741" cy="2351982"/>
            </a:xfrm>
            <a:custGeom>
              <a:avLst/>
              <a:gdLst>
                <a:gd name="T0" fmla="*/ 719 w 930"/>
                <a:gd name="T1" fmla="*/ 0 h 1028"/>
                <a:gd name="T2" fmla="*/ 465 w 930"/>
                <a:gd name="T3" fmla="*/ 0 h 1028"/>
                <a:gd name="T4" fmla="*/ 211 w 930"/>
                <a:gd name="T5" fmla="*/ 0 h 1028"/>
                <a:gd name="T6" fmla="*/ 0 w 930"/>
                <a:gd name="T7" fmla="*/ 186 h 1028"/>
                <a:gd name="T8" fmla="*/ 465 w 930"/>
                <a:gd name="T9" fmla="*/ 1028 h 1028"/>
                <a:gd name="T10" fmla="*/ 930 w 930"/>
                <a:gd name="T11" fmla="*/ 186 h 1028"/>
                <a:gd name="T12" fmla="*/ 719 w 930"/>
                <a:gd name="T13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0" h="1028">
                  <a:moveTo>
                    <a:pt x="719" y="0"/>
                  </a:moveTo>
                  <a:cubicBezTo>
                    <a:pt x="465" y="0"/>
                    <a:pt x="465" y="0"/>
                    <a:pt x="465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0"/>
                    <a:pt x="197" y="170"/>
                    <a:pt x="0" y="186"/>
                  </a:cubicBezTo>
                  <a:cubicBezTo>
                    <a:pt x="0" y="519"/>
                    <a:pt x="142" y="869"/>
                    <a:pt x="465" y="1028"/>
                  </a:cubicBezTo>
                  <a:cubicBezTo>
                    <a:pt x="788" y="869"/>
                    <a:pt x="930" y="519"/>
                    <a:pt x="930" y="186"/>
                  </a:cubicBezTo>
                  <a:cubicBezTo>
                    <a:pt x="733" y="170"/>
                    <a:pt x="719" y="0"/>
                    <a:pt x="719" y="0"/>
                  </a:cubicBez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213"/>
            <p:cNvSpPr>
              <a:spLocks/>
            </p:cNvSpPr>
            <p:nvPr/>
          </p:nvSpPr>
          <p:spPr bwMode="auto">
            <a:xfrm>
              <a:off x="5039698" y="2940865"/>
              <a:ext cx="1063370" cy="2356815"/>
            </a:xfrm>
            <a:custGeom>
              <a:avLst/>
              <a:gdLst>
                <a:gd name="T0" fmla="*/ 465 w 465"/>
                <a:gd name="T1" fmla="*/ 0 h 1030"/>
                <a:gd name="T2" fmla="*/ 211 w 465"/>
                <a:gd name="T3" fmla="*/ 0 h 1030"/>
                <a:gd name="T4" fmla="*/ 0 w 465"/>
                <a:gd name="T5" fmla="*/ 187 h 1030"/>
                <a:gd name="T6" fmla="*/ 465 w 465"/>
                <a:gd name="T7" fmla="*/ 1030 h 1030"/>
                <a:gd name="T8" fmla="*/ 465 w 465"/>
                <a:gd name="T9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1030">
                  <a:moveTo>
                    <a:pt x="465" y="0"/>
                  </a:moveTo>
                  <a:cubicBezTo>
                    <a:pt x="211" y="0"/>
                    <a:pt x="211" y="0"/>
                    <a:pt x="211" y="0"/>
                  </a:cubicBezTo>
                  <a:cubicBezTo>
                    <a:pt x="211" y="0"/>
                    <a:pt x="197" y="171"/>
                    <a:pt x="0" y="187"/>
                  </a:cubicBezTo>
                  <a:cubicBezTo>
                    <a:pt x="0" y="520"/>
                    <a:pt x="142" y="871"/>
                    <a:pt x="465" y="1030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214"/>
            <p:cNvSpPr>
              <a:spLocks/>
            </p:cNvSpPr>
            <p:nvPr/>
          </p:nvSpPr>
          <p:spPr bwMode="auto">
            <a:xfrm>
              <a:off x="5163436" y="3060735"/>
              <a:ext cx="1880232" cy="2099673"/>
            </a:xfrm>
            <a:custGeom>
              <a:avLst/>
              <a:gdLst>
                <a:gd name="T0" fmla="*/ 411 w 822"/>
                <a:gd name="T1" fmla="*/ 918 h 918"/>
                <a:gd name="T2" fmla="*/ 104 w 822"/>
                <a:gd name="T3" fmla="*/ 598 h 918"/>
                <a:gd name="T4" fmla="*/ 0 w 822"/>
                <a:gd name="T5" fmla="*/ 180 h 918"/>
                <a:gd name="T6" fmla="*/ 200 w 822"/>
                <a:gd name="T7" fmla="*/ 0 h 918"/>
                <a:gd name="T8" fmla="*/ 622 w 822"/>
                <a:gd name="T9" fmla="*/ 0 h 918"/>
                <a:gd name="T10" fmla="*/ 822 w 822"/>
                <a:gd name="T11" fmla="*/ 180 h 918"/>
                <a:gd name="T12" fmla="*/ 718 w 822"/>
                <a:gd name="T13" fmla="*/ 597 h 918"/>
                <a:gd name="T14" fmla="*/ 411 w 822"/>
                <a:gd name="T15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2" h="918">
                  <a:moveTo>
                    <a:pt x="411" y="918"/>
                  </a:moveTo>
                  <a:cubicBezTo>
                    <a:pt x="280" y="848"/>
                    <a:pt x="177" y="740"/>
                    <a:pt x="104" y="598"/>
                  </a:cubicBezTo>
                  <a:cubicBezTo>
                    <a:pt x="42" y="475"/>
                    <a:pt x="6" y="330"/>
                    <a:pt x="0" y="180"/>
                  </a:cubicBezTo>
                  <a:cubicBezTo>
                    <a:pt x="121" y="153"/>
                    <a:pt x="179" y="72"/>
                    <a:pt x="200" y="0"/>
                  </a:cubicBezTo>
                  <a:cubicBezTo>
                    <a:pt x="622" y="0"/>
                    <a:pt x="622" y="0"/>
                    <a:pt x="622" y="0"/>
                  </a:cubicBezTo>
                  <a:cubicBezTo>
                    <a:pt x="643" y="72"/>
                    <a:pt x="701" y="153"/>
                    <a:pt x="822" y="180"/>
                  </a:cubicBezTo>
                  <a:cubicBezTo>
                    <a:pt x="816" y="330"/>
                    <a:pt x="780" y="474"/>
                    <a:pt x="718" y="597"/>
                  </a:cubicBezTo>
                  <a:cubicBezTo>
                    <a:pt x="645" y="739"/>
                    <a:pt x="542" y="848"/>
                    <a:pt x="411" y="91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215"/>
            <p:cNvSpPr>
              <a:spLocks/>
            </p:cNvSpPr>
            <p:nvPr/>
          </p:nvSpPr>
          <p:spPr bwMode="auto">
            <a:xfrm>
              <a:off x="5163436" y="3060735"/>
              <a:ext cx="939632" cy="2099673"/>
            </a:xfrm>
            <a:custGeom>
              <a:avLst/>
              <a:gdLst>
                <a:gd name="T0" fmla="*/ 411 w 411"/>
                <a:gd name="T1" fmla="*/ 0 h 918"/>
                <a:gd name="T2" fmla="*/ 200 w 411"/>
                <a:gd name="T3" fmla="*/ 0 h 918"/>
                <a:gd name="T4" fmla="*/ 0 w 411"/>
                <a:gd name="T5" fmla="*/ 180 h 918"/>
                <a:gd name="T6" fmla="*/ 104 w 411"/>
                <a:gd name="T7" fmla="*/ 598 h 918"/>
                <a:gd name="T8" fmla="*/ 411 w 411"/>
                <a:gd name="T9" fmla="*/ 918 h 918"/>
                <a:gd name="T10" fmla="*/ 411 w 411"/>
                <a:gd name="T11" fmla="*/ 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1" h="918">
                  <a:moveTo>
                    <a:pt x="411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179" y="72"/>
                    <a:pt x="121" y="153"/>
                    <a:pt x="0" y="180"/>
                  </a:cubicBezTo>
                  <a:cubicBezTo>
                    <a:pt x="6" y="330"/>
                    <a:pt x="42" y="474"/>
                    <a:pt x="104" y="598"/>
                  </a:cubicBezTo>
                  <a:cubicBezTo>
                    <a:pt x="177" y="740"/>
                    <a:pt x="280" y="848"/>
                    <a:pt x="411" y="918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Oval 216"/>
            <p:cNvSpPr>
              <a:spLocks noChangeArrowheads="1"/>
            </p:cNvSpPr>
            <p:nvPr/>
          </p:nvSpPr>
          <p:spPr bwMode="auto">
            <a:xfrm>
              <a:off x="5548182" y="2982433"/>
              <a:ext cx="58969" cy="59935"/>
            </a:xfrm>
            <a:prstGeom prst="ellipse">
              <a:avLst/>
            </a:pr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Oval 217"/>
            <p:cNvSpPr>
              <a:spLocks noChangeArrowheads="1"/>
            </p:cNvSpPr>
            <p:nvPr/>
          </p:nvSpPr>
          <p:spPr bwMode="auto">
            <a:xfrm>
              <a:off x="6608653" y="2982433"/>
              <a:ext cx="59935" cy="59935"/>
            </a:xfrm>
            <a:prstGeom prst="ellipse">
              <a:avLst/>
            </a:pr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Oval 218"/>
            <p:cNvSpPr>
              <a:spLocks noChangeArrowheads="1"/>
            </p:cNvSpPr>
            <p:nvPr/>
          </p:nvSpPr>
          <p:spPr bwMode="auto">
            <a:xfrm>
              <a:off x="7065902" y="3402948"/>
              <a:ext cx="59935" cy="59935"/>
            </a:xfrm>
            <a:prstGeom prst="ellipse">
              <a:avLst/>
            </a:pr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Oval 219"/>
            <p:cNvSpPr>
              <a:spLocks noChangeArrowheads="1"/>
            </p:cNvSpPr>
            <p:nvPr/>
          </p:nvSpPr>
          <p:spPr bwMode="auto">
            <a:xfrm>
              <a:off x="5072566" y="3402948"/>
              <a:ext cx="58969" cy="59935"/>
            </a:xfrm>
            <a:prstGeom prst="ellipse">
              <a:avLst/>
            </a:pr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Oval 220"/>
            <p:cNvSpPr>
              <a:spLocks noChangeArrowheads="1"/>
            </p:cNvSpPr>
            <p:nvPr/>
          </p:nvSpPr>
          <p:spPr bwMode="auto">
            <a:xfrm>
              <a:off x="6077935" y="5197143"/>
              <a:ext cx="59935" cy="58969"/>
            </a:xfrm>
            <a:prstGeom prst="ellipse">
              <a:avLst/>
            </a:pr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Oval 221"/>
            <p:cNvSpPr>
              <a:spLocks noChangeArrowheads="1"/>
            </p:cNvSpPr>
            <p:nvPr/>
          </p:nvSpPr>
          <p:spPr bwMode="auto">
            <a:xfrm>
              <a:off x="6856128" y="4373515"/>
              <a:ext cx="58969" cy="58969"/>
            </a:xfrm>
            <a:prstGeom prst="ellipse">
              <a:avLst/>
            </a:pr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Oval 222"/>
            <p:cNvSpPr>
              <a:spLocks noChangeArrowheads="1"/>
            </p:cNvSpPr>
            <p:nvPr/>
          </p:nvSpPr>
          <p:spPr bwMode="auto">
            <a:xfrm>
              <a:off x="5292007" y="4373515"/>
              <a:ext cx="58969" cy="58969"/>
            </a:xfrm>
            <a:prstGeom prst="ellipse">
              <a:avLst/>
            </a:pr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5682554" y="5542011"/>
              <a:ext cx="385795" cy="677179"/>
              <a:chOff x="4986689" y="3336067"/>
              <a:chExt cx="358577" cy="629404"/>
            </a:xfrm>
          </p:grpSpPr>
          <p:sp>
            <p:nvSpPr>
              <p:cNvPr id="175" name="Freeform 1140"/>
              <p:cNvSpPr>
                <a:spLocks/>
              </p:cNvSpPr>
              <p:nvPr/>
            </p:nvSpPr>
            <p:spPr bwMode="auto">
              <a:xfrm>
                <a:off x="4986689" y="3336067"/>
                <a:ext cx="278411" cy="399742"/>
              </a:xfrm>
              <a:custGeom>
                <a:avLst/>
                <a:gdLst>
                  <a:gd name="T0" fmla="*/ 71 w 132"/>
                  <a:gd name="T1" fmla="*/ 190 h 190"/>
                  <a:gd name="T2" fmla="*/ 62 w 132"/>
                  <a:gd name="T3" fmla="*/ 190 h 190"/>
                  <a:gd name="T4" fmla="*/ 0 w 132"/>
                  <a:gd name="T5" fmla="*/ 128 h 190"/>
                  <a:gd name="T6" fmla="*/ 0 w 132"/>
                  <a:gd name="T7" fmla="*/ 62 h 190"/>
                  <a:gd name="T8" fmla="*/ 62 w 132"/>
                  <a:gd name="T9" fmla="*/ 0 h 190"/>
                  <a:gd name="T10" fmla="*/ 71 w 132"/>
                  <a:gd name="T11" fmla="*/ 0 h 190"/>
                  <a:gd name="T12" fmla="*/ 132 w 132"/>
                  <a:gd name="T13" fmla="*/ 62 h 190"/>
                  <a:gd name="T14" fmla="*/ 132 w 132"/>
                  <a:gd name="T15" fmla="*/ 128 h 190"/>
                  <a:gd name="T16" fmla="*/ 71 w 132"/>
                  <a:gd name="T17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2" h="190">
                    <a:moveTo>
                      <a:pt x="71" y="190"/>
                    </a:moveTo>
                    <a:cubicBezTo>
                      <a:pt x="62" y="190"/>
                      <a:pt x="62" y="190"/>
                      <a:pt x="62" y="190"/>
                    </a:cubicBezTo>
                    <a:cubicBezTo>
                      <a:pt x="28" y="190"/>
                      <a:pt x="0" y="163"/>
                      <a:pt x="0" y="128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8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105" y="0"/>
                      <a:pt x="132" y="28"/>
                      <a:pt x="132" y="62"/>
                    </a:cubicBezTo>
                    <a:cubicBezTo>
                      <a:pt x="132" y="128"/>
                      <a:pt x="132" y="128"/>
                      <a:pt x="132" y="128"/>
                    </a:cubicBezTo>
                    <a:cubicBezTo>
                      <a:pt x="132" y="163"/>
                      <a:pt x="105" y="190"/>
                      <a:pt x="71" y="19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6" name="Freeform 175"/>
              <p:cNvSpPr>
                <a:spLocks noChangeArrowheads="1"/>
              </p:cNvSpPr>
              <p:nvPr/>
            </p:nvSpPr>
            <p:spPr bwMode="auto">
              <a:xfrm>
                <a:off x="4988178" y="3336067"/>
                <a:ext cx="141509" cy="115915"/>
              </a:xfrm>
              <a:custGeom>
                <a:avLst/>
                <a:gdLst>
                  <a:gd name="connsiteX0" fmla="*/ 189450 w 207370"/>
                  <a:gd name="connsiteY0" fmla="*/ 0 h 169863"/>
                  <a:gd name="connsiteX1" fmla="*/ 205532 w 207370"/>
                  <a:gd name="connsiteY1" fmla="*/ 0 h 169863"/>
                  <a:gd name="connsiteX2" fmla="*/ 207370 w 207370"/>
                  <a:gd name="connsiteY2" fmla="*/ 0 h 169863"/>
                  <a:gd name="connsiteX3" fmla="*/ 207370 w 207370"/>
                  <a:gd name="connsiteY3" fmla="*/ 169863 h 169863"/>
                  <a:gd name="connsiteX4" fmla="*/ 0 w 207370"/>
                  <a:gd name="connsiteY4" fmla="*/ 169863 h 169863"/>
                  <a:gd name="connsiteX5" fmla="*/ 1743 w 207370"/>
                  <a:gd name="connsiteY5" fmla="*/ 152842 h 169863"/>
                  <a:gd name="connsiteX6" fmla="*/ 189450 w 207370"/>
                  <a:gd name="connsiteY6" fmla="*/ 0 h 16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370" h="169863">
                    <a:moveTo>
                      <a:pt x="189450" y="0"/>
                    </a:moveTo>
                    <a:lnTo>
                      <a:pt x="205532" y="0"/>
                    </a:lnTo>
                    <a:lnTo>
                      <a:pt x="207370" y="0"/>
                    </a:lnTo>
                    <a:lnTo>
                      <a:pt x="207370" y="169863"/>
                    </a:lnTo>
                    <a:lnTo>
                      <a:pt x="0" y="169863"/>
                    </a:lnTo>
                    <a:lnTo>
                      <a:pt x="1743" y="152842"/>
                    </a:lnTo>
                    <a:cubicBezTo>
                      <a:pt x="19745" y="66094"/>
                      <a:pt x="97498" y="0"/>
                      <a:pt x="189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77" name="Freeform 1145"/>
              <p:cNvSpPr>
                <a:spLocks/>
              </p:cNvSpPr>
              <p:nvPr/>
            </p:nvSpPr>
            <p:spPr bwMode="auto">
              <a:xfrm>
                <a:off x="5231517" y="3640478"/>
                <a:ext cx="58499" cy="77998"/>
              </a:xfrm>
              <a:custGeom>
                <a:avLst/>
                <a:gdLst>
                  <a:gd name="T0" fmla="*/ 28 w 28"/>
                  <a:gd name="T1" fmla="*/ 34 h 37"/>
                  <a:gd name="T2" fmla="*/ 14 w 28"/>
                  <a:gd name="T3" fmla="*/ 37 h 37"/>
                  <a:gd name="T4" fmla="*/ 0 w 28"/>
                  <a:gd name="T5" fmla="*/ 34 h 37"/>
                  <a:gd name="T6" fmla="*/ 5 w 28"/>
                  <a:gd name="T7" fmla="*/ 4 h 37"/>
                  <a:gd name="T8" fmla="*/ 14 w 28"/>
                  <a:gd name="T9" fmla="*/ 0 h 37"/>
                  <a:gd name="T10" fmla="*/ 23 w 28"/>
                  <a:gd name="T11" fmla="*/ 4 h 37"/>
                  <a:gd name="T12" fmla="*/ 28 w 28"/>
                  <a:gd name="T13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7">
                    <a:moveTo>
                      <a:pt x="28" y="34"/>
                    </a:moveTo>
                    <a:cubicBezTo>
                      <a:pt x="28" y="36"/>
                      <a:pt x="20" y="37"/>
                      <a:pt x="14" y="37"/>
                    </a:cubicBezTo>
                    <a:cubicBezTo>
                      <a:pt x="8" y="37"/>
                      <a:pt x="0" y="36"/>
                      <a:pt x="0" y="3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8" y="0"/>
                      <a:pt x="14" y="0"/>
                    </a:cubicBezTo>
                    <a:cubicBezTo>
                      <a:pt x="20" y="0"/>
                      <a:pt x="23" y="2"/>
                      <a:pt x="23" y="4"/>
                    </a:cubicBezTo>
                    <a:lnTo>
                      <a:pt x="28" y="34"/>
                    </a:lnTo>
                    <a:close/>
                  </a:path>
                </a:pathLst>
              </a:custGeom>
              <a:solidFill>
                <a:srgbClr val="FFB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8" name="Freeform 1146"/>
              <p:cNvSpPr>
                <a:spLocks/>
              </p:cNvSpPr>
              <p:nvPr/>
            </p:nvSpPr>
            <p:spPr bwMode="auto">
              <a:xfrm>
                <a:off x="5292183" y="3670810"/>
                <a:ext cx="53083" cy="47666"/>
              </a:xfrm>
              <a:custGeom>
                <a:avLst/>
                <a:gdLst>
                  <a:gd name="T0" fmla="*/ 25 w 25"/>
                  <a:gd name="T1" fmla="*/ 21 h 23"/>
                  <a:gd name="T2" fmla="*/ 13 w 25"/>
                  <a:gd name="T3" fmla="*/ 23 h 23"/>
                  <a:gd name="T4" fmla="*/ 0 w 25"/>
                  <a:gd name="T5" fmla="*/ 21 h 23"/>
                  <a:gd name="T6" fmla="*/ 5 w 25"/>
                  <a:gd name="T7" fmla="*/ 3 h 23"/>
                  <a:gd name="T8" fmla="*/ 13 w 25"/>
                  <a:gd name="T9" fmla="*/ 0 h 23"/>
                  <a:gd name="T10" fmla="*/ 20 w 25"/>
                  <a:gd name="T11" fmla="*/ 3 h 23"/>
                  <a:gd name="T12" fmla="*/ 25 w 25"/>
                  <a:gd name="T13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3">
                    <a:moveTo>
                      <a:pt x="25" y="21"/>
                    </a:moveTo>
                    <a:cubicBezTo>
                      <a:pt x="25" y="22"/>
                      <a:pt x="19" y="23"/>
                      <a:pt x="13" y="23"/>
                    </a:cubicBezTo>
                    <a:cubicBezTo>
                      <a:pt x="7" y="23"/>
                      <a:pt x="0" y="22"/>
                      <a:pt x="0" y="2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1"/>
                      <a:pt x="7" y="0"/>
                      <a:pt x="13" y="0"/>
                    </a:cubicBezTo>
                    <a:cubicBezTo>
                      <a:pt x="19" y="0"/>
                      <a:pt x="19" y="1"/>
                      <a:pt x="20" y="3"/>
                    </a:cubicBezTo>
                    <a:lnTo>
                      <a:pt x="25" y="21"/>
                    </a:lnTo>
                    <a:close/>
                  </a:path>
                </a:pathLst>
              </a:custGeom>
              <a:solidFill>
                <a:srgbClr val="FFB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9" name="Freeform 178"/>
              <p:cNvSpPr>
                <a:spLocks/>
              </p:cNvSpPr>
              <p:nvPr/>
            </p:nvSpPr>
            <p:spPr bwMode="auto">
              <a:xfrm>
                <a:off x="5016611" y="3506147"/>
                <a:ext cx="328655" cy="406242"/>
              </a:xfrm>
              <a:custGeom>
                <a:avLst/>
                <a:gdLst>
                  <a:gd name="connsiteX0" fmla="*/ 113599 w 328655"/>
                  <a:gd name="connsiteY0" fmla="*/ 0 h 406242"/>
                  <a:gd name="connsiteX1" fmla="*/ 137021 w 328655"/>
                  <a:gd name="connsiteY1" fmla="*/ 23125 h 406242"/>
                  <a:gd name="connsiteX2" fmla="*/ 143266 w 328655"/>
                  <a:gd name="connsiteY2" fmla="*/ 191639 h 406242"/>
                  <a:gd name="connsiteX3" fmla="*/ 150340 w 328655"/>
                  <a:gd name="connsiteY3" fmla="*/ 191639 h 406242"/>
                  <a:gd name="connsiteX4" fmla="*/ 154976 w 328655"/>
                  <a:gd name="connsiteY4" fmla="*/ 154072 h 406242"/>
                  <a:gd name="connsiteX5" fmla="*/ 159465 w 328655"/>
                  <a:gd name="connsiteY5" fmla="*/ 117698 h 406242"/>
                  <a:gd name="connsiteX6" fmla="*/ 178616 w 328655"/>
                  <a:gd name="connsiteY6" fmla="*/ 105081 h 406242"/>
                  <a:gd name="connsiteX7" fmla="*/ 197768 w 328655"/>
                  <a:gd name="connsiteY7" fmla="*/ 117698 h 406242"/>
                  <a:gd name="connsiteX8" fmla="*/ 206892 w 328655"/>
                  <a:gd name="connsiteY8" fmla="*/ 191639 h 406242"/>
                  <a:gd name="connsiteX9" fmla="*/ 213566 w 328655"/>
                  <a:gd name="connsiteY9" fmla="*/ 191639 h 406242"/>
                  <a:gd name="connsiteX10" fmla="*/ 220991 w 328655"/>
                  <a:gd name="connsiteY10" fmla="*/ 191639 h 406242"/>
                  <a:gd name="connsiteX11" fmla="*/ 275879 w 328655"/>
                  <a:gd name="connsiteY11" fmla="*/ 195847 h 406242"/>
                  <a:gd name="connsiteX12" fmla="*/ 328655 w 328655"/>
                  <a:gd name="connsiteY12" fmla="*/ 206367 h 406242"/>
                  <a:gd name="connsiteX13" fmla="*/ 328655 w 328655"/>
                  <a:gd name="connsiteY13" fmla="*/ 359955 h 406242"/>
                  <a:gd name="connsiteX14" fmla="*/ 280101 w 328655"/>
                  <a:gd name="connsiteY14" fmla="*/ 406242 h 406242"/>
                  <a:gd name="connsiteX15" fmla="*/ 132326 w 328655"/>
                  <a:gd name="connsiteY15" fmla="*/ 406242 h 406242"/>
                  <a:gd name="connsiteX16" fmla="*/ 85717 w 328655"/>
                  <a:gd name="connsiteY16" fmla="*/ 377839 h 406242"/>
                  <a:gd name="connsiteX17" fmla="*/ 82615 w 328655"/>
                  <a:gd name="connsiteY17" fmla="*/ 364166 h 406242"/>
                  <a:gd name="connsiteX18" fmla="*/ 82128 w 328655"/>
                  <a:gd name="connsiteY18" fmla="*/ 364186 h 406242"/>
                  <a:gd name="connsiteX19" fmla="*/ 25375 w 328655"/>
                  <a:gd name="connsiteY19" fmla="*/ 284313 h 406242"/>
                  <a:gd name="connsiteX20" fmla="*/ 2253 w 328655"/>
                  <a:gd name="connsiteY20" fmla="*/ 246478 h 406242"/>
                  <a:gd name="connsiteX21" fmla="*/ 8559 w 328655"/>
                  <a:gd name="connsiteY21" fmla="*/ 240172 h 406242"/>
                  <a:gd name="connsiteX22" fmla="*/ 52700 w 328655"/>
                  <a:gd name="connsiteY22" fmla="*/ 246478 h 406242"/>
                  <a:gd name="connsiteX23" fmla="*/ 81660 w 328655"/>
                  <a:gd name="connsiteY23" fmla="*/ 277046 h 406242"/>
                  <a:gd name="connsiteX24" fmla="*/ 81660 w 328655"/>
                  <a:gd name="connsiteY24" fmla="*/ 254133 h 406242"/>
                  <a:gd name="connsiteX25" fmla="*/ 81660 w 328655"/>
                  <a:gd name="connsiteY25" fmla="*/ 199792 h 406242"/>
                  <a:gd name="connsiteX26" fmla="*/ 81660 w 328655"/>
                  <a:gd name="connsiteY26" fmla="*/ 195511 h 406242"/>
                  <a:gd name="connsiteX27" fmla="*/ 81660 w 328655"/>
                  <a:gd name="connsiteY27" fmla="*/ 179772 h 406242"/>
                  <a:gd name="connsiteX28" fmla="*/ 81660 w 328655"/>
                  <a:gd name="connsiteY28" fmla="*/ 176912 h 406242"/>
                  <a:gd name="connsiteX29" fmla="*/ 82683 w 328655"/>
                  <a:gd name="connsiteY29" fmla="*/ 174806 h 406242"/>
                  <a:gd name="connsiteX30" fmla="*/ 84472 w 328655"/>
                  <a:gd name="connsiteY30" fmla="*/ 138610 h 406242"/>
                  <a:gd name="connsiteX31" fmla="*/ 90177 w 328655"/>
                  <a:gd name="connsiteY31" fmla="*/ 23125 h 406242"/>
                  <a:gd name="connsiteX32" fmla="*/ 113599 w 328655"/>
                  <a:gd name="connsiteY32" fmla="*/ 0 h 406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28655" h="406242">
                    <a:moveTo>
                      <a:pt x="113599" y="0"/>
                    </a:moveTo>
                    <a:cubicBezTo>
                      <a:pt x="126375" y="0"/>
                      <a:pt x="137021" y="10511"/>
                      <a:pt x="137021" y="23125"/>
                    </a:cubicBezTo>
                    <a:lnTo>
                      <a:pt x="143266" y="191639"/>
                    </a:lnTo>
                    <a:lnTo>
                      <a:pt x="150340" y="191639"/>
                    </a:lnTo>
                    <a:lnTo>
                      <a:pt x="154976" y="154072"/>
                    </a:lnTo>
                    <a:cubicBezTo>
                      <a:pt x="159465" y="117698"/>
                      <a:pt x="159465" y="117698"/>
                      <a:pt x="159465" y="117698"/>
                    </a:cubicBezTo>
                    <a:cubicBezTo>
                      <a:pt x="159465" y="111390"/>
                      <a:pt x="165849" y="105081"/>
                      <a:pt x="178616" y="105081"/>
                    </a:cubicBezTo>
                    <a:cubicBezTo>
                      <a:pt x="191384" y="105081"/>
                      <a:pt x="197768" y="111390"/>
                      <a:pt x="197768" y="117698"/>
                    </a:cubicBezTo>
                    <a:lnTo>
                      <a:pt x="206892" y="191639"/>
                    </a:lnTo>
                    <a:lnTo>
                      <a:pt x="213566" y="191639"/>
                    </a:lnTo>
                    <a:cubicBezTo>
                      <a:pt x="220991" y="191639"/>
                      <a:pt x="220991" y="191639"/>
                      <a:pt x="220991" y="191639"/>
                    </a:cubicBezTo>
                    <a:cubicBezTo>
                      <a:pt x="233657" y="191639"/>
                      <a:pt x="254768" y="197951"/>
                      <a:pt x="275879" y="195847"/>
                    </a:cubicBezTo>
                    <a:cubicBezTo>
                      <a:pt x="301211" y="195847"/>
                      <a:pt x="324433" y="191639"/>
                      <a:pt x="328655" y="206367"/>
                    </a:cubicBezTo>
                    <a:lnTo>
                      <a:pt x="328655" y="359955"/>
                    </a:lnTo>
                    <a:cubicBezTo>
                      <a:pt x="328655" y="385203"/>
                      <a:pt x="307545" y="406242"/>
                      <a:pt x="280101" y="406242"/>
                    </a:cubicBezTo>
                    <a:cubicBezTo>
                      <a:pt x="132326" y="406242"/>
                      <a:pt x="132326" y="406242"/>
                      <a:pt x="132326" y="406242"/>
                    </a:cubicBezTo>
                    <a:cubicBezTo>
                      <a:pt x="111743" y="406242"/>
                      <a:pt x="93535" y="394407"/>
                      <a:pt x="85717" y="377839"/>
                    </a:cubicBezTo>
                    <a:lnTo>
                      <a:pt x="82615" y="364166"/>
                    </a:lnTo>
                    <a:lnTo>
                      <a:pt x="82128" y="364186"/>
                    </a:lnTo>
                    <a:cubicBezTo>
                      <a:pt x="25375" y="284313"/>
                      <a:pt x="25375" y="284313"/>
                      <a:pt x="25375" y="284313"/>
                    </a:cubicBezTo>
                    <a:cubicBezTo>
                      <a:pt x="21171" y="278007"/>
                      <a:pt x="-8256" y="252783"/>
                      <a:pt x="2253" y="246478"/>
                    </a:cubicBezTo>
                    <a:cubicBezTo>
                      <a:pt x="2253" y="246478"/>
                      <a:pt x="2253" y="244376"/>
                      <a:pt x="8559" y="240172"/>
                    </a:cubicBezTo>
                    <a:cubicBezTo>
                      <a:pt x="23273" y="229662"/>
                      <a:pt x="48496" y="240172"/>
                      <a:pt x="52700" y="246478"/>
                    </a:cubicBezTo>
                    <a:lnTo>
                      <a:pt x="81660" y="277046"/>
                    </a:lnTo>
                    <a:lnTo>
                      <a:pt x="81660" y="254133"/>
                    </a:lnTo>
                    <a:cubicBezTo>
                      <a:pt x="81660" y="228393"/>
                      <a:pt x="81660" y="211232"/>
                      <a:pt x="81660" y="199792"/>
                    </a:cubicBezTo>
                    <a:lnTo>
                      <a:pt x="81660" y="195511"/>
                    </a:lnTo>
                    <a:lnTo>
                      <a:pt x="81660" y="179772"/>
                    </a:lnTo>
                    <a:cubicBezTo>
                      <a:pt x="81660" y="176912"/>
                      <a:pt x="81660" y="176912"/>
                      <a:pt x="81660" y="176912"/>
                    </a:cubicBezTo>
                    <a:lnTo>
                      <a:pt x="82683" y="174806"/>
                    </a:lnTo>
                    <a:lnTo>
                      <a:pt x="84472" y="138610"/>
                    </a:lnTo>
                    <a:cubicBezTo>
                      <a:pt x="90177" y="23125"/>
                      <a:pt x="90177" y="23125"/>
                      <a:pt x="90177" y="23125"/>
                    </a:cubicBezTo>
                    <a:cubicBezTo>
                      <a:pt x="90177" y="10511"/>
                      <a:pt x="100824" y="0"/>
                      <a:pt x="1135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180" name="Freeform 1148"/>
              <p:cNvSpPr>
                <a:spLocks/>
              </p:cNvSpPr>
              <p:nvPr/>
            </p:nvSpPr>
            <p:spPr bwMode="auto">
              <a:xfrm>
                <a:off x="5225017" y="3640478"/>
                <a:ext cx="120248" cy="271911"/>
              </a:xfrm>
              <a:custGeom>
                <a:avLst/>
                <a:gdLst>
                  <a:gd name="T0" fmla="*/ 57 w 57"/>
                  <a:gd name="T1" fmla="*/ 35 h 129"/>
                  <a:gd name="T2" fmla="*/ 57 w 57"/>
                  <a:gd name="T3" fmla="*/ 35 h 129"/>
                  <a:gd name="T4" fmla="*/ 57 w 57"/>
                  <a:gd name="T5" fmla="*/ 34 h 129"/>
                  <a:gd name="T6" fmla="*/ 56 w 57"/>
                  <a:gd name="T7" fmla="*/ 32 h 129"/>
                  <a:gd name="T8" fmla="*/ 52 w 57"/>
                  <a:gd name="T9" fmla="*/ 17 h 129"/>
                  <a:gd name="T10" fmla="*/ 45 w 57"/>
                  <a:gd name="T11" fmla="*/ 14 h 129"/>
                  <a:gd name="T12" fmla="*/ 37 w 57"/>
                  <a:gd name="T13" fmla="*/ 17 h 129"/>
                  <a:gd name="T14" fmla="*/ 34 w 57"/>
                  <a:gd name="T15" fmla="*/ 29 h 129"/>
                  <a:gd name="T16" fmla="*/ 32 w 57"/>
                  <a:gd name="T17" fmla="*/ 29 h 129"/>
                  <a:gd name="T18" fmla="*/ 31 w 57"/>
                  <a:gd name="T19" fmla="*/ 29 h 129"/>
                  <a:gd name="T20" fmla="*/ 26 w 57"/>
                  <a:gd name="T21" fmla="*/ 4 h 129"/>
                  <a:gd name="T22" fmla="*/ 17 w 57"/>
                  <a:gd name="T23" fmla="*/ 0 h 129"/>
                  <a:gd name="T24" fmla="*/ 8 w 57"/>
                  <a:gd name="T25" fmla="*/ 4 h 129"/>
                  <a:gd name="T26" fmla="*/ 4 w 57"/>
                  <a:gd name="T27" fmla="*/ 27 h 129"/>
                  <a:gd name="T28" fmla="*/ 0 w 57"/>
                  <a:gd name="T29" fmla="*/ 27 h 129"/>
                  <a:gd name="T30" fmla="*/ 0 w 57"/>
                  <a:gd name="T31" fmla="*/ 129 h 129"/>
                  <a:gd name="T32" fmla="*/ 34 w 57"/>
                  <a:gd name="T33" fmla="*/ 129 h 129"/>
                  <a:gd name="T34" fmla="*/ 57 w 57"/>
                  <a:gd name="T35" fmla="*/ 107 h 129"/>
                  <a:gd name="T36" fmla="*/ 57 w 57"/>
                  <a:gd name="T37" fmla="*/ 3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129">
                    <a:moveTo>
                      <a:pt x="57" y="35"/>
                    </a:moveTo>
                    <a:cubicBezTo>
                      <a:pt x="57" y="35"/>
                      <a:pt x="57" y="35"/>
                      <a:pt x="57" y="3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33"/>
                      <a:pt x="56" y="33"/>
                      <a:pt x="56" y="32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1" y="15"/>
                      <a:pt x="51" y="14"/>
                      <a:pt x="45" y="14"/>
                    </a:cubicBezTo>
                    <a:cubicBezTo>
                      <a:pt x="39" y="14"/>
                      <a:pt x="38" y="15"/>
                      <a:pt x="37" y="17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9"/>
                      <a:pt x="33" y="29"/>
                      <a:pt x="32" y="29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2"/>
                      <a:pt x="23" y="0"/>
                      <a:pt x="17" y="0"/>
                    </a:cubicBezTo>
                    <a:cubicBezTo>
                      <a:pt x="11" y="0"/>
                      <a:pt x="8" y="2"/>
                      <a:pt x="8" y="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4" y="129"/>
                      <a:pt x="34" y="129"/>
                      <a:pt x="34" y="129"/>
                    </a:cubicBezTo>
                    <a:cubicBezTo>
                      <a:pt x="47" y="129"/>
                      <a:pt x="57" y="119"/>
                      <a:pt x="57" y="107"/>
                    </a:cubicBezTo>
                    <a:lnTo>
                      <a:pt x="57" y="3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1" name="Freeform 1149"/>
              <p:cNvSpPr>
                <a:spLocks/>
              </p:cNvSpPr>
              <p:nvPr/>
            </p:nvSpPr>
            <p:spPr bwMode="auto">
              <a:xfrm>
                <a:off x="5106937" y="3891806"/>
                <a:ext cx="231828" cy="20583"/>
              </a:xfrm>
              <a:custGeom>
                <a:avLst/>
                <a:gdLst>
                  <a:gd name="T0" fmla="*/ 110 w 110"/>
                  <a:gd name="T1" fmla="*/ 5 h 10"/>
                  <a:gd name="T2" fmla="*/ 103 w 110"/>
                  <a:gd name="T3" fmla="*/ 10 h 10"/>
                  <a:gd name="T4" fmla="*/ 6 w 110"/>
                  <a:gd name="T5" fmla="*/ 10 h 10"/>
                  <a:gd name="T6" fmla="*/ 1 w 110"/>
                  <a:gd name="T7" fmla="*/ 5 h 10"/>
                  <a:gd name="T8" fmla="*/ 6 w 110"/>
                  <a:gd name="T9" fmla="*/ 0 h 10"/>
                  <a:gd name="T10" fmla="*/ 103 w 110"/>
                  <a:gd name="T11" fmla="*/ 0 h 10"/>
                  <a:gd name="T12" fmla="*/ 110 w 110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0">
                    <a:moveTo>
                      <a:pt x="110" y="5"/>
                    </a:moveTo>
                    <a:cubicBezTo>
                      <a:pt x="110" y="8"/>
                      <a:pt x="109" y="10"/>
                      <a:pt x="103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0" y="10"/>
                      <a:pt x="1" y="8"/>
                      <a:pt x="1" y="5"/>
                    </a:cubicBezTo>
                    <a:cubicBezTo>
                      <a:pt x="1" y="3"/>
                      <a:pt x="0" y="0"/>
                      <a:pt x="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9" y="0"/>
                      <a:pt x="110" y="3"/>
                      <a:pt x="11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82" name="Freeform 1150"/>
              <p:cNvSpPr>
                <a:spLocks/>
              </p:cNvSpPr>
              <p:nvPr/>
            </p:nvSpPr>
            <p:spPr bwMode="auto">
              <a:xfrm>
                <a:off x="5106937" y="3901555"/>
                <a:ext cx="231828" cy="63916"/>
              </a:xfrm>
              <a:custGeom>
                <a:avLst/>
                <a:gdLst>
                  <a:gd name="T0" fmla="*/ 110 w 110"/>
                  <a:gd name="T1" fmla="*/ 7 h 30"/>
                  <a:gd name="T2" fmla="*/ 103 w 110"/>
                  <a:gd name="T3" fmla="*/ 30 h 30"/>
                  <a:gd name="T4" fmla="*/ 6 w 110"/>
                  <a:gd name="T5" fmla="*/ 30 h 30"/>
                  <a:gd name="T6" fmla="*/ 1 w 110"/>
                  <a:gd name="T7" fmla="*/ 7 h 30"/>
                  <a:gd name="T8" fmla="*/ 6 w 110"/>
                  <a:gd name="T9" fmla="*/ 5 h 30"/>
                  <a:gd name="T10" fmla="*/ 103 w 110"/>
                  <a:gd name="T11" fmla="*/ 5 h 30"/>
                  <a:gd name="T12" fmla="*/ 110 w 110"/>
                  <a:gd name="T13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0">
                    <a:moveTo>
                      <a:pt x="110" y="7"/>
                    </a:moveTo>
                    <a:cubicBezTo>
                      <a:pt x="110" y="14"/>
                      <a:pt x="109" y="30"/>
                      <a:pt x="103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0" y="30"/>
                      <a:pt x="1" y="14"/>
                      <a:pt x="1" y="7"/>
                    </a:cubicBezTo>
                    <a:cubicBezTo>
                      <a:pt x="1" y="0"/>
                      <a:pt x="0" y="5"/>
                      <a:pt x="6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10" y="0"/>
                      <a:pt x="110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584399" y="4666560"/>
              <a:ext cx="418429" cy="434744"/>
              <a:chOff x="4936857" y="4551542"/>
              <a:chExt cx="388909" cy="404074"/>
            </a:xfrm>
          </p:grpSpPr>
          <p:sp>
            <p:nvSpPr>
              <p:cNvPr id="168" name="Oval 1244"/>
              <p:cNvSpPr>
                <a:spLocks noChangeArrowheads="1"/>
              </p:cNvSpPr>
              <p:nvPr/>
            </p:nvSpPr>
            <p:spPr bwMode="auto">
              <a:xfrm>
                <a:off x="4959607" y="4577541"/>
                <a:ext cx="343410" cy="3401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9" name="Freeform 1245"/>
              <p:cNvSpPr>
                <a:spLocks noEditPoints="1"/>
              </p:cNvSpPr>
              <p:nvPr/>
            </p:nvSpPr>
            <p:spPr bwMode="auto">
              <a:xfrm>
                <a:off x="4936857" y="4551542"/>
                <a:ext cx="388909" cy="389992"/>
              </a:xfrm>
              <a:custGeom>
                <a:avLst/>
                <a:gdLst>
                  <a:gd name="T0" fmla="*/ 93 w 185"/>
                  <a:gd name="T1" fmla="*/ 185 h 185"/>
                  <a:gd name="T2" fmla="*/ 0 w 185"/>
                  <a:gd name="T3" fmla="*/ 93 h 185"/>
                  <a:gd name="T4" fmla="*/ 93 w 185"/>
                  <a:gd name="T5" fmla="*/ 0 h 185"/>
                  <a:gd name="T6" fmla="*/ 185 w 185"/>
                  <a:gd name="T7" fmla="*/ 93 h 185"/>
                  <a:gd name="T8" fmla="*/ 93 w 185"/>
                  <a:gd name="T9" fmla="*/ 185 h 185"/>
                  <a:gd name="T10" fmla="*/ 93 w 185"/>
                  <a:gd name="T11" fmla="*/ 5 h 185"/>
                  <a:gd name="T12" fmla="*/ 5 w 185"/>
                  <a:gd name="T13" fmla="*/ 93 h 185"/>
                  <a:gd name="T14" fmla="*/ 93 w 185"/>
                  <a:gd name="T15" fmla="*/ 180 h 185"/>
                  <a:gd name="T16" fmla="*/ 180 w 185"/>
                  <a:gd name="T17" fmla="*/ 93 h 185"/>
                  <a:gd name="T18" fmla="*/ 93 w 185"/>
                  <a:gd name="T19" fmla="*/ 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185">
                    <a:moveTo>
                      <a:pt x="93" y="185"/>
                    </a:moveTo>
                    <a:cubicBezTo>
                      <a:pt x="42" y="185"/>
                      <a:pt x="0" y="144"/>
                      <a:pt x="0" y="93"/>
                    </a:cubicBezTo>
                    <a:cubicBezTo>
                      <a:pt x="0" y="42"/>
                      <a:pt x="42" y="0"/>
                      <a:pt x="93" y="0"/>
                    </a:cubicBezTo>
                    <a:cubicBezTo>
                      <a:pt x="144" y="0"/>
                      <a:pt x="185" y="42"/>
                      <a:pt x="185" y="93"/>
                    </a:cubicBezTo>
                    <a:cubicBezTo>
                      <a:pt x="185" y="144"/>
                      <a:pt x="144" y="185"/>
                      <a:pt x="93" y="185"/>
                    </a:cubicBezTo>
                    <a:close/>
                    <a:moveTo>
                      <a:pt x="93" y="5"/>
                    </a:moveTo>
                    <a:cubicBezTo>
                      <a:pt x="44" y="5"/>
                      <a:pt x="5" y="44"/>
                      <a:pt x="5" y="93"/>
                    </a:cubicBezTo>
                    <a:cubicBezTo>
                      <a:pt x="5" y="141"/>
                      <a:pt x="44" y="180"/>
                      <a:pt x="93" y="180"/>
                    </a:cubicBezTo>
                    <a:cubicBezTo>
                      <a:pt x="141" y="180"/>
                      <a:pt x="180" y="141"/>
                      <a:pt x="180" y="93"/>
                    </a:cubicBezTo>
                    <a:cubicBezTo>
                      <a:pt x="180" y="44"/>
                      <a:pt x="141" y="5"/>
                      <a:pt x="93" y="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0" name="Oval 1247"/>
              <p:cNvSpPr>
                <a:spLocks noChangeArrowheads="1"/>
              </p:cNvSpPr>
              <p:nvPr/>
            </p:nvSpPr>
            <p:spPr bwMode="auto">
              <a:xfrm>
                <a:off x="5069021" y="4667456"/>
                <a:ext cx="124581" cy="155997"/>
              </a:xfrm>
              <a:prstGeom prst="ellipse">
                <a:avLst/>
              </a:prstGeom>
              <a:solidFill>
                <a:srgbClr val="FFF5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1" name="Freeform 1248"/>
              <p:cNvSpPr>
                <a:spLocks/>
              </p:cNvSpPr>
              <p:nvPr/>
            </p:nvSpPr>
            <p:spPr bwMode="auto">
              <a:xfrm>
                <a:off x="5033272" y="4619790"/>
                <a:ext cx="189580" cy="134331"/>
              </a:xfrm>
              <a:custGeom>
                <a:avLst/>
                <a:gdLst>
                  <a:gd name="T0" fmla="*/ 18 w 90"/>
                  <a:gd name="T1" fmla="*/ 62 h 64"/>
                  <a:gd name="T2" fmla="*/ 5 w 90"/>
                  <a:gd name="T3" fmla="*/ 34 h 64"/>
                  <a:gd name="T4" fmla="*/ 24 w 90"/>
                  <a:gd name="T5" fmla="*/ 14 h 64"/>
                  <a:gd name="T6" fmla="*/ 39 w 90"/>
                  <a:gd name="T7" fmla="*/ 0 h 64"/>
                  <a:gd name="T8" fmla="*/ 51 w 90"/>
                  <a:gd name="T9" fmla="*/ 11 h 64"/>
                  <a:gd name="T10" fmla="*/ 55 w 90"/>
                  <a:gd name="T11" fmla="*/ 10 h 64"/>
                  <a:gd name="T12" fmla="*/ 69 w 90"/>
                  <a:gd name="T13" fmla="*/ 12 h 64"/>
                  <a:gd name="T14" fmla="*/ 87 w 90"/>
                  <a:gd name="T15" fmla="*/ 39 h 64"/>
                  <a:gd name="T16" fmla="*/ 77 w 90"/>
                  <a:gd name="T17" fmla="*/ 58 h 64"/>
                  <a:gd name="T18" fmla="*/ 64 w 90"/>
                  <a:gd name="T19" fmla="*/ 40 h 64"/>
                  <a:gd name="T20" fmla="*/ 36 w 90"/>
                  <a:gd name="T21" fmla="*/ 42 h 64"/>
                  <a:gd name="T22" fmla="*/ 18 w 90"/>
                  <a:gd name="T23" fmla="*/ 6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64">
                    <a:moveTo>
                      <a:pt x="18" y="62"/>
                    </a:moveTo>
                    <a:cubicBezTo>
                      <a:pt x="18" y="62"/>
                      <a:pt x="0" y="54"/>
                      <a:pt x="5" y="34"/>
                    </a:cubicBezTo>
                    <a:cubicBezTo>
                      <a:pt x="10" y="14"/>
                      <a:pt x="24" y="14"/>
                      <a:pt x="24" y="14"/>
                    </a:cubicBezTo>
                    <a:cubicBezTo>
                      <a:pt x="28" y="5"/>
                      <a:pt x="37" y="0"/>
                      <a:pt x="39" y="0"/>
                    </a:cubicBezTo>
                    <a:cubicBezTo>
                      <a:pt x="42" y="10"/>
                      <a:pt x="48" y="10"/>
                      <a:pt x="51" y="11"/>
                    </a:cubicBezTo>
                    <a:cubicBezTo>
                      <a:pt x="53" y="11"/>
                      <a:pt x="54" y="11"/>
                      <a:pt x="55" y="10"/>
                    </a:cubicBezTo>
                    <a:cubicBezTo>
                      <a:pt x="63" y="5"/>
                      <a:pt x="69" y="12"/>
                      <a:pt x="69" y="12"/>
                    </a:cubicBezTo>
                    <a:cubicBezTo>
                      <a:pt x="69" y="12"/>
                      <a:pt x="90" y="13"/>
                      <a:pt x="87" y="39"/>
                    </a:cubicBezTo>
                    <a:cubicBezTo>
                      <a:pt x="83" y="64"/>
                      <a:pt x="81" y="54"/>
                      <a:pt x="77" y="58"/>
                    </a:cubicBezTo>
                    <a:cubicBezTo>
                      <a:pt x="73" y="62"/>
                      <a:pt x="66" y="40"/>
                      <a:pt x="64" y="40"/>
                    </a:cubicBezTo>
                    <a:cubicBezTo>
                      <a:pt x="59" y="54"/>
                      <a:pt x="36" y="41"/>
                      <a:pt x="36" y="42"/>
                    </a:cubicBezTo>
                    <a:cubicBezTo>
                      <a:pt x="22" y="47"/>
                      <a:pt x="18" y="62"/>
                      <a:pt x="18" y="6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2" name="Freeform 1249"/>
              <p:cNvSpPr>
                <a:spLocks/>
              </p:cNvSpPr>
              <p:nvPr/>
            </p:nvSpPr>
            <p:spPr bwMode="auto">
              <a:xfrm>
                <a:off x="5044105" y="4832119"/>
                <a:ext cx="176580" cy="123497"/>
              </a:xfrm>
              <a:custGeom>
                <a:avLst/>
                <a:gdLst>
                  <a:gd name="T0" fmla="*/ 63 w 84"/>
                  <a:gd name="T1" fmla="*/ 59 h 59"/>
                  <a:gd name="T2" fmla="*/ 21 w 84"/>
                  <a:gd name="T3" fmla="*/ 59 h 59"/>
                  <a:gd name="T4" fmla="*/ 0 w 84"/>
                  <a:gd name="T5" fmla="*/ 38 h 59"/>
                  <a:gd name="T6" fmla="*/ 0 w 84"/>
                  <a:gd name="T7" fmla="*/ 22 h 59"/>
                  <a:gd name="T8" fmla="*/ 21 w 84"/>
                  <a:gd name="T9" fmla="*/ 0 h 59"/>
                  <a:gd name="T10" fmla="*/ 42 w 84"/>
                  <a:gd name="T11" fmla="*/ 23 h 59"/>
                  <a:gd name="T12" fmla="*/ 61 w 84"/>
                  <a:gd name="T13" fmla="*/ 0 h 59"/>
                  <a:gd name="T14" fmla="*/ 63 w 84"/>
                  <a:gd name="T15" fmla="*/ 0 h 59"/>
                  <a:gd name="T16" fmla="*/ 84 w 84"/>
                  <a:gd name="T17" fmla="*/ 22 h 59"/>
                  <a:gd name="T18" fmla="*/ 84 w 84"/>
                  <a:gd name="T19" fmla="*/ 38 h 59"/>
                  <a:gd name="T20" fmla="*/ 63 w 84"/>
                  <a:gd name="T2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59">
                    <a:moveTo>
                      <a:pt x="63" y="59"/>
                    </a:moveTo>
                    <a:cubicBezTo>
                      <a:pt x="21" y="59"/>
                      <a:pt x="21" y="59"/>
                      <a:pt x="21" y="59"/>
                    </a:cubicBezTo>
                    <a:cubicBezTo>
                      <a:pt x="9" y="59"/>
                      <a:pt x="0" y="50"/>
                      <a:pt x="0" y="3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0"/>
                      <a:pt x="9" y="0"/>
                      <a:pt x="21" y="0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5" y="0"/>
                      <a:pt x="84" y="10"/>
                      <a:pt x="84" y="22"/>
                    </a:cubicBezTo>
                    <a:cubicBezTo>
                      <a:pt x="84" y="38"/>
                      <a:pt x="84" y="38"/>
                      <a:pt x="84" y="38"/>
                    </a:cubicBezTo>
                    <a:cubicBezTo>
                      <a:pt x="84" y="50"/>
                      <a:pt x="75" y="59"/>
                      <a:pt x="63" y="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3" name="Freeform 1250"/>
              <p:cNvSpPr>
                <a:spLocks/>
              </p:cNvSpPr>
              <p:nvPr/>
            </p:nvSpPr>
            <p:spPr bwMode="auto">
              <a:xfrm>
                <a:off x="5069021" y="4834286"/>
                <a:ext cx="60665" cy="73665"/>
              </a:xfrm>
              <a:custGeom>
                <a:avLst/>
                <a:gdLst>
                  <a:gd name="T0" fmla="*/ 56 w 56"/>
                  <a:gd name="T1" fmla="*/ 68 h 68"/>
                  <a:gd name="T2" fmla="*/ 0 w 56"/>
                  <a:gd name="T3" fmla="*/ 2 h 68"/>
                  <a:gd name="T4" fmla="*/ 6 w 56"/>
                  <a:gd name="T5" fmla="*/ 0 h 68"/>
                  <a:gd name="T6" fmla="*/ 56 w 56"/>
                  <a:gd name="T7" fmla="*/ 54 h 68"/>
                  <a:gd name="T8" fmla="*/ 56 w 56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8">
                    <a:moveTo>
                      <a:pt x="56" y="68"/>
                    </a:moveTo>
                    <a:lnTo>
                      <a:pt x="0" y="2"/>
                    </a:lnTo>
                    <a:lnTo>
                      <a:pt x="6" y="0"/>
                    </a:lnTo>
                    <a:lnTo>
                      <a:pt x="56" y="54"/>
                    </a:lnTo>
                    <a:lnTo>
                      <a:pt x="56" y="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74" name="Freeform 1251"/>
              <p:cNvSpPr>
                <a:spLocks/>
              </p:cNvSpPr>
              <p:nvPr/>
            </p:nvSpPr>
            <p:spPr bwMode="auto">
              <a:xfrm>
                <a:off x="5129686" y="4834286"/>
                <a:ext cx="63916" cy="73665"/>
              </a:xfrm>
              <a:custGeom>
                <a:avLst/>
                <a:gdLst>
                  <a:gd name="T0" fmla="*/ 0 w 59"/>
                  <a:gd name="T1" fmla="*/ 68 h 68"/>
                  <a:gd name="T2" fmla="*/ 0 w 59"/>
                  <a:gd name="T3" fmla="*/ 54 h 68"/>
                  <a:gd name="T4" fmla="*/ 49 w 59"/>
                  <a:gd name="T5" fmla="*/ 0 h 68"/>
                  <a:gd name="T6" fmla="*/ 59 w 59"/>
                  <a:gd name="T7" fmla="*/ 2 h 68"/>
                  <a:gd name="T8" fmla="*/ 0 w 59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8">
                    <a:moveTo>
                      <a:pt x="0" y="68"/>
                    </a:moveTo>
                    <a:lnTo>
                      <a:pt x="0" y="54"/>
                    </a:lnTo>
                    <a:lnTo>
                      <a:pt x="49" y="0"/>
                    </a:lnTo>
                    <a:lnTo>
                      <a:pt x="59" y="2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687491" y="5406571"/>
              <a:ext cx="391514" cy="309461"/>
              <a:chOff x="5933503" y="3392399"/>
              <a:chExt cx="361826" cy="285995"/>
            </a:xfrm>
          </p:grpSpPr>
          <p:sp>
            <p:nvSpPr>
              <p:cNvPr id="137" name="Freeform 1259"/>
              <p:cNvSpPr>
                <a:spLocks/>
              </p:cNvSpPr>
              <p:nvPr/>
            </p:nvSpPr>
            <p:spPr bwMode="auto">
              <a:xfrm>
                <a:off x="5933503" y="3401066"/>
                <a:ext cx="361826" cy="277328"/>
              </a:xfrm>
              <a:custGeom>
                <a:avLst/>
                <a:gdLst>
                  <a:gd name="T0" fmla="*/ 84 w 172"/>
                  <a:gd name="T1" fmla="*/ 17 h 132"/>
                  <a:gd name="T2" fmla="*/ 0 w 172"/>
                  <a:gd name="T3" fmla="*/ 15 h 132"/>
                  <a:gd name="T4" fmla="*/ 0 w 172"/>
                  <a:gd name="T5" fmla="*/ 132 h 132"/>
                  <a:gd name="T6" fmla="*/ 84 w 172"/>
                  <a:gd name="T7" fmla="*/ 132 h 132"/>
                  <a:gd name="T8" fmla="*/ 172 w 172"/>
                  <a:gd name="T9" fmla="*/ 132 h 132"/>
                  <a:gd name="T10" fmla="*/ 172 w 172"/>
                  <a:gd name="T11" fmla="*/ 15 h 132"/>
                  <a:gd name="T12" fmla="*/ 84 w 172"/>
                  <a:gd name="T13" fmla="*/ 1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32">
                    <a:moveTo>
                      <a:pt x="84" y="17"/>
                    </a:moveTo>
                    <a:cubicBezTo>
                      <a:pt x="84" y="17"/>
                      <a:pt x="44" y="0"/>
                      <a:pt x="0" y="15"/>
                    </a:cubicBezTo>
                    <a:cubicBezTo>
                      <a:pt x="0" y="43"/>
                      <a:pt x="0" y="132"/>
                      <a:pt x="0" y="132"/>
                    </a:cubicBezTo>
                    <a:cubicBezTo>
                      <a:pt x="84" y="132"/>
                      <a:pt x="84" y="132"/>
                      <a:pt x="84" y="132"/>
                    </a:cubicBezTo>
                    <a:cubicBezTo>
                      <a:pt x="172" y="132"/>
                      <a:pt x="172" y="132"/>
                      <a:pt x="172" y="132"/>
                    </a:cubicBezTo>
                    <a:cubicBezTo>
                      <a:pt x="172" y="132"/>
                      <a:pt x="172" y="43"/>
                      <a:pt x="172" y="15"/>
                    </a:cubicBezTo>
                    <a:cubicBezTo>
                      <a:pt x="127" y="0"/>
                      <a:pt x="84" y="17"/>
                      <a:pt x="84" y="17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8" name="Freeform 1260"/>
              <p:cNvSpPr>
                <a:spLocks/>
              </p:cNvSpPr>
              <p:nvPr/>
            </p:nvSpPr>
            <p:spPr bwMode="auto">
              <a:xfrm>
                <a:off x="5942169" y="3396733"/>
                <a:ext cx="343410" cy="274078"/>
              </a:xfrm>
              <a:custGeom>
                <a:avLst/>
                <a:gdLst>
                  <a:gd name="T0" fmla="*/ 80 w 163"/>
                  <a:gd name="T1" fmla="*/ 17 h 130"/>
                  <a:gd name="T2" fmla="*/ 0 w 163"/>
                  <a:gd name="T3" fmla="*/ 15 h 130"/>
                  <a:gd name="T4" fmla="*/ 0 w 163"/>
                  <a:gd name="T5" fmla="*/ 130 h 130"/>
                  <a:gd name="T6" fmla="*/ 80 w 163"/>
                  <a:gd name="T7" fmla="*/ 130 h 130"/>
                  <a:gd name="T8" fmla="*/ 163 w 163"/>
                  <a:gd name="T9" fmla="*/ 130 h 130"/>
                  <a:gd name="T10" fmla="*/ 163 w 163"/>
                  <a:gd name="T11" fmla="*/ 15 h 130"/>
                  <a:gd name="T12" fmla="*/ 80 w 163"/>
                  <a:gd name="T13" fmla="*/ 1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130">
                    <a:moveTo>
                      <a:pt x="80" y="17"/>
                    </a:moveTo>
                    <a:cubicBezTo>
                      <a:pt x="80" y="17"/>
                      <a:pt x="43" y="0"/>
                      <a:pt x="0" y="15"/>
                    </a:cubicBezTo>
                    <a:cubicBezTo>
                      <a:pt x="0" y="42"/>
                      <a:pt x="0" y="130"/>
                      <a:pt x="0" y="130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163" y="130"/>
                      <a:pt x="163" y="130"/>
                      <a:pt x="163" y="130"/>
                    </a:cubicBezTo>
                    <a:cubicBezTo>
                      <a:pt x="163" y="130"/>
                      <a:pt x="163" y="42"/>
                      <a:pt x="163" y="15"/>
                    </a:cubicBezTo>
                    <a:cubicBezTo>
                      <a:pt x="121" y="0"/>
                      <a:pt x="80" y="17"/>
                      <a:pt x="80" y="17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9" name="Freeform 1261"/>
              <p:cNvSpPr>
                <a:spLocks/>
              </p:cNvSpPr>
              <p:nvPr/>
            </p:nvSpPr>
            <p:spPr bwMode="auto">
              <a:xfrm>
                <a:off x="6110083" y="3392399"/>
                <a:ext cx="162497" cy="267578"/>
              </a:xfrm>
              <a:custGeom>
                <a:avLst/>
                <a:gdLst>
                  <a:gd name="T0" fmla="*/ 0 w 77"/>
                  <a:gd name="T1" fmla="*/ 19 h 127"/>
                  <a:gd name="T2" fmla="*/ 77 w 77"/>
                  <a:gd name="T3" fmla="*/ 16 h 127"/>
                  <a:gd name="T4" fmla="*/ 77 w 77"/>
                  <a:gd name="T5" fmla="*/ 127 h 127"/>
                  <a:gd name="T6" fmla="*/ 0 w 77"/>
                  <a:gd name="T7" fmla="*/ 127 h 127"/>
                  <a:gd name="T8" fmla="*/ 0 w 77"/>
                  <a:gd name="T9" fmla="*/ 1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7">
                    <a:moveTo>
                      <a:pt x="0" y="19"/>
                    </a:moveTo>
                    <a:cubicBezTo>
                      <a:pt x="0" y="19"/>
                      <a:pt x="35" y="0"/>
                      <a:pt x="77" y="16"/>
                    </a:cubicBezTo>
                    <a:cubicBezTo>
                      <a:pt x="77" y="43"/>
                      <a:pt x="77" y="127"/>
                      <a:pt x="77" y="127"/>
                    </a:cubicBezTo>
                    <a:cubicBezTo>
                      <a:pt x="0" y="127"/>
                      <a:pt x="0" y="127"/>
                      <a:pt x="0" y="127"/>
                    </a:cubicBez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0" name="Freeform 1262"/>
              <p:cNvSpPr>
                <a:spLocks/>
              </p:cNvSpPr>
              <p:nvPr/>
            </p:nvSpPr>
            <p:spPr bwMode="auto">
              <a:xfrm>
                <a:off x="5948669" y="3392399"/>
                <a:ext cx="161414" cy="267578"/>
              </a:xfrm>
              <a:custGeom>
                <a:avLst/>
                <a:gdLst>
                  <a:gd name="T0" fmla="*/ 77 w 77"/>
                  <a:gd name="T1" fmla="*/ 19 h 127"/>
                  <a:gd name="T2" fmla="*/ 0 w 77"/>
                  <a:gd name="T3" fmla="*/ 16 h 127"/>
                  <a:gd name="T4" fmla="*/ 0 w 77"/>
                  <a:gd name="T5" fmla="*/ 127 h 127"/>
                  <a:gd name="T6" fmla="*/ 77 w 77"/>
                  <a:gd name="T7" fmla="*/ 127 h 127"/>
                  <a:gd name="T8" fmla="*/ 77 w 77"/>
                  <a:gd name="T9" fmla="*/ 1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127">
                    <a:moveTo>
                      <a:pt x="77" y="19"/>
                    </a:moveTo>
                    <a:cubicBezTo>
                      <a:pt x="77" y="19"/>
                      <a:pt x="42" y="0"/>
                      <a:pt x="0" y="16"/>
                    </a:cubicBezTo>
                    <a:cubicBezTo>
                      <a:pt x="0" y="43"/>
                      <a:pt x="0" y="127"/>
                      <a:pt x="0" y="127"/>
                    </a:cubicBezTo>
                    <a:cubicBezTo>
                      <a:pt x="77" y="127"/>
                      <a:pt x="77" y="127"/>
                      <a:pt x="77" y="127"/>
                    </a:cubicBezTo>
                    <a:lnTo>
                      <a:pt x="77" y="1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1" name="Freeform 1264"/>
              <p:cNvSpPr>
                <a:spLocks/>
              </p:cNvSpPr>
              <p:nvPr/>
            </p:nvSpPr>
            <p:spPr bwMode="auto">
              <a:xfrm>
                <a:off x="6110083" y="3425982"/>
                <a:ext cx="13000" cy="233995"/>
              </a:xfrm>
              <a:custGeom>
                <a:avLst/>
                <a:gdLst>
                  <a:gd name="T0" fmla="*/ 6 w 6"/>
                  <a:gd name="T1" fmla="*/ 0 h 111"/>
                  <a:gd name="T2" fmla="*/ 0 w 6"/>
                  <a:gd name="T3" fmla="*/ 3 h 111"/>
                  <a:gd name="T4" fmla="*/ 0 w 6"/>
                  <a:gd name="T5" fmla="*/ 111 h 111"/>
                  <a:gd name="T6" fmla="*/ 6 w 6"/>
                  <a:gd name="T7" fmla="*/ 111 h 111"/>
                  <a:gd name="T8" fmla="*/ 6 w 6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1">
                    <a:moveTo>
                      <a:pt x="6" y="0"/>
                    </a:moveTo>
                    <a:cubicBezTo>
                      <a:pt x="2" y="2"/>
                      <a:pt x="0" y="3"/>
                      <a:pt x="0" y="3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6" y="111"/>
                      <a:pt x="6" y="111"/>
                      <a:pt x="6" y="111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2" name="Freeform 1265"/>
              <p:cNvSpPr>
                <a:spLocks/>
              </p:cNvSpPr>
              <p:nvPr/>
            </p:nvSpPr>
            <p:spPr bwMode="auto">
              <a:xfrm>
                <a:off x="6125249" y="3441149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3" name="Freeform 1266"/>
              <p:cNvSpPr>
                <a:spLocks/>
              </p:cNvSpPr>
              <p:nvPr/>
            </p:nvSpPr>
            <p:spPr bwMode="auto">
              <a:xfrm>
                <a:off x="6125249" y="3455231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6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6"/>
                    </a:cubicBezTo>
                    <a:cubicBezTo>
                      <a:pt x="65" y="15"/>
                      <a:pt x="65" y="14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4" name="Freeform 1267"/>
              <p:cNvSpPr>
                <a:spLocks/>
              </p:cNvSpPr>
              <p:nvPr/>
            </p:nvSpPr>
            <p:spPr bwMode="auto">
              <a:xfrm>
                <a:off x="6125249" y="3472564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5" name="Freeform 1268"/>
              <p:cNvSpPr>
                <a:spLocks/>
              </p:cNvSpPr>
              <p:nvPr/>
            </p:nvSpPr>
            <p:spPr bwMode="auto">
              <a:xfrm>
                <a:off x="6125249" y="3487731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6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6"/>
                    </a:cubicBezTo>
                    <a:cubicBezTo>
                      <a:pt x="65" y="15"/>
                      <a:pt x="65" y="14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6" name="Freeform 1269"/>
              <p:cNvSpPr>
                <a:spLocks/>
              </p:cNvSpPr>
              <p:nvPr/>
            </p:nvSpPr>
            <p:spPr bwMode="auto">
              <a:xfrm>
                <a:off x="6125249" y="3503981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7" name="Freeform 1270"/>
              <p:cNvSpPr>
                <a:spLocks/>
              </p:cNvSpPr>
              <p:nvPr/>
            </p:nvSpPr>
            <p:spPr bwMode="auto">
              <a:xfrm>
                <a:off x="6125249" y="3519147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8" name="Freeform 1271"/>
              <p:cNvSpPr>
                <a:spLocks/>
              </p:cNvSpPr>
              <p:nvPr/>
            </p:nvSpPr>
            <p:spPr bwMode="auto">
              <a:xfrm>
                <a:off x="6125249" y="3535396"/>
                <a:ext cx="136497" cy="35750"/>
              </a:xfrm>
              <a:custGeom>
                <a:avLst/>
                <a:gdLst>
                  <a:gd name="T0" fmla="*/ 0 w 65"/>
                  <a:gd name="T1" fmla="*/ 15 h 17"/>
                  <a:gd name="T2" fmla="*/ 0 w 65"/>
                  <a:gd name="T3" fmla="*/ 17 h 17"/>
                  <a:gd name="T4" fmla="*/ 65 w 65"/>
                  <a:gd name="T5" fmla="*/ 15 h 17"/>
                  <a:gd name="T6" fmla="*/ 65 w 65"/>
                  <a:gd name="T7" fmla="*/ 12 h 17"/>
                  <a:gd name="T8" fmla="*/ 0 w 65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7">
                    <a:moveTo>
                      <a:pt x="0" y="15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30" y="2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49" name="Freeform 1272"/>
              <p:cNvSpPr>
                <a:spLocks/>
              </p:cNvSpPr>
              <p:nvPr/>
            </p:nvSpPr>
            <p:spPr bwMode="auto">
              <a:xfrm>
                <a:off x="6125249" y="3550563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0" name="Freeform 1273"/>
              <p:cNvSpPr>
                <a:spLocks/>
              </p:cNvSpPr>
              <p:nvPr/>
            </p:nvSpPr>
            <p:spPr bwMode="auto">
              <a:xfrm>
                <a:off x="6125249" y="3564646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6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6"/>
                    </a:cubicBezTo>
                    <a:cubicBezTo>
                      <a:pt x="65" y="15"/>
                      <a:pt x="65" y="14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1" name="Freeform 1274"/>
              <p:cNvSpPr>
                <a:spLocks/>
              </p:cNvSpPr>
              <p:nvPr/>
            </p:nvSpPr>
            <p:spPr bwMode="auto">
              <a:xfrm>
                <a:off x="6125249" y="3581979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2" name="Freeform 1275"/>
              <p:cNvSpPr>
                <a:spLocks/>
              </p:cNvSpPr>
              <p:nvPr/>
            </p:nvSpPr>
            <p:spPr bwMode="auto">
              <a:xfrm>
                <a:off x="6125249" y="3597145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6 h 18"/>
                  <a:gd name="T6" fmla="*/ 65 w 65"/>
                  <a:gd name="T7" fmla="*/ 13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6"/>
                    </a:cubicBezTo>
                    <a:cubicBezTo>
                      <a:pt x="65" y="15"/>
                      <a:pt x="65" y="14"/>
                      <a:pt x="65" y="13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3" name="Freeform 1276"/>
              <p:cNvSpPr>
                <a:spLocks/>
              </p:cNvSpPr>
              <p:nvPr/>
            </p:nvSpPr>
            <p:spPr bwMode="auto">
              <a:xfrm>
                <a:off x="6125249" y="3613395"/>
                <a:ext cx="136497" cy="37916"/>
              </a:xfrm>
              <a:custGeom>
                <a:avLst/>
                <a:gdLst>
                  <a:gd name="T0" fmla="*/ 0 w 65"/>
                  <a:gd name="T1" fmla="*/ 15 h 18"/>
                  <a:gd name="T2" fmla="*/ 0 w 65"/>
                  <a:gd name="T3" fmla="*/ 18 h 18"/>
                  <a:gd name="T4" fmla="*/ 65 w 65"/>
                  <a:gd name="T5" fmla="*/ 15 h 18"/>
                  <a:gd name="T6" fmla="*/ 65 w 65"/>
                  <a:gd name="T7" fmla="*/ 12 h 18"/>
                  <a:gd name="T8" fmla="*/ 0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0" y="15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30" y="3"/>
                      <a:pt x="65" y="15"/>
                    </a:cubicBezTo>
                    <a:cubicBezTo>
                      <a:pt x="65" y="14"/>
                      <a:pt x="65" y="13"/>
                      <a:pt x="65" y="12"/>
                    </a:cubicBezTo>
                    <a:cubicBezTo>
                      <a:pt x="30" y="0"/>
                      <a:pt x="0" y="15"/>
                      <a:pt x="0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4" name="Freeform 1277"/>
              <p:cNvSpPr>
                <a:spLocks/>
              </p:cNvSpPr>
              <p:nvPr/>
            </p:nvSpPr>
            <p:spPr bwMode="auto">
              <a:xfrm>
                <a:off x="6125249" y="3434649"/>
                <a:ext cx="62832" cy="27083"/>
              </a:xfrm>
              <a:custGeom>
                <a:avLst/>
                <a:gdLst>
                  <a:gd name="T0" fmla="*/ 30 w 30"/>
                  <a:gd name="T1" fmla="*/ 0 h 13"/>
                  <a:gd name="T2" fmla="*/ 0 w 30"/>
                  <a:gd name="T3" fmla="*/ 8 h 13"/>
                  <a:gd name="T4" fmla="*/ 0 w 30"/>
                  <a:gd name="T5" fmla="*/ 13 h 13"/>
                  <a:gd name="T6" fmla="*/ 30 w 30"/>
                  <a:gd name="T7" fmla="*/ 6 h 13"/>
                  <a:gd name="T8" fmla="*/ 30 w 3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3">
                    <a:moveTo>
                      <a:pt x="30" y="0"/>
                    </a:moveTo>
                    <a:cubicBezTo>
                      <a:pt x="12" y="2"/>
                      <a:pt x="0" y="8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12" y="7"/>
                      <a:pt x="30" y="6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5" name="Freeform 1278"/>
              <p:cNvSpPr>
                <a:spLocks/>
              </p:cNvSpPr>
              <p:nvPr/>
            </p:nvSpPr>
            <p:spPr bwMode="auto">
              <a:xfrm>
                <a:off x="5961669" y="3441149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6" name="Freeform 1279"/>
              <p:cNvSpPr>
                <a:spLocks/>
              </p:cNvSpPr>
              <p:nvPr/>
            </p:nvSpPr>
            <p:spPr bwMode="auto">
              <a:xfrm>
                <a:off x="5961669" y="3455231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6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7" name="Freeform 1280"/>
              <p:cNvSpPr>
                <a:spLocks/>
              </p:cNvSpPr>
              <p:nvPr/>
            </p:nvSpPr>
            <p:spPr bwMode="auto">
              <a:xfrm>
                <a:off x="5961669" y="3472564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8" name="Freeform 1281"/>
              <p:cNvSpPr>
                <a:spLocks/>
              </p:cNvSpPr>
              <p:nvPr/>
            </p:nvSpPr>
            <p:spPr bwMode="auto">
              <a:xfrm>
                <a:off x="5961669" y="3487731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6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59" name="Freeform 1282"/>
              <p:cNvSpPr>
                <a:spLocks/>
              </p:cNvSpPr>
              <p:nvPr/>
            </p:nvSpPr>
            <p:spPr bwMode="auto">
              <a:xfrm>
                <a:off x="5961669" y="3503981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0" name="Freeform 1283"/>
              <p:cNvSpPr>
                <a:spLocks/>
              </p:cNvSpPr>
              <p:nvPr/>
            </p:nvSpPr>
            <p:spPr bwMode="auto">
              <a:xfrm>
                <a:off x="5961669" y="3519147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1" name="Freeform 1284"/>
              <p:cNvSpPr>
                <a:spLocks/>
              </p:cNvSpPr>
              <p:nvPr/>
            </p:nvSpPr>
            <p:spPr bwMode="auto">
              <a:xfrm>
                <a:off x="5961669" y="3535396"/>
                <a:ext cx="136497" cy="35750"/>
              </a:xfrm>
              <a:custGeom>
                <a:avLst/>
                <a:gdLst>
                  <a:gd name="T0" fmla="*/ 65 w 65"/>
                  <a:gd name="T1" fmla="*/ 15 h 17"/>
                  <a:gd name="T2" fmla="*/ 65 w 65"/>
                  <a:gd name="T3" fmla="*/ 17 h 17"/>
                  <a:gd name="T4" fmla="*/ 0 w 65"/>
                  <a:gd name="T5" fmla="*/ 15 h 17"/>
                  <a:gd name="T6" fmla="*/ 0 w 65"/>
                  <a:gd name="T7" fmla="*/ 12 h 17"/>
                  <a:gd name="T8" fmla="*/ 65 w 65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7">
                    <a:moveTo>
                      <a:pt x="65" y="15"/>
                    </a:move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36" y="2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2" name="Freeform 1285"/>
              <p:cNvSpPr>
                <a:spLocks/>
              </p:cNvSpPr>
              <p:nvPr/>
            </p:nvSpPr>
            <p:spPr bwMode="auto">
              <a:xfrm>
                <a:off x="5961669" y="3550563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3" name="Freeform 1286"/>
              <p:cNvSpPr>
                <a:spLocks/>
              </p:cNvSpPr>
              <p:nvPr/>
            </p:nvSpPr>
            <p:spPr bwMode="auto">
              <a:xfrm>
                <a:off x="5961669" y="3564646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6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4" name="Freeform 1287"/>
              <p:cNvSpPr>
                <a:spLocks/>
              </p:cNvSpPr>
              <p:nvPr/>
            </p:nvSpPr>
            <p:spPr bwMode="auto">
              <a:xfrm>
                <a:off x="5961669" y="3581979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5" name="Freeform 1288"/>
              <p:cNvSpPr>
                <a:spLocks/>
              </p:cNvSpPr>
              <p:nvPr/>
            </p:nvSpPr>
            <p:spPr bwMode="auto">
              <a:xfrm>
                <a:off x="5961669" y="3597145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6 h 18"/>
                  <a:gd name="T6" fmla="*/ 0 w 65"/>
                  <a:gd name="T7" fmla="*/ 13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6"/>
                    </a:cubicBezTo>
                    <a:cubicBezTo>
                      <a:pt x="0" y="15"/>
                      <a:pt x="0" y="14"/>
                      <a:pt x="0" y="13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6" name="Freeform 1289"/>
              <p:cNvSpPr>
                <a:spLocks/>
              </p:cNvSpPr>
              <p:nvPr/>
            </p:nvSpPr>
            <p:spPr bwMode="auto">
              <a:xfrm>
                <a:off x="5961669" y="3613395"/>
                <a:ext cx="136497" cy="37916"/>
              </a:xfrm>
              <a:custGeom>
                <a:avLst/>
                <a:gdLst>
                  <a:gd name="T0" fmla="*/ 65 w 65"/>
                  <a:gd name="T1" fmla="*/ 15 h 18"/>
                  <a:gd name="T2" fmla="*/ 65 w 65"/>
                  <a:gd name="T3" fmla="*/ 18 h 18"/>
                  <a:gd name="T4" fmla="*/ 0 w 65"/>
                  <a:gd name="T5" fmla="*/ 15 h 18"/>
                  <a:gd name="T6" fmla="*/ 0 w 65"/>
                  <a:gd name="T7" fmla="*/ 12 h 18"/>
                  <a:gd name="T8" fmla="*/ 65 w 65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8">
                    <a:moveTo>
                      <a:pt x="65" y="15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36" y="3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36" y="0"/>
                      <a:pt x="65" y="15"/>
                      <a:pt x="65" y="1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67" name="Freeform 1290"/>
              <p:cNvSpPr>
                <a:spLocks/>
              </p:cNvSpPr>
              <p:nvPr/>
            </p:nvSpPr>
            <p:spPr bwMode="auto">
              <a:xfrm>
                <a:off x="6034251" y="3434649"/>
                <a:ext cx="63916" cy="27083"/>
              </a:xfrm>
              <a:custGeom>
                <a:avLst/>
                <a:gdLst>
                  <a:gd name="T0" fmla="*/ 0 w 30"/>
                  <a:gd name="T1" fmla="*/ 0 h 13"/>
                  <a:gd name="T2" fmla="*/ 30 w 30"/>
                  <a:gd name="T3" fmla="*/ 8 h 13"/>
                  <a:gd name="T4" fmla="*/ 30 w 30"/>
                  <a:gd name="T5" fmla="*/ 13 h 13"/>
                  <a:gd name="T6" fmla="*/ 0 w 30"/>
                  <a:gd name="T7" fmla="*/ 6 h 13"/>
                  <a:gd name="T8" fmla="*/ 0 w 3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3">
                    <a:moveTo>
                      <a:pt x="0" y="0"/>
                    </a:moveTo>
                    <a:cubicBezTo>
                      <a:pt x="18" y="2"/>
                      <a:pt x="30" y="8"/>
                      <a:pt x="30" y="8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18" y="7"/>
                      <a:pt x="0" y="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4687607" y="3883749"/>
              <a:ext cx="291385" cy="496519"/>
              <a:chOff x="4787360" y="4006637"/>
              <a:chExt cx="270828" cy="461490"/>
            </a:xfrm>
          </p:grpSpPr>
          <p:sp>
            <p:nvSpPr>
              <p:cNvPr id="107" name="Rectangle 1297"/>
              <p:cNvSpPr>
                <a:spLocks noChangeArrowheads="1"/>
              </p:cNvSpPr>
              <p:nvPr/>
            </p:nvSpPr>
            <p:spPr bwMode="auto">
              <a:xfrm>
                <a:off x="4787360" y="4006637"/>
                <a:ext cx="127831" cy="46149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8" name="Rectangle 1298"/>
              <p:cNvSpPr>
                <a:spLocks noChangeArrowheads="1"/>
              </p:cNvSpPr>
              <p:nvPr/>
            </p:nvSpPr>
            <p:spPr bwMode="auto">
              <a:xfrm>
                <a:off x="4787360" y="4006637"/>
                <a:ext cx="127831" cy="461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9" name="Rectangle 1299"/>
              <p:cNvSpPr>
                <a:spLocks noChangeArrowheads="1"/>
              </p:cNvSpPr>
              <p:nvPr/>
            </p:nvSpPr>
            <p:spPr bwMode="auto">
              <a:xfrm>
                <a:off x="4831776" y="4034803"/>
                <a:ext cx="33583" cy="2014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0" name="Rectangle 1300"/>
              <p:cNvSpPr>
                <a:spLocks noChangeArrowheads="1"/>
              </p:cNvSpPr>
              <p:nvPr/>
            </p:nvSpPr>
            <p:spPr bwMode="auto">
              <a:xfrm>
                <a:off x="4831776" y="4034803"/>
                <a:ext cx="33583" cy="201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1" name="Rectangle 1301"/>
              <p:cNvSpPr>
                <a:spLocks noChangeArrowheads="1"/>
              </p:cNvSpPr>
              <p:nvPr/>
            </p:nvSpPr>
            <p:spPr bwMode="auto">
              <a:xfrm>
                <a:off x="4787360" y="4255798"/>
                <a:ext cx="127831" cy="6933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2" name="Rectangle 1302"/>
              <p:cNvSpPr>
                <a:spLocks noChangeArrowheads="1"/>
              </p:cNvSpPr>
              <p:nvPr/>
            </p:nvSpPr>
            <p:spPr bwMode="auto">
              <a:xfrm>
                <a:off x="4787360" y="4255798"/>
                <a:ext cx="127831" cy="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3" name="Rectangle 1303"/>
              <p:cNvSpPr>
                <a:spLocks noChangeArrowheads="1"/>
              </p:cNvSpPr>
              <p:nvPr/>
            </p:nvSpPr>
            <p:spPr bwMode="auto">
              <a:xfrm>
                <a:off x="4787360" y="4347879"/>
                <a:ext cx="127831" cy="6933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4" name="Rectangle 1304"/>
              <p:cNvSpPr>
                <a:spLocks noChangeArrowheads="1"/>
              </p:cNvSpPr>
              <p:nvPr/>
            </p:nvSpPr>
            <p:spPr bwMode="auto">
              <a:xfrm>
                <a:off x="4787360" y="4347879"/>
                <a:ext cx="127831" cy="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5" name="Rectangle 1305"/>
              <p:cNvSpPr>
                <a:spLocks noChangeArrowheads="1"/>
              </p:cNvSpPr>
              <p:nvPr/>
            </p:nvSpPr>
            <p:spPr bwMode="auto">
              <a:xfrm>
                <a:off x="4915191" y="4084635"/>
                <a:ext cx="67165" cy="3834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6" name="Rectangle 1306"/>
              <p:cNvSpPr>
                <a:spLocks noChangeArrowheads="1"/>
              </p:cNvSpPr>
              <p:nvPr/>
            </p:nvSpPr>
            <p:spPr bwMode="auto">
              <a:xfrm>
                <a:off x="4915191" y="4084635"/>
                <a:ext cx="67165" cy="383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7" name="Rectangle 1307"/>
              <p:cNvSpPr>
                <a:spLocks noChangeArrowheads="1"/>
              </p:cNvSpPr>
              <p:nvPr/>
            </p:nvSpPr>
            <p:spPr bwMode="auto">
              <a:xfrm>
                <a:off x="4936857" y="4120384"/>
                <a:ext cx="27083" cy="311993"/>
              </a:xfrm>
              <a:prstGeom prst="rect">
                <a:avLst/>
              </a:prstGeom>
              <a:solidFill>
                <a:srgbClr val="FFFD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8" name="Rectangle 1308"/>
              <p:cNvSpPr>
                <a:spLocks noChangeArrowheads="1"/>
              </p:cNvSpPr>
              <p:nvPr/>
            </p:nvSpPr>
            <p:spPr bwMode="auto">
              <a:xfrm>
                <a:off x="4936857" y="4120384"/>
                <a:ext cx="27083" cy="311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9" name="Rectangle 1309"/>
              <p:cNvSpPr>
                <a:spLocks noChangeArrowheads="1"/>
              </p:cNvSpPr>
              <p:nvPr/>
            </p:nvSpPr>
            <p:spPr bwMode="auto">
              <a:xfrm>
                <a:off x="4982356" y="4040219"/>
                <a:ext cx="75832" cy="42790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0" name="Rectangle 1310"/>
              <p:cNvSpPr>
                <a:spLocks noChangeArrowheads="1"/>
              </p:cNvSpPr>
              <p:nvPr/>
            </p:nvSpPr>
            <p:spPr bwMode="auto">
              <a:xfrm>
                <a:off x="4982356" y="4040219"/>
                <a:ext cx="75832" cy="427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1" name="Oval 1311"/>
              <p:cNvSpPr>
                <a:spLocks noChangeArrowheads="1"/>
              </p:cNvSpPr>
              <p:nvPr/>
            </p:nvSpPr>
            <p:spPr bwMode="auto">
              <a:xfrm>
                <a:off x="5001856" y="4419378"/>
                <a:ext cx="40083" cy="314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2" name="Oval 1312"/>
              <p:cNvSpPr>
                <a:spLocks noChangeArrowheads="1"/>
              </p:cNvSpPr>
              <p:nvPr/>
            </p:nvSpPr>
            <p:spPr bwMode="auto">
              <a:xfrm>
                <a:off x="5001856" y="4377129"/>
                <a:ext cx="40083" cy="3141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3" name="Rectangle 1313"/>
              <p:cNvSpPr>
                <a:spLocks noChangeArrowheads="1"/>
              </p:cNvSpPr>
              <p:nvPr/>
            </p:nvSpPr>
            <p:spPr bwMode="auto">
              <a:xfrm>
                <a:off x="5017022" y="4040219"/>
                <a:ext cx="9750" cy="30332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4" name="Rectangle 1314"/>
              <p:cNvSpPr>
                <a:spLocks noChangeArrowheads="1"/>
              </p:cNvSpPr>
              <p:nvPr/>
            </p:nvSpPr>
            <p:spPr bwMode="auto">
              <a:xfrm>
                <a:off x="5017022" y="4040219"/>
                <a:ext cx="9750" cy="303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5" name="Freeform 1316"/>
              <p:cNvSpPr>
                <a:spLocks noEditPoints="1"/>
              </p:cNvSpPr>
              <p:nvPr/>
            </p:nvSpPr>
            <p:spPr bwMode="auto">
              <a:xfrm>
                <a:off x="4787360" y="4006637"/>
                <a:ext cx="127831" cy="341243"/>
              </a:xfrm>
              <a:custGeom>
                <a:avLst/>
                <a:gdLst>
                  <a:gd name="T0" fmla="*/ 37 w 118"/>
                  <a:gd name="T1" fmla="*/ 294 h 315"/>
                  <a:gd name="T2" fmla="*/ 0 w 118"/>
                  <a:gd name="T3" fmla="*/ 294 h 315"/>
                  <a:gd name="T4" fmla="*/ 0 w 118"/>
                  <a:gd name="T5" fmla="*/ 315 h 315"/>
                  <a:gd name="T6" fmla="*/ 31 w 118"/>
                  <a:gd name="T7" fmla="*/ 315 h 315"/>
                  <a:gd name="T8" fmla="*/ 37 w 118"/>
                  <a:gd name="T9" fmla="*/ 294 h 315"/>
                  <a:gd name="T10" fmla="*/ 118 w 118"/>
                  <a:gd name="T11" fmla="*/ 0 h 315"/>
                  <a:gd name="T12" fmla="*/ 0 w 118"/>
                  <a:gd name="T13" fmla="*/ 0 h 315"/>
                  <a:gd name="T14" fmla="*/ 0 w 118"/>
                  <a:gd name="T15" fmla="*/ 230 h 315"/>
                  <a:gd name="T16" fmla="*/ 54 w 118"/>
                  <a:gd name="T17" fmla="*/ 230 h 315"/>
                  <a:gd name="T18" fmla="*/ 60 w 118"/>
                  <a:gd name="T19" fmla="*/ 212 h 315"/>
                  <a:gd name="T20" fmla="*/ 41 w 118"/>
                  <a:gd name="T21" fmla="*/ 212 h 315"/>
                  <a:gd name="T22" fmla="*/ 41 w 118"/>
                  <a:gd name="T23" fmla="*/ 26 h 315"/>
                  <a:gd name="T24" fmla="*/ 72 w 118"/>
                  <a:gd name="T25" fmla="*/ 26 h 315"/>
                  <a:gd name="T26" fmla="*/ 72 w 118"/>
                  <a:gd name="T27" fmla="*/ 171 h 315"/>
                  <a:gd name="T28" fmla="*/ 118 w 118"/>
                  <a:gd name="T2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8" h="315">
                    <a:moveTo>
                      <a:pt x="37" y="294"/>
                    </a:moveTo>
                    <a:lnTo>
                      <a:pt x="0" y="294"/>
                    </a:lnTo>
                    <a:lnTo>
                      <a:pt x="0" y="315"/>
                    </a:lnTo>
                    <a:lnTo>
                      <a:pt x="31" y="315"/>
                    </a:lnTo>
                    <a:lnTo>
                      <a:pt x="37" y="294"/>
                    </a:lnTo>
                    <a:moveTo>
                      <a:pt x="118" y="0"/>
                    </a:moveTo>
                    <a:lnTo>
                      <a:pt x="0" y="0"/>
                    </a:lnTo>
                    <a:lnTo>
                      <a:pt x="0" y="230"/>
                    </a:lnTo>
                    <a:lnTo>
                      <a:pt x="54" y="230"/>
                    </a:lnTo>
                    <a:lnTo>
                      <a:pt x="60" y="212"/>
                    </a:lnTo>
                    <a:lnTo>
                      <a:pt x="41" y="212"/>
                    </a:lnTo>
                    <a:lnTo>
                      <a:pt x="41" y="26"/>
                    </a:lnTo>
                    <a:lnTo>
                      <a:pt x="72" y="26"/>
                    </a:lnTo>
                    <a:lnTo>
                      <a:pt x="72" y="171"/>
                    </a:lnTo>
                    <a:lnTo>
                      <a:pt x="1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6" name="Freeform 1318"/>
              <p:cNvSpPr>
                <a:spLocks/>
              </p:cNvSpPr>
              <p:nvPr/>
            </p:nvSpPr>
            <p:spPr bwMode="auto">
              <a:xfrm>
                <a:off x="4831776" y="4034803"/>
                <a:ext cx="33583" cy="201496"/>
              </a:xfrm>
              <a:custGeom>
                <a:avLst/>
                <a:gdLst>
                  <a:gd name="T0" fmla="*/ 31 w 31"/>
                  <a:gd name="T1" fmla="*/ 0 h 186"/>
                  <a:gd name="T2" fmla="*/ 0 w 31"/>
                  <a:gd name="T3" fmla="*/ 0 h 186"/>
                  <a:gd name="T4" fmla="*/ 0 w 31"/>
                  <a:gd name="T5" fmla="*/ 186 h 186"/>
                  <a:gd name="T6" fmla="*/ 19 w 31"/>
                  <a:gd name="T7" fmla="*/ 186 h 186"/>
                  <a:gd name="T8" fmla="*/ 31 w 31"/>
                  <a:gd name="T9" fmla="*/ 145 h 186"/>
                  <a:gd name="T10" fmla="*/ 31 w 31"/>
                  <a:gd name="T11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86">
                    <a:moveTo>
                      <a:pt x="31" y="0"/>
                    </a:moveTo>
                    <a:lnTo>
                      <a:pt x="0" y="0"/>
                    </a:lnTo>
                    <a:lnTo>
                      <a:pt x="0" y="186"/>
                    </a:lnTo>
                    <a:lnTo>
                      <a:pt x="19" y="186"/>
                    </a:lnTo>
                    <a:lnTo>
                      <a:pt x="31" y="145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7" name="Freeform 1320"/>
              <p:cNvSpPr>
                <a:spLocks/>
              </p:cNvSpPr>
              <p:nvPr/>
            </p:nvSpPr>
            <p:spPr bwMode="auto">
              <a:xfrm>
                <a:off x="4787360" y="4255798"/>
                <a:ext cx="58499" cy="69332"/>
              </a:xfrm>
              <a:custGeom>
                <a:avLst/>
                <a:gdLst>
                  <a:gd name="T0" fmla="*/ 54 w 54"/>
                  <a:gd name="T1" fmla="*/ 0 h 64"/>
                  <a:gd name="T2" fmla="*/ 0 w 54"/>
                  <a:gd name="T3" fmla="*/ 0 h 64"/>
                  <a:gd name="T4" fmla="*/ 0 w 54"/>
                  <a:gd name="T5" fmla="*/ 64 h 64"/>
                  <a:gd name="T6" fmla="*/ 37 w 54"/>
                  <a:gd name="T7" fmla="*/ 64 h 64"/>
                  <a:gd name="T8" fmla="*/ 54 w 54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4">
                    <a:moveTo>
                      <a:pt x="54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37" y="64"/>
                    </a:lnTo>
                    <a:lnTo>
                      <a:pt x="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8" name="Freeform 1321"/>
              <p:cNvSpPr>
                <a:spLocks/>
              </p:cNvSpPr>
              <p:nvPr/>
            </p:nvSpPr>
            <p:spPr bwMode="auto">
              <a:xfrm>
                <a:off x="4787360" y="4417211"/>
                <a:ext cx="14083" cy="50916"/>
              </a:xfrm>
              <a:custGeom>
                <a:avLst/>
                <a:gdLst>
                  <a:gd name="T0" fmla="*/ 13 w 13"/>
                  <a:gd name="T1" fmla="*/ 0 h 47"/>
                  <a:gd name="T2" fmla="*/ 0 w 13"/>
                  <a:gd name="T3" fmla="*/ 0 h 47"/>
                  <a:gd name="T4" fmla="*/ 0 w 13"/>
                  <a:gd name="T5" fmla="*/ 47 h 47"/>
                  <a:gd name="T6" fmla="*/ 13 w 13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7">
                    <a:moveTo>
                      <a:pt x="13" y="0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83B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9" name="Freeform 1322"/>
              <p:cNvSpPr>
                <a:spLocks/>
              </p:cNvSpPr>
              <p:nvPr/>
            </p:nvSpPr>
            <p:spPr bwMode="auto">
              <a:xfrm>
                <a:off x="4787360" y="4417211"/>
                <a:ext cx="14083" cy="50916"/>
              </a:xfrm>
              <a:custGeom>
                <a:avLst/>
                <a:gdLst>
                  <a:gd name="T0" fmla="*/ 13 w 13"/>
                  <a:gd name="T1" fmla="*/ 0 h 47"/>
                  <a:gd name="T2" fmla="*/ 0 w 13"/>
                  <a:gd name="T3" fmla="*/ 0 h 47"/>
                  <a:gd name="T4" fmla="*/ 0 w 13"/>
                  <a:gd name="T5" fmla="*/ 47 h 47"/>
                  <a:gd name="T6" fmla="*/ 13 w 13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7">
                    <a:moveTo>
                      <a:pt x="13" y="0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0" name="Freeform 1324"/>
              <p:cNvSpPr>
                <a:spLocks/>
              </p:cNvSpPr>
              <p:nvPr/>
            </p:nvSpPr>
            <p:spPr bwMode="auto">
              <a:xfrm>
                <a:off x="4787360" y="4347879"/>
                <a:ext cx="33583" cy="69332"/>
              </a:xfrm>
              <a:custGeom>
                <a:avLst/>
                <a:gdLst>
                  <a:gd name="T0" fmla="*/ 31 w 31"/>
                  <a:gd name="T1" fmla="*/ 0 h 64"/>
                  <a:gd name="T2" fmla="*/ 0 w 31"/>
                  <a:gd name="T3" fmla="*/ 0 h 64"/>
                  <a:gd name="T4" fmla="*/ 0 w 31"/>
                  <a:gd name="T5" fmla="*/ 64 h 64"/>
                  <a:gd name="T6" fmla="*/ 13 w 31"/>
                  <a:gd name="T7" fmla="*/ 64 h 64"/>
                  <a:gd name="T8" fmla="*/ 31 w 31"/>
                  <a:gd name="T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64">
                    <a:moveTo>
                      <a:pt x="31" y="0"/>
                    </a:moveTo>
                    <a:lnTo>
                      <a:pt x="0" y="0"/>
                    </a:lnTo>
                    <a:lnTo>
                      <a:pt x="0" y="64"/>
                    </a:lnTo>
                    <a:lnTo>
                      <a:pt x="13" y="64"/>
                    </a:lnTo>
                    <a:lnTo>
                      <a:pt x="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1" name="Freeform 1326"/>
              <p:cNvSpPr>
                <a:spLocks/>
              </p:cNvSpPr>
              <p:nvPr/>
            </p:nvSpPr>
            <p:spPr bwMode="auto">
              <a:xfrm>
                <a:off x="4915191" y="4084635"/>
                <a:ext cx="67165" cy="383492"/>
              </a:xfrm>
              <a:custGeom>
                <a:avLst/>
                <a:gdLst>
                  <a:gd name="T0" fmla="*/ 62 w 62"/>
                  <a:gd name="T1" fmla="*/ 0 h 354"/>
                  <a:gd name="T2" fmla="*/ 0 w 62"/>
                  <a:gd name="T3" fmla="*/ 0 h 354"/>
                  <a:gd name="T4" fmla="*/ 0 w 62"/>
                  <a:gd name="T5" fmla="*/ 354 h 354"/>
                  <a:gd name="T6" fmla="*/ 20 w 62"/>
                  <a:gd name="T7" fmla="*/ 249 h 354"/>
                  <a:gd name="T8" fmla="*/ 20 w 62"/>
                  <a:gd name="T9" fmla="*/ 33 h 354"/>
                  <a:gd name="T10" fmla="*/ 45 w 62"/>
                  <a:gd name="T11" fmla="*/ 33 h 354"/>
                  <a:gd name="T12" fmla="*/ 45 w 62"/>
                  <a:gd name="T13" fmla="*/ 111 h 354"/>
                  <a:gd name="T14" fmla="*/ 62 w 62"/>
                  <a:gd name="T15" fmla="*/ 6 h 354"/>
                  <a:gd name="T16" fmla="*/ 62 w 62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354">
                    <a:moveTo>
                      <a:pt x="62" y="0"/>
                    </a:moveTo>
                    <a:lnTo>
                      <a:pt x="0" y="0"/>
                    </a:lnTo>
                    <a:lnTo>
                      <a:pt x="0" y="354"/>
                    </a:lnTo>
                    <a:lnTo>
                      <a:pt x="20" y="249"/>
                    </a:lnTo>
                    <a:lnTo>
                      <a:pt x="20" y="33"/>
                    </a:lnTo>
                    <a:lnTo>
                      <a:pt x="45" y="33"/>
                    </a:lnTo>
                    <a:lnTo>
                      <a:pt x="45" y="111"/>
                    </a:lnTo>
                    <a:lnTo>
                      <a:pt x="62" y="6"/>
                    </a:lnTo>
                    <a:lnTo>
                      <a:pt x="6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2" name="Freeform 1328"/>
              <p:cNvSpPr>
                <a:spLocks/>
              </p:cNvSpPr>
              <p:nvPr/>
            </p:nvSpPr>
            <p:spPr bwMode="auto">
              <a:xfrm>
                <a:off x="4936857" y="4120384"/>
                <a:ext cx="27083" cy="233995"/>
              </a:xfrm>
              <a:custGeom>
                <a:avLst/>
                <a:gdLst>
                  <a:gd name="T0" fmla="*/ 25 w 25"/>
                  <a:gd name="T1" fmla="*/ 0 h 216"/>
                  <a:gd name="T2" fmla="*/ 0 w 25"/>
                  <a:gd name="T3" fmla="*/ 0 h 216"/>
                  <a:gd name="T4" fmla="*/ 0 w 25"/>
                  <a:gd name="T5" fmla="*/ 216 h 216"/>
                  <a:gd name="T6" fmla="*/ 25 w 25"/>
                  <a:gd name="T7" fmla="*/ 78 h 216"/>
                  <a:gd name="T8" fmla="*/ 25 w 25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6">
                    <a:moveTo>
                      <a:pt x="25" y="0"/>
                    </a:moveTo>
                    <a:lnTo>
                      <a:pt x="0" y="0"/>
                    </a:lnTo>
                    <a:lnTo>
                      <a:pt x="0" y="216"/>
                    </a:lnTo>
                    <a:lnTo>
                      <a:pt x="25" y="78"/>
                    </a:lnTo>
                    <a:lnTo>
                      <a:pt x="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3" name="Freeform 1330"/>
              <p:cNvSpPr>
                <a:spLocks noEditPoints="1"/>
              </p:cNvSpPr>
              <p:nvPr/>
            </p:nvSpPr>
            <p:spPr bwMode="auto">
              <a:xfrm>
                <a:off x="4982356" y="4040219"/>
                <a:ext cx="75832" cy="427908"/>
              </a:xfrm>
              <a:custGeom>
                <a:avLst/>
                <a:gdLst>
                  <a:gd name="T0" fmla="*/ 32 w 70"/>
                  <a:gd name="T1" fmla="*/ 0 h 395"/>
                  <a:gd name="T2" fmla="*/ 0 w 70"/>
                  <a:gd name="T3" fmla="*/ 0 h 395"/>
                  <a:gd name="T4" fmla="*/ 0 w 70"/>
                  <a:gd name="T5" fmla="*/ 41 h 395"/>
                  <a:gd name="T6" fmla="*/ 2 w 70"/>
                  <a:gd name="T7" fmla="*/ 41 h 395"/>
                  <a:gd name="T8" fmla="*/ 0 w 70"/>
                  <a:gd name="T9" fmla="*/ 47 h 395"/>
                  <a:gd name="T10" fmla="*/ 0 w 70"/>
                  <a:gd name="T11" fmla="*/ 395 h 395"/>
                  <a:gd name="T12" fmla="*/ 32 w 70"/>
                  <a:gd name="T13" fmla="*/ 228 h 395"/>
                  <a:gd name="T14" fmla="*/ 32 w 70"/>
                  <a:gd name="T15" fmla="*/ 0 h 395"/>
                  <a:gd name="T16" fmla="*/ 70 w 70"/>
                  <a:gd name="T17" fmla="*/ 0 h 395"/>
                  <a:gd name="T18" fmla="*/ 41 w 70"/>
                  <a:gd name="T19" fmla="*/ 0 h 395"/>
                  <a:gd name="T20" fmla="*/ 41 w 70"/>
                  <a:gd name="T21" fmla="*/ 168 h 395"/>
                  <a:gd name="T22" fmla="*/ 70 w 70"/>
                  <a:gd name="T23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395">
                    <a:moveTo>
                      <a:pt x="32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2" y="41"/>
                    </a:lnTo>
                    <a:lnTo>
                      <a:pt x="0" y="47"/>
                    </a:lnTo>
                    <a:lnTo>
                      <a:pt x="0" y="395"/>
                    </a:lnTo>
                    <a:lnTo>
                      <a:pt x="32" y="228"/>
                    </a:lnTo>
                    <a:lnTo>
                      <a:pt x="32" y="0"/>
                    </a:lnTo>
                    <a:moveTo>
                      <a:pt x="70" y="0"/>
                    </a:moveTo>
                    <a:lnTo>
                      <a:pt x="41" y="0"/>
                    </a:lnTo>
                    <a:lnTo>
                      <a:pt x="41" y="168"/>
                    </a:lnTo>
                    <a:lnTo>
                      <a:pt x="7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4" name="Freeform 1332"/>
              <p:cNvSpPr>
                <a:spLocks/>
              </p:cNvSpPr>
              <p:nvPr/>
            </p:nvSpPr>
            <p:spPr bwMode="auto">
              <a:xfrm>
                <a:off x="5017022" y="4040219"/>
                <a:ext cx="9750" cy="246995"/>
              </a:xfrm>
              <a:custGeom>
                <a:avLst/>
                <a:gdLst>
                  <a:gd name="T0" fmla="*/ 9 w 9"/>
                  <a:gd name="T1" fmla="*/ 0 h 228"/>
                  <a:gd name="T2" fmla="*/ 0 w 9"/>
                  <a:gd name="T3" fmla="*/ 0 h 228"/>
                  <a:gd name="T4" fmla="*/ 0 w 9"/>
                  <a:gd name="T5" fmla="*/ 228 h 228"/>
                  <a:gd name="T6" fmla="*/ 9 w 9"/>
                  <a:gd name="T7" fmla="*/ 168 h 228"/>
                  <a:gd name="T8" fmla="*/ 9 w 9"/>
                  <a:gd name="T9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28">
                    <a:moveTo>
                      <a:pt x="9" y="0"/>
                    </a:moveTo>
                    <a:lnTo>
                      <a:pt x="0" y="0"/>
                    </a:lnTo>
                    <a:lnTo>
                      <a:pt x="0" y="228"/>
                    </a:lnTo>
                    <a:lnTo>
                      <a:pt x="9" y="168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5" name="Freeform 1333"/>
              <p:cNvSpPr>
                <a:spLocks/>
              </p:cNvSpPr>
              <p:nvPr/>
            </p:nvSpPr>
            <p:spPr bwMode="auto">
              <a:xfrm>
                <a:off x="4982356" y="4084635"/>
                <a:ext cx="2167" cy="6500"/>
              </a:xfrm>
              <a:custGeom>
                <a:avLst/>
                <a:gdLst>
                  <a:gd name="T0" fmla="*/ 2 w 2"/>
                  <a:gd name="T1" fmla="*/ 0 h 6"/>
                  <a:gd name="T2" fmla="*/ 0 w 2"/>
                  <a:gd name="T3" fmla="*/ 0 h 6"/>
                  <a:gd name="T4" fmla="*/ 0 w 2"/>
                  <a:gd name="T5" fmla="*/ 6 h 6"/>
                  <a:gd name="T6" fmla="*/ 2 w 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4A3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36" name="Freeform 1334"/>
              <p:cNvSpPr>
                <a:spLocks/>
              </p:cNvSpPr>
              <p:nvPr/>
            </p:nvSpPr>
            <p:spPr bwMode="auto">
              <a:xfrm>
                <a:off x="4982356" y="4084635"/>
                <a:ext cx="2167" cy="6500"/>
              </a:xfrm>
              <a:custGeom>
                <a:avLst/>
                <a:gdLst>
                  <a:gd name="T0" fmla="*/ 2 w 2"/>
                  <a:gd name="T1" fmla="*/ 0 h 6"/>
                  <a:gd name="T2" fmla="*/ 0 w 2"/>
                  <a:gd name="T3" fmla="*/ 0 h 6"/>
                  <a:gd name="T4" fmla="*/ 0 w 2"/>
                  <a:gd name="T5" fmla="*/ 6 h 6"/>
                  <a:gd name="T6" fmla="*/ 2 w 2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2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6676387" y="5687832"/>
              <a:ext cx="359864" cy="504045"/>
              <a:chOff x="5260767" y="4078135"/>
              <a:chExt cx="332576" cy="465824"/>
            </a:xfrm>
          </p:grpSpPr>
          <p:sp>
            <p:nvSpPr>
              <p:cNvPr id="97" name="Freeform 1151"/>
              <p:cNvSpPr>
                <a:spLocks/>
              </p:cNvSpPr>
              <p:nvPr/>
            </p:nvSpPr>
            <p:spPr bwMode="auto">
              <a:xfrm>
                <a:off x="5441680" y="4318630"/>
                <a:ext cx="118081" cy="174413"/>
              </a:xfrm>
              <a:custGeom>
                <a:avLst/>
                <a:gdLst>
                  <a:gd name="T0" fmla="*/ 109 w 109"/>
                  <a:gd name="T1" fmla="*/ 147 h 161"/>
                  <a:gd name="T2" fmla="*/ 81 w 109"/>
                  <a:gd name="T3" fmla="*/ 161 h 161"/>
                  <a:gd name="T4" fmla="*/ 0 w 109"/>
                  <a:gd name="T5" fmla="*/ 15 h 161"/>
                  <a:gd name="T6" fmla="*/ 27 w 109"/>
                  <a:gd name="T7" fmla="*/ 0 h 161"/>
                  <a:gd name="T8" fmla="*/ 109 w 109"/>
                  <a:gd name="T9" fmla="*/ 14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61">
                    <a:moveTo>
                      <a:pt x="109" y="147"/>
                    </a:moveTo>
                    <a:lnTo>
                      <a:pt x="81" y="161"/>
                    </a:lnTo>
                    <a:lnTo>
                      <a:pt x="0" y="15"/>
                    </a:lnTo>
                    <a:lnTo>
                      <a:pt x="27" y="0"/>
                    </a:lnTo>
                    <a:lnTo>
                      <a:pt x="109" y="147"/>
                    </a:lnTo>
                    <a:close/>
                  </a:path>
                </a:pathLst>
              </a:custGeom>
              <a:solidFill>
                <a:srgbClr val="5A6C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8" name="Freeform 1152"/>
              <p:cNvSpPr>
                <a:spLocks/>
              </p:cNvSpPr>
              <p:nvPr/>
            </p:nvSpPr>
            <p:spPr bwMode="auto">
              <a:xfrm>
                <a:off x="5441680" y="4318630"/>
                <a:ext cx="118081" cy="174413"/>
              </a:xfrm>
              <a:custGeom>
                <a:avLst/>
                <a:gdLst>
                  <a:gd name="T0" fmla="*/ 109 w 109"/>
                  <a:gd name="T1" fmla="*/ 147 h 161"/>
                  <a:gd name="T2" fmla="*/ 81 w 109"/>
                  <a:gd name="T3" fmla="*/ 161 h 161"/>
                  <a:gd name="T4" fmla="*/ 0 w 109"/>
                  <a:gd name="T5" fmla="*/ 15 h 161"/>
                  <a:gd name="T6" fmla="*/ 27 w 109"/>
                  <a:gd name="T7" fmla="*/ 0 h 161"/>
                  <a:gd name="T8" fmla="*/ 109 w 109"/>
                  <a:gd name="T9" fmla="*/ 14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61">
                    <a:moveTo>
                      <a:pt x="109" y="147"/>
                    </a:moveTo>
                    <a:lnTo>
                      <a:pt x="81" y="161"/>
                    </a:lnTo>
                    <a:lnTo>
                      <a:pt x="0" y="15"/>
                    </a:lnTo>
                    <a:lnTo>
                      <a:pt x="27" y="0"/>
                    </a:lnTo>
                    <a:lnTo>
                      <a:pt x="109" y="14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9" name="Freeform 1153"/>
              <p:cNvSpPr>
                <a:spLocks/>
              </p:cNvSpPr>
              <p:nvPr/>
            </p:nvSpPr>
            <p:spPr bwMode="auto">
              <a:xfrm>
                <a:off x="5441680" y="4327297"/>
                <a:ext cx="102915" cy="165747"/>
              </a:xfrm>
              <a:custGeom>
                <a:avLst/>
                <a:gdLst>
                  <a:gd name="T0" fmla="*/ 95 w 95"/>
                  <a:gd name="T1" fmla="*/ 145 h 153"/>
                  <a:gd name="T2" fmla="*/ 81 w 95"/>
                  <a:gd name="T3" fmla="*/ 153 h 153"/>
                  <a:gd name="T4" fmla="*/ 0 w 95"/>
                  <a:gd name="T5" fmla="*/ 7 h 153"/>
                  <a:gd name="T6" fmla="*/ 13 w 95"/>
                  <a:gd name="T7" fmla="*/ 0 h 153"/>
                  <a:gd name="T8" fmla="*/ 95 w 95"/>
                  <a:gd name="T9" fmla="*/ 14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3">
                    <a:moveTo>
                      <a:pt x="95" y="145"/>
                    </a:moveTo>
                    <a:lnTo>
                      <a:pt x="81" y="153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95" y="145"/>
                    </a:lnTo>
                    <a:close/>
                  </a:path>
                </a:pathLst>
              </a:custGeom>
              <a:solidFill>
                <a:srgbClr val="5A6C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0" name="Freeform 1154"/>
              <p:cNvSpPr>
                <a:spLocks/>
              </p:cNvSpPr>
              <p:nvPr/>
            </p:nvSpPr>
            <p:spPr bwMode="auto">
              <a:xfrm>
                <a:off x="5441680" y="4327297"/>
                <a:ext cx="102915" cy="165747"/>
              </a:xfrm>
              <a:custGeom>
                <a:avLst/>
                <a:gdLst>
                  <a:gd name="T0" fmla="*/ 95 w 95"/>
                  <a:gd name="T1" fmla="*/ 145 h 153"/>
                  <a:gd name="T2" fmla="*/ 81 w 95"/>
                  <a:gd name="T3" fmla="*/ 153 h 153"/>
                  <a:gd name="T4" fmla="*/ 0 w 95"/>
                  <a:gd name="T5" fmla="*/ 7 h 153"/>
                  <a:gd name="T6" fmla="*/ 13 w 95"/>
                  <a:gd name="T7" fmla="*/ 0 h 153"/>
                  <a:gd name="T8" fmla="*/ 95 w 95"/>
                  <a:gd name="T9" fmla="*/ 14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53">
                    <a:moveTo>
                      <a:pt x="95" y="145"/>
                    </a:moveTo>
                    <a:lnTo>
                      <a:pt x="81" y="153"/>
                    </a:lnTo>
                    <a:lnTo>
                      <a:pt x="0" y="7"/>
                    </a:lnTo>
                    <a:lnTo>
                      <a:pt x="13" y="0"/>
                    </a:lnTo>
                    <a:lnTo>
                      <a:pt x="95" y="1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1" name="Freeform 1155"/>
              <p:cNvSpPr>
                <a:spLocks/>
              </p:cNvSpPr>
              <p:nvPr/>
            </p:nvSpPr>
            <p:spPr bwMode="auto">
              <a:xfrm>
                <a:off x="5265100" y="4113884"/>
                <a:ext cx="272994" cy="244828"/>
              </a:xfrm>
              <a:custGeom>
                <a:avLst/>
                <a:gdLst>
                  <a:gd name="T0" fmla="*/ 66 w 130"/>
                  <a:gd name="T1" fmla="*/ 0 h 116"/>
                  <a:gd name="T2" fmla="*/ 38 w 130"/>
                  <a:gd name="T3" fmla="*/ 7 h 116"/>
                  <a:gd name="T4" fmla="*/ 15 w 130"/>
                  <a:gd name="T5" fmla="*/ 86 h 116"/>
                  <a:gd name="T6" fmla="*/ 66 w 130"/>
                  <a:gd name="T7" fmla="*/ 116 h 116"/>
                  <a:gd name="T8" fmla="*/ 88 w 130"/>
                  <a:gd name="T9" fmla="*/ 111 h 116"/>
                  <a:gd name="T10" fmla="*/ 84 w 130"/>
                  <a:gd name="T11" fmla="*/ 105 h 116"/>
                  <a:gd name="T12" fmla="*/ 98 w 130"/>
                  <a:gd name="T13" fmla="*/ 97 h 116"/>
                  <a:gd name="T14" fmla="*/ 102 w 130"/>
                  <a:gd name="T15" fmla="*/ 103 h 116"/>
                  <a:gd name="T16" fmla="*/ 116 w 130"/>
                  <a:gd name="T17" fmla="*/ 30 h 116"/>
                  <a:gd name="T18" fmla="*/ 66 w 130"/>
                  <a:gd name="T1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116">
                    <a:moveTo>
                      <a:pt x="66" y="0"/>
                    </a:moveTo>
                    <a:cubicBezTo>
                      <a:pt x="56" y="0"/>
                      <a:pt x="46" y="2"/>
                      <a:pt x="38" y="7"/>
                    </a:cubicBezTo>
                    <a:cubicBezTo>
                      <a:pt x="10" y="23"/>
                      <a:pt x="0" y="58"/>
                      <a:pt x="15" y="86"/>
                    </a:cubicBezTo>
                    <a:cubicBezTo>
                      <a:pt x="26" y="105"/>
                      <a:pt x="45" y="116"/>
                      <a:pt x="66" y="116"/>
                    </a:cubicBezTo>
                    <a:cubicBezTo>
                      <a:pt x="73" y="116"/>
                      <a:pt x="81" y="114"/>
                      <a:pt x="88" y="111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98" y="97"/>
                      <a:pt x="98" y="97"/>
                      <a:pt x="98" y="97"/>
                    </a:cubicBezTo>
                    <a:cubicBezTo>
                      <a:pt x="102" y="103"/>
                      <a:pt x="102" y="103"/>
                      <a:pt x="102" y="103"/>
                    </a:cubicBezTo>
                    <a:cubicBezTo>
                      <a:pt x="123" y="86"/>
                      <a:pt x="130" y="55"/>
                      <a:pt x="116" y="30"/>
                    </a:cubicBezTo>
                    <a:cubicBezTo>
                      <a:pt x="106" y="11"/>
                      <a:pt x="86" y="0"/>
                      <a:pt x="66" y="0"/>
                    </a:cubicBez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2" name="Freeform 1156"/>
              <p:cNvSpPr>
                <a:spLocks/>
              </p:cNvSpPr>
              <p:nvPr/>
            </p:nvSpPr>
            <p:spPr bwMode="auto">
              <a:xfrm>
                <a:off x="5441680" y="4318630"/>
                <a:ext cx="37916" cy="22750"/>
              </a:xfrm>
              <a:custGeom>
                <a:avLst/>
                <a:gdLst>
                  <a:gd name="T0" fmla="*/ 14 w 18"/>
                  <a:gd name="T1" fmla="*/ 0 h 11"/>
                  <a:gd name="T2" fmla="*/ 0 w 18"/>
                  <a:gd name="T3" fmla="*/ 8 h 11"/>
                  <a:gd name="T4" fmla="*/ 7 w 18"/>
                  <a:gd name="T5" fmla="*/ 4 h 11"/>
                  <a:gd name="T6" fmla="*/ 11 w 18"/>
                  <a:gd name="T7" fmla="*/ 11 h 11"/>
                  <a:gd name="T8" fmla="*/ 18 w 18"/>
                  <a:gd name="T9" fmla="*/ 6 h 11"/>
                  <a:gd name="T10" fmla="*/ 14 w 1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1">
                    <a:moveTo>
                      <a:pt x="14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9"/>
                      <a:pt x="16" y="8"/>
                      <a:pt x="18" y="6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7FA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3" name="Freeform 1157"/>
              <p:cNvSpPr>
                <a:spLocks/>
              </p:cNvSpPr>
              <p:nvPr/>
            </p:nvSpPr>
            <p:spPr bwMode="auto">
              <a:xfrm>
                <a:off x="5441680" y="4327297"/>
                <a:ext cx="22750" cy="20583"/>
              </a:xfrm>
              <a:custGeom>
                <a:avLst/>
                <a:gdLst>
                  <a:gd name="T0" fmla="*/ 7 w 11"/>
                  <a:gd name="T1" fmla="*/ 0 h 10"/>
                  <a:gd name="T2" fmla="*/ 0 w 11"/>
                  <a:gd name="T3" fmla="*/ 4 h 10"/>
                  <a:gd name="T4" fmla="*/ 4 w 11"/>
                  <a:gd name="T5" fmla="*/ 10 h 10"/>
                  <a:gd name="T6" fmla="*/ 10 w 11"/>
                  <a:gd name="T7" fmla="*/ 7 h 10"/>
                  <a:gd name="T8" fmla="*/ 11 w 11"/>
                  <a:gd name="T9" fmla="*/ 7 h 10"/>
                  <a:gd name="T10" fmla="*/ 7 w 11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7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9"/>
                      <a:pt x="8" y="8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7FA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4" name="Freeform 1158"/>
              <p:cNvSpPr>
                <a:spLocks noEditPoints="1"/>
              </p:cNvSpPr>
              <p:nvPr/>
            </p:nvSpPr>
            <p:spPr bwMode="auto">
              <a:xfrm>
                <a:off x="5260767" y="4078135"/>
                <a:ext cx="283827" cy="314160"/>
              </a:xfrm>
              <a:custGeom>
                <a:avLst/>
                <a:gdLst>
                  <a:gd name="T0" fmla="*/ 130 w 135"/>
                  <a:gd name="T1" fmla="*/ 93 h 149"/>
                  <a:gd name="T2" fmla="*/ 99 w 135"/>
                  <a:gd name="T3" fmla="*/ 132 h 149"/>
                  <a:gd name="T4" fmla="*/ 11 w 135"/>
                  <a:gd name="T5" fmla="*/ 107 h 149"/>
                  <a:gd name="T6" fmla="*/ 5 w 135"/>
                  <a:gd name="T7" fmla="*/ 57 h 149"/>
                  <a:gd name="T8" fmla="*/ 36 w 135"/>
                  <a:gd name="T9" fmla="*/ 18 h 149"/>
                  <a:gd name="T10" fmla="*/ 125 w 135"/>
                  <a:gd name="T11" fmla="*/ 43 h 149"/>
                  <a:gd name="T12" fmla="*/ 130 w 135"/>
                  <a:gd name="T13" fmla="*/ 93 h 149"/>
                  <a:gd name="T14" fmla="*/ 19 w 135"/>
                  <a:gd name="T15" fmla="*/ 61 h 149"/>
                  <a:gd name="T16" fmla="*/ 24 w 135"/>
                  <a:gd name="T17" fmla="*/ 99 h 149"/>
                  <a:gd name="T18" fmla="*/ 92 w 135"/>
                  <a:gd name="T19" fmla="*/ 119 h 149"/>
                  <a:gd name="T20" fmla="*/ 116 w 135"/>
                  <a:gd name="T21" fmla="*/ 89 h 149"/>
                  <a:gd name="T22" fmla="*/ 112 w 135"/>
                  <a:gd name="T23" fmla="*/ 50 h 149"/>
                  <a:gd name="T24" fmla="*/ 43 w 135"/>
                  <a:gd name="T25" fmla="*/ 31 h 149"/>
                  <a:gd name="T26" fmla="*/ 19 w 135"/>
                  <a:gd name="T27" fmla="*/ 6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5" h="149">
                    <a:moveTo>
                      <a:pt x="130" y="93"/>
                    </a:moveTo>
                    <a:cubicBezTo>
                      <a:pt x="126" y="110"/>
                      <a:pt x="115" y="123"/>
                      <a:pt x="99" y="132"/>
                    </a:cubicBezTo>
                    <a:cubicBezTo>
                      <a:pt x="68" y="149"/>
                      <a:pt x="28" y="138"/>
                      <a:pt x="11" y="107"/>
                    </a:cubicBezTo>
                    <a:cubicBezTo>
                      <a:pt x="2" y="91"/>
                      <a:pt x="0" y="74"/>
                      <a:pt x="5" y="57"/>
                    </a:cubicBezTo>
                    <a:cubicBezTo>
                      <a:pt x="10" y="40"/>
                      <a:pt x="21" y="26"/>
                      <a:pt x="36" y="18"/>
                    </a:cubicBezTo>
                    <a:cubicBezTo>
                      <a:pt x="67" y="0"/>
                      <a:pt x="107" y="12"/>
                      <a:pt x="125" y="43"/>
                    </a:cubicBezTo>
                    <a:cubicBezTo>
                      <a:pt x="133" y="58"/>
                      <a:pt x="135" y="76"/>
                      <a:pt x="130" y="93"/>
                    </a:cubicBezTo>
                    <a:close/>
                    <a:moveTo>
                      <a:pt x="19" y="61"/>
                    </a:moveTo>
                    <a:cubicBezTo>
                      <a:pt x="16" y="74"/>
                      <a:pt x="17" y="88"/>
                      <a:pt x="24" y="99"/>
                    </a:cubicBezTo>
                    <a:cubicBezTo>
                      <a:pt x="37" y="124"/>
                      <a:pt x="68" y="132"/>
                      <a:pt x="92" y="119"/>
                    </a:cubicBezTo>
                    <a:cubicBezTo>
                      <a:pt x="104" y="112"/>
                      <a:pt x="112" y="102"/>
                      <a:pt x="116" y="89"/>
                    </a:cubicBezTo>
                    <a:cubicBezTo>
                      <a:pt x="120" y="76"/>
                      <a:pt x="118" y="62"/>
                      <a:pt x="112" y="50"/>
                    </a:cubicBezTo>
                    <a:cubicBezTo>
                      <a:pt x="98" y="26"/>
                      <a:pt x="67" y="17"/>
                      <a:pt x="43" y="31"/>
                    </a:cubicBezTo>
                    <a:cubicBezTo>
                      <a:pt x="31" y="37"/>
                      <a:pt x="23" y="48"/>
                      <a:pt x="19" y="6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5" name="Freeform 1159"/>
              <p:cNvSpPr>
                <a:spLocks/>
              </p:cNvSpPr>
              <p:nvPr/>
            </p:nvSpPr>
            <p:spPr bwMode="auto">
              <a:xfrm>
                <a:off x="5462263" y="4383629"/>
                <a:ext cx="111581" cy="160330"/>
              </a:xfrm>
              <a:custGeom>
                <a:avLst/>
                <a:gdLst>
                  <a:gd name="T0" fmla="*/ 0 w 53"/>
                  <a:gd name="T1" fmla="*/ 7 h 76"/>
                  <a:gd name="T2" fmla="*/ 33 w 53"/>
                  <a:gd name="T3" fmla="*/ 67 h 76"/>
                  <a:gd name="T4" fmla="*/ 52 w 53"/>
                  <a:gd name="T5" fmla="*/ 72 h 76"/>
                  <a:gd name="T6" fmla="*/ 53 w 53"/>
                  <a:gd name="T7" fmla="*/ 72 h 76"/>
                  <a:gd name="T8" fmla="*/ 12 w 53"/>
                  <a:gd name="T9" fmla="*/ 0 h 76"/>
                  <a:gd name="T10" fmla="*/ 0 w 53"/>
                  <a:gd name="T11" fmla="*/ 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76">
                    <a:moveTo>
                      <a:pt x="0" y="7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7" y="74"/>
                      <a:pt x="45" y="76"/>
                      <a:pt x="52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6" name="Freeform 1160"/>
              <p:cNvSpPr>
                <a:spLocks/>
              </p:cNvSpPr>
              <p:nvPr/>
            </p:nvSpPr>
            <p:spPr bwMode="auto">
              <a:xfrm>
                <a:off x="5488262" y="4368462"/>
                <a:ext cx="105081" cy="166830"/>
              </a:xfrm>
              <a:custGeom>
                <a:avLst/>
                <a:gdLst>
                  <a:gd name="T0" fmla="*/ 0 w 50"/>
                  <a:gd name="T1" fmla="*/ 7 h 79"/>
                  <a:gd name="T2" fmla="*/ 41 w 50"/>
                  <a:gd name="T3" fmla="*/ 79 h 79"/>
                  <a:gd name="T4" fmla="*/ 41 w 50"/>
                  <a:gd name="T5" fmla="*/ 79 h 79"/>
                  <a:gd name="T6" fmla="*/ 46 w 50"/>
                  <a:gd name="T7" fmla="*/ 60 h 79"/>
                  <a:gd name="T8" fmla="*/ 13 w 50"/>
                  <a:gd name="T9" fmla="*/ 0 h 79"/>
                  <a:gd name="T10" fmla="*/ 0 w 50"/>
                  <a:gd name="T11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9">
                    <a:moveTo>
                      <a:pt x="0" y="7"/>
                    </a:moveTo>
                    <a:cubicBezTo>
                      <a:pt x="41" y="79"/>
                      <a:pt x="41" y="79"/>
                      <a:pt x="41" y="79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8" y="75"/>
                      <a:pt x="50" y="67"/>
                      <a:pt x="46" y="60"/>
                    </a:cubicBezTo>
                    <a:cubicBezTo>
                      <a:pt x="13" y="0"/>
                      <a:pt x="13" y="0"/>
                      <a:pt x="13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5007001" y="3389021"/>
              <a:ext cx="221532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Your 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Health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2120536" y="637721"/>
            <a:ext cx="49029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Insurance Evaluation</a:t>
            </a:r>
            <a:endParaRPr lang="en-US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6" name="Straight Connector 205"/>
          <p:cNvCxnSpPr/>
          <p:nvPr/>
        </p:nvCxnSpPr>
        <p:spPr>
          <a:xfrm>
            <a:off x="3950989" y="1161634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4716199" y="1161634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Diamond 207"/>
          <p:cNvSpPr/>
          <p:nvPr/>
        </p:nvSpPr>
        <p:spPr>
          <a:xfrm flipV="1">
            <a:off x="4443991" y="1128418"/>
            <a:ext cx="66431" cy="66431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9" name="Diamond 208"/>
          <p:cNvSpPr/>
          <p:nvPr/>
        </p:nvSpPr>
        <p:spPr>
          <a:xfrm flipV="1">
            <a:off x="4538786" y="1128418"/>
            <a:ext cx="66431" cy="6643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0" name="Diamond 209"/>
          <p:cNvSpPr/>
          <p:nvPr/>
        </p:nvSpPr>
        <p:spPr>
          <a:xfrm flipV="1">
            <a:off x="4629542" y="1128418"/>
            <a:ext cx="66431" cy="66431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1" name="Straight Connector 210"/>
          <p:cNvCxnSpPr/>
          <p:nvPr/>
        </p:nvCxnSpPr>
        <p:spPr>
          <a:xfrm>
            <a:off x="4716199" y="1161634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AutoShape 114"/>
          <p:cNvSpPr>
            <a:spLocks noChangeAspect="1"/>
          </p:cNvSpPr>
          <p:nvPr/>
        </p:nvSpPr>
        <p:spPr bwMode="auto">
          <a:xfrm>
            <a:off x="3059967" y="2976185"/>
            <a:ext cx="326700" cy="32823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 Regular"/>
              <a:cs typeface="Lato Regular"/>
              <a:sym typeface="Gill Sans" charset="0"/>
            </a:endParaRPr>
          </a:p>
        </p:txBody>
      </p:sp>
      <p:sp>
        <p:nvSpPr>
          <p:cNvPr id="213" name="AutoShape 115"/>
          <p:cNvSpPr>
            <a:spLocks noChangeAspect="1"/>
          </p:cNvSpPr>
          <p:nvPr/>
        </p:nvSpPr>
        <p:spPr bwMode="auto">
          <a:xfrm>
            <a:off x="3637531" y="4634277"/>
            <a:ext cx="230110" cy="2275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38092" tIns="38092" rIns="38092" bIns="38092" anchor="ctr"/>
          <a:lstStyle/>
          <a:p>
            <a:pPr defTabSz="342824">
              <a:defRPr/>
            </a:pPr>
            <a:endParaRPr lang="es-ES" sz="27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14" name="Freeform 16"/>
          <p:cNvSpPr>
            <a:spLocks noChangeAspect="1" noChangeArrowheads="1"/>
          </p:cNvSpPr>
          <p:nvPr/>
        </p:nvSpPr>
        <p:spPr bwMode="auto">
          <a:xfrm>
            <a:off x="4421507" y="2008478"/>
            <a:ext cx="235461" cy="369881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37132" tIns="68567" rIns="137132" bIns="68567" anchor="ctr"/>
          <a:lstStyle/>
          <a:p>
            <a:pPr>
              <a:defRPr/>
            </a:pPr>
            <a:endParaRPr lang="en-US" dirty="0">
              <a:ea typeface="SimSun" charset="0"/>
            </a:endParaRPr>
          </a:p>
        </p:txBody>
      </p:sp>
      <p:sp>
        <p:nvSpPr>
          <p:cNvPr id="215" name="Freeform 25"/>
          <p:cNvSpPr>
            <a:spLocks noChangeAspect="1" noEditPoints="1"/>
          </p:cNvSpPr>
          <p:nvPr/>
        </p:nvSpPr>
        <p:spPr bwMode="auto">
          <a:xfrm>
            <a:off x="5735998" y="2892485"/>
            <a:ext cx="173900" cy="185102"/>
          </a:xfrm>
          <a:custGeom>
            <a:avLst/>
            <a:gdLst>
              <a:gd name="T0" fmla="*/ 1548 w 1548"/>
              <a:gd name="T1" fmla="*/ 1327 h 1648"/>
              <a:gd name="T2" fmla="*/ 1268 w 1548"/>
              <a:gd name="T3" fmla="*/ 1408 h 1648"/>
              <a:gd name="T4" fmla="*/ 1186 w 1548"/>
              <a:gd name="T5" fmla="*/ 1129 h 1648"/>
              <a:gd name="T6" fmla="*/ 1307 w 1548"/>
              <a:gd name="T7" fmla="*/ 1195 h 1648"/>
              <a:gd name="T8" fmla="*/ 1388 w 1548"/>
              <a:gd name="T9" fmla="*/ 893 h 1648"/>
              <a:gd name="T10" fmla="*/ 1018 w 1548"/>
              <a:gd name="T11" fmla="*/ 327 h 1648"/>
              <a:gd name="T12" fmla="*/ 1061 w 1548"/>
              <a:gd name="T13" fmla="*/ 195 h 1648"/>
              <a:gd name="T14" fmla="*/ 1526 w 1548"/>
              <a:gd name="T15" fmla="*/ 893 h 1648"/>
              <a:gd name="T16" fmla="*/ 1428 w 1548"/>
              <a:gd name="T17" fmla="*/ 1261 h 1648"/>
              <a:gd name="T18" fmla="*/ 1548 w 1548"/>
              <a:gd name="T19" fmla="*/ 1327 h 1648"/>
              <a:gd name="T20" fmla="*/ 770 w 1548"/>
              <a:gd name="T21" fmla="*/ 1511 h 1648"/>
              <a:gd name="T22" fmla="*/ 235 w 1548"/>
              <a:gd name="T23" fmla="*/ 1200 h 1648"/>
              <a:gd name="T24" fmla="*/ 357 w 1548"/>
              <a:gd name="T25" fmla="*/ 1130 h 1648"/>
              <a:gd name="T26" fmla="*/ 75 w 1548"/>
              <a:gd name="T27" fmla="*/ 1055 h 1648"/>
              <a:gd name="T28" fmla="*/ 0 w 1548"/>
              <a:gd name="T29" fmla="*/ 1336 h 1648"/>
              <a:gd name="T30" fmla="*/ 116 w 1548"/>
              <a:gd name="T31" fmla="*/ 1269 h 1648"/>
              <a:gd name="T32" fmla="*/ 770 w 1548"/>
              <a:gd name="T33" fmla="*/ 1648 h 1648"/>
              <a:gd name="T34" fmla="*/ 1180 w 1548"/>
              <a:gd name="T35" fmla="*/ 1527 h 1648"/>
              <a:gd name="T36" fmla="*/ 1095 w 1548"/>
              <a:gd name="T37" fmla="*/ 1418 h 1648"/>
              <a:gd name="T38" fmla="*/ 770 w 1548"/>
              <a:gd name="T39" fmla="*/ 1511 h 1648"/>
              <a:gd name="T40" fmla="*/ 153 w 1548"/>
              <a:gd name="T41" fmla="*/ 901 h 1648"/>
              <a:gd name="T42" fmla="*/ 152 w 1548"/>
              <a:gd name="T43" fmla="*/ 893 h 1648"/>
              <a:gd name="T44" fmla="*/ 702 w 1548"/>
              <a:gd name="T45" fmla="*/ 279 h 1648"/>
              <a:gd name="T46" fmla="*/ 702 w 1548"/>
              <a:gd name="T47" fmla="*/ 412 h 1648"/>
              <a:gd name="T48" fmla="*/ 908 w 1548"/>
              <a:gd name="T49" fmla="*/ 206 h 1648"/>
              <a:gd name="T50" fmla="*/ 702 w 1548"/>
              <a:gd name="T51" fmla="*/ 0 h 1648"/>
              <a:gd name="T52" fmla="*/ 702 w 1548"/>
              <a:gd name="T53" fmla="*/ 141 h 1648"/>
              <a:gd name="T54" fmla="*/ 15 w 1548"/>
              <a:gd name="T55" fmla="*/ 893 h 1648"/>
              <a:gd name="T56" fmla="*/ 16 w 1548"/>
              <a:gd name="T57" fmla="*/ 920 h 1648"/>
              <a:gd name="T58" fmla="*/ 153 w 1548"/>
              <a:gd name="T59" fmla="*/ 901 h 1648"/>
              <a:gd name="T60" fmla="*/ 573 w 1548"/>
              <a:gd name="T61" fmla="*/ 862 h 1648"/>
              <a:gd name="T62" fmla="*/ 602 w 1548"/>
              <a:gd name="T63" fmla="*/ 1039 h 1648"/>
              <a:gd name="T64" fmla="*/ 860 w 1548"/>
              <a:gd name="T65" fmla="*/ 830 h 1648"/>
              <a:gd name="T66" fmla="*/ 592 w 1548"/>
              <a:gd name="T67" fmla="*/ 1305 h 1648"/>
              <a:gd name="T68" fmla="*/ 661 w 1548"/>
              <a:gd name="T69" fmla="*/ 1305 h 1648"/>
              <a:gd name="T70" fmla="*/ 695 w 1548"/>
              <a:gd name="T71" fmla="*/ 1103 h 1648"/>
              <a:gd name="T72" fmla="*/ 887 w 1548"/>
              <a:gd name="T73" fmla="*/ 1061 h 1648"/>
              <a:gd name="T74" fmla="*/ 1170 w 1548"/>
              <a:gd name="T75" fmla="*/ 679 h 1648"/>
              <a:gd name="T76" fmla="*/ 573 w 1548"/>
              <a:gd name="T77" fmla="*/ 862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8" h="1648">
                <a:moveTo>
                  <a:pt x="1548" y="1327"/>
                </a:moveTo>
                <a:cubicBezTo>
                  <a:pt x="1268" y="1408"/>
                  <a:pt x="1268" y="1408"/>
                  <a:pt x="1268" y="1408"/>
                </a:cubicBezTo>
                <a:cubicBezTo>
                  <a:pt x="1186" y="1129"/>
                  <a:pt x="1186" y="1129"/>
                  <a:pt x="1186" y="1129"/>
                </a:cubicBezTo>
                <a:cubicBezTo>
                  <a:pt x="1307" y="1195"/>
                  <a:pt x="1307" y="1195"/>
                  <a:pt x="1307" y="1195"/>
                </a:cubicBezTo>
                <a:cubicBezTo>
                  <a:pt x="1358" y="1105"/>
                  <a:pt x="1388" y="1003"/>
                  <a:pt x="1388" y="893"/>
                </a:cubicBezTo>
                <a:cubicBezTo>
                  <a:pt x="1388" y="640"/>
                  <a:pt x="1236" y="422"/>
                  <a:pt x="1018" y="327"/>
                </a:cubicBezTo>
                <a:cubicBezTo>
                  <a:pt x="1061" y="195"/>
                  <a:pt x="1061" y="195"/>
                  <a:pt x="1061" y="195"/>
                </a:cubicBezTo>
                <a:cubicBezTo>
                  <a:pt x="1334" y="309"/>
                  <a:pt x="1526" y="578"/>
                  <a:pt x="1526" y="893"/>
                </a:cubicBezTo>
                <a:cubicBezTo>
                  <a:pt x="1526" y="1027"/>
                  <a:pt x="1490" y="1152"/>
                  <a:pt x="1428" y="1261"/>
                </a:cubicBezTo>
                <a:lnTo>
                  <a:pt x="1548" y="1327"/>
                </a:lnTo>
                <a:close/>
                <a:moveTo>
                  <a:pt x="770" y="1511"/>
                </a:moveTo>
                <a:cubicBezTo>
                  <a:pt x="542" y="1511"/>
                  <a:pt x="342" y="1385"/>
                  <a:pt x="235" y="1200"/>
                </a:cubicBezTo>
                <a:cubicBezTo>
                  <a:pt x="357" y="1130"/>
                  <a:pt x="357" y="1130"/>
                  <a:pt x="357" y="1130"/>
                </a:cubicBezTo>
                <a:cubicBezTo>
                  <a:pt x="75" y="1055"/>
                  <a:pt x="75" y="1055"/>
                  <a:pt x="75" y="1055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116" y="1269"/>
                  <a:pt x="116" y="1269"/>
                  <a:pt x="116" y="1269"/>
                </a:cubicBezTo>
                <a:cubicBezTo>
                  <a:pt x="247" y="1495"/>
                  <a:pt x="490" y="1648"/>
                  <a:pt x="770" y="1648"/>
                </a:cubicBezTo>
                <a:cubicBezTo>
                  <a:pt x="922" y="1648"/>
                  <a:pt x="1062" y="1603"/>
                  <a:pt x="1180" y="1527"/>
                </a:cubicBezTo>
                <a:cubicBezTo>
                  <a:pt x="1095" y="1418"/>
                  <a:pt x="1095" y="1418"/>
                  <a:pt x="1095" y="1418"/>
                </a:cubicBezTo>
                <a:cubicBezTo>
                  <a:pt x="1001" y="1476"/>
                  <a:pt x="890" y="1511"/>
                  <a:pt x="770" y="1511"/>
                </a:cubicBezTo>
                <a:close/>
                <a:moveTo>
                  <a:pt x="153" y="901"/>
                </a:moveTo>
                <a:cubicBezTo>
                  <a:pt x="153" y="898"/>
                  <a:pt x="152" y="896"/>
                  <a:pt x="152" y="893"/>
                </a:cubicBezTo>
                <a:cubicBezTo>
                  <a:pt x="152" y="575"/>
                  <a:pt x="393" y="314"/>
                  <a:pt x="702" y="279"/>
                </a:cubicBezTo>
                <a:cubicBezTo>
                  <a:pt x="702" y="412"/>
                  <a:pt x="702" y="412"/>
                  <a:pt x="702" y="412"/>
                </a:cubicBezTo>
                <a:cubicBezTo>
                  <a:pt x="908" y="206"/>
                  <a:pt x="908" y="206"/>
                  <a:pt x="908" y="206"/>
                </a:cubicBezTo>
                <a:cubicBezTo>
                  <a:pt x="702" y="0"/>
                  <a:pt x="702" y="0"/>
                  <a:pt x="702" y="0"/>
                </a:cubicBezTo>
                <a:cubicBezTo>
                  <a:pt x="702" y="141"/>
                  <a:pt x="702" y="141"/>
                  <a:pt x="702" y="141"/>
                </a:cubicBezTo>
                <a:cubicBezTo>
                  <a:pt x="317" y="175"/>
                  <a:pt x="15" y="499"/>
                  <a:pt x="15" y="893"/>
                </a:cubicBezTo>
                <a:cubicBezTo>
                  <a:pt x="15" y="902"/>
                  <a:pt x="16" y="911"/>
                  <a:pt x="16" y="920"/>
                </a:cubicBezTo>
                <a:lnTo>
                  <a:pt x="153" y="901"/>
                </a:lnTo>
                <a:close/>
                <a:moveTo>
                  <a:pt x="573" y="862"/>
                </a:moveTo>
                <a:cubicBezTo>
                  <a:pt x="556" y="922"/>
                  <a:pt x="563" y="984"/>
                  <a:pt x="602" y="1039"/>
                </a:cubicBezTo>
                <a:cubicBezTo>
                  <a:pt x="664" y="947"/>
                  <a:pt x="780" y="849"/>
                  <a:pt x="860" y="830"/>
                </a:cubicBezTo>
                <a:cubicBezTo>
                  <a:pt x="696" y="949"/>
                  <a:pt x="604" y="1116"/>
                  <a:pt x="592" y="1305"/>
                </a:cubicBezTo>
                <a:cubicBezTo>
                  <a:pt x="661" y="1305"/>
                  <a:pt x="661" y="1305"/>
                  <a:pt x="661" y="1305"/>
                </a:cubicBezTo>
                <a:cubicBezTo>
                  <a:pt x="660" y="1233"/>
                  <a:pt x="670" y="1144"/>
                  <a:pt x="695" y="1103"/>
                </a:cubicBezTo>
                <a:cubicBezTo>
                  <a:pt x="758" y="1124"/>
                  <a:pt x="827" y="1112"/>
                  <a:pt x="887" y="1061"/>
                </a:cubicBezTo>
                <a:cubicBezTo>
                  <a:pt x="1006" y="961"/>
                  <a:pt x="961" y="708"/>
                  <a:pt x="1170" y="679"/>
                </a:cubicBezTo>
                <a:cubicBezTo>
                  <a:pt x="890" y="526"/>
                  <a:pt x="624" y="688"/>
                  <a:pt x="573" y="8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bg-BG" sz="788"/>
          </a:p>
        </p:txBody>
      </p:sp>
      <p:sp>
        <p:nvSpPr>
          <p:cNvPr id="216" name="AutoShape 125"/>
          <p:cNvSpPr>
            <a:spLocks noChangeAspect="1"/>
          </p:cNvSpPr>
          <p:nvPr/>
        </p:nvSpPr>
        <p:spPr bwMode="auto">
          <a:xfrm>
            <a:off x="5655094" y="4002251"/>
            <a:ext cx="308774" cy="307619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76184" tIns="76184" rIns="76184" bIns="76184" anchor="ctr"/>
          <a:lstStyle/>
          <a:p>
            <a:pPr defTabSz="685646">
              <a:defRPr/>
            </a:pPr>
            <a:endParaRPr lang="es-ES" sz="495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227" name="Group 226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228" name="Rectangle 227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914400" y="1378862"/>
            <a:ext cx="40932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Family coverage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Deductible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Copay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Policy type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Specialized procedures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Alternative care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Mental health benefits</a:t>
            </a:r>
          </a:p>
        </p:txBody>
      </p:sp>
    </p:spTree>
    <p:extLst>
      <p:ext uri="{BB962C8B-B14F-4D97-AF65-F5344CB8AC3E}">
        <p14:creationId xmlns:p14="http://schemas.microsoft.com/office/powerpoint/2010/main" val="6162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0075" y="2235199"/>
            <a:ext cx="7943850" cy="2394857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Fact: Nearly 20% of adults have a mental illness. </a:t>
            </a:r>
            <a:br>
              <a:rPr lang="en-US" b="1" dirty="0" smtClean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5227" y="6473369"/>
            <a:ext cx="6633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www.nimh.nih.gov/health/statistics/prevalence/any-mental-illness-ami-among-us-adults.shtml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3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Mental Health Disclosure</a:t>
            </a:r>
            <a:endParaRPr lang="en-US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 smtClean="0">
                <a:solidFill>
                  <a:schemeClr val="accent1"/>
                </a:solidFill>
              </a:rPr>
              <a:t>Why?</a:t>
            </a:r>
            <a:endParaRPr lang="en-US" sz="3000" u="sng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ADA protection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Job accommodations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Empathy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Stress relief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u="sng" dirty="0" smtClean="0">
                <a:solidFill>
                  <a:schemeClr val="accent3"/>
                </a:solidFill>
              </a:rPr>
              <a:t>Why Not?</a:t>
            </a:r>
            <a:endParaRPr lang="en-US" sz="3000" u="sng" dirty="0">
              <a:solidFill>
                <a:schemeClr val="accent3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137479" cy="36845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Protect privacy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No accommodations needed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accent3"/>
                </a:solidFill>
              </a:rPr>
              <a:t>Fear of negative reactions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8" name="Rectangle 7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4" name="Straight Connector 13"/>
          <p:cNvCxnSpPr/>
          <p:nvPr/>
        </p:nvCxnSpPr>
        <p:spPr>
          <a:xfrm flipH="1">
            <a:off x="4563524" y="2010009"/>
            <a:ext cx="16953" cy="365760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50989" y="1279022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16199" y="1279022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/>
          <p:cNvSpPr/>
          <p:nvPr/>
        </p:nvSpPr>
        <p:spPr>
          <a:xfrm flipV="1">
            <a:off x="4443991" y="1245806"/>
            <a:ext cx="66431" cy="66431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Diamond 19"/>
          <p:cNvSpPr/>
          <p:nvPr/>
        </p:nvSpPr>
        <p:spPr>
          <a:xfrm flipV="1">
            <a:off x="4538786" y="1245806"/>
            <a:ext cx="66431" cy="6643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Diamond 20"/>
          <p:cNvSpPr/>
          <p:nvPr/>
        </p:nvSpPr>
        <p:spPr>
          <a:xfrm flipV="1">
            <a:off x="4629542" y="1245806"/>
            <a:ext cx="66431" cy="66431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716199" y="1279022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04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841" y="873124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Mental Health Disclosure: When </a:t>
            </a:r>
            <a:endParaRPr lang="en-US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950989" y="1395134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716199" y="1395134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/>
        </p:nvSpPr>
        <p:spPr>
          <a:xfrm flipV="1">
            <a:off x="4443991" y="1361918"/>
            <a:ext cx="66431" cy="66431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Diamond 5"/>
          <p:cNvSpPr/>
          <p:nvPr/>
        </p:nvSpPr>
        <p:spPr>
          <a:xfrm flipV="1">
            <a:off x="4538786" y="1361918"/>
            <a:ext cx="66431" cy="6643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Diamond 6"/>
          <p:cNvSpPr/>
          <p:nvPr/>
        </p:nvSpPr>
        <p:spPr>
          <a:xfrm flipV="1">
            <a:off x="4629542" y="1361918"/>
            <a:ext cx="66431" cy="66431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/>
          <p:cNvCxnSpPr/>
          <p:nvPr/>
        </p:nvCxnSpPr>
        <p:spPr>
          <a:xfrm>
            <a:off x="4716199" y="1395134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10" name="Rectangle 9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600075" y="2446670"/>
            <a:ext cx="2704834" cy="2714202"/>
            <a:chOff x="1819" y="132"/>
            <a:chExt cx="4042" cy="4056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840" y="132"/>
              <a:ext cx="991" cy="843"/>
            </a:xfrm>
            <a:custGeom>
              <a:avLst/>
              <a:gdLst>
                <a:gd name="T0" fmla="*/ 0 w 419"/>
                <a:gd name="T1" fmla="*/ 0 h 356"/>
                <a:gd name="T2" fmla="*/ 0 w 419"/>
                <a:gd name="T3" fmla="*/ 0 h 356"/>
                <a:gd name="T4" fmla="*/ 0 w 419"/>
                <a:gd name="T5" fmla="*/ 117 h 356"/>
                <a:gd name="T6" fmla="*/ 9 w 419"/>
                <a:gd name="T7" fmla="*/ 117 h 356"/>
                <a:gd name="T8" fmla="*/ 18 w 419"/>
                <a:gd name="T9" fmla="*/ 111 h 356"/>
                <a:gd name="T10" fmla="*/ 41 w 419"/>
                <a:gd name="T11" fmla="*/ 101 h 356"/>
                <a:gd name="T12" fmla="*/ 67 w 419"/>
                <a:gd name="T13" fmla="*/ 110 h 356"/>
                <a:gd name="T14" fmla="*/ 80 w 419"/>
                <a:gd name="T15" fmla="*/ 139 h 356"/>
                <a:gd name="T16" fmla="*/ 67 w 419"/>
                <a:gd name="T17" fmla="*/ 170 h 356"/>
                <a:gd name="T18" fmla="*/ 41 w 419"/>
                <a:gd name="T19" fmla="*/ 178 h 356"/>
                <a:gd name="T20" fmla="*/ 18 w 419"/>
                <a:gd name="T21" fmla="*/ 169 h 356"/>
                <a:gd name="T22" fmla="*/ 11 w 419"/>
                <a:gd name="T23" fmla="*/ 164 h 356"/>
                <a:gd name="T24" fmla="*/ 0 w 419"/>
                <a:gd name="T25" fmla="*/ 164 h 356"/>
                <a:gd name="T26" fmla="*/ 0 w 419"/>
                <a:gd name="T27" fmla="*/ 291 h 356"/>
                <a:gd name="T28" fmla="*/ 0 w 419"/>
                <a:gd name="T29" fmla="*/ 291 h 356"/>
                <a:gd name="T30" fmla="*/ 266 w 419"/>
                <a:gd name="T31" fmla="*/ 356 h 356"/>
                <a:gd name="T32" fmla="*/ 336 w 419"/>
                <a:gd name="T33" fmla="*/ 234 h 356"/>
                <a:gd name="T34" fmla="*/ 363 w 419"/>
                <a:gd name="T35" fmla="*/ 249 h 356"/>
                <a:gd name="T36" fmla="*/ 373 w 419"/>
                <a:gd name="T37" fmla="*/ 264 h 356"/>
                <a:gd name="T38" fmla="*/ 383 w 419"/>
                <a:gd name="T39" fmla="*/ 276 h 356"/>
                <a:gd name="T40" fmla="*/ 397 w 419"/>
                <a:gd name="T41" fmla="*/ 280 h 356"/>
                <a:gd name="T42" fmla="*/ 400 w 419"/>
                <a:gd name="T43" fmla="*/ 280 h 356"/>
                <a:gd name="T44" fmla="*/ 415 w 419"/>
                <a:gd name="T45" fmla="*/ 268 h 356"/>
                <a:gd name="T46" fmla="*/ 418 w 419"/>
                <a:gd name="T47" fmla="*/ 249 h 356"/>
                <a:gd name="T48" fmla="*/ 406 w 419"/>
                <a:gd name="T49" fmla="*/ 236 h 356"/>
                <a:gd name="T50" fmla="*/ 397 w 419"/>
                <a:gd name="T51" fmla="*/ 234 h 356"/>
                <a:gd name="T52" fmla="*/ 391 w 419"/>
                <a:gd name="T53" fmla="*/ 234 h 356"/>
                <a:gd name="T54" fmla="*/ 380 w 419"/>
                <a:gd name="T55" fmla="*/ 236 h 356"/>
                <a:gd name="T56" fmla="*/ 371 w 419"/>
                <a:gd name="T57" fmla="*/ 234 h 356"/>
                <a:gd name="T58" fmla="*/ 371 w 419"/>
                <a:gd name="T59" fmla="*/ 234 h 356"/>
                <a:gd name="T60" fmla="*/ 345 w 419"/>
                <a:gd name="T61" fmla="*/ 219 h 356"/>
                <a:gd name="T62" fmla="*/ 410 w 419"/>
                <a:gd name="T63" fmla="*/ 106 h 356"/>
                <a:gd name="T64" fmla="*/ 0 w 419"/>
                <a:gd name="T65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9" h="3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10" y="117"/>
                    <a:pt x="12" y="115"/>
                    <a:pt x="18" y="111"/>
                  </a:cubicBezTo>
                  <a:cubicBezTo>
                    <a:pt x="23" y="107"/>
                    <a:pt x="31" y="101"/>
                    <a:pt x="41" y="101"/>
                  </a:cubicBezTo>
                  <a:cubicBezTo>
                    <a:pt x="50" y="101"/>
                    <a:pt x="59" y="103"/>
                    <a:pt x="67" y="110"/>
                  </a:cubicBezTo>
                  <a:cubicBezTo>
                    <a:pt x="74" y="116"/>
                    <a:pt x="79" y="127"/>
                    <a:pt x="80" y="139"/>
                  </a:cubicBezTo>
                  <a:cubicBezTo>
                    <a:pt x="80" y="152"/>
                    <a:pt x="74" y="164"/>
                    <a:pt x="67" y="170"/>
                  </a:cubicBezTo>
                  <a:cubicBezTo>
                    <a:pt x="59" y="176"/>
                    <a:pt x="50" y="178"/>
                    <a:pt x="41" y="178"/>
                  </a:cubicBezTo>
                  <a:cubicBezTo>
                    <a:pt x="31" y="178"/>
                    <a:pt x="23" y="173"/>
                    <a:pt x="18" y="169"/>
                  </a:cubicBezTo>
                  <a:cubicBezTo>
                    <a:pt x="12" y="165"/>
                    <a:pt x="12" y="164"/>
                    <a:pt x="11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96" y="291"/>
                    <a:pt x="187" y="315"/>
                    <a:pt x="266" y="356"/>
                  </a:cubicBezTo>
                  <a:cubicBezTo>
                    <a:pt x="336" y="234"/>
                    <a:pt x="336" y="234"/>
                    <a:pt x="336" y="234"/>
                  </a:cubicBezTo>
                  <a:cubicBezTo>
                    <a:pt x="363" y="249"/>
                    <a:pt x="363" y="249"/>
                    <a:pt x="363" y="249"/>
                  </a:cubicBezTo>
                  <a:cubicBezTo>
                    <a:pt x="369" y="253"/>
                    <a:pt x="371" y="259"/>
                    <a:pt x="373" y="264"/>
                  </a:cubicBezTo>
                  <a:cubicBezTo>
                    <a:pt x="376" y="269"/>
                    <a:pt x="378" y="273"/>
                    <a:pt x="383" y="276"/>
                  </a:cubicBezTo>
                  <a:cubicBezTo>
                    <a:pt x="387" y="279"/>
                    <a:pt x="392" y="280"/>
                    <a:pt x="397" y="280"/>
                  </a:cubicBezTo>
                  <a:cubicBezTo>
                    <a:pt x="398" y="280"/>
                    <a:pt x="399" y="280"/>
                    <a:pt x="400" y="280"/>
                  </a:cubicBezTo>
                  <a:cubicBezTo>
                    <a:pt x="405" y="279"/>
                    <a:pt x="410" y="277"/>
                    <a:pt x="415" y="268"/>
                  </a:cubicBezTo>
                  <a:cubicBezTo>
                    <a:pt x="419" y="259"/>
                    <a:pt x="419" y="253"/>
                    <a:pt x="418" y="249"/>
                  </a:cubicBezTo>
                  <a:cubicBezTo>
                    <a:pt x="416" y="244"/>
                    <a:pt x="411" y="239"/>
                    <a:pt x="406" y="236"/>
                  </a:cubicBezTo>
                  <a:cubicBezTo>
                    <a:pt x="403" y="234"/>
                    <a:pt x="400" y="234"/>
                    <a:pt x="397" y="234"/>
                  </a:cubicBezTo>
                  <a:cubicBezTo>
                    <a:pt x="395" y="234"/>
                    <a:pt x="393" y="234"/>
                    <a:pt x="391" y="234"/>
                  </a:cubicBezTo>
                  <a:cubicBezTo>
                    <a:pt x="387" y="235"/>
                    <a:pt x="383" y="236"/>
                    <a:pt x="380" y="236"/>
                  </a:cubicBezTo>
                  <a:cubicBezTo>
                    <a:pt x="377" y="236"/>
                    <a:pt x="374" y="235"/>
                    <a:pt x="371" y="234"/>
                  </a:cubicBezTo>
                  <a:cubicBezTo>
                    <a:pt x="371" y="234"/>
                    <a:pt x="371" y="234"/>
                    <a:pt x="371" y="234"/>
                  </a:cubicBezTo>
                  <a:cubicBezTo>
                    <a:pt x="345" y="219"/>
                    <a:pt x="345" y="219"/>
                    <a:pt x="345" y="219"/>
                  </a:cubicBezTo>
                  <a:cubicBezTo>
                    <a:pt x="410" y="106"/>
                    <a:pt x="410" y="106"/>
                    <a:pt x="410" y="106"/>
                  </a:cubicBezTo>
                  <a:cubicBezTo>
                    <a:pt x="288" y="39"/>
                    <a:pt x="148" y="0"/>
                    <a:pt x="0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2827" y="135"/>
              <a:ext cx="1167" cy="863"/>
            </a:xfrm>
            <a:custGeom>
              <a:avLst/>
              <a:gdLst>
                <a:gd name="T0" fmla="*/ 408 w 493"/>
                <a:gd name="T1" fmla="*/ 0 h 365"/>
                <a:gd name="T2" fmla="*/ 406 w 493"/>
                <a:gd name="T3" fmla="*/ 0 h 365"/>
                <a:gd name="T4" fmla="*/ 0 w 493"/>
                <a:gd name="T5" fmla="*/ 116 h 365"/>
                <a:gd name="T6" fmla="*/ 58 w 493"/>
                <a:gd name="T7" fmla="*/ 215 h 365"/>
                <a:gd name="T8" fmla="*/ 66 w 493"/>
                <a:gd name="T9" fmla="*/ 211 h 365"/>
                <a:gd name="T10" fmla="*/ 70 w 493"/>
                <a:gd name="T11" fmla="*/ 201 h 365"/>
                <a:gd name="T12" fmla="*/ 86 w 493"/>
                <a:gd name="T13" fmla="*/ 181 h 365"/>
                <a:gd name="T14" fmla="*/ 107 w 493"/>
                <a:gd name="T15" fmla="*/ 175 h 365"/>
                <a:gd name="T16" fmla="*/ 112 w 493"/>
                <a:gd name="T17" fmla="*/ 175 h 365"/>
                <a:gd name="T18" fmla="*/ 138 w 493"/>
                <a:gd name="T19" fmla="*/ 195 h 365"/>
                <a:gd name="T20" fmla="*/ 142 w 493"/>
                <a:gd name="T21" fmla="*/ 227 h 365"/>
                <a:gd name="T22" fmla="*/ 124 w 493"/>
                <a:gd name="T23" fmla="*/ 247 h 365"/>
                <a:gd name="T24" fmla="*/ 106 w 493"/>
                <a:gd name="T25" fmla="*/ 252 h 365"/>
                <a:gd name="T26" fmla="*/ 100 w 493"/>
                <a:gd name="T27" fmla="*/ 251 h 365"/>
                <a:gd name="T28" fmla="*/ 92 w 493"/>
                <a:gd name="T29" fmla="*/ 251 h 365"/>
                <a:gd name="T30" fmla="*/ 91 w 493"/>
                <a:gd name="T31" fmla="*/ 251 h 365"/>
                <a:gd name="T32" fmla="*/ 81 w 493"/>
                <a:gd name="T33" fmla="*/ 257 h 365"/>
                <a:gd name="T34" fmla="*/ 144 w 493"/>
                <a:gd name="T35" fmla="*/ 365 h 365"/>
                <a:gd name="T36" fmla="*/ 408 w 493"/>
                <a:gd name="T37" fmla="*/ 291 h 365"/>
                <a:gd name="T38" fmla="*/ 408 w 493"/>
                <a:gd name="T39" fmla="*/ 148 h 365"/>
                <a:gd name="T40" fmla="*/ 439 w 493"/>
                <a:gd name="T41" fmla="*/ 148 h 365"/>
                <a:gd name="T42" fmla="*/ 455 w 493"/>
                <a:gd name="T43" fmla="*/ 156 h 365"/>
                <a:gd name="T44" fmla="*/ 469 w 493"/>
                <a:gd name="T45" fmla="*/ 162 h 365"/>
                <a:gd name="T46" fmla="*/ 486 w 493"/>
                <a:gd name="T47" fmla="*/ 157 h 365"/>
                <a:gd name="T48" fmla="*/ 493 w 493"/>
                <a:gd name="T49" fmla="*/ 139 h 365"/>
                <a:gd name="T50" fmla="*/ 485 w 493"/>
                <a:gd name="T51" fmla="*/ 120 h 365"/>
                <a:gd name="T52" fmla="*/ 469 w 493"/>
                <a:gd name="T53" fmla="*/ 116 h 365"/>
                <a:gd name="T54" fmla="*/ 455 w 493"/>
                <a:gd name="T55" fmla="*/ 122 h 365"/>
                <a:gd name="T56" fmla="*/ 438 w 493"/>
                <a:gd name="T57" fmla="*/ 131 h 365"/>
                <a:gd name="T58" fmla="*/ 438 w 493"/>
                <a:gd name="T59" fmla="*/ 131 h 365"/>
                <a:gd name="T60" fmla="*/ 408 w 493"/>
                <a:gd name="T61" fmla="*/ 131 h 365"/>
                <a:gd name="T62" fmla="*/ 408 w 493"/>
                <a:gd name="T63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3" h="365">
                  <a:moveTo>
                    <a:pt x="408" y="0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259" y="3"/>
                    <a:pt x="120" y="45"/>
                    <a:pt x="0" y="116"/>
                  </a:cubicBezTo>
                  <a:cubicBezTo>
                    <a:pt x="58" y="215"/>
                    <a:pt x="58" y="215"/>
                    <a:pt x="58" y="215"/>
                  </a:cubicBezTo>
                  <a:cubicBezTo>
                    <a:pt x="66" y="211"/>
                    <a:pt x="66" y="211"/>
                    <a:pt x="66" y="211"/>
                  </a:cubicBezTo>
                  <a:cubicBezTo>
                    <a:pt x="67" y="210"/>
                    <a:pt x="67" y="208"/>
                    <a:pt x="70" y="201"/>
                  </a:cubicBezTo>
                  <a:cubicBezTo>
                    <a:pt x="73" y="195"/>
                    <a:pt x="77" y="186"/>
                    <a:pt x="86" y="181"/>
                  </a:cubicBezTo>
                  <a:cubicBezTo>
                    <a:pt x="92" y="178"/>
                    <a:pt x="99" y="175"/>
                    <a:pt x="107" y="175"/>
                  </a:cubicBezTo>
                  <a:cubicBezTo>
                    <a:pt x="109" y="175"/>
                    <a:pt x="111" y="175"/>
                    <a:pt x="112" y="175"/>
                  </a:cubicBezTo>
                  <a:cubicBezTo>
                    <a:pt x="122" y="177"/>
                    <a:pt x="132" y="184"/>
                    <a:pt x="138" y="195"/>
                  </a:cubicBezTo>
                  <a:cubicBezTo>
                    <a:pt x="145" y="206"/>
                    <a:pt x="146" y="218"/>
                    <a:pt x="142" y="227"/>
                  </a:cubicBezTo>
                  <a:cubicBezTo>
                    <a:pt x="139" y="237"/>
                    <a:pt x="131" y="243"/>
                    <a:pt x="124" y="247"/>
                  </a:cubicBezTo>
                  <a:cubicBezTo>
                    <a:pt x="118" y="251"/>
                    <a:pt x="111" y="252"/>
                    <a:pt x="106" y="252"/>
                  </a:cubicBezTo>
                  <a:cubicBezTo>
                    <a:pt x="104" y="252"/>
                    <a:pt x="102" y="252"/>
                    <a:pt x="100" y="251"/>
                  </a:cubicBezTo>
                  <a:cubicBezTo>
                    <a:pt x="95" y="251"/>
                    <a:pt x="93" y="251"/>
                    <a:pt x="92" y="251"/>
                  </a:cubicBezTo>
                  <a:cubicBezTo>
                    <a:pt x="92" y="251"/>
                    <a:pt x="91" y="251"/>
                    <a:pt x="91" y="251"/>
                  </a:cubicBezTo>
                  <a:cubicBezTo>
                    <a:pt x="81" y="257"/>
                    <a:pt x="81" y="257"/>
                    <a:pt x="81" y="257"/>
                  </a:cubicBezTo>
                  <a:cubicBezTo>
                    <a:pt x="144" y="365"/>
                    <a:pt x="144" y="365"/>
                    <a:pt x="144" y="365"/>
                  </a:cubicBezTo>
                  <a:cubicBezTo>
                    <a:pt x="222" y="320"/>
                    <a:pt x="311" y="294"/>
                    <a:pt x="408" y="291"/>
                  </a:cubicBezTo>
                  <a:cubicBezTo>
                    <a:pt x="408" y="148"/>
                    <a:pt x="408" y="148"/>
                    <a:pt x="408" y="148"/>
                  </a:cubicBezTo>
                  <a:cubicBezTo>
                    <a:pt x="439" y="148"/>
                    <a:pt x="439" y="148"/>
                    <a:pt x="439" y="148"/>
                  </a:cubicBezTo>
                  <a:cubicBezTo>
                    <a:pt x="446" y="148"/>
                    <a:pt x="451" y="153"/>
                    <a:pt x="455" y="156"/>
                  </a:cubicBezTo>
                  <a:cubicBezTo>
                    <a:pt x="459" y="159"/>
                    <a:pt x="463" y="162"/>
                    <a:pt x="469" y="162"/>
                  </a:cubicBezTo>
                  <a:cubicBezTo>
                    <a:pt x="475" y="162"/>
                    <a:pt x="481" y="160"/>
                    <a:pt x="486" y="157"/>
                  </a:cubicBezTo>
                  <a:cubicBezTo>
                    <a:pt x="490" y="153"/>
                    <a:pt x="493" y="148"/>
                    <a:pt x="493" y="139"/>
                  </a:cubicBezTo>
                  <a:cubicBezTo>
                    <a:pt x="492" y="129"/>
                    <a:pt x="489" y="124"/>
                    <a:pt x="485" y="120"/>
                  </a:cubicBezTo>
                  <a:cubicBezTo>
                    <a:pt x="481" y="117"/>
                    <a:pt x="475" y="116"/>
                    <a:pt x="469" y="116"/>
                  </a:cubicBezTo>
                  <a:cubicBezTo>
                    <a:pt x="463" y="116"/>
                    <a:pt x="459" y="118"/>
                    <a:pt x="455" y="122"/>
                  </a:cubicBezTo>
                  <a:cubicBezTo>
                    <a:pt x="451" y="125"/>
                    <a:pt x="446" y="130"/>
                    <a:pt x="438" y="131"/>
                  </a:cubicBezTo>
                  <a:cubicBezTo>
                    <a:pt x="438" y="131"/>
                    <a:pt x="438" y="131"/>
                    <a:pt x="438" y="131"/>
                  </a:cubicBezTo>
                  <a:cubicBezTo>
                    <a:pt x="408" y="131"/>
                    <a:pt x="408" y="131"/>
                    <a:pt x="408" y="131"/>
                  </a:cubicBezTo>
                  <a:cubicBezTo>
                    <a:pt x="408" y="0"/>
                    <a:pt x="408" y="0"/>
                    <a:pt x="408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4510" y="407"/>
              <a:ext cx="1055" cy="1046"/>
            </a:xfrm>
            <a:custGeom>
              <a:avLst/>
              <a:gdLst>
                <a:gd name="T0" fmla="*/ 144 w 446"/>
                <a:gd name="T1" fmla="*/ 0 h 442"/>
                <a:gd name="T2" fmla="*/ 87 w 446"/>
                <a:gd name="T3" fmla="*/ 100 h 442"/>
                <a:gd name="T4" fmla="*/ 95 w 446"/>
                <a:gd name="T5" fmla="*/ 104 h 442"/>
                <a:gd name="T6" fmla="*/ 96 w 446"/>
                <a:gd name="T7" fmla="*/ 105 h 442"/>
                <a:gd name="T8" fmla="*/ 105 w 446"/>
                <a:gd name="T9" fmla="*/ 104 h 442"/>
                <a:gd name="T10" fmla="*/ 113 w 446"/>
                <a:gd name="T11" fmla="*/ 103 h 442"/>
                <a:gd name="T12" fmla="*/ 130 w 446"/>
                <a:gd name="T13" fmla="*/ 107 h 442"/>
                <a:gd name="T14" fmla="*/ 149 w 446"/>
                <a:gd name="T15" fmla="*/ 127 h 442"/>
                <a:gd name="T16" fmla="*/ 145 w 446"/>
                <a:gd name="T17" fmla="*/ 159 h 442"/>
                <a:gd name="T18" fmla="*/ 119 w 446"/>
                <a:gd name="T19" fmla="*/ 179 h 442"/>
                <a:gd name="T20" fmla="*/ 114 w 446"/>
                <a:gd name="T21" fmla="*/ 180 h 442"/>
                <a:gd name="T22" fmla="*/ 92 w 446"/>
                <a:gd name="T23" fmla="*/ 173 h 442"/>
                <a:gd name="T24" fmla="*/ 77 w 446"/>
                <a:gd name="T25" fmla="*/ 155 h 442"/>
                <a:gd name="T26" fmla="*/ 73 w 446"/>
                <a:gd name="T27" fmla="*/ 147 h 442"/>
                <a:gd name="T28" fmla="*/ 63 w 446"/>
                <a:gd name="T29" fmla="*/ 141 h 442"/>
                <a:gd name="T30" fmla="*/ 0 w 446"/>
                <a:gd name="T31" fmla="*/ 249 h 442"/>
                <a:gd name="T32" fmla="*/ 199 w 446"/>
                <a:gd name="T33" fmla="*/ 439 h 442"/>
                <a:gd name="T34" fmla="*/ 320 w 446"/>
                <a:gd name="T35" fmla="*/ 369 h 442"/>
                <a:gd name="T36" fmla="*/ 335 w 446"/>
                <a:gd name="T37" fmla="*/ 396 h 442"/>
                <a:gd name="T38" fmla="*/ 337 w 446"/>
                <a:gd name="T39" fmla="*/ 414 h 442"/>
                <a:gd name="T40" fmla="*/ 339 w 446"/>
                <a:gd name="T41" fmla="*/ 429 h 442"/>
                <a:gd name="T42" fmla="*/ 351 w 446"/>
                <a:gd name="T43" fmla="*/ 441 h 442"/>
                <a:gd name="T44" fmla="*/ 358 w 446"/>
                <a:gd name="T45" fmla="*/ 442 h 442"/>
                <a:gd name="T46" fmla="*/ 371 w 446"/>
                <a:gd name="T47" fmla="*/ 438 h 442"/>
                <a:gd name="T48" fmla="*/ 383 w 446"/>
                <a:gd name="T49" fmla="*/ 423 h 442"/>
                <a:gd name="T50" fmla="*/ 379 w 446"/>
                <a:gd name="T51" fmla="*/ 406 h 442"/>
                <a:gd name="T52" fmla="*/ 367 w 446"/>
                <a:gd name="T53" fmla="*/ 397 h 442"/>
                <a:gd name="T54" fmla="*/ 350 w 446"/>
                <a:gd name="T55" fmla="*/ 387 h 442"/>
                <a:gd name="T56" fmla="*/ 350 w 446"/>
                <a:gd name="T57" fmla="*/ 387 h 442"/>
                <a:gd name="T58" fmla="*/ 335 w 446"/>
                <a:gd name="T59" fmla="*/ 361 h 442"/>
                <a:gd name="T60" fmla="*/ 446 w 446"/>
                <a:gd name="T61" fmla="*/ 296 h 442"/>
                <a:gd name="T62" fmla="*/ 144 w 446"/>
                <a:gd name="T6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6" h="442">
                  <a:moveTo>
                    <a:pt x="144" y="0"/>
                  </a:moveTo>
                  <a:cubicBezTo>
                    <a:pt x="87" y="100"/>
                    <a:pt x="87" y="100"/>
                    <a:pt x="87" y="100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5"/>
                    <a:pt x="96" y="105"/>
                    <a:pt x="96" y="105"/>
                  </a:cubicBezTo>
                  <a:cubicBezTo>
                    <a:pt x="98" y="105"/>
                    <a:pt x="100" y="104"/>
                    <a:pt x="105" y="104"/>
                  </a:cubicBezTo>
                  <a:cubicBezTo>
                    <a:pt x="108" y="103"/>
                    <a:pt x="110" y="103"/>
                    <a:pt x="113" y="103"/>
                  </a:cubicBezTo>
                  <a:cubicBezTo>
                    <a:pt x="118" y="103"/>
                    <a:pt x="125" y="104"/>
                    <a:pt x="130" y="107"/>
                  </a:cubicBezTo>
                  <a:cubicBezTo>
                    <a:pt x="138" y="112"/>
                    <a:pt x="145" y="118"/>
                    <a:pt x="149" y="127"/>
                  </a:cubicBezTo>
                  <a:cubicBezTo>
                    <a:pt x="152" y="136"/>
                    <a:pt x="151" y="148"/>
                    <a:pt x="145" y="159"/>
                  </a:cubicBezTo>
                  <a:cubicBezTo>
                    <a:pt x="139" y="171"/>
                    <a:pt x="128" y="178"/>
                    <a:pt x="119" y="179"/>
                  </a:cubicBezTo>
                  <a:cubicBezTo>
                    <a:pt x="117" y="180"/>
                    <a:pt x="115" y="180"/>
                    <a:pt x="114" y="180"/>
                  </a:cubicBezTo>
                  <a:cubicBezTo>
                    <a:pt x="106" y="180"/>
                    <a:pt x="98" y="177"/>
                    <a:pt x="92" y="173"/>
                  </a:cubicBezTo>
                  <a:cubicBezTo>
                    <a:pt x="84" y="168"/>
                    <a:pt x="79" y="160"/>
                    <a:pt x="77" y="155"/>
                  </a:cubicBezTo>
                  <a:cubicBezTo>
                    <a:pt x="74" y="148"/>
                    <a:pt x="73" y="147"/>
                    <a:pt x="73" y="147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81" y="295"/>
                    <a:pt x="149" y="361"/>
                    <a:pt x="199" y="439"/>
                  </a:cubicBezTo>
                  <a:cubicBezTo>
                    <a:pt x="320" y="369"/>
                    <a:pt x="320" y="369"/>
                    <a:pt x="320" y="369"/>
                  </a:cubicBezTo>
                  <a:cubicBezTo>
                    <a:pt x="335" y="396"/>
                    <a:pt x="335" y="396"/>
                    <a:pt x="335" y="396"/>
                  </a:cubicBezTo>
                  <a:cubicBezTo>
                    <a:pt x="339" y="403"/>
                    <a:pt x="337" y="409"/>
                    <a:pt x="337" y="414"/>
                  </a:cubicBezTo>
                  <a:cubicBezTo>
                    <a:pt x="336" y="420"/>
                    <a:pt x="336" y="424"/>
                    <a:pt x="339" y="429"/>
                  </a:cubicBezTo>
                  <a:cubicBezTo>
                    <a:pt x="342" y="435"/>
                    <a:pt x="346" y="439"/>
                    <a:pt x="351" y="441"/>
                  </a:cubicBezTo>
                  <a:cubicBezTo>
                    <a:pt x="353" y="442"/>
                    <a:pt x="355" y="442"/>
                    <a:pt x="358" y="442"/>
                  </a:cubicBezTo>
                  <a:cubicBezTo>
                    <a:pt x="361" y="442"/>
                    <a:pt x="365" y="441"/>
                    <a:pt x="371" y="438"/>
                  </a:cubicBezTo>
                  <a:cubicBezTo>
                    <a:pt x="379" y="433"/>
                    <a:pt x="382" y="428"/>
                    <a:pt x="383" y="423"/>
                  </a:cubicBezTo>
                  <a:cubicBezTo>
                    <a:pt x="384" y="418"/>
                    <a:pt x="382" y="412"/>
                    <a:pt x="379" y="406"/>
                  </a:cubicBezTo>
                  <a:cubicBezTo>
                    <a:pt x="376" y="401"/>
                    <a:pt x="372" y="399"/>
                    <a:pt x="367" y="397"/>
                  </a:cubicBezTo>
                  <a:cubicBezTo>
                    <a:pt x="361" y="395"/>
                    <a:pt x="354" y="394"/>
                    <a:pt x="350" y="387"/>
                  </a:cubicBezTo>
                  <a:cubicBezTo>
                    <a:pt x="350" y="387"/>
                    <a:pt x="350" y="387"/>
                    <a:pt x="350" y="387"/>
                  </a:cubicBezTo>
                  <a:cubicBezTo>
                    <a:pt x="335" y="361"/>
                    <a:pt x="335" y="361"/>
                    <a:pt x="335" y="361"/>
                  </a:cubicBezTo>
                  <a:cubicBezTo>
                    <a:pt x="446" y="296"/>
                    <a:pt x="446" y="296"/>
                    <a:pt x="446" y="296"/>
                  </a:cubicBezTo>
                  <a:cubicBezTo>
                    <a:pt x="372" y="174"/>
                    <a:pt x="268" y="72"/>
                    <a:pt x="14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2089" y="433"/>
              <a:ext cx="1046" cy="1055"/>
            </a:xfrm>
            <a:custGeom>
              <a:avLst/>
              <a:gdLst>
                <a:gd name="T0" fmla="*/ 295 w 442"/>
                <a:gd name="T1" fmla="*/ 0 h 446"/>
                <a:gd name="T2" fmla="*/ 0 w 442"/>
                <a:gd name="T3" fmla="*/ 303 h 446"/>
                <a:gd name="T4" fmla="*/ 99 w 442"/>
                <a:gd name="T5" fmla="*/ 360 h 446"/>
                <a:gd name="T6" fmla="*/ 104 w 442"/>
                <a:gd name="T7" fmla="*/ 352 h 446"/>
                <a:gd name="T8" fmla="*/ 103 w 442"/>
                <a:gd name="T9" fmla="*/ 342 h 446"/>
                <a:gd name="T10" fmla="*/ 106 w 442"/>
                <a:gd name="T11" fmla="*/ 317 h 446"/>
                <a:gd name="T12" fmla="*/ 126 w 442"/>
                <a:gd name="T13" fmla="*/ 298 h 446"/>
                <a:gd name="T14" fmla="*/ 137 w 442"/>
                <a:gd name="T15" fmla="*/ 297 h 446"/>
                <a:gd name="T16" fmla="*/ 158 w 442"/>
                <a:gd name="T17" fmla="*/ 302 h 446"/>
                <a:gd name="T18" fmla="*/ 178 w 442"/>
                <a:gd name="T19" fmla="*/ 328 h 446"/>
                <a:gd name="T20" fmla="*/ 172 w 442"/>
                <a:gd name="T21" fmla="*/ 355 h 446"/>
                <a:gd name="T22" fmla="*/ 154 w 442"/>
                <a:gd name="T23" fmla="*/ 370 h 446"/>
                <a:gd name="T24" fmla="*/ 146 w 442"/>
                <a:gd name="T25" fmla="*/ 375 h 446"/>
                <a:gd name="T26" fmla="*/ 140 w 442"/>
                <a:gd name="T27" fmla="*/ 384 h 446"/>
                <a:gd name="T28" fmla="*/ 247 w 442"/>
                <a:gd name="T29" fmla="*/ 446 h 446"/>
                <a:gd name="T30" fmla="*/ 439 w 442"/>
                <a:gd name="T31" fmla="*/ 249 h 446"/>
                <a:gd name="T32" fmla="*/ 369 w 442"/>
                <a:gd name="T33" fmla="*/ 127 h 446"/>
                <a:gd name="T34" fmla="*/ 395 w 442"/>
                <a:gd name="T35" fmla="*/ 112 h 446"/>
                <a:gd name="T36" fmla="*/ 404 w 442"/>
                <a:gd name="T37" fmla="*/ 110 h 446"/>
                <a:gd name="T38" fmla="*/ 414 w 442"/>
                <a:gd name="T39" fmla="*/ 110 h 446"/>
                <a:gd name="T40" fmla="*/ 418 w 442"/>
                <a:gd name="T41" fmla="*/ 111 h 446"/>
                <a:gd name="T42" fmla="*/ 428 w 442"/>
                <a:gd name="T43" fmla="*/ 108 h 446"/>
                <a:gd name="T44" fmla="*/ 440 w 442"/>
                <a:gd name="T45" fmla="*/ 96 h 446"/>
                <a:gd name="T46" fmla="*/ 437 w 442"/>
                <a:gd name="T47" fmla="*/ 77 h 446"/>
                <a:gd name="T48" fmla="*/ 422 w 442"/>
                <a:gd name="T49" fmla="*/ 64 h 446"/>
                <a:gd name="T50" fmla="*/ 419 w 442"/>
                <a:gd name="T51" fmla="*/ 64 h 446"/>
                <a:gd name="T52" fmla="*/ 405 w 442"/>
                <a:gd name="T53" fmla="*/ 68 h 446"/>
                <a:gd name="T54" fmla="*/ 396 w 442"/>
                <a:gd name="T55" fmla="*/ 81 h 446"/>
                <a:gd name="T56" fmla="*/ 386 w 442"/>
                <a:gd name="T57" fmla="*/ 97 h 446"/>
                <a:gd name="T58" fmla="*/ 386 w 442"/>
                <a:gd name="T59" fmla="*/ 97 h 446"/>
                <a:gd name="T60" fmla="*/ 360 w 442"/>
                <a:gd name="T61" fmla="*/ 112 h 446"/>
                <a:gd name="T62" fmla="*/ 295 w 442"/>
                <a:gd name="T63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2" h="446">
                  <a:moveTo>
                    <a:pt x="295" y="0"/>
                  </a:moveTo>
                  <a:cubicBezTo>
                    <a:pt x="173" y="75"/>
                    <a:pt x="72" y="179"/>
                    <a:pt x="0" y="303"/>
                  </a:cubicBezTo>
                  <a:cubicBezTo>
                    <a:pt x="99" y="360"/>
                    <a:pt x="99" y="360"/>
                    <a:pt x="99" y="360"/>
                  </a:cubicBezTo>
                  <a:cubicBezTo>
                    <a:pt x="104" y="352"/>
                    <a:pt x="104" y="352"/>
                    <a:pt x="104" y="352"/>
                  </a:cubicBezTo>
                  <a:cubicBezTo>
                    <a:pt x="104" y="351"/>
                    <a:pt x="104" y="349"/>
                    <a:pt x="103" y="342"/>
                  </a:cubicBezTo>
                  <a:cubicBezTo>
                    <a:pt x="102" y="335"/>
                    <a:pt x="101" y="326"/>
                    <a:pt x="106" y="317"/>
                  </a:cubicBezTo>
                  <a:cubicBezTo>
                    <a:pt x="111" y="309"/>
                    <a:pt x="117" y="302"/>
                    <a:pt x="126" y="298"/>
                  </a:cubicBezTo>
                  <a:cubicBezTo>
                    <a:pt x="130" y="297"/>
                    <a:pt x="133" y="297"/>
                    <a:pt x="137" y="297"/>
                  </a:cubicBezTo>
                  <a:cubicBezTo>
                    <a:pt x="144" y="297"/>
                    <a:pt x="151" y="298"/>
                    <a:pt x="158" y="302"/>
                  </a:cubicBezTo>
                  <a:cubicBezTo>
                    <a:pt x="170" y="309"/>
                    <a:pt x="177" y="319"/>
                    <a:pt x="178" y="328"/>
                  </a:cubicBezTo>
                  <a:cubicBezTo>
                    <a:pt x="180" y="339"/>
                    <a:pt x="177" y="347"/>
                    <a:pt x="172" y="355"/>
                  </a:cubicBezTo>
                  <a:cubicBezTo>
                    <a:pt x="167" y="363"/>
                    <a:pt x="159" y="368"/>
                    <a:pt x="154" y="370"/>
                  </a:cubicBezTo>
                  <a:cubicBezTo>
                    <a:pt x="147" y="373"/>
                    <a:pt x="146" y="374"/>
                    <a:pt x="146" y="375"/>
                  </a:cubicBezTo>
                  <a:cubicBezTo>
                    <a:pt x="140" y="384"/>
                    <a:pt x="140" y="384"/>
                    <a:pt x="140" y="384"/>
                  </a:cubicBezTo>
                  <a:cubicBezTo>
                    <a:pt x="247" y="446"/>
                    <a:pt x="247" y="446"/>
                    <a:pt x="247" y="446"/>
                  </a:cubicBezTo>
                  <a:cubicBezTo>
                    <a:pt x="294" y="366"/>
                    <a:pt x="360" y="298"/>
                    <a:pt x="439" y="249"/>
                  </a:cubicBezTo>
                  <a:cubicBezTo>
                    <a:pt x="369" y="127"/>
                    <a:pt x="369" y="127"/>
                    <a:pt x="369" y="127"/>
                  </a:cubicBezTo>
                  <a:cubicBezTo>
                    <a:pt x="395" y="112"/>
                    <a:pt x="395" y="112"/>
                    <a:pt x="395" y="112"/>
                  </a:cubicBezTo>
                  <a:cubicBezTo>
                    <a:pt x="398" y="110"/>
                    <a:pt x="401" y="110"/>
                    <a:pt x="404" y="110"/>
                  </a:cubicBezTo>
                  <a:cubicBezTo>
                    <a:pt x="408" y="110"/>
                    <a:pt x="411" y="110"/>
                    <a:pt x="414" y="110"/>
                  </a:cubicBezTo>
                  <a:cubicBezTo>
                    <a:pt x="415" y="111"/>
                    <a:pt x="417" y="111"/>
                    <a:pt x="418" y="111"/>
                  </a:cubicBezTo>
                  <a:cubicBezTo>
                    <a:pt x="422" y="111"/>
                    <a:pt x="425" y="110"/>
                    <a:pt x="428" y="108"/>
                  </a:cubicBezTo>
                  <a:cubicBezTo>
                    <a:pt x="434" y="105"/>
                    <a:pt x="438" y="101"/>
                    <a:pt x="440" y="96"/>
                  </a:cubicBezTo>
                  <a:cubicBezTo>
                    <a:pt x="442" y="91"/>
                    <a:pt x="442" y="85"/>
                    <a:pt x="437" y="77"/>
                  </a:cubicBezTo>
                  <a:cubicBezTo>
                    <a:pt x="432" y="68"/>
                    <a:pt x="427" y="65"/>
                    <a:pt x="422" y="64"/>
                  </a:cubicBezTo>
                  <a:cubicBezTo>
                    <a:pt x="421" y="64"/>
                    <a:pt x="420" y="64"/>
                    <a:pt x="419" y="64"/>
                  </a:cubicBezTo>
                  <a:cubicBezTo>
                    <a:pt x="415" y="64"/>
                    <a:pt x="410" y="66"/>
                    <a:pt x="405" y="68"/>
                  </a:cubicBezTo>
                  <a:cubicBezTo>
                    <a:pt x="400" y="71"/>
                    <a:pt x="398" y="75"/>
                    <a:pt x="396" y="81"/>
                  </a:cubicBezTo>
                  <a:cubicBezTo>
                    <a:pt x="394" y="86"/>
                    <a:pt x="393" y="93"/>
                    <a:pt x="386" y="97"/>
                  </a:cubicBezTo>
                  <a:cubicBezTo>
                    <a:pt x="386" y="97"/>
                    <a:pt x="386" y="97"/>
                    <a:pt x="386" y="97"/>
                  </a:cubicBezTo>
                  <a:cubicBezTo>
                    <a:pt x="360" y="112"/>
                    <a:pt x="360" y="112"/>
                    <a:pt x="360" y="112"/>
                  </a:cubicBezTo>
                  <a:cubicBezTo>
                    <a:pt x="295" y="0"/>
                    <a:pt x="295" y="0"/>
                    <a:pt x="29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>
              <a:off x="5004" y="1147"/>
              <a:ext cx="857" cy="1164"/>
            </a:xfrm>
            <a:custGeom>
              <a:avLst/>
              <a:gdLst>
                <a:gd name="T0" fmla="*/ 247 w 362"/>
                <a:gd name="T1" fmla="*/ 0 h 492"/>
                <a:gd name="T2" fmla="*/ 149 w 362"/>
                <a:gd name="T3" fmla="*/ 57 h 492"/>
                <a:gd name="T4" fmla="*/ 153 w 362"/>
                <a:gd name="T5" fmla="*/ 66 h 492"/>
                <a:gd name="T6" fmla="*/ 163 w 362"/>
                <a:gd name="T7" fmla="*/ 70 h 492"/>
                <a:gd name="T8" fmla="*/ 183 w 362"/>
                <a:gd name="T9" fmla="*/ 86 h 492"/>
                <a:gd name="T10" fmla="*/ 189 w 362"/>
                <a:gd name="T11" fmla="*/ 112 h 492"/>
                <a:gd name="T12" fmla="*/ 169 w 362"/>
                <a:gd name="T13" fmla="*/ 138 h 492"/>
                <a:gd name="T14" fmla="*/ 148 w 362"/>
                <a:gd name="T15" fmla="*/ 144 h 492"/>
                <a:gd name="T16" fmla="*/ 137 w 362"/>
                <a:gd name="T17" fmla="*/ 142 h 492"/>
                <a:gd name="T18" fmla="*/ 117 w 362"/>
                <a:gd name="T19" fmla="*/ 124 h 492"/>
                <a:gd name="T20" fmla="*/ 113 w 362"/>
                <a:gd name="T21" fmla="*/ 100 h 492"/>
                <a:gd name="T22" fmla="*/ 113 w 362"/>
                <a:gd name="T23" fmla="*/ 91 h 492"/>
                <a:gd name="T24" fmla="*/ 108 w 362"/>
                <a:gd name="T25" fmla="*/ 81 h 492"/>
                <a:gd name="T26" fmla="*/ 0 w 362"/>
                <a:gd name="T27" fmla="*/ 143 h 492"/>
                <a:gd name="T28" fmla="*/ 76 w 362"/>
                <a:gd name="T29" fmla="*/ 407 h 492"/>
                <a:gd name="T30" fmla="*/ 216 w 362"/>
                <a:gd name="T31" fmla="*/ 407 h 492"/>
                <a:gd name="T32" fmla="*/ 216 w 362"/>
                <a:gd name="T33" fmla="*/ 439 h 492"/>
                <a:gd name="T34" fmla="*/ 208 w 362"/>
                <a:gd name="T35" fmla="*/ 455 h 492"/>
                <a:gd name="T36" fmla="*/ 202 w 362"/>
                <a:gd name="T37" fmla="*/ 469 h 492"/>
                <a:gd name="T38" fmla="*/ 207 w 362"/>
                <a:gd name="T39" fmla="*/ 486 h 492"/>
                <a:gd name="T40" fmla="*/ 225 w 362"/>
                <a:gd name="T41" fmla="*/ 492 h 492"/>
                <a:gd name="T42" fmla="*/ 225 w 362"/>
                <a:gd name="T43" fmla="*/ 492 h 492"/>
                <a:gd name="T44" fmla="*/ 244 w 362"/>
                <a:gd name="T45" fmla="*/ 485 h 492"/>
                <a:gd name="T46" fmla="*/ 249 w 362"/>
                <a:gd name="T47" fmla="*/ 469 h 492"/>
                <a:gd name="T48" fmla="*/ 242 w 362"/>
                <a:gd name="T49" fmla="*/ 455 h 492"/>
                <a:gd name="T50" fmla="*/ 233 w 362"/>
                <a:gd name="T51" fmla="*/ 438 h 492"/>
                <a:gd name="T52" fmla="*/ 233 w 362"/>
                <a:gd name="T53" fmla="*/ 438 h 492"/>
                <a:gd name="T54" fmla="*/ 233 w 362"/>
                <a:gd name="T55" fmla="*/ 407 h 492"/>
                <a:gd name="T56" fmla="*/ 362 w 362"/>
                <a:gd name="T57" fmla="*/ 407 h 492"/>
                <a:gd name="T58" fmla="*/ 247 w 362"/>
                <a:gd name="T5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2" h="492">
                  <a:moveTo>
                    <a:pt x="247" y="0"/>
                  </a:moveTo>
                  <a:cubicBezTo>
                    <a:pt x="149" y="57"/>
                    <a:pt x="149" y="57"/>
                    <a:pt x="149" y="57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4" y="67"/>
                    <a:pt x="156" y="67"/>
                    <a:pt x="163" y="70"/>
                  </a:cubicBezTo>
                  <a:cubicBezTo>
                    <a:pt x="169" y="73"/>
                    <a:pt x="178" y="77"/>
                    <a:pt x="183" y="86"/>
                  </a:cubicBezTo>
                  <a:cubicBezTo>
                    <a:pt x="187" y="93"/>
                    <a:pt x="190" y="102"/>
                    <a:pt x="189" y="112"/>
                  </a:cubicBezTo>
                  <a:cubicBezTo>
                    <a:pt x="187" y="122"/>
                    <a:pt x="180" y="132"/>
                    <a:pt x="169" y="138"/>
                  </a:cubicBezTo>
                  <a:cubicBezTo>
                    <a:pt x="162" y="142"/>
                    <a:pt x="155" y="144"/>
                    <a:pt x="148" y="144"/>
                  </a:cubicBezTo>
                  <a:cubicBezTo>
                    <a:pt x="144" y="144"/>
                    <a:pt x="140" y="144"/>
                    <a:pt x="137" y="142"/>
                  </a:cubicBezTo>
                  <a:cubicBezTo>
                    <a:pt x="127" y="139"/>
                    <a:pt x="121" y="131"/>
                    <a:pt x="117" y="124"/>
                  </a:cubicBezTo>
                  <a:cubicBezTo>
                    <a:pt x="112" y="115"/>
                    <a:pt x="112" y="106"/>
                    <a:pt x="113" y="100"/>
                  </a:cubicBezTo>
                  <a:cubicBezTo>
                    <a:pt x="113" y="93"/>
                    <a:pt x="114" y="92"/>
                    <a:pt x="113" y="9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46" y="221"/>
                    <a:pt x="73" y="311"/>
                    <a:pt x="76" y="407"/>
                  </a:cubicBezTo>
                  <a:cubicBezTo>
                    <a:pt x="216" y="407"/>
                    <a:pt x="216" y="407"/>
                    <a:pt x="216" y="407"/>
                  </a:cubicBezTo>
                  <a:cubicBezTo>
                    <a:pt x="216" y="439"/>
                    <a:pt x="216" y="439"/>
                    <a:pt x="216" y="439"/>
                  </a:cubicBezTo>
                  <a:cubicBezTo>
                    <a:pt x="216" y="446"/>
                    <a:pt x="211" y="451"/>
                    <a:pt x="208" y="455"/>
                  </a:cubicBezTo>
                  <a:cubicBezTo>
                    <a:pt x="205" y="459"/>
                    <a:pt x="202" y="463"/>
                    <a:pt x="202" y="469"/>
                  </a:cubicBezTo>
                  <a:cubicBezTo>
                    <a:pt x="202" y="475"/>
                    <a:pt x="204" y="481"/>
                    <a:pt x="207" y="486"/>
                  </a:cubicBezTo>
                  <a:cubicBezTo>
                    <a:pt x="211" y="490"/>
                    <a:pt x="215" y="492"/>
                    <a:pt x="225" y="492"/>
                  </a:cubicBezTo>
                  <a:cubicBezTo>
                    <a:pt x="225" y="492"/>
                    <a:pt x="225" y="492"/>
                    <a:pt x="225" y="492"/>
                  </a:cubicBezTo>
                  <a:cubicBezTo>
                    <a:pt x="235" y="492"/>
                    <a:pt x="240" y="489"/>
                    <a:pt x="244" y="485"/>
                  </a:cubicBezTo>
                  <a:cubicBezTo>
                    <a:pt x="247" y="481"/>
                    <a:pt x="249" y="476"/>
                    <a:pt x="249" y="469"/>
                  </a:cubicBezTo>
                  <a:cubicBezTo>
                    <a:pt x="249" y="463"/>
                    <a:pt x="246" y="459"/>
                    <a:pt x="242" y="455"/>
                  </a:cubicBezTo>
                  <a:cubicBezTo>
                    <a:pt x="239" y="450"/>
                    <a:pt x="234" y="446"/>
                    <a:pt x="233" y="438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3" y="407"/>
                    <a:pt x="233" y="407"/>
                    <a:pt x="233" y="407"/>
                  </a:cubicBezTo>
                  <a:cubicBezTo>
                    <a:pt x="362" y="407"/>
                    <a:pt x="362" y="407"/>
                    <a:pt x="362" y="407"/>
                  </a:cubicBezTo>
                  <a:cubicBezTo>
                    <a:pt x="358" y="259"/>
                    <a:pt x="317" y="121"/>
                    <a:pt x="247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1819" y="1169"/>
              <a:ext cx="833" cy="993"/>
            </a:xfrm>
            <a:custGeom>
              <a:avLst/>
              <a:gdLst>
                <a:gd name="T0" fmla="*/ 252 w 352"/>
                <a:gd name="T1" fmla="*/ 0 h 420"/>
                <a:gd name="T2" fmla="*/ 252 w 352"/>
                <a:gd name="T3" fmla="*/ 0 h 420"/>
                <a:gd name="T4" fmla="*/ 246 w 352"/>
                <a:gd name="T5" fmla="*/ 2 h 420"/>
                <a:gd name="T6" fmla="*/ 233 w 352"/>
                <a:gd name="T7" fmla="*/ 13 h 420"/>
                <a:gd name="T8" fmla="*/ 232 w 352"/>
                <a:gd name="T9" fmla="*/ 29 h 420"/>
                <a:gd name="T10" fmla="*/ 231 w 352"/>
                <a:gd name="T11" fmla="*/ 48 h 420"/>
                <a:gd name="T12" fmla="*/ 231 w 352"/>
                <a:gd name="T13" fmla="*/ 48 h 420"/>
                <a:gd name="T14" fmla="*/ 216 w 352"/>
                <a:gd name="T15" fmla="*/ 74 h 420"/>
                <a:gd name="T16" fmla="*/ 104 w 352"/>
                <a:gd name="T17" fmla="*/ 10 h 420"/>
                <a:gd name="T18" fmla="*/ 0 w 352"/>
                <a:gd name="T19" fmla="*/ 419 h 420"/>
                <a:gd name="T20" fmla="*/ 0 w 352"/>
                <a:gd name="T21" fmla="*/ 420 h 420"/>
                <a:gd name="T22" fmla="*/ 114 w 352"/>
                <a:gd name="T23" fmla="*/ 420 h 420"/>
                <a:gd name="T24" fmla="*/ 114 w 352"/>
                <a:gd name="T25" fmla="*/ 410 h 420"/>
                <a:gd name="T26" fmla="*/ 108 w 352"/>
                <a:gd name="T27" fmla="*/ 401 h 420"/>
                <a:gd name="T28" fmla="*/ 99 w 352"/>
                <a:gd name="T29" fmla="*/ 378 h 420"/>
                <a:gd name="T30" fmla="*/ 107 w 352"/>
                <a:gd name="T31" fmla="*/ 352 h 420"/>
                <a:gd name="T32" fmla="*/ 137 w 352"/>
                <a:gd name="T33" fmla="*/ 339 h 420"/>
                <a:gd name="T34" fmla="*/ 137 w 352"/>
                <a:gd name="T35" fmla="*/ 339 h 420"/>
                <a:gd name="T36" fmla="*/ 167 w 352"/>
                <a:gd name="T37" fmla="*/ 352 h 420"/>
                <a:gd name="T38" fmla="*/ 175 w 352"/>
                <a:gd name="T39" fmla="*/ 378 h 420"/>
                <a:gd name="T40" fmla="*/ 166 w 352"/>
                <a:gd name="T41" fmla="*/ 401 h 420"/>
                <a:gd name="T42" fmla="*/ 162 w 352"/>
                <a:gd name="T43" fmla="*/ 408 h 420"/>
                <a:gd name="T44" fmla="*/ 162 w 352"/>
                <a:gd name="T45" fmla="*/ 420 h 420"/>
                <a:gd name="T46" fmla="*/ 286 w 352"/>
                <a:gd name="T47" fmla="*/ 420 h 420"/>
                <a:gd name="T48" fmla="*/ 286 w 352"/>
                <a:gd name="T49" fmla="*/ 419 h 420"/>
                <a:gd name="T50" fmla="*/ 352 w 352"/>
                <a:gd name="T51" fmla="*/ 153 h 420"/>
                <a:gd name="T52" fmla="*/ 231 w 352"/>
                <a:gd name="T53" fmla="*/ 83 h 420"/>
                <a:gd name="T54" fmla="*/ 246 w 352"/>
                <a:gd name="T55" fmla="*/ 56 h 420"/>
                <a:gd name="T56" fmla="*/ 261 w 352"/>
                <a:gd name="T57" fmla="*/ 46 h 420"/>
                <a:gd name="T58" fmla="*/ 273 w 352"/>
                <a:gd name="T59" fmla="*/ 36 h 420"/>
                <a:gd name="T60" fmla="*/ 277 w 352"/>
                <a:gd name="T61" fmla="*/ 20 h 420"/>
                <a:gd name="T62" fmla="*/ 265 w 352"/>
                <a:gd name="T63" fmla="*/ 5 h 420"/>
                <a:gd name="T64" fmla="*/ 252 w 352"/>
                <a:gd name="T65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2" h="420">
                  <a:moveTo>
                    <a:pt x="252" y="0"/>
                  </a:moveTo>
                  <a:cubicBezTo>
                    <a:pt x="252" y="0"/>
                    <a:pt x="252" y="0"/>
                    <a:pt x="252" y="0"/>
                  </a:cubicBezTo>
                  <a:cubicBezTo>
                    <a:pt x="249" y="0"/>
                    <a:pt x="247" y="1"/>
                    <a:pt x="246" y="2"/>
                  </a:cubicBezTo>
                  <a:cubicBezTo>
                    <a:pt x="241" y="3"/>
                    <a:pt x="237" y="8"/>
                    <a:pt x="233" y="13"/>
                  </a:cubicBezTo>
                  <a:cubicBezTo>
                    <a:pt x="230" y="18"/>
                    <a:pt x="231" y="23"/>
                    <a:pt x="232" y="29"/>
                  </a:cubicBezTo>
                  <a:cubicBezTo>
                    <a:pt x="232" y="34"/>
                    <a:pt x="234" y="41"/>
                    <a:pt x="231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16" y="74"/>
                    <a:pt x="216" y="74"/>
                    <a:pt x="216" y="74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38" y="131"/>
                    <a:pt x="0" y="271"/>
                    <a:pt x="0" y="419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114" y="420"/>
                    <a:pt x="114" y="420"/>
                    <a:pt x="114" y="420"/>
                  </a:cubicBezTo>
                  <a:cubicBezTo>
                    <a:pt x="114" y="410"/>
                    <a:pt x="114" y="410"/>
                    <a:pt x="114" y="410"/>
                  </a:cubicBezTo>
                  <a:cubicBezTo>
                    <a:pt x="114" y="409"/>
                    <a:pt x="113" y="407"/>
                    <a:pt x="108" y="401"/>
                  </a:cubicBezTo>
                  <a:cubicBezTo>
                    <a:pt x="104" y="396"/>
                    <a:pt x="99" y="388"/>
                    <a:pt x="99" y="378"/>
                  </a:cubicBezTo>
                  <a:cubicBezTo>
                    <a:pt x="99" y="369"/>
                    <a:pt x="100" y="360"/>
                    <a:pt x="107" y="352"/>
                  </a:cubicBezTo>
                  <a:cubicBezTo>
                    <a:pt x="113" y="345"/>
                    <a:pt x="124" y="340"/>
                    <a:pt x="137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50" y="339"/>
                    <a:pt x="161" y="345"/>
                    <a:pt x="167" y="352"/>
                  </a:cubicBezTo>
                  <a:cubicBezTo>
                    <a:pt x="173" y="360"/>
                    <a:pt x="175" y="369"/>
                    <a:pt x="175" y="378"/>
                  </a:cubicBezTo>
                  <a:cubicBezTo>
                    <a:pt x="175" y="388"/>
                    <a:pt x="170" y="396"/>
                    <a:pt x="166" y="401"/>
                  </a:cubicBezTo>
                  <a:cubicBezTo>
                    <a:pt x="162" y="407"/>
                    <a:pt x="162" y="407"/>
                    <a:pt x="162" y="408"/>
                  </a:cubicBezTo>
                  <a:cubicBezTo>
                    <a:pt x="162" y="420"/>
                    <a:pt x="162" y="420"/>
                    <a:pt x="162" y="420"/>
                  </a:cubicBezTo>
                  <a:cubicBezTo>
                    <a:pt x="286" y="420"/>
                    <a:pt x="286" y="420"/>
                    <a:pt x="286" y="420"/>
                  </a:cubicBezTo>
                  <a:cubicBezTo>
                    <a:pt x="286" y="419"/>
                    <a:pt x="286" y="419"/>
                    <a:pt x="286" y="419"/>
                  </a:cubicBezTo>
                  <a:cubicBezTo>
                    <a:pt x="286" y="323"/>
                    <a:pt x="309" y="232"/>
                    <a:pt x="352" y="153"/>
                  </a:cubicBezTo>
                  <a:cubicBezTo>
                    <a:pt x="231" y="83"/>
                    <a:pt x="231" y="83"/>
                    <a:pt x="231" y="83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50" y="50"/>
                    <a:pt x="256" y="48"/>
                    <a:pt x="261" y="46"/>
                  </a:cubicBezTo>
                  <a:cubicBezTo>
                    <a:pt x="266" y="43"/>
                    <a:pt x="270" y="41"/>
                    <a:pt x="273" y="36"/>
                  </a:cubicBezTo>
                  <a:cubicBezTo>
                    <a:pt x="276" y="31"/>
                    <a:pt x="278" y="25"/>
                    <a:pt x="277" y="20"/>
                  </a:cubicBezTo>
                  <a:cubicBezTo>
                    <a:pt x="276" y="14"/>
                    <a:pt x="274" y="9"/>
                    <a:pt x="265" y="5"/>
                  </a:cubicBezTo>
                  <a:cubicBezTo>
                    <a:pt x="260" y="2"/>
                    <a:pt x="255" y="0"/>
                    <a:pt x="25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5030" y="2158"/>
              <a:ext cx="831" cy="993"/>
            </a:xfrm>
            <a:custGeom>
              <a:avLst/>
              <a:gdLst>
                <a:gd name="T0" fmla="*/ 351 w 351"/>
                <a:gd name="T1" fmla="*/ 0 h 420"/>
                <a:gd name="T2" fmla="*/ 237 w 351"/>
                <a:gd name="T3" fmla="*/ 0 h 420"/>
                <a:gd name="T4" fmla="*/ 237 w 351"/>
                <a:gd name="T5" fmla="*/ 10 h 420"/>
                <a:gd name="T6" fmla="*/ 243 w 351"/>
                <a:gd name="T7" fmla="*/ 19 h 420"/>
                <a:gd name="T8" fmla="*/ 253 w 351"/>
                <a:gd name="T9" fmla="*/ 42 h 420"/>
                <a:gd name="T10" fmla="*/ 244 w 351"/>
                <a:gd name="T11" fmla="*/ 68 h 420"/>
                <a:gd name="T12" fmla="*/ 215 w 351"/>
                <a:gd name="T13" fmla="*/ 81 h 420"/>
                <a:gd name="T14" fmla="*/ 214 w 351"/>
                <a:gd name="T15" fmla="*/ 81 h 420"/>
                <a:gd name="T16" fmla="*/ 184 w 351"/>
                <a:gd name="T17" fmla="*/ 68 h 420"/>
                <a:gd name="T18" fmla="*/ 176 w 351"/>
                <a:gd name="T19" fmla="*/ 42 h 420"/>
                <a:gd name="T20" fmla="*/ 185 w 351"/>
                <a:gd name="T21" fmla="*/ 19 h 420"/>
                <a:gd name="T22" fmla="*/ 190 w 351"/>
                <a:gd name="T23" fmla="*/ 12 h 420"/>
                <a:gd name="T24" fmla="*/ 190 w 351"/>
                <a:gd name="T25" fmla="*/ 0 h 420"/>
                <a:gd name="T26" fmla="*/ 66 w 351"/>
                <a:gd name="T27" fmla="*/ 0 h 420"/>
                <a:gd name="T28" fmla="*/ 66 w 351"/>
                <a:gd name="T29" fmla="*/ 1 h 420"/>
                <a:gd name="T30" fmla="*/ 0 w 351"/>
                <a:gd name="T31" fmla="*/ 267 h 420"/>
                <a:gd name="T32" fmla="*/ 120 w 351"/>
                <a:gd name="T33" fmla="*/ 337 h 420"/>
                <a:gd name="T34" fmla="*/ 105 w 351"/>
                <a:gd name="T35" fmla="*/ 364 h 420"/>
                <a:gd name="T36" fmla="*/ 90 w 351"/>
                <a:gd name="T37" fmla="*/ 374 h 420"/>
                <a:gd name="T38" fmla="*/ 78 w 351"/>
                <a:gd name="T39" fmla="*/ 384 h 420"/>
                <a:gd name="T40" fmla="*/ 74 w 351"/>
                <a:gd name="T41" fmla="*/ 400 h 420"/>
                <a:gd name="T42" fmla="*/ 86 w 351"/>
                <a:gd name="T43" fmla="*/ 415 h 420"/>
                <a:gd name="T44" fmla="*/ 99 w 351"/>
                <a:gd name="T45" fmla="*/ 420 h 420"/>
                <a:gd name="T46" fmla="*/ 106 w 351"/>
                <a:gd name="T47" fmla="*/ 418 h 420"/>
                <a:gd name="T48" fmla="*/ 118 w 351"/>
                <a:gd name="T49" fmla="*/ 407 h 420"/>
                <a:gd name="T50" fmla="*/ 120 w 351"/>
                <a:gd name="T51" fmla="*/ 392 h 420"/>
                <a:gd name="T52" fmla="*/ 120 w 351"/>
                <a:gd name="T53" fmla="*/ 372 h 420"/>
                <a:gd name="T54" fmla="*/ 120 w 351"/>
                <a:gd name="T55" fmla="*/ 372 h 420"/>
                <a:gd name="T56" fmla="*/ 135 w 351"/>
                <a:gd name="T57" fmla="*/ 346 h 420"/>
                <a:gd name="T58" fmla="*/ 247 w 351"/>
                <a:gd name="T59" fmla="*/ 410 h 420"/>
                <a:gd name="T60" fmla="*/ 351 w 351"/>
                <a:gd name="T61" fmla="*/ 1 h 420"/>
                <a:gd name="T62" fmla="*/ 351 w 351"/>
                <a:gd name="T6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1" h="420">
                  <a:moveTo>
                    <a:pt x="351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237" y="10"/>
                    <a:pt x="237" y="10"/>
                    <a:pt x="237" y="10"/>
                  </a:cubicBezTo>
                  <a:cubicBezTo>
                    <a:pt x="237" y="11"/>
                    <a:pt x="239" y="13"/>
                    <a:pt x="243" y="19"/>
                  </a:cubicBezTo>
                  <a:cubicBezTo>
                    <a:pt x="247" y="24"/>
                    <a:pt x="253" y="32"/>
                    <a:pt x="253" y="42"/>
                  </a:cubicBezTo>
                  <a:cubicBezTo>
                    <a:pt x="253" y="51"/>
                    <a:pt x="251" y="60"/>
                    <a:pt x="244" y="68"/>
                  </a:cubicBezTo>
                  <a:cubicBezTo>
                    <a:pt x="238" y="75"/>
                    <a:pt x="227" y="80"/>
                    <a:pt x="215" y="81"/>
                  </a:cubicBezTo>
                  <a:cubicBezTo>
                    <a:pt x="214" y="81"/>
                    <a:pt x="214" y="81"/>
                    <a:pt x="214" y="81"/>
                  </a:cubicBezTo>
                  <a:cubicBezTo>
                    <a:pt x="201" y="81"/>
                    <a:pt x="190" y="75"/>
                    <a:pt x="184" y="68"/>
                  </a:cubicBezTo>
                  <a:cubicBezTo>
                    <a:pt x="178" y="60"/>
                    <a:pt x="176" y="51"/>
                    <a:pt x="176" y="42"/>
                  </a:cubicBezTo>
                  <a:cubicBezTo>
                    <a:pt x="176" y="32"/>
                    <a:pt x="181" y="24"/>
                    <a:pt x="185" y="19"/>
                  </a:cubicBezTo>
                  <a:cubicBezTo>
                    <a:pt x="189" y="13"/>
                    <a:pt x="190" y="13"/>
                    <a:pt x="190" y="12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97"/>
                    <a:pt x="42" y="188"/>
                    <a:pt x="0" y="267"/>
                  </a:cubicBezTo>
                  <a:cubicBezTo>
                    <a:pt x="120" y="337"/>
                    <a:pt x="120" y="337"/>
                    <a:pt x="120" y="337"/>
                  </a:cubicBezTo>
                  <a:cubicBezTo>
                    <a:pt x="105" y="364"/>
                    <a:pt x="105" y="364"/>
                    <a:pt x="105" y="364"/>
                  </a:cubicBezTo>
                  <a:cubicBezTo>
                    <a:pt x="101" y="370"/>
                    <a:pt x="95" y="372"/>
                    <a:pt x="90" y="374"/>
                  </a:cubicBezTo>
                  <a:cubicBezTo>
                    <a:pt x="85" y="377"/>
                    <a:pt x="81" y="379"/>
                    <a:pt x="78" y="384"/>
                  </a:cubicBezTo>
                  <a:cubicBezTo>
                    <a:pt x="75" y="389"/>
                    <a:pt x="73" y="395"/>
                    <a:pt x="74" y="400"/>
                  </a:cubicBezTo>
                  <a:cubicBezTo>
                    <a:pt x="75" y="406"/>
                    <a:pt x="78" y="411"/>
                    <a:pt x="86" y="415"/>
                  </a:cubicBezTo>
                  <a:cubicBezTo>
                    <a:pt x="91" y="418"/>
                    <a:pt x="96" y="420"/>
                    <a:pt x="99" y="420"/>
                  </a:cubicBezTo>
                  <a:cubicBezTo>
                    <a:pt x="102" y="420"/>
                    <a:pt x="104" y="419"/>
                    <a:pt x="106" y="418"/>
                  </a:cubicBezTo>
                  <a:cubicBezTo>
                    <a:pt x="110" y="417"/>
                    <a:pt x="115" y="412"/>
                    <a:pt x="118" y="407"/>
                  </a:cubicBezTo>
                  <a:cubicBezTo>
                    <a:pt x="121" y="402"/>
                    <a:pt x="120" y="397"/>
                    <a:pt x="120" y="392"/>
                  </a:cubicBezTo>
                  <a:cubicBezTo>
                    <a:pt x="119" y="386"/>
                    <a:pt x="117" y="379"/>
                    <a:pt x="120" y="372"/>
                  </a:cubicBezTo>
                  <a:cubicBezTo>
                    <a:pt x="120" y="372"/>
                    <a:pt x="120" y="372"/>
                    <a:pt x="120" y="372"/>
                  </a:cubicBezTo>
                  <a:cubicBezTo>
                    <a:pt x="135" y="346"/>
                    <a:pt x="135" y="346"/>
                    <a:pt x="135" y="346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313" y="289"/>
                    <a:pt x="351" y="149"/>
                    <a:pt x="351" y="1"/>
                  </a:cubicBezTo>
                  <a:cubicBezTo>
                    <a:pt x="351" y="0"/>
                    <a:pt x="351" y="0"/>
                    <a:pt x="351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12"/>
            <p:cNvSpPr>
              <a:spLocks/>
            </p:cNvSpPr>
            <p:nvPr/>
          </p:nvSpPr>
          <p:spPr bwMode="auto">
            <a:xfrm>
              <a:off x="1822" y="2009"/>
              <a:ext cx="854" cy="1161"/>
            </a:xfrm>
            <a:custGeom>
              <a:avLst/>
              <a:gdLst>
                <a:gd name="T0" fmla="*/ 137 w 361"/>
                <a:gd name="T1" fmla="*/ 0 h 491"/>
                <a:gd name="T2" fmla="*/ 136 w 361"/>
                <a:gd name="T3" fmla="*/ 0 h 491"/>
                <a:gd name="T4" fmla="*/ 117 w 361"/>
                <a:gd name="T5" fmla="*/ 7 h 491"/>
                <a:gd name="T6" fmla="*/ 113 w 361"/>
                <a:gd name="T7" fmla="*/ 23 h 491"/>
                <a:gd name="T8" fmla="*/ 119 w 361"/>
                <a:gd name="T9" fmla="*/ 37 h 491"/>
                <a:gd name="T10" fmla="*/ 128 w 361"/>
                <a:gd name="T11" fmla="*/ 54 h 491"/>
                <a:gd name="T12" fmla="*/ 128 w 361"/>
                <a:gd name="T13" fmla="*/ 54 h 491"/>
                <a:gd name="T14" fmla="*/ 128 w 361"/>
                <a:gd name="T15" fmla="*/ 85 h 491"/>
                <a:gd name="T16" fmla="*/ 0 w 361"/>
                <a:gd name="T17" fmla="*/ 85 h 491"/>
                <a:gd name="T18" fmla="*/ 114 w 361"/>
                <a:gd name="T19" fmla="*/ 491 h 491"/>
                <a:gd name="T20" fmla="*/ 212 w 361"/>
                <a:gd name="T21" fmla="*/ 434 h 491"/>
                <a:gd name="T22" fmla="*/ 208 w 361"/>
                <a:gd name="T23" fmla="*/ 426 h 491"/>
                <a:gd name="T24" fmla="*/ 198 w 361"/>
                <a:gd name="T25" fmla="*/ 422 h 491"/>
                <a:gd name="T26" fmla="*/ 178 w 361"/>
                <a:gd name="T27" fmla="*/ 406 h 491"/>
                <a:gd name="T28" fmla="*/ 172 w 361"/>
                <a:gd name="T29" fmla="*/ 380 h 491"/>
                <a:gd name="T30" fmla="*/ 192 w 361"/>
                <a:gd name="T31" fmla="*/ 354 h 491"/>
                <a:gd name="T32" fmla="*/ 213 w 361"/>
                <a:gd name="T33" fmla="*/ 348 h 491"/>
                <a:gd name="T34" fmla="*/ 224 w 361"/>
                <a:gd name="T35" fmla="*/ 350 h 491"/>
                <a:gd name="T36" fmla="*/ 244 w 361"/>
                <a:gd name="T37" fmla="*/ 368 h 491"/>
                <a:gd name="T38" fmla="*/ 248 w 361"/>
                <a:gd name="T39" fmla="*/ 392 h 491"/>
                <a:gd name="T40" fmla="*/ 248 w 361"/>
                <a:gd name="T41" fmla="*/ 401 h 491"/>
                <a:gd name="T42" fmla="*/ 254 w 361"/>
                <a:gd name="T43" fmla="*/ 411 h 491"/>
                <a:gd name="T44" fmla="*/ 361 w 361"/>
                <a:gd name="T45" fmla="*/ 349 h 491"/>
                <a:gd name="T46" fmla="*/ 285 w 361"/>
                <a:gd name="T47" fmla="*/ 85 h 491"/>
                <a:gd name="T48" fmla="*/ 145 w 361"/>
                <a:gd name="T49" fmla="*/ 85 h 491"/>
                <a:gd name="T50" fmla="*/ 145 w 361"/>
                <a:gd name="T51" fmla="*/ 53 h 491"/>
                <a:gd name="T52" fmla="*/ 153 w 361"/>
                <a:gd name="T53" fmla="*/ 37 h 491"/>
                <a:gd name="T54" fmla="*/ 159 w 361"/>
                <a:gd name="T55" fmla="*/ 23 h 491"/>
                <a:gd name="T56" fmla="*/ 154 w 361"/>
                <a:gd name="T57" fmla="*/ 6 h 491"/>
                <a:gd name="T58" fmla="*/ 137 w 361"/>
                <a:gd name="T59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1" h="491">
                  <a:moveTo>
                    <a:pt x="137" y="0"/>
                  </a:moveTo>
                  <a:cubicBezTo>
                    <a:pt x="136" y="0"/>
                    <a:pt x="136" y="0"/>
                    <a:pt x="136" y="0"/>
                  </a:cubicBezTo>
                  <a:cubicBezTo>
                    <a:pt x="126" y="0"/>
                    <a:pt x="121" y="3"/>
                    <a:pt x="117" y="7"/>
                  </a:cubicBezTo>
                  <a:cubicBezTo>
                    <a:pt x="114" y="11"/>
                    <a:pt x="113" y="16"/>
                    <a:pt x="113" y="23"/>
                  </a:cubicBezTo>
                  <a:cubicBezTo>
                    <a:pt x="113" y="29"/>
                    <a:pt x="115" y="33"/>
                    <a:pt x="119" y="37"/>
                  </a:cubicBezTo>
                  <a:cubicBezTo>
                    <a:pt x="122" y="42"/>
                    <a:pt x="127" y="46"/>
                    <a:pt x="128" y="54"/>
                  </a:cubicBezTo>
                  <a:cubicBezTo>
                    <a:pt x="128" y="54"/>
                    <a:pt x="128" y="54"/>
                    <a:pt x="128" y="54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3" y="233"/>
                    <a:pt x="44" y="371"/>
                    <a:pt x="114" y="491"/>
                  </a:cubicBezTo>
                  <a:cubicBezTo>
                    <a:pt x="212" y="434"/>
                    <a:pt x="212" y="434"/>
                    <a:pt x="212" y="434"/>
                  </a:cubicBezTo>
                  <a:cubicBezTo>
                    <a:pt x="208" y="426"/>
                    <a:pt x="208" y="426"/>
                    <a:pt x="208" y="426"/>
                  </a:cubicBezTo>
                  <a:cubicBezTo>
                    <a:pt x="207" y="425"/>
                    <a:pt x="205" y="425"/>
                    <a:pt x="198" y="422"/>
                  </a:cubicBezTo>
                  <a:cubicBezTo>
                    <a:pt x="192" y="419"/>
                    <a:pt x="183" y="415"/>
                    <a:pt x="178" y="406"/>
                  </a:cubicBezTo>
                  <a:cubicBezTo>
                    <a:pt x="174" y="399"/>
                    <a:pt x="171" y="390"/>
                    <a:pt x="172" y="380"/>
                  </a:cubicBezTo>
                  <a:cubicBezTo>
                    <a:pt x="174" y="370"/>
                    <a:pt x="181" y="360"/>
                    <a:pt x="192" y="354"/>
                  </a:cubicBezTo>
                  <a:cubicBezTo>
                    <a:pt x="199" y="350"/>
                    <a:pt x="206" y="348"/>
                    <a:pt x="213" y="348"/>
                  </a:cubicBezTo>
                  <a:cubicBezTo>
                    <a:pt x="217" y="348"/>
                    <a:pt x="221" y="348"/>
                    <a:pt x="224" y="350"/>
                  </a:cubicBezTo>
                  <a:cubicBezTo>
                    <a:pt x="234" y="353"/>
                    <a:pt x="240" y="361"/>
                    <a:pt x="244" y="368"/>
                  </a:cubicBezTo>
                  <a:cubicBezTo>
                    <a:pt x="249" y="377"/>
                    <a:pt x="249" y="386"/>
                    <a:pt x="248" y="392"/>
                  </a:cubicBezTo>
                  <a:cubicBezTo>
                    <a:pt x="248" y="399"/>
                    <a:pt x="247" y="400"/>
                    <a:pt x="248" y="401"/>
                  </a:cubicBezTo>
                  <a:cubicBezTo>
                    <a:pt x="254" y="411"/>
                    <a:pt x="254" y="411"/>
                    <a:pt x="254" y="411"/>
                  </a:cubicBezTo>
                  <a:cubicBezTo>
                    <a:pt x="361" y="349"/>
                    <a:pt x="361" y="349"/>
                    <a:pt x="361" y="349"/>
                  </a:cubicBezTo>
                  <a:cubicBezTo>
                    <a:pt x="315" y="271"/>
                    <a:pt x="288" y="181"/>
                    <a:pt x="285" y="85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5" y="46"/>
                    <a:pt x="150" y="41"/>
                    <a:pt x="153" y="37"/>
                  </a:cubicBezTo>
                  <a:cubicBezTo>
                    <a:pt x="156" y="33"/>
                    <a:pt x="159" y="29"/>
                    <a:pt x="159" y="23"/>
                  </a:cubicBezTo>
                  <a:cubicBezTo>
                    <a:pt x="159" y="17"/>
                    <a:pt x="157" y="11"/>
                    <a:pt x="154" y="6"/>
                  </a:cubicBezTo>
                  <a:cubicBezTo>
                    <a:pt x="151" y="2"/>
                    <a:pt x="146" y="0"/>
                    <a:pt x="137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4545" y="2832"/>
              <a:ext cx="1046" cy="1055"/>
            </a:xfrm>
            <a:custGeom>
              <a:avLst/>
              <a:gdLst>
                <a:gd name="T0" fmla="*/ 195 w 442"/>
                <a:gd name="T1" fmla="*/ 0 h 446"/>
                <a:gd name="T2" fmla="*/ 4 w 442"/>
                <a:gd name="T3" fmla="*/ 197 h 446"/>
                <a:gd name="T4" fmla="*/ 74 w 442"/>
                <a:gd name="T5" fmla="*/ 319 h 446"/>
                <a:gd name="T6" fmla="*/ 47 w 442"/>
                <a:gd name="T7" fmla="*/ 334 h 446"/>
                <a:gd name="T8" fmla="*/ 38 w 442"/>
                <a:gd name="T9" fmla="*/ 336 h 446"/>
                <a:gd name="T10" fmla="*/ 29 w 442"/>
                <a:gd name="T11" fmla="*/ 336 h 446"/>
                <a:gd name="T12" fmla="*/ 24 w 442"/>
                <a:gd name="T13" fmla="*/ 335 h 446"/>
                <a:gd name="T14" fmla="*/ 14 w 442"/>
                <a:gd name="T15" fmla="*/ 338 h 446"/>
                <a:gd name="T16" fmla="*/ 2 w 442"/>
                <a:gd name="T17" fmla="*/ 350 h 446"/>
                <a:gd name="T18" fmla="*/ 5 w 442"/>
                <a:gd name="T19" fmla="*/ 369 h 446"/>
                <a:gd name="T20" fmla="*/ 20 w 442"/>
                <a:gd name="T21" fmla="*/ 382 h 446"/>
                <a:gd name="T22" fmla="*/ 23 w 442"/>
                <a:gd name="T23" fmla="*/ 382 h 446"/>
                <a:gd name="T24" fmla="*/ 37 w 442"/>
                <a:gd name="T25" fmla="*/ 378 h 446"/>
                <a:gd name="T26" fmla="*/ 46 w 442"/>
                <a:gd name="T27" fmla="*/ 365 h 446"/>
                <a:gd name="T28" fmla="*/ 56 w 442"/>
                <a:gd name="T29" fmla="*/ 349 h 446"/>
                <a:gd name="T30" fmla="*/ 56 w 442"/>
                <a:gd name="T31" fmla="*/ 349 h 446"/>
                <a:gd name="T32" fmla="*/ 82 w 442"/>
                <a:gd name="T33" fmla="*/ 334 h 446"/>
                <a:gd name="T34" fmla="*/ 147 w 442"/>
                <a:gd name="T35" fmla="*/ 446 h 446"/>
                <a:gd name="T36" fmla="*/ 442 w 442"/>
                <a:gd name="T37" fmla="*/ 142 h 446"/>
                <a:gd name="T38" fmla="*/ 343 w 442"/>
                <a:gd name="T39" fmla="*/ 85 h 446"/>
                <a:gd name="T40" fmla="*/ 339 w 442"/>
                <a:gd name="T41" fmla="*/ 94 h 446"/>
                <a:gd name="T42" fmla="*/ 340 w 442"/>
                <a:gd name="T43" fmla="*/ 104 h 446"/>
                <a:gd name="T44" fmla="*/ 336 w 442"/>
                <a:gd name="T45" fmla="*/ 129 h 446"/>
                <a:gd name="T46" fmla="*/ 316 w 442"/>
                <a:gd name="T47" fmla="*/ 148 h 446"/>
                <a:gd name="T48" fmla="*/ 305 w 442"/>
                <a:gd name="T49" fmla="*/ 149 h 446"/>
                <a:gd name="T50" fmla="*/ 284 w 442"/>
                <a:gd name="T51" fmla="*/ 144 h 446"/>
                <a:gd name="T52" fmla="*/ 264 w 442"/>
                <a:gd name="T53" fmla="*/ 118 h 446"/>
                <a:gd name="T54" fmla="*/ 270 w 442"/>
                <a:gd name="T55" fmla="*/ 91 h 446"/>
                <a:gd name="T56" fmla="*/ 289 w 442"/>
                <a:gd name="T57" fmla="*/ 76 h 446"/>
                <a:gd name="T58" fmla="*/ 297 w 442"/>
                <a:gd name="T59" fmla="*/ 71 h 446"/>
                <a:gd name="T60" fmla="*/ 302 w 442"/>
                <a:gd name="T61" fmla="*/ 62 h 446"/>
                <a:gd name="T62" fmla="*/ 195 w 442"/>
                <a:gd name="T63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2" h="446">
                  <a:moveTo>
                    <a:pt x="195" y="0"/>
                  </a:moveTo>
                  <a:cubicBezTo>
                    <a:pt x="148" y="80"/>
                    <a:pt x="83" y="148"/>
                    <a:pt x="4" y="197"/>
                  </a:cubicBezTo>
                  <a:cubicBezTo>
                    <a:pt x="74" y="319"/>
                    <a:pt x="74" y="319"/>
                    <a:pt x="74" y="319"/>
                  </a:cubicBezTo>
                  <a:cubicBezTo>
                    <a:pt x="47" y="334"/>
                    <a:pt x="47" y="334"/>
                    <a:pt x="47" y="334"/>
                  </a:cubicBezTo>
                  <a:cubicBezTo>
                    <a:pt x="44" y="336"/>
                    <a:pt x="41" y="336"/>
                    <a:pt x="38" y="336"/>
                  </a:cubicBezTo>
                  <a:cubicBezTo>
                    <a:pt x="35" y="336"/>
                    <a:pt x="31" y="336"/>
                    <a:pt x="29" y="336"/>
                  </a:cubicBezTo>
                  <a:cubicBezTo>
                    <a:pt x="27" y="335"/>
                    <a:pt x="25" y="335"/>
                    <a:pt x="24" y="335"/>
                  </a:cubicBezTo>
                  <a:cubicBezTo>
                    <a:pt x="20" y="335"/>
                    <a:pt x="17" y="336"/>
                    <a:pt x="14" y="338"/>
                  </a:cubicBezTo>
                  <a:cubicBezTo>
                    <a:pt x="8" y="341"/>
                    <a:pt x="4" y="345"/>
                    <a:pt x="2" y="350"/>
                  </a:cubicBezTo>
                  <a:cubicBezTo>
                    <a:pt x="0" y="355"/>
                    <a:pt x="0" y="361"/>
                    <a:pt x="5" y="369"/>
                  </a:cubicBezTo>
                  <a:cubicBezTo>
                    <a:pt x="10" y="378"/>
                    <a:pt x="15" y="381"/>
                    <a:pt x="20" y="382"/>
                  </a:cubicBezTo>
                  <a:cubicBezTo>
                    <a:pt x="21" y="382"/>
                    <a:pt x="22" y="382"/>
                    <a:pt x="23" y="382"/>
                  </a:cubicBezTo>
                  <a:cubicBezTo>
                    <a:pt x="27" y="382"/>
                    <a:pt x="32" y="380"/>
                    <a:pt x="37" y="378"/>
                  </a:cubicBezTo>
                  <a:cubicBezTo>
                    <a:pt x="42" y="375"/>
                    <a:pt x="44" y="371"/>
                    <a:pt x="46" y="365"/>
                  </a:cubicBezTo>
                  <a:cubicBezTo>
                    <a:pt x="48" y="360"/>
                    <a:pt x="50" y="353"/>
                    <a:pt x="56" y="349"/>
                  </a:cubicBezTo>
                  <a:cubicBezTo>
                    <a:pt x="56" y="349"/>
                    <a:pt x="56" y="349"/>
                    <a:pt x="56" y="349"/>
                  </a:cubicBezTo>
                  <a:cubicBezTo>
                    <a:pt x="82" y="334"/>
                    <a:pt x="82" y="334"/>
                    <a:pt x="82" y="334"/>
                  </a:cubicBezTo>
                  <a:cubicBezTo>
                    <a:pt x="147" y="446"/>
                    <a:pt x="147" y="446"/>
                    <a:pt x="147" y="446"/>
                  </a:cubicBezTo>
                  <a:cubicBezTo>
                    <a:pt x="269" y="371"/>
                    <a:pt x="370" y="267"/>
                    <a:pt x="442" y="142"/>
                  </a:cubicBezTo>
                  <a:cubicBezTo>
                    <a:pt x="343" y="85"/>
                    <a:pt x="343" y="85"/>
                    <a:pt x="343" y="85"/>
                  </a:cubicBezTo>
                  <a:cubicBezTo>
                    <a:pt x="339" y="94"/>
                    <a:pt x="339" y="94"/>
                    <a:pt x="339" y="94"/>
                  </a:cubicBezTo>
                  <a:cubicBezTo>
                    <a:pt x="338" y="95"/>
                    <a:pt x="338" y="97"/>
                    <a:pt x="340" y="104"/>
                  </a:cubicBezTo>
                  <a:cubicBezTo>
                    <a:pt x="340" y="111"/>
                    <a:pt x="341" y="120"/>
                    <a:pt x="336" y="129"/>
                  </a:cubicBezTo>
                  <a:cubicBezTo>
                    <a:pt x="331" y="137"/>
                    <a:pt x="325" y="144"/>
                    <a:pt x="316" y="148"/>
                  </a:cubicBezTo>
                  <a:cubicBezTo>
                    <a:pt x="312" y="149"/>
                    <a:pt x="309" y="149"/>
                    <a:pt x="305" y="149"/>
                  </a:cubicBezTo>
                  <a:cubicBezTo>
                    <a:pt x="298" y="149"/>
                    <a:pt x="291" y="148"/>
                    <a:pt x="284" y="144"/>
                  </a:cubicBezTo>
                  <a:cubicBezTo>
                    <a:pt x="272" y="137"/>
                    <a:pt x="265" y="127"/>
                    <a:pt x="264" y="118"/>
                  </a:cubicBezTo>
                  <a:cubicBezTo>
                    <a:pt x="262" y="107"/>
                    <a:pt x="265" y="99"/>
                    <a:pt x="270" y="91"/>
                  </a:cubicBezTo>
                  <a:cubicBezTo>
                    <a:pt x="275" y="83"/>
                    <a:pt x="283" y="78"/>
                    <a:pt x="289" y="76"/>
                  </a:cubicBezTo>
                  <a:cubicBezTo>
                    <a:pt x="295" y="73"/>
                    <a:pt x="296" y="72"/>
                    <a:pt x="297" y="71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195" y="0"/>
                    <a:pt x="195" y="0"/>
                    <a:pt x="19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14"/>
            <p:cNvSpPr>
              <a:spLocks/>
            </p:cNvSpPr>
            <p:nvPr/>
          </p:nvSpPr>
          <p:spPr bwMode="auto">
            <a:xfrm>
              <a:off x="2115" y="2867"/>
              <a:ext cx="1055" cy="1046"/>
            </a:xfrm>
            <a:custGeom>
              <a:avLst/>
              <a:gdLst>
                <a:gd name="T0" fmla="*/ 89 w 446"/>
                <a:gd name="T1" fmla="*/ 0 h 442"/>
                <a:gd name="T2" fmla="*/ 76 w 446"/>
                <a:gd name="T3" fmla="*/ 4 h 442"/>
                <a:gd name="T4" fmla="*/ 63 w 446"/>
                <a:gd name="T5" fmla="*/ 19 h 442"/>
                <a:gd name="T6" fmla="*/ 67 w 446"/>
                <a:gd name="T7" fmla="*/ 36 h 442"/>
                <a:gd name="T8" fmla="*/ 80 w 446"/>
                <a:gd name="T9" fmla="*/ 45 h 442"/>
                <a:gd name="T10" fmla="*/ 96 w 446"/>
                <a:gd name="T11" fmla="*/ 55 h 442"/>
                <a:gd name="T12" fmla="*/ 96 w 446"/>
                <a:gd name="T13" fmla="*/ 55 h 442"/>
                <a:gd name="T14" fmla="*/ 112 w 446"/>
                <a:gd name="T15" fmla="*/ 81 h 442"/>
                <a:gd name="T16" fmla="*/ 0 w 446"/>
                <a:gd name="T17" fmla="*/ 146 h 442"/>
                <a:gd name="T18" fmla="*/ 302 w 446"/>
                <a:gd name="T19" fmla="*/ 442 h 442"/>
                <a:gd name="T20" fmla="*/ 360 w 446"/>
                <a:gd name="T21" fmla="*/ 342 h 442"/>
                <a:gd name="T22" fmla="*/ 351 w 446"/>
                <a:gd name="T23" fmla="*/ 338 h 442"/>
                <a:gd name="T24" fmla="*/ 350 w 446"/>
                <a:gd name="T25" fmla="*/ 337 h 442"/>
                <a:gd name="T26" fmla="*/ 341 w 446"/>
                <a:gd name="T27" fmla="*/ 338 h 442"/>
                <a:gd name="T28" fmla="*/ 333 w 446"/>
                <a:gd name="T29" fmla="*/ 339 h 442"/>
                <a:gd name="T30" fmla="*/ 316 w 446"/>
                <a:gd name="T31" fmla="*/ 335 h 442"/>
                <a:gd name="T32" fmla="*/ 297 w 446"/>
                <a:gd name="T33" fmla="*/ 315 h 442"/>
                <a:gd name="T34" fmla="*/ 301 w 446"/>
                <a:gd name="T35" fmla="*/ 283 h 442"/>
                <a:gd name="T36" fmla="*/ 327 w 446"/>
                <a:gd name="T37" fmla="*/ 263 h 442"/>
                <a:gd name="T38" fmla="*/ 333 w 446"/>
                <a:gd name="T39" fmla="*/ 262 h 442"/>
                <a:gd name="T40" fmla="*/ 354 w 446"/>
                <a:gd name="T41" fmla="*/ 269 h 442"/>
                <a:gd name="T42" fmla="*/ 370 w 446"/>
                <a:gd name="T43" fmla="*/ 287 h 442"/>
                <a:gd name="T44" fmla="*/ 374 w 446"/>
                <a:gd name="T45" fmla="*/ 295 h 442"/>
                <a:gd name="T46" fmla="*/ 383 w 446"/>
                <a:gd name="T47" fmla="*/ 301 h 442"/>
                <a:gd name="T48" fmla="*/ 446 w 446"/>
                <a:gd name="T49" fmla="*/ 193 h 442"/>
                <a:gd name="T50" fmla="*/ 247 w 446"/>
                <a:gd name="T51" fmla="*/ 3 h 442"/>
                <a:gd name="T52" fmla="*/ 127 w 446"/>
                <a:gd name="T53" fmla="*/ 73 h 442"/>
                <a:gd name="T54" fmla="*/ 111 w 446"/>
                <a:gd name="T55" fmla="*/ 46 h 442"/>
                <a:gd name="T56" fmla="*/ 109 w 446"/>
                <a:gd name="T57" fmla="*/ 28 h 442"/>
                <a:gd name="T58" fmla="*/ 107 w 446"/>
                <a:gd name="T59" fmla="*/ 13 h 442"/>
                <a:gd name="T60" fmla="*/ 95 w 446"/>
                <a:gd name="T61" fmla="*/ 1 h 442"/>
                <a:gd name="T62" fmla="*/ 89 w 446"/>
                <a:gd name="T63" fmla="*/ 0 h 442"/>
                <a:gd name="T64" fmla="*/ 89 w 446"/>
                <a:gd name="T65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6" h="442">
                  <a:moveTo>
                    <a:pt x="89" y="0"/>
                  </a:moveTo>
                  <a:cubicBezTo>
                    <a:pt x="85" y="0"/>
                    <a:pt x="81" y="1"/>
                    <a:pt x="76" y="4"/>
                  </a:cubicBezTo>
                  <a:cubicBezTo>
                    <a:pt x="67" y="9"/>
                    <a:pt x="64" y="14"/>
                    <a:pt x="63" y="19"/>
                  </a:cubicBezTo>
                  <a:cubicBezTo>
                    <a:pt x="63" y="24"/>
                    <a:pt x="64" y="30"/>
                    <a:pt x="67" y="36"/>
                  </a:cubicBezTo>
                  <a:cubicBezTo>
                    <a:pt x="70" y="41"/>
                    <a:pt x="74" y="43"/>
                    <a:pt x="80" y="45"/>
                  </a:cubicBezTo>
                  <a:cubicBezTo>
                    <a:pt x="85" y="47"/>
                    <a:pt x="92" y="48"/>
                    <a:pt x="96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112" y="81"/>
                    <a:pt x="112" y="81"/>
                    <a:pt x="112" y="8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74" y="268"/>
                    <a:pt x="178" y="370"/>
                    <a:pt x="302" y="442"/>
                  </a:cubicBezTo>
                  <a:cubicBezTo>
                    <a:pt x="360" y="342"/>
                    <a:pt x="360" y="342"/>
                    <a:pt x="360" y="342"/>
                  </a:cubicBezTo>
                  <a:cubicBezTo>
                    <a:pt x="351" y="338"/>
                    <a:pt x="351" y="338"/>
                    <a:pt x="351" y="338"/>
                  </a:cubicBezTo>
                  <a:cubicBezTo>
                    <a:pt x="351" y="337"/>
                    <a:pt x="350" y="337"/>
                    <a:pt x="350" y="337"/>
                  </a:cubicBezTo>
                  <a:cubicBezTo>
                    <a:pt x="348" y="337"/>
                    <a:pt x="346" y="338"/>
                    <a:pt x="341" y="338"/>
                  </a:cubicBezTo>
                  <a:cubicBezTo>
                    <a:pt x="338" y="339"/>
                    <a:pt x="336" y="339"/>
                    <a:pt x="333" y="339"/>
                  </a:cubicBezTo>
                  <a:cubicBezTo>
                    <a:pt x="328" y="339"/>
                    <a:pt x="322" y="338"/>
                    <a:pt x="316" y="335"/>
                  </a:cubicBezTo>
                  <a:cubicBezTo>
                    <a:pt x="308" y="330"/>
                    <a:pt x="301" y="324"/>
                    <a:pt x="297" y="315"/>
                  </a:cubicBezTo>
                  <a:cubicBezTo>
                    <a:pt x="294" y="306"/>
                    <a:pt x="295" y="294"/>
                    <a:pt x="301" y="283"/>
                  </a:cubicBezTo>
                  <a:cubicBezTo>
                    <a:pt x="308" y="272"/>
                    <a:pt x="318" y="264"/>
                    <a:pt x="327" y="263"/>
                  </a:cubicBezTo>
                  <a:cubicBezTo>
                    <a:pt x="329" y="262"/>
                    <a:pt x="331" y="262"/>
                    <a:pt x="333" y="262"/>
                  </a:cubicBezTo>
                  <a:cubicBezTo>
                    <a:pt x="341" y="262"/>
                    <a:pt x="348" y="265"/>
                    <a:pt x="354" y="269"/>
                  </a:cubicBezTo>
                  <a:cubicBezTo>
                    <a:pt x="362" y="274"/>
                    <a:pt x="367" y="282"/>
                    <a:pt x="370" y="287"/>
                  </a:cubicBezTo>
                  <a:cubicBezTo>
                    <a:pt x="373" y="294"/>
                    <a:pt x="373" y="295"/>
                    <a:pt x="374" y="295"/>
                  </a:cubicBezTo>
                  <a:cubicBezTo>
                    <a:pt x="383" y="301"/>
                    <a:pt x="383" y="301"/>
                    <a:pt x="383" y="301"/>
                  </a:cubicBezTo>
                  <a:cubicBezTo>
                    <a:pt x="446" y="193"/>
                    <a:pt x="446" y="193"/>
                    <a:pt x="446" y="193"/>
                  </a:cubicBezTo>
                  <a:cubicBezTo>
                    <a:pt x="365" y="146"/>
                    <a:pt x="297" y="81"/>
                    <a:pt x="247" y="3"/>
                  </a:cubicBezTo>
                  <a:cubicBezTo>
                    <a:pt x="127" y="73"/>
                    <a:pt x="127" y="73"/>
                    <a:pt x="127" y="73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07" y="39"/>
                    <a:pt x="109" y="33"/>
                    <a:pt x="109" y="28"/>
                  </a:cubicBezTo>
                  <a:cubicBezTo>
                    <a:pt x="110" y="22"/>
                    <a:pt x="110" y="18"/>
                    <a:pt x="107" y="13"/>
                  </a:cubicBezTo>
                  <a:cubicBezTo>
                    <a:pt x="104" y="7"/>
                    <a:pt x="100" y="3"/>
                    <a:pt x="95" y="1"/>
                  </a:cubicBezTo>
                  <a:cubicBezTo>
                    <a:pt x="93" y="0"/>
                    <a:pt x="91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3686" y="3322"/>
              <a:ext cx="1167" cy="863"/>
            </a:xfrm>
            <a:custGeom>
              <a:avLst/>
              <a:gdLst>
                <a:gd name="T0" fmla="*/ 349 w 493"/>
                <a:gd name="T1" fmla="*/ 0 h 365"/>
                <a:gd name="T2" fmla="*/ 86 w 493"/>
                <a:gd name="T3" fmla="*/ 74 h 365"/>
                <a:gd name="T4" fmla="*/ 86 w 493"/>
                <a:gd name="T5" fmla="*/ 217 h 365"/>
                <a:gd name="T6" fmla="*/ 55 w 493"/>
                <a:gd name="T7" fmla="*/ 217 h 365"/>
                <a:gd name="T8" fmla="*/ 38 w 493"/>
                <a:gd name="T9" fmla="*/ 209 h 365"/>
                <a:gd name="T10" fmla="*/ 24 w 493"/>
                <a:gd name="T11" fmla="*/ 203 h 365"/>
                <a:gd name="T12" fmla="*/ 8 w 493"/>
                <a:gd name="T13" fmla="*/ 208 h 365"/>
                <a:gd name="T14" fmla="*/ 1 w 493"/>
                <a:gd name="T15" fmla="*/ 226 h 365"/>
                <a:gd name="T16" fmla="*/ 8 w 493"/>
                <a:gd name="T17" fmla="*/ 245 h 365"/>
                <a:gd name="T18" fmla="*/ 24 w 493"/>
                <a:gd name="T19" fmla="*/ 249 h 365"/>
                <a:gd name="T20" fmla="*/ 38 w 493"/>
                <a:gd name="T21" fmla="*/ 243 h 365"/>
                <a:gd name="T22" fmla="*/ 55 w 493"/>
                <a:gd name="T23" fmla="*/ 234 h 365"/>
                <a:gd name="T24" fmla="*/ 56 w 493"/>
                <a:gd name="T25" fmla="*/ 234 h 365"/>
                <a:gd name="T26" fmla="*/ 86 w 493"/>
                <a:gd name="T27" fmla="*/ 234 h 365"/>
                <a:gd name="T28" fmla="*/ 86 w 493"/>
                <a:gd name="T29" fmla="*/ 365 h 365"/>
                <a:gd name="T30" fmla="*/ 493 w 493"/>
                <a:gd name="T31" fmla="*/ 249 h 365"/>
                <a:gd name="T32" fmla="*/ 436 w 493"/>
                <a:gd name="T33" fmla="*/ 150 h 365"/>
                <a:gd name="T34" fmla="*/ 428 w 493"/>
                <a:gd name="T35" fmla="*/ 154 h 365"/>
                <a:gd name="T36" fmla="*/ 423 w 493"/>
                <a:gd name="T37" fmla="*/ 164 h 365"/>
                <a:gd name="T38" fmla="*/ 407 w 493"/>
                <a:gd name="T39" fmla="*/ 184 h 365"/>
                <a:gd name="T40" fmla="*/ 386 w 493"/>
                <a:gd name="T41" fmla="*/ 190 h 365"/>
                <a:gd name="T42" fmla="*/ 381 w 493"/>
                <a:gd name="T43" fmla="*/ 190 h 365"/>
                <a:gd name="T44" fmla="*/ 355 w 493"/>
                <a:gd name="T45" fmla="*/ 170 h 365"/>
                <a:gd name="T46" fmla="*/ 351 w 493"/>
                <a:gd name="T47" fmla="*/ 138 h 365"/>
                <a:gd name="T48" fmla="*/ 369 w 493"/>
                <a:gd name="T49" fmla="*/ 118 h 365"/>
                <a:gd name="T50" fmla="*/ 387 w 493"/>
                <a:gd name="T51" fmla="*/ 113 h 365"/>
                <a:gd name="T52" fmla="*/ 393 w 493"/>
                <a:gd name="T53" fmla="*/ 114 h 365"/>
                <a:gd name="T54" fmla="*/ 401 w 493"/>
                <a:gd name="T55" fmla="*/ 114 h 365"/>
                <a:gd name="T56" fmla="*/ 402 w 493"/>
                <a:gd name="T57" fmla="*/ 114 h 365"/>
                <a:gd name="T58" fmla="*/ 412 w 493"/>
                <a:gd name="T59" fmla="*/ 108 h 365"/>
                <a:gd name="T60" fmla="*/ 349 w 493"/>
                <a:gd name="T6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3" h="365">
                  <a:moveTo>
                    <a:pt x="349" y="0"/>
                  </a:moveTo>
                  <a:cubicBezTo>
                    <a:pt x="271" y="45"/>
                    <a:pt x="182" y="71"/>
                    <a:pt x="86" y="74"/>
                  </a:cubicBezTo>
                  <a:cubicBezTo>
                    <a:pt x="86" y="217"/>
                    <a:pt x="86" y="217"/>
                    <a:pt x="86" y="217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47" y="217"/>
                    <a:pt x="42" y="212"/>
                    <a:pt x="38" y="209"/>
                  </a:cubicBezTo>
                  <a:cubicBezTo>
                    <a:pt x="34" y="206"/>
                    <a:pt x="30" y="203"/>
                    <a:pt x="24" y="203"/>
                  </a:cubicBezTo>
                  <a:cubicBezTo>
                    <a:pt x="18" y="203"/>
                    <a:pt x="12" y="205"/>
                    <a:pt x="8" y="208"/>
                  </a:cubicBezTo>
                  <a:cubicBezTo>
                    <a:pt x="3" y="212"/>
                    <a:pt x="0" y="217"/>
                    <a:pt x="1" y="226"/>
                  </a:cubicBezTo>
                  <a:cubicBezTo>
                    <a:pt x="1" y="236"/>
                    <a:pt x="4" y="241"/>
                    <a:pt x="8" y="245"/>
                  </a:cubicBezTo>
                  <a:cubicBezTo>
                    <a:pt x="12" y="248"/>
                    <a:pt x="18" y="249"/>
                    <a:pt x="24" y="249"/>
                  </a:cubicBezTo>
                  <a:cubicBezTo>
                    <a:pt x="30" y="249"/>
                    <a:pt x="34" y="247"/>
                    <a:pt x="38" y="243"/>
                  </a:cubicBezTo>
                  <a:cubicBezTo>
                    <a:pt x="43" y="240"/>
                    <a:pt x="47" y="235"/>
                    <a:pt x="55" y="234"/>
                  </a:cubicBezTo>
                  <a:cubicBezTo>
                    <a:pt x="56" y="234"/>
                    <a:pt x="56" y="234"/>
                    <a:pt x="56" y="234"/>
                  </a:cubicBezTo>
                  <a:cubicBezTo>
                    <a:pt x="86" y="234"/>
                    <a:pt x="86" y="234"/>
                    <a:pt x="86" y="234"/>
                  </a:cubicBezTo>
                  <a:cubicBezTo>
                    <a:pt x="86" y="365"/>
                    <a:pt x="86" y="365"/>
                    <a:pt x="86" y="365"/>
                  </a:cubicBezTo>
                  <a:cubicBezTo>
                    <a:pt x="233" y="362"/>
                    <a:pt x="373" y="320"/>
                    <a:pt x="493" y="249"/>
                  </a:cubicBezTo>
                  <a:cubicBezTo>
                    <a:pt x="436" y="150"/>
                    <a:pt x="436" y="150"/>
                    <a:pt x="436" y="150"/>
                  </a:cubicBezTo>
                  <a:cubicBezTo>
                    <a:pt x="428" y="154"/>
                    <a:pt x="428" y="154"/>
                    <a:pt x="428" y="154"/>
                  </a:cubicBezTo>
                  <a:cubicBezTo>
                    <a:pt x="426" y="155"/>
                    <a:pt x="426" y="157"/>
                    <a:pt x="423" y="164"/>
                  </a:cubicBezTo>
                  <a:cubicBezTo>
                    <a:pt x="420" y="170"/>
                    <a:pt x="416" y="179"/>
                    <a:pt x="407" y="184"/>
                  </a:cubicBezTo>
                  <a:cubicBezTo>
                    <a:pt x="401" y="187"/>
                    <a:pt x="394" y="190"/>
                    <a:pt x="386" y="190"/>
                  </a:cubicBezTo>
                  <a:cubicBezTo>
                    <a:pt x="384" y="190"/>
                    <a:pt x="383" y="190"/>
                    <a:pt x="381" y="190"/>
                  </a:cubicBezTo>
                  <a:cubicBezTo>
                    <a:pt x="371" y="188"/>
                    <a:pt x="361" y="181"/>
                    <a:pt x="355" y="170"/>
                  </a:cubicBezTo>
                  <a:cubicBezTo>
                    <a:pt x="348" y="159"/>
                    <a:pt x="347" y="147"/>
                    <a:pt x="351" y="138"/>
                  </a:cubicBezTo>
                  <a:cubicBezTo>
                    <a:pt x="354" y="128"/>
                    <a:pt x="362" y="122"/>
                    <a:pt x="369" y="118"/>
                  </a:cubicBezTo>
                  <a:cubicBezTo>
                    <a:pt x="375" y="114"/>
                    <a:pt x="382" y="113"/>
                    <a:pt x="387" y="113"/>
                  </a:cubicBezTo>
                  <a:cubicBezTo>
                    <a:pt x="389" y="113"/>
                    <a:pt x="391" y="113"/>
                    <a:pt x="393" y="114"/>
                  </a:cubicBezTo>
                  <a:cubicBezTo>
                    <a:pt x="398" y="114"/>
                    <a:pt x="400" y="114"/>
                    <a:pt x="401" y="114"/>
                  </a:cubicBezTo>
                  <a:cubicBezTo>
                    <a:pt x="401" y="114"/>
                    <a:pt x="402" y="114"/>
                    <a:pt x="402" y="114"/>
                  </a:cubicBezTo>
                  <a:cubicBezTo>
                    <a:pt x="412" y="108"/>
                    <a:pt x="412" y="108"/>
                    <a:pt x="412" y="108"/>
                  </a:cubicBezTo>
                  <a:cubicBezTo>
                    <a:pt x="349" y="0"/>
                    <a:pt x="349" y="0"/>
                    <a:pt x="34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6"/>
            <p:cNvSpPr>
              <a:spLocks/>
            </p:cNvSpPr>
            <p:nvPr/>
          </p:nvSpPr>
          <p:spPr bwMode="auto">
            <a:xfrm>
              <a:off x="2849" y="3345"/>
              <a:ext cx="993" cy="843"/>
            </a:xfrm>
            <a:custGeom>
              <a:avLst/>
              <a:gdLst>
                <a:gd name="T0" fmla="*/ 153 w 420"/>
                <a:gd name="T1" fmla="*/ 0 h 356"/>
                <a:gd name="T2" fmla="*/ 83 w 420"/>
                <a:gd name="T3" fmla="*/ 122 h 356"/>
                <a:gd name="T4" fmla="*/ 56 w 420"/>
                <a:gd name="T5" fmla="*/ 107 h 356"/>
                <a:gd name="T6" fmla="*/ 46 w 420"/>
                <a:gd name="T7" fmla="*/ 92 h 356"/>
                <a:gd name="T8" fmla="*/ 37 w 420"/>
                <a:gd name="T9" fmla="*/ 80 h 356"/>
                <a:gd name="T10" fmla="*/ 22 w 420"/>
                <a:gd name="T11" fmla="*/ 76 h 356"/>
                <a:gd name="T12" fmla="*/ 20 w 420"/>
                <a:gd name="T13" fmla="*/ 76 h 356"/>
                <a:gd name="T14" fmla="*/ 5 w 420"/>
                <a:gd name="T15" fmla="*/ 88 h 356"/>
                <a:gd name="T16" fmla="*/ 2 w 420"/>
                <a:gd name="T17" fmla="*/ 107 h 356"/>
                <a:gd name="T18" fmla="*/ 13 w 420"/>
                <a:gd name="T19" fmla="*/ 120 h 356"/>
                <a:gd name="T20" fmla="*/ 22 w 420"/>
                <a:gd name="T21" fmla="*/ 122 h 356"/>
                <a:gd name="T22" fmla="*/ 29 w 420"/>
                <a:gd name="T23" fmla="*/ 122 h 356"/>
                <a:gd name="T24" fmla="*/ 40 w 420"/>
                <a:gd name="T25" fmla="*/ 120 h 356"/>
                <a:gd name="T26" fmla="*/ 48 w 420"/>
                <a:gd name="T27" fmla="*/ 122 h 356"/>
                <a:gd name="T28" fmla="*/ 48 w 420"/>
                <a:gd name="T29" fmla="*/ 122 h 356"/>
                <a:gd name="T30" fmla="*/ 74 w 420"/>
                <a:gd name="T31" fmla="*/ 137 h 356"/>
                <a:gd name="T32" fmla="*/ 9 w 420"/>
                <a:gd name="T33" fmla="*/ 250 h 356"/>
                <a:gd name="T34" fmla="*/ 419 w 420"/>
                <a:gd name="T35" fmla="*/ 356 h 356"/>
                <a:gd name="T36" fmla="*/ 420 w 420"/>
                <a:gd name="T37" fmla="*/ 356 h 356"/>
                <a:gd name="T38" fmla="*/ 420 w 420"/>
                <a:gd name="T39" fmla="*/ 239 h 356"/>
                <a:gd name="T40" fmla="*/ 410 w 420"/>
                <a:gd name="T41" fmla="*/ 239 h 356"/>
                <a:gd name="T42" fmla="*/ 402 w 420"/>
                <a:gd name="T43" fmla="*/ 245 h 356"/>
                <a:gd name="T44" fmla="*/ 378 w 420"/>
                <a:gd name="T45" fmla="*/ 255 h 356"/>
                <a:gd name="T46" fmla="*/ 352 w 420"/>
                <a:gd name="T47" fmla="*/ 246 h 356"/>
                <a:gd name="T48" fmla="*/ 340 w 420"/>
                <a:gd name="T49" fmla="*/ 217 h 356"/>
                <a:gd name="T50" fmla="*/ 352 w 420"/>
                <a:gd name="T51" fmla="*/ 186 h 356"/>
                <a:gd name="T52" fmla="*/ 378 w 420"/>
                <a:gd name="T53" fmla="*/ 178 h 356"/>
                <a:gd name="T54" fmla="*/ 401 w 420"/>
                <a:gd name="T55" fmla="*/ 187 h 356"/>
                <a:gd name="T56" fmla="*/ 409 w 420"/>
                <a:gd name="T57" fmla="*/ 192 h 356"/>
                <a:gd name="T58" fmla="*/ 420 w 420"/>
                <a:gd name="T59" fmla="*/ 192 h 356"/>
                <a:gd name="T60" fmla="*/ 420 w 420"/>
                <a:gd name="T61" fmla="*/ 65 h 356"/>
                <a:gd name="T62" fmla="*/ 419 w 420"/>
                <a:gd name="T63" fmla="*/ 65 h 356"/>
                <a:gd name="T64" fmla="*/ 153 w 420"/>
                <a:gd name="T65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0" h="356">
                  <a:moveTo>
                    <a:pt x="153" y="0"/>
                  </a:moveTo>
                  <a:cubicBezTo>
                    <a:pt x="83" y="122"/>
                    <a:pt x="83" y="122"/>
                    <a:pt x="83" y="122"/>
                  </a:cubicBezTo>
                  <a:cubicBezTo>
                    <a:pt x="56" y="107"/>
                    <a:pt x="56" y="107"/>
                    <a:pt x="56" y="107"/>
                  </a:cubicBezTo>
                  <a:cubicBezTo>
                    <a:pt x="50" y="103"/>
                    <a:pt x="48" y="97"/>
                    <a:pt x="46" y="92"/>
                  </a:cubicBezTo>
                  <a:cubicBezTo>
                    <a:pt x="44" y="87"/>
                    <a:pt x="41" y="83"/>
                    <a:pt x="37" y="80"/>
                  </a:cubicBezTo>
                  <a:cubicBezTo>
                    <a:pt x="32" y="77"/>
                    <a:pt x="27" y="76"/>
                    <a:pt x="22" y="76"/>
                  </a:cubicBezTo>
                  <a:cubicBezTo>
                    <a:pt x="21" y="76"/>
                    <a:pt x="21" y="76"/>
                    <a:pt x="20" y="76"/>
                  </a:cubicBezTo>
                  <a:cubicBezTo>
                    <a:pt x="14" y="77"/>
                    <a:pt x="9" y="79"/>
                    <a:pt x="5" y="88"/>
                  </a:cubicBezTo>
                  <a:cubicBezTo>
                    <a:pt x="0" y="97"/>
                    <a:pt x="0" y="103"/>
                    <a:pt x="2" y="107"/>
                  </a:cubicBezTo>
                  <a:cubicBezTo>
                    <a:pt x="3" y="112"/>
                    <a:pt x="8" y="117"/>
                    <a:pt x="13" y="120"/>
                  </a:cubicBezTo>
                  <a:cubicBezTo>
                    <a:pt x="16" y="122"/>
                    <a:pt x="19" y="122"/>
                    <a:pt x="22" y="122"/>
                  </a:cubicBezTo>
                  <a:cubicBezTo>
                    <a:pt x="24" y="122"/>
                    <a:pt x="26" y="122"/>
                    <a:pt x="29" y="122"/>
                  </a:cubicBezTo>
                  <a:cubicBezTo>
                    <a:pt x="32" y="121"/>
                    <a:pt x="36" y="120"/>
                    <a:pt x="40" y="120"/>
                  </a:cubicBezTo>
                  <a:cubicBezTo>
                    <a:pt x="42" y="120"/>
                    <a:pt x="45" y="121"/>
                    <a:pt x="48" y="122"/>
                  </a:cubicBezTo>
                  <a:cubicBezTo>
                    <a:pt x="48" y="122"/>
                    <a:pt x="48" y="122"/>
                    <a:pt x="48" y="122"/>
                  </a:cubicBezTo>
                  <a:cubicBezTo>
                    <a:pt x="74" y="137"/>
                    <a:pt x="74" y="137"/>
                    <a:pt x="74" y="137"/>
                  </a:cubicBezTo>
                  <a:cubicBezTo>
                    <a:pt x="9" y="250"/>
                    <a:pt x="9" y="250"/>
                    <a:pt x="9" y="250"/>
                  </a:cubicBezTo>
                  <a:cubicBezTo>
                    <a:pt x="131" y="317"/>
                    <a:pt x="271" y="356"/>
                    <a:pt x="419" y="356"/>
                  </a:cubicBezTo>
                  <a:cubicBezTo>
                    <a:pt x="420" y="356"/>
                    <a:pt x="420" y="356"/>
                    <a:pt x="420" y="356"/>
                  </a:cubicBezTo>
                  <a:cubicBezTo>
                    <a:pt x="420" y="239"/>
                    <a:pt x="420" y="239"/>
                    <a:pt x="420" y="239"/>
                  </a:cubicBezTo>
                  <a:cubicBezTo>
                    <a:pt x="410" y="239"/>
                    <a:pt x="410" y="239"/>
                    <a:pt x="410" y="239"/>
                  </a:cubicBezTo>
                  <a:cubicBezTo>
                    <a:pt x="409" y="239"/>
                    <a:pt x="407" y="241"/>
                    <a:pt x="402" y="245"/>
                  </a:cubicBezTo>
                  <a:cubicBezTo>
                    <a:pt x="396" y="249"/>
                    <a:pt x="388" y="255"/>
                    <a:pt x="378" y="255"/>
                  </a:cubicBezTo>
                  <a:cubicBezTo>
                    <a:pt x="369" y="255"/>
                    <a:pt x="360" y="253"/>
                    <a:pt x="352" y="246"/>
                  </a:cubicBezTo>
                  <a:cubicBezTo>
                    <a:pt x="345" y="240"/>
                    <a:pt x="340" y="229"/>
                    <a:pt x="340" y="217"/>
                  </a:cubicBezTo>
                  <a:cubicBezTo>
                    <a:pt x="339" y="204"/>
                    <a:pt x="345" y="192"/>
                    <a:pt x="352" y="186"/>
                  </a:cubicBezTo>
                  <a:cubicBezTo>
                    <a:pt x="360" y="180"/>
                    <a:pt x="369" y="178"/>
                    <a:pt x="378" y="178"/>
                  </a:cubicBezTo>
                  <a:cubicBezTo>
                    <a:pt x="388" y="178"/>
                    <a:pt x="396" y="183"/>
                    <a:pt x="401" y="187"/>
                  </a:cubicBezTo>
                  <a:cubicBezTo>
                    <a:pt x="407" y="191"/>
                    <a:pt x="407" y="192"/>
                    <a:pt x="409" y="192"/>
                  </a:cubicBezTo>
                  <a:cubicBezTo>
                    <a:pt x="420" y="192"/>
                    <a:pt x="420" y="192"/>
                    <a:pt x="420" y="192"/>
                  </a:cubicBezTo>
                  <a:cubicBezTo>
                    <a:pt x="420" y="65"/>
                    <a:pt x="420" y="65"/>
                    <a:pt x="420" y="65"/>
                  </a:cubicBezTo>
                  <a:cubicBezTo>
                    <a:pt x="419" y="65"/>
                    <a:pt x="419" y="65"/>
                    <a:pt x="419" y="65"/>
                  </a:cubicBezTo>
                  <a:cubicBezTo>
                    <a:pt x="323" y="65"/>
                    <a:pt x="232" y="42"/>
                    <a:pt x="153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7"/>
            <p:cNvSpPr>
              <a:spLocks/>
            </p:cNvSpPr>
            <p:nvPr/>
          </p:nvSpPr>
          <p:spPr bwMode="auto">
            <a:xfrm>
              <a:off x="3251" y="1093"/>
              <a:ext cx="461" cy="599"/>
            </a:xfrm>
            <a:custGeom>
              <a:avLst/>
              <a:gdLst>
                <a:gd name="T0" fmla="*/ 62 w 195"/>
                <a:gd name="T1" fmla="*/ 1 h 253"/>
                <a:gd name="T2" fmla="*/ 0 w 195"/>
                <a:gd name="T3" fmla="*/ 59 h 253"/>
                <a:gd name="T4" fmla="*/ 6 w 195"/>
                <a:gd name="T5" fmla="*/ 88 h 253"/>
                <a:gd name="T6" fmla="*/ 86 w 195"/>
                <a:gd name="T7" fmla="*/ 253 h 253"/>
                <a:gd name="T8" fmla="*/ 122 w 195"/>
                <a:gd name="T9" fmla="*/ 236 h 253"/>
                <a:gd name="T10" fmla="*/ 119 w 195"/>
                <a:gd name="T11" fmla="*/ 229 h 253"/>
                <a:gd name="T12" fmla="*/ 110 w 195"/>
                <a:gd name="T13" fmla="*/ 224 h 253"/>
                <a:gd name="T14" fmla="*/ 91 w 195"/>
                <a:gd name="T15" fmla="*/ 207 h 253"/>
                <a:gd name="T16" fmla="*/ 87 w 195"/>
                <a:gd name="T17" fmla="*/ 180 h 253"/>
                <a:gd name="T18" fmla="*/ 109 w 195"/>
                <a:gd name="T19" fmla="*/ 155 h 253"/>
                <a:gd name="T20" fmla="*/ 141 w 195"/>
                <a:gd name="T21" fmla="*/ 154 h 253"/>
                <a:gd name="T22" fmla="*/ 160 w 195"/>
                <a:gd name="T23" fmla="*/ 174 h 253"/>
                <a:gd name="T24" fmla="*/ 162 w 195"/>
                <a:gd name="T25" fmla="*/ 198 h 253"/>
                <a:gd name="T26" fmla="*/ 161 w 195"/>
                <a:gd name="T27" fmla="*/ 207 h 253"/>
                <a:gd name="T28" fmla="*/ 165 w 195"/>
                <a:gd name="T29" fmla="*/ 215 h 253"/>
                <a:gd name="T30" fmla="*/ 195 w 195"/>
                <a:gd name="T31" fmla="*/ 201 h 253"/>
                <a:gd name="T32" fmla="*/ 114 w 195"/>
                <a:gd name="T33" fmla="*/ 36 h 253"/>
                <a:gd name="T34" fmla="*/ 62 w 195"/>
                <a:gd name="T35" fmla="*/ 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5" h="253">
                  <a:moveTo>
                    <a:pt x="62" y="1"/>
                  </a:moveTo>
                  <a:cubicBezTo>
                    <a:pt x="29" y="0"/>
                    <a:pt x="1" y="26"/>
                    <a:pt x="0" y="59"/>
                  </a:cubicBezTo>
                  <a:cubicBezTo>
                    <a:pt x="0" y="69"/>
                    <a:pt x="2" y="79"/>
                    <a:pt x="6" y="88"/>
                  </a:cubicBezTo>
                  <a:cubicBezTo>
                    <a:pt x="86" y="253"/>
                    <a:pt x="86" y="253"/>
                    <a:pt x="86" y="253"/>
                  </a:cubicBezTo>
                  <a:cubicBezTo>
                    <a:pt x="122" y="236"/>
                    <a:pt x="122" y="236"/>
                    <a:pt x="122" y="236"/>
                  </a:cubicBezTo>
                  <a:cubicBezTo>
                    <a:pt x="119" y="229"/>
                    <a:pt x="119" y="229"/>
                    <a:pt x="119" y="229"/>
                  </a:cubicBezTo>
                  <a:cubicBezTo>
                    <a:pt x="118" y="228"/>
                    <a:pt x="116" y="227"/>
                    <a:pt x="110" y="224"/>
                  </a:cubicBezTo>
                  <a:cubicBezTo>
                    <a:pt x="104" y="221"/>
                    <a:pt x="95" y="216"/>
                    <a:pt x="91" y="207"/>
                  </a:cubicBezTo>
                  <a:cubicBezTo>
                    <a:pt x="87" y="199"/>
                    <a:pt x="85" y="189"/>
                    <a:pt x="87" y="180"/>
                  </a:cubicBezTo>
                  <a:cubicBezTo>
                    <a:pt x="89" y="171"/>
                    <a:pt x="97" y="161"/>
                    <a:pt x="109" y="155"/>
                  </a:cubicBezTo>
                  <a:cubicBezTo>
                    <a:pt x="120" y="150"/>
                    <a:pt x="133" y="150"/>
                    <a:pt x="141" y="154"/>
                  </a:cubicBezTo>
                  <a:cubicBezTo>
                    <a:pt x="150" y="158"/>
                    <a:pt x="156" y="166"/>
                    <a:pt x="160" y="174"/>
                  </a:cubicBezTo>
                  <a:cubicBezTo>
                    <a:pt x="164" y="183"/>
                    <a:pt x="163" y="192"/>
                    <a:pt x="162" y="198"/>
                  </a:cubicBezTo>
                  <a:cubicBezTo>
                    <a:pt x="161" y="205"/>
                    <a:pt x="160" y="206"/>
                    <a:pt x="161" y="207"/>
                  </a:cubicBezTo>
                  <a:cubicBezTo>
                    <a:pt x="165" y="215"/>
                    <a:pt x="165" y="215"/>
                    <a:pt x="165" y="215"/>
                  </a:cubicBezTo>
                  <a:cubicBezTo>
                    <a:pt x="195" y="201"/>
                    <a:pt x="195" y="201"/>
                    <a:pt x="195" y="201"/>
                  </a:cubicBezTo>
                  <a:cubicBezTo>
                    <a:pt x="114" y="36"/>
                    <a:pt x="114" y="36"/>
                    <a:pt x="114" y="36"/>
                  </a:cubicBezTo>
                  <a:cubicBezTo>
                    <a:pt x="105" y="15"/>
                    <a:pt x="85" y="2"/>
                    <a:pt x="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8"/>
            <p:cNvSpPr>
              <a:spLocks/>
            </p:cNvSpPr>
            <p:nvPr/>
          </p:nvSpPr>
          <p:spPr bwMode="auto">
            <a:xfrm>
              <a:off x="3476" y="1486"/>
              <a:ext cx="409" cy="563"/>
            </a:xfrm>
            <a:custGeom>
              <a:avLst/>
              <a:gdLst>
                <a:gd name="T0" fmla="*/ 65 w 173"/>
                <a:gd name="T1" fmla="*/ 74 h 238"/>
                <a:gd name="T2" fmla="*/ 52 w 173"/>
                <a:gd name="T3" fmla="*/ 48 h 238"/>
                <a:gd name="T4" fmla="*/ 52 w 173"/>
                <a:gd name="T5" fmla="*/ 29 h 238"/>
                <a:gd name="T6" fmla="*/ 51 w 173"/>
                <a:gd name="T7" fmla="*/ 14 h 238"/>
                <a:gd name="T8" fmla="*/ 40 w 173"/>
                <a:gd name="T9" fmla="*/ 1 h 238"/>
                <a:gd name="T10" fmla="*/ 31 w 173"/>
                <a:gd name="T11" fmla="*/ 0 h 238"/>
                <a:gd name="T12" fmla="*/ 20 w 173"/>
                <a:gd name="T13" fmla="*/ 3 h 238"/>
                <a:gd name="T14" fmla="*/ 7 w 173"/>
                <a:gd name="T15" fmla="*/ 17 h 238"/>
                <a:gd name="T16" fmla="*/ 10 w 173"/>
                <a:gd name="T17" fmla="*/ 34 h 238"/>
                <a:gd name="T18" fmla="*/ 21 w 173"/>
                <a:gd name="T19" fmla="*/ 44 h 238"/>
                <a:gd name="T20" fmla="*/ 37 w 173"/>
                <a:gd name="T21" fmla="*/ 55 h 238"/>
                <a:gd name="T22" fmla="*/ 37 w 173"/>
                <a:gd name="T23" fmla="*/ 56 h 238"/>
                <a:gd name="T24" fmla="*/ 49 w 173"/>
                <a:gd name="T25" fmla="*/ 81 h 238"/>
                <a:gd name="T26" fmla="*/ 0 w 173"/>
                <a:gd name="T27" fmla="*/ 105 h 238"/>
                <a:gd name="T28" fmla="*/ 65 w 173"/>
                <a:gd name="T29" fmla="*/ 238 h 238"/>
                <a:gd name="T30" fmla="*/ 93 w 173"/>
                <a:gd name="T31" fmla="*/ 204 h 238"/>
                <a:gd name="T32" fmla="*/ 151 w 173"/>
                <a:gd name="T33" fmla="*/ 184 h 238"/>
                <a:gd name="T34" fmla="*/ 173 w 173"/>
                <a:gd name="T35" fmla="*/ 186 h 238"/>
                <a:gd name="T36" fmla="*/ 108 w 173"/>
                <a:gd name="T37" fmla="*/ 53 h 238"/>
                <a:gd name="T38" fmla="*/ 65 w 173"/>
                <a:gd name="T39" fmla="*/ 7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" h="238">
                  <a:moveTo>
                    <a:pt x="65" y="74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49" y="41"/>
                    <a:pt x="51" y="35"/>
                    <a:pt x="52" y="29"/>
                  </a:cubicBezTo>
                  <a:cubicBezTo>
                    <a:pt x="53" y="24"/>
                    <a:pt x="53" y="19"/>
                    <a:pt x="51" y="14"/>
                  </a:cubicBezTo>
                  <a:cubicBezTo>
                    <a:pt x="48" y="9"/>
                    <a:pt x="44" y="4"/>
                    <a:pt x="40" y="1"/>
                  </a:cubicBezTo>
                  <a:cubicBezTo>
                    <a:pt x="37" y="0"/>
                    <a:pt x="35" y="0"/>
                    <a:pt x="31" y="0"/>
                  </a:cubicBezTo>
                  <a:cubicBezTo>
                    <a:pt x="28" y="0"/>
                    <a:pt x="25" y="1"/>
                    <a:pt x="20" y="3"/>
                  </a:cubicBezTo>
                  <a:cubicBezTo>
                    <a:pt x="11" y="7"/>
                    <a:pt x="8" y="12"/>
                    <a:pt x="7" y="17"/>
                  </a:cubicBezTo>
                  <a:cubicBezTo>
                    <a:pt x="6" y="23"/>
                    <a:pt x="7" y="28"/>
                    <a:pt x="10" y="34"/>
                  </a:cubicBezTo>
                  <a:cubicBezTo>
                    <a:pt x="12" y="39"/>
                    <a:pt x="16" y="42"/>
                    <a:pt x="21" y="44"/>
                  </a:cubicBezTo>
                  <a:cubicBezTo>
                    <a:pt x="26" y="47"/>
                    <a:pt x="33" y="49"/>
                    <a:pt x="37" y="55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65" y="238"/>
                    <a:pt x="65" y="238"/>
                    <a:pt x="65" y="238"/>
                  </a:cubicBezTo>
                  <a:cubicBezTo>
                    <a:pt x="71" y="225"/>
                    <a:pt x="81" y="213"/>
                    <a:pt x="93" y="204"/>
                  </a:cubicBezTo>
                  <a:cubicBezTo>
                    <a:pt x="110" y="192"/>
                    <a:pt x="130" y="185"/>
                    <a:pt x="151" y="184"/>
                  </a:cubicBezTo>
                  <a:cubicBezTo>
                    <a:pt x="158" y="184"/>
                    <a:pt x="166" y="185"/>
                    <a:pt x="173" y="186"/>
                  </a:cubicBezTo>
                  <a:cubicBezTo>
                    <a:pt x="108" y="53"/>
                    <a:pt x="108" y="53"/>
                    <a:pt x="108" y="53"/>
                  </a:cubicBezTo>
                  <a:lnTo>
                    <a:pt x="65" y="7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9"/>
            <p:cNvSpPr>
              <a:spLocks/>
            </p:cNvSpPr>
            <p:nvPr/>
          </p:nvSpPr>
          <p:spPr bwMode="auto">
            <a:xfrm>
              <a:off x="3646" y="1968"/>
              <a:ext cx="532" cy="478"/>
            </a:xfrm>
            <a:custGeom>
              <a:avLst/>
              <a:gdLst>
                <a:gd name="T0" fmla="*/ 214 w 225"/>
                <a:gd name="T1" fmla="*/ 158 h 202"/>
                <a:gd name="T2" fmla="*/ 200 w 225"/>
                <a:gd name="T3" fmla="*/ 154 h 202"/>
                <a:gd name="T4" fmla="*/ 181 w 225"/>
                <a:gd name="T5" fmla="*/ 151 h 202"/>
                <a:gd name="T6" fmla="*/ 180 w 225"/>
                <a:gd name="T7" fmla="*/ 151 h 202"/>
                <a:gd name="T8" fmla="*/ 159 w 225"/>
                <a:gd name="T9" fmla="*/ 134 h 202"/>
                <a:gd name="T10" fmla="*/ 205 w 225"/>
                <a:gd name="T11" fmla="*/ 75 h 202"/>
                <a:gd name="T12" fmla="*/ 131 w 225"/>
                <a:gd name="T13" fmla="*/ 18 h 202"/>
                <a:gd name="T14" fmla="*/ 79 w 225"/>
                <a:gd name="T15" fmla="*/ 0 h 202"/>
                <a:gd name="T16" fmla="*/ 1 w 225"/>
                <a:gd name="T17" fmla="*/ 82 h 202"/>
                <a:gd name="T18" fmla="*/ 33 w 225"/>
                <a:gd name="T19" fmla="*/ 144 h 202"/>
                <a:gd name="T20" fmla="*/ 106 w 225"/>
                <a:gd name="T21" fmla="*/ 202 h 202"/>
                <a:gd name="T22" fmla="*/ 148 w 225"/>
                <a:gd name="T23" fmla="*/ 148 h 202"/>
                <a:gd name="T24" fmla="*/ 170 w 225"/>
                <a:gd name="T25" fmla="*/ 165 h 202"/>
                <a:gd name="T26" fmla="*/ 179 w 225"/>
                <a:gd name="T27" fmla="*/ 181 h 202"/>
                <a:gd name="T28" fmla="*/ 186 w 225"/>
                <a:gd name="T29" fmla="*/ 194 h 202"/>
                <a:gd name="T30" fmla="*/ 202 w 225"/>
                <a:gd name="T31" fmla="*/ 201 h 202"/>
                <a:gd name="T32" fmla="*/ 219 w 225"/>
                <a:gd name="T33" fmla="*/ 191 h 202"/>
                <a:gd name="T34" fmla="*/ 224 w 225"/>
                <a:gd name="T35" fmla="*/ 172 h 202"/>
                <a:gd name="T36" fmla="*/ 214 w 225"/>
                <a:gd name="T37" fmla="*/ 15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202">
                  <a:moveTo>
                    <a:pt x="214" y="158"/>
                  </a:moveTo>
                  <a:cubicBezTo>
                    <a:pt x="210" y="155"/>
                    <a:pt x="205" y="154"/>
                    <a:pt x="200" y="154"/>
                  </a:cubicBezTo>
                  <a:cubicBezTo>
                    <a:pt x="194" y="154"/>
                    <a:pt x="187" y="155"/>
                    <a:pt x="181" y="151"/>
                  </a:cubicBezTo>
                  <a:cubicBezTo>
                    <a:pt x="180" y="151"/>
                    <a:pt x="180" y="151"/>
                    <a:pt x="180" y="151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205" y="75"/>
                    <a:pt x="205" y="75"/>
                    <a:pt x="205" y="75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17" y="6"/>
                    <a:pt x="98" y="0"/>
                    <a:pt x="79" y="0"/>
                  </a:cubicBezTo>
                  <a:cubicBezTo>
                    <a:pt x="35" y="1"/>
                    <a:pt x="0" y="38"/>
                    <a:pt x="1" y="82"/>
                  </a:cubicBezTo>
                  <a:cubicBezTo>
                    <a:pt x="2" y="106"/>
                    <a:pt x="13" y="129"/>
                    <a:pt x="33" y="144"/>
                  </a:cubicBezTo>
                  <a:cubicBezTo>
                    <a:pt x="106" y="202"/>
                    <a:pt x="106" y="202"/>
                    <a:pt x="106" y="202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70" y="165"/>
                    <a:pt x="170" y="165"/>
                    <a:pt x="170" y="165"/>
                  </a:cubicBezTo>
                  <a:cubicBezTo>
                    <a:pt x="176" y="170"/>
                    <a:pt x="177" y="176"/>
                    <a:pt x="179" y="181"/>
                  </a:cubicBezTo>
                  <a:cubicBezTo>
                    <a:pt x="180" y="187"/>
                    <a:pt x="182" y="191"/>
                    <a:pt x="186" y="194"/>
                  </a:cubicBezTo>
                  <a:cubicBezTo>
                    <a:pt x="191" y="198"/>
                    <a:pt x="197" y="201"/>
                    <a:pt x="202" y="201"/>
                  </a:cubicBezTo>
                  <a:cubicBezTo>
                    <a:pt x="207" y="201"/>
                    <a:pt x="213" y="198"/>
                    <a:pt x="219" y="191"/>
                  </a:cubicBezTo>
                  <a:cubicBezTo>
                    <a:pt x="225" y="183"/>
                    <a:pt x="225" y="177"/>
                    <a:pt x="224" y="172"/>
                  </a:cubicBezTo>
                  <a:cubicBezTo>
                    <a:pt x="223" y="167"/>
                    <a:pt x="219" y="162"/>
                    <a:pt x="214" y="1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3935" y="2177"/>
              <a:ext cx="638" cy="603"/>
            </a:xfrm>
            <a:custGeom>
              <a:avLst/>
              <a:gdLst>
                <a:gd name="T0" fmla="*/ 232 w 270"/>
                <a:gd name="T1" fmla="*/ 104 h 255"/>
                <a:gd name="T2" fmla="*/ 228 w 270"/>
                <a:gd name="T3" fmla="*/ 101 h 255"/>
                <a:gd name="T4" fmla="*/ 98 w 270"/>
                <a:gd name="T5" fmla="*/ 0 h 255"/>
                <a:gd name="T6" fmla="*/ 62 w 270"/>
                <a:gd name="T7" fmla="*/ 47 h 255"/>
                <a:gd name="T8" fmla="*/ 67 w 270"/>
                <a:gd name="T9" fmla="*/ 50 h 255"/>
                <a:gd name="T10" fmla="*/ 77 w 270"/>
                <a:gd name="T11" fmla="*/ 51 h 255"/>
                <a:gd name="T12" fmla="*/ 102 w 270"/>
                <a:gd name="T13" fmla="*/ 58 h 255"/>
                <a:gd name="T14" fmla="*/ 117 w 270"/>
                <a:gd name="T15" fmla="*/ 80 h 255"/>
                <a:gd name="T16" fmla="*/ 109 w 270"/>
                <a:gd name="T17" fmla="*/ 112 h 255"/>
                <a:gd name="T18" fmla="*/ 80 w 270"/>
                <a:gd name="T19" fmla="*/ 128 h 255"/>
                <a:gd name="T20" fmla="*/ 55 w 270"/>
                <a:gd name="T21" fmla="*/ 118 h 255"/>
                <a:gd name="T22" fmla="*/ 42 w 270"/>
                <a:gd name="T23" fmla="*/ 98 h 255"/>
                <a:gd name="T24" fmla="*/ 39 w 270"/>
                <a:gd name="T25" fmla="*/ 89 h 255"/>
                <a:gd name="T26" fmla="*/ 33 w 270"/>
                <a:gd name="T27" fmla="*/ 84 h 255"/>
                <a:gd name="T28" fmla="*/ 0 w 270"/>
                <a:gd name="T29" fmla="*/ 126 h 255"/>
                <a:gd name="T30" fmla="*/ 129 w 270"/>
                <a:gd name="T31" fmla="*/ 227 h 255"/>
                <a:gd name="T32" fmla="*/ 242 w 270"/>
                <a:gd name="T33" fmla="*/ 216 h 255"/>
                <a:gd name="T34" fmla="*/ 232 w 270"/>
                <a:gd name="T35" fmla="*/ 10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0" h="255">
                  <a:moveTo>
                    <a:pt x="232" y="104"/>
                  </a:moveTo>
                  <a:cubicBezTo>
                    <a:pt x="230" y="103"/>
                    <a:pt x="229" y="102"/>
                    <a:pt x="228" y="10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8" y="51"/>
                    <a:pt x="70" y="51"/>
                    <a:pt x="77" y="51"/>
                  </a:cubicBezTo>
                  <a:cubicBezTo>
                    <a:pt x="84" y="51"/>
                    <a:pt x="94" y="52"/>
                    <a:pt x="102" y="58"/>
                  </a:cubicBezTo>
                  <a:cubicBezTo>
                    <a:pt x="108" y="63"/>
                    <a:pt x="115" y="71"/>
                    <a:pt x="117" y="80"/>
                  </a:cubicBezTo>
                  <a:cubicBezTo>
                    <a:pt x="119" y="90"/>
                    <a:pt x="117" y="101"/>
                    <a:pt x="109" y="112"/>
                  </a:cubicBezTo>
                  <a:cubicBezTo>
                    <a:pt x="101" y="122"/>
                    <a:pt x="90" y="128"/>
                    <a:pt x="80" y="128"/>
                  </a:cubicBezTo>
                  <a:cubicBezTo>
                    <a:pt x="70" y="128"/>
                    <a:pt x="62" y="124"/>
                    <a:pt x="55" y="118"/>
                  </a:cubicBezTo>
                  <a:cubicBezTo>
                    <a:pt x="47" y="112"/>
                    <a:pt x="44" y="104"/>
                    <a:pt x="42" y="98"/>
                  </a:cubicBezTo>
                  <a:cubicBezTo>
                    <a:pt x="40" y="91"/>
                    <a:pt x="40" y="90"/>
                    <a:pt x="39" y="8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29" y="227"/>
                    <a:pt x="129" y="227"/>
                    <a:pt x="129" y="227"/>
                  </a:cubicBezTo>
                  <a:cubicBezTo>
                    <a:pt x="163" y="255"/>
                    <a:pt x="213" y="250"/>
                    <a:pt x="242" y="216"/>
                  </a:cubicBezTo>
                  <a:cubicBezTo>
                    <a:pt x="270" y="183"/>
                    <a:pt x="265" y="132"/>
                    <a:pt x="232" y="1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86157" y="3563696"/>
            <a:ext cx="3757768" cy="636678"/>
            <a:chOff x="6381544" y="3608594"/>
            <a:chExt cx="5010358" cy="848904"/>
          </a:xfrm>
        </p:grpSpPr>
        <p:sp>
          <p:nvSpPr>
            <p:cNvPr id="35" name="Rounded Rectangle 34"/>
            <p:cNvSpPr/>
            <p:nvPr/>
          </p:nvSpPr>
          <p:spPr>
            <a:xfrm>
              <a:off x="6381544" y="3608594"/>
              <a:ext cx="5010358" cy="848904"/>
            </a:xfrm>
            <a:prstGeom prst="roundRect">
              <a:avLst>
                <a:gd name="adj" fmla="val 6945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447002" y="3665716"/>
              <a:ext cx="734661" cy="734661"/>
            </a:xfrm>
            <a:prstGeom prst="roundRect">
              <a:avLst>
                <a:gd name="adj" fmla="val 10829"/>
              </a:avLst>
            </a:prstGeom>
            <a:solidFill>
              <a:schemeClr val="accent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81663" y="3702462"/>
              <a:ext cx="409342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Soon after starting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59"/>
            <p:cNvSpPr>
              <a:spLocks noEditPoints="1"/>
            </p:cNvSpPr>
            <p:nvPr/>
          </p:nvSpPr>
          <p:spPr bwMode="auto">
            <a:xfrm>
              <a:off x="6576039" y="3794753"/>
              <a:ext cx="476587" cy="476587"/>
            </a:xfrm>
            <a:custGeom>
              <a:avLst/>
              <a:gdLst/>
              <a:ahLst/>
              <a:cxnLst>
                <a:cxn ang="0">
                  <a:pos x="129" y="1"/>
                </a:cxn>
                <a:cxn ang="0">
                  <a:pos x="87" y="12"/>
                </a:cxn>
                <a:cxn ang="0">
                  <a:pos x="53" y="32"/>
                </a:cxn>
                <a:cxn ang="0">
                  <a:pos x="26" y="63"/>
                </a:cxn>
                <a:cxn ang="0">
                  <a:pos x="8" y="101"/>
                </a:cxn>
                <a:cxn ang="0">
                  <a:pos x="0" y="143"/>
                </a:cxn>
                <a:cxn ang="0">
                  <a:pos x="4" y="172"/>
                </a:cxn>
                <a:cxn ang="0">
                  <a:pos x="19" y="212"/>
                </a:cxn>
                <a:cxn ang="0">
                  <a:pos x="42" y="244"/>
                </a:cxn>
                <a:cxn ang="0">
                  <a:pos x="75" y="270"/>
                </a:cxn>
                <a:cxn ang="0">
                  <a:pos x="115" y="284"/>
                </a:cxn>
                <a:cxn ang="0">
                  <a:pos x="144" y="286"/>
                </a:cxn>
                <a:cxn ang="0">
                  <a:pos x="185" y="281"/>
                </a:cxn>
                <a:cxn ang="0">
                  <a:pos x="223" y="263"/>
                </a:cxn>
                <a:cxn ang="0">
                  <a:pos x="254" y="235"/>
                </a:cxn>
                <a:cxn ang="0">
                  <a:pos x="276" y="199"/>
                </a:cxn>
                <a:cxn ang="0">
                  <a:pos x="285" y="157"/>
                </a:cxn>
                <a:cxn ang="0">
                  <a:pos x="285" y="128"/>
                </a:cxn>
                <a:cxn ang="0">
                  <a:pos x="276" y="89"/>
                </a:cxn>
                <a:cxn ang="0">
                  <a:pos x="254" y="52"/>
                </a:cxn>
                <a:cxn ang="0">
                  <a:pos x="223" y="25"/>
                </a:cxn>
                <a:cxn ang="0">
                  <a:pos x="185" y="7"/>
                </a:cxn>
                <a:cxn ang="0">
                  <a:pos x="144" y="0"/>
                </a:cxn>
                <a:cxn ang="0">
                  <a:pos x="144" y="252"/>
                </a:cxn>
                <a:cxn ang="0">
                  <a:pos x="102" y="243"/>
                </a:cxn>
                <a:cxn ang="0">
                  <a:pos x="55" y="203"/>
                </a:cxn>
                <a:cxn ang="0">
                  <a:pos x="37" y="154"/>
                </a:cxn>
                <a:cxn ang="0">
                  <a:pos x="37" y="132"/>
                </a:cxn>
                <a:cxn ang="0">
                  <a:pos x="55" y="83"/>
                </a:cxn>
                <a:cxn ang="0">
                  <a:pos x="102" y="45"/>
                </a:cxn>
                <a:cxn ang="0">
                  <a:pos x="144" y="36"/>
                </a:cxn>
                <a:cxn ang="0">
                  <a:pos x="165" y="38"/>
                </a:cxn>
                <a:cxn ang="0">
                  <a:pos x="220" y="67"/>
                </a:cxn>
                <a:cxn ang="0">
                  <a:pos x="249" y="121"/>
                </a:cxn>
                <a:cxn ang="0">
                  <a:pos x="251" y="143"/>
                </a:cxn>
                <a:cxn ang="0">
                  <a:pos x="241" y="185"/>
                </a:cxn>
                <a:cxn ang="0">
                  <a:pos x="203" y="232"/>
                </a:cxn>
                <a:cxn ang="0">
                  <a:pos x="154" y="250"/>
                </a:cxn>
                <a:cxn ang="0">
                  <a:pos x="232" y="143"/>
                </a:cxn>
                <a:cxn ang="0">
                  <a:pos x="227" y="156"/>
                </a:cxn>
                <a:cxn ang="0">
                  <a:pos x="144" y="161"/>
                </a:cxn>
                <a:cxn ang="0">
                  <a:pos x="131" y="156"/>
                </a:cxn>
                <a:cxn ang="0">
                  <a:pos x="125" y="72"/>
                </a:cxn>
                <a:cxn ang="0">
                  <a:pos x="131" y="60"/>
                </a:cxn>
                <a:cxn ang="0">
                  <a:pos x="144" y="54"/>
                </a:cxn>
                <a:cxn ang="0">
                  <a:pos x="160" y="65"/>
                </a:cxn>
                <a:cxn ang="0">
                  <a:pos x="214" y="125"/>
                </a:cxn>
                <a:cxn ang="0">
                  <a:pos x="227" y="130"/>
                </a:cxn>
                <a:cxn ang="0">
                  <a:pos x="232" y="143"/>
                </a:cxn>
              </a:cxnLst>
              <a:rect l="0" t="0" r="r" b="b"/>
              <a:pathLst>
                <a:path w="287" h="286">
                  <a:moveTo>
                    <a:pt x="144" y="0"/>
                  </a:moveTo>
                  <a:lnTo>
                    <a:pt x="144" y="0"/>
                  </a:lnTo>
                  <a:lnTo>
                    <a:pt x="129" y="1"/>
                  </a:lnTo>
                  <a:lnTo>
                    <a:pt x="115" y="3"/>
                  </a:lnTo>
                  <a:lnTo>
                    <a:pt x="100" y="7"/>
                  </a:lnTo>
                  <a:lnTo>
                    <a:pt x="87" y="12"/>
                  </a:lnTo>
                  <a:lnTo>
                    <a:pt x="75" y="18"/>
                  </a:lnTo>
                  <a:lnTo>
                    <a:pt x="64" y="25"/>
                  </a:lnTo>
                  <a:lnTo>
                    <a:pt x="53" y="32"/>
                  </a:lnTo>
                  <a:lnTo>
                    <a:pt x="42" y="43"/>
                  </a:lnTo>
                  <a:lnTo>
                    <a:pt x="33" y="52"/>
                  </a:lnTo>
                  <a:lnTo>
                    <a:pt x="26" y="63"/>
                  </a:lnTo>
                  <a:lnTo>
                    <a:pt x="19" y="76"/>
                  </a:lnTo>
                  <a:lnTo>
                    <a:pt x="11" y="89"/>
                  </a:lnTo>
                  <a:lnTo>
                    <a:pt x="8" y="101"/>
                  </a:lnTo>
                  <a:lnTo>
                    <a:pt x="4" y="114"/>
                  </a:lnTo>
                  <a:lnTo>
                    <a:pt x="0" y="128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57"/>
                  </a:lnTo>
                  <a:lnTo>
                    <a:pt x="4" y="172"/>
                  </a:lnTo>
                  <a:lnTo>
                    <a:pt x="8" y="186"/>
                  </a:lnTo>
                  <a:lnTo>
                    <a:pt x="11" y="199"/>
                  </a:lnTo>
                  <a:lnTo>
                    <a:pt x="19" y="212"/>
                  </a:lnTo>
                  <a:lnTo>
                    <a:pt x="26" y="223"/>
                  </a:lnTo>
                  <a:lnTo>
                    <a:pt x="33" y="235"/>
                  </a:lnTo>
                  <a:lnTo>
                    <a:pt x="42" y="244"/>
                  </a:lnTo>
                  <a:lnTo>
                    <a:pt x="53" y="253"/>
                  </a:lnTo>
                  <a:lnTo>
                    <a:pt x="64" y="263"/>
                  </a:lnTo>
                  <a:lnTo>
                    <a:pt x="75" y="270"/>
                  </a:lnTo>
                  <a:lnTo>
                    <a:pt x="87" y="275"/>
                  </a:lnTo>
                  <a:lnTo>
                    <a:pt x="100" y="281"/>
                  </a:lnTo>
                  <a:lnTo>
                    <a:pt x="115" y="284"/>
                  </a:lnTo>
                  <a:lnTo>
                    <a:pt x="129" y="286"/>
                  </a:lnTo>
                  <a:lnTo>
                    <a:pt x="144" y="286"/>
                  </a:lnTo>
                  <a:lnTo>
                    <a:pt x="144" y="286"/>
                  </a:lnTo>
                  <a:lnTo>
                    <a:pt x="158" y="286"/>
                  </a:lnTo>
                  <a:lnTo>
                    <a:pt x="173" y="284"/>
                  </a:lnTo>
                  <a:lnTo>
                    <a:pt x="185" y="281"/>
                  </a:lnTo>
                  <a:lnTo>
                    <a:pt x="200" y="275"/>
                  </a:lnTo>
                  <a:lnTo>
                    <a:pt x="212" y="270"/>
                  </a:lnTo>
                  <a:lnTo>
                    <a:pt x="223" y="263"/>
                  </a:lnTo>
                  <a:lnTo>
                    <a:pt x="234" y="253"/>
                  </a:lnTo>
                  <a:lnTo>
                    <a:pt x="245" y="244"/>
                  </a:lnTo>
                  <a:lnTo>
                    <a:pt x="254" y="235"/>
                  </a:lnTo>
                  <a:lnTo>
                    <a:pt x="261" y="223"/>
                  </a:lnTo>
                  <a:lnTo>
                    <a:pt x="269" y="212"/>
                  </a:lnTo>
                  <a:lnTo>
                    <a:pt x="276" y="199"/>
                  </a:lnTo>
                  <a:lnTo>
                    <a:pt x="280" y="186"/>
                  </a:lnTo>
                  <a:lnTo>
                    <a:pt x="283" y="172"/>
                  </a:lnTo>
                  <a:lnTo>
                    <a:pt x="285" y="157"/>
                  </a:lnTo>
                  <a:lnTo>
                    <a:pt x="287" y="143"/>
                  </a:lnTo>
                  <a:lnTo>
                    <a:pt x="287" y="143"/>
                  </a:lnTo>
                  <a:lnTo>
                    <a:pt x="285" y="128"/>
                  </a:lnTo>
                  <a:lnTo>
                    <a:pt x="283" y="114"/>
                  </a:lnTo>
                  <a:lnTo>
                    <a:pt x="280" y="101"/>
                  </a:lnTo>
                  <a:lnTo>
                    <a:pt x="276" y="89"/>
                  </a:lnTo>
                  <a:lnTo>
                    <a:pt x="269" y="76"/>
                  </a:lnTo>
                  <a:lnTo>
                    <a:pt x="261" y="63"/>
                  </a:lnTo>
                  <a:lnTo>
                    <a:pt x="254" y="52"/>
                  </a:lnTo>
                  <a:lnTo>
                    <a:pt x="245" y="43"/>
                  </a:lnTo>
                  <a:lnTo>
                    <a:pt x="234" y="32"/>
                  </a:lnTo>
                  <a:lnTo>
                    <a:pt x="223" y="25"/>
                  </a:lnTo>
                  <a:lnTo>
                    <a:pt x="212" y="18"/>
                  </a:lnTo>
                  <a:lnTo>
                    <a:pt x="200" y="12"/>
                  </a:lnTo>
                  <a:lnTo>
                    <a:pt x="185" y="7"/>
                  </a:lnTo>
                  <a:lnTo>
                    <a:pt x="173" y="3"/>
                  </a:lnTo>
                  <a:lnTo>
                    <a:pt x="158" y="1"/>
                  </a:lnTo>
                  <a:lnTo>
                    <a:pt x="144" y="0"/>
                  </a:lnTo>
                  <a:lnTo>
                    <a:pt x="144" y="0"/>
                  </a:lnTo>
                  <a:close/>
                  <a:moveTo>
                    <a:pt x="144" y="252"/>
                  </a:moveTo>
                  <a:lnTo>
                    <a:pt x="144" y="252"/>
                  </a:lnTo>
                  <a:lnTo>
                    <a:pt x="133" y="250"/>
                  </a:lnTo>
                  <a:lnTo>
                    <a:pt x="122" y="248"/>
                  </a:lnTo>
                  <a:lnTo>
                    <a:pt x="102" y="243"/>
                  </a:lnTo>
                  <a:lnTo>
                    <a:pt x="84" y="232"/>
                  </a:lnTo>
                  <a:lnTo>
                    <a:pt x="67" y="219"/>
                  </a:lnTo>
                  <a:lnTo>
                    <a:pt x="55" y="203"/>
                  </a:lnTo>
                  <a:lnTo>
                    <a:pt x="44" y="185"/>
                  </a:lnTo>
                  <a:lnTo>
                    <a:pt x="38" y="165"/>
                  </a:lnTo>
                  <a:lnTo>
                    <a:pt x="37" y="154"/>
                  </a:lnTo>
                  <a:lnTo>
                    <a:pt x="37" y="143"/>
                  </a:lnTo>
                  <a:lnTo>
                    <a:pt x="37" y="143"/>
                  </a:lnTo>
                  <a:lnTo>
                    <a:pt x="37" y="132"/>
                  </a:lnTo>
                  <a:lnTo>
                    <a:pt x="38" y="121"/>
                  </a:lnTo>
                  <a:lnTo>
                    <a:pt x="44" y="101"/>
                  </a:lnTo>
                  <a:lnTo>
                    <a:pt x="55" y="83"/>
                  </a:lnTo>
                  <a:lnTo>
                    <a:pt x="67" y="67"/>
                  </a:lnTo>
                  <a:lnTo>
                    <a:pt x="84" y="54"/>
                  </a:lnTo>
                  <a:lnTo>
                    <a:pt x="102" y="45"/>
                  </a:lnTo>
                  <a:lnTo>
                    <a:pt x="122" y="38"/>
                  </a:lnTo>
                  <a:lnTo>
                    <a:pt x="133" y="36"/>
                  </a:lnTo>
                  <a:lnTo>
                    <a:pt x="144" y="36"/>
                  </a:lnTo>
                  <a:lnTo>
                    <a:pt x="144" y="36"/>
                  </a:lnTo>
                  <a:lnTo>
                    <a:pt x="154" y="36"/>
                  </a:lnTo>
                  <a:lnTo>
                    <a:pt x="165" y="38"/>
                  </a:lnTo>
                  <a:lnTo>
                    <a:pt x="185" y="45"/>
                  </a:lnTo>
                  <a:lnTo>
                    <a:pt x="203" y="54"/>
                  </a:lnTo>
                  <a:lnTo>
                    <a:pt x="220" y="67"/>
                  </a:lnTo>
                  <a:lnTo>
                    <a:pt x="232" y="83"/>
                  </a:lnTo>
                  <a:lnTo>
                    <a:pt x="241" y="101"/>
                  </a:lnTo>
                  <a:lnTo>
                    <a:pt x="249" y="121"/>
                  </a:lnTo>
                  <a:lnTo>
                    <a:pt x="251" y="132"/>
                  </a:lnTo>
                  <a:lnTo>
                    <a:pt x="251" y="143"/>
                  </a:lnTo>
                  <a:lnTo>
                    <a:pt x="251" y="143"/>
                  </a:lnTo>
                  <a:lnTo>
                    <a:pt x="251" y="154"/>
                  </a:lnTo>
                  <a:lnTo>
                    <a:pt x="249" y="165"/>
                  </a:lnTo>
                  <a:lnTo>
                    <a:pt x="241" y="185"/>
                  </a:lnTo>
                  <a:lnTo>
                    <a:pt x="232" y="203"/>
                  </a:lnTo>
                  <a:lnTo>
                    <a:pt x="220" y="219"/>
                  </a:lnTo>
                  <a:lnTo>
                    <a:pt x="203" y="232"/>
                  </a:lnTo>
                  <a:lnTo>
                    <a:pt x="185" y="243"/>
                  </a:lnTo>
                  <a:lnTo>
                    <a:pt x="165" y="248"/>
                  </a:lnTo>
                  <a:lnTo>
                    <a:pt x="154" y="250"/>
                  </a:lnTo>
                  <a:lnTo>
                    <a:pt x="144" y="252"/>
                  </a:lnTo>
                  <a:lnTo>
                    <a:pt x="144" y="252"/>
                  </a:lnTo>
                  <a:close/>
                  <a:moveTo>
                    <a:pt x="232" y="143"/>
                  </a:moveTo>
                  <a:lnTo>
                    <a:pt x="232" y="143"/>
                  </a:lnTo>
                  <a:lnTo>
                    <a:pt x="231" y="150"/>
                  </a:lnTo>
                  <a:lnTo>
                    <a:pt x="227" y="156"/>
                  </a:lnTo>
                  <a:lnTo>
                    <a:pt x="222" y="159"/>
                  </a:lnTo>
                  <a:lnTo>
                    <a:pt x="214" y="161"/>
                  </a:lnTo>
                  <a:lnTo>
                    <a:pt x="144" y="161"/>
                  </a:lnTo>
                  <a:lnTo>
                    <a:pt x="144" y="161"/>
                  </a:lnTo>
                  <a:lnTo>
                    <a:pt x="136" y="159"/>
                  </a:lnTo>
                  <a:lnTo>
                    <a:pt x="131" y="156"/>
                  </a:lnTo>
                  <a:lnTo>
                    <a:pt x="127" y="150"/>
                  </a:lnTo>
                  <a:lnTo>
                    <a:pt x="125" y="143"/>
                  </a:lnTo>
                  <a:lnTo>
                    <a:pt x="125" y="72"/>
                  </a:lnTo>
                  <a:lnTo>
                    <a:pt x="125" y="72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6" y="56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51" y="56"/>
                  </a:lnTo>
                  <a:lnTo>
                    <a:pt x="156" y="60"/>
                  </a:lnTo>
                  <a:lnTo>
                    <a:pt x="160" y="65"/>
                  </a:lnTo>
                  <a:lnTo>
                    <a:pt x="162" y="72"/>
                  </a:lnTo>
                  <a:lnTo>
                    <a:pt x="162" y="125"/>
                  </a:lnTo>
                  <a:lnTo>
                    <a:pt x="214" y="125"/>
                  </a:lnTo>
                  <a:lnTo>
                    <a:pt x="214" y="125"/>
                  </a:lnTo>
                  <a:lnTo>
                    <a:pt x="222" y="127"/>
                  </a:lnTo>
                  <a:lnTo>
                    <a:pt x="227" y="130"/>
                  </a:lnTo>
                  <a:lnTo>
                    <a:pt x="231" y="136"/>
                  </a:lnTo>
                  <a:lnTo>
                    <a:pt x="232" y="143"/>
                  </a:lnTo>
                  <a:lnTo>
                    <a:pt x="232" y="14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753930" y="4488392"/>
            <a:ext cx="3561270" cy="636678"/>
            <a:chOff x="5005239" y="4841522"/>
            <a:chExt cx="4748360" cy="848904"/>
          </a:xfrm>
        </p:grpSpPr>
        <p:sp>
          <p:nvSpPr>
            <p:cNvPr id="49" name="Rounded Rectangle 48"/>
            <p:cNvSpPr/>
            <p:nvPr/>
          </p:nvSpPr>
          <p:spPr>
            <a:xfrm>
              <a:off x="5005239" y="4841522"/>
              <a:ext cx="4748360" cy="848904"/>
            </a:xfrm>
            <a:prstGeom prst="roundRect">
              <a:avLst>
                <a:gd name="adj" fmla="val 6945"/>
              </a:avLst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070697" y="4898644"/>
              <a:ext cx="734661" cy="734661"/>
            </a:xfrm>
            <a:prstGeom prst="roundRect">
              <a:avLst>
                <a:gd name="adj" fmla="val 10829"/>
              </a:avLst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11879" y="4931914"/>
              <a:ext cx="388824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When issues arise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760637" y="2639000"/>
            <a:ext cx="3554563" cy="636678"/>
            <a:chOff x="3760637" y="2639000"/>
            <a:chExt cx="3554563" cy="636678"/>
          </a:xfrm>
        </p:grpSpPr>
        <p:grpSp>
          <p:nvGrpSpPr>
            <p:cNvPr id="41" name="Group 40"/>
            <p:cNvGrpSpPr/>
            <p:nvPr/>
          </p:nvGrpSpPr>
          <p:grpSpPr>
            <a:xfrm>
              <a:off x="3760637" y="2639000"/>
              <a:ext cx="3554563" cy="636678"/>
              <a:chOff x="5014181" y="2375666"/>
              <a:chExt cx="4739416" cy="848904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5014181" y="2375666"/>
                <a:ext cx="4739416" cy="848904"/>
              </a:xfrm>
              <a:prstGeom prst="roundRect">
                <a:avLst>
                  <a:gd name="adj" fmla="val 6945"/>
                </a:avLst>
              </a:pr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5079639" y="2432788"/>
                <a:ext cx="734661" cy="734661"/>
              </a:xfrm>
              <a:prstGeom prst="roundRect">
                <a:avLst>
                  <a:gd name="adj" fmla="val 10829"/>
                </a:avLst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11879" y="2471762"/>
                <a:ext cx="3884311" cy="61555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</a:rPr>
                  <a:t>During interviews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Freeform 142"/>
            <p:cNvSpPr>
              <a:spLocks noChangeArrowheads="1"/>
            </p:cNvSpPr>
            <p:nvPr/>
          </p:nvSpPr>
          <p:spPr bwMode="auto">
            <a:xfrm>
              <a:off x="3907722" y="2769942"/>
              <a:ext cx="337998" cy="333062"/>
            </a:xfrm>
            <a:custGeom>
              <a:avLst/>
              <a:gdLst>
                <a:gd name="T0" fmla="*/ 191469 w 602"/>
                <a:gd name="T1" fmla="*/ 86805 h 595"/>
                <a:gd name="T2" fmla="*/ 191469 w 602"/>
                <a:gd name="T3" fmla="*/ 86805 h 595"/>
                <a:gd name="T4" fmla="*/ 207003 w 602"/>
                <a:gd name="T5" fmla="*/ 114540 h 595"/>
                <a:gd name="T6" fmla="*/ 163652 w 602"/>
                <a:gd name="T7" fmla="*/ 96891 h 595"/>
                <a:gd name="T8" fmla="*/ 148118 w 602"/>
                <a:gd name="T9" fmla="*/ 99412 h 595"/>
                <a:gd name="T10" fmla="*/ 86703 w 602"/>
                <a:gd name="T11" fmla="*/ 48625 h 595"/>
                <a:gd name="T12" fmla="*/ 148118 w 602"/>
                <a:gd name="T13" fmla="*/ 0 h 595"/>
                <a:gd name="T14" fmla="*/ 217119 w 602"/>
                <a:gd name="T15" fmla="*/ 48625 h 595"/>
                <a:gd name="T16" fmla="*/ 191469 w 602"/>
                <a:gd name="T17" fmla="*/ 86805 h 595"/>
                <a:gd name="T18" fmla="*/ 74059 w 602"/>
                <a:gd name="T19" fmla="*/ 53668 h 595"/>
                <a:gd name="T20" fmla="*/ 74059 w 602"/>
                <a:gd name="T21" fmla="*/ 53668 h 595"/>
                <a:gd name="T22" fmla="*/ 143060 w 602"/>
                <a:gd name="T23" fmla="*/ 112019 h 595"/>
                <a:gd name="T24" fmla="*/ 158233 w 602"/>
                <a:gd name="T25" fmla="*/ 109497 h 595"/>
                <a:gd name="T26" fmla="*/ 158233 w 602"/>
                <a:gd name="T27" fmla="*/ 109497 h 595"/>
                <a:gd name="T28" fmla="*/ 158233 w 602"/>
                <a:gd name="T29" fmla="*/ 109497 h 595"/>
                <a:gd name="T30" fmla="*/ 193998 w 602"/>
                <a:gd name="T31" fmla="*/ 124985 h 595"/>
                <a:gd name="T32" fmla="*/ 102237 w 602"/>
                <a:gd name="T33" fmla="*/ 183336 h 595"/>
                <a:gd name="T34" fmla="*/ 81645 w 602"/>
                <a:gd name="T35" fmla="*/ 178293 h 595"/>
                <a:gd name="T36" fmla="*/ 13005 w 602"/>
                <a:gd name="T37" fmla="*/ 206388 h 595"/>
                <a:gd name="T38" fmla="*/ 35765 w 602"/>
                <a:gd name="T39" fmla="*/ 165687 h 595"/>
                <a:gd name="T40" fmla="*/ 0 w 602"/>
                <a:gd name="T41" fmla="*/ 106976 h 595"/>
                <a:gd name="T42" fmla="*/ 79116 w 602"/>
                <a:gd name="T43" fmla="*/ 33137 h 595"/>
                <a:gd name="T44" fmla="*/ 74059 w 602"/>
                <a:gd name="T45" fmla="*/ 53668 h 59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2" h="595">
                  <a:moveTo>
                    <a:pt x="530" y="241"/>
                  </a:moveTo>
                  <a:lnTo>
                    <a:pt x="530" y="241"/>
                  </a:lnTo>
                  <a:cubicBezTo>
                    <a:pt x="523" y="248"/>
                    <a:pt x="523" y="290"/>
                    <a:pt x="573" y="318"/>
                  </a:cubicBezTo>
                  <a:cubicBezTo>
                    <a:pt x="573" y="318"/>
                    <a:pt x="502" y="332"/>
                    <a:pt x="453" y="269"/>
                  </a:cubicBezTo>
                  <a:cubicBezTo>
                    <a:pt x="438" y="269"/>
                    <a:pt x="424" y="276"/>
                    <a:pt x="410" y="276"/>
                  </a:cubicBezTo>
                  <a:cubicBezTo>
                    <a:pt x="304" y="276"/>
                    <a:pt x="240" y="212"/>
                    <a:pt x="240" y="135"/>
                  </a:cubicBezTo>
                  <a:cubicBezTo>
                    <a:pt x="240" y="64"/>
                    <a:pt x="304" y="0"/>
                    <a:pt x="410" y="0"/>
                  </a:cubicBezTo>
                  <a:cubicBezTo>
                    <a:pt x="516" y="0"/>
                    <a:pt x="601" y="64"/>
                    <a:pt x="601" y="135"/>
                  </a:cubicBezTo>
                  <a:cubicBezTo>
                    <a:pt x="601" y="177"/>
                    <a:pt x="573" y="219"/>
                    <a:pt x="530" y="241"/>
                  </a:cubicBezTo>
                  <a:close/>
                  <a:moveTo>
                    <a:pt x="205" y="149"/>
                  </a:moveTo>
                  <a:lnTo>
                    <a:pt x="205" y="149"/>
                  </a:lnTo>
                  <a:cubicBezTo>
                    <a:pt x="212" y="233"/>
                    <a:pt x="283" y="304"/>
                    <a:pt x="396" y="311"/>
                  </a:cubicBezTo>
                  <a:cubicBezTo>
                    <a:pt x="410" y="311"/>
                    <a:pt x="424" y="311"/>
                    <a:pt x="438" y="304"/>
                  </a:cubicBezTo>
                  <a:cubicBezTo>
                    <a:pt x="474" y="339"/>
                    <a:pt x="516" y="347"/>
                    <a:pt x="537" y="347"/>
                  </a:cubicBezTo>
                  <a:cubicBezTo>
                    <a:pt x="516" y="439"/>
                    <a:pt x="424" y="509"/>
                    <a:pt x="283" y="509"/>
                  </a:cubicBezTo>
                  <a:cubicBezTo>
                    <a:pt x="269" y="509"/>
                    <a:pt x="248" y="502"/>
                    <a:pt x="226" y="495"/>
                  </a:cubicBezTo>
                  <a:cubicBezTo>
                    <a:pt x="156" y="594"/>
                    <a:pt x="36" y="573"/>
                    <a:pt x="36" y="573"/>
                  </a:cubicBezTo>
                  <a:cubicBezTo>
                    <a:pt x="120" y="537"/>
                    <a:pt x="120" y="467"/>
                    <a:pt x="99" y="460"/>
                  </a:cubicBezTo>
                  <a:cubicBezTo>
                    <a:pt x="36" y="424"/>
                    <a:pt x="0" y="361"/>
                    <a:pt x="0" y="297"/>
                  </a:cubicBezTo>
                  <a:cubicBezTo>
                    <a:pt x="0" y="198"/>
                    <a:pt x="92" y="113"/>
                    <a:pt x="219" y="92"/>
                  </a:cubicBezTo>
                  <a:cubicBezTo>
                    <a:pt x="212" y="113"/>
                    <a:pt x="205" y="128"/>
                    <a:pt x="205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" name="Freeform 15"/>
          <p:cNvSpPr>
            <a:spLocks noEditPoints="1"/>
          </p:cNvSpPr>
          <p:nvPr/>
        </p:nvSpPr>
        <p:spPr bwMode="auto">
          <a:xfrm>
            <a:off x="3862471" y="4592285"/>
            <a:ext cx="426927" cy="426436"/>
          </a:xfrm>
          <a:custGeom>
            <a:avLst/>
            <a:gdLst>
              <a:gd name="T0" fmla="*/ 183 w 371"/>
              <a:gd name="T1" fmla="*/ 1 h 370"/>
              <a:gd name="T2" fmla="*/ 2 w 371"/>
              <a:gd name="T3" fmla="*/ 187 h 370"/>
              <a:gd name="T4" fmla="*/ 188 w 371"/>
              <a:gd name="T5" fmla="*/ 369 h 370"/>
              <a:gd name="T6" fmla="*/ 370 w 371"/>
              <a:gd name="T7" fmla="*/ 182 h 370"/>
              <a:gd name="T8" fmla="*/ 183 w 371"/>
              <a:gd name="T9" fmla="*/ 1 h 370"/>
              <a:gd name="T10" fmla="*/ 184 w 371"/>
              <a:gd name="T11" fmla="*/ 25 h 370"/>
              <a:gd name="T12" fmla="*/ 260 w 371"/>
              <a:gd name="T13" fmla="*/ 43 h 370"/>
              <a:gd name="T14" fmla="*/ 235 w 371"/>
              <a:gd name="T15" fmla="*/ 84 h 370"/>
              <a:gd name="T16" fmla="*/ 186 w 371"/>
              <a:gd name="T17" fmla="*/ 73 h 370"/>
              <a:gd name="T18" fmla="*/ 137 w 371"/>
              <a:gd name="T19" fmla="*/ 84 h 370"/>
              <a:gd name="T20" fmla="*/ 112 w 371"/>
              <a:gd name="T21" fmla="*/ 43 h 370"/>
              <a:gd name="T22" fmla="*/ 184 w 371"/>
              <a:gd name="T23" fmla="*/ 25 h 370"/>
              <a:gd name="T24" fmla="*/ 85 w 371"/>
              <a:gd name="T25" fmla="*/ 234 h 370"/>
              <a:gd name="T26" fmla="*/ 44 w 371"/>
              <a:gd name="T27" fmla="*/ 259 h 370"/>
              <a:gd name="T28" fmla="*/ 26 w 371"/>
              <a:gd name="T29" fmla="*/ 187 h 370"/>
              <a:gd name="T30" fmla="*/ 44 w 371"/>
              <a:gd name="T31" fmla="*/ 111 h 370"/>
              <a:gd name="T32" fmla="*/ 85 w 371"/>
              <a:gd name="T33" fmla="*/ 136 h 370"/>
              <a:gd name="T34" fmla="*/ 74 w 371"/>
              <a:gd name="T35" fmla="*/ 185 h 370"/>
              <a:gd name="T36" fmla="*/ 85 w 371"/>
              <a:gd name="T37" fmla="*/ 234 h 370"/>
              <a:gd name="T38" fmla="*/ 188 w 371"/>
              <a:gd name="T39" fmla="*/ 345 h 370"/>
              <a:gd name="T40" fmla="*/ 112 w 371"/>
              <a:gd name="T41" fmla="*/ 327 h 370"/>
              <a:gd name="T42" fmla="*/ 137 w 371"/>
              <a:gd name="T43" fmla="*/ 286 h 370"/>
              <a:gd name="T44" fmla="*/ 186 w 371"/>
              <a:gd name="T45" fmla="*/ 297 h 370"/>
              <a:gd name="T46" fmla="*/ 235 w 371"/>
              <a:gd name="T47" fmla="*/ 286 h 370"/>
              <a:gd name="T48" fmla="*/ 260 w 371"/>
              <a:gd name="T49" fmla="*/ 327 h 370"/>
              <a:gd name="T50" fmla="*/ 188 w 371"/>
              <a:gd name="T51" fmla="*/ 345 h 370"/>
              <a:gd name="T52" fmla="*/ 186 w 371"/>
              <a:gd name="T53" fmla="*/ 273 h 370"/>
              <a:gd name="T54" fmla="*/ 98 w 371"/>
              <a:gd name="T55" fmla="*/ 185 h 370"/>
              <a:gd name="T56" fmla="*/ 186 w 371"/>
              <a:gd name="T57" fmla="*/ 97 h 370"/>
              <a:gd name="T58" fmla="*/ 274 w 371"/>
              <a:gd name="T59" fmla="*/ 185 h 370"/>
              <a:gd name="T60" fmla="*/ 186 w 371"/>
              <a:gd name="T61" fmla="*/ 273 h 370"/>
              <a:gd name="T62" fmla="*/ 286 w 371"/>
              <a:gd name="T63" fmla="*/ 234 h 370"/>
              <a:gd name="T64" fmla="*/ 298 w 371"/>
              <a:gd name="T65" fmla="*/ 185 h 370"/>
              <a:gd name="T66" fmla="*/ 286 w 371"/>
              <a:gd name="T67" fmla="*/ 136 h 370"/>
              <a:gd name="T68" fmla="*/ 328 w 371"/>
              <a:gd name="T69" fmla="*/ 111 h 370"/>
              <a:gd name="T70" fmla="*/ 346 w 371"/>
              <a:gd name="T71" fmla="*/ 183 h 370"/>
              <a:gd name="T72" fmla="*/ 328 w 371"/>
              <a:gd name="T73" fmla="*/ 259 h 370"/>
              <a:gd name="T74" fmla="*/ 286 w 371"/>
              <a:gd name="T75" fmla="*/ 23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1" h="370">
                <a:moveTo>
                  <a:pt x="183" y="1"/>
                </a:moveTo>
                <a:cubicBezTo>
                  <a:pt x="82" y="2"/>
                  <a:pt x="0" y="86"/>
                  <a:pt x="2" y="187"/>
                </a:cubicBezTo>
                <a:cubicBezTo>
                  <a:pt x="3" y="289"/>
                  <a:pt x="87" y="370"/>
                  <a:pt x="188" y="369"/>
                </a:cubicBezTo>
                <a:cubicBezTo>
                  <a:pt x="290" y="368"/>
                  <a:pt x="371" y="284"/>
                  <a:pt x="370" y="182"/>
                </a:cubicBezTo>
                <a:cubicBezTo>
                  <a:pt x="368" y="81"/>
                  <a:pt x="285" y="0"/>
                  <a:pt x="183" y="1"/>
                </a:cubicBezTo>
                <a:close/>
                <a:moveTo>
                  <a:pt x="184" y="25"/>
                </a:moveTo>
                <a:cubicBezTo>
                  <a:pt x="211" y="25"/>
                  <a:pt x="237" y="31"/>
                  <a:pt x="260" y="43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20" y="77"/>
                  <a:pt x="203" y="73"/>
                  <a:pt x="186" y="73"/>
                </a:cubicBezTo>
                <a:cubicBezTo>
                  <a:pt x="168" y="73"/>
                  <a:pt x="151" y="77"/>
                  <a:pt x="137" y="84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33" y="32"/>
                  <a:pt x="158" y="25"/>
                  <a:pt x="184" y="25"/>
                </a:cubicBezTo>
                <a:close/>
                <a:moveTo>
                  <a:pt x="85" y="234"/>
                </a:moveTo>
                <a:cubicBezTo>
                  <a:pt x="44" y="259"/>
                  <a:pt x="44" y="259"/>
                  <a:pt x="44" y="259"/>
                </a:cubicBezTo>
                <a:cubicBezTo>
                  <a:pt x="33" y="237"/>
                  <a:pt x="26" y="213"/>
                  <a:pt x="26" y="187"/>
                </a:cubicBezTo>
                <a:cubicBezTo>
                  <a:pt x="25" y="160"/>
                  <a:pt x="32" y="134"/>
                  <a:pt x="44" y="111"/>
                </a:cubicBezTo>
                <a:cubicBezTo>
                  <a:pt x="85" y="136"/>
                  <a:pt x="85" y="136"/>
                  <a:pt x="85" y="136"/>
                </a:cubicBezTo>
                <a:cubicBezTo>
                  <a:pt x="78" y="151"/>
                  <a:pt x="74" y="167"/>
                  <a:pt x="74" y="185"/>
                </a:cubicBezTo>
                <a:cubicBezTo>
                  <a:pt x="74" y="203"/>
                  <a:pt x="78" y="219"/>
                  <a:pt x="85" y="234"/>
                </a:cubicBezTo>
                <a:close/>
                <a:moveTo>
                  <a:pt x="188" y="345"/>
                </a:moveTo>
                <a:cubicBezTo>
                  <a:pt x="161" y="345"/>
                  <a:pt x="135" y="339"/>
                  <a:pt x="112" y="327"/>
                </a:cubicBezTo>
                <a:cubicBezTo>
                  <a:pt x="137" y="286"/>
                  <a:pt x="137" y="286"/>
                  <a:pt x="137" y="286"/>
                </a:cubicBezTo>
                <a:cubicBezTo>
                  <a:pt x="151" y="293"/>
                  <a:pt x="168" y="297"/>
                  <a:pt x="186" y="297"/>
                </a:cubicBezTo>
                <a:cubicBezTo>
                  <a:pt x="203" y="297"/>
                  <a:pt x="220" y="293"/>
                  <a:pt x="235" y="286"/>
                </a:cubicBezTo>
                <a:cubicBezTo>
                  <a:pt x="260" y="327"/>
                  <a:pt x="260" y="327"/>
                  <a:pt x="260" y="327"/>
                </a:cubicBezTo>
                <a:cubicBezTo>
                  <a:pt x="238" y="338"/>
                  <a:pt x="214" y="345"/>
                  <a:pt x="188" y="345"/>
                </a:cubicBezTo>
                <a:close/>
                <a:moveTo>
                  <a:pt x="186" y="273"/>
                </a:moveTo>
                <a:cubicBezTo>
                  <a:pt x="137" y="273"/>
                  <a:pt x="98" y="233"/>
                  <a:pt x="98" y="185"/>
                </a:cubicBezTo>
                <a:cubicBezTo>
                  <a:pt x="98" y="136"/>
                  <a:pt x="137" y="97"/>
                  <a:pt x="186" y="97"/>
                </a:cubicBezTo>
                <a:cubicBezTo>
                  <a:pt x="234" y="97"/>
                  <a:pt x="274" y="136"/>
                  <a:pt x="274" y="185"/>
                </a:cubicBezTo>
                <a:cubicBezTo>
                  <a:pt x="274" y="233"/>
                  <a:pt x="234" y="273"/>
                  <a:pt x="186" y="273"/>
                </a:cubicBezTo>
                <a:close/>
                <a:moveTo>
                  <a:pt x="286" y="234"/>
                </a:moveTo>
                <a:cubicBezTo>
                  <a:pt x="294" y="219"/>
                  <a:pt x="298" y="203"/>
                  <a:pt x="298" y="185"/>
                </a:cubicBezTo>
                <a:cubicBezTo>
                  <a:pt x="298" y="167"/>
                  <a:pt x="294" y="151"/>
                  <a:pt x="286" y="136"/>
                </a:cubicBezTo>
                <a:cubicBezTo>
                  <a:pt x="328" y="111"/>
                  <a:pt x="328" y="111"/>
                  <a:pt x="328" y="111"/>
                </a:cubicBezTo>
                <a:cubicBezTo>
                  <a:pt x="339" y="133"/>
                  <a:pt x="345" y="157"/>
                  <a:pt x="346" y="183"/>
                </a:cubicBezTo>
                <a:cubicBezTo>
                  <a:pt x="346" y="210"/>
                  <a:pt x="340" y="236"/>
                  <a:pt x="328" y="259"/>
                </a:cubicBezTo>
                <a:lnTo>
                  <a:pt x="286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73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29841" y="887640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Mental Health Disclosure: How</a:t>
            </a:r>
            <a:endParaRPr lang="en-US" sz="3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716199" y="1467710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/>
          <p:cNvSpPr/>
          <p:nvPr/>
        </p:nvSpPr>
        <p:spPr>
          <a:xfrm flipV="1">
            <a:off x="4629542" y="1434494"/>
            <a:ext cx="66431" cy="66431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Connector 7"/>
          <p:cNvCxnSpPr/>
          <p:nvPr/>
        </p:nvCxnSpPr>
        <p:spPr>
          <a:xfrm>
            <a:off x="4716199" y="1467710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10" name="Rectangle 9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3950989" y="1467710"/>
            <a:ext cx="46536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/>
        </p:nvSpPr>
        <p:spPr>
          <a:xfrm flipV="1">
            <a:off x="4443991" y="1434494"/>
            <a:ext cx="66431" cy="66431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Diamond 5"/>
          <p:cNvSpPr/>
          <p:nvPr/>
        </p:nvSpPr>
        <p:spPr>
          <a:xfrm flipV="1">
            <a:off x="4538786" y="1434494"/>
            <a:ext cx="66431" cy="6643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reeform 191"/>
          <p:cNvSpPr>
            <a:spLocks noChangeArrowheads="1"/>
          </p:cNvSpPr>
          <p:nvPr/>
        </p:nvSpPr>
        <p:spPr bwMode="auto">
          <a:xfrm>
            <a:off x="707098" y="1526469"/>
            <a:ext cx="3831037" cy="3367269"/>
          </a:xfrm>
          <a:custGeom>
            <a:avLst/>
            <a:gdLst>
              <a:gd name="T0" fmla="*/ 110806 w 619"/>
              <a:gd name="T1" fmla="*/ 0 h 619"/>
              <a:gd name="T2" fmla="*/ 110806 w 619"/>
              <a:gd name="T3" fmla="*/ 0 h 619"/>
              <a:gd name="T4" fmla="*/ 0 w 619"/>
              <a:gd name="T5" fmla="*/ 95430 h 619"/>
              <a:gd name="T6" fmla="*/ 42314 w 619"/>
              <a:gd name="T7" fmla="*/ 175016 h 619"/>
              <a:gd name="T8" fmla="*/ 42314 w 619"/>
              <a:gd name="T9" fmla="*/ 222551 h 619"/>
              <a:gd name="T10" fmla="*/ 89649 w 619"/>
              <a:gd name="T11" fmla="*/ 196263 h 619"/>
              <a:gd name="T12" fmla="*/ 110806 w 619"/>
              <a:gd name="T13" fmla="*/ 196263 h 619"/>
              <a:gd name="T14" fmla="*/ 221611 w 619"/>
              <a:gd name="T15" fmla="*/ 95430 h 619"/>
              <a:gd name="T16" fmla="*/ 110806 w 619"/>
              <a:gd name="T17" fmla="*/ 0 h 619"/>
              <a:gd name="T18" fmla="*/ 110806 w 619"/>
              <a:gd name="T19" fmla="*/ 180417 h 619"/>
              <a:gd name="T20" fmla="*/ 110806 w 619"/>
              <a:gd name="T21" fmla="*/ 180417 h 619"/>
              <a:gd name="T22" fmla="*/ 84270 w 619"/>
              <a:gd name="T23" fmla="*/ 180417 h 619"/>
              <a:gd name="T24" fmla="*/ 52713 w 619"/>
              <a:gd name="T25" fmla="*/ 201664 h 619"/>
              <a:gd name="T26" fmla="*/ 52713 w 619"/>
              <a:gd name="T27" fmla="*/ 164572 h 619"/>
              <a:gd name="T28" fmla="*/ 10399 w 619"/>
              <a:gd name="T29" fmla="*/ 95430 h 619"/>
              <a:gd name="T30" fmla="*/ 110806 w 619"/>
              <a:gd name="T31" fmla="*/ 10803 h 619"/>
              <a:gd name="T32" fmla="*/ 211212 w 619"/>
              <a:gd name="T33" fmla="*/ 95430 h 619"/>
              <a:gd name="T34" fmla="*/ 110806 w 619"/>
              <a:gd name="T35" fmla="*/ 180417 h 61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405467" y="2111605"/>
            <a:ext cx="2528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Explain you have a medical condition &amp; how it affects work</a:t>
            </a:r>
            <a:endParaRPr lang="en-US" sz="2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652558" y="3473794"/>
            <a:ext cx="3831037" cy="3367269"/>
            <a:chOff x="4652558" y="3473794"/>
            <a:chExt cx="3831037" cy="3367269"/>
          </a:xfrm>
        </p:grpSpPr>
        <p:sp>
          <p:nvSpPr>
            <p:cNvPr id="19" name="Freeform 191"/>
            <p:cNvSpPr>
              <a:spLocks noChangeArrowheads="1"/>
            </p:cNvSpPr>
            <p:nvPr/>
          </p:nvSpPr>
          <p:spPr bwMode="auto">
            <a:xfrm flipH="1">
              <a:off x="4652558" y="3473794"/>
              <a:ext cx="3831037" cy="3367269"/>
            </a:xfrm>
            <a:custGeom>
              <a:avLst/>
              <a:gdLst>
                <a:gd name="T0" fmla="*/ 110806 w 619"/>
                <a:gd name="T1" fmla="*/ 0 h 619"/>
                <a:gd name="T2" fmla="*/ 110806 w 619"/>
                <a:gd name="T3" fmla="*/ 0 h 619"/>
                <a:gd name="T4" fmla="*/ 0 w 619"/>
                <a:gd name="T5" fmla="*/ 95430 h 619"/>
                <a:gd name="T6" fmla="*/ 42314 w 619"/>
                <a:gd name="T7" fmla="*/ 175016 h 619"/>
                <a:gd name="T8" fmla="*/ 42314 w 619"/>
                <a:gd name="T9" fmla="*/ 222551 h 619"/>
                <a:gd name="T10" fmla="*/ 89649 w 619"/>
                <a:gd name="T11" fmla="*/ 196263 h 619"/>
                <a:gd name="T12" fmla="*/ 110806 w 619"/>
                <a:gd name="T13" fmla="*/ 196263 h 619"/>
                <a:gd name="T14" fmla="*/ 221611 w 619"/>
                <a:gd name="T15" fmla="*/ 95430 h 619"/>
                <a:gd name="T16" fmla="*/ 110806 w 619"/>
                <a:gd name="T17" fmla="*/ 0 h 619"/>
                <a:gd name="T18" fmla="*/ 110806 w 619"/>
                <a:gd name="T19" fmla="*/ 180417 h 619"/>
                <a:gd name="T20" fmla="*/ 110806 w 619"/>
                <a:gd name="T21" fmla="*/ 180417 h 619"/>
                <a:gd name="T22" fmla="*/ 84270 w 619"/>
                <a:gd name="T23" fmla="*/ 180417 h 619"/>
                <a:gd name="T24" fmla="*/ 52713 w 619"/>
                <a:gd name="T25" fmla="*/ 201664 h 619"/>
                <a:gd name="T26" fmla="*/ 52713 w 619"/>
                <a:gd name="T27" fmla="*/ 164572 h 619"/>
                <a:gd name="T28" fmla="*/ 10399 w 619"/>
                <a:gd name="T29" fmla="*/ 95430 h 619"/>
                <a:gd name="T30" fmla="*/ 110806 w 619"/>
                <a:gd name="T31" fmla="*/ 10803 h 619"/>
                <a:gd name="T32" fmla="*/ 211212 w 619"/>
                <a:gd name="T33" fmla="*/ 95430 h 619"/>
                <a:gd name="T34" fmla="*/ 110806 w 619"/>
                <a:gd name="T35" fmla="*/ 180417 h 6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19" h="619">
                  <a:moveTo>
                    <a:pt x="309" y="0"/>
                  </a:moveTo>
                  <a:lnTo>
                    <a:pt x="309" y="0"/>
                  </a:lnTo>
                  <a:cubicBezTo>
                    <a:pt x="132" y="0"/>
                    <a:pt x="0" y="118"/>
                    <a:pt x="0" y="265"/>
                  </a:cubicBezTo>
                  <a:cubicBezTo>
                    <a:pt x="0" y="354"/>
                    <a:pt x="44" y="427"/>
                    <a:pt x="118" y="486"/>
                  </a:cubicBezTo>
                  <a:cubicBezTo>
                    <a:pt x="118" y="618"/>
                    <a:pt x="118" y="618"/>
                    <a:pt x="118" y="618"/>
                  </a:cubicBezTo>
                  <a:cubicBezTo>
                    <a:pt x="250" y="545"/>
                    <a:pt x="250" y="545"/>
                    <a:pt x="250" y="545"/>
                  </a:cubicBezTo>
                  <a:cubicBezTo>
                    <a:pt x="265" y="545"/>
                    <a:pt x="294" y="545"/>
                    <a:pt x="309" y="545"/>
                  </a:cubicBezTo>
                  <a:cubicBezTo>
                    <a:pt x="486" y="545"/>
                    <a:pt x="618" y="427"/>
                    <a:pt x="618" y="265"/>
                  </a:cubicBezTo>
                  <a:cubicBezTo>
                    <a:pt x="618" y="118"/>
                    <a:pt x="486" y="0"/>
                    <a:pt x="309" y="0"/>
                  </a:cubicBezTo>
                  <a:close/>
                  <a:moveTo>
                    <a:pt x="309" y="501"/>
                  </a:moveTo>
                  <a:lnTo>
                    <a:pt x="309" y="501"/>
                  </a:lnTo>
                  <a:cubicBezTo>
                    <a:pt x="280" y="501"/>
                    <a:pt x="265" y="501"/>
                    <a:pt x="235" y="501"/>
                  </a:cubicBezTo>
                  <a:cubicBezTo>
                    <a:pt x="147" y="560"/>
                    <a:pt x="147" y="560"/>
                    <a:pt x="147" y="560"/>
                  </a:cubicBezTo>
                  <a:cubicBezTo>
                    <a:pt x="147" y="457"/>
                    <a:pt x="147" y="457"/>
                    <a:pt x="147" y="457"/>
                  </a:cubicBezTo>
                  <a:cubicBezTo>
                    <a:pt x="73" y="427"/>
                    <a:pt x="29" y="354"/>
                    <a:pt x="29" y="265"/>
                  </a:cubicBezTo>
                  <a:cubicBezTo>
                    <a:pt x="29" y="133"/>
                    <a:pt x="162" y="30"/>
                    <a:pt x="309" y="30"/>
                  </a:cubicBezTo>
                  <a:cubicBezTo>
                    <a:pt x="456" y="30"/>
                    <a:pt x="589" y="133"/>
                    <a:pt x="589" y="265"/>
                  </a:cubicBezTo>
                  <a:cubicBezTo>
                    <a:pt x="589" y="398"/>
                    <a:pt x="456" y="501"/>
                    <a:pt x="309" y="50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91431" tIns="45716" rIns="91431" bIns="45716" anchor="ctr"/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81564" y="3860803"/>
              <a:ext cx="281096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HR Manager: benefits &amp; legal</a:t>
              </a:r>
            </a:p>
            <a:p>
              <a:pPr algn="ctr"/>
              <a:endParaRPr lang="en-US" sz="2400" dirty="0"/>
            </a:p>
            <a:p>
              <a:pPr algn="ctr"/>
              <a:r>
                <a:rPr lang="en-US" sz="2400" dirty="0" smtClean="0"/>
                <a:t>Supervisor: </a:t>
              </a:r>
              <a:r>
                <a:rPr lang="en-US" sz="2400" dirty="0" err="1" smtClean="0"/>
                <a:t>accomodations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679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 Benefits</a:t>
            </a:r>
            <a:endParaRPr lang="en-US" sz="3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PTO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Maternity/Paternity leave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Retirement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Profit Share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Parking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Education &amp; conference reimbursement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Mentoring programs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Software, hardware, &amp; gadgets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Dress code</a:t>
            </a:r>
          </a:p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 the list goes on……</a:t>
            </a:r>
          </a:p>
        </p:txBody>
      </p:sp>
    </p:spTree>
    <p:extLst>
      <p:ext uri="{BB962C8B-B14F-4D97-AF65-F5344CB8AC3E}">
        <p14:creationId xmlns:p14="http://schemas.microsoft.com/office/powerpoint/2010/main" val="18008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4" name="Rectangle 3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9" name="Title 7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bg1"/>
                </a:solidFill>
              </a:rPr>
              <a:t>Job Search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ubtitle 13"/>
          <p:cNvSpPr txBox="1">
            <a:spLocks/>
          </p:cNvSpPr>
          <p:nvPr/>
        </p:nvSpPr>
        <p:spPr>
          <a:xfrm>
            <a:off x="628650" y="198060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Professional Growth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HR &amp; Benefits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+mj-lt"/>
              </a:rPr>
              <a:t>Legal Considerations</a:t>
            </a:r>
          </a:p>
          <a:p>
            <a:endParaRPr lang="en-US" sz="2500" dirty="0" smtClean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Evaluating Culture</a:t>
            </a:r>
            <a:endParaRPr lang="en-US" sz="25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11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37" y="1405534"/>
            <a:ext cx="2440063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59910" y="2987973"/>
            <a:ext cx="3233740" cy="3639313"/>
            <a:chOff x="4396706" y="2005583"/>
            <a:chExt cx="4311654" cy="4852417"/>
          </a:xfrm>
        </p:grpSpPr>
        <p:sp>
          <p:nvSpPr>
            <p:cNvPr id="6" name="Freeform 35"/>
            <p:cNvSpPr>
              <a:spLocks noEditPoints="1"/>
            </p:cNvSpPr>
            <p:nvPr/>
          </p:nvSpPr>
          <p:spPr bwMode="auto">
            <a:xfrm>
              <a:off x="6709694" y="2005583"/>
              <a:ext cx="1231902" cy="1230313"/>
            </a:xfrm>
            <a:custGeom>
              <a:avLst/>
              <a:gdLst>
                <a:gd name="T0" fmla="*/ 719 w 734"/>
                <a:gd name="T1" fmla="*/ 413 h 734"/>
                <a:gd name="T2" fmla="*/ 734 w 734"/>
                <a:gd name="T3" fmla="*/ 367 h 734"/>
                <a:gd name="T4" fmla="*/ 722 w 734"/>
                <a:gd name="T5" fmla="*/ 366 h 734"/>
                <a:gd name="T6" fmla="*/ 726 w 734"/>
                <a:gd name="T7" fmla="*/ 325 h 734"/>
                <a:gd name="T8" fmla="*/ 714 w 734"/>
                <a:gd name="T9" fmla="*/ 267 h 734"/>
                <a:gd name="T10" fmla="*/ 675 w 734"/>
                <a:gd name="T11" fmla="*/ 189 h 734"/>
                <a:gd name="T12" fmla="*/ 706 w 734"/>
                <a:gd name="T13" fmla="*/ 226 h 734"/>
                <a:gd name="T14" fmla="*/ 675 w 734"/>
                <a:gd name="T15" fmla="*/ 189 h 734"/>
                <a:gd name="T16" fmla="*/ 657 w 734"/>
                <a:gd name="T17" fmla="*/ 151 h 734"/>
                <a:gd name="T18" fmla="*/ 618 w 734"/>
                <a:gd name="T19" fmla="*/ 107 h 734"/>
                <a:gd name="T20" fmla="*/ 583 w 734"/>
                <a:gd name="T21" fmla="*/ 85 h 734"/>
                <a:gd name="T22" fmla="*/ 550 w 734"/>
                <a:gd name="T23" fmla="*/ 49 h 734"/>
                <a:gd name="T24" fmla="*/ 459 w 734"/>
                <a:gd name="T25" fmla="*/ 24 h 734"/>
                <a:gd name="T26" fmla="*/ 507 w 734"/>
                <a:gd name="T27" fmla="*/ 28 h 734"/>
                <a:gd name="T28" fmla="*/ 459 w 734"/>
                <a:gd name="T29" fmla="*/ 24 h 734"/>
                <a:gd name="T30" fmla="*/ 413 w 734"/>
                <a:gd name="T31" fmla="*/ 15 h 734"/>
                <a:gd name="T32" fmla="*/ 367 w 734"/>
                <a:gd name="T33" fmla="*/ 0 h 734"/>
                <a:gd name="T34" fmla="*/ 367 w 734"/>
                <a:gd name="T35" fmla="*/ 12 h 734"/>
                <a:gd name="T36" fmla="*/ 326 w 734"/>
                <a:gd name="T37" fmla="*/ 8 h 734"/>
                <a:gd name="T38" fmla="*/ 268 w 734"/>
                <a:gd name="T39" fmla="*/ 20 h 734"/>
                <a:gd name="T40" fmla="*/ 231 w 734"/>
                <a:gd name="T41" fmla="*/ 39 h 734"/>
                <a:gd name="T42" fmla="*/ 183 w 734"/>
                <a:gd name="T43" fmla="*/ 49 h 734"/>
                <a:gd name="T44" fmla="*/ 116 w 734"/>
                <a:gd name="T45" fmla="*/ 116 h 734"/>
                <a:gd name="T46" fmla="*/ 144 w 734"/>
                <a:gd name="T47" fmla="*/ 76 h 734"/>
                <a:gd name="T48" fmla="*/ 116 w 734"/>
                <a:gd name="T49" fmla="*/ 116 h 734"/>
                <a:gd name="T50" fmla="*/ 84 w 734"/>
                <a:gd name="T51" fmla="*/ 143 h 734"/>
                <a:gd name="T52" fmla="*/ 52 w 734"/>
                <a:gd name="T53" fmla="*/ 192 h 734"/>
                <a:gd name="T54" fmla="*/ 39 w 734"/>
                <a:gd name="T55" fmla="*/ 232 h 734"/>
                <a:gd name="T56" fmla="*/ 13 w 734"/>
                <a:gd name="T57" fmla="*/ 272 h 734"/>
                <a:gd name="T58" fmla="*/ 12 w 734"/>
                <a:gd name="T59" fmla="*/ 367 h 734"/>
                <a:gd name="T60" fmla="*/ 10 w 734"/>
                <a:gd name="T61" fmla="*/ 314 h 734"/>
                <a:gd name="T62" fmla="*/ 0 w 734"/>
                <a:gd name="T63" fmla="*/ 367 h 734"/>
                <a:gd name="T64" fmla="*/ 25 w 734"/>
                <a:gd name="T65" fmla="*/ 459 h 734"/>
                <a:gd name="T66" fmla="*/ 4 w 734"/>
                <a:gd name="T67" fmla="*/ 415 h 734"/>
                <a:gd name="T68" fmla="*/ 25 w 734"/>
                <a:gd name="T69" fmla="*/ 459 h 734"/>
                <a:gd name="T70" fmla="*/ 32 w 734"/>
                <a:gd name="T71" fmla="*/ 500 h 734"/>
                <a:gd name="T72" fmla="*/ 58 w 734"/>
                <a:gd name="T73" fmla="*/ 553 h 734"/>
                <a:gd name="T74" fmla="*/ 86 w 734"/>
                <a:gd name="T75" fmla="*/ 583 h 734"/>
                <a:gd name="T76" fmla="*/ 108 w 734"/>
                <a:gd name="T77" fmla="*/ 627 h 734"/>
                <a:gd name="T78" fmla="*/ 190 w 734"/>
                <a:gd name="T79" fmla="*/ 675 h 734"/>
                <a:gd name="T80" fmla="*/ 144 w 734"/>
                <a:gd name="T81" fmla="*/ 658 h 734"/>
                <a:gd name="T82" fmla="*/ 190 w 734"/>
                <a:gd name="T83" fmla="*/ 675 h 734"/>
                <a:gd name="T84" fmla="*/ 224 w 734"/>
                <a:gd name="T85" fmla="*/ 698 h 734"/>
                <a:gd name="T86" fmla="*/ 280 w 734"/>
                <a:gd name="T87" fmla="*/ 717 h 734"/>
                <a:gd name="T88" fmla="*/ 367 w 734"/>
                <a:gd name="T89" fmla="*/ 722 h 734"/>
                <a:gd name="T90" fmla="*/ 320 w 734"/>
                <a:gd name="T91" fmla="*/ 731 h 734"/>
                <a:gd name="T92" fmla="*/ 374 w 734"/>
                <a:gd name="T93" fmla="*/ 728 h 734"/>
                <a:gd name="T94" fmla="*/ 459 w 734"/>
                <a:gd name="T95" fmla="*/ 710 h 734"/>
                <a:gd name="T96" fmla="*/ 415 w 734"/>
                <a:gd name="T97" fmla="*/ 731 h 734"/>
                <a:gd name="T98" fmla="*/ 459 w 734"/>
                <a:gd name="T99" fmla="*/ 710 h 734"/>
                <a:gd name="T100" fmla="*/ 500 w 734"/>
                <a:gd name="T101" fmla="*/ 703 h 734"/>
                <a:gd name="T102" fmla="*/ 553 w 734"/>
                <a:gd name="T103" fmla="*/ 677 h 734"/>
                <a:gd name="T104" fmla="*/ 584 w 734"/>
                <a:gd name="T105" fmla="*/ 649 h 734"/>
                <a:gd name="T106" fmla="*/ 627 w 734"/>
                <a:gd name="T107" fmla="*/ 626 h 734"/>
                <a:gd name="T108" fmla="*/ 675 w 734"/>
                <a:gd name="T109" fmla="*/ 544 h 734"/>
                <a:gd name="T110" fmla="*/ 659 w 734"/>
                <a:gd name="T111" fmla="*/ 590 h 734"/>
                <a:gd name="T112" fmla="*/ 675 w 734"/>
                <a:gd name="T113" fmla="*/ 544 h 734"/>
                <a:gd name="T114" fmla="*/ 699 w 734"/>
                <a:gd name="T115" fmla="*/ 511 h 734"/>
                <a:gd name="T116" fmla="*/ 718 w 734"/>
                <a:gd name="T117" fmla="*/ 45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34" h="734">
                  <a:moveTo>
                    <a:pt x="722" y="366"/>
                  </a:moveTo>
                  <a:cubicBezTo>
                    <a:pt x="722" y="367"/>
                    <a:pt x="722" y="367"/>
                    <a:pt x="722" y="367"/>
                  </a:cubicBezTo>
                  <a:cubicBezTo>
                    <a:pt x="722" y="383"/>
                    <a:pt x="721" y="398"/>
                    <a:pt x="719" y="413"/>
                  </a:cubicBezTo>
                  <a:cubicBezTo>
                    <a:pt x="719" y="417"/>
                    <a:pt x="721" y="420"/>
                    <a:pt x="725" y="420"/>
                  </a:cubicBezTo>
                  <a:cubicBezTo>
                    <a:pt x="728" y="421"/>
                    <a:pt x="731" y="418"/>
                    <a:pt x="731" y="415"/>
                  </a:cubicBezTo>
                  <a:cubicBezTo>
                    <a:pt x="733" y="399"/>
                    <a:pt x="734" y="383"/>
                    <a:pt x="734" y="367"/>
                  </a:cubicBezTo>
                  <a:cubicBezTo>
                    <a:pt x="734" y="366"/>
                    <a:pt x="734" y="366"/>
                    <a:pt x="734" y="366"/>
                  </a:cubicBezTo>
                  <a:cubicBezTo>
                    <a:pt x="734" y="363"/>
                    <a:pt x="732" y="360"/>
                    <a:pt x="728" y="360"/>
                  </a:cubicBezTo>
                  <a:cubicBezTo>
                    <a:pt x="725" y="360"/>
                    <a:pt x="722" y="363"/>
                    <a:pt x="722" y="366"/>
                  </a:cubicBezTo>
                  <a:moveTo>
                    <a:pt x="710" y="274"/>
                  </a:moveTo>
                  <a:cubicBezTo>
                    <a:pt x="714" y="289"/>
                    <a:pt x="717" y="304"/>
                    <a:pt x="719" y="320"/>
                  </a:cubicBezTo>
                  <a:cubicBezTo>
                    <a:pt x="720" y="323"/>
                    <a:pt x="723" y="325"/>
                    <a:pt x="726" y="325"/>
                  </a:cubicBezTo>
                  <a:cubicBezTo>
                    <a:pt x="729" y="325"/>
                    <a:pt x="732" y="322"/>
                    <a:pt x="731" y="318"/>
                  </a:cubicBezTo>
                  <a:cubicBezTo>
                    <a:pt x="729" y="302"/>
                    <a:pt x="726" y="287"/>
                    <a:pt x="722" y="271"/>
                  </a:cubicBezTo>
                  <a:cubicBezTo>
                    <a:pt x="721" y="268"/>
                    <a:pt x="718" y="266"/>
                    <a:pt x="714" y="267"/>
                  </a:cubicBezTo>
                  <a:cubicBezTo>
                    <a:pt x="711" y="268"/>
                    <a:pt x="709" y="271"/>
                    <a:pt x="710" y="274"/>
                  </a:cubicBezTo>
                  <a:cubicBezTo>
                    <a:pt x="710" y="274"/>
                    <a:pt x="710" y="274"/>
                    <a:pt x="710" y="274"/>
                  </a:cubicBezTo>
                  <a:moveTo>
                    <a:pt x="675" y="189"/>
                  </a:moveTo>
                  <a:cubicBezTo>
                    <a:pt x="682" y="202"/>
                    <a:pt x="689" y="216"/>
                    <a:pt x="695" y="230"/>
                  </a:cubicBezTo>
                  <a:cubicBezTo>
                    <a:pt x="696" y="234"/>
                    <a:pt x="700" y="235"/>
                    <a:pt x="703" y="234"/>
                  </a:cubicBezTo>
                  <a:cubicBezTo>
                    <a:pt x="706" y="232"/>
                    <a:pt x="707" y="229"/>
                    <a:pt x="706" y="226"/>
                  </a:cubicBezTo>
                  <a:cubicBezTo>
                    <a:pt x="700" y="211"/>
                    <a:pt x="693" y="197"/>
                    <a:pt x="685" y="183"/>
                  </a:cubicBezTo>
                  <a:cubicBezTo>
                    <a:pt x="683" y="180"/>
                    <a:pt x="680" y="179"/>
                    <a:pt x="677" y="181"/>
                  </a:cubicBezTo>
                  <a:cubicBezTo>
                    <a:pt x="674" y="182"/>
                    <a:pt x="673" y="186"/>
                    <a:pt x="675" y="189"/>
                  </a:cubicBezTo>
                  <a:moveTo>
                    <a:pt x="618" y="116"/>
                  </a:moveTo>
                  <a:cubicBezTo>
                    <a:pt x="629" y="127"/>
                    <a:pt x="639" y="138"/>
                    <a:pt x="649" y="150"/>
                  </a:cubicBezTo>
                  <a:cubicBezTo>
                    <a:pt x="651" y="153"/>
                    <a:pt x="654" y="154"/>
                    <a:pt x="657" y="151"/>
                  </a:cubicBezTo>
                  <a:cubicBezTo>
                    <a:pt x="660" y="149"/>
                    <a:pt x="660" y="146"/>
                    <a:pt x="658" y="143"/>
                  </a:cubicBezTo>
                  <a:cubicBezTo>
                    <a:pt x="648" y="130"/>
                    <a:pt x="638" y="118"/>
                    <a:pt x="626" y="107"/>
                  </a:cubicBezTo>
                  <a:cubicBezTo>
                    <a:pt x="624" y="105"/>
                    <a:pt x="620" y="105"/>
                    <a:pt x="618" y="107"/>
                  </a:cubicBezTo>
                  <a:cubicBezTo>
                    <a:pt x="616" y="109"/>
                    <a:pt x="616" y="113"/>
                    <a:pt x="618" y="116"/>
                  </a:cubicBezTo>
                  <a:moveTo>
                    <a:pt x="544" y="59"/>
                  </a:moveTo>
                  <a:cubicBezTo>
                    <a:pt x="558" y="67"/>
                    <a:pt x="571" y="76"/>
                    <a:pt x="583" y="85"/>
                  </a:cubicBezTo>
                  <a:cubicBezTo>
                    <a:pt x="586" y="87"/>
                    <a:pt x="589" y="87"/>
                    <a:pt x="591" y="84"/>
                  </a:cubicBezTo>
                  <a:cubicBezTo>
                    <a:pt x="593" y="81"/>
                    <a:pt x="593" y="78"/>
                    <a:pt x="590" y="75"/>
                  </a:cubicBezTo>
                  <a:cubicBezTo>
                    <a:pt x="578" y="66"/>
                    <a:pt x="564" y="57"/>
                    <a:pt x="550" y="49"/>
                  </a:cubicBezTo>
                  <a:cubicBezTo>
                    <a:pt x="547" y="47"/>
                    <a:pt x="544" y="48"/>
                    <a:pt x="542" y="51"/>
                  </a:cubicBezTo>
                  <a:cubicBezTo>
                    <a:pt x="540" y="54"/>
                    <a:pt x="541" y="58"/>
                    <a:pt x="544" y="59"/>
                  </a:cubicBezTo>
                  <a:moveTo>
                    <a:pt x="459" y="24"/>
                  </a:moveTo>
                  <a:cubicBezTo>
                    <a:pt x="474" y="28"/>
                    <a:pt x="488" y="33"/>
                    <a:pt x="503" y="39"/>
                  </a:cubicBezTo>
                  <a:cubicBezTo>
                    <a:pt x="506" y="40"/>
                    <a:pt x="509" y="39"/>
                    <a:pt x="511" y="35"/>
                  </a:cubicBezTo>
                  <a:cubicBezTo>
                    <a:pt x="512" y="32"/>
                    <a:pt x="510" y="29"/>
                    <a:pt x="507" y="28"/>
                  </a:cubicBezTo>
                  <a:cubicBezTo>
                    <a:pt x="493" y="22"/>
                    <a:pt x="477" y="16"/>
                    <a:pt x="462" y="12"/>
                  </a:cubicBezTo>
                  <a:cubicBezTo>
                    <a:pt x="459" y="11"/>
                    <a:pt x="455" y="13"/>
                    <a:pt x="454" y="17"/>
                  </a:cubicBezTo>
                  <a:cubicBezTo>
                    <a:pt x="454" y="20"/>
                    <a:pt x="455" y="23"/>
                    <a:pt x="459" y="24"/>
                  </a:cubicBezTo>
                  <a:moveTo>
                    <a:pt x="367" y="12"/>
                  </a:moveTo>
                  <a:cubicBezTo>
                    <a:pt x="367" y="12"/>
                    <a:pt x="367" y="12"/>
                    <a:pt x="367" y="12"/>
                  </a:cubicBezTo>
                  <a:cubicBezTo>
                    <a:pt x="383" y="12"/>
                    <a:pt x="398" y="13"/>
                    <a:pt x="413" y="15"/>
                  </a:cubicBezTo>
                  <a:cubicBezTo>
                    <a:pt x="416" y="15"/>
                    <a:pt x="419" y="13"/>
                    <a:pt x="420" y="10"/>
                  </a:cubicBezTo>
                  <a:cubicBezTo>
                    <a:pt x="420" y="7"/>
                    <a:pt x="418" y="4"/>
                    <a:pt x="415" y="3"/>
                  </a:cubicBezTo>
                  <a:cubicBezTo>
                    <a:pt x="399" y="1"/>
                    <a:pt x="383" y="0"/>
                    <a:pt x="367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3" y="0"/>
                    <a:pt x="361" y="3"/>
                    <a:pt x="361" y="6"/>
                  </a:cubicBezTo>
                  <a:cubicBezTo>
                    <a:pt x="361" y="9"/>
                    <a:pt x="363" y="12"/>
                    <a:pt x="367" y="12"/>
                  </a:cubicBezTo>
                  <a:moveTo>
                    <a:pt x="275" y="24"/>
                  </a:moveTo>
                  <a:cubicBezTo>
                    <a:pt x="290" y="20"/>
                    <a:pt x="305" y="17"/>
                    <a:pt x="320" y="15"/>
                  </a:cubicBezTo>
                  <a:cubicBezTo>
                    <a:pt x="324" y="15"/>
                    <a:pt x="326" y="12"/>
                    <a:pt x="326" y="8"/>
                  </a:cubicBezTo>
                  <a:cubicBezTo>
                    <a:pt x="325" y="5"/>
                    <a:pt x="322" y="3"/>
                    <a:pt x="319" y="3"/>
                  </a:cubicBezTo>
                  <a:cubicBezTo>
                    <a:pt x="303" y="5"/>
                    <a:pt x="287" y="9"/>
                    <a:pt x="272" y="13"/>
                  </a:cubicBezTo>
                  <a:cubicBezTo>
                    <a:pt x="269" y="13"/>
                    <a:pt x="267" y="17"/>
                    <a:pt x="268" y="20"/>
                  </a:cubicBezTo>
                  <a:cubicBezTo>
                    <a:pt x="268" y="23"/>
                    <a:pt x="272" y="25"/>
                    <a:pt x="275" y="24"/>
                  </a:cubicBezTo>
                  <a:moveTo>
                    <a:pt x="189" y="60"/>
                  </a:moveTo>
                  <a:cubicBezTo>
                    <a:pt x="203" y="52"/>
                    <a:pt x="217" y="45"/>
                    <a:pt x="231" y="39"/>
                  </a:cubicBezTo>
                  <a:cubicBezTo>
                    <a:pt x="234" y="38"/>
                    <a:pt x="236" y="34"/>
                    <a:pt x="234" y="31"/>
                  </a:cubicBezTo>
                  <a:cubicBezTo>
                    <a:pt x="233" y="28"/>
                    <a:pt x="229" y="27"/>
                    <a:pt x="226" y="28"/>
                  </a:cubicBezTo>
                  <a:cubicBezTo>
                    <a:pt x="212" y="34"/>
                    <a:pt x="197" y="41"/>
                    <a:pt x="183" y="49"/>
                  </a:cubicBezTo>
                  <a:cubicBezTo>
                    <a:pt x="181" y="51"/>
                    <a:pt x="180" y="55"/>
                    <a:pt x="181" y="58"/>
                  </a:cubicBezTo>
                  <a:cubicBezTo>
                    <a:pt x="183" y="61"/>
                    <a:pt x="187" y="61"/>
                    <a:pt x="189" y="60"/>
                  </a:cubicBezTo>
                  <a:moveTo>
                    <a:pt x="116" y="116"/>
                  </a:moveTo>
                  <a:cubicBezTo>
                    <a:pt x="127" y="105"/>
                    <a:pt x="139" y="95"/>
                    <a:pt x="151" y="86"/>
                  </a:cubicBezTo>
                  <a:cubicBezTo>
                    <a:pt x="154" y="84"/>
                    <a:pt x="154" y="80"/>
                    <a:pt x="152" y="77"/>
                  </a:cubicBezTo>
                  <a:cubicBezTo>
                    <a:pt x="150" y="75"/>
                    <a:pt x="146" y="74"/>
                    <a:pt x="144" y="76"/>
                  </a:cubicBezTo>
                  <a:cubicBezTo>
                    <a:pt x="131" y="86"/>
                    <a:pt x="119" y="97"/>
                    <a:pt x="108" y="108"/>
                  </a:cubicBezTo>
                  <a:cubicBezTo>
                    <a:pt x="105" y="110"/>
                    <a:pt x="105" y="114"/>
                    <a:pt x="108" y="116"/>
                  </a:cubicBezTo>
                  <a:cubicBezTo>
                    <a:pt x="110" y="119"/>
                    <a:pt x="114" y="119"/>
                    <a:pt x="116" y="116"/>
                  </a:cubicBezTo>
                  <a:moveTo>
                    <a:pt x="60" y="190"/>
                  </a:moveTo>
                  <a:cubicBezTo>
                    <a:pt x="67" y="176"/>
                    <a:pt x="76" y="164"/>
                    <a:pt x="86" y="151"/>
                  </a:cubicBezTo>
                  <a:cubicBezTo>
                    <a:pt x="88" y="149"/>
                    <a:pt x="87" y="145"/>
                    <a:pt x="84" y="143"/>
                  </a:cubicBezTo>
                  <a:cubicBezTo>
                    <a:pt x="82" y="141"/>
                    <a:pt x="78" y="141"/>
                    <a:pt x="76" y="144"/>
                  </a:cubicBezTo>
                  <a:cubicBezTo>
                    <a:pt x="66" y="157"/>
                    <a:pt x="57" y="170"/>
                    <a:pt x="49" y="184"/>
                  </a:cubicBezTo>
                  <a:cubicBezTo>
                    <a:pt x="48" y="187"/>
                    <a:pt x="49" y="190"/>
                    <a:pt x="52" y="192"/>
                  </a:cubicBezTo>
                  <a:cubicBezTo>
                    <a:pt x="54" y="194"/>
                    <a:pt x="58" y="193"/>
                    <a:pt x="60" y="190"/>
                  </a:cubicBezTo>
                  <a:moveTo>
                    <a:pt x="24" y="276"/>
                  </a:moveTo>
                  <a:cubicBezTo>
                    <a:pt x="28" y="260"/>
                    <a:pt x="33" y="246"/>
                    <a:pt x="39" y="232"/>
                  </a:cubicBezTo>
                  <a:cubicBezTo>
                    <a:pt x="40" y="228"/>
                    <a:pt x="39" y="225"/>
                    <a:pt x="36" y="224"/>
                  </a:cubicBezTo>
                  <a:cubicBezTo>
                    <a:pt x="33" y="222"/>
                    <a:pt x="29" y="224"/>
                    <a:pt x="28" y="227"/>
                  </a:cubicBezTo>
                  <a:cubicBezTo>
                    <a:pt x="22" y="242"/>
                    <a:pt x="17" y="257"/>
                    <a:pt x="13" y="272"/>
                  </a:cubicBezTo>
                  <a:cubicBezTo>
                    <a:pt x="12" y="276"/>
                    <a:pt x="14" y="279"/>
                    <a:pt x="17" y="280"/>
                  </a:cubicBezTo>
                  <a:cubicBezTo>
                    <a:pt x="20" y="281"/>
                    <a:pt x="23" y="279"/>
                    <a:pt x="24" y="276"/>
                  </a:cubicBezTo>
                  <a:moveTo>
                    <a:pt x="12" y="367"/>
                  </a:moveTo>
                  <a:cubicBezTo>
                    <a:pt x="12" y="367"/>
                    <a:pt x="12" y="367"/>
                    <a:pt x="12" y="367"/>
                  </a:cubicBezTo>
                  <a:cubicBezTo>
                    <a:pt x="12" y="351"/>
                    <a:pt x="13" y="336"/>
                    <a:pt x="15" y="321"/>
                  </a:cubicBezTo>
                  <a:cubicBezTo>
                    <a:pt x="16" y="318"/>
                    <a:pt x="13" y="315"/>
                    <a:pt x="10" y="314"/>
                  </a:cubicBezTo>
                  <a:cubicBezTo>
                    <a:pt x="7" y="314"/>
                    <a:pt x="4" y="316"/>
                    <a:pt x="3" y="320"/>
                  </a:cubicBezTo>
                  <a:cubicBezTo>
                    <a:pt x="1" y="335"/>
                    <a:pt x="0" y="351"/>
                    <a:pt x="0" y="367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1"/>
                    <a:pt x="3" y="373"/>
                    <a:pt x="6" y="373"/>
                  </a:cubicBezTo>
                  <a:cubicBezTo>
                    <a:pt x="10" y="373"/>
                    <a:pt x="12" y="371"/>
                    <a:pt x="12" y="367"/>
                  </a:cubicBezTo>
                  <a:moveTo>
                    <a:pt x="25" y="459"/>
                  </a:moveTo>
                  <a:cubicBezTo>
                    <a:pt x="21" y="444"/>
                    <a:pt x="18" y="429"/>
                    <a:pt x="15" y="414"/>
                  </a:cubicBezTo>
                  <a:cubicBezTo>
                    <a:pt x="15" y="410"/>
                    <a:pt x="12" y="408"/>
                    <a:pt x="9" y="409"/>
                  </a:cubicBezTo>
                  <a:cubicBezTo>
                    <a:pt x="5" y="409"/>
                    <a:pt x="3" y="412"/>
                    <a:pt x="4" y="415"/>
                  </a:cubicBezTo>
                  <a:cubicBezTo>
                    <a:pt x="6" y="431"/>
                    <a:pt x="9" y="447"/>
                    <a:pt x="13" y="462"/>
                  </a:cubicBezTo>
                  <a:cubicBezTo>
                    <a:pt x="14" y="466"/>
                    <a:pt x="17" y="467"/>
                    <a:pt x="20" y="467"/>
                  </a:cubicBezTo>
                  <a:cubicBezTo>
                    <a:pt x="24" y="466"/>
                    <a:pt x="25" y="462"/>
                    <a:pt x="25" y="459"/>
                  </a:cubicBezTo>
                  <a:moveTo>
                    <a:pt x="60" y="545"/>
                  </a:moveTo>
                  <a:cubicBezTo>
                    <a:pt x="52" y="531"/>
                    <a:pt x="45" y="518"/>
                    <a:pt x="40" y="503"/>
                  </a:cubicBezTo>
                  <a:cubicBezTo>
                    <a:pt x="38" y="500"/>
                    <a:pt x="35" y="499"/>
                    <a:pt x="32" y="500"/>
                  </a:cubicBezTo>
                  <a:cubicBezTo>
                    <a:pt x="29" y="501"/>
                    <a:pt x="27" y="505"/>
                    <a:pt x="28" y="508"/>
                  </a:cubicBezTo>
                  <a:cubicBezTo>
                    <a:pt x="35" y="523"/>
                    <a:pt x="42" y="537"/>
                    <a:pt x="50" y="551"/>
                  </a:cubicBezTo>
                  <a:cubicBezTo>
                    <a:pt x="51" y="554"/>
                    <a:pt x="55" y="555"/>
                    <a:pt x="58" y="553"/>
                  </a:cubicBezTo>
                  <a:cubicBezTo>
                    <a:pt x="61" y="551"/>
                    <a:pt x="62" y="548"/>
                    <a:pt x="60" y="545"/>
                  </a:cubicBezTo>
                  <a:moveTo>
                    <a:pt x="117" y="618"/>
                  </a:moveTo>
                  <a:cubicBezTo>
                    <a:pt x="106" y="607"/>
                    <a:pt x="95" y="596"/>
                    <a:pt x="86" y="583"/>
                  </a:cubicBezTo>
                  <a:cubicBezTo>
                    <a:pt x="84" y="581"/>
                    <a:pt x="80" y="580"/>
                    <a:pt x="78" y="582"/>
                  </a:cubicBezTo>
                  <a:cubicBezTo>
                    <a:pt x="75" y="584"/>
                    <a:pt x="74" y="588"/>
                    <a:pt x="76" y="591"/>
                  </a:cubicBezTo>
                  <a:cubicBezTo>
                    <a:pt x="86" y="603"/>
                    <a:pt x="97" y="615"/>
                    <a:pt x="108" y="627"/>
                  </a:cubicBezTo>
                  <a:cubicBezTo>
                    <a:pt x="110" y="629"/>
                    <a:pt x="114" y="629"/>
                    <a:pt x="117" y="627"/>
                  </a:cubicBezTo>
                  <a:cubicBezTo>
                    <a:pt x="119" y="624"/>
                    <a:pt x="119" y="621"/>
                    <a:pt x="117" y="618"/>
                  </a:cubicBezTo>
                  <a:moveTo>
                    <a:pt x="190" y="675"/>
                  </a:moveTo>
                  <a:cubicBezTo>
                    <a:pt x="177" y="667"/>
                    <a:pt x="164" y="658"/>
                    <a:pt x="152" y="649"/>
                  </a:cubicBezTo>
                  <a:cubicBezTo>
                    <a:pt x="149" y="647"/>
                    <a:pt x="145" y="647"/>
                    <a:pt x="143" y="650"/>
                  </a:cubicBezTo>
                  <a:cubicBezTo>
                    <a:pt x="141" y="653"/>
                    <a:pt x="142" y="656"/>
                    <a:pt x="144" y="658"/>
                  </a:cubicBezTo>
                  <a:cubicBezTo>
                    <a:pt x="157" y="668"/>
                    <a:pt x="170" y="677"/>
                    <a:pt x="184" y="685"/>
                  </a:cubicBezTo>
                  <a:cubicBezTo>
                    <a:pt x="187" y="687"/>
                    <a:pt x="191" y="686"/>
                    <a:pt x="192" y="683"/>
                  </a:cubicBezTo>
                  <a:cubicBezTo>
                    <a:pt x="194" y="680"/>
                    <a:pt x="193" y="676"/>
                    <a:pt x="190" y="675"/>
                  </a:cubicBezTo>
                  <a:moveTo>
                    <a:pt x="276" y="710"/>
                  </a:moveTo>
                  <a:cubicBezTo>
                    <a:pt x="261" y="706"/>
                    <a:pt x="246" y="701"/>
                    <a:pt x="232" y="695"/>
                  </a:cubicBezTo>
                  <a:cubicBezTo>
                    <a:pt x="229" y="694"/>
                    <a:pt x="225" y="695"/>
                    <a:pt x="224" y="698"/>
                  </a:cubicBezTo>
                  <a:cubicBezTo>
                    <a:pt x="223" y="701"/>
                    <a:pt x="224" y="705"/>
                    <a:pt x="227" y="706"/>
                  </a:cubicBezTo>
                  <a:cubicBezTo>
                    <a:pt x="242" y="712"/>
                    <a:pt x="257" y="717"/>
                    <a:pt x="273" y="722"/>
                  </a:cubicBezTo>
                  <a:cubicBezTo>
                    <a:pt x="276" y="722"/>
                    <a:pt x="279" y="721"/>
                    <a:pt x="280" y="717"/>
                  </a:cubicBezTo>
                  <a:cubicBezTo>
                    <a:pt x="281" y="714"/>
                    <a:pt x="279" y="711"/>
                    <a:pt x="276" y="710"/>
                  </a:cubicBezTo>
                  <a:moveTo>
                    <a:pt x="368" y="722"/>
                  </a:moveTo>
                  <a:cubicBezTo>
                    <a:pt x="367" y="722"/>
                    <a:pt x="367" y="722"/>
                    <a:pt x="367" y="722"/>
                  </a:cubicBezTo>
                  <a:cubicBezTo>
                    <a:pt x="352" y="722"/>
                    <a:pt x="336" y="721"/>
                    <a:pt x="321" y="719"/>
                  </a:cubicBezTo>
                  <a:cubicBezTo>
                    <a:pt x="318" y="719"/>
                    <a:pt x="315" y="721"/>
                    <a:pt x="315" y="724"/>
                  </a:cubicBezTo>
                  <a:cubicBezTo>
                    <a:pt x="314" y="727"/>
                    <a:pt x="316" y="730"/>
                    <a:pt x="320" y="731"/>
                  </a:cubicBezTo>
                  <a:cubicBezTo>
                    <a:pt x="335" y="733"/>
                    <a:pt x="351" y="734"/>
                    <a:pt x="367" y="734"/>
                  </a:cubicBezTo>
                  <a:cubicBezTo>
                    <a:pt x="368" y="734"/>
                    <a:pt x="368" y="734"/>
                    <a:pt x="368" y="734"/>
                  </a:cubicBezTo>
                  <a:cubicBezTo>
                    <a:pt x="371" y="734"/>
                    <a:pt x="374" y="731"/>
                    <a:pt x="374" y="728"/>
                  </a:cubicBezTo>
                  <a:cubicBezTo>
                    <a:pt x="374" y="725"/>
                    <a:pt x="371" y="722"/>
                    <a:pt x="368" y="722"/>
                  </a:cubicBezTo>
                  <a:cubicBezTo>
                    <a:pt x="368" y="722"/>
                    <a:pt x="368" y="722"/>
                    <a:pt x="368" y="722"/>
                  </a:cubicBezTo>
                  <a:moveTo>
                    <a:pt x="459" y="710"/>
                  </a:moveTo>
                  <a:cubicBezTo>
                    <a:pt x="445" y="714"/>
                    <a:pt x="429" y="717"/>
                    <a:pt x="414" y="719"/>
                  </a:cubicBezTo>
                  <a:cubicBezTo>
                    <a:pt x="411" y="719"/>
                    <a:pt x="408" y="722"/>
                    <a:pt x="409" y="726"/>
                  </a:cubicBezTo>
                  <a:cubicBezTo>
                    <a:pt x="409" y="729"/>
                    <a:pt x="412" y="731"/>
                    <a:pt x="415" y="731"/>
                  </a:cubicBezTo>
                  <a:cubicBezTo>
                    <a:pt x="432" y="729"/>
                    <a:pt x="447" y="726"/>
                    <a:pt x="463" y="722"/>
                  </a:cubicBezTo>
                  <a:cubicBezTo>
                    <a:pt x="466" y="721"/>
                    <a:pt x="468" y="717"/>
                    <a:pt x="467" y="714"/>
                  </a:cubicBezTo>
                  <a:cubicBezTo>
                    <a:pt x="466" y="711"/>
                    <a:pt x="463" y="709"/>
                    <a:pt x="459" y="710"/>
                  </a:cubicBezTo>
                  <a:moveTo>
                    <a:pt x="545" y="674"/>
                  </a:moveTo>
                  <a:cubicBezTo>
                    <a:pt x="532" y="682"/>
                    <a:pt x="518" y="689"/>
                    <a:pt x="503" y="695"/>
                  </a:cubicBezTo>
                  <a:cubicBezTo>
                    <a:pt x="500" y="696"/>
                    <a:pt x="499" y="700"/>
                    <a:pt x="500" y="703"/>
                  </a:cubicBezTo>
                  <a:cubicBezTo>
                    <a:pt x="501" y="706"/>
                    <a:pt x="505" y="707"/>
                    <a:pt x="508" y="706"/>
                  </a:cubicBezTo>
                  <a:cubicBezTo>
                    <a:pt x="523" y="700"/>
                    <a:pt x="537" y="693"/>
                    <a:pt x="551" y="685"/>
                  </a:cubicBezTo>
                  <a:cubicBezTo>
                    <a:pt x="554" y="683"/>
                    <a:pt x="555" y="679"/>
                    <a:pt x="553" y="677"/>
                  </a:cubicBezTo>
                  <a:cubicBezTo>
                    <a:pt x="552" y="674"/>
                    <a:pt x="548" y="673"/>
                    <a:pt x="545" y="674"/>
                  </a:cubicBezTo>
                  <a:moveTo>
                    <a:pt x="618" y="618"/>
                  </a:moveTo>
                  <a:cubicBezTo>
                    <a:pt x="607" y="629"/>
                    <a:pt x="596" y="639"/>
                    <a:pt x="584" y="649"/>
                  </a:cubicBezTo>
                  <a:cubicBezTo>
                    <a:pt x="581" y="651"/>
                    <a:pt x="580" y="654"/>
                    <a:pt x="582" y="657"/>
                  </a:cubicBezTo>
                  <a:cubicBezTo>
                    <a:pt x="584" y="660"/>
                    <a:pt x="588" y="660"/>
                    <a:pt x="591" y="658"/>
                  </a:cubicBezTo>
                  <a:cubicBezTo>
                    <a:pt x="604" y="648"/>
                    <a:pt x="616" y="638"/>
                    <a:pt x="627" y="626"/>
                  </a:cubicBezTo>
                  <a:cubicBezTo>
                    <a:pt x="629" y="624"/>
                    <a:pt x="629" y="620"/>
                    <a:pt x="627" y="618"/>
                  </a:cubicBezTo>
                  <a:cubicBezTo>
                    <a:pt x="625" y="616"/>
                    <a:pt x="621" y="616"/>
                    <a:pt x="618" y="618"/>
                  </a:cubicBezTo>
                  <a:moveTo>
                    <a:pt x="675" y="544"/>
                  </a:moveTo>
                  <a:cubicBezTo>
                    <a:pt x="667" y="558"/>
                    <a:pt x="658" y="571"/>
                    <a:pt x="649" y="583"/>
                  </a:cubicBezTo>
                  <a:cubicBezTo>
                    <a:pt x="647" y="586"/>
                    <a:pt x="648" y="589"/>
                    <a:pt x="650" y="592"/>
                  </a:cubicBezTo>
                  <a:cubicBezTo>
                    <a:pt x="653" y="594"/>
                    <a:pt x="657" y="593"/>
                    <a:pt x="659" y="590"/>
                  </a:cubicBezTo>
                  <a:cubicBezTo>
                    <a:pt x="668" y="578"/>
                    <a:pt x="677" y="564"/>
                    <a:pt x="685" y="551"/>
                  </a:cubicBezTo>
                  <a:cubicBezTo>
                    <a:pt x="687" y="548"/>
                    <a:pt x="686" y="544"/>
                    <a:pt x="683" y="542"/>
                  </a:cubicBezTo>
                  <a:cubicBezTo>
                    <a:pt x="680" y="541"/>
                    <a:pt x="677" y="542"/>
                    <a:pt x="675" y="544"/>
                  </a:cubicBezTo>
                  <a:moveTo>
                    <a:pt x="710" y="459"/>
                  </a:moveTo>
                  <a:cubicBezTo>
                    <a:pt x="706" y="474"/>
                    <a:pt x="701" y="489"/>
                    <a:pt x="695" y="503"/>
                  </a:cubicBezTo>
                  <a:cubicBezTo>
                    <a:pt x="694" y="506"/>
                    <a:pt x="696" y="509"/>
                    <a:pt x="699" y="511"/>
                  </a:cubicBezTo>
                  <a:cubicBezTo>
                    <a:pt x="702" y="512"/>
                    <a:pt x="705" y="511"/>
                    <a:pt x="707" y="507"/>
                  </a:cubicBezTo>
                  <a:cubicBezTo>
                    <a:pt x="713" y="493"/>
                    <a:pt x="718" y="478"/>
                    <a:pt x="722" y="462"/>
                  </a:cubicBezTo>
                  <a:cubicBezTo>
                    <a:pt x="723" y="459"/>
                    <a:pt x="721" y="455"/>
                    <a:pt x="718" y="455"/>
                  </a:cubicBezTo>
                  <a:cubicBezTo>
                    <a:pt x="715" y="454"/>
                    <a:pt x="711" y="456"/>
                    <a:pt x="710" y="45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5045993" y="2005583"/>
              <a:ext cx="1231902" cy="1230313"/>
            </a:xfrm>
            <a:custGeom>
              <a:avLst/>
              <a:gdLst>
                <a:gd name="T0" fmla="*/ 719 w 734"/>
                <a:gd name="T1" fmla="*/ 413 h 734"/>
                <a:gd name="T2" fmla="*/ 734 w 734"/>
                <a:gd name="T3" fmla="*/ 367 h 734"/>
                <a:gd name="T4" fmla="*/ 722 w 734"/>
                <a:gd name="T5" fmla="*/ 366 h 734"/>
                <a:gd name="T6" fmla="*/ 726 w 734"/>
                <a:gd name="T7" fmla="*/ 325 h 734"/>
                <a:gd name="T8" fmla="*/ 714 w 734"/>
                <a:gd name="T9" fmla="*/ 267 h 734"/>
                <a:gd name="T10" fmla="*/ 674 w 734"/>
                <a:gd name="T11" fmla="*/ 189 h 734"/>
                <a:gd name="T12" fmla="*/ 706 w 734"/>
                <a:gd name="T13" fmla="*/ 226 h 734"/>
                <a:gd name="T14" fmla="*/ 674 w 734"/>
                <a:gd name="T15" fmla="*/ 189 h 734"/>
                <a:gd name="T16" fmla="*/ 648 w 734"/>
                <a:gd name="T17" fmla="*/ 150 h 734"/>
                <a:gd name="T18" fmla="*/ 626 w 734"/>
                <a:gd name="T19" fmla="*/ 107 h 734"/>
                <a:gd name="T20" fmla="*/ 544 w 734"/>
                <a:gd name="T21" fmla="*/ 59 h 734"/>
                <a:gd name="T22" fmla="*/ 590 w 734"/>
                <a:gd name="T23" fmla="*/ 75 h 734"/>
                <a:gd name="T24" fmla="*/ 544 w 734"/>
                <a:gd name="T25" fmla="*/ 59 h 734"/>
                <a:gd name="T26" fmla="*/ 510 w 734"/>
                <a:gd name="T27" fmla="*/ 36 h 734"/>
                <a:gd name="T28" fmla="*/ 454 w 734"/>
                <a:gd name="T29" fmla="*/ 17 h 734"/>
                <a:gd name="T30" fmla="*/ 367 w 734"/>
                <a:gd name="T31" fmla="*/ 12 h 734"/>
                <a:gd name="T32" fmla="*/ 414 w 734"/>
                <a:gd name="T33" fmla="*/ 3 h 734"/>
                <a:gd name="T34" fmla="*/ 360 w 734"/>
                <a:gd name="T35" fmla="*/ 6 h 734"/>
                <a:gd name="T36" fmla="*/ 320 w 734"/>
                <a:gd name="T37" fmla="*/ 15 h 734"/>
                <a:gd name="T38" fmla="*/ 271 w 734"/>
                <a:gd name="T39" fmla="*/ 13 h 734"/>
                <a:gd name="T40" fmla="*/ 189 w 734"/>
                <a:gd name="T41" fmla="*/ 60 h 734"/>
                <a:gd name="T42" fmla="*/ 226 w 734"/>
                <a:gd name="T43" fmla="*/ 28 h 734"/>
                <a:gd name="T44" fmla="*/ 189 w 734"/>
                <a:gd name="T45" fmla="*/ 60 h 734"/>
                <a:gd name="T46" fmla="*/ 152 w 734"/>
                <a:gd name="T47" fmla="*/ 77 h 734"/>
                <a:gd name="T48" fmla="*/ 107 w 734"/>
                <a:gd name="T49" fmla="*/ 116 h 734"/>
                <a:gd name="T50" fmla="*/ 85 w 734"/>
                <a:gd name="T51" fmla="*/ 151 h 734"/>
                <a:gd name="T52" fmla="*/ 49 w 734"/>
                <a:gd name="T53" fmla="*/ 184 h 734"/>
                <a:gd name="T54" fmla="*/ 24 w 734"/>
                <a:gd name="T55" fmla="*/ 276 h 734"/>
                <a:gd name="T56" fmla="*/ 28 w 734"/>
                <a:gd name="T57" fmla="*/ 227 h 734"/>
                <a:gd name="T58" fmla="*/ 24 w 734"/>
                <a:gd name="T59" fmla="*/ 276 h 734"/>
                <a:gd name="T60" fmla="*/ 15 w 734"/>
                <a:gd name="T61" fmla="*/ 321 h 734"/>
                <a:gd name="T62" fmla="*/ 0 w 734"/>
                <a:gd name="T63" fmla="*/ 367 h 734"/>
                <a:gd name="T64" fmla="*/ 12 w 734"/>
                <a:gd name="T65" fmla="*/ 367 h 734"/>
                <a:gd name="T66" fmla="*/ 8 w 734"/>
                <a:gd name="T67" fmla="*/ 409 h 734"/>
                <a:gd name="T68" fmla="*/ 20 w 734"/>
                <a:gd name="T69" fmla="*/ 467 h 734"/>
                <a:gd name="T70" fmla="*/ 39 w 734"/>
                <a:gd name="T71" fmla="*/ 503 h 734"/>
                <a:gd name="T72" fmla="*/ 49 w 734"/>
                <a:gd name="T73" fmla="*/ 551 h 734"/>
                <a:gd name="T74" fmla="*/ 116 w 734"/>
                <a:gd name="T75" fmla="*/ 618 h 734"/>
                <a:gd name="T76" fmla="*/ 76 w 734"/>
                <a:gd name="T77" fmla="*/ 591 h 734"/>
                <a:gd name="T78" fmla="*/ 116 w 734"/>
                <a:gd name="T79" fmla="*/ 618 h 734"/>
                <a:gd name="T80" fmla="*/ 143 w 734"/>
                <a:gd name="T81" fmla="*/ 650 h 734"/>
                <a:gd name="T82" fmla="*/ 192 w 734"/>
                <a:gd name="T83" fmla="*/ 683 h 734"/>
                <a:gd name="T84" fmla="*/ 231 w 734"/>
                <a:gd name="T85" fmla="*/ 695 h 734"/>
                <a:gd name="T86" fmla="*/ 272 w 734"/>
                <a:gd name="T87" fmla="*/ 722 h 734"/>
                <a:gd name="T88" fmla="*/ 367 w 734"/>
                <a:gd name="T89" fmla="*/ 722 h 734"/>
                <a:gd name="T90" fmla="*/ 314 w 734"/>
                <a:gd name="T91" fmla="*/ 724 h 734"/>
                <a:gd name="T92" fmla="*/ 367 w 734"/>
                <a:gd name="T93" fmla="*/ 734 h 734"/>
                <a:gd name="T94" fmla="*/ 459 w 734"/>
                <a:gd name="T95" fmla="*/ 710 h 734"/>
                <a:gd name="T96" fmla="*/ 415 w 734"/>
                <a:gd name="T97" fmla="*/ 731 h 734"/>
                <a:gd name="T98" fmla="*/ 459 w 734"/>
                <a:gd name="T99" fmla="*/ 710 h 734"/>
                <a:gd name="T100" fmla="*/ 500 w 734"/>
                <a:gd name="T101" fmla="*/ 703 h 734"/>
                <a:gd name="T102" fmla="*/ 553 w 734"/>
                <a:gd name="T103" fmla="*/ 677 h 734"/>
                <a:gd name="T104" fmla="*/ 583 w 734"/>
                <a:gd name="T105" fmla="*/ 649 h 734"/>
                <a:gd name="T106" fmla="*/ 626 w 734"/>
                <a:gd name="T107" fmla="*/ 626 h 734"/>
                <a:gd name="T108" fmla="*/ 674 w 734"/>
                <a:gd name="T109" fmla="*/ 544 h 734"/>
                <a:gd name="T110" fmla="*/ 658 w 734"/>
                <a:gd name="T111" fmla="*/ 590 h 734"/>
                <a:gd name="T112" fmla="*/ 674 w 734"/>
                <a:gd name="T113" fmla="*/ 544 h 734"/>
                <a:gd name="T114" fmla="*/ 698 w 734"/>
                <a:gd name="T115" fmla="*/ 511 h 734"/>
                <a:gd name="T116" fmla="*/ 717 w 734"/>
                <a:gd name="T117" fmla="*/ 45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34" h="734">
                  <a:moveTo>
                    <a:pt x="722" y="366"/>
                  </a:moveTo>
                  <a:cubicBezTo>
                    <a:pt x="722" y="367"/>
                    <a:pt x="722" y="367"/>
                    <a:pt x="722" y="367"/>
                  </a:cubicBezTo>
                  <a:cubicBezTo>
                    <a:pt x="722" y="383"/>
                    <a:pt x="721" y="398"/>
                    <a:pt x="719" y="413"/>
                  </a:cubicBezTo>
                  <a:cubicBezTo>
                    <a:pt x="719" y="417"/>
                    <a:pt x="721" y="420"/>
                    <a:pt x="724" y="420"/>
                  </a:cubicBezTo>
                  <a:cubicBezTo>
                    <a:pt x="727" y="421"/>
                    <a:pt x="730" y="418"/>
                    <a:pt x="731" y="415"/>
                  </a:cubicBezTo>
                  <a:cubicBezTo>
                    <a:pt x="733" y="399"/>
                    <a:pt x="734" y="383"/>
                    <a:pt x="734" y="367"/>
                  </a:cubicBezTo>
                  <a:cubicBezTo>
                    <a:pt x="734" y="366"/>
                    <a:pt x="734" y="366"/>
                    <a:pt x="734" y="366"/>
                  </a:cubicBezTo>
                  <a:cubicBezTo>
                    <a:pt x="734" y="363"/>
                    <a:pt x="731" y="360"/>
                    <a:pt x="728" y="360"/>
                  </a:cubicBezTo>
                  <a:cubicBezTo>
                    <a:pt x="725" y="360"/>
                    <a:pt x="722" y="363"/>
                    <a:pt x="722" y="366"/>
                  </a:cubicBezTo>
                  <a:moveTo>
                    <a:pt x="710" y="274"/>
                  </a:moveTo>
                  <a:cubicBezTo>
                    <a:pt x="714" y="289"/>
                    <a:pt x="717" y="304"/>
                    <a:pt x="719" y="320"/>
                  </a:cubicBezTo>
                  <a:cubicBezTo>
                    <a:pt x="719" y="323"/>
                    <a:pt x="722" y="325"/>
                    <a:pt x="726" y="325"/>
                  </a:cubicBezTo>
                  <a:cubicBezTo>
                    <a:pt x="729" y="325"/>
                    <a:pt x="731" y="322"/>
                    <a:pt x="731" y="318"/>
                  </a:cubicBezTo>
                  <a:cubicBezTo>
                    <a:pt x="729" y="302"/>
                    <a:pt x="725" y="287"/>
                    <a:pt x="721" y="271"/>
                  </a:cubicBezTo>
                  <a:cubicBezTo>
                    <a:pt x="720" y="268"/>
                    <a:pt x="717" y="266"/>
                    <a:pt x="714" y="267"/>
                  </a:cubicBezTo>
                  <a:cubicBezTo>
                    <a:pt x="711" y="268"/>
                    <a:pt x="709" y="271"/>
                    <a:pt x="710" y="274"/>
                  </a:cubicBezTo>
                  <a:cubicBezTo>
                    <a:pt x="710" y="274"/>
                    <a:pt x="710" y="274"/>
                    <a:pt x="710" y="274"/>
                  </a:cubicBezTo>
                  <a:moveTo>
                    <a:pt x="674" y="189"/>
                  </a:moveTo>
                  <a:cubicBezTo>
                    <a:pt x="682" y="202"/>
                    <a:pt x="689" y="216"/>
                    <a:pt x="695" y="230"/>
                  </a:cubicBezTo>
                  <a:cubicBezTo>
                    <a:pt x="696" y="234"/>
                    <a:pt x="700" y="235"/>
                    <a:pt x="703" y="234"/>
                  </a:cubicBezTo>
                  <a:cubicBezTo>
                    <a:pt x="706" y="232"/>
                    <a:pt x="707" y="229"/>
                    <a:pt x="706" y="226"/>
                  </a:cubicBezTo>
                  <a:cubicBezTo>
                    <a:pt x="700" y="211"/>
                    <a:pt x="692" y="197"/>
                    <a:pt x="684" y="183"/>
                  </a:cubicBezTo>
                  <a:cubicBezTo>
                    <a:pt x="683" y="180"/>
                    <a:pt x="679" y="179"/>
                    <a:pt x="676" y="181"/>
                  </a:cubicBezTo>
                  <a:cubicBezTo>
                    <a:pt x="673" y="182"/>
                    <a:pt x="672" y="186"/>
                    <a:pt x="674" y="189"/>
                  </a:cubicBezTo>
                  <a:cubicBezTo>
                    <a:pt x="674" y="189"/>
                    <a:pt x="674" y="189"/>
                    <a:pt x="674" y="189"/>
                  </a:cubicBezTo>
                  <a:moveTo>
                    <a:pt x="618" y="116"/>
                  </a:moveTo>
                  <a:cubicBezTo>
                    <a:pt x="628" y="127"/>
                    <a:pt x="639" y="138"/>
                    <a:pt x="648" y="150"/>
                  </a:cubicBezTo>
                  <a:cubicBezTo>
                    <a:pt x="650" y="153"/>
                    <a:pt x="654" y="154"/>
                    <a:pt x="657" y="151"/>
                  </a:cubicBezTo>
                  <a:cubicBezTo>
                    <a:pt x="659" y="149"/>
                    <a:pt x="660" y="146"/>
                    <a:pt x="658" y="143"/>
                  </a:cubicBezTo>
                  <a:cubicBezTo>
                    <a:pt x="648" y="130"/>
                    <a:pt x="637" y="118"/>
                    <a:pt x="626" y="107"/>
                  </a:cubicBezTo>
                  <a:cubicBezTo>
                    <a:pt x="624" y="105"/>
                    <a:pt x="620" y="105"/>
                    <a:pt x="617" y="107"/>
                  </a:cubicBezTo>
                  <a:cubicBezTo>
                    <a:pt x="615" y="109"/>
                    <a:pt x="615" y="113"/>
                    <a:pt x="618" y="116"/>
                  </a:cubicBezTo>
                  <a:moveTo>
                    <a:pt x="544" y="59"/>
                  </a:moveTo>
                  <a:cubicBezTo>
                    <a:pt x="557" y="67"/>
                    <a:pt x="570" y="76"/>
                    <a:pt x="583" y="85"/>
                  </a:cubicBezTo>
                  <a:cubicBezTo>
                    <a:pt x="585" y="87"/>
                    <a:pt x="589" y="87"/>
                    <a:pt x="591" y="84"/>
                  </a:cubicBezTo>
                  <a:cubicBezTo>
                    <a:pt x="593" y="81"/>
                    <a:pt x="592" y="78"/>
                    <a:pt x="590" y="75"/>
                  </a:cubicBezTo>
                  <a:cubicBezTo>
                    <a:pt x="577" y="66"/>
                    <a:pt x="564" y="57"/>
                    <a:pt x="550" y="49"/>
                  </a:cubicBezTo>
                  <a:cubicBezTo>
                    <a:pt x="547" y="47"/>
                    <a:pt x="543" y="48"/>
                    <a:pt x="542" y="51"/>
                  </a:cubicBezTo>
                  <a:cubicBezTo>
                    <a:pt x="540" y="54"/>
                    <a:pt x="541" y="58"/>
                    <a:pt x="544" y="59"/>
                  </a:cubicBezTo>
                  <a:moveTo>
                    <a:pt x="458" y="24"/>
                  </a:moveTo>
                  <a:cubicBezTo>
                    <a:pt x="473" y="28"/>
                    <a:pt x="488" y="33"/>
                    <a:pt x="502" y="39"/>
                  </a:cubicBezTo>
                  <a:cubicBezTo>
                    <a:pt x="505" y="40"/>
                    <a:pt x="509" y="39"/>
                    <a:pt x="510" y="36"/>
                  </a:cubicBezTo>
                  <a:cubicBezTo>
                    <a:pt x="511" y="32"/>
                    <a:pt x="510" y="29"/>
                    <a:pt x="507" y="28"/>
                  </a:cubicBezTo>
                  <a:cubicBezTo>
                    <a:pt x="492" y="22"/>
                    <a:pt x="477" y="16"/>
                    <a:pt x="461" y="12"/>
                  </a:cubicBezTo>
                  <a:cubicBezTo>
                    <a:pt x="458" y="11"/>
                    <a:pt x="455" y="13"/>
                    <a:pt x="454" y="17"/>
                  </a:cubicBezTo>
                  <a:cubicBezTo>
                    <a:pt x="453" y="20"/>
                    <a:pt x="455" y="23"/>
                    <a:pt x="458" y="24"/>
                  </a:cubicBezTo>
                  <a:moveTo>
                    <a:pt x="366" y="12"/>
                  </a:moveTo>
                  <a:cubicBezTo>
                    <a:pt x="367" y="12"/>
                    <a:pt x="367" y="12"/>
                    <a:pt x="367" y="12"/>
                  </a:cubicBezTo>
                  <a:cubicBezTo>
                    <a:pt x="382" y="12"/>
                    <a:pt x="398" y="13"/>
                    <a:pt x="413" y="15"/>
                  </a:cubicBezTo>
                  <a:cubicBezTo>
                    <a:pt x="416" y="15"/>
                    <a:pt x="419" y="13"/>
                    <a:pt x="419" y="10"/>
                  </a:cubicBezTo>
                  <a:cubicBezTo>
                    <a:pt x="420" y="7"/>
                    <a:pt x="418" y="4"/>
                    <a:pt x="414" y="3"/>
                  </a:cubicBezTo>
                  <a:cubicBezTo>
                    <a:pt x="399" y="1"/>
                    <a:pt x="383" y="0"/>
                    <a:pt x="367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63" y="0"/>
                    <a:pt x="360" y="3"/>
                    <a:pt x="360" y="6"/>
                  </a:cubicBezTo>
                  <a:cubicBezTo>
                    <a:pt x="360" y="9"/>
                    <a:pt x="363" y="12"/>
                    <a:pt x="366" y="12"/>
                  </a:cubicBezTo>
                  <a:moveTo>
                    <a:pt x="275" y="24"/>
                  </a:moveTo>
                  <a:cubicBezTo>
                    <a:pt x="289" y="20"/>
                    <a:pt x="305" y="17"/>
                    <a:pt x="320" y="15"/>
                  </a:cubicBezTo>
                  <a:cubicBezTo>
                    <a:pt x="323" y="15"/>
                    <a:pt x="326" y="12"/>
                    <a:pt x="325" y="8"/>
                  </a:cubicBezTo>
                  <a:cubicBezTo>
                    <a:pt x="325" y="5"/>
                    <a:pt x="322" y="3"/>
                    <a:pt x="318" y="3"/>
                  </a:cubicBezTo>
                  <a:cubicBezTo>
                    <a:pt x="302" y="5"/>
                    <a:pt x="287" y="9"/>
                    <a:pt x="271" y="13"/>
                  </a:cubicBezTo>
                  <a:cubicBezTo>
                    <a:pt x="268" y="13"/>
                    <a:pt x="266" y="17"/>
                    <a:pt x="267" y="20"/>
                  </a:cubicBezTo>
                  <a:cubicBezTo>
                    <a:pt x="268" y="23"/>
                    <a:pt x="271" y="25"/>
                    <a:pt x="275" y="24"/>
                  </a:cubicBezTo>
                  <a:moveTo>
                    <a:pt x="189" y="60"/>
                  </a:moveTo>
                  <a:cubicBezTo>
                    <a:pt x="202" y="52"/>
                    <a:pt x="216" y="45"/>
                    <a:pt x="231" y="39"/>
                  </a:cubicBezTo>
                  <a:cubicBezTo>
                    <a:pt x="234" y="38"/>
                    <a:pt x="235" y="34"/>
                    <a:pt x="234" y="31"/>
                  </a:cubicBezTo>
                  <a:cubicBezTo>
                    <a:pt x="233" y="28"/>
                    <a:pt x="229" y="27"/>
                    <a:pt x="226" y="28"/>
                  </a:cubicBezTo>
                  <a:cubicBezTo>
                    <a:pt x="211" y="34"/>
                    <a:pt x="197" y="41"/>
                    <a:pt x="183" y="49"/>
                  </a:cubicBezTo>
                  <a:cubicBezTo>
                    <a:pt x="180" y="51"/>
                    <a:pt x="179" y="55"/>
                    <a:pt x="181" y="58"/>
                  </a:cubicBezTo>
                  <a:cubicBezTo>
                    <a:pt x="183" y="61"/>
                    <a:pt x="186" y="61"/>
                    <a:pt x="189" y="60"/>
                  </a:cubicBezTo>
                  <a:moveTo>
                    <a:pt x="116" y="116"/>
                  </a:moveTo>
                  <a:cubicBezTo>
                    <a:pt x="127" y="105"/>
                    <a:pt x="138" y="95"/>
                    <a:pt x="151" y="86"/>
                  </a:cubicBezTo>
                  <a:cubicBezTo>
                    <a:pt x="153" y="84"/>
                    <a:pt x="154" y="80"/>
                    <a:pt x="152" y="77"/>
                  </a:cubicBezTo>
                  <a:cubicBezTo>
                    <a:pt x="150" y="75"/>
                    <a:pt x="146" y="74"/>
                    <a:pt x="143" y="76"/>
                  </a:cubicBezTo>
                  <a:cubicBezTo>
                    <a:pt x="131" y="86"/>
                    <a:pt x="118" y="97"/>
                    <a:pt x="107" y="108"/>
                  </a:cubicBezTo>
                  <a:cubicBezTo>
                    <a:pt x="105" y="110"/>
                    <a:pt x="105" y="114"/>
                    <a:pt x="107" y="116"/>
                  </a:cubicBezTo>
                  <a:cubicBezTo>
                    <a:pt x="110" y="119"/>
                    <a:pt x="113" y="119"/>
                    <a:pt x="116" y="116"/>
                  </a:cubicBezTo>
                  <a:moveTo>
                    <a:pt x="59" y="190"/>
                  </a:moveTo>
                  <a:cubicBezTo>
                    <a:pt x="67" y="176"/>
                    <a:pt x="76" y="164"/>
                    <a:pt x="85" y="151"/>
                  </a:cubicBezTo>
                  <a:cubicBezTo>
                    <a:pt x="87" y="149"/>
                    <a:pt x="87" y="145"/>
                    <a:pt x="84" y="143"/>
                  </a:cubicBezTo>
                  <a:cubicBezTo>
                    <a:pt x="81" y="141"/>
                    <a:pt x="78" y="141"/>
                    <a:pt x="76" y="144"/>
                  </a:cubicBezTo>
                  <a:cubicBezTo>
                    <a:pt x="66" y="157"/>
                    <a:pt x="57" y="170"/>
                    <a:pt x="49" y="184"/>
                  </a:cubicBezTo>
                  <a:cubicBezTo>
                    <a:pt x="47" y="187"/>
                    <a:pt x="48" y="190"/>
                    <a:pt x="51" y="192"/>
                  </a:cubicBezTo>
                  <a:cubicBezTo>
                    <a:pt x="54" y="194"/>
                    <a:pt x="58" y="193"/>
                    <a:pt x="59" y="190"/>
                  </a:cubicBezTo>
                  <a:moveTo>
                    <a:pt x="24" y="276"/>
                  </a:moveTo>
                  <a:cubicBezTo>
                    <a:pt x="28" y="260"/>
                    <a:pt x="33" y="246"/>
                    <a:pt x="39" y="232"/>
                  </a:cubicBezTo>
                  <a:cubicBezTo>
                    <a:pt x="40" y="228"/>
                    <a:pt x="39" y="225"/>
                    <a:pt x="36" y="224"/>
                  </a:cubicBezTo>
                  <a:cubicBezTo>
                    <a:pt x="32" y="222"/>
                    <a:pt x="29" y="224"/>
                    <a:pt x="28" y="227"/>
                  </a:cubicBezTo>
                  <a:cubicBezTo>
                    <a:pt x="22" y="242"/>
                    <a:pt x="16" y="257"/>
                    <a:pt x="12" y="272"/>
                  </a:cubicBezTo>
                  <a:cubicBezTo>
                    <a:pt x="11" y="276"/>
                    <a:pt x="13" y="279"/>
                    <a:pt x="17" y="280"/>
                  </a:cubicBezTo>
                  <a:cubicBezTo>
                    <a:pt x="20" y="281"/>
                    <a:pt x="23" y="279"/>
                    <a:pt x="24" y="276"/>
                  </a:cubicBezTo>
                  <a:moveTo>
                    <a:pt x="12" y="367"/>
                  </a:moveTo>
                  <a:cubicBezTo>
                    <a:pt x="12" y="367"/>
                    <a:pt x="12" y="367"/>
                    <a:pt x="12" y="367"/>
                  </a:cubicBezTo>
                  <a:cubicBezTo>
                    <a:pt x="12" y="351"/>
                    <a:pt x="13" y="336"/>
                    <a:pt x="15" y="321"/>
                  </a:cubicBezTo>
                  <a:cubicBezTo>
                    <a:pt x="15" y="318"/>
                    <a:pt x="13" y="315"/>
                    <a:pt x="10" y="314"/>
                  </a:cubicBezTo>
                  <a:cubicBezTo>
                    <a:pt x="7" y="314"/>
                    <a:pt x="3" y="316"/>
                    <a:pt x="3" y="320"/>
                  </a:cubicBezTo>
                  <a:cubicBezTo>
                    <a:pt x="1" y="335"/>
                    <a:pt x="0" y="351"/>
                    <a:pt x="0" y="367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1"/>
                    <a:pt x="3" y="373"/>
                    <a:pt x="6" y="373"/>
                  </a:cubicBezTo>
                  <a:cubicBezTo>
                    <a:pt x="9" y="373"/>
                    <a:pt x="12" y="371"/>
                    <a:pt x="12" y="367"/>
                  </a:cubicBezTo>
                  <a:moveTo>
                    <a:pt x="24" y="459"/>
                  </a:moveTo>
                  <a:cubicBezTo>
                    <a:pt x="20" y="444"/>
                    <a:pt x="17" y="429"/>
                    <a:pt x="15" y="414"/>
                  </a:cubicBezTo>
                  <a:cubicBezTo>
                    <a:pt x="15" y="410"/>
                    <a:pt x="12" y="408"/>
                    <a:pt x="8" y="409"/>
                  </a:cubicBezTo>
                  <a:cubicBezTo>
                    <a:pt x="5" y="409"/>
                    <a:pt x="3" y="412"/>
                    <a:pt x="3" y="415"/>
                  </a:cubicBezTo>
                  <a:cubicBezTo>
                    <a:pt x="5" y="431"/>
                    <a:pt x="8" y="447"/>
                    <a:pt x="13" y="462"/>
                  </a:cubicBezTo>
                  <a:cubicBezTo>
                    <a:pt x="13" y="466"/>
                    <a:pt x="17" y="467"/>
                    <a:pt x="20" y="467"/>
                  </a:cubicBezTo>
                  <a:cubicBezTo>
                    <a:pt x="23" y="466"/>
                    <a:pt x="25" y="462"/>
                    <a:pt x="24" y="459"/>
                  </a:cubicBezTo>
                  <a:moveTo>
                    <a:pt x="60" y="545"/>
                  </a:moveTo>
                  <a:cubicBezTo>
                    <a:pt x="52" y="531"/>
                    <a:pt x="45" y="518"/>
                    <a:pt x="39" y="503"/>
                  </a:cubicBezTo>
                  <a:cubicBezTo>
                    <a:pt x="38" y="500"/>
                    <a:pt x="34" y="499"/>
                    <a:pt x="31" y="500"/>
                  </a:cubicBezTo>
                  <a:cubicBezTo>
                    <a:pt x="28" y="501"/>
                    <a:pt x="27" y="505"/>
                    <a:pt x="28" y="508"/>
                  </a:cubicBezTo>
                  <a:cubicBezTo>
                    <a:pt x="34" y="523"/>
                    <a:pt x="41" y="537"/>
                    <a:pt x="49" y="551"/>
                  </a:cubicBezTo>
                  <a:cubicBezTo>
                    <a:pt x="51" y="554"/>
                    <a:pt x="55" y="555"/>
                    <a:pt x="57" y="553"/>
                  </a:cubicBezTo>
                  <a:cubicBezTo>
                    <a:pt x="60" y="551"/>
                    <a:pt x="61" y="548"/>
                    <a:pt x="60" y="545"/>
                  </a:cubicBezTo>
                  <a:moveTo>
                    <a:pt x="116" y="618"/>
                  </a:moveTo>
                  <a:cubicBezTo>
                    <a:pt x="105" y="607"/>
                    <a:pt x="95" y="596"/>
                    <a:pt x="86" y="583"/>
                  </a:cubicBezTo>
                  <a:cubicBezTo>
                    <a:pt x="83" y="581"/>
                    <a:pt x="80" y="580"/>
                    <a:pt x="77" y="582"/>
                  </a:cubicBezTo>
                  <a:cubicBezTo>
                    <a:pt x="74" y="584"/>
                    <a:pt x="74" y="588"/>
                    <a:pt x="76" y="591"/>
                  </a:cubicBezTo>
                  <a:cubicBezTo>
                    <a:pt x="86" y="603"/>
                    <a:pt x="96" y="615"/>
                    <a:pt x="108" y="627"/>
                  </a:cubicBezTo>
                  <a:cubicBezTo>
                    <a:pt x="110" y="629"/>
                    <a:pt x="114" y="629"/>
                    <a:pt x="116" y="627"/>
                  </a:cubicBezTo>
                  <a:cubicBezTo>
                    <a:pt x="119" y="624"/>
                    <a:pt x="119" y="621"/>
                    <a:pt x="116" y="618"/>
                  </a:cubicBezTo>
                  <a:moveTo>
                    <a:pt x="190" y="675"/>
                  </a:moveTo>
                  <a:cubicBezTo>
                    <a:pt x="176" y="667"/>
                    <a:pt x="163" y="658"/>
                    <a:pt x="151" y="649"/>
                  </a:cubicBezTo>
                  <a:cubicBezTo>
                    <a:pt x="148" y="647"/>
                    <a:pt x="145" y="647"/>
                    <a:pt x="143" y="650"/>
                  </a:cubicBezTo>
                  <a:cubicBezTo>
                    <a:pt x="141" y="653"/>
                    <a:pt x="141" y="656"/>
                    <a:pt x="144" y="658"/>
                  </a:cubicBezTo>
                  <a:cubicBezTo>
                    <a:pt x="156" y="668"/>
                    <a:pt x="170" y="677"/>
                    <a:pt x="184" y="685"/>
                  </a:cubicBezTo>
                  <a:cubicBezTo>
                    <a:pt x="187" y="687"/>
                    <a:pt x="190" y="686"/>
                    <a:pt x="192" y="683"/>
                  </a:cubicBezTo>
                  <a:cubicBezTo>
                    <a:pt x="194" y="680"/>
                    <a:pt x="193" y="676"/>
                    <a:pt x="190" y="675"/>
                  </a:cubicBezTo>
                  <a:moveTo>
                    <a:pt x="275" y="710"/>
                  </a:moveTo>
                  <a:cubicBezTo>
                    <a:pt x="260" y="706"/>
                    <a:pt x="246" y="701"/>
                    <a:pt x="231" y="695"/>
                  </a:cubicBezTo>
                  <a:cubicBezTo>
                    <a:pt x="228" y="694"/>
                    <a:pt x="225" y="695"/>
                    <a:pt x="223" y="698"/>
                  </a:cubicBezTo>
                  <a:cubicBezTo>
                    <a:pt x="222" y="701"/>
                    <a:pt x="224" y="705"/>
                    <a:pt x="227" y="706"/>
                  </a:cubicBezTo>
                  <a:cubicBezTo>
                    <a:pt x="241" y="712"/>
                    <a:pt x="257" y="717"/>
                    <a:pt x="272" y="722"/>
                  </a:cubicBezTo>
                  <a:cubicBezTo>
                    <a:pt x="275" y="722"/>
                    <a:pt x="279" y="721"/>
                    <a:pt x="280" y="717"/>
                  </a:cubicBezTo>
                  <a:cubicBezTo>
                    <a:pt x="280" y="714"/>
                    <a:pt x="279" y="711"/>
                    <a:pt x="275" y="710"/>
                  </a:cubicBezTo>
                  <a:moveTo>
                    <a:pt x="367" y="722"/>
                  </a:moveTo>
                  <a:cubicBezTo>
                    <a:pt x="367" y="722"/>
                    <a:pt x="367" y="722"/>
                    <a:pt x="367" y="722"/>
                  </a:cubicBezTo>
                  <a:cubicBezTo>
                    <a:pt x="351" y="722"/>
                    <a:pt x="336" y="721"/>
                    <a:pt x="321" y="719"/>
                  </a:cubicBezTo>
                  <a:cubicBezTo>
                    <a:pt x="318" y="719"/>
                    <a:pt x="315" y="721"/>
                    <a:pt x="314" y="724"/>
                  </a:cubicBezTo>
                  <a:cubicBezTo>
                    <a:pt x="314" y="727"/>
                    <a:pt x="316" y="730"/>
                    <a:pt x="319" y="731"/>
                  </a:cubicBezTo>
                  <a:cubicBezTo>
                    <a:pt x="335" y="733"/>
                    <a:pt x="351" y="734"/>
                    <a:pt x="367" y="734"/>
                  </a:cubicBezTo>
                  <a:cubicBezTo>
                    <a:pt x="367" y="734"/>
                    <a:pt x="367" y="734"/>
                    <a:pt x="367" y="734"/>
                  </a:cubicBezTo>
                  <a:cubicBezTo>
                    <a:pt x="370" y="734"/>
                    <a:pt x="373" y="731"/>
                    <a:pt x="373" y="728"/>
                  </a:cubicBezTo>
                  <a:cubicBezTo>
                    <a:pt x="373" y="725"/>
                    <a:pt x="370" y="722"/>
                    <a:pt x="367" y="722"/>
                  </a:cubicBezTo>
                  <a:moveTo>
                    <a:pt x="459" y="710"/>
                  </a:moveTo>
                  <a:cubicBezTo>
                    <a:pt x="444" y="714"/>
                    <a:pt x="429" y="717"/>
                    <a:pt x="414" y="719"/>
                  </a:cubicBezTo>
                  <a:cubicBezTo>
                    <a:pt x="410" y="719"/>
                    <a:pt x="408" y="722"/>
                    <a:pt x="408" y="726"/>
                  </a:cubicBezTo>
                  <a:cubicBezTo>
                    <a:pt x="409" y="729"/>
                    <a:pt x="412" y="731"/>
                    <a:pt x="415" y="731"/>
                  </a:cubicBezTo>
                  <a:cubicBezTo>
                    <a:pt x="431" y="729"/>
                    <a:pt x="447" y="726"/>
                    <a:pt x="462" y="722"/>
                  </a:cubicBezTo>
                  <a:cubicBezTo>
                    <a:pt x="465" y="721"/>
                    <a:pt x="467" y="717"/>
                    <a:pt x="466" y="714"/>
                  </a:cubicBezTo>
                  <a:cubicBezTo>
                    <a:pt x="466" y="711"/>
                    <a:pt x="462" y="709"/>
                    <a:pt x="459" y="710"/>
                  </a:cubicBezTo>
                  <a:moveTo>
                    <a:pt x="545" y="674"/>
                  </a:moveTo>
                  <a:cubicBezTo>
                    <a:pt x="531" y="682"/>
                    <a:pt x="517" y="689"/>
                    <a:pt x="503" y="695"/>
                  </a:cubicBezTo>
                  <a:cubicBezTo>
                    <a:pt x="500" y="696"/>
                    <a:pt x="498" y="700"/>
                    <a:pt x="500" y="703"/>
                  </a:cubicBezTo>
                  <a:cubicBezTo>
                    <a:pt x="501" y="706"/>
                    <a:pt x="505" y="707"/>
                    <a:pt x="508" y="706"/>
                  </a:cubicBezTo>
                  <a:cubicBezTo>
                    <a:pt x="522" y="700"/>
                    <a:pt x="537" y="693"/>
                    <a:pt x="551" y="685"/>
                  </a:cubicBezTo>
                  <a:cubicBezTo>
                    <a:pt x="553" y="683"/>
                    <a:pt x="554" y="679"/>
                    <a:pt x="553" y="677"/>
                  </a:cubicBezTo>
                  <a:cubicBezTo>
                    <a:pt x="551" y="674"/>
                    <a:pt x="547" y="673"/>
                    <a:pt x="545" y="674"/>
                  </a:cubicBezTo>
                  <a:moveTo>
                    <a:pt x="618" y="618"/>
                  </a:moveTo>
                  <a:cubicBezTo>
                    <a:pt x="607" y="629"/>
                    <a:pt x="595" y="639"/>
                    <a:pt x="583" y="649"/>
                  </a:cubicBezTo>
                  <a:cubicBezTo>
                    <a:pt x="580" y="651"/>
                    <a:pt x="580" y="654"/>
                    <a:pt x="582" y="657"/>
                  </a:cubicBezTo>
                  <a:cubicBezTo>
                    <a:pt x="584" y="660"/>
                    <a:pt x="588" y="660"/>
                    <a:pt x="590" y="658"/>
                  </a:cubicBezTo>
                  <a:cubicBezTo>
                    <a:pt x="603" y="648"/>
                    <a:pt x="615" y="638"/>
                    <a:pt x="626" y="626"/>
                  </a:cubicBezTo>
                  <a:cubicBezTo>
                    <a:pt x="629" y="624"/>
                    <a:pt x="629" y="620"/>
                    <a:pt x="626" y="618"/>
                  </a:cubicBezTo>
                  <a:cubicBezTo>
                    <a:pt x="624" y="616"/>
                    <a:pt x="620" y="616"/>
                    <a:pt x="618" y="618"/>
                  </a:cubicBezTo>
                  <a:moveTo>
                    <a:pt x="674" y="544"/>
                  </a:moveTo>
                  <a:cubicBezTo>
                    <a:pt x="667" y="558"/>
                    <a:pt x="658" y="571"/>
                    <a:pt x="649" y="583"/>
                  </a:cubicBezTo>
                  <a:cubicBezTo>
                    <a:pt x="647" y="586"/>
                    <a:pt x="647" y="589"/>
                    <a:pt x="650" y="591"/>
                  </a:cubicBezTo>
                  <a:cubicBezTo>
                    <a:pt x="652" y="594"/>
                    <a:pt x="656" y="593"/>
                    <a:pt x="658" y="590"/>
                  </a:cubicBezTo>
                  <a:cubicBezTo>
                    <a:pt x="668" y="578"/>
                    <a:pt x="677" y="564"/>
                    <a:pt x="685" y="551"/>
                  </a:cubicBezTo>
                  <a:cubicBezTo>
                    <a:pt x="686" y="548"/>
                    <a:pt x="686" y="544"/>
                    <a:pt x="683" y="542"/>
                  </a:cubicBezTo>
                  <a:cubicBezTo>
                    <a:pt x="680" y="541"/>
                    <a:pt x="676" y="542"/>
                    <a:pt x="674" y="544"/>
                  </a:cubicBezTo>
                  <a:moveTo>
                    <a:pt x="710" y="459"/>
                  </a:moveTo>
                  <a:cubicBezTo>
                    <a:pt x="706" y="474"/>
                    <a:pt x="701" y="489"/>
                    <a:pt x="695" y="503"/>
                  </a:cubicBezTo>
                  <a:cubicBezTo>
                    <a:pt x="694" y="506"/>
                    <a:pt x="695" y="509"/>
                    <a:pt x="698" y="511"/>
                  </a:cubicBezTo>
                  <a:cubicBezTo>
                    <a:pt x="701" y="512"/>
                    <a:pt x="705" y="511"/>
                    <a:pt x="706" y="507"/>
                  </a:cubicBezTo>
                  <a:cubicBezTo>
                    <a:pt x="712" y="493"/>
                    <a:pt x="717" y="478"/>
                    <a:pt x="722" y="462"/>
                  </a:cubicBezTo>
                  <a:cubicBezTo>
                    <a:pt x="722" y="459"/>
                    <a:pt x="720" y="455"/>
                    <a:pt x="717" y="455"/>
                  </a:cubicBezTo>
                  <a:cubicBezTo>
                    <a:pt x="714" y="454"/>
                    <a:pt x="711" y="456"/>
                    <a:pt x="710" y="45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4396706" y="3445445"/>
              <a:ext cx="1398588" cy="1398588"/>
            </a:xfrm>
            <a:custGeom>
              <a:avLst/>
              <a:gdLst>
                <a:gd name="T0" fmla="*/ 825 w 834"/>
                <a:gd name="T1" fmla="*/ 471 h 834"/>
                <a:gd name="T2" fmla="*/ 828 w 834"/>
                <a:gd name="T3" fmla="*/ 411 h 834"/>
                <a:gd name="T4" fmla="*/ 826 w 834"/>
                <a:gd name="T5" fmla="*/ 375 h 834"/>
                <a:gd name="T6" fmla="*/ 811 w 834"/>
                <a:gd name="T7" fmla="*/ 323 h 834"/>
                <a:gd name="T8" fmla="*/ 809 w 834"/>
                <a:gd name="T9" fmla="*/ 274 h 834"/>
                <a:gd name="T10" fmla="*/ 727 w 834"/>
                <a:gd name="T11" fmla="*/ 157 h 834"/>
                <a:gd name="T12" fmla="*/ 736 w 834"/>
                <a:gd name="T13" fmla="*/ 149 h 834"/>
                <a:gd name="T14" fmla="*/ 695 w 834"/>
                <a:gd name="T15" fmla="*/ 122 h 834"/>
                <a:gd name="T16" fmla="*/ 657 w 834"/>
                <a:gd name="T17" fmla="*/ 84 h 834"/>
                <a:gd name="T18" fmla="*/ 627 w 834"/>
                <a:gd name="T19" fmla="*/ 64 h 834"/>
                <a:gd name="T20" fmla="*/ 577 w 834"/>
                <a:gd name="T21" fmla="*/ 45 h 834"/>
                <a:gd name="T22" fmla="*/ 536 w 834"/>
                <a:gd name="T23" fmla="*/ 18 h 834"/>
                <a:gd name="T24" fmla="*/ 393 w 834"/>
                <a:gd name="T25" fmla="*/ 13 h 834"/>
                <a:gd name="T26" fmla="*/ 441 w 834"/>
                <a:gd name="T27" fmla="*/ 1 h 834"/>
                <a:gd name="T28" fmla="*/ 393 w 834"/>
                <a:gd name="T29" fmla="*/ 13 h 834"/>
                <a:gd name="T30" fmla="*/ 344 w 834"/>
                <a:gd name="T31" fmla="*/ 7 h 834"/>
                <a:gd name="T32" fmla="*/ 214 w 834"/>
                <a:gd name="T33" fmla="*/ 67 h 834"/>
                <a:gd name="T34" fmla="*/ 208 w 834"/>
                <a:gd name="T35" fmla="*/ 57 h 834"/>
                <a:gd name="T36" fmla="*/ 175 w 834"/>
                <a:gd name="T37" fmla="*/ 93 h 834"/>
                <a:gd name="T38" fmla="*/ 130 w 834"/>
                <a:gd name="T39" fmla="*/ 123 h 834"/>
                <a:gd name="T40" fmla="*/ 106 w 834"/>
                <a:gd name="T41" fmla="*/ 149 h 834"/>
                <a:gd name="T42" fmla="*/ 79 w 834"/>
                <a:gd name="T43" fmla="*/ 195 h 834"/>
                <a:gd name="T44" fmla="*/ 44 w 834"/>
                <a:gd name="T45" fmla="*/ 231 h 834"/>
                <a:gd name="T46" fmla="*/ 15 w 834"/>
                <a:gd name="T47" fmla="*/ 371 h 834"/>
                <a:gd name="T48" fmla="*/ 3 w 834"/>
                <a:gd name="T49" fmla="*/ 369 h 834"/>
                <a:gd name="T50" fmla="*/ 12 w 834"/>
                <a:gd name="T51" fmla="*/ 418 h 834"/>
                <a:gd name="T52" fmla="*/ 10 w 834"/>
                <a:gd name="T53" fmla="*/ 472 h 834"/>
                <a:gd name="T54" fmla="*/ 16 w 834"/>
                <a:gd name="T55" fmla="*/ 507 h 834"/>
                <a:gd name="T56" fmla="*/ 37 w 834"/>
                <a:gd name="T57" fmla="*/ 556 h 834"/>
                <a:gd name="T58" fmla="*/ 45 w 834"/>
                <a:gd name="T59" fmla="*/ 605 h 834"/>
                <a:gd name="T60" fmla="*/ 140 w 834"/>
                <a:gd name="T61" fmla="*/ 712 h 834"/>
                <a:gd name="T62" fmla="*/ 131 w 834"/>
                <a:gd name="T63" fmla="*/ 721 h 834"/>
                <a:gd name="T64" fmla="*/ 176 w 834"/>
                <a:gd name="T65" fmla="*/ 743 h 834"/>
                <a:gd name="T66" fmla="*/ 217 w 834"/>
                <a:gd name="T67" fmla="*/ 777 h 834"/>
                <a:gd name="T68" fmla="*/ 249 w 834"/>
                <a:gd name="T69" fmla="*/ 793 h 834"/>
                <a:gd name="T70" fmla="*/ 301 w 834"/>
                <a:gd name="T71" fmla="*/ 806 h 834"/>
                <a:gd name="T72" fmla="*/ 345 w 834"/>
                <a:gd name="T73" fmla="*/ 828 h 834"/>
                <a:gd name="T74" fmla="*/ 488 w 834"/>
                <a:gd name="T75" fmla="*/ 816 h 834"/>
                <a:gd name="T76" fmla="*/ 490 w 834"/>
                <a:gd name="T77" fmla="*/ 828 h 834"/>
                <a:gd name="T78" fmla="*/ 534 w 834"/>
                <a:gd name="T79" fmla="*/ 805 h 834"/>
                <a:gd name="T80" fmla="*/ 586 w 834"/>
                <a:gd name="T81" fmla="*/ 792 h 834"/>
                <a:gd name="T82" fmla="*/ 618 w 834"/>
                <a:gd name="T83" fmla="*/ 776 h 834"/>
                <a:gd name="T84" fmla="*/ 659 w 834"/>
                <a:gd name="T85" fmla="*/ 742 h 834"/>
                <a:gd name="T86" fmla="*/ 703 w 834"/>
                <a:gd name="T87" fmla="*/ 721 h 834"/>
                <a:gd name="T88" fmla="*/ 779 w 834"/>
                <a:gd name="T89" fmla="*/ 599 h 834"/>
                <a:gd name="T90" fmla="*/ 790 w 834"/>
                <a:gd name="T91" fmla="*/ 605 h 834"/>
                <a:gd name="T92" fmla="*/ 798 w 834"/>
                <a:gd name="T93" fmla="*/ 556 h 834"/>
                <a:gd name="T94" fmla="*/ 819 w 834"/>
                <a:gd name="T95" fmla="*/ 506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4" h="834">
                  <a:moveTo>
                    <a:pt x="822" y="417"/>
                  </a:moveTo>
                  <a:cubicBezTo>
                    <a:pt x="822" y="417"/>
                    <a:pt x="822" y="417"/>
                    <a:pt x="822" y="417"/>
                  </a:cubicBezTo>
                  <a:cubicBezTo>
                    <a:pt x="822" y="433"/>
                    <a:pt x="821" y="449"/>
                    <a:pt x="820" y="464"/>
                  </a:cubicBezTo>
                  <a:cubicBezTo>
                    <a:pt x="819" y="468"/>
                    <a:pt x="822" y="471"/>
                    <a:pt x="825" y="471"/>
                  </a:cubicBezTo>
                  <a:cubicBezTo>
                    <a:pt x="828" y="471"/>
                    <a:pt x="831" y="469"/>
                    <a:pt x="832" y="466"/>
                  </a:cubicBezTo>
                  <a:cubicBezTo>
                    <a:pt x="833" y="450"/>
                    <a:pt x="834" y="434"/>
                    <a:pt x="834" y="417"/>
                  </a:cubicBezTo>
                  <a:cubicBezTo>
                    <a:pt x="834" y="417"/>
                    <a:pt x="834" y="417"/>
                    <a:pt x="834" y="417"/>
                  </a:cubicBezTo>
                  <a:cubicBezTo>
                    <a:pt x="834" y="413"/>
                    <a:pt x="832" y="411"/>
                    <a:pt x="828" y="411"/>
                  </a:cubicBezTo>
                  <a:cubicBezTo>
                    <a:pt x="825" y="411"/>
                    <a:pt x="822" y="413"/>
                    <a:pt x="822" y="417"/>
                  </a:cubicBezTo>
                  <a:moveTo>
                    <a:pt x="811" y="323"/>
                  </a:moveTo>
                  <a:cubicBezTo>
                    <a:pt x="815" y="338"/>
                    <a:pt x="818" y="354"/>
                    <a:pt x="819" y="370"/>
                  </a:cubicBezTo>
                  <a:cubicBezTo>
                    <a:pt x="820" y="373"/>
                    <a:pt x="823" y="375"/>
                    <a:pt x="826" y="375"/>
                  </a:cubicBezTo>
                  <a:cubicBezTo>
                    <a:pt x="829" y="374"/>
                    <a:pt x="832" y="371"/>
                    <a:pt x="831" y="368"/>
                  </a:cubicBezTo>
                  <a:cubicBezTo>
                    <a:pt x="829" y="352"/>
                    <a:pt x="827" y="336"/>
                    <a:pt x="823" y="320"/>
                  </a:cubicBezTo>
                  <a:cubicBezTo>
                    <a:pt x="822" y="317"/>
                    <a:pt x="819" y="315"/>
                    <a:pt x="816" y="316"/>
                  </a:cubicBezTo>
                  <a:cubicBezTo>
                    <a:pt x="812" y="317"/>
                    <a:pt x="810" y="320"/>
                    <a:pt x="811" y="323"/>
                  </a:cubicBezTo>
                  <a:moveTo>
                    <a:pt x="779" y="235"/>
                  </a:moveTo>
                  <a:cubicBezTo>
                    <a:pt x="786" y="249"/>
                    <a:pt x="792" y="263"/>
                    <a:pt x="798" y="278"/>
                  </a:cubicBezTo>
                  <a:cubicBezTo>
                    <a:pt x="799" y="281"/>
                    <a:pt x="802" y="283"/>
                    <a:pt x="805" y="282"/>
                  </a:cubicBezTo>
                  <a:cubicBezTo>
                    <a:pt x="808" y="281"/>
                    <a:pt x="810" y="277"/>
                    <a:pt x="809" y="274"/>
                  </a:cubicBezTo>
                  <a:cubicBezTo>
                    <a:pt x="803" y="259"/>
                    <a:pt x="797" y="244"/>
                    <a:pt x="790" y="230"/>
                  </a:cubicBezTo>
                  <a:cubicBezTo>
                    <a:pt x="788" y="227"/>
                    <a:pt x="785" y="225"/>
                    <a:pt x="782" y="227"/>
                  </a:cubicBezTo>
                  <a:cubicBezTo>
                    <a:pt x="779" y="228"/>
                    <a:pt x="777" y="232"/>
                    <a:pt x="779" y="235"/>
                  </a:cubicBezTo>
                  <a:moveTo>
                    <a:pt x="727" y="157"/>
                  </a:moveTo>
                  <a:cubicBezTo>
                    <a:pt x="737" y="169"/>
                    <a:pt x="747" y="181"/>
                    <a:pt x="755" y="194"/>
                  </a:cubicBezTo>
                  <a:cubicBezTo>
                    <a:pt x="757" y="197"/>
                    <a:pt x="761" y="198"/>
                    <a:pt x="764" y="196"/>
                  </a:cubicBezTo>
                  <a:cubicBezTo>
                    <a:pt x="766" y="194"/>
                    <a:pt x="767" y="190"/>
                    <a:pt x="765" y="188"/>
                  </a:cubicBezTo>
                  <a:cubicBezTo>
                    <a:pt x="756" y="174"/>
                    <a:pt x="747" y="161"/>
                    <a:pt x="736" y="149"/>
                  </a:cubicBezTo>
                  <a:cubicBezTo>
                    <a:pt x="734" y="146"/>
                    <a:pt x="730" y="146"/>
                    <a:pt x="728" y="148"/>
                  </a:cubicBezTo>
                  <a:cubicBezTo>
                    <a:pt x="725" y="150"/>
                    <a:pt x="725" y="154"/>
                    <a:pt x="727" y="157"/>
                  </a:cubicBezTo>
                  <a:moveTo>
                    <a:pt x="659" y="92"/>
                  </a:moveTo>
                  <a:cubicBezTo>
                    <a:pt x="671" y="102"/>
                    <a:pt x="683" y="112"/>
                    <a:pt x="695" y="122"/>
                  </a:cubicBezTo>
                  <a:cubicBezTo>
                    <a:pt x="697" y="125"/>
                    <a:pt x="701" y="125"/>
                    <a:pt x="703" y="122"/>
                  </a:cubicBezTo>
                  <a:cubicBezTo>
                    <a:pt x="705" y="120"/>
                    <a:pt x="705" y="116"/>
                    <a:pt x="703" y="114"/>
                  </a:cubicBezTo>
                  <a:cubicBezTo>
                    <a:pt x="691" y="103"/>
                    <a:pt x="679" y="92"/>
                    <a:pt x="666" y="82"/>
                  </a:cubicBezTo>
                  <a:cubicBezTo>
                    <a:pt x="663" y="81"/>
                    <a:pt x="659" y="81"/>
                    <a:pt x="657" y="84"/>
                  </a:cubicBezTo>
                  <a:cubicBezTo>
                    <a:pt x="655" y="86"/>
                    <a:pt x="656" y="90"/>
                    <a:pt x="659" y="92"/>
                  </a:cubicBezTo>
                  <a:moveTo>
                    <a:pt x="577" y="45"/>
                  </a:moveTo>
                  <a:cubicBezTo>
                    <a:pt x="592" y="51"/>
                    <a:pt x="606" y="58"/>
                    <a:pt x="619" y="66"/>
                  </a:cubicBezTo>
                  <a:cubicBezTo>
                    <a:pt x="622" y="68"/>
                    <a:pt x="626" y="67"/>
                    <a:pt x="627" y="64"/>
                  </a:cubicBezTo>
                  <a:cubicBezTo>
                    <a:pt x="629" y="61"/>
                    <a:pt x="628" y="58"/>
                    <a:pt x="625" y="56"/>
                  </a:cubicBezTo>
                  <a:cubicBezTo>
                    <a:pt x="611" y="48"/>
                    <a:pt x="597" y="41"/>
                    <a:pt x="582" y="34"/>
                  </a:cubicBezTo>
                  <a:cubicBezTo>
                    <a:pt x="579" y="33"/>
                    <a:pt x="575" y="34"/>
                    <a:pt x="574" y="37"/>
                  </a:cubicBezTo>
                  <a:cubicBezTo>
                    <a:pt x="573" y="40"/>
                    <a:pt x="574" y="44"/>
                    <a:pt x="577" y="45"/>
                  </a:cubicBezTo>
                  <a:moveTo>
                    <a:pt x="487" y="18"/>
                  </a:moveTo>
                  <a:cubicBezTo>
                    <a:pt x="503" y="21"/>
                    <a:pt x="518" y="25"/>
                    <a:pt x="533" y="29"/>
                  </a:cubicBezTo>
                  <a:cubicBezTo>
                    <a:pt x="536" y="30"/>
                    <a:pt x="539" y="28"/>
                    <a:pt x="540" y="25"/>
                  </a:cubicBezTo>
                  <a:cubicBezTo>
                    <a:pt x="541" y="22"/>
                    <a:pt x="539" y="19"/>
                    <a:pt x="536" y="18"/>
                  </a:cubicBezTo>
                  <a:cubicBezTo>
                    <a:pt x="521" y="13"/>
                    <a:pt x="505" y="9"/>
                    <a:pt x="489" y="7"/>
                  </a:cubicBezTo>
                  <a:cubicBezTo>
                    <a:pt x="486" y="6"/>
                    <a:pt x="483" y="8"/>
                    <a:pt x="482" y="11"/>
                  </a:cubicBezTo>
                  <a:cubicBezTo>
                    <a:pt x="482" y="15"/>
                    <a:pt x="484" y="18"/>
                    <a:pt x="487" y="18"/>
                  </a:cubicBezTo>
                  <a:moveTo>
                    <a:pt x="393" y="13"/>
                  </a:moveTo>
                  <a:cubicBezTo>
                    <a:pt x="401" y="13"/>
                    <a:pt x="409" y="12"/>
                    <a:pt x="417" y="12"/>
                  </a:cubicBezTo>
                  <a:cubicBezTo>
                    <a:pt x="425" y="12"/>
                    <a:pt x="433" y="13"/>
                    <a:pt x="440" y="13"/>
                  </a:cubicBezTo>
                  <a:cubicBezTo>
                    <a:pt x="443" y="13"/>
                    <a:pt x="446" y="11"/>
                    <a:pt x="446" y="7"/>
                  </a:cubicBezTo>
                  <a:cubicBezTo>
                    <a:pt x="447" y="4"/>
                    <a:pt x="444" y="1"/>
                    <a:pt x="441" y="1"/>
                  </a:cubicBezTo>
                  <a:cubicBezTo>
                    <a:pt x="433" y="1"/>
                    <a:pt x="425" y="0"/>
                    <a:pt x="417" y="0"/>
                  </a:cubicBezTo>
                  <a:cubicBezTo>
                    <a:pt x="409" y="0"/>
                    <a:pt x="401" y="1"/>
                    <a:pt x="392" y="1"/>
                  </a:cubicBezTo>
                  <a:cubicBezTo>
                    <a:pt x="389" y="1"/>
                    <a:pt x="387" y="4"/>
                    <a:pt x="387" y="8"/>
                  </a:cubicBezTo>
                  <a:cubicBezTo>
                    <a:pt x="387" y="11"/>
                    <a:pt x="390" y="13"/>
                    <a:pt x="393" y="13"/>
                  </a:cubicBezTo>
                  <a:moveTo>
                    <a:pt x="301" y="30"/>
                  </a:moveTo>
                  <a:cubicBezTo>
                    <a:pt x="315" y="25"/>
                    <a:pt x="331" y="21"/>
                    <a:pt x="346" y="19"/>
                  </a:cubicBezTo>
                  <a:cubicBezTo>
                    <a:pt x="350" y="18"/>
                    <a:pt x="352" y="15"/>
                    <a:pt x="351" y="12"/>
                  </a:cubicBezTo>
                  <a:cubicBezTo>
                    <a:pt x="351" y="8"/>
                    <a:pt x="347" y="6"/>
                    <a:pt x="344" y="7"/>
                  </a:cubicBezTo>
                  <a:cubicBezTo>
                    <a:pt x="328" y="10"/>
                    <a:pt x="312" y="13"/>
                    <a:pt x="297" y="18"/>
                  </a:cubicBezTo>
                  <a:cubicBezTo>
                    <a:pt x="294" y="19"/>
                    <a:pt x="292" y="22"/>
                    <a:pt x="293" y="25"/>
                  </a:cubicBezTo>
                  <a:cubicBezTo>
                    <a:pt x="294" y="29"/>
                    <a:pt x="297" y="30"/>
                    <a:pt x="301" y="30"/>
                  </a:cubicBezTo>
                  <a:moveTo>
                    <a:pt x="214" y="67"/>
                  </a:moveTo>
                  <a:cubicBezTo>
                    <a:pt x="228" y="59"/>
                    <a:pt x="242" y="52"/>
                    <a:pt x="256" y="46"/>
                  </a:cubicBezTo>
                  <a:cubicBezTo>
                    <a:pt x="259" y="44"/>
                    <a:pt x="261" y="41"/>
                    <a:pt x="259" y="38"/>
                  </a:cubicBezTo>
                  <a:cubicBezTo>
                    <a:pt x="258" y="35"/>
                    <a:pt x="255" y="33"/>
                    <a:pt x="252" y="35"/>
                  </a:cubicBezTo>
                  <a:cubicBezTo>
                    <a:pt x="237" y="41"/>
                    <a:pt x="222" y="48"/>
                    <a:pt x="208" y="57"/>
                  </a:cubicBezTo>
                  <a:cubicBezTo>
                    <a:pt x="205" y="58"/>
                    <a:pt x="204" y="62"/>
                    <a:pt x="206" y="65"/>
                  </a:cubicBezTo>
                  <a:cubicBezTo>
                    <a:pt x="208" y="68"/>
                    <a:pt x="211" y="69"/>
                    <a:pt x="214" y="67"/>
                  </a:cubicBezTo>
                  <a:moveTo>
                    <a:pt x="139" y="123"/>
                  </a:moveTo>
                  <a:cubicBezTo>
                    <a:pt x="150" y="112"/>
                    <a:pt x="162" y="102"/>
                    <a:pt x="175" y="93"/>
                  </a:cubicBezTo>
                  <a:cubicBezTo>
                    <a:pt x="178" y="91"/>
                    <a:pt x="178" y="87"/>
                    <a:pt x="176" y="84"/>
                  </a:cubicBezTo>
                  <a:cubicBezTo>
                    <a:pt x="174" y="82"/>
                    <a:pt x="170" y="81"/>
                    <a:pt x="168" y="83"/>
                  </a:cubicBezTo>
                  <a:cubicBezTo>
                    <a:pt x="155" y="93"/>
                    <a:pt x="142" y="103"/>
                    <a:pt x="131" y="114"/>
                  </a:cubicBezTo>
                  <a:cubicBezTo>
                    <a:pt x="128" y="117"/>
                    <a:pt x="128" y="121"/>
                    <a:pt x="130" y="123"/>
                  </a:cubicBezTo>
                  <a:cubicBezTo>
                    <a:pt x="133" y="125"/>
                    <a:pt x="137" y="125"/>
                    <a:pt x="139" y="123"/>
                  </a:cubicBezTo>
                  <a:moveTo>
                    <a:pt x="79" y="195"/>
                  </a:moveTo>
                  <a:cubicBezTo>
                    <a:pt x="87" y="182"/>
                    <a:pt x="97" y="169"/>
                    <a:pt x="107" y="157"/>
                  </a:cubicBezTo>
                  <a:cubicBezTo>
                    <a:pt x="109" y="155"/>
                    <a:pt x="108" y="151"/>
                    <a:pt x="106" y="149"/>
                  </a:cubicBezTo>
                  <a:cubicBezTo>
                    <a:pt x="103" y="147"/>
                    <a:pt x="100" y="147"/>
                    <a:pt x="97" y="150"/>
                  </a:cubicBezTo>
                  <a:cubicBezTo>
                    <a:pt x="87" y="162"/>
                    <a:pt x="77" y="175"/>
                    <a:pt x="69" y="189"/>
                  </a:cubicBezTo>
                  <a:cubicBezTo>
                    <a:pt x="67" y="191"/>
                    <a:pt x="68" y="195"/>
                    <a:pt x="70" y="197"/>
                  </a:cubicBezTo>
                  <a:cubicBezTo>
                    <a:pt x="73" y="199"/>
                    <a:pt x="77" y="198"/>
                    <a:pt x="79" y="195"/>
                  </a:cubicBezTo>
                  <a:moveTo>
                    <a:pt x="36" y="279"/>
                  </a:moveTo>
                  <a:cubicBezTo>
                    <a:pt x="42" y="264"/>
                    <a:pt x="48" y="250"/>
                    <a:pt x="55" y="236"/>
                  </a:cubicBezTo>
                  <a:cubicBezTo>
                    <a:pt x="57" y="233"/>
                    <a:pt x="55" y="229"/>
                    <a:pt x="52" y="228"/>
                  </a:cubicBezTo>
                  <a:cubicBezTo>
                    <a:pt x="49" y="227"/>
                    <a:pt x="46" y="228"/>
                    <a:pt x="44" y="231"/>
                  </a:cubicBezTo>
                  <a:cubicBezTo>
                    <a:pt x="37" y="245"/>
                    <a:pt x="31" y="260"/>
                    <a:pt x="25" y="275"/>
                  </a:cubicBezTo>
                  <a:cubicBezTo>
                    <a:pt x="24" y="278"/>
                    <a:pt x="26" y="282"/>
                    <a:pt x="29" y="283"/>
                  </a:cubicBezTo>
                  <a:cubicBezTo>
                    <a:pt x="32" y="284"/>
                    <a:pt x="35" y="282"/>
                    <a:pt x="36" y="279"/>
                  </a:cubicBezTo>
                  <a:moveTo>
                    <a:pt x="15" y="371"/>
                  </a:moveTo>
                  <a:cubicBezTo>
                    <a:pt x="17" y="355"/>
                    <a:pt x="19" y="340"/>
                    <a:pt x="23" y="324"/>
                  </a:cubicBezTo>
                  <a:cubicBezTo>
                    <a:pt x="24" y="321"/>
                    <a:pt x="22" y="318"/>
                    <a:pt x="19" y="317"/>
                  </a:cubicBezTo>
                  <a:cubicBezTo>
                    <a:pt x="15" y="317"/>
                    <a:pt x="12" y="319"/>
                    <a:pt x="11" y="322"/>
                  </a:cubicBezTo>
                  <a:cubicBezTo>
                    <a:pt x="8" y="337"/>
                    <a:pt x="5" y="353"/>
                    <a:pt x="3" y="369"/>
                  </a:cubicBezTo>
                  <a:cubicBezTo>
                    <a:pt x="3" y="373"/>
                    <a:pt x="5" y="376"/>
                    <a:pt x="8" y="376"/>
                  </a:cubicBezTo>
                  <a:cubicBezTo>
                    <a:pt x="12" y="377"/>
                    <a:pt x="15" y="374"/>
                    <a:pt x="15" y="371"/>
                  </a:cubicBezTo>
                  <a:moveTo>
                    <a:pt x="15" y="465"/>
                  </a:moveTo>
                  <a:cubicBezTo>
                    <a:pt x="13" y="449"/>
                    <a:pt x="12" y="434"/>
                    <a:pt x="12" y="418"/>
                  </a:cubicBezTo>
                  <a:cubicBezTo>
                    <a:pt x="12" y="415"/>
                    <a:pt x="10" y="412"/>
                    <a:pt x="6" y="412"/>
                  </a:cubicBezTo>
                  <a:cubicBezTo>
                    <a:pt x="3" y="412"/>
                    <a:pt x="0" y="415"/>
                    <a:pt x="0" y="418"/>
                  </a:cubicBezTo>
                  <a:cubicBezTo>
                    <a:pt x="0" y="434"/>
                    <a:pt x="1" y="450"/>
                    <a:pt x="3" y="466"/>
                  </a:cubicBezTo>
                  <a:cubicBezTo>
                    <a:pt x="3" y="470"/>
                    <a:pt x="6" y="472"/>
                    <a:pt x="10" y="472"/>
                  </a:cubicBezTo>
                  <a:cubicBezTo>
                    <a:pt x="13" y="471"/>
                    <a:pt x="15" y="468"/>
                    <a:pt x="15" y="465"/>
                  </a:cubicBezTo>
                  <a:moveTo>
                    <a:pt x="37" y="556"/>
                  </a:moveTo>
                  <a:cubicBezTo>
                    <a:pt x="31" y="542"/>
                    <a:pt x="27" y="527"/>
                    <a:pt x="23" y="511"/>
                  </a:cubicBezTo>
                  <a:cubicBezTo>
                    <a:pt x="22" y="508"/>
                    <a:pt x="19" y="506"/>
                    <a:pt x="16" y="507"/>
                  </a:cubicBezTo>
                  <a:cubicBezTo>
                    <a:pt x="13" y="508"/>
                    <a:pt x="11" y="511"/>
                    <a:pt x="12" y="514"/>
                  </a:cubicBezTo>
                  <a:cubicBezTo>
                    <a:pt x="15" y="530"/>
                    <a:pt x="20" y="545"/>
                    <a:pt x="25" y="560"/>
                  </a:cubicBezTo>
                  <a:cubicBezTo>
                    <a:pt x="27" y="564"/>
                    <a:pt x="30" y="565"/>
                    <a:pt x="33" y="564"/>
                  </a:cubicBezTo>
                  <a:cubicBezTo>
                    <a:pt x="36" y="563"/>
                    <a:pt x="38" y="559"/>
                    <a:pt x="37" y="556"/>
                  </a:cubicBezTo>
                  <a:moveTo>
                    <a:pt x="79" y="640"/>
                  </a:moveTo>
                  <a:cubicBezTo>
                    <a:pt x="70" y="627"/>
                    <a:pt x="63" y="614"/>
                    <a:pt x="55" y="600"/>
                  </a:cubicBezTo>
                  <a:cubicBezTo>
                    <a:pt x="54" y="597"/>
                    <a:pt x="50" y="595"/>
                    <a:pt x="47" y="597"/>
                  </a:cubicBezTo>
                  <a:cubicBezTo>
                    <a:pt x="44" y="598"/>
                    <a:pt x="43" y="602"/>
                    <a:pt x="45" y="605"/>
                  </a:cubicBezTo>
                  <a:cubicBezTo>
                    <a:pt x="52" y="619"/>
                    <a:pt x="60" y="633"/>
                    <a:pt x="69" y="647"/>
                  </a:cubicBezTo>
                  <a:cubicBezTo>
                    <a:pt x="71" y="650"/>
                    <a:pt x="75" y="650"/>
                    <a:pt x="77" y="649"/>
                  </a:cubicBezTo>
                  <a:cubicBezTo>
                    <a:pt x="80" y="647"/>
                    <a:pt x="81" y="643"/>
                    <a:pt x="79" y="640"/>
                  </a:cubicBezTo>
                  <a:moveTo>
                    <a:pt x="140" y="712"/>
                  </a:moveTo>
                  <a:cubicBezTo>
                    <a:pt x="128" y="701"/>
                    <a:pt x="117" y="690"/>
                    <a:pt x="107" y="678"/>
                  </a:cubicBezTo>
                  <a:cubicBezTo>
                    <a:pt x="105" y="675"/>
                    <a:pt x="101" y="675"/>
                    <a:pt x="99" y="677"/>
                  </a:cubicBezTo>
                  <a:cubicBezTo>
                    <a:pt x="96" y="679"/>
                    <a:pt x="96" y="683"/>
                    <a:pt x="98" y="686"/>
                  </a:cubicBezTo>
                  <a:cubicBezTo>
                    <a:pt x="108" y="698"/>
                    <a:pt x="120" y="710"/>
                    <a:pt x="131" y="721"/>
                  </a:cubicBezTo>
                  <a:cubicBezTo>
                    <a:pt x="134" y="723"/>
                    <a:pt x="138" y="723"/>
                    <a:pt x="140" y="721"/>
                  </a:cubicBezTo>
                  <a:cubicBezTo>
                    <a:pt x="142" y="718"/>
                    <a:pt x="142" y="715"/>
                    <a:pt x="140" y="712"/>
                  </a:cubicBezTo>
                  <a:moveTo>
                    <a:pt x="215" y="768"/>
                  </a:moveTo>
                  <a:cubicBezTo>
                    <a:pt x="201" y="761"/>
                    <a:pt x="188" y="752"/>
                    <a:pt x="176" y="743"/>
                  </a:cubicBezTo>
                  <a:cubicBezTo>
                    <a:pt x="173" y="741"/>
                    <a:pt x="169" y="741"/>
                    <a:pt x="167" y="744"/>
                  </a:cubicBezTo>
                  <a:cubicBezTo>
                    <a:pt x="165" y="746"/>
                    <a:pt x="166" y="750"/>
                    <a:pt x="168" y="752"/>
                  </a:cubicBezTo>
                  <a:cubicBezTo>
                    <a:pt x="181" y="762"/>
                    <a:pt x="195" y="771"/>
                    <a:pt x="209" y="779"/>
                  </a:cubicBezTo>
                  <a:cubicBezTo>
                    <a:pt x="212" y="780"/>
                    <a:pt x="216" y="779"/>
                    <a:pt x="217" y="777"/>
                  </a:cubicBezTo>
                  <a:cubicBezTo>
                    <a:pt x="219" y="774"/>
                    <a:pt x="218" y="770"/>
                    <a:pt x="215" y="768"/>
                  </a:cubicBezTo>
                  <a:moveTo>
                    <a:pt x="301" y="806"/>
                  </a:moveTo>
                  <a:cubicBezTo>
                    <a:pt x="286" y="801"/>
                    <a:pt x="271" y="796"/>
                    <a:pt x="257" y="790"/>
                  </a:cubicBezTo>
                  <a:cubicBezTo>
                    <a:pt x="254" y="788"/>
                    <a:pt x="250" y="790"/>
                    <a:pt x="249" y="793"/>
                  </a:cubicBezTo>
                  <a:cubicBezTo>
                    <a:pt x="248" y="796"/>
                    <a:pt x="249" y="799"/>
                    <a:pt x="252" y="801"/>
                  </a:cubicBezTo>
                  <a:cubicBezTo>
                    <a:pt x="267" y="807"/>
                    <a:pt x="282" y="812"/>
                    <a:pt x="298" y="817"/>
                  </a:cubicBezTo>
                  <a:cubicBezTo>
                    <a:pt x="301" y="818"/>
                    <a:pt x="304" y="816"/>
                    <a:pt x="305" y="813"/>
                  </a:cubicBezTo>
                  <a:cubicBezTo>
                    <a:pt x="306" y="810"/>
                    <a:pt x="305" y="807"/>
                    <a:pt x="301" y="806"/>
                  </a:cubicBezTo>
                  <a:moveTo>
                    <a:pt x="394" y="822"/>
                  </a:moveTo>
                  <a:cubicBezTo>
                    <a:pt x="378" y="821"/>
                    <a:pt x="362" y="819"/>
                    <a:pt x="347" y="816"/>
                  </a:cubicBezTo>
                  <a:cubicBezTo>
                    <a:pt x="344" y="816"/>
                    <a:pt x="341" y="818"/>
                    <a:pt x="340" y="821"/>
                  </a:cubicBezTo>
                  <a:cubicBezTo>
                    <a:pt x="340" y="825"/>
                    <a:pt x="342" y="828"/>
                    <a:pt x="345" y="828"/>
                  </a:cubicBezTo>
                  <a:cubicBezTo>
                    <a:pt x="361" y="831"/>
                    <a:pt x="377" y="833"/>
                    <a:pt x="393" y="834"/>
                  </a:cubicBezTo>
                  <a:cubicBezTo>
                    <a:pt x="397" y="834"/>
                    <a:pt x="399" y="831"/>
                    <a:pt x="400" y="828"/>
                  </a:cubicBezTo>
                  <a:cubicBezTo>
                    <a:pt x="400" y="825"/>
                    <a:pt x="397" y="822"/>
                    <a:pt x="394" y="822"/>
                  </a:cubicBezTo>
                  <a:moveTo>
                    <a:pt x="488" y="816"/>
                  </a:moveTo>
                  <a:cubicBezTo>
                    <a:pt x="472" y="819"/>
                    <a:pt x="457" y="821"/>
                    <a:pt x="441" y="822"/>
                  </a:cubicBezTo>
                  <a:cubicBezTo>
                    <a:pt x="438" y="822"/>
                    <a:pt x="435" y="825"/>
                    <a:pt x="435" y="828"/>
                  </a:cubicBezTo>
                  <a:cubicBezTo>
                    <a:pt x="436" y="831"/>
                    <a:pt x="438" y="834"/>
                    <a:pt x="442" y="834"/>
                  </a:cubicBezTo>
                  <a:cubicBezTo>
                    <a:pt x="458" y="833"/>
                    <a:pt x="474" y="831"/>
                    <a:pt x="490" y="828"/>
                  </a:cubicBezTo>
                  <a:cubicBezTo>
                    <a:pt x="493" y="828"/>
                    <a:pt x="495" y="824"/>
                    <a:pt x="495" y="821"/>
                  </a:cubicBezTo>
                  <a:cubicBezTo>
                    <a:pt x="494" y="818"/>
                    <a:pt x="491" y="816"/>
                    <a:pt x="488" y="816"/>
                  </a:cubicBezTo>
                  <a:moveTo>
                    <a:pt x="578" y="789"/>
                  </a:moveTo>
                  <a:cubicBezTo>
                    <a:pt x="564" y="796"/>
                    <a:pt x="549" y="801"/>
                    <a:pt x="534" y="805"/>
                  </a:cubicBezTo>
                  <a:cubicBezTo>
                    <a:pt x="530" y="806"/>
                    <a:pt x="529" y="810"/>
                    <a:pt x="530" y="813"/>
                  </a:cubicBezTo>
                  <a:cubicBezTo>
                    <a:pt x="531" y="816"/>
                    <a:pt x="534" y="818"/>
                    <a:pt x="537" y="817"/>
                  </a:cubicBezTo>
                  <a:cubicBezTo>
                    <a:pt x="553" y="812"/>
                    <a:pt x="568" y="807"/>
                    <a:pt x="583" y="800"/>
                  </a:cubicBezTo>
                  <a:cubicBezTo>
                    <a:pt x="586" y="799"/>
                    <a:pt x="587" y="796"/>
                    <a:pt x="586" y="792"/>
                  </a:cubicBezTo>
                  <a:cubicBezTo>
                    <a:pt x="584" y="789"/>
                    <a:pt x="581" y="788"/>
                    <a:pt x="578" y="789"/>
                  </a:cubicBezTo>
                  <a:moveTo>
                    <a:pt x="659" y="742"/>
                  </a:moveTo>
                  <a:cubicBezTo>
                    <a:pt x="647" y="752"/>
                    <a:pt x="634" y="760"/>
                    <a:pt x="620" y="768"/>
                  </a:cubicBezTo>
                  <a:cubicBezTo>
                    <a:pt x="617" y="770"/>
                    <a:pt x="616" y="774"/>
                    <a:pt x="618" y="776"/>
                  </a:cubicBezTo>
                  <a:cubicBezTo>
                    <a:pt x="619" y="779"/>
                    <a:pt x="623" y="780"/>
                    <a:pt x="626" y="779"/>
                  </a:cubicBezTo>
                  <a:cubicBezTo>
                    <a:pt x="640" y="770"/>
                    <a:pt x="653" y="762"/>
                    <a:pt x="666" y="752"/>
                  </a:cubicBezTo>
                  <a:cubicBezTo>
                    <a:pt x="669" y="750"/>
                    <a:pt x="670" y="746"/>
                    <a:pt x="668" y="744"/>
                  </a:cubicBezTo>
                  <a:cubicBezTo>
                    <a:pt x="666" y="741"/>
                    <a:pt x="662" y="740"/>
                    <a:pt x="659" y="742"/>
                  </a:cubicBezTo>
                  <a:moveTo>
                    <a:pt x="728" y="678"/>
                  </a:moveTo>
                  <a:cubicBezTo>
                    <a:pt x="717" y="690"/>
                    <a:pt x="707" y="701"/>
                    <a:pt x="695" y="712"/>
                  </a:cubicBezTo>
                  <a:cubicBezTo>
                    <a:pt x="693" y="714"/>
                    <a:pt x="693" y="718"/>
                    <a:pt x="695" y="720"/>
                  </a:cubicBezTo>
                  <a:cubicBezTo>
                    <a:pt x="697" y="723"/>
                    <a:pt x="701" y="723"/>
                    <a:pt x="703" y="721"/>
                  </a:cubicBezTo>
                  <a:cubicBezTo>
                    <a:pt x="715" y="710"/>
                    <a:pt x="726" y="698"/>
                    <a:pt x="737" y="685"/>
                  </a:cubicBezTo>
                  <a:cubicBezTo>
                    <a:pt x="739" y="683"/>
                    <a:pt x="739" y="679"/>
                    <a:pt x="736" y="677"/>
                  </a:cubicBezTo>
                  <a:cubicBezTo>
                    <a:pt x="733" y="675"/>
                    <a:pt x="730" y="675"/>
                    <a:pt x="728" y="678"/>
                  </a:cubicBezTo>
                  <a:moveTo>
                    <a:pt x="779" y="599"/>
                  </a:moveTo>
                  <a:cubicBezTo>
                    <a:pt x="772" y="613"/>
                    <a:pt x="764" y="627"/>
                    <a:pt x="756" y="640"/>
                  </a:cubicBezTo>
                  <a:cubicBezTo>
                    <a:pt x="754" y="643"/>
                    <a:pt x="755" y="646"/>
                    <a:pt x="757" y="648"/>
                  </a:cubicBezTo>
                  <a:cubicBezTo>
                    <a:pt x="760" y="650"/>
                    <a:pt x="764" y="649"/>
                    <a:pt x="766" y="647"/>
                  </a:cubicBezTo>
                  <a:cubicBezTo>
                    <a:pt x="775" y="633"/>
                    <a:pt x="783" y="619"/>
                    <a:pt x="790" y="605"/>
                  </a:cubicBezTo>
                  <a:cubicBezTo>
                    <a:pt x="792" y="602"/>
                    <a:pt x="790" y="598"/>
                    <a:pt x="787" y="597"/>
                  </a:cubicBezTo>
                  <a:cubicBezTo>
                    <a:pt x="784" y="595"/>
                    <a:pt x="781" y="596"/>
                    <a:pt x="779" y="599"/>
                  </a:cubicBezTo>
                  <a:moveTo>
                    <a:pt x="811" y="511"/>
                  </a:moveTo>
                  <a:cubicBezTo>
                    <a:pt x="808" y="526"/>
                    <a:pt x="803" y="541"/>
                    <a:pt x="798" y="556"/>
                  </a:cubicBezTo>
                  <a:cubicBezTo>
                    <a:pt x="797" y="559"/>
                    <a:pt x="798" y="563"/>
                    <a:pt x="802" y="564"/>
                  </a:cubicBezTo>
                  <a:cubicBezTo>
                    <a:pt x="805" y="565"/>
                    <a:pt x="808" y="563"/>
                    <a:pt x="809" y="560"/>
                  </a:cubicBezTo>
                  <a:cubicBezTo>
                    <a:pt x="815" y="545"/>
                    <a:pt x="819" y="529"/>
                    <a:pt x="823" y="514"/>
                  </a:cubicBezTo>
                  <a:cubicBezTo>
                    <a:pt x="824" y="510"/>
                    <a:pt x="822" y="507"/>
                    <a:pt x="819" y="506"/>
                  </a:cubicBezTo>
                  <a:cubicBezTo>
                    <a:pt x="815" y="506"/>
                    <a:pt x="812" y="508"/>
                    <a:pt x="811" y="51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38"/>
            <p:cNvSpPr>
              <a:spLocks noEditPoints="1"/>
            </p:cNvSpPr>
            <p:nvPr/>
          </p:nvSpPr>
          <p:spPr bwMode="auto">
            <a:xfrm>
              <a:off x="6690645" y="4442396"/>
              <a:ext cx="1433514" cy="1435100"/>
            </a:xfrm>
            <a:custGeom>
              <a:avLst/>
              <a:gdLst>
                <a:gd name="T0" fmla="*/ 846 w 855"/>
                <a:gd name="T1" fmla="*/ 481 h 856"/>
                <a:gd name="T2" fmla="*/ 849 w 855"/>
                <a:gd name="T3" fmla="*/ 421 h 856"/>
                <a:gd name="T4" fmla="*/ 847 w 855"/>
                <a:gd name="T5" fmla="*/ 386 h 856"/>
                <a:gd name="T6" fmla="*/ 833 w 855"/>
                <a:gd name="T7" fmla="*/ 334 h 856"/>
                <a:gd name="T8" fmla="*/ 831 w 855"/>
                <a:gd name="T9" fmla="*/ 286 h 856"/>
                <a:gd name="T10" fmla="*/ 752 w 855"/>
                <a:gd name="T11" fmla="*/ 168 h 856"/>
                <a:gd name="T12" fmla="*/ 762 w 855"/>
                <a:gd name="T13" fmla="*/ 160 h 856"/>
                <a:gd name="T14" fmla="*/ 721 w 855"/>
                <a:gd name="T15" fmla="*/ 133 h 856"/>
                <a:gd name="T16" fmla="*/ 685 w 855"/>
                <a:gd name="T17" fmla="*/ 94 h 856"/>
                <a:gd name="T18" fmla="*/ 656 w 855"/>
                <a:gd name="T19" fmla="*/ 73 h 856"/>
                <a:gd name="T20" fmla="*/ 607 w 855"/>
                <a:gd name="T21" fmla="*/ 53 h 856"/>
                <a:gd name="T22" fmla="*/ 568 w 855"/>
                <a:gd name="T23" fmla="*/ 23 h 856"/>
                <a:gd name="T24" fmla="*/ 427 w 855"/>
                <a:gd name="T25" fmla="*/ 12 h 856"/>
                <a:gd name="T26" fmla="*/ 475 w 855"/>
                <a:gd name="T27" fmla="*/ 2 h 856"/>
                <a:gd name="T28" fmla="*/ 427 w 855"/>
                <a:gd name="T29" fmla="*/ 12 h 856"/>
                <a:gd name="T30" fmla="*/ 379 w 855"/>
                <a:gd name="T31" fmla="*/ 2 h 856"/>
                <a:gd name="T32" fmla="*/ 334 w 855"/>
                <a:gd name="T33" fmla="*/ 22 h 856"/>
                <a:gd name="T34" fmla="*/ 286 w 855"/>
                <a:gd name="T35" fmla="*/ 24 h 856"/>
                <a:gd name="T36" fmla="*/ 168 w 855"/>
                <a:gd name="T37" fmla="*/ 103 h 856"/>
                <a:gd name="T38" fmla="*/ 160 w 855"/>
                <a:gd name="T39" fmla="*/ 93 h 856"/>
                <a:gd name="T40" fmla="*/ 133 w 855"/>
                <a:gd name="T41" fmla="*/ 134 h 856"/>
                <a:gd name="T42" fmla="*/ 94 w 855"/>
                <a:gd name="T43" fmla="*/ 170 h 856"/>
                <a:gd name="T44" fmla="*/ 73 w 855"/>
                <a:gd name="T45" fmla="*/ 198 h 856"/>
                <a:gd name="T46" fmla="*/ 52 w 855"/>
                <a:gd name="T47" fmla="*/ 248 h 856"/>
                <a:gd name="T48" fmla="*/ 23 w 855"/>
                <a:gd name="T49" fmla="*/ 287 h 856"/>
                <a:gd name="T50" fmla="*/ 22 w 855"/>
                <a:gd name="T51" fmla="*/ 336 h 856"/>
                <a:gd name="T52" fmla="*/ 9 w 855"/>
                <a:gd name="T53" fmla="*/ 375 h 856"/>
                <a:gd name="T54" fmla="*/ 6 w 855"/>
                <a:gd name="T55" fmla="*/ 434 h 856"/>
                <a:gd name="T56" fmla="*/ 8 w 855"/>
                <a:gd name="T57" fmla="*/ 469 h 856"/>
                <a:gd name="T58" fmla="*/ 22 w 855"/>
                <a:gd name="T59" fmla="*/ 521 h 856"/>
                <a:gd name="T60" fmla="*/ 27 w 855"/>
                <a:gd name="T61" fmla="*/ 562 h 856"/>
                <a:gd name="T62" fmla="*/ 53 w 855"/>
                <a:gd name="T63" fmla="*/ 608 h 856"/>
                <a:gd name="T64" fmla="*/ 65 w 855"/>
                <a:gd name="T65" fmla="*/ 656 h 856"/>
                <a:gd name="T66" fmla="*/ 168 w 855"/>
                <a:gd name="T67" fmla="*/ 753 h 856"/>
                <a:gd name="T68" fmla="*/ 161 w 855"/>
                <a:gd name="T69" fmla="*/ 762 h 856"/>
                <a:gd name="T70" fmla="*/ 206 w 855"/>
                <a:gd name="T71" fmla="*/ 780 h 856"/>
                <a:gd name="T72" fmla="*/ 250 w 855"/>
                <a:gd name="T73" fmla="*/ 811 h 856"/>
                <a:gd name="T74" fmla="*/ 283 w 855"/>
                <a:gd name="T75" fmla="*/ 824 h 856"/>
                <a:gd name="T76" fmla="*/ 335 w 855"/>
                <a:gd name="T77" fmla="*/ 833 h 856"/>
                <a:gd name="T78" fmla="*/ 375 w 855"/>
                <a:gd name="T79" fmla="*/ 846 h 856"/>
                <a:gd name="T80" fmla="*/ 434 w 855"/>
                <a:gd name="T81" fmla="*/ 850 h 856"/>
                <a:gd name="T82" fmla="*/ 474 w 855"/>
                <a:gd name="T83" fmla="*/ 841 h 856"/>
                <a:gd name="T84" fmla="*/ 527 w 855"/>
                <a:gd name="T85" fmla="*/ 838 h 856"/>
                <a:gd name="T86" fmla="*/ 565 w 855"/>
                <a:gd name="T87" fmla="*/ 820 h 856"/>
                <a:gd name="T88" fmla="*/ 616 w 855"/>
                <a:gd name="T89" fmla="*/ 805 h 856"/>
                <a:gd name="T90" fmla="*/ 649 w 855"/>
                <a:gd name="T91" fmla="*/ 780 h 856"/>
                <a:gd name="T92" fmla="*/ 695 w 855"/>
                <a:gd name="T93" fmla="*/ 754 h 856"/>
                <a:gd name="T94" fmla="*/ 722 w 855"/>
                <a:gd name="T95" fmla="*/ 730 h 856"/>
                <a:gd name="T96" fmla="*/ 753 w 855"/>
                <a:gd name="T97" fmla="*/ 687 h 856"/>
                <a:gd name="T98" fmla="*/ 782 w 855"/>
                <a:gd name="T99" fmla="*/ 657 h 856"/>
                <a:gd name="T100" fmla="*/ 802 w 855"/>
                <a:gd name="T101" fmla="*/ 608 h 856"/>
                <a:gd name="T102" fmla="*/ 832 w 855"/>
                <a:gd name="T103" fmla="*/ 569 h 856"/>
                <a:gd name="T104" fmla="*/ 833 w 855"/>
                <a:gd name="T105" fmla="*/ 52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5" h="856">
                  <a:moveTo>
                    <a:pt x="843" y="427"/>
                  </a:moveTo>
                  <a:cubicBezTo>
                    <a:pt x="843" y="428"/>
                    <a:pt x="843" y="428"/>
                    <a:pt x="843" y="428"/>
                  </a:cubicBezTo>
                  <a:cubicBezTo>
                    <a:pt x="843" y="443"/>
                    <a:pt x="843" y="459"/>
                    <a:pt x="841" y="474"/>
                  </a:cubicBezTo>
                  <a:cubicBezTo>
                    <a:pt x="840" y="478"/>
                    <a:pt x="843" y="480"/>
                    <a:pt x="846" y="481"/>
                  </a:cubicBezTo>
                  <a:cubicBezTo>
                    <a:pt x="849" y="481"/>
                    <a:pt x="852" y="479"/>
                    <a:pt x="853" y="476"/>
                  </a:cubicBezTo>
                  <a:cubicBezTo>
                    <a:pt x="855" y="460"/>
                    <a:pt x="855" y="444"/>
                    <a:pt x="855" y="428"/>
                  </a:cubicBezTo>
                  <a:cubicBezTo>
                    <a:pt x="855" y="427"/>
                    <a:pt x="855" y="427"/>
                    <a:pt x="855" y="427"/>
                  </a:cubicBezTo>
                  <a:cubicBezTo>
                    <a:pt x="855" y="423"/>
                    <a:pt x="853" y="421"/>
                    <a:pt x="849" y="421"/>
                  </a:cubicBezTo>
                  <a:cubicBezTo>
                    <a:pt x="846" y="421"/>
                    <a:pt x="843" y="423"/>
                    <a:pt x="843" y="427"/>
                  </a:cubicBezTo>
                  <a:moveTo>
                    <a:pt x="833" y="334"/>
                  </a:moveTo>
                  <a:cubicBezTo>
                    <a:pt x="836" y="349"/>
                    <a:pt x="839" y="365"/>
                    <a:pt x="841" y="380"/>
                  </a:cubicBezTo>
                  <a:cubicBezTo>
                    <a:pt x="841" y="384"/>
                    <a:pt x="844" y="386"/>
                    <a:pt x="847" y="386"/>
                  </a:cubicBezTo>
                  <a:cubicBezTo>
                    <a:pt x="851" y="385"/>
                    <a:pt x="853" y="382"/>
                    <a:pt x="853" y="379"/>
                  </a:cubicBezTo>
                  <a:cubicBezTo>
                    <a:pt x="851" y="363"/>
                    <a:pt x="848" y="347"/>
                    <a:pt x="845" y="332"/>
                  </a:cubicBezTo>
                  <a:cubicBezTo>
                    <a:pt x="844" y="328"/>
                    <a:pt x="841" y="326"/>
                    <a:pt x="837" y="327"/>
                  </a:cubicBezTo>
                  <a:cubicBezTo>
                    <a:pt x="834" y="328"/>
                    <a:pt x="832" y="331"/>
                    <a:pt x="833" y="334"/>
                  </a:cubicBezTo>
                  <a:moveTo>
                    <a:pt x="802" y="246"/>
                  </a:moveTo>
                  <a:cubicBezTo>
                    <a:pt x="809" y="260"/>
                    <a:pt x="815" y="275"/>
                    <a:pt x="820" y="289"/>
                  </a:cubicBezTo>
                  <a:cubicBezTo>
                    <a:pt x="821" y="293"/>
                    <a:pt x="824" y="294"/>
                    <a:pt x="828" y="293"/>
                  </a:cubicBezTo>
                  <a:cubicBezTo>
                    <a:pt x="831" y="292"/>
                    <a:pt x="832" y="289"/>
                    <a:pt x="831" y="286"/>
                  </a:cubicBezTo>
                  <a:cubicBezTo>
                    <a:pt x="826" y="270"/>
                    <a:pt x="820" y="256"/>
                    <a:pt x="813" y="241"/>
                  </a:cubicBezTo>
                  <a:cubicBezTo>
                    <a:pt x="811" y="238"/>
                    <a:pt x="808" y="237"/>
                    <a:pt x="805" y="238"/>
                  </a:cubicBezTo>
                  <a:cubicBezTo>
                    <a:pt x="802" y="240"/>
                    <a:pt x="801" y="243"/>
                    <a:pt x="802" y="246"/>
                  </a:cubicBezTo>
                  <a:moveTo>
                    <a:pt x="752" y="168"/>
                  </a:moveTo>
                  <a:cubicBezTo>
                    <a:pt x="762" y="180"/>
                    <a:pt x="771" y="193"/>
                    <a:pt x="779" y="206"/>
                  </a:cubicBezTo>
                  <a:cubicBezTo>
                    <a:pt x="781" y="209"/>
                    <a:pt x="785" y="209"/>
                    <a:pt x="788" y="208"/>
                  </a:cubicBezTo>
                  <a:cubicBezTo>
                    <a:pt x="790" y="206"/>
                    <a:pt x="791" y="202"/>
                    <a:pt x="789" y="199"/>
                  </a:cubicBezTo>
                  <a:cubicBezTo>
                    <a:pt x="781" y="186"/>
                    <a:pt x="772" y="173"/>
                    <a:pt x="762" y="160"/>
                  </a:cubicBezTo>
                  <a:cubicBezTo>
                    <a:pt x="760" y="158"/>
                    <a:pt x="756" y="157"/>
                    <a:pt x="753" y="159"/>
                  </a:cubicBezTo>
                  <a:cubicBezTo>
                    <a:pt x="751" y="161"/>
                    <a:pt x="750" y="165"/>
                    <a:pt x="752" y="168"/>
                  </a:cubicBezTo>
                  <a:moveTo>
                    <a:pt x="686" y="102"/>
                  </a:moveTo>
                  <a:cubicBezTo>
                    <a:pt x="698" y="112"/>
                    <a:pt x="710" y="122"/>
                    <a:pt x="721" y="133"/>
                  </a:cubicBezTo>
                  <a:cubicBezTo>
                    <a:pt x="723" y="135"/>
                    <a:pt x="727" y="135"/>
                    <a:pt x="730" y="133"/>
                  </a:cubicBezTo>
                  <a:cubicBezTo>
                    <a:pt x="732" y="131"/>
                    <a:pt x="732" y="127"/>
                    <a:pt x="730" y="125"/>
                  </a:cubicBezTo>
                  <a:cubicBezTo>
                    <a:pt x="718" y="113"/>
                    <a:pt x="706" y="103"/>
                    <a:pt x="694" y="93"/>
                  </a:cubicBezTo>
                  <a:cubicBezTo>
                    <a:pt x="691" y="91"/>
                    <a:pt x="687" y="91"/>
                    <a:pt x="685" y="94"/>
                  </a:cubicBezTo>
                  <a:cubicBezTo>
                    <a:pt x="683" y="96"/>
                    <a:pt x="684" y="100"/>
                    <a:pt x="686" y="102"/>
                  </a:cubicBezTo>
                  <a:moveTo>
                    <a:pt x="607" y="53"/>
                  </a:moveTo>
                  <a:cubicBezTo>
                    <a:pt x="621" y="59"/>
                    <a:pt x="635" y="67"/>
                    <a:pt x="648" y="75"/>
                  </a:cubicBezTo>
                  <a:cubicBezTo>
                    <a:pt x="651" y="77"/>
                    <a:pt x="655" y="76"/>
                    <a:pt x="656" y="73"/>
                  </a:cubicBezTo>
                  <a:cubicBezTo>
                    <a:pt x="658" y="70"/>
                    <a:pt x="657" y="67"/>
                    <a:pt x="655" y="65"/>
                  </a:cubicBezTo>
                  <a:cubicBezTo>
                    <a:pt x="641" y="56"/>
                    <a:pt x="627" y="49"/>
                    <a:pt x="613" y="42"/>
                  </a:cubicBezTo>
                  <a:cubicBezTo>
                    <a:pt x="610" y="40"/>
                    <a:pt x="606" y="42"/>
                    <a:pt x="605" y="45"/>
                  </a:cubicBezTo>
                  <a:cubicBezTo>
                    <a:pt x="603" y="48"/>
                    <a:pt x="604" y="51"/>
                    <a:pt x="607" y="53"/>
                  </a:cubicBezTo>
                  <a:moveTo>
                    <a:pt x="519" y="22"/>
                  </a:moveTo>
                  <a:cubicBezTo>
                    <a:pt x="535" y="25"/>
                    <a:pt x="550" y="30"/>
                    <a:pt x="564" y="35"/>
                  </a:cubicBezTo>
                  <a:cubicBezTo>
                    <a:pt x="567" y="36"/>
                    <a:pt x="571" y="34"/>
                    <a:pt x="572" y="31"/>
                  </a:cubicBezTo>
                  <a:cubicBezTo>
                    <a:pt x="573" y="28"/>
                    <a:pt x="571" y="25"/>
                    <a:pt x="568" y="23"/>
                  </a:cubicBezTo>
                  <a:cubicBezTo>
                    <a:pt x="553" y="18"/>
                    <a:pt x="538" y="14"/>
                    <a:pt x="522" y="10"/>
                  </a:cubicBezTo>
                  <a:cubicBezTo>
                    <a:pt x="519" y="10"/>
                    <a:pt x="516" y="12"/>
                    <a:pt x="515" y="15"/>
                  </a:cubicBezTo>
                  <a:cubicBezTo>
                    <a:pt x="514" y="18"/>
                    <a:pt x="516" y="21"/>
                    <a:pt x="519" y="22"/>
                  </a:cubicBezTo>
                  <a:moveTo>
                    <a:pt x="427" y="12"/>
                  </a:moveTo>
                  <a:cubicBezTo>
                    <a:pt x="427" y="12"/>
                    <a:pt x="427" y="12"/>
                    <a:pt x="427" y="12"/>
                  </a:cubicBezTo>
                  <a:cubicBezTo>
                    <a:pt x="443" y="12"/>
                    <a:pt x="458" y="13"/>
                    <a:pt x="473" y="14"/>
                  </a:cubicBezTo>
                  <a:cubicBezTo>
                    <a:pt x="477" y="15"/>
                    <a:pt x="480" y="12"/>
                    <a:pt x="480" y="9"/>
                  </a:cubicBezTo>
                  <a:cubicBezTo>
                    <a:pt x="480" y="6"/>
                    <a:pt x="478" y="3"/>
                    <a:pt x="475" y="2"/>
                  </a:cubicBezTo>
                  <a:cubicBezTo>
                    <a:pt x="459" y="1"/>
                    <a:pt x="443" y="0"/>
                    <a:pt x="42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24" y="0"/>
                    <a:pt x="421" y="2"/>
                    <a:pt x="421" y="6"/>
                  </a:cubicBezTo>
                  <a:cubicBezTo>
                    <a:pt x="421" y="9"/>
                    <a:pt x="424" y="12"/>
                    <a:pt x="427" y="12"/>
                  </a:cubicBezTo>
                  <a:moveTo>
                    <a:pt x="334" y="22"/>
                  </a:moveTo>
                  <a:cubicBezTo>
                    <a:pt x="349" y="19"/>
                    <a:pt x="365" y="16"/>
                    <a:pt x="380" y="14"/>
                  </a:cubicBezTo>
                  <a:cubicBezTo>
                    <a:pt x="384" y="14"/>
                    <a:pt x="386" y="11"/>
                    <a:pt x="386" y="8"/>
                  </a:cubicBezTo>
                  <a:cubicBezTo>
                    <a:pt x="385" y="4"/>
                    <a:pt x="382" y="2"/>
                    <a:pt x="379" y="2"/>
                  </a:cubicBezTo>
                  <a:cubicBezTo>
                    <a:pt x="363" y="4"/>
                    <a:pt x="347" y="7"/>
                    <a:pt x="332" y="11"/>
                  </a:cubicBezTo>
                  <a:cubicBezTo>
                    <a:pt x="328" y="11"/>
                    <a:pt x="326" y="14"/>
                    <a:pt x="327" y="18"/>
                  </a:cubicBezTo>
                  <a:cubicBezTo>
                    <a:pt x="328" y="21"/>
                    <a:pt x="331" y="23"/>
                    <a:pt x="334" y="22"/>
                  </a:cubicBezTo>
                  <a:cubicBezTo>
                    <a:pt x="334" y="22"/>
                    <a:pt x="334" y="22"/>
                    <a:pt x="334" y="22"/>
                  </a:cubicBezTo>
                  <a:moveTo>
                    <a:pt x="246" y="53"/>
                  </a:moveTo>
                  <a:cubicBezTo>
                    <a:pt x="260" y="46"/>
                    <a:pt x="275" y="40"/>
                    <a:pt x="290" y="35"/>
                  </a:cubicBezTo>
                  <a:cubicBezTo>
                    <a:pt x="293" y="34"/>
                    <a:pt x="294" y="31"/>
                    <a:pt x="293" y="28"/>
                  </a:cubicBezTo>
                  <a:cubicBezTo>
                    <a:pt x="292" y="24"/>
                    <a:pt x="289" y="23"/>
                    <a:pt x="286" y="24"/>
                  </a:cubicBezTo>
                  <a:cubicBezTo>
                    <a:pt x="270" y="29"/>
                    <a:pt x="256" y="35"/>
                    <a:pt x="241" y="42"/>
                  </a:cubicBezTo>
                  <a:cubicBezTo>
                    <a:pt x="238" y="44"/>
                    <a:pt x="237" y="47"/>
                    <a:pt x="238" y="50"/>
                  </a:cubicBezTo>
                  <a:cubicBezTo>
                    <a:pt x="240" y="53"/>
                    <a:pt x="244" y="55"/>
                    <a:pt x="246" y="53"/>
                  </a:cubicBezTo>
                  <a:moveTo>
                    <a:pt x="168" y="103"/>
                  </a:moveTo>
                  <a:cubicBezTo>
                    <a:pt x="180" y="93"/>
                    <a:pt x="193" y="84"/>
                    <a:pt x="206" y="76"/>
                  </a:cubicBezTo>
                  <a:cubicBezTo>
                    <a:pt x="209" y="74"/>
                    <a:pt x="209" y="70"/>
                    <a:pt x="208" y="67"/>
                  </a:cubicBezTo>
                  <a:cubicBezTo>
                    <a:pt x="206" y="65"/>
                    <a:pt x="202" y="64"/>
                    <a:pt x="199" y="66"/>
                  </a:cubicBezTo>
                  <a:cubicBezTo>
                    <a:pt x="186" y="74"/>
                    <a:pt x="173" y="83"/>
                    <a:pt x="160" y="93"/>
                  </a:cubicBezTo>
                  <a:cubicBezTo>
                    <a:pt x="158" y="95"/>
                    <a:pt x="157" y="99"/>
                    <a:pt x="159" y="102"/>
                  </a:cubicBezTo>
                  <a:cubicBezTo>
                    <a:pt x="161" y="104"/>
                    <a:pt x="165" y="105"/>
                    <a:pt x="168" y="103"/>
                  </a:cubicBezTo>
                  <a:moveTo>
                    <a:pt x="102" y="169"/>
                  </a:moveTo>
                  <a:cubicBezTo>
                    <a:pt x="112" y="157"/>
                    <a:pt x="122" y="145"/>
                    <a:pt x="133" y="134"/>
                  </a:cubicBezTo>
                  <a:cubicBezTo>
                    <a:pt x="135" y="132"/>
                    <a:pt x="135" y="128"/>
                    <a:pt x="133" y="125"/>
                  </a:cubicBezTo>
                  <a:cubicBezTo>
                    <a:pt x="131" y="123"/>
                    <a:pt x="127" y="123"/>
                    <a:pt x="125" y="125"/>
                  </a:cubicBezTo>
                  <a:cubicBezTo>
                    <a:pt x="113" y="137"/>
                    <a:pt x="103" y="149"/>
                    <a:pt x="93" y="161"/>
                  </a:cubicBezTo>
                  <a:cubicBezTo>
                    <a:pt x="91" y="164"/>
                    <a:pt x="91" y="168"/>
                    <a:pt x="94" y="170"/>
                  </a:cubicBezTo>
                  <a:cubicBezTo>
                    <a:pt x="96" y="172"/>
                    <a:pt x="100" y="171"/>
                    <a:pt x="102" y="169"/>
                  </a:cubicBezTo>
                  <a:moveTo>
                    <a:pt x="52" y="248"/>
                  </a:moveTo>
                  <a:cubicBezTo>
                    <a:pt x="59" y="234"/>
                    <a:pt x="67" y="220"/>
                    <a:pt x="75" y="207"/>
                  </a:cubicBezTo>
                  <a:cubicBezTo>
                    <a:pt x="77" y="204"/>
                    <a:pt x="76" y="200"/>
                    <a:pt x="73" y="198"/>
                  </a:cubicBezTo>
                  <a:cubicBezTo>
                    <a:pt x="70" y="197"/>
                    <a:pt x="67" y="198"/>
                    <a:pt x="65" y="200"/>
                  </a:cubicBezTo>
                  <a:cubicBezTo>
                    <a:pt x="56" y="214"/>
                    <a:pt x="49" y="228"/>
                    <a:pt x="42" y="242"/>
                  </a:cubicBezTo>
                  <a:cubicBezTo>
                    <a:pt x="40" y="245"/>
                    <a:pt x="41" y="249"/>
                    <a:pt x="44" y="250"/>
                  </a:cubicBezTo>
                  <a:cubicBezTo>
                    <a:pt x="47" y="252"/>
                    <a:pt x="51" y="251"/>
                    <a:pt x="52" y="248"/>
                  </a:cubicBezTo>
                  <a:moveTo>
                    <a:pt x="22" y="336"/>
                  </a:moveTo>
                  <a:cubicBezTo>
                    <a:pt x="25" y="320"/>
                    <a:pt x="30" y="305"/>
                    <a:pt x="35" y="291"/>
                  </a:cubicBezTo>
                  <a:cubicBezTo>
                    <a:pt x="36" y="288"/>
                    <a:pt x="34" y="284"/>
                    <a:pt x="31" y="283"/>
                  </a:cubicBezTo>
                  <a:cubicBezTo>
                    <a:pt x="28" y="282"/>
                    <a:pt x="24" y="284"/>
                    <a:pt x="23" y="287"/>
                  </a:cubicBezTo>
                  <a:cubicBezTo>
                    <a:pt x="18" y="302"/>
                    <a:pt x="14" y="317"/>
                    <a:pt x="10" y="333"/>
                  </a:cubicBezTo>
                  <a:cubicBezTo>
                    <a:pt x="9" y="336"/>
                    <a:pt x="11" y="339"/>
                    <a:pt x="15" y="340"/>
                  </a:cubicBezTo>
                  <a:cubicBezTo>
                    <a:pt x="18" y="341"/>
                    <a:pt x="21" y="339"/>
                    <a:pt x="22" y="336"/>
                  </a:cubicBezTo>
                  <a:cubicBezTo>
                    <a:pt x="22" y="336"/>
                    <a:pt x="22" y="336"/>
                    <a:pt x="22" y="336"/>
                  </a:cubicBezTo>
                  <a:moveTo>
                    <a:pt x="12" y="428"/>
                  </a:moveTo>
                  <a:cubicBezTo>
                    <a:pt x="12" y="428"/>
                    <a:pt x="12" y="428"/>
                    <a:pt x="12" y="428"/>
                  </a:cubicBezTo>
                  <a:cubicBezTo>
                    <a:pt x="12" y="412"/>
                    <a:pt x="12" y="397"/>
                    <a:pt x="14" y="382"/>
                  </a:cubicBezTo>
                  <a:cubicBezTo>
                    <a:pt x="14" y="378"/>
                    <a:pt x="12" y="375"/>
                    <a:pt x="9" y="375"/>
                  </a:cubicBezTo>
                  <a:cubicBezTo>
                    <a:pt x="6" y="375"/>
                    <a:pt x="3" y="377"/>
                    <a:pt x="2" y="380"/>
                  </a:cubicBezTo>
                  <a:cubicBezTo>
                    <a:pt x="0" y="396"/>
                    <a:pt x="0" y="412"/>
                    <a:pt x="0" y="428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431"/>
                    <a:pt x="2" y="434"/>
                    <a:pt x="6" y="434"/>
                  </a:cubicBezTo>
                  <a:cubicBezTo>
                    <a:pt x="9" y="434"/>
                    <a:pt x="12" y="431"/>
                    <a:pt x="12" y="428"/>
                  </a:cubicBezTo>
                  <a:moveTo>
                    <a:pt x="22" y="521"/>
                  </a:moveTo>
                  <a:cubicBezTo>
                    <a:pt x="19" y="506"/>
                    <a:pt x="16" y="490"/>
                    <a:pt x="14" y="475"/>
                  </a:cubicBezTo>
                  <a:cubicBezTo>
                    <a:pt x="14" y="471"/>
                    <a:pt x="11" y="469"/>
                    <a:pt x="8" y="469"/>
                  </a:cubicBezTo>
                  <a:cubicBezTo>
                    <a:pt x="4" y="470"/>
                    <a:pt x="2" y="473"/>
                    <a:pt x="2" y="476"/>
                  </a:cubicBezTo>
                  <a:cubicBezTo>
                    <a:pt x="4" y="492"/>
                    <a:pt x="7" y="508"/>
                    <a:pt x="10" y="523"/>
                  </a:cubicBezTo>
                  <a:cubicBezTo>
                    <a:pt x="11" y="527"/>
                    <a:pt x="14" y="529"/>
                    <a:pt x="18" y="528"/>
                  </a:cubicBezTo>
                  <a:cubicBezTo>
                    <a:pt x="21" y="527"/>
                    <a:pt x="23" y="524"/>
                    <a:pt x="22" y="521"/>
                  </a:cubicBezTo>
                  <a:cubicBezTo>
                    <a:pt x="22" y="521"/>
                    <a:pt x="22" y="521"/>
                    <a:pt x="22" y="521"/>
                  </a:cubicBezTo>
                  <a:moveTo>
                    <a:pt x="53" y="608"/>
                  </a:moveTo>
                  <a:cubicBezTo>
                    <a:pt x="46" y="595"/>
                    <a:pt x="40" y="580"/>
                    <a:pt x="35" y="565"/>
                  </a:cubicBezTo>
                  <a:cubicBezTo>
                    <a:pt x="34" y="562"/>
                    <a:pt x="30" y="561"/>
                    <a:pt x="27" y="562"/>
                  </a:cubicBezTo>
                  <a:cubicBezTo>
                    <a:pt x="24" y="563"/>
                    <a:pt x="23" y="566"/>
                    <a:pt x="24" y="569"/>
                  </a:cubicBezTo>
                  <a:cubicBezTo>
                    <a:pt x="29" y="585"/>
                    <a:pt x="35" y="599"/>
                    <a:pt x="42" y="614"/>
                  </a:cubicBezTo>
                  <a:cubicBezTo>
                    <a:pt x="43" y="617"/>
                    <a:pt x="47" y="618"/>
                    <a:pt x="50" y="616"/>
                  </a:cubicBezTo>
                  <a:cubicBezTo>
                    <a:pt x="53" y="615"/>
                    <a:pt x="54" y="611"/>
                    <a:pt x="53" y="608"/>
                  </a:cubicBezTo>
                  <a:moveTo>
                    <a:pt x="103" y="687"/>
                  </a:moveTo>
                  <a:cubicBezTo>
                    <a:pt x="93" y="675"/>
                    <a:pt x="84" y="662"/>
                    <a:pt x="75" y="649"/>
                  </a:cubicBezTo>
                  <a:cubicBezTo>
                    <a:pt x="74" y="646"/>
                    <a:pt x="70" y="646"/>
                    <a:pt x="67" y="647"/>
                  </a:cubicBezTo>
                  <a:cubicBezTo>
                    <a:pt x="64" y="649"/>
                    <a:pt x="64" y="653"/>
                    <a:pt x="65" y="656"/>
                  </a:cubicBezTo>
                  <a:cubicBezTo>
                    <a:pt x="74" y="669"/>
                    <a:pt x="83" y="682"/>
                    <a:pt x="93" y="695"/>
                  </a:cubicBezTo>
                  <a:cubicBezTo>
                    <a:pt x="95" y="697"/>
                    <a:pt x="99" y="698"/>
                    <a:pt x="102" y="696"/>
                  </a:cubicBezTo>
                  <a:cubicBezTo>
                    <a:pt x="104" y="694"/>
                    <a:pt x="105" y="690"/>
                    <a:pt x="103" y="687"/>
                  </a:cubicBezTo>
                  <a:moveTo>
                    <a:pt x="168" y="753"/>
                  </a:moveTo>
                  <a:cubicBezTo>
                    <a:pt x="156" y="743"/>
                    <a:pt x="145" y="733"/>
                    <a:pt x="134" y="722"/>
                  </a:cubicBezTo>
                  <a:cubicBezTo>
                    <a:pt x="131" y="720"/>
                    <a:pt x="127" y="720"/>
                    <a:pt x="125" y="722"/>
                  </a:cubicBezTo>
                  <a:cubicBezTo>
                    <a:pt x="123" y="724"/>
                    <a:pt x="123" y="728"/>
                    <a:pt x="125" y="730"/>
                  </a:cubicBezTo>
                  <a:cubicBezTo>
                    <a:pt x="136" y="742"/>
                    <a:pt x="148" y="752"/>
                    <a:pt x="161" y="762"/>
                  </a:cubicBezTo>
                  <a:cubicBezTo>
                    <a:pt x="164" y="764"/>
                    <a:pt x="167" y="764"/>
                    <a:pt x="169" y="761"/>
                  </a:cubicBezTo>
                  <a:cubicBezTo>
                    <a:pt x="171" y="759"/>
                    <a:pt x="171" y="755"/>
                    <a:pt x="168" y="753"/>
                  </a:cubicBezTo>
                  <a:moveTo>
                    <a:pt x="247" y="803"/>
                  </a:moveTo>
                  <a:cubicBezTo>
                    <a:pt x="233" y="796"/>
                    <a:pt x="220" y="788"/>
                    <a:pt x="206" y="780"/>
                  </a:cubicBezTo>
                  <a:cubicBezTo>
                    <a:pt x="204" y="778"/>
                    <a:pt x="200" y="779"/>
                    <a:pt x="198" y="782"/>
                  </a:cubicBezTo>
                  <a:cubicBezTo>
                    <a:pt x="196" y="785"/>
                    <a:pt x="197" y="788"/>
                    <a:pt x="200" y="790"/>
                  </a:cubicBezTo>
                  <a:cubicBezTo>
                    <a:pt x="214" y="799"/>
                    <a:pt x="228" y="806"/>
                    <a:pt x="242" y="813"/>
                  </a:cubicBezTo>
                  <a:cubicBezTo>
                    <a:pt x="245" y="815"/>
                    <a:pt x="249" y="814"/>
                    <a:pt x="250" y="811"/>
                  </a:cubicBezTo>
                  <a:cubicBezTo>
                    <a:pt x="251" y="808"/>
                    <a:pt x="250" y="804"/>
                    <a:pt x="247" y="803"/>
                  </a:cubicBezTo>
                  <a:moveTo>
                    <a:pt x="335" y="833"/>
                  </a:moveTo>
                  <a:cubicBezTo>
                    <a:pt x="320" y="830"/>
                    <a:pt x="305" y="826"/>
                    <a:pt x="290" y="820"/>
                  </a:cubicBezTo>
                  <a:cubicBezTo>
                    <a:pt x="287" y="819"/>
                    <a:pt x="284" y="821"/>
                    <a:pt x="283" y="824"/>
                  </a:cubicBezTo>
                  <a:cubicBezTo>
                    <a:pt x="282" y="827"/>
                    <a:pt x="283" y="831"/>
                    <a:pt x="286" y="832"/>
                  </a:cubicBezTo>
                  <a:cubicBezTo>
                    <a:pt x="301" y="837"/>
                    <a:pt x="317" y="841"/>
                    <a:pt x="333" y="845"/>
                  </a:cubicBezTo>
                  <a:cubicBezTo>
                    <a:pt x="336" y="846"/>
                    <a:pt x="339" y="844"/>
                    <a:pt x="340" y="840"/>
                  </a:cubicBezTo>
                  <a:cubicBezTo>
                    <a:pt x="340" y="837"/>
                    <a:pt x="338" y="834"/>
                    <a:pt x="335" y="833"/>
                  </a:cubicBezTo>
                  <a:moveTo>
                    <a:pt x="428" y="844"/>
                  </a:moveTo>
                  <a:cubicBezTo>
                    <a:pt x="427" y="844"/>
                    <a:pt x="427" y="844"/>
                    <a:pt x="427" y="844"/>
                  </a:cubicBezTo>
                  <a:cubicBezTo>
                    <a:pt x="412" y="844"/>
                    <a:pt x="396" y="843"/>
                    <a:pt x="381" y="841"/>
                  </a:cubicBezTo>
                  <a:cubicBezTo>
                    <a:pt x="378" y="841"/>
                    <a:pt x="375" y="843"/>
                    <a:pt x="375" y="846"/>
                  </a:cubicBezTo>
                  <a:cubicBezTo>
                    <a:pt x="374" y="850"/>
                    <a:pt x="377" y="853"/>
                    <a:pt x="380" y="853"/>
                  </a:cubicBezTo>
                  <a:cubicBezTo>
                    <a:pt x="395" y="855"/>
                    <a:pt x="411" y="856"/>
                    <a:pt x="427" y="856"/>
                  </a:cubicBezTo>
                  <a:cubicBezTo>
                    <a:pt x="428" y="856"/>
                    <a:pt x="428" y="856"/>
                    <a:pt x="428" y="856"/>
                  </a:cubicBezTo>
                  <a:cubicBezTo>
                    <a:pt x="431" y="856"/>
                    <a:pt x="434" y="853"/>
                    <a:pt x="434" y="850"/>
                  </a:cubicBezTo>
                  <a:cubicBezTo>
                    <a:pt x="434" y="846"/>
                    <a:pt x="431" y="844"/>
                    <a:pt x="428" y="844"/>
                  </a:cubicBezTo>
                  <a:cubicBezTo>
                    <a:pt x="428" y="844"/>
                    <a:pt x="428" y="844"/>
                    <a:pt x="428" y="844"/>
                  </a:cubicBezTo>
                  <a:moveTo>
                    <a:pt x="520" y="833"/>
                  </a:moveTo>
                  <a:cubicBezTo>
                    <a:pt x="505" y="837"/>
                    <a:pt x="490" y="839"/>
                    <a:pt x="474" y="841"/>
                  </a:cubicBezTo>
                  <a:cubicBezTo>
                    <a:pt x="471" y="841"/>
                    <a:pt x="469" y="844"/>
                    <a:pt x="469" y="848"/>
                  </a:cubicBezTo>
                  <a:cubicBezTo>
                    <a:pt x="469" y="851"/>
                    <a:pt x="472" y="853"/>
                    <a:pt x="476" y="853"/>
                  </a:cubicBezTo>
                  <a:cubicBezTo>
                    <a:pt x="492" y="851"/>
                    <a:pt x="507" y="848"/>
                    <a:pt x="523" y="845"/>
                  </a:cubicBezTo>
                  <a:cubicBezTo>
                    <a:pt x="526" y="844"/>
                    <a:pt x="528" y="841"/>
                    <a:pt x="527" y="838"/>
                  </a:cubicBezTo>
                  <a:cubicBezTo>
                    <a:pt x="527" y="834"/>
                    <a:pt x="523" y="832"/>
                    <a:pt x="520" y="833"/>
                  </a:cubicBezTo>
                  <a:cubicBezTo>
                    <a:pt x="520" y="833"/>
                    <a:pt x="520" y="833"/>
                    <a:pt x="520" y="833"/>
                  </a:cubicBezTo>
                  <a:moveTo>
                    <a:pt x="608" y="802"/>
                  </a:moveTo>
                  <a:cubicBezTo>
                    <a:pt x="594" y="809"/>
                    <a:pt x="580" y="815"/>
                    <a:pt x="565" y="820"/>
                  </a:cubicBezTo>
                  <a:cubicBezTo>
                    <a:pt x="562" y="821"/>
                    <a:pt x="560" y="825"/>
                    <a:pt x="561" y="828"/>
                  </a:cubicBezTo>
                  <a:cubicBezTo>
                    <a:pt x="562" y="831"/>
                    <a:pt x="566" y="833"/>
                    <a:pt x="569" y="832"/>
                  </a:cubicBezTo>
                  <a:cubicBezTo>
                    <a:pt x="584" y="826"/>
                    <a:pt x="599" y="820"/>
                    <a:pt x="613" y="813"/>
                  </a:cubicBezTo>
                  <a:cubicBezTo>
                    <a:pt x="616" y="812"/>
                    <a:pt x="618" y="808"/>
                    <a:pt x="616" y="805"/>
                  </a:cubicBezTo>
                  <a:cubicBezTo>
                    <a:pt x="615" y="802"/>
                    <a:pt x="611" y="801"/>
                    <a:pt x="608" y="802"/>
                  </a:cubicBezTo>
                  <a:cubicBezTo>
                    <a:pt x="608" y="802"/>
                    <a:pt x="608" y="802"/>
                    <a:pt x="608" y="802"/>
                  </a:cubicBezTo>
                  <a:moveTo>
                    <a:pt x="687" y="753"/>
                  </a:moveTo>
                  <a:cubicBezTo>
                    <a:pt x="675" y="762"/>
                    <a:pt x="662" y="772"/>
                    <a:pt x="649" y="780"/>
                  </a:cubicBezTo>
                  <a:cubicBezTo>
                    <a:pt x="646" y="782"/>
                    <a:pt x="645" y="785"/>
                    <a:pt x="647" y="788"/>
                  </a:cubicBezTo>
                  <a:cubicBezTo>
                    <a:pt x="649" y="791"/>
                    <a:pt x="652" y="792"/>
                    <a:pt x="655" y="790"/>
                  </a:cubicBezTo>
                  <a:cubicBezTo>
                    <a:pt x="669" y="781"/>
                    <a:pt x="682" y="772"/>
                    <a:pt x="694" y="762"/>
                  </a:cubicBezTo>
                  <a:cubicBezTo>
                    <a:pt x="697" y="760"/>
                    <a:pt x="697" y="756"/>
                    <a:pt x="695" y="754"/>
                  </a:cubicBezTo>
                  <a:cubicBezTo>
                    <a:pt x="693" y="751"/>
                    <a:pt x="689" y="751"/>
                    <a:pt x="687" y="753"/>
                  </a:cubicBezTo>
                  <a:moveTo>
                    <a:pt x="753" y="687"/>
                  </a:moveTo>
                  <a:cubicBezTo>
                    <a:pt x="743" y="699"/>
                    <a:pt x="733" y="711"/>
                    <a:pt x="722" y="722"/>
                  </a:cubicBezTo>
                  <a:cubicBezTo>
                    <a:pt x="719" y="724"/>
                    <a:pt x="719" y="728"/>
                    <a:pt x="722" y="730"/>
                  </a:cubicBezTo>
                  <a:cubicBezTo>
                    <a:pt x="724" y="733"/>
                    <a:pt x="728" y="733"/>
                    <a:pt x="730" y="730"/>
                  </a:cubicBezTo>
                  <a:cubicBezTo>
                    <a:pt x="741" y="719"/>
                    <a:pt x="752" y="707"/>
                    <a:pt x="762" y="694"/>
                  </a:cubicBezTo>
                  <a:cubicBezTo>
                    <a:pt x="764" y="692"/>
                    <a:pt x="764" y="688"/>
                    <a:pt x="761" y="686"/>
                  </a:cubicBezTo>
                  <a:cubicBezTo>
                    <a:pt x="759" y="684"/>
                    <a:pt x="755" y="684"/>
                    <a:pt x="753" y="687"/>
                  </a:cubicBezTo>
                  <a:cubicBezTo>
                    <a:pt x="753" y="687"/>
                    <a:pt x="753" y="687"/>
                    <a:pt x="753" y="687"/>
                  </a:cubicBezTo>
                  <a:moveTo>
                    <a:pt x="802" y="608"/>
                  </a:moveTo>
                  <a:cubicBezTo>
                    <a:pt x="796" y="622"/>
                    <a:pt x="788" y="636"/>
                    <a:pt x="780" y="649"/>
                  </a:cubicBezTo>
                  <a:cubicBezTo>
                    <a:pt x="778" y="652"/>
                    <a:pt x="779" y="655"/>
                    <a:pt x="782" y="657"/>
                  </a:cubicBezTo>
                  <a:cubicBezTo>
                    <a:pt x="784" y="659"/>
                    <a:pt x="788" y="658"/>
                    <a:pt x="790" y="655"/>
                  </a:cubicBezTo>
                  <a:cubicBezTo>
                    <a:pt x="798" y="642"/>
                    <a:pt x="806" y="628"/>
                    <a:pt x="813" y="613"/>
                  </a:cubicBezTo>
                  <a:cubicBezTo>
                    <a:pt x="815" y="610"/>
                    <a:pt x="813" y="607"/>
                    <a:pt x="810" y="605"/>
                  </a:cubicBezTo>
                  <a:cubicBezTo>
                    <a:pt x="807" y="604"/>
                    <a:pt x="804" y="605"/>
                    <a:pt x="802" y="608"/>
                  </a:cubicBezTo>
                  <a:moveTo>
                    <a:pt x="833" y="520"/>
                  </a:moveTo>
                  <a:cubicBezTo>
                    <a:pt x="830" y="535"/>
                    <a:pt x="825" y="550"/>
                    <a:pt x="820" y="565"/>
                  </a:cubicBezTo>
                  <a:cubicBezTo>
                    <a:pt x="819" y="568"/>
                    <a:pt x="821" y="572"/>
                    <a:pt x="824" y="573"/>
                  </a:cubicBezTo>
                  <a:cubicBezTo>
                    <a:pt x="827" y="574"/>
                    <a:pt x="830" y="572"/>
                    <a:pt x="832" y="569"/>
                  </a:cubicBezTo>
                  <a:cubicBezTo>
                    <a:pt x="837" y="554"/>
                    <a:pt x="841" y="539"/>
                    <a:pt x="845" y="523"/>
                  </a:cubicBezTo>
                  <a:cubicBezTo>
                    <a:pt x="846" y="520"/>
                    <a:pt x="843" y="516"/>
                    <a:pt x="840" y="516"/>
                  </a:cubicBezTo>
                  <a:cubicBezTo>
                    <a:pt x="837" y="515"/>
                    <a:pt x="834" y="517"/>
                    <a:pt x="833" y="520"/>
                  </a:cubicBezTo>
                  <a:cubicBezTo>
                    <a:pt x="833" y="520"/>
                    <a:pt x="833" y="520"/>
                    <a:pt x="833" y="5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39"/>
            <p:cNvSpPr>
              <a:spLocks noEditPoints="1"/>
            </p:cNvSpPr>
            <p:nvPr/>
          </p:nvSpPr>
          <p:spPr bwMode="auto">
            <a:xfrm>
              <a:off x="4676107" y="4442396"/>
              <a:ext cx="1435102" cy="1435100"/>
            </a:xfrm>
            <a:custGeom>
              <a:avLst/>
              <a:gdLst>
                <a:gd name="T0" fmla="*/ 846 w 856"/>
                <a:gd name="T1" fmla="*/ 481 h 856"/>
                <a:gd name="T2" fmla="*/ 850 w 856"/>
                <a:gd name="T3" fmla="*/ 421 h 856"/>
                <a:gd name="T4" fmla="*/ 848 w 856"/>
                <a:gd name="T5" fmla="*/ 386 h 856"/>
                <a:gd name="T6" fmla="*/ 833 w 856"/>
                <a:gd name="T7" fmla="*/ 334 h 856"/>
                <a:gd name="T8" fmla="*/ 832 w 856"/>
                <a:gd name="T9" fmla="*/ 286 h 856"/>
                <a:gd name="T10" fmla="*/ 753 w 856"/>
                <a:gd name="T11" fmla="*/ 168 h 856"/>
                <a:gd name="T12" fmla="*/ 762 w 856"/>
                <a:gd name="T13" fmla="*/ 160 h 856"/>
                <a:gd name="T14" fmla="*/ 721 w 856"/>
                <a:gd name="T15" fmla="*/ 133 h 856"/>
                <a:gd name="T16" fmla="*/ 686 w 856"/>
                <a:gd name="T17" fmla="*/ 94 h 856"/>
                <a:gd name="T18" fmla="*/ 657 w 856"/>
                <a:gd name="T19" fmla="*/ 73 h 856"/>
                <a:gd name="T20" fmla="*/ 608 w 856"/>
                <a:gd name="T21" fmla="*/ 53 h 856"/>
                <a:gd name="T22" fmla="*/ 569 w 856"/>
                <a:gd name="T23" fmla="*/ 23 h 856"/>
                <a:gd name="T24" fmla="*/ 427 w 856"/>
                <a:gd name="T25" fmla="*/ 12 h 856"/>
                <a:gd name="T26" fmla="*/ 475 w 856"/>
                <a:gd name="T27" fmla="*/ 2 h 856"/>
                <a:gd name="T28" fmla="*/ 427 w 856"/>
                <a:gd name="T29" fmla="*/ 12 h 856"/>
                <a:gd name="T30" fmla="*/ 379 w 856"/>
                <a:gd name="T31" fmla="*/ 2 h 856"/>
                <a:gd name="T32" fmla="*/ 247 w 856"/>
                <a:gd name="T33" fmla="*/ 53 h 856"/>
                <a:gd name="T34" fmla="*/ 242 w 856"/>
                <a:gd name="T35" fmla="*/ 42 h 856"/>
                <a:gd name="T36" fmla="*/ 206 w 856"/>
                <a:gd name="T37" fmla="*/ 76 h 856"/>
                <a:gd name="T38" fmla="*/ 160 w 856"/>
                <a:gd name="T39" fmla="*/ 102 h 856"/>
                <a:gd name="T40" fmla="*/ 133 w 856"/>
                <a:gd name="T41" fmla="*/ 125 h 856"/>
                <a:gd name="T42" fmla="*/ 102 w 856"/>
                <a:gd name="T43" fmla="*/ 169 h 856"/>
                <a:gd name="T44" fmla="*/ 65 w 856"/>
                <a:gd name="T45" fmla="*/ 200 h 856"/>
                <a:gd name="T46" fmla="*/ 22 w 856"/>
                <a:gd name="T47" fmla="*/ 336 h 856"/>
                <a:gd name="T48" fmla="*/ 10 w 856"/>
                <a:gd name="T49" fmla="*/ 333 h 856"/>
                <a:gd name="T50" fmla="*/ 12 w 856"/>
                <a:gd name="T51" fmla="*/ 428 h 856"/>
                <a:gd name="T52" fmla="*/ 0 w 856"/>
                <a:gd name="T53" fmla="*/ 428 h 856"/>
                <a:gd name="T54" fmla="*/ 22 w 856"/>
                <a:gd name="T55" fmla="*/ 521 h 856"/>
                <a:gd name="T56" fmla="*/ 11 w 856"/>
                <a:gd name="T57" fmla="*/ 523 h 856"/>
                <a:gd name="T58" fmla="*/ 35 w 856"/>
                <a:gd name="T59" fmla="*/ 565 h 856"/>
                <a:gd name="T60" fmla="*/ 50 w 856"/>
                <a:gd name="T61" fmla="*/ 616 h 856"/>
                <a:gd name="T62" fmla="*/ 68 w 856"/>
                <a:gd name="T63" fmla="*/ 647 h 856"/>
                <a:gd name="T64" fmla="*/ 103 w 856"/>
                <a:gd name="T65" fmla="*/ 687 h 856"/>
                <a:gd name="T66" fmla="*/ 125 w 856"/>
                <a:gd name="T67" fmla="*/ 730 h 856"/>
                <a:gd name="T68" fmla="*/ 248 w 856"/>
                <a:gd name="T69" fmla="*/ 803 h 856"/>
                <a:gd name="T70" fmla="*/ 242 w 856"/>
                <a:gd name="T71" fmla="*/ 813 h 856"/>
                <a:gd name="T72" fmla="*/ 291 w 856"/>
                <a:gd name="T73" fmla="*/ 820 h 856"/>
                <a:gd name="T74" fmla="*/ 340 w 856"/>
                <a:gd name="T75" fmla="*/ 840 h 856"/>
                <a:gd name="T76" fmla="*/ 381 w 856"/>
                <a:gd name="T77" fmla="*/ 841 h 856"/>
                <a:gd name="T78" fmla="*/ 428 w 856"/>
                <a:gd name="T79" fmla="*/ 856 h 856"/>
                <a:gd name="T80" fmla="*/ 475 w 856"/>
                <a:gd name="T81" fmla="*/ 841 h 856"/>
                <a:gd name="T82" fmla="*/ 528 w 856"/>
                <a:gd name="T83" fmla="*/ 838 h 856"/>
                <a:gd name="T84" fmla="*/ 562 w 856"/>
                <a:gd name="T85" fmla="*/ 828 h 856"/>
                <a:gd name="T86" fmla="*/ 608 w 856"/>
                <a:gd name="T87" fmla="*/ 802 h 856"/>
                <a:gd name="T88" fmla="*/ 656 w 856"/>
                <a:gd name="T89" fmla="*/ 790 h 856"/>
                <a:gd name="T90" fmla="*/ 753 w 856"/>
                <a:gd name="T91" fmla="*/ 687 h 856"/>
                <a:gd name="T92" fmla="*/ 762 w 856"/>
                <a:gd name="T93" fmla="*/ 694 h 856"/>
                <a:gd name="T94" fmla="*/ 780 w 856"/>
                <a:gd name="T95" fmla="*/ 649 h 856"/>
                <a:gd name="T96" fmla="*/ 811 w 856"/>
                <a:gd name="T97" fmla="*/ 605 h 856"/>
                <a:gd name="T98" fmla="*/ 824 w 856"/>
                <a:gd name="T99" fmla="*/ 573 h 856"/>
                <a:gd name="T100" fmla="*/ 833 w 856"/>
                <a:gd name="T101" fmla="*/ 52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6" h="856">
                  <a:moveTo>
                    <a:pt x="844" y="427"/>
                  </a:moveTo>
                  <a:cubicBezTo>
                    <a:pt x="844" y="428"/>
                    <a:pt x="844" y="428"/>
                    <a:pt x="844" y="428"/>
                  </a:cubicBezTo>
                  <a:cubicBezTo>
                    <a:pt x="844" y="443"/>
                    <a:pt x="843" y="459"/>
                    <a:pt x="841" y="474"/>
                  </a:cubicBezTo>
                  <a:cubicBezTo>
                    <a:pt x="841" y="478"/>
                    <a:pt x="843" y="480"/>
                    <a:pt x="846" y="481"/>
                  </a:cubicBezTo>
                  <a:cubicBezTo>
                    <a:pt x="850" y="481"/>
                    <a:pt x="853" y="479"/>
                    <a:pt x="853" y="476"/>
                  </a:cubicBezTo>
                  <a:cubicBezTo>
                    <a:pt x="855" y="460"/>
                    <a:pt x="856" y="444"/>
                    <a:pt x="856" y="428"/>
                  </a:cubicBezTo>
                  <a:cubicBezTo>
                    <a:pt x="856" y="427"/>
                    <a:pt x="856" y="427"/>
                    <a:pt x="856" y="427"/>
                  </a:cubicBezTo>
                  <a:cubicBezTo>
                    <a:pt x="856" y="423"/>
                    <a:pt x="853" y="421"/>
                    <a:pt x="850" y="421"/>
                  </a:cubicBezTo>
                  <a:cubicBezTo>
                    <a:pt x="846" y="421"/>
                    <a:pt x="844" y="423"/>
                    <a:pt x="844" y="427"/>
                  </a:cubicBezTo>
                  <a:close/>
                  <a:moveTo>
                    <a:pt x="833" y="334"/>
                  </a:moveTo>
                  <a:cubicBezTo>
                    <a:pt x="837" y="349"/>
                    <a:pt x="839" y="365"/>
                    <a:pt x="841" y="380"/>
                  </a:cubicBezTo>
                  <a:cubicBezTo>
                    <a:pt x="841" y="384"/>
                    <a:pt x="844" y="386"/>
                    <a:pt x="848" y="386"/>
                  </a:cubicBezTo>
                  <a:cubicBezTo>
                    <a:pt x="851" y="385"/>
                    <a:pt x="853" y="382"/>
                    <a:pt x="853" y="379"/>
                  </a:cubicBezTo>
                  <a:cubicBezTo>
                    <a:pt x="851" y="363"/>
                    <a:pt x="848" y="347"/>
                    <a:pt x="845" y="332"/>
                  </a:cubicBezTo>
                  <a:cubicBezTo>
                    <a:pt x="844" y="328"/>
                    <a:pt x="841" y="326"/>
                    <a:pt x="838" y="327"/>
                  </a:cubicBezTo>
                  <a:cubicBezTo>
                    <a:pt x="835" y="328"/>
                    <a:pt x="832" y="331"/>
                    <a:pt x="833" y="334"/>
                  </a:cubicBezTo>
                  <a:close/>
                  <a:moveTo>
                    <a:pt x="802" y="246"/>
                  </a:moveTo>
                  <a:cubicBezTo>
                    <a:pt x="809" y="260"/>
                    <a:pt x="815" y="275"/>
                    <a:pt x="820" y="290"/>
                  </a:cubicBezTo>
                  <a:cubicBezTo>
                    <a:pt x="821" y="293"/>
                    <a:pt x="825" y="294"/>
                    <a:pt x="828" y="293"/>
                  </a:cubicBezTo>
                  <a:cubicBezTo>
                    <a:pt x="831" y="292"/>
                    <a:pt x="833" y="289"/>
                    <a:pt x="832" y="286"/>
                  </a:cubicBezTo>
                  <a:cubicBezTo>
                    <a:pt x="826" y="270"/>
                    <a:pt x="820" y="256"/>
                    <a:pt x="813" y="241"/>
                  </a:cubicBezTo>
                  <a:cubicBezTo>
                    <a:pt x="812" y="238"/>
                    <a:pt x="808" y="237"/>
                    <a:pt x="805" y="238"/>
                  </a:cubicBezTo>
                  <a:cubicBezTo>
                    <a:pt x="802" y="240"/>
                    <a:pt x="801" y="243"/>
                    <a:pt x="802" y="246"/>
                  </a:cubicBezTo>
                  <a:close/>
                  <a:moveTo>
                    <a:pt x="753" y="168"/>
                  </a:moveTo>
                  <a:cubicBezTo>
                    <a:pt x="762" y="180"/>
                    <a:pt x="771" y="193"/>
                    <a:pt x="780" y="206"/>
                  </a:cubicBezTo>
                  <a:cubicBezTo>
                    <a:pt x="781" y="209"/>
                    <a:pt x="785" y="209"/>
                    <a:pt x="788" y="208"/>
                  </a:cubicBezTo>
                  <a:cubicBezTo>
                    <a:pt x="791" y="206"/>
                    <a:pt x="792" y="202"/>
                    <a:pt x="790" y="199"/>
                  </a:cubicBezTo>
                  <a:cubicBezTo>
                    <a:pt x="781" y="186"/>
                    <a:pt x="772" y="173"/>
                    <a:pt x="762" y="160"/>
                  </a:cubicBezTo>
                  <a:cubicBezTo>
                    <a:pt x="760" y="158"/>
                    <a:pt x="756" y="157"/>
                    <a:pt x="754" y="159"/>
                  </a:cubicBezTo>
                  <a:cubicBezTo>
                    <a:pt x="751" y="161"/>
                    <a:pt x="751" y="165"/>
                    <a:pt x="753" y="168"/>
                  </a:cubicBezTo>
                  <a:close/>
                  <a:moveTo>
                    <a:pt x="687" y="102"/>
                  </a:moveTo>
                  <a:cubicBezTo>
                    <a:pt x="699" y="112"/>
                    <a:pt x="710" y="122"/>
                    <a:pt x="721" y="133"/>
                  </a:cubicBezTo>
                  <a:cubicBezTo>
                    <a:pt x="724" y="135"/>
                    <a:pt x="728" y="135"/>
                    <a:pt x="730" y="133"/>
                  </a:cubicBezTo>
                  <a:cubicBezTo>
                    <a:pt x="732" y="131"/>
                    <a:pt x="732" y="127"/>
                    <a:pt x="730" y="125"/>
                  </a:cubicBezTo>
                  <a:cubicBezTo>
                    <a:pt x="719" y="113"/>
                    <a:pt x="707" y="103"/>
                    <a:pt x="694" y="93"/>
                  </a:cubicBezTo>
                  <a:cubicBezTo>
                    <a:pt x="691" y="91"/>
                    <a:pt x="688" y="91"/>
                    <a:pt x="686" y="94"/>
                  </a:cubicBezTo>
                  <a:cubicBezTo>
                    <a:pt x="684" y="96"/>
                    <a:pt x="684" y="100"/>
                    <a:pt x="687" y="102"/>
                  </a:cubicBezTo>
                  <a:close/>
                  <a:moveTo>
                    <a:pt x="608" y="53"/>
                  </a:moveTo>
                  <a:cubicBezTo>
                    <a:pt x="622" y="59"/>
                    <a:pt x="635" y="67"/>
                    <a:pt x="649" y="75"/>
                  </a:cubicBezTo>
                  <a:cubicBezTo>
                    <a:pt x="651" y="77"/>
                    <a:pt x="655" y="76"/>
                    <a:pt x="657" y="73"/>
                  </a:cubicBezTo>
                  <a:cubicBezTo>
                    <a:pt x="659" y="70"/>
                    <a:pt x="658" y="67"/>
                    <a:pt x="655" y="65"/>
                  </a:cubicBezTo>
                  <a:cubicBezTo>
                    <a:pt x="641" y="56"/>
                    <a:pt x="627" y="49"/>
                    <a:pt x="613" y="42"/>
                  </a:cubicBezTo>
                  <a:cubicBezTo>
                    <a:pt x="610" y="40"/>
                    <a:pt x="606" y="42"/>
                    <a:pt x="605" y="45"/>
                  </a:cubicBezTo>
                  <a:cubicBezTo>
                    <a:pt x="603" y="48"/>
                    <a:pt x="605" y="51"/>
                    <a:pt x="608" y="53"/>
                  </a:cubicBezTo>
                  <a:close/>
                  <a:moveTo>
                    <a:pt x="520" y="22"/>
                  </a:moveTo>
                  <a:cubicBezTo>
                    <a:pt x="535" y="25"/>
                    <a:pt x="550" y="30"/>
                    <a:pt x="565" y="35"/>
                  </a:cubicBezTo>
                  <a:cubicBezTo>
                    <a:pt x="568" y="36"/>
                    <a:pt x="571" y="34"/>
                    <a:pt x="572" y="31"/>
                  </a:cubicBezTo>
                  <a:cubicBezTo>
                    <a:pt x="573" y="28"/>
                    <a:pt x="572" y="25"/>
                    <a:pt x="569" y="23"/>
                  </a:cubicBezTo>
                  <a:cubicBezTo>
                    <a:pt x="554" y="18"/>
                    <a:pt x="538" y="14"/>
                    <a:pt x="522" y="10"/>
                  </a:cubicBezTo>
                  <a:cubicBezTo>
                    <a:pt x="519" y="10"/>
                    <a:pt x="516" y="12"/>
                    <a:pt x="515" y="15"/>
                  </a:cubicBezTo>
                  <a:cubicBezTo>
                    <a:pt x="514" y="18"/>
                    <a:pt x="517" y="21"/>
                    <a:pt x="520" y="22"/>
                  </a:cubicBezTo>
                  <a:close/>
                  <a:moveTo>
                    <a:pt x="427" y="12"/>
                  </a:moveTo>
                  <a:cubicBezTo>
                    <a:pt x="428" y="12"/>
                    <a:pt x="428" y="12"/>
                    <a:pt x="428" y="12"/>
                  </a:cubicBezTo>
                  <a:cubicBezTo>
                    <a:pt x="443" y="12"/>
                    <a:pt x="459" y="13"/>
                    <a:pt x="474" y="14"/>
                  </a:cubicBezTo>
                  <a:cubicBezTo>
                    <a:pt x="477" y="15"/>
                    <a:pt x="480" y="12"/>
                    <a:pt x="480" y="9"/>
                  </a:cubicBezTo>
                  <a:cubicBezTo>
                    <a:pt x="481" y="6"/>
                    <a:pt x="478" y="3"/>
                    <a:pt x="475" y="2"/>
                  </a:cubicBezTo>
                  <a:cubicBezTo>
                    <a:pt x="460" y="1"/>
                    <a:pt x="444" y="0"/>
                    <a:pt x="428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24" y="0"/>
                    <a:pt x="421" y="2"/>
                    <a:pt x="421" y="6"/>
                  </a:cubicBezTo>
                  <a:cubicBezTo>
                    <a:pt x="421" y="9"/>
                    <a:pt x="424" y="12"/>
                    <a:pt x="427" y="12"/>
                  </a:cubicBezTo>
                  <a:close/>
                  <a:moveTo>
                    <a:pt x="335" y="22"/>
                  </a:moveTo>
                  <a:cubicBezTo>
                    <a:pt x="350" y="19"/>
                    <a:pt x="365" y="16"/>
                    <a:pt x="381" y="14"/>
                  </a:cubicBezTo>
                  <a:cubicBezTo>
                    <a:pt x="384" y="14"/>
                    <a:pt x="386" y="11"/>
                    <a:pt x="386" y="8"/>
                  </a:cubicBezTo>
                  <a:cubicBezTo>
                    <a:pt x="386" y="4"/>
                    <a:pt x="383" y="2"/>
                    <a:pt x="379" y="2"/>
                  </a:cubicBezTo>
                  <a:cubicBezTo>
                    <a:pt x="363" y="4"/>
                    <a:pt x="347" y="7"/>
                    <a:pt x="332" y="11"/>
                  </a:cubicBezTo>
                  <a:cubicBezTo>
                    <a:pt x="329" y="11"/>
                    <a:pt x="327" y="14"/>
                    <a:pt x="327" y="18"/>
                  </a:cubicBezTo>
                  <a:cubicBezTo>
                    <a:pt x="328" y="21"/>
                    <a:pt x="331" y="23"/>
                    <a:pt x="335" y="22"/>
                  </a:cubicBezTo>
                  <a:close/>
                  <a:moveTo>
                    <a:pt x="247" y="53"/>
                  </a:moveTo>
                  <a:cubicBezTo>
                    <a:pt x="261" y="46"/>
                    <a:pt x="275" y="40"/>
                    <a:pt x="290" y="35"/>
                  </a:cubicBezTo>
                  <a:cubicBezTo>
                    <a:pt x="293" y="34"/>
                    <a:pt x="295" y="31"/>
                    <a:pt x="294" y="28"/>
                  </a:cubicBezTo>
                  <a:cubicBezTo>
                    <a:pt x="292" y="24"/>
                    <a:pt x="289" y="23"/>
                    <a:pt x="286" y="24"/>
                  </a:cubicBezTo>
                  <a:cubicBezTo>
                    <a:pt x="271" y="29"/>
                    <a:pt x="256" y="35"/>
                    <a:pt x="242" y="42"/>
                  </a:cubicBezTo>
                  <a:cubicBezTo>
                    <a:pt x="239" y="44"/>
                    <a:pt x="237" y="47"/>
                    <a:pt x="239" y="50"/>
                  </a:cubicBezTo>
                  <a:cubicBezTo>
                    <a:pt x="240" y="53"/>
                    <a:pt x="244" y="55"/>
                    <a:pt x="247" y="53"/>
                  </a:cubicBezTo>
                  <a:close/>
                  <a:moveTo>
                    <a:pt x="168" y="103"/>
                  </a:moveTo>
                  <a:cubicBezTo>
                    <a:pt x="180" y="93"/>
                    <a:pt x="193" y="84"/>
                    <a:pt x="206" y="76"/>
                  </a:cubicBezTo>
                  <a:cubicBezTo>
                    <a:pt x="209" y="74"/>
                    <a:pt x="210" y="70"/>
                    <a:pt x="208" y="67"/>
                  </a:cubicBezTo>
                  <a:cubicBezTo>
                    <a:pt x="206" y="65"/>
                    <a:pt x="202" y="64"/>
                    <a:pt x="200" y="66"/>
                  </a:cubicBezTo>
                  <a:cubicBezTo>
                    <a:pt x="186" y="74"/>
                    <a:pt x="173" y="83"/>
                    <a:pt x="161" y="93"/>
                  </a:cubicBezTo>
                  <a:cubicBezTo>
                    <a:pt x="158" y="95"/>
                    <a:pt x="158" y="99"/>
                    <a:pt x="160" y="102"/>
                  </a:cubicBezTo>
                  <a:cubicBezTo>
                    <a:pt x="162" y="104"/>
                    <a:pt x="166" y="105"/>
                    <a:pt x="168" y="103"/>
                  </a:cubicBezTo>
                  <a:close/>
                  <a:moveTo>
                    <a:pt x="102" y="169"/>
                  </a:moveTo>
                  <a:cubicBezTo>
                    <a:pt x="112" y="157"/>
                    <a:pt x="122" y="145"/>
                    <a:pt x="133" y="134"/>
                  </a:cubicBezTo>
                  <a:cubicBezTo>
                    <a:pt x="136" y="132"/>
                    <a:pt x="136" y="128"/>
                    <a:pt x="133" y="125"/>
                  </a:cubicBezTo>
                  <a:cubicBezTo>
                    <a:pt x="131" y="123"/>
                    <a:pt x="127" y="123"/>
                    <a:pt x="125" y="125"/>
                  </a:cubicBezTo>
                  <a:cubicBezTo>
                    <a:pt x="114" y="137"/>
                    <a:pt x="103" y="149"/>
                    <a:pt x="93" y="161"/>
                  </a:cubicBezTo>
                  <a:cubicBezTo>
                    <a:pt x="91" y="164"/>
                    <a:pt x="91" y="168"/>
                    <a:pt x="94" y="170"/>
                  </a:cubicBezTo>
                  <a:cubicBezTo>
                    <a:pt x="97" y="172"/>
                    <a:pt x="100" y="171"/>
                    <a:pt x="102" y="169"/>
                  </a:cubicBezTo>
                  <a:close/>
                  <a:moveTo>
                    <a:pt x="53" y="248"/>
                  </a:moveTo>
                  <a:cubicBezTo>
                    <a:pt x="60" y="234"/>
                    <a:pt x="67" y="220"/>
                    <a:pt x="75" y="207"/>
                  </a:cubicBezTo>
                  <a:cubicBezTo>
                    <a:pt x="77" y="204"/>
                    <a:pt x="76" y="200"/>
                    <a:pt x="73" y="198"/>
                  </a:cubicBezTo>
                  <a:cubicBezTo>
                    <a:pt x="71" y="197"/>
                    <a:pt x="67" y="198"/>
                    <a:pt x="65" y="200"/>
                  </a:cubicBezTo>
                  <a:cubicBezTo>
                    <a:pt x="57" y="214"/>
                    <a:pt x="49" y="228"/>
                    <a:pt x="42" y="242"/>
                  </a:cubicBezTo>
                  <a:cubicBezTo>
                    <a:pt x="41" y="245"/>
                    <a:pt x="42" y="249"/>
                    <a:pt x="45" y="250"/>
                  </a:cubicBezTo>
                  <a:cubicBezTo>
                    <a:pt x="48" y="252"/>
                    <a:pt x="51" y="251"/>
                    <a:pt x="53" y="248"/>
                  </a:cubicBezTo>
                  <a:close/>
                  <a:moveTo>
                    <a:pt x="22" y="336"/>
                  </a:moveTo>
                  <a:cubicBezTo>
                    <a:pt x="26" y="320"/>
                    <a:pt x="30" y="305"/>
                    <a:pt x="35" y="291"/>
                  </a:cubicBezTo>
                  <a:cubicBezTo>
                    <a:pt x="36" y="288"/>
                    <a:pt x="34" y="284"/>
                    <a:pt x="31" y="283"/>
                  </a:cubicBezTo>
                  <a:cubicBezTo>
                    <a:pt x="28" y="282"/>
                    <a:pt x="25" y="284"/>
                    <a:pt x="24" y="287"/>
                  </a:cubicBezTo>
                  <a:cubicBezTo>
                    <a:pt x="18" y="302"/>
                    <a:pt x="14" y="317"/>
                    <a:pt x="10" y="333"/>
                  </a:cubicBezTo>
                  <a:cubicBezTo>
                    <a:pt x="10" y="336"/>
                    <a:pt x="12" y="339"/>
                    <a:pt x="15" y="340"/>
                  </a:cubicBezTo>
                  <a:cubicBezTo>
                    <a:pt x="18" y="341"/>
                    <a:pt x="21" y="339"/>
                    <a:pt x="22" y="336"/>
                  </a:cubicBezTo>
                  <a:close/>
                  <a:moveTo>
                    <a:pt x="12" y="428"/>
                  </a:moveTo>
                  <a:cubicBezTo>
                    <a:pt x="12" y="428"/>
                    <a:pt x="12" y="428"/>
                    <a:pt x="12" y="428"/>
                  </a:cubicBezTo>
                  <a:cubicBezTo>
                    <a:pt x="12" y="412"/>
                    <a:pt x="13" y="397"/>
                    <a:pt x="14" y="382"/>
                  </a:cubicBezTo>
                  <a:cubicBezTo>
                    <a:pt x="15" y="378"/>
                    <a:pt x="12" y="375"/>
                    <a:pt x="9" y="375"/>
                  </a:cubicBezTo>
                  <a:cubicBezTo>
                    <a:pt x="6" y="375"/>
                    <a:pt x="3" y="377"/>
                    <a:pt x="3" y="380"/>
                  </a:cubicBezTo>
                  <a:cubicBezTo>
                    <a:pt x="1" y="396"/>
                    <a:pt x="0" y="412"/>
                    <a:pt x="0" y="428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431"/>
                    <a:pt x="3" y="434"/>
                    <a:pt x="6" y="434"/>
                  </a:cubicBezTo>
                  <a:cubicBezTo>
                    <a:pt x="9" y="434"/>
                    <a:pt x="12" y="431"/>
                    <a:pt x="12" y="428"/>
                  </a:cubicBezTo>
                  <a:close/>
                  <a:moveTo>
                    <a:pt x="22" y="521"/>
                  </a:moveTo>
                  <a:cubicBezTo>
                    <a:pt x="19" y="506"/>
                    <a:pt x="16" y="490"/>
                    <a:pt x="15" y="475"/>
                  </a:cubicBezTo>
                  <a:cubicBezTo>
                    <a:pt x="14" y="471"/>
                    <a:pt x="11" y="469"/>
                    <a:pt x="8" y="469"/>
                  </a:cubicBezTo>
                  <a:cubicBezTo>
                    <a:pt x="5" y="470"/>
                    <a:pt x="2" y="473"/>
                    <a:pt x="3" y="476"/>
                  </a:cubicBezTo>
                  <a:cubicBezTo>
                    <a:pt x="4" y="492"/>
                    <a:pt x="7" y="508"/>
                    <a:pt x="11" y="523"/>
                  </a:cubicBezTo>
                  <a:cubicBezTo>
                    <a:pt x="11" y="527"/>
                    <a:pt x="15" y="529"/>
                    <a:pt x="18" y="528"/>
                  </a:cubicBezTo>
                  <a:cubicBezTo>
                    <a:pt x="21" y="527"/>
                    <a:pt x="23" y="524"/>
                    <a:pt x="22" y="521"/>
                  </a:cubicBezTo>
                  <a:close/>
                  <a:moveTo>
                    <a:pt x="53" y="608"/>
                  </a:moveTo>
                  <a:cubicBezTo>
                    <a:pt x="46" y="595"/>
                    <a:pt x="40" y="580"/>
                    <a:pt x="35" y="565"/>
                  </a:cubicBezTo>
                  <a:cubicBezTo>
                    <a:pt x="34" y="562"/>
                    <a:pt x="31" y="561"/>
                    <a:pt x="28" y="562"/>
                  </a:cubicBezTo>
                  <a:cubicBezTo>
                    <a:pt x="25" y="563"/>
                    <a:pt x="23" y="566"/>
                    <a:pt x="24" y="569"/>
                  </a:cubicBezTo>
                  <a:cubicBezTo>
                    <a:pt x="29" y="585"/>
                    <a:pt x="35" y="599"/>
                    <a:pt x="42" y="614"/>
                  </a:cubicBezTo>
                  <a:cubicBezTo>
                    <a:pt x="44" y="617"/>
                    <a:pt x="47" y="618"/>
                    <a:pt x="50" y="616"/>
                  </a:cubicBezTo>
                  <a:cubicBezTo>
                    <a:pt x="53" y="615"/>
                    <a:pt x="55" y="611"/>
                    <a:pt x="53" y="608"/>
                  </a:cubicBezTo>
                  <a:close/>
                  <a:moveTo>
                    <a:pt x="103" y="687"/>
                  </a:moveTo>
                  <a:cubicBezTo>
                    <a:pt x="93" y="675"/>
                    <a:pt x="84" y="662"/>
                    <a:pt x="76" y="649"/>
                  </a:cubicBezTo>
                  <a:cubicBezTo>
                    <a:pt x="74" y="646"/>
                    <a:pt x="70" y="646"/>
                    <a:pt x="68" y="647"/>
                  </a:cubicBezTo>
                  <a:cubicBezTo>
                    <a:pt x="65" y="649"/>
                    <a:pt x="64" y="653"/>
                    <a:pt x="66" y="656"/>
                  </a:cubicBezTo>
                  <a:cubicBezTo>
                    <a:pt x="74" y="669"/>
                    <a:pt x="83" y="682"/>
                    <a:pt x="93" y="695"/>
                  </a:cubicBezTo>
                  <a:cubicBezTo>
                    <a:pt x="96" y="697"/>
                    <a:pt x="99" y="698"/>
                    <a:pt x="102" y="696"/>
                  </a:cubicBezTo>
                  <a:cubicBezTo>
                    <a:pt x="104" y="694"/>
                    <a:pt x="105" y="690"/>
                    <a:pt x="103" y="687"/>
                  </a:cubicBezTo>
                  <a:close/>
                  <a:moveTo>
                    <a:pt x="169" y="753"/>
                  </a:moveTo>
                  <a:cubicBezTo>
                    <a:pt x="157" y="743"/>
                    <a:pt x="145" y="733"/>
                    <a:pt x="134" y="722"/>
                  </a:cubicBezTo>
                  <a:cubicBezTo>
                    <a:pt x="132" y="720"/>
                    <a:pt x="128" y="720"/>
                    <a:pt x="125" y="722"/>
                  </a:cubicBezTo>
                  <a:cubicBezTo>
                    <a:pt x="123" y="724"/>
                    <a:pt x="123" y="728"/>
                    <a:pt x="125" y="730"/>
                  </a:cubicBezTo>
                  <a:cubicBezTo>
                    <a:pt x="137" y="742"/>
                    <a:pt x="149" y="752"/>
                    <a:pt x="161" y="762"/>
                  </a:cubicBezTo>
                  <a:cubicBezTo>
                    <a:pt x="164" y="764"/>
                    <a:pt x="168" y="764"/>
                    <a:pt x="170" y="761"/>
                  </a:cubicBezTo>
                  <a:cubicBezTo>
                    <a:pt x="172" y="759"/>
                    <a:pt x="171" y="755"/>
                    <a:pt x="169" y="753"/>
                  </a:cubicBezTo>
                  <a:close/>
                  <a:moveTo>
                    <a:pt x="248" y="803"/>
                  </a:moveTo>
                  <a:cubicBezTo>
                    <a:pt x="234" y="796"/>
                    <a:pt x="220" y="788"/>
                    <a:pt x="207" y="780"/>
                  </a:cubicBezTo>
                  <a:cubicBezTo>
                    <a:pt x="204" y="778"/>
                    <a:pt x="200" y="779"/>
                    <a:pt x="198" y="782"/>
                  </a:cubicBezTo>
                  <a:cubicBezTo>
                    <a:pt x="197" y="785"/>
                    <a:pt x="198" y="788"/>
                    <a:pt x="200" y="790"/>
                  </a:cubicBezTo>
                  <a:cubicBezTo>
                    <a:pt x="214" y="799"/>
                    <a:pt x="228" y="806"/>
                    <a:pt x="242" y="813"/>
                  </a:cubicBezTo>
                  <a:cubicBezTo>
                    <a:pt x="245" y="815"/>
                    <a:pt x="249" y="814"/>
                    <a:pt x="250" y="811"/>
                  </a:cubicBezTo>
                  <a:cubicBezTo>
                    <a:pt x="252" y="808"/>
                    <a:pt x="251" y="804"/>
                    <a:pt x="248" y="803"/>
                  </a:cubicBezTo>
                  <a:close/>
                  <a:moveTo>
                    <a:pt x="336" y="833"/>
                  </a:moveTo>
                  <a:cubicBezTo>
                    <a:pt x="320" y="830"/>
                    <a:pt x="305" y="826"/>
                    <a:pt x="291" y="820"/>
                  </a:cubicBezTo>
                  <a:cubicBezTo>
                    <a:pt x="288" y="819"/>
                    <a:pt x="284" y="821"/>
                    <a:pt x="283" y="824"/>
                  </a:cubicBezTo>
                  <a:cubicBezTo>
                    <a:pt x="282" y="827"/>
                    <a:pt x="284" y="831"/>
                    <a:pt x="287" y="832"/>
                  </a:cubicBezTo>
                  <a:cubicBezTo>
                    <a:pt x="302" y="837"/>
                    <a:pt x="317" y="841"/>
                    <a:pt x="333" y="845"/>
                  </a:cubicBezTo>
                  <a:cubicBezTo>
                    <a:pt x="336" y="846"/>
                    <a:pt x="339" y="844"/>
                    <a:pt x="340" y="840"/>
                  </a:cubicBezTo>
                  <a:cubicBezTo>
                    <a:pt x="341" y="837"/>
                    <a:pt x="339" y="834"/>
                    <a:pt x="336" y="833"/>
                  </a:cubicBezTo>
                  <a:close/>
                  <a:moveTo>
                    <a:pt x="428" y="844"/>
                  </a:moveTo>
                  <a:cubicBezTo>
                    <a:pt x="428" y="844"/>
                    <a:pt x="428" y="844"/>
                    <a:pt x="428" y="844"/>
                  </a:cubicBezTo>
                  <a:cubicBezTo>
                    <a:pt x="412" y="844"/>
                    <a:pt x="397" y="843"/>
                    <a:pt x="381" y="841"/>
                  </a:cubicBezTo>
                  <a:cubicBezTo>
                    <a:pt x="378" y="841"/>
                    <a:pt x="375" y="843"/>
                    <a:pt x="375" y="846"/>
                  </a:cubicBezTo>
                  <a:cubicBezTo>
                    <a:pt x="375" y="850"/>
                    <a:pt x="377" y="853"/>
                    <a:pt x="380" y="853"/>
                  </a:cubicBezTo>
                  <a:cubicBezTo>
                    <a:pt x="396" y="855"/>
                    <a:pt x="412" y="856"/>
                    <a:pt x="428" y="856"/>
                  </a:cubicBezTo>
                  <a:cubicBezTo>
                    <a:pt x="428" y="856"/>
                    <a:pt x="428" y="856"/>
                    <a:pt x="428" y="856"/>
                  </a:cubicBezTo>
                  <a:cubicBezTo>
                    <a:pt x="431" y="856"/>
                    <a:pt x="434" y="853"/>
                    <a:pt x="434" y="850"/>
                  </a:cubicBezTo>
                  <a:cubicBezTo>
                    <a:pt x="434" y="846"/>
                    <a:pt x="431" y="844"/>
                    <a:pt x="428" y="844"/>
                  </a:cubicBezTo>
                  <a:close/>
                  <a:moveTo>
                    <a:pt x="521" y="833"/>
                  </a:moveTo>
                  <a:cubicBezTo>
                    <a:pt x="506" y="837"/>
                    <a:pt x="490" y="839"/>
                    <a:pt x="475" y="841"/>
                  </a:cubicBezTo>
                  <a:cubicBezTo>
                    <a:pt x="471" y="841"/>
                    <a:pt x="469" y="844"/>
                    <a:pt x="469" y="848"/>
                  </a:cubicBezTo>
                  <a:cubicBezTo>
                    <a:pt x="470" y="851"/>
                    <a:pt x="473" y="853"/>
                    <a:pt x="476" y="853"/>
                  </a:cubicBezTo>
                  <a:cubicBezTo>
                    <a:pt x="492" y="851"/>
                    <a:pt x="508" y="848"/>
                    <a:pt x="523" y="845"/>
                  </a:cubicBezTo>
                  <a:cubicBezTo>
                    <a:pt x="526" y="844"/>
                    <a:pt x="529" y="841"/>
                    <a:pt x="528" y="838"/>
                  </a:cubicBezTo>
                  <a:cubicBezTo>
                    <a:pt x="527" y="834"/>
                    <a:pt x="524" y="832"/>
                    <a:pt x="521" y="833"/>
                  </a:cubicBezTo>
                  <a:close/>
                  <a:moveTo>
                    <a:pt x="608" y="802"/>
                  </a:moveTo>
                  <a:cubicBezTo>
                    <a:pt x="595" y="809"/>
                    <a:pt x="580" y="815"/>
                    <a:pt x="565" y="820"/>
                  </a:cubicBezTo>
                  <a:cubicBezTo>
                    <a:pt x="562" y="821"/>
                    <a:pt x="561" y="825"/>
                    <a:pt x="562" y="828"/>
                  </a:cubicBezTo>
                  <a:cubicBezTo>
                    <a:pt x="563" y="831"/>
                    <a:pt x="566" y="833"/>
                    <a:pt x="569" y="832"/>
                  </a:cubicBezTo>
                  <a:cubicBezTo>
                    <a:pt x="585" y="826"/>
                    <a:pt x="599" y="820"/>
                    <a:pt x="614" y="813"/>
                  </a:cubicBezTo>
                  <a:cubicBezTo>
                    <a:pt x="617" y="812"/>
                    <a:pt x="618" y="808"/>
                    <a:pt x="616" y="805"/>
                  </a:cubicBezTo>
                  <a:cubicBezTo>
                    <a:pt x="615" y="802"/>
                    <a:pt x="611" y="801"/>
                    <a:pt x="608" y="802"/>
                  </a:cubicBezTo>
                  <a:close/>
                  <a:moveTo>
                    <a:pt x="687" y="753"/>
                  </a:moveTo>
                  <a:cubicBezTo>
                    <a:pt x="675" y="762"/>
                    <a:pt x="662" y="772"/>
                    <a:pt x="649" y="780"/>
                  </a:cubicBezTo>
                  <a:cubicBezTo>
                    <a:pt x="646" y="782"/>
                    <a:pt x="646" y="785"/>
                    <a:pt x="647" y="788"/>
                  </a:cubicBezTo>
                  <a:cubicBezTo>
                    <a:pt x="649" y="791"/>
                    <a:pt x="653" y="792"/>
                    <a:pt x="656" y="790"/>
                  </a:cubicBezTo>
                  <a:cubicBezTo>
                    <a:pt x="669" y="781"/>
                    <a:pt x="682" y="772"/>
                    <a:pt x="695" y="762"/>
                  </a:cubicBezTo>
                  <a:cubicBezTo>
                    <a:pt x="697" y="760"/>
                    <a:pt x="698" y="756"/>
                    <a:pt x="696" y="754"/>
                  </a:cubicBezTo>
                  <a:cubicBezTo>
                    <a:pt x="694" y="751"/>
                    <a:pt x="690" y="751"/>
                    <a:pt x="687" y="753"/>
                  </a:cubicBezTo>
                  <a:close/>
                  <a:moveTo>
                    <a:pt x="753" y="687"/>
                  </a:moveTo>
                  <a:cubicBezTo>
                    <a:pt x="743" y="699"/>
                    <a:pt x="733" y="711"/>
                    <a:pt x="722" y="722"/>
                  </a:cubicBezTo>
                  <a:cubicBezTo>
                    <a:pt x="720" y="724"/>
                    <a:pt x="720" y="728"/>
                    <a:pt x="722" y="730"/>
                  </a:cubicBezTo>
                  <a:cubicBezTo>
                    <a:pt x="724" y="733"/>
                    <a:pt x="728" y="733"/>
                    <a:pt x="730" y="730"/>
                  </a:cubicBezTo>
                  <a:cubicBezTo>
                    <a:pt x="742" y="719"/>
                    <a:pt x="752" y="707"/>
                    <a:pt x="762" y="694"/>
                  </a:cubicBezTo>
                  <a:cubicBezTo>
                    <a:pt x="765" y="692"/>
                    <a:pt x="764" y="688"/>
                    <a:pt x="761" y="686"/>
                  </a:cubicBezTo>
                  <a:cubicBezTo>
                    <a:pt x="759" y="684"/>
                    <a:pt x="755" y="684"/>
                    <a:pt x="753" y="687"/>
                  </a:cubicBezTo>
                  <a:close/>
                  <a:moveTo>
                    <a:pt x="803" y="608"/>
                  </a:moveTo>
                  <a:cubicBezTo>
                    <a:pt x="796" y="622"/>
                    <a:pt x="788" y="636"/>
                    <a:pt x="780" y="649"/>
                  </a:cubicBezTo>
                  <a:cubicBezTo>
                    <a:pt x="778" y="652"/>
                    <a:pt x="779" y="655"/>
                    <a:pt x="782" y="657"/>
                  </a:cubicBezTo>
                  <a:cubicBezTo>
                    <a:pt x="785" y="659"/>
                    <a:pt x="788" y="658"/>
                    <a:pt x="790" y="655"/>
                  </a:cubicBezTo>
                  <a:cubicBezTo>
                    <a:pt x="799" y="642"/>
                    <a:pt x="807" y="628"/>
                    <a:pt x="813" y="613"/>
                  </a:cubicBezTo>
                  <a:cubicBezTo>
                    <a:pt x="815" y="610"/>
                    <a:pt x="814" y="607"/>
                    <a:pt x="811" y="605"/>
                  </a:cubicBezTo>
                  <a:cubicBezTo>
                    <a:pt x="808" y="604"/>
                    <a:pt x="804" y="605"/>
                    <a:pt x="803" y="608"/>
                  </a:cubicBezTo>
                  <a:close/>
                  <a:moveTo>
                    <a:pt x="833" y="520"/>
                  </a:moveTo>
                  <a:cubicBezTo>
                    <a:pt x="830" y="535"/>
                    <a:pt x="826" y="550"/>
                    <a:pt x="821" y="565"/>
                  </a:cubicBezTo>
                  <a:cubicBezTo>
                    <a:pt x="819" y="568"/>
                    <a:pt x="821" y="572"/>
                    <a:pt x="824" y="573"/>
                  </a:cubicBezTo>
                  <a:cubicBezTo>
                    <a:pt x="827" y="574"/>
                    <a:pt x="831" y="572"/>
                    <a:pt x="832" y="569"/>
                  </a:cubicBezTo>
                  <a:cubicBezTo>
                    <a:pt x="837" y="554"/>
                    <a:pt x="842" y="539"/>
                    <a:pt x="845" y="523"/>
                  </a:cubicBezTo>
                  <a:cubicBezTo>
                    <a:pt x="846" y="520"/>
                    <a:pt x="844" y="516"/>
                    <a:pt x="841" y="516"/>
                  </a:cubicBezTo>
                  <a:cubicBezTo>
                    <a:pt x="837" y="515"/>
                    <a:pt x="834" y="517"/>
                    <a:pt x="833" y="52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40"/>
            <p:cNvSpPr>
              <a:spLocks noEditPoints="1"/>
            </p:cNvSpPr>
            <p:nvPr/>
          </p:nvSpPr>
          <p:spPr bwMode="auto">
            <a:xfrm>
              <a:off x="7120858" y="3559745"/>
              <a:ext cx="1398588" cy="1398588"/>
            </a:xfrm>
            <a:custGeom>
              <a:avLst/>
              <a:gdLst>
                <a:gd name="T0" fmla="*/ 825 w 834"/>
                <a:gd name="T1" fmla="*/ 471 h 834"/>
                <a:gd name="T2" fmla="*/ 828 w 834"/>
                <a:gd name="T3" fmla="*/ 410 h 834"/>
                <a:gd name="T4" fmla="*/ 820 w 834"/>
                <a:gd name="T5" fmla="*/ 369 h 834"/>
                <a:gd name="T6" fmla="*/ 816 w 834"/>
                <a:gd name="T7" fmla="*/ 316 h 834"/>
                <a:gd name="T8" fmla="*/ 805 w 834"/>
                <a:gd name="T9" fmla="*/ 281 h 834"/>
                <a:gd name="T10" fmla="*/ 779 w 834"/>
                <a:gd name="T11" fmla="*/ 235 h 834"/>
                <a:gd name="T12" fmla="*/ 765 w 834"/>
                <a:gd name="T13" fmla="*/ 187 h 834"/>
                <a:gd name="T14" fmla="*/ 659 w 834"/>
                <a:gd name="T15" fmla="*/ 92 h 834"/>
                <a:gd name="T16" fmla="*/ 666 w 834"/>
                <a:gd name="T17" fmla="*/ 82 h 834"/>
                <a:gd name="T18" fmla="*/ 619 w 834"/>
                <a:gd name="T19" fmla="*/ 66 h 834"/>
                <a:gd name="T20" fmla="*/ 574 w 834"/>
                <a:gd name="T21" fmla="*/ 37 h 834"/>
                <a:gd name="T22" fmla="*/ 540 w 834"/>
                <a:gd name="T23" fmla="*/ 25 h 834"/>
                <a:gd name="T24" fmla="*/ 487 w 834"/>
                <a:gd name="T25" fmla="*/ 18 h 834"/>
                <a:gd name="T26" fmla="*/ 447 w 834"/>
                <a:gd name="T27" fmla="*/ 7 h 834"/>
                <a:gd name="T28" fmla="*/ 387 w 834"/>
                <a:gd name="T29" fmla="*/ 7 h 834"/>
                <a:gd name="T30" fmla="*/ 346 w 834"/>
                <a:gd name="T31" fmla="*/ 18 h 834"/>
                <a:gd name="T32" fmla="*/ 293 w 834"/>
                <a:gd name="T33" fmla="*/ 25 h 834"/>
                <a:gd name="T34" fmla="*/ 259 w 834"/>
                <a:gd name="T35" fmla="*/ 38 h 834"/>
                <a:gd name="T36" fmla="*/ 214 w 834"/>
                <a:gd name="T37" fmla="*/ 67 h 834"/>
                <a:gd name="T38" fmla="*/ 168 w 834"/>
                <a:gd name="T39" fmla="*/ 83 h 834"/>
                <a:gd name="T40" fmla="*/ 79 w 834"/>
                <a:gd name="T41" fmla="*/ 195 h 834"/>
                <a:gd name="T42" fmla="*/ 69 w 834"/>
                <a:gd name="T43" fmla="*/ 188 h 834"/>
                <a:gd name="T44" fmla="*/ 55 w 834"/>
                <a:gd name="T45" fmla="*/ 236 h 834"/>
                <a:gd name="T46" fmla="*/ 29 w 834"/>
                <a:gd name="T47" fmla="*/ 283 h 834"/>
                <a:gd name="T48" fmla="*/ 23 w 834"/>
                <a:gd name="T49" fmla="*/ 324 h 834"/>
                <a:gd name="T50" fmla="*/ 8 w 834"/>
                <a:gd name="T51" fmla="*/ 376 h 834"/>
                <a:gd name="T52" fmla="*/ 6 w 834"/>
                <a:gd name="T53" fmla="*/ 412 h 834"/>
                <a:gd name="T54" fmla="*/ 15 w 834"/>
                <a:gd name="T55" fmla="*/ 465 h 834"/>
                <a:gd name="T56" fmla="*/ 12 w 834"/>
                <a:gd name="T57" fmla="*/ 514 h 834"/>
                <a:gd name="T58" fmla="*/ 79 w 834"/>
                <a:gd name="T59" fmla="*/ 640 h 834"/>
                <a:gd name="T60" fmla="*/ 69 w 834"/>
                <a:gd name="T61" fmla="*/ 647 h 834"/>
                <a:gd name="T62" fmla="*/ 107 w 834"/>
                <a:gd name="T63" fmla="*/ 678 h 834"/>
                <a:gd name="T64" fmla="*/ 140 w 834"/>
                <a:gd name="T65" fmla="*/ 720 h 834"/>
                <a:gd name="T66" fmla="*/ 176 w 834"/>
                <a:gd name="T67" fmla="*/ 742 h 834"/>
                <a:gd name="T68" fmla="*/ 217 w 834"/>
                <a:gd name="T69" fmla="*/ 776 h 834"/>
                <a:gd name="T70" fmla="*/ 249 w 834"/>
                <a:gd name="T71" fmla="*/ 792 h 834"/>
                <a:gd name="T72" fmla="*/ 301 w 834"/>
                <a:gd name="T73" fmla="*/ 805 h 834"/>
                <a:gd name="T74" fmla="*/ 340 w 834"/>
                <a:gd name="T75" fmla="*/ 821 h 834"/>
                <a:gd name="T76" fmla="*/ 394 w 834"/>
                <a:gd name="T77" fmla="*/ 822 h 834"/>
                <a:gd name="T78" fmla="*/ 435 w 834"/>
                <a:gd name="T79" fmla="*/ 828 h 834"/>
                <a:gd name="T80" fmla="*/ 488 w 834"/>
                <a:gd name="T81" fmla="*/ 816 h 834"/>
                <a:gd name="T82" fmla="*/ 537 w 834"/>
                <a:gd name="T83" fmla="*/ 817 h 834"/>
                <a:gd name="T84" fmla="*/ 659 w 834"/>
                <a:gd name="T85" fmla="*/ 742 h 834"/>
                <a:gd name="T86" fmla="*/ 666 w 834"/>
                <a:gd name="T87" fmla="*/ 752 h 834"/>
                <a:gd name="T88" fmla="*/ 695 w 834"/>
                <a:gd name="T89" fmla="*/ 712 h 834"/>
                <a:gd name="T90" fmla="*/ 736 w 834"/>
                <a:gd name="T91" fmla="*/ 677 h 834"/>
                <a:gd name="T92" fmla="*/ 757 w 834"/>
                <a:gd name="T93" fmla="*/ 648 h 834"/>
                <a:gd name="T94" fmla="*/ 779 w 834"/>
                <a:gd name="T95" fmla="*/ 599 h 834"/>
                <a:gd name="T96" fmla="*/ 809 w 834"/>
                <a:gd name="T97" fmla="*/ 56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4" h="834">
                  <a:moveTo>
                    <a:pt x="822" y="416"/>
                  </a:moveTo>
                  <a:cubicBezTo>
                    <a:pt x="822" y="417"/>
                    <a:pt x="822" y="417"/>
                    <a:pt x="822" y="417"/>
                  </a:cubicBezTo>
                  <a:cubicBezTo>
                    <a:pt x="822" y="433"/>
                    <a:pt x="821" y="449"/>
                    <a:pt x="820" y="464"/>
                  </a:cubicBezTo>
                  <a:cubicBezTo>
                    <a:pt x="819" y="468"/>
                    <a:pt x="822" y="471"/>
                    <a:pt x="825" y="471"/>
                  </a:cubicBezTo>
                  <a:cubicBezTo>
                    <a:pt x="828" y="471"/>
                    <a:pt x="831" y="469"/>
                    <a:pt x="832" y="466"/>
                  </a:cubicBezTo>
                  <a:cubicBezTo>
                    <a:pt x="833" y="450"/>
                    <a:pt x="834" y="434"/>
                    <a:pt x="834" y="417"/>
                  </a:cubicBezTo>
                  <a:cubicBezTo>
                    <a:pt x="834" y="416"/>
                    <a:pt x="834" y="416"/>
                    <a:pt x="834" y="416"/>
                  </a:cubicBezTo>
                  <a:cubicBezTo>
                    <a:pt x="834" y="413"/>
                    <a:pt x="832" y="410"/>
                    <a:pt x="828" y="410"/>
                  </a:cubicBezTo>
                  <a:cubicBezTo>
                    <a:pt x="825" y="410"/>
                    <a:pt x="822" y="413"/>
                    <a:pt x="822" y="416"/>
                  </a:cubicBezTo>
                  <a:cubicBezTo>
                    <a:pt x="822" y="416"/>
                    <a:pt x="822" y="416"/>
                    <a:pt x="822" y="416"/>
                  </a:cubicBezTo>
                  <a:moveTo>
                    <a:pt x="811" y="323"/>
                  </a:moveTo>
                  <a:cubicBezTo>
                    <a:pt x="815" y="338"/>
                    <a:pt x="818" y="354"/>
                    <a:pt x="820" y="369"/>
                  </a:cubicBezTo>
                  <a:cubicBezTo>
                    <a:pt x="820" y="373"/>
                    <a:pt x="823" y="375"/>
                    <a:pt x="826" y="375"/>
                  </a:cubicBezTo>
                  <a:cubicBezTo>
                    <a:pt x="829" y="374"/>
                    <a:pt x="832" y="371"/>
                    <a:pt x="831" y="368"/>
                  </a:cubicBezTo>
                  <a:cubicBezTo>
                    <a:pt x="830" y="352"/>
                    <a:pt x="827" y="336"/>
                    <a:pt x="823" y="320"/>
                  </a:cubicBezTo>
                  <a:cubicBezTo>
                    <a:pt x="822" y="317"/>
                    <a:pt x="819" y="315"/>
                    <a:pt x="816" y="316"/>
                  </a:cubicBezTo>
                  <a:cubicBezTo>
                    <a:pt x="813" y="317"/>
                    <a:pt x="811" y="320"/>
                    <a:pt x="811" y="323"/>
                  </a:cubicBezTo>
                  <a:moveTo>
                    <a:pt x="779" y="235"/>
                  </a:moveTo>
                  <a:cubicBezTo>
                    <a:pt x="786" y="249"/>
                    <a:pt x="792" y="263"/>
                    <a:pt x="798" y="278"/>
                  </a:cubicBezTo>
                  <a:cubicBezTo>
                    <a:pt x="799" y="281"/>
                    <a:pt x="802" y="283"/>
                    <a:pt x="805" y="281"/>
                  </a:cubicBezTo>
                  <a:cubicBezTo>
                    <a:pt x="809" y="280"/>
                    <a:pt x="810" y="277"/>
                    <a:pt x="809" y="274"/>
                  </a:cubicBezTo>
                  <a:cubicBezTo>
                    <a:pt x="803" y="259"/>
                    <a:pt x="797" y="244"/>
                    <a:pt x="790" y="229"/>
                  </a:cubicBezTo>
                  <a:cubicBezTo>
                    <a:pt x="788" y="226"/>
                    <a:pt x="785" y="225"/>
                    <a:pt x="782" y="227"/>
                  </a:cubicBezTo>
                  <a:cubicBezTo>
                    <a:pt x="779" y="228"/>
                    <a:pt x="777" y="232"/>
                    <a:pt x="779" y="235"/>
                  </a:cubicBezTo>
                  <a:moveTo>
                    <a:pt x="727" y="156"/>
                  </a:moveTo>
                  <a:cubicBezTo>
                    <a:pt x="737" y="168"/>
                    <a:pt x="747" y="181"/>
                    <a:pt x="755" y="194"/>
                  </a:cubicBezTo>
                  <a:cubicBezTo>
                    <a:pt x="757" y="197"/>
                    <a:pt x="761" y="198"/>
                    <a:pt x="764" y="196"/>
                  </a:cubicBezTo>
                  <a:cubicBezTo>
                    <a:pt x="766" y="194"/>
                    <a:pt x="767" y="190"/>
                    <a:pt x="765" y="187"/>
                  </a:cubicBezTo>
                  <a:cubicBezTo>
                    <a:pt x="756" y="174"/>
                    <a:pt x="747" y="161"/>
                    <a:pt x="736" y="149"/>
                  </a:cubicBezTo>
                  <a:cubicBezTo>
                    <a:pt x="734" y="146"/>
                    <a:pt x="730" y="146"/>
                    <a:pt x="728" y="148"/>
                  </a:cubicBezTo>
                  <a:cubicBezTo>
                    <a:pt x="725" y="150"/>
                    <a:pt x="725" y="154"/>
                    <a:pt x="727" y="156"/>
                  </a:cubicBezTo>
                  <a:moveTo>
                    <a:pt x="659" y="92"/>
                  </a:moveTo>
                  <a:cubicBezTo>
                    <a:pt x="671" y="101"/>
                    <a:pt x="683" y="111"/>
                    <a:pt x="695" y="122"/>
                  </a:cubicBezTo>
                  <a:cubicBezTo>
                    <a:pt x="697" y="124"/>
                    <a:pt x="701" y="124"/>
                    <a:pt x="703" y="122"/>
                  </a:cubicBezTo>
                  <a:cubicBezTo>
                    <a:pt x="705" y="119"/>
                    <a:pt x="705" y="116"/>
                    <a:pt x="703" y="113"/>
                  </a:cubicBezTo>
                  <a:cubicBezTo>
                    <a:pt x="691" y="102"/>
                    <a:pt x="679" y="92"/>
                    <a:pt x="666" y="82"/>
                  </a:cubicBezTo>
                  <a:cubicBezTo>
                    <a:pt x="663" y="80"/>
                    <a:pt x="659" y="81"/>
                    <a:pt x="657" y="84"/>
                  </a:cubicBezTo>
                  <a:cubicBezTo>
                    <a:pt x="655" y="86"/>
                    <a:pt x="656" y="90"/>
                    <a:pt x="659" y="92"/>
                  </a:cubicBezTo>
                  <a:moveTo>
                    <a:pt x="577" y="45"/>
                  </a:moveTo>
                  <a:cubicBezTo>
                    <a:pt x="592" y="51"/>
                    <a:pt x="606" y="58"/>
                    <a:pt x="619" y="66"/>
                  </a:cubicBezTo>
                  <a:cubicBezTo>
                    <a:pt x="622" y="68"/>
                    <a:pt x="626" y="67"/>
                    <a:pt x="627" y="64"/>
                  </a:cubicBezTo>
                  <a:cubicBezTo>
                    <a:pt x="629" y="61"/>
                    <a:pt x="628" y="57"/>
                    <a:pt x="625" y="56"/>
                  </a:cubicBezTo>
                  <a:cubicBezTo>
                    <a:pt x="611" y="48"/>
                    <a:pt x="597" y="40"/>
                    <a:pt x="582" y="34"/>
                  </a:cubicBezTo>
                  <a:cubicBezTo>
                    <a:pt x="579" y="33"/>
                    <a:pt x="575" y="34"/>
                    <a:pt x="574" y="37"/>
                  </a:cubicBezTo>
                  <a:cubicBezTo>
                    <a:pt x="573" y="40"/>
                    <a:pt x="574" y="44"/>
                    <a:pt x="577" y="45"/>
                  </a:cubicBezTo>
                  <a:moveTo>
                    <a:pt x="487" y="18"/>
                  </a:moveTo>
                  <a:cubicBezTo>
                    <a:pt x="503" y="21"/>
                    <a:pt x="518" y="24"/>
                    <a:pt x="533" y="29"/>
                  </a:cubicBezTo>
                  <a:cubicBezTo>
                    <a:pt x="536" y="30"/>
                    <a:pt x="539" y="28"/>
                    <a:pt x="540" y="25"/>
                  </a:cubicBezTo>
                  <a:cubicBezTo>
                    <a:pt x="541" y="22"/>
                    <a:pt x="539" y="18"/>
                    <a:pt x="536" y="17"/>
                  </a:cubicBezTo>
                  <a:cubicBezTo>
                    <a:pt x="521" y="13"/>
                    <a:pt x="505" y="9"/>
                    <a:pt x="489" y="6"/>
                  </a:cubicBezTo>
                  <a:cubicBezTo>
                    <a:pt x="486" y="6"/>
                    <a:pt x="483" y="8"/>
                    <a:pt x="482" y="11"/>
                  </a:cubicBezTo>
                  <a:cubicBezTo>
                    <a:pt x="482" y="15"/>
                    <a:pt x="484" y="18"/>
                    <a:pt x="487" y="18"/>
                  </a:cubicBezTo>
                  <a:moveTo>
                    <a:pt x="393" y="13"/>
                  </a:moveTo>
                  <a:cubicBezTo>
                    <a:pt x="401" y="12"/>
                    <a:pt x="409" y="12"/>
                    <a:pt x="417" y="12"/>
                  </a:cubicBezTo>
                  <a:cubicBezTo>
                    <a:pt x="425" y="12"/>
                    <a:pt x="433" y="12"/>
                    <a:pt x="440" y="13"/>
                  </a:cubicBezTo>
                  <a:cubicBezTo>
                    <a:pt x="444" y="13"/>
                    <a:pt x="446" y="10"/>
                    <a:pt x="447" y="7"/>
                  </a:cubicBezTo>
                  <a:cubicBezTo>
                    <a:pt x="447" y="4"/>
                    <a:pt x="444" y="1"/>
                    <a:pt x="441" y="1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409" y="0"/>
                    <a:pt x="401" y="0"/>
                    <a:pt x="392" y="1"/>
                  </a:cubicBezTo>
                  <a:cubicBezTo>
                    <a:pt x="389" y="1"/>
                    <a:pt x="387" y="4"/>
                    <a:pt x="387" y="7"/>
                  </a:cubicBezTo>
                  <a:cubicBezTo>
                    <a:pt x="387" y="11"/>
                    <a:pt x="390" y="13"/>
                    <a:pt x="393" y="13"/>
                  </a:cubicBezTo>
                  <a:cubicBezTo>
                    <a:pt x="393" y="13"/>
                    <a:pt x="393" y="13"/>
                    <a:pt x="393" y="13"/>
                  </a:cubicBezTo>
                  <a:moveTo>
                    <a:pt x="301" y="29"/>
                  </a:moveTo>
                  <a:cubicBezTo>
                    <a:pt x="315" y="25"/>
                    <a:pt x="331" y="21"/>
                    <a:pt x="346" y="18"/>
                  </a:cubicBezTo>
                  <a:cubicBezTo>
                    <a:pt x="350" y="18"/>
                    <a:pt x="352" y="15"/>
                    <a:pt x="351" y="11"/>
                  </a:cubicBezTo>
                  <a:cubicBezTo>
                    <a:pt x="351" y="8"/>
                    <a:pt x="348" y="6"/>
                    <a:pt x="344" y="7"/>
                  </a:cubicBezTo>
                  <a:cubicBezTo>
                    <a:pt x="328" y="9"/>
                    <a:pt x="312" y="13"/>
                    <a:pt x="297" y="18"/>
                  </a:cubicBezTo>
                  <a:cubicBezTo>
                    <a:pt x="294" y="19"/>
                    <a:pt x="292" y="22"/>
                    <a:pt x="293" y="25"/>
                  </a:cubicBezTo>
                  <a:cubicBezTo>
                    <a:pt x="294" y="28"/>
                    <a:pt x="297" y="30"/>
                    <a:pt x="301" y="29"/>
                  </a:cubicBezTo>
                  <a:moveTo>
                    <a:pt x="214" y="67"/>
                  </a:moveTo>
                  <a:cubicBezTo>
                    <a:pt x="228" y="59"/>
                    <a:pt x="242" y="52"/>
                    <a:pt x="256" y="45"/>
                  </a:cubicBezTo>
                  <a:cubicBezTo>
                    <a:pt x="259" y="44"/>
                    <a:pt x="261" y="41"/>
                    <a:pt x="259" y="38"/>
                  </a:cubicBezTo>
                  <a:cubicBezTo>
                    <a:pt x="258" y="35"/>
                    <a:pt x="255" y="33"/>
                    <a:pt x="252" y="34"/>
                  </a:cubicBezTo>
                  <a:cubicBezTo>
                    <a:pt x="237" y="41"/>
                    <a:pt x="222" y="48"/>
                    <a:pt x="208" y="56"/>
                  </a:cubicBezTo>
                  <a:cubicBezTo>
                    <a:pt x="205" y="58"/>
                    <a:pt x="204" y="62"/>
                    <a:pt x="206" y="64"/>
                  </a:cubicBezTo>
                  <a:cubicBezTo>
                    <a:pt x="208" y="67"/>
                    <a:pt x="211" y="68"/>
                    <a:pt x="214" y="67"/>
                  </a:cubicBezTo>
                  <a:moveTo>
                    <a:pt x="139" y="123"/>
                  </a:moveTo>
                  <a:cubicBezTo>
                    <a:pt x="150" y="112"/>
                    <a:pt x="162" y="102"/>
                    <a:pt x="175" y="93"/>
                  </a:cubicBezTo>
                  <a:cubicBezTo>
                    <a:pt x="178" y="91"/>
                    <a:pt x="178" y="87"/>
                    <a:pt x="176" y="84"/>
                  </a:cubicBezTo>
                  <a:cubicBezTo>
                    <a:pt x="174" y="82"/>
                    <a:pt x="171" y="81"/>
                    <a:pt x="168" y="83"/>
                  </a:cubicBezTo>
                  <a:cubicBezTo>
                    <a:pt x="155" y="93"/>
                    <a:pt x="143" y="103"/>
                    <a:pt x="131" y="114"/>
                  </a:cubicBezTo>
                  <a:cubicBezTo>
                    <a:pt x="128" y="117"/>
                    <a:pt x="128" y="120"/>
                    <a:pt x="131" y="123"/>
                  </a:cubicBezTo>
                  <a:cubicBezTo>
                    <a:pt x="133" y="125"/>
                    <a:pt x="137" y="125"/>
                    <a:pt x="139" y="123"/>
                  </a:cubicBezTo>
                  <a:moveTo>
                    <a:pt x="79" y="195"/>
                  </a:moveTo>
                  <a:cubicBezTo>
                    <a:pt x="87" y="182"/>
                    <a:pt x="97" y="169"/>
                    <a:pt x="107" y="157"/>
                  </a:cubicBezTo>
                  <a:cubicBezTo>
                    <a:pt x="109" y="155"/>
                    <a:pt x="109" y="151"/>
                    <a:pt x="106" y="149"/>
                  </a:cubicBezTo>
                  <a:cubicBezTo>
                    <a:pt x="103" y="147"/>
                    <a:pt x="100" y="147"/>
                    <a:pt x="98" y="150"/>
                  </a:cubicBezTo>
                  <a:cubicBezTo>
                    <a:pt x="87" y="162"/>
                    <a:pt x="78" y="175"/>
                    <a:pt x="69" y="188"/>
                  </a:cubicBezTo>
                  <a:cubicBezTo>
                    <a:pt x="67" y="191"/>
                    <a:pt x="68" y="195"/>
                    <a:pt x="70" y="197"/>
                  </a:cubicBezTo>
                  <a:cubicBezTo>
                    <a:pt x="73" y="199"/>
                    <a:pt x="77" y="198"/>
                    <a:pt x="79" y="195"/>
                  </a:cubicBezTo>
                  <a:moveTo>
                    <a:pt x="36" y="279"/>
                  </a:moveTo>
                  <a:cubicBezTo>
                    <a:pt x="42" y="264"/>
                    <a:pt x="48" y="250"/>
                    <a:pt x="55" y="236"/>
                  </a:cubicBezTo>
                  <a:cubicBezTo>
                    <a:pt x="57" y="233"/>
                    <a:pt x="55" y="229"/>
                    <a:pt x="52" y="228"/>
                  </a:cubicBezTo>
                  <a:cubicBezTo>
                    <a:pt x="49" y="226"/>
                    <a:pt x="46" y="227"/>
                    <a:pt x="44" y="230"/>
                  </a:cubicBezTo>
                  <a:cubicBezTo>
                    <a:pt x="37" y="245"/>
                    <a:pt x="31" y="260"/>
                    <a:pt x="25" y="275"/>
                  </a:cubicBezTo>
                  <a:cubicBezTo>
                    <a:pt x="24" y="278"/>
                    <a:pt x="26" y="282"/>
                    <a:pt x="29" y="283"/>
                  </a:cubicBezTo>
                  <a:cubicBezTo>
                    <a:pt x="32" y="284"/>
                    <a:pt x="35" y="282"/>
                    <a:pt x="36" y="279"/>
                  </a:cubicBezTo>
                  <a:cubicBezTo>
                    <a:pt x="36" y="279"/>
                    <a:pt x="36" y="279"/>
                    <a:pt x="36" y="279"/>
                  </a:cubicBezTo>
                  <a:moveTo>
                    <a:pt x="15" y="371"/>
                  </a:moveTo>
                  <a:cubicBezTo>
                    <a:pt x="17" y="355"/>
                    <a:pt x="19" y="339"/>
                    <a:pt x="23" y="324"/>
                  </a:cubicBezTo>
                  <a:cubicBezTo>
                    <a:pt x="24" y="321"/>
                    <a:pt x="22" y="318"/>
                    <a:pt x="19" y="317"/>
                  </a:cubicBezTo>
                  <a:cubicBezTo>
                    <a:pt x="15" y="316"/>
                    <a:pt x="12" y="318"/>
                    <a:pt x="11" y="322"/>
                  </a:cubicBezTo>
                  <a:cubicBezTo>
                    <a:pt x="8" y="337"/>
                    <a:pt x="5" y="353"/>
                    <a:pt x="3" y="369"/>
                  </a:cubicBezTo>
                  <a:cubicBezTo>
                    <a:pt x="3" y="373"/>
                    <a:pt x="5" y="376"/>
                    <a:pt x="8" y="376"/>
                  </a:cubicBezTo>
                  <a:cubicBezTo>
                    <a:pt x="12" y="376"/>
                    <a:pt x="15" y="374"/>
                    <a:pt x="15" y="371"/>
                  </a:cubicBezTo>
                  <a:moveTo>
                    <a:pt x="15" y="465"/>
                  </a:moveTo>
                  <a:cubicBezTo>
                    <a:pt x="13" y="449"/>
                    <a:pt x="12" y="434"/>
                    <a:pt x="12" y="418"/>
                  </a:cubicBezTo>
                  <a:cubicBezTo>
                    <a:pt x="12" y="414"/>
                    <a:pt x="10" y="412"/>
                    <a:pt x="6" y="412"/>
                  </a:cubicBezTo>
                  <a:cubicBezTo>
                    <a:pt x="3" y="412"/>
                    <a:pt x="0" y="414"/>
                    <a:pt x="0" y="418"/>
                  </a:cubicBezTo>
                  <a:cubicBezTo>
                    <a:pt x="0" y="434"/>
                    <a:pt x="1" y="450"/>
                    <a:pt x="3" y="466"/>
                  </a:cubicBezTo>
                  <a:cubicBezTo>
                    <a:pt x="4" y="469"/>
                    <a:pt x="7" y="472"/>
                    <a:pt x="10" y="471"/>
                  </a:cubicBezTo>
                  <a:cubicBezTo>
                    <a:pt x="13" y="471"/>
                    <a:pt x="15" y="468"/>
                    <a:pt x="15" y="465"/>
                  </a:cubicBezTo>
                  <a:moveTo>
                    <a:pt x="37" y="556"/>
                  </a:moveTo>
                  <a:cubicBezTo>
                    <a:pt x="31" y="541"/>
                    <a:pt x="27" y="526"/>
                    <a:pt x="23" y="511"/>
                  </a:cubicBezTo>
                  <a:cubicBezTo>
                    <a:pt x="22" y="508"/>
                    <a:pt x="19" y="506"/>
                    <a:pt x="16" y="507"/>
                  </a:cubicBezTo>
                  <a:cubicBezTo>
                    <a:pt x="13" y="507"/>
                    <a:pt x="11" y="511"/>
                    <a:pt x="12" y="514"/>
                  </a:cubicBezTo>
                  <a:cubicBezTo>
                    <a:pt x="15" y="530"/>
                    <a:pt x="20" y="545"/>
                    <a:pt x="25" y="560"/>
                  </a:cubicBezTo>
                  <a:cubicBezTo>
                    <a:pt x="27" y="563"/>
                    <a:pt x="30" y="565"/>
                    <a:pt x="33" y="564"/>
                  </a:cubicBezTo>
                  <a:cubicBezTo>
                    <a:pt x="36" y="563"/>
                    <a:pt x="38" y="559"/>
                    <a:pt x="37" y="556"/>
                  </a:cubicBezTo>
                  <a:moveTo>
                    <a:pt x="79" y="640"/>
                  </a:moveTo>
                  <a:cubicBezTo>
                    <a:pt x="70" y="627"/>
                    <a:pt x="63" y="613"/>
                    <a:pt x="55" y="599"/>
                  </a:cubicBezTo>
                  <a:cubicBezTo>
                    <a:pt x="54" y="596"/>
                    <a:pt x="50" y="595"/>
                    <a:pt x="47" y="597"/>
                  </a:cubicBezTo>
                  <a:cubicBezTo>
                    <a:pt x="44" y="598"/>
                    <a:pt x="43" y="602"/>
                    <a:pt x="45" y="605"/>
                  </a:cubicBezTo>
                  <a:cubicBezTo>
                    <a:pt x="52" y="619"/>
                    <a:pt x="60" y="633"/>
                    <a:pt x="69" y="647"/>
                  </a:cubicBezTo>
                  <a:cubicBezTo>
                    <a:pt x="71" y="649"/>
                    <a:pt x="75" y="650"/>
                    <a:pt x="77" y="648"/>
                  </a:cubicBezTo>
                  <a:cubicBezTo>
                    <a:pt x="80" y="647"/>
                    <a:pt x="81" y="643"/>
                    <a:pt x="79" y="640"/>
                  </a:cubicBezTo>
                  <a:moveTo>
                    <a:pt x="140" y="712"/>
                  </a:moveTo>
                  <a:cubicBezTo>
                    <a:pt x="128" y="701"/>
                    <a:pt x="117" y="690"/>
                    <a:pt x="107" y="678"/>
                  </a:cubicBezTo>
                  <a:cubicBezTo>
                    <a:pt x="105" y="675"/>
                    <a:pt x="101" y="675"/>
                    <a:pt x="99" y="677"/>
                  </a:cubicBezTo>
                  <a:cubicBezTo>
                    <a:pt x="96" y="679"/>
                    <a:pt x="96" y="683"/>
                    <a:pt x="98" y="686"/>
                  </a:cubicBezTo>
                  <a:cubicBezTo>
                    <a:pt x="108" y="698"/>
                    <a:pt x="120" y="710"/>
                    <a:pt x="131" y="721"/>
                  </a:cubicBezTo>
                  <a:cubicBezTo>
                    <a:pt x="134" y="723"/>
                    <a:pt x="138" y="723"/>
                    <a:pt x="140" y="720"/>
                  </a:cubicBezTo>
                  <a:cubicBezTo>
                    <a:pt x="142" y="718"/>
                    <a:pt x="142" y="714"/>
                    <a:pt x="140" y="712"/>
                  </a:cubicBezTo>
                  <a:cubicBezTo>
                    <a:pt x="140" y="712"/>
                    <a:pt x="140" y="712"/>
                    <a:pt x="140" y="712"/>
                  </a:cubicBezTo>
                  <a:moveTo>
                    <a:pt x="215" y="768"/>
                  </a:moveTo>
                  <a:cubicBezTo>
                    <a:pt x="201" y="760"/>
                    <a:pt x="188" y="752"/>
                    <a:pt x="176" y="742"/>
                  </a:cubicBezTo>
                  <a:cubicBezTo>
                    <a:pt x="173" y="740"/>
                    <a:pt x="169" y="741"/>
                    <a:pt x="167" y="744"/>
                  </a:cubicBezTo>
                  <a:cubicBezTo>
                    <a:pt x="165" y="746"/>
                    <a:pt x="166" y="750"/>
                    <a:pt x="169" y="752"/>
                  </a:cubicBezTo>
                  <a:cubicBezTo>
                    <a:pt x="181" y="762"/>
                    <a:pt x="195" y="770"/>
                    <a:pt x="209" y="779"/>
                  </a:cubicBezTo>
                  <a:cubicBezTo>
                    <a:pt x="212" y="780"/>
                    <a:pt x="216" y="779"/>
                    <a:pt x="217" y="776"/>
                  </a:cubicBezTo>
                  <a:cubicBezTo>
                    <a:pt x="219" y="773"/>
                    <a:pt x="218" y="770"/>
                    <a:pt x="215" y="768"/>
                  </a:cubicBezTo>
                  <a:moveTo>
                    <a:pt x="301" y="805"/>
                  </a:moveTo>
                  <a:cubicBezTo>
                    <a:pt x="286" y="801"/>
                    <a:pt x="271" y="796"/>
                    <a:pt x="257" y="789"/>
                  </a:cubicBezTo>
                  <a:cubicBezTo>
                    <a:pt x="254" y="788"/>
                    <a:pt x="251" y="789"/>
                    <a:pt x="249" y="792"/>
                  </a:cubicBezTo>
                  <a:cubicBezTo>
                    <a:pt x="248" y="795"/>
                    <a:pt x="249" y="799"/>
                    <a:pt x="252" y="800"/>
                  </a:cubicBezTo>
                  <a:cubicBezTo>
                    <a:pt x="267" y="807"/>
                    <a:pt x="282" y="812"/>
                    <a:pt x="298" y="817"/>
                  </a:cubicBezTo>
                  <a:cubicBezTo>
                    <a:pt x="301" y="818"/>
                    <a:pt x="304" y="816"/>
                    <a:pt x="305" y="813"/>
                  </a:cubicBezTo>
                  <a:cubicBezTo>
                    <a:pt x="306" y="810"/>
                    <a:pt x="305" y="806"/>
                    <a:pt x="301" y="805"/>
                  </a:cubicBezTo>
                  <a:cubicBezTo>
                    <a:pt x="301" y="805"/>
                    <a:pt x="301" y="805"/>
                    <a:pt x="301" y="805"/>
                  </a:cubicBezTo>
                  <a:moveTo>
                    <a:pt x="394" y="822"/>
                  </a:moveTo>
                  <a:cubicBezTo>
                    <a:pt x="378" y="821"/>
                    <a:pt x="363" y="819"/>
                    <a:pt x="347" y="816"/>
                  </a:cubicBezTo>
                  <a:cubicBezTo>
                    <a:pt x="344" y="816"/>
                    <a:pt x="341" y="818"/>
                    <a:pt x="340" y="821"/>
                  </a:cubicBezTo>
                  <a:cubicBezTo>
                    <a:pt x="340" y="824"/>
                    <a:pt x="342" y="827"/>
                    <a:pt x="345" y="828"/>
                  </a:cubicBezTo>
                  <a:cubicBezTo>
                    <a:pt x="361" y="831"/>
                    <a:pt x="377" y="833"/>
                    <a:pt x="393" y="834"/>
                  </a:cubicBezTo>
                  <a:cubicBezTo>
                    <a:pt x="397" y="834"/>
                    <a:pt x="399" y="831"/>
                    <a:pt x="400" y="828"/>
                  </a:cubicBezTo>
                  <a:cubicBezTo>
                    <a:pt x="400" y="825"/>
                    <a:pt x="397" y="822"/>
                    <a:pt x="394" y="822"/>
                  </a:cubicBezTo>
                  <a:cubicBezTo>
                    <a:pt x="394" y="822"/>
                    <a:pt x="394" y="822"/>
                    <a:pt x="394" y="822"/>
                  </a:cubicBezTo>
                  <a:moveTo>
                    <a:pt x="488" y="816"/>
                  </a:moveTo>
                  <a:cubicBezTo>
                    <a:pt x="473" y="819"/>
                    <a:pt x="457" y="821"/>
                    <a:pt x="441" y="822"/>
                  </a:cubicBezTo>
                  <a:cubicBezTo>
                    <a:pt x="438" y="822"/>
                    <a:pt x="435" y="825"/>
                    <a:pt x="435" y="828"/>
                  </a:cubicBezTo>
                  <a:cubicBezTo>
                    <a:pt x="436" y="831"/>
                    <a:pt x="438" y="834"/>
                    <a:pt x="442" y="834"/>
                  </a:cubicBezTo>
                  <a:cubicBezTo>
                    <a:pt x="458" y="833"/>
                    <a:pt x="474" y="831"/>
                    <a:pt x="490" y="828"/>
                  </a:cubicBezTo>
                  <a:cubicBezTo>
                    <a:pt x="493" y="827"/>
                    <a:pt x="495" y="824"/>
                    <a:pt x="495" y="821"/>
                  </a:cubicBezTo>
                  <a:cubicBezTo>
                    <a:pt x="494" y="818"/>
                    <a:pt x="491" y="816"/>
                    <a:pt x="488" y="816"/>
                  </a:cubicBezTo>
                  <a:moveTo>
                    <a:pt x="578" y="789"/>
                  </a:moveTo>
                  <a:cubicBezTo>
                    <a:pt x="564" y="795"/>
                    <a:pt x="549" y="801"/>
                    <a:pt x="534" y="805"/>
                  </a:cubicBezTo>
                  <a:cubicBezTo>
                    <a:pt x="531" y="806"/>
                    <a:pt x="529" y="810"/>
                    <a:pt x="530" y="813"/>
                  </a:cubicBezTo>
                  <a:cubicBezTo>
                    <a:pt x="531" y="816"/>
                    <a:pt x="534" y="818"/>
                    <a:pt x="537" y="817"/>
                  </a:cubicBezTo>
                  <a:cubicBezTo>
                    <a:pt x="553" y="812"/>
                    <a:pt x="568" y="807"/>
                    <a:pt x="583" y="800"/>
                  </a:cubicBezTo>
                  <a:cubicBezTo>
                    <a:pt x="586" y="799"/>
                    <a:pt x="587" y="795"/>
                    <a:pt x="586" y="792"/>
                  </a:cubicBezTo>
                  <a:cubicBezTo>
                    <a:pt x="584" y="789"/>
                    <a:pt x="581" y="788"/>
                    <a:pt x="578" y="789"/>
                  </a:cubicBezTo>
                  <a:moveTo>
                    <a:pt x="659" y="742"/>
                  </a:moveTo>
                  <a:cubicBezTo>
                    <a:pt x="647" y="751"/>
                    <a:pt x="634" y="760"/>
                    <a:pt x="620" y="768"/>
                  </a:cubicBezTo>
                  <a:cubicBezTo>
                    <a:pt x="617" y="770"/>
                    <a:pt x="616" y="773"/>
                    <a:pt x="618" y="776"/>
                  </a:cubicBezTo>
                  <a:cubicBezTo>
                    <a:pt x="619" y="779"/>
                    <a:pt x="623" y="780"/>
                    <a:pt x="626" y="778"/>
                  </a:cubicBezTo>
                  <a:cubicBezTo>
                    <a:pt x="640" y="770"/>
                    <a:pt x="653" y="761"/>
                    <a:pt x="666" y="752"/>
                  </a:cubicBezTo>
                  <a:cubicBezTo>
                    <a:pt x="669" y="750"/>
                    <a:pt x="670" y="746"/>
                    <a:pt x="668" y="743"/>
                  </a:cubicBezTo>
                  <a:cubicBezTo>
                    <a:pt x="666" y="741"/>
                    <a:pt x="662" y="740"/>
                    <a:pt x="659" y="742"/>
                  </a:cubicBezTo>
                  <a:moveTo>
                    <a:pt x="728" y="678"/>
                  </a:moveTo>
                  <a:cubicBezTo>
                    <a:pt x="718" y="690"/>
                    <a:pt x="707" y="701"/>
                    <a:pt x="695" y="712"/>
                  </a:cubicBezTo>
                  <a:cubicBezTo>
                    <a:pt x="693" y="714"/>
                    <a:pt x="693" y="718"/>
                    <a:pt x="695" y="720"/>
                  </a:cubicBezTo>
                  <a:cubicBezTo>
                    <a:pt x="697" y="723"/>
                    <a:pt x="701" y="723"/>
                    <a:pt x="704" y="721"/>
                  </a:cubicBezTo>
                  <a:cubicBezTo>
                    <a:pt x="715" y="709"/>
                    <a:pt x="726" y="698"/>
                    <a:pt x="737" y="685"/>
                  </a:cubicBezTo>
                  <a:cubicBezTo>
                    <a:pt x="739" y="683"/>
                    <a:pt x="739" y="679"/>
                    <a:pt x="736" y="677"/>
                  </a:cubicBezTo>
                  <a:cubicBezTo>
                    <a:pt x="734" y="675"/>
                    <a:pt x="730" y="675"/>
                    <a:pt x="728" y="678"/>
                  </a:cubicBezTo>
                  <a:moveTo>
                    <a:pt x="779" y="599"/>
                  </a:moveTo>
                  <a:cubicBezTo>
                    <a:pt x="772" y="613"/>
                    <a:pt x="764" y="627"/>
                    <a:pt x="756" y="640"/>
                  </a:cubicBezTo>
                  <a:cubicBezTo>
                    <a:pt x="754" y="643"/>
                    <a:pt x="755" y="646"/>
                    <a:pt x="757" y="648"/>
                  </a:cubicBezTo>
                  <a:cubicBezTo>
                    <a:pt x="760" y="650"/>
                    <a:pt x="764" y="649"/>
                    <a:pt x="766" y="646"/>
                  </a:cubicBezTo>
                  <a:cubicBezTo>
                    <a:pt x="775" y="633"/>
                    <a:pt x="783" y="619"/>
                    <a:pt x="790" y="604"/>
                  </a:cubicBezTo>
                  <a:cubicBezTo>
                    <a:pt x="792" y="601"/>
                    <a:pt x="790" y="598"/>
                    <a:pt x="787" y="596"/>
                  </a:cubicBezTo>
                  <a:cubicBezTo>
                    <a:pt x="784" y="595"/>
                    <a:pt x="781" y="596"/>
                    <a:pt x="779" y="599"/>
                  </a:cubicBezTo>
                  <a:moveTo>
                    <a:pt x="812" y="511"/>
                  </a:moveTo>
                  <a:cubicBezTo>
                    <a:pt x="808" y="526"/>
                    <a:pt x="803" y="541"/>
                    <a:pt x="798" y="556"/>
                  </a:cubicBezTo>
                  <a:cubicBezTo>
                    <a:pt x="797" y="559"/>
                    <a:pt x="799" y="562"/>
                    <a:pt x="802" y="563"/>
                  </a:cubicBezTo>
                  <a:cubicBezTo>
                    <a:pt x="805" y="565"/>
                    <a:pt x="808" y="563"/>
                    <a:pt x="809" y="560"/>
                  </a:cubicBezTo>
                  <a:cubicBezTo>
                    <a:pt x="815" y="545"/>
                    <a:pt x="819" y="529"/>
                    <a:pt x="823" y="513"/>
                  </a:cubicBezTo>
                  <a:cubicBezTo>
                    <a:pt x="824" y="510"/>
                    <a:pt x="822" y="507"/>
                    <a:pt x="819" y="506"/>
                  </a:cubicBezTo>
                  <a:cubicBezTo>
                    <a:pt x="816" y="505"/>
                    <a:pt x="812" y="507"/>
                    <a:pt x="812" y="51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Oval 41"/>
            <p:cNvSpPr>
              <a:spLocks noChangeArrowheads="1"/>
            </p:cNvSpPr>
            <p:nvPr/>
          </p:nvSpPr>
          <p:spPr bwMode="auto">
            <a:xfrm>
              <a:off x="5961239" y="2207281"/>
              <a:ext cx="1171576" cy="1169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Oval 42"/>
            <p:cNvSpPr>
              <a:spLocks noChangeArrowheads="1"/>
            </p:cNvSpPr>
            <p:nvPr/>
          </p:nvSpPr>
          <p:spPr bwMode="auto">
            <a:xfrm>
              <a:off x="4458619" y="2713608"/>
              <a:ext cx="1169988" cy="11715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Oval 43"/>
            <p:cNvSpPr>
              <a:spLocks noChangeArrowheads="1"/>
            </p:cNvSpPr>
            <p:nvPr/>
          </p:nvSpPr>
          <p:spPr bwMode="auto">
            <a:xfrm>
              <a:off x="7492101" y="2726874"/>
              <a:ext cx="1173163" cy="1171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Oval 247"/>
            <p:cNvSpPr>
              <a:spLocks noChangeArrowheads="1"/>
            </p:cNvSpPr>
            <p:nvPr/>
          </p:nvSpPr>
          <p:spPr bwMode="auto">
            <a:xfrm>
              <a:off x="6162805" y="2413327"/>
              <a:ext cx="766763" cy="7667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Oval 248"/>
            <p:cNvSpPr>
              <a:spLocks noChangeArrowheads="1"/>
            </p:cNvSpPr>
            <p:nvPr/>
          </p:nvSpPr>
          <p:spPr bwMode="auto">
            <a:xfrm>
              <a:off x="6239005" y="2489527"/>
              <a:ext cx="614363" cy="614363"/>
            </a:xfrm>
            <a:prstGeom prst="ellipse">
              <a:avLst/>
            </a:prstGeom>
            <a:solidFill>
              <a:srgbClr val="FBF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Oval 249"/>
            <p:cNvSpPr>
              <a:spLocks noChangeArrowheads="1"/>
            </p:cNvSpPr>
            <p:nvPr/>
          </p:nvSpPr>
          <p:spPr bwMode="auto">
            <a:xfrm>
              <a:off x="6316793" y="2567315"/>
              <a:ext cx="458788" cy="45878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Oval 250"/>
            <p:cNvSpPr>
              <a:spLocks noChangeArrowheads="1"/>
            </p:cNvSpPr>
            <p:nvPr/>
          </p:nvSpPr>
          <p:spPr bwMode="auto">
            <a:xfrm>
              <a:off x="6391405" y="2643515"/>
              <a:ext cx="307975" cy="307975"/>
            </a:xfrm>
            <a:prstGeom prst="ellipse">
              <a:avLst/>
            </a:prstGeom>
            <a:solidFill>
              <a:srgbClr val="FBF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Oval 251"/>
            <p:cNvSpPr>
              <a:spLocks noChangeArrowheads="1"/>
            </p:cNvSpPr>
            <p:nvPr/>
          </p:nvSpPr>
          <p:spPr bwMode="auto">
            <a:xfrm>
              <a:off x="6469193" y="2719715"/>
              <a:ext cx="153988" cy="15398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455"/>
            <p:cNvSpPr>
              <a:spLocks/>
            </p:cNvSpPr>
            <p:nvPr/>
          </p:nvSpPr>
          <p:spPr bwMode="auto">
            <a:xfrm>
              <a:off x="4798344" y="2905696"/>
              <a:ext cx="490539" cy="587375"/>
            </a:xfrm>
            <a:custGeom>
              <a:avLst/>
              <a:gdLst>
                <a:gd name="T0" fmla="*/ 146 w 292"/>
                <a:gd name="T1" fmla="*/ 0 h 350"/>
                <a:gd name="T2" fmla="*/ 0 w 292"/>
                <a:gd name="T3" fmla="*/ 146 h 350"/>
                <a:gd name="T4" fmla="*/ 39 w 292"/>
                <a:gd name="T5" fmla="*/ 248 h 350"/>
                <a:gd name="T6" fmla="*/ 84 w 292"/>
                <a:gd name="T7" fmla="*/ 350 h 350"/>
                <a:gd name="T8" fmla="*/ 146 w 292"/>
                <a:gd name="T9" fmla="*/ 350 h 350"/>
                <a:gd name="T10" fmla="*/ 208 w 292"/>
                <a:gd name="T11" fmla="*/ 350 h 350"/>
                <a:gd name="T12" fmla="*/ 252 w 292"/>
                <a:gd name="T13" fmla="*/ 248 h 350"/>
                <a:gd name="T14" fmla="*/ 292 w 292"/>
                <a:gd name="T15" fmla="*/ 147 h 350"/>
                <a:gd name="T16" fmla="*/ 146 w 29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350">
                  <a:moveTo>
                    <a:pt x="146" y="0"/>
                  </a:moveTo>
                  <a:cubicBezTo>
                    <a:pt x="65" y="0"/>
                    <a:pt x="0" y="65"/>
                    <a:pt x="0" y="146"/>
                  </a:cubicBezTo>
                  <a:cubicBezTo>
                    <a:pt x="0" y="184"/>
                    <a:pt x="19" y="218"/>
                    <a:pt x="39" y="248"/>
                  </a:cubicBezTo>
                  <a:cubicBezTo>
                    <a:pt x="84" y="314"/>
                    <a:pt x="59" y="350"/>
                    <a:pt x="84" y="350"/>
                  </a:cubicBezTo>
                  <a:cubicBezTo>
                    <a:pt x="146" y="350"/>
                    <a:pt x="146" y="350"/>
                    <a:pt x="146" y="350"/>
                  </a:cubicBezTo>
                  <a:cubicBezTo>
                    <a:pt x="208" y="350"/>
                    <a:pt x="208" y="350"/>
                    <a:pt x="208" y="350"/>
                  </a:cubicBezTo>
                  <a:cubicBezTo>
                    <a:pt x="233" y="350"/>
                    <a:pt x="208" y="314"/>
                    <a:pt x="252" y="248"/>
                  </a:cubicBezTo>
                  <a:cubicBezTo>
                    <a:pt x="272" y="218"/>
                    <a:pt x="292" y="185"/>
                    <a:pt x="292" y="147"/>
                  </a:cubicBezTo>
                  <a:cubicBezTo>
                    <a:pt x="292" y="66"/>
                    <a:pt x="226" y="0"/>
                    <a:pt x="14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456"/>
            <p:cNvSpPr>
              <a:spLocks noEditPoints="1"/>
            </p:cNvSpPr>
            <p:nvPr/>
          </p:nvSpPr>
          <p:spPr bwMode="auto">
            <a:xfrm>
              <a:off x="5288882" y="3134296"/>
              <a:ext cx="0" cy="3175"/>
            </a:xfrm>
            <a:custGeom>
              <a:avLst/>
              <a:gdLst>
                <a:gd name="T0" fmla="*/ 1 h 2"/>
                <a:gd name="T1" fmla="*/ 2 h 2"/>
                <a:gd name="T2" fmla="*/ 2 h 2"/>
                <a:gd name="T3" fmla="*/ 1 h 2"/>
                <a:gd name="T4" fmla="*/ 1 h 2"/>
                <a:gd name="T5" fmla="*/ 1 h 2"/>
                <a:gd name="T6" fmla="*/ 1 h 2"/>
                <a:gd name="T7" fmla="*/ 1 h 2"/>
                <a:gd name="T8" fmla="*/ 1 h 2"/>
                <a:gd name="T9" fmla="*/ 1 h 2"/>
                <a:gd name="T10" fmla="*/ 1 h 2"/>
                <a:gd name="T11" fmla="*/ 1 h 2"/>
                <a:gd name="T12" fmla="*/ 1 h 2"/>
                <a:gd name="T13" fmla="*/ 0 h 2"/>
                <a:gd name="T14" fmla="*/ 1 h 2"/>
                <a:gd name="T15" fmla="*/ 0 h 2"/>
                <a:gd name="T16" fmla="*/ 0 h 2"/>
                <a:gd name="T17" fmla="*/ 0 h 2"/>
                <a:gd name="T18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457"/>
            <p:cNvSpPr>
              <a:spLocks/>
            </p:cNvSpPr>
            <p:nvPr/>
          </p:nvSpPr>
          <p:spPr bwMode="auto">
            <a:xfrm>
              <a:off x="5288882" y="3137471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458"/>
            <p:cNvSpPr>
              <a:spLocks/>
            </p:cNvSpPr>
            <p:nvPr/>
          </p:nvSpPr>
          <p:spPr bwMode="auto">
            <a:xfrm>
              <a:off x="5288882" y="3140645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459"/>
            <p:cNvSpPr>
              <a:spLocks/>
            </p:cNvSpPr>
            <p:nvPr/>
          </p:nvSpPr>
          <p:spPr bwMode="auto">
            <a:xfrm>
              <a:off x="5288882" y="314223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460"/>
            <p:cNvSpPr>
              <a:spLocks/>
            </p:cNvSpPr>
            <p:nvPr/>
          </p:nvSpPr>
          <p:spPr bwMode="auto">
            <a:xfrm>
              <a:off x="5288882" y="3145408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461"/>
            <p:cNvSpPr>
              <a:spLocks/>
            </p:cNvSpPr>
            <p:nvPr/>
          </p:nvSpPr>
          <p:spPr bwMode="auto">
            <a:xfrm>
              <a:off x="5288882" y="3148583"/>
              <a:ext cx="0" cy="4763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Oval 462"/>
            <p:cNvSpPr>
              <a:spLocks noChangeArrowheads="1"/>
            </p:cNvSpPr>
            <p:nvPr/>
          </p:nvSpPr>
          <p:spPr bwMode="auto">
            <a:xfrm>
              <a:off x="5288882" y="3153345"/>
              <a:ext cx="1588" cy="1588"/>
            </a:xfrm>
            <a:prstGeom prst="ellipse">
              <a:avLst/>
            </a:pr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463"/>
            <p:cNvSpPr>
              <a:spLocks/>
            </p:cNvSpPr>
            <p:nvPr/>
          </p:nvSpPr>
          <p:spPr bwMode="auto">
            <a:xfrm>
              <a:off x="4907882" y="3416871"/>
              <a:ext cx="17463" cy="73025"/>
            </a:xfrm>
            <a:custGeom>
              <a:avLst/>
              <a:gdLst>
                <a:gd name="T0" fmla="*/ 0 w 11"/>
                <a:gd name="T1" fmla="*/ 0 h 43"/>
                <a:gd name="T2" fmla="*/ 11 w 11"/>
                <a:gd name="T3" fmla="*/ 43 h 43"/>
                <a:gd name="T4" fmla="*/ 4 w 11"/>
                <a:gd name="T5" fmla="*/ 20 h 43"/>
                <a:gd name="T6" fmla="*/ 0 w 11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3">
                  <a:moveTo>
                    <a:pt x="0" y="0"/>
                  </a:moveTo>
                  <a:cubicBezTo>
                    <a:pt x="6" y="23"/>
                    <a:pt x="4" y="38"/>
                    <a:pt x="11" y="43"/>
                  </a:cubicBezTo>
                  <a:cubicBezTo>
                    <a:pt x="6" y="40"/>
                    <a:pt x="6" y="32"/>
                    <a:pt x="4" y="20"/>
                  </a:cubicBezTo>
                  <a:cubicBezTo>
                    <a:pt x="3" y="14"/>
                    <a:pt x="2" y="8"/>
                    <a:pt x="0" y="0"/>
                  </a:cubicBezTo>
                </a:path>
              </a:pathLst>
            </a:custGeom>
            <a:solidFill>
              <a:srgbClr val="668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464"/>
            <p:cNvSpPr>
              <a:spLocks/>
            </p:cNvSpPr>
            <p:nvPr/>
          </p:nvSpPr>
          <p:spPr bwMode="auto">
            <a:xfrm>
              <a:off x="4904707" y="3400996"/>
              <a:ext cx="9525" cy="50800"/>
            </a:xfrm>
            <a:custGeom>
              <a:avLst/>
              <a:gdLst>
                <a:gd name="T0" fmla="*/ 0 w 6"/>
                <a:gd name="T1" fmla="*/ 0 h 30"/>
                <a:gd name="T2" fmla="*/ 0 w 6"/>
                <a:gd name="T3" fmla="*/ 0 h 30"/>
                <a:gd name="T4" fmla="*/ 2 w 6"/>
                <a:gd name="T5" fmla="*/ 10 h 30"/>
                <a:gd name="T6" fmla="*/ 6 w 6"/>
                <a:gd name="T7" fmla="*/ 30 h 30"/>
                <a:gd name="T8" fmla="*/ 0 w 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7"/>
                    <a:pt x="2" y="10"/>
                  </a:cubicBezTo>
                  <a:cubicBezTo>
                    <a:pt x="4" y="18"/>
                    <a:pt x="5" y="24"/>
                    <a:pt x="6" y="30"/>
                  </a:cubicBezTo>
                  <a:cubicBezTo>
                    <a:pt x="5" y="22"/>
                    <a:pt x="3" y="12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465"/>
            <p:cNvSpPr>
              <a:spLocks noEditPoints="1"/>
            </p:cNvSpPr>
            <p:nvPr/>
          </p:nvSpPr>
          <p:spPr bwMode="auto">
            <a:xfrm>
              <a:off x="4925344" y="348989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68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466"/>
            <p:cNvSpPr>
              <a:spLocks noEditPoints="1"/>
            </p:cNvSpPr>
            <p:nvPr/>
          </p:nvSpPr>
          <p:spPr bwMode="auto">
            <a:xfrm>
              <a:off x="4938044" y="34930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467"/>
            <p:cNvSpPr>
              <a:spLocks noEditPoints="1"/>
            </p:cNvSpPr>
            <p:nvPr/>
          </p:nvSpPr>
          <p:spPr bwMode="auto">
            <a:xfrm>
              <a:off x="4939632" y="34930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468"/>
            <p:cNvSpPr>
              <a:spLocks/>
            </p:cNvSpPr>
            <p:nvPr/>
          </p:nvSpPr>
          <p:spPr bwMode="auto">
            <a:xfrm>
              <a:off x="4904707" y="2988245"/>
              <a:ext cx="384175" cy="504825"/>
            </a:xfrm>
            <a:custGeom>
              <a:avLst/>
              <a:gdLst>
                <a:gd name="T0" fmla="*/ 192 w 229"/>
                <a:gd name="T1" fmla="*/ 0 h 301"/>
                <a:gd name="T2" fmla="*/ 192 w 229"/>
                <a:gd name="T3" fmla="*/ 7 h 301"/>
                <a:gd name="T4" fmla="*/ 0 w 229"/>
                <a:gd name="T5" fmla="*/ 246 h 301"/>
                <a:gd name="T6" fmla="*/ 6 w 229"/>
                <a:gd name="T7" fmla="*/ 276 h 301"/>
                <a:gd name="T8" fmla="*/ 13 w 229"/>
                <a:gd name="T9" fmla="*/ 299 h 301"/>
                <a:gd name="T10" fmla="*/ 13 w 229"/>
                <a:gd name="T11" fmla="*/ 299 h 301"/>
                <a:gd name="T12" fmla="*/ 13 w 229"/>
                <a:gd name="T13" fmla="*/ 299 h 301"/>
                <a:gd name="T14" fmla="*/ 13 w 229"/>
                <a:gd name="T15" fmla="*/ 299 h 301"/>
                <a:gd name="T16" fmla="*/ 13 w 229"/>
                <a:gd name="T17" fmla="*/ 299 h 301"/>
                <a:gd name="T18" fmla="*/ 13 w 229"/>
                <a:gd name="T19" fmla="*/ 299 h 301"/>
                <a:gd name="T20" fmla="*/ 13 w 229"/>
                <a:gd name="T21" fmla="*/ 299 h 301"/>
                <a:gd name="T22" fmla="*/ 20 w 229"/>
                <a:gd name="T23" fmla="*/ 301 h 301"/>
                <a:gd name="T24" fmla="*/ 20 w 229"/>
                <a:gd name="T25" fmla="*/ 301 h 301"/>
                <a:gd name="T26" fmla="*/ 20 w 229"/>
                <a:gd name="T27" fmla="*/ 301 h 301"/>
                <a:gd name="T28" fmla="*/ 20 w 229"/>
                <a:gd name="T29" fmla="*/ 301 h 301"/>
                <a:gd name="T30" fmla="*/ 20 w 229"/>
                <a:gd name="T31" fmla="*/ 301 h 301"/>
                <a:gd name="T32" fmla="*/ 20 w 229"/>
                <a:gd name="T33" fmla="*/ 301 h 301"/>
                <a:gd name="T34" fmla="*/ 20 w 229"/>
                <a:gd name="T35" fmla="*/ 301 h 301"/>
                <a:gd name="T36" fmla="*/ 20 w 229"/>
                <a:gd name="T37" fmla="*/ 301 h 301"/>
                <a:gd name="T38" fmla="*/ 20 w 229"/>
                <a:gd name="T39" fmla="*/ 301 h 301"/>
                <a:gd name="T40" fmla="*/ 20 w 229"/>
                <a:gd name="T41" fmla="*/ 301 h 301"/>
                <a:gd name="T42" fmla="*/ 20 w 229"/>
                <a:gd name="T43" fmla="*/ 301 h 301"/>
                <a:gd name="T44" fmla="*/ 20 w 229"/>
                <a:gd name="T45" fmla="*/ 301 h 301"/>
                <a:gd name="T46" fmla="*/ 20 w 229"/>
                <a:gd name="T47" fmla="*/ 301 h 301"/>
                <a:gd name="T48" fmla="*/ 20 w 229"/>
                <a:gd name="T49" fmla="*/ 301 h 301"/>
                <a:gd name="T50" fmla="*/ 21 w 229"/>
                <a:gd name="T51" fmla="*/ 301 h 301"/>
                <a:gd name="T52" fmla="*/ 21 w 229"/>
                <a:gd name="T53" fmla="*/ 301 h 301"/>
                <a:gd name="T54" fmla="*/ 21 w 229"/>
                <a:gd name="T55" fmla="*/ 301 h 301"/>
                <a:gd name="T56" fmla="*/ 21 w 229"/>
                <a:gd name="T57" fmla="*/ 301 h 301"/>
                <a:gd name="T58" fmla="*/ 21 w 229"/>
                <a:gd name="T59" fmla="*/ 301 h 301"/>
                <a:gd name="T60" fmla="*/ 21 w 229"/>
                <a:gd name="T61" fmla="*/ 301 h 301"/>
                <a:gd name="T62" fmla="*/ 21 w 229"/>
                <a:gd name="T63" fmla="*/ 301 h 301"/>
                <a:gd name="T64" fmla="*/ 21 w 229"/>
                <a:gd name="T65" fmla="*/ 301 h 301"/>
                <a:gd name="T66" fmla="*/ 21 w 229"/>
                <a:gd name="T67" fmla="*/ 301 h 301"/>
                <a:gd name="T68" fmla="*/ 83 w 229"/>
                <a:gd name="T69" fmla="*/ 301 h 301"/>
                <a:gd name="T70" fmla="*/ 145 w 229"/>
                <a:gd name="T71" fmla="*/ 301 h 301"/>
                <a:gd name="T72" fmla="*/ 189 w 229"/>
                <a:gd name="T73" fmla="*/ 199 h 301"/>
                <a:gd name="T74" fmla="*/ 229 w 229"/>
                <a:gd name="T75" fmla="*/ 98 h 301"/>
                <a:gd name="T76" fmla="*/ 229 w 229"/>
                <a:gd name="T77" fmla="*/ 98 h 301"/>
                <a:gd name="T78" fmla="*/ 229 w 229"/>
                <a:gd name="T79" fmla="*/ 96 h 301"/>
                <a:gd name="T80" fmla="*/ 229 w 229"/>
                <a:gd name="T81" fmla="*/ 94 h 301"/>
                <a:gd name="T82" fmla="*/ 229 w 229"/>
                <a:gd name="T83" fmla="*/ 92 h 301"/>
                <a:gd name="T84" fmla="*/ 229 w 229"/>
                <a:gd name="T85" fmla="*/ 91 h 301"/>
                <a:gd name="T86" fmla="*/ 229 w 229"/>
                <a:gd name="T87" fmla="*/ 89 h 301"/>
                <a:gd name="T88" fmla="*/ 229 w 229"/>
                <a:gd name="T89" fmla="*/ 88 h 301"/>
                <a:gd name="T90" fmla="*/ 229 w 229"/>
                <a:gd name="T91" fmla="*/ 88 h 301"/>
                <a:gd name="T92" fmla="*/ 229 w 229"/>
                <a:gd name="T93" fmla="*/ 88 h 301"/>
                <a:gd name="T94" fmla="*/ 229 w 229"/>
                <a:gd name="T95" fmla="*/ 88 h 301"/>
                <a:gd name="T96" fmla="*/ 229 w 229"/>
                <a:gd name="T97" fmla="*/ 88 h 301"/>
                <a:gd name="T98" fmla="*/ 229 w 229"/>
                <a:gd name="T99" fmla="*/ 88 h 301"/>
                <a:gd name="T100" fmla="*/ 229 w 229"/>
                <a:gd name="T101" fmla="*/ 88 h 301"/>
                <a:gd name="T102" fmla="*/ 229 w 229"/>
                <a:gd name="T103" fmla="*/ 88 h 301"/>
                <a:gd name="T104" fmla="*/ 229 w 229"/>
                <a:gd name="T105" fmla="*/ 87 h 301"/>
                <a:gd name="T106" fmla="*/ 229 w 229"/>
                <a:gd name="T107" fmla="*/ 87 h 301"/>
                <a:gd name="T108" fmla="*/ 229 w 229"/>
                <a:gd name="T109" fmla="*/ 87 h 301"/>
                <a:gd name="T110" fmla="*/ 192 w 229"/>
                <a:gd name="T11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301">
                  <a:moveTo>
                    <a:pt x="192" y="0"/>
                  </a:moveTo>
                  <a:cubicBezTo>
                    <a:pt x="192" y="3"/>
                    <a:pt x="192" y="5"/>
                    <a:pt x="192" y="7"/>
                  </a:cubicBezTo>
                  <a:cubicBezTo>
                    <a:pt x="192" y="125"/>
                    <a:pt x="110" y="223"/>
                    <a:pt x="0" y="246"/>
                  </a:cubicBezTo>
                  <a:cubicBezTo>
                    <a:pt x="3" y="258"/>
                    <a:pt x="5" y="268"/>
                    <a:pt x="6" y="276"/>
                  </a:cubicBezTo>
                  <a:cubicBezTo>
                    <a:pt x="8" y="288"/>
                    <a:pt x="8" y="296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5" y="300"/>
                    <a:pt x="17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83" y="301"/>
                    <a:pt x="83" y="301"/>
                    <a:pt x="83" y="301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70" y="301"/>
                    <a:pt x="145" y="265"/>
                    <a:pt x="189" y="199"/>
                  </a:cubicBezTo>
                  <a:cubicBezTo>
                    <a:pt x="209" y="169"/>
                    <a:pt x="229" y="136"/>
                    <a:pt x="229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9" y="97"/>
                    <a:pt x="229" y="96"/>
                    <a:pt x="229" y="96"/>
                  </a:cubicBezTo>
                  <a:cubicBezTo>
                    <a:pt x="229" y="95"/>
                    <a:pt x="229" y="95"/>
                    <a:pt x="229" y="94"/>
                  </a:cubicBezTo>
                  <a:cubicBezTo>
                    <a:pt x="229" y="93"/>
                    <a:pt x="229" y="93"/>
                    <a:pt x="229" y="92"/>
                  </a:cubicBezTo>
                  <a:cubicBezTo>
                    <a:pt x="229" y="92"/>
                    <a:pt x="229" y="91"/>
                    <a:pt x="229" y="91"/>
                  </a:cubicBezTo>
                  <a:cubicBezTo>
                    <a:pt x="229" y="90"/>
                    <a:pt x="229" y="89"/>
                    <a:pt x="229" y="89"/>
                  </a:cubicBezTo>
                  <a:cubicBezTo>
                    <a:pt x="229" y="89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6" y="54"/>
                    <a:pt x="213" y="24"/>
                    <a:pt x="192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469"/>
            <p:cNvSpPr>
              <a:spLocks noEditPoints="1"/>
            </p:cNvSpPr>
            <p:nvPr/>
          </p:nvSpPr>
          <p:spPr bwMode="auto">
            <a:xfrm>
              <a:off x="4909468" y="3197796"/>
              <a:ext cx="268288" cy="312739"/>
            </a:xfrm>
            <a:custGeom>
              <a:avLst/>
              <a:gdLst>
                <a:gd name="T0" fmla="*/ 9 w 160"/>
                <a:gd name="T1" fmla="*/ 26 h 186"/>
                <a:gd name="T2" fmla="*/ 2 w 160"/>
                <a:gd name="T3" fmla="*/ 26 h 186"/>
                <a:gd name="T4" fmla="*/ 2 w 160"/>
                <a:gd name="T5" fmla="*/ 32 h 186"/>
                <a:gd name="T6" fmla="*/ 4 w 160"/>
                <a:gd name="T7" fmla="*/ 35 h 186"/>
                <a:gd name="T8" fmla="*/ 53 w 160"/>
                <a:gd name="T9" fmla="*/ 183 h 186"/>
                <a:gd name="T10" fmla="*/ 57 w 160"/>
                <a:gd name="T11" fmla="*/ 186 h 186"/>
                <a:gd name="T12" fmla="*/ 58 w 160"/>
                <a:gd name="T13" fmla="*/ 186 h 186"/>
                <a:gd name="T14" fmla="*/ 61 w 160"/>
                <a:gd name="T15" fmla="*/ 180 h 186"/>
                <a:gd name="T16" fmla="*/ 17 w 160"/>
                <a:gd name="T17" fmla="*/ 43 h 186"/>
                <a:gd name="T18" fmla="*/ 52 w 160"/>
                <a:gd name="T19" fmla="*/ 48 h 186"/>
                <a:gd name="T20" fmla="*/ 59 w 160"/>
                <a:gd name="T21" fmla="*/ 45 h 186"/>
                <a:gd name="T22" fmla="*/ 78 w 160"/>
                <a:gd name="T23" fmla="*/ 50 h 186"/>
                <a:gd name="T24" fmla="*/ 100 w 160"/>
                <a:gd name="T25" fmla="*/ 43 h 186"/>
                <a:gd name="T26" fmla="*/ 111 w 160"/>
                <a:gd name="T27" fmla="*/ 47 h 186"/>
                <a:gd name="T28" fmla="*/ 145 w 160"/>
                <a:gd name="T29" fmla="*/ 45 h 186"/>
                <a:gd name="T30" fmla="*/ 100 w 160"/>
                <a:gd name="T31" fmla="*/ 180 h 186"/>
                <a:gd name="T32" fmla="*/ 103 w 160"/>
                <a:gd name="T33" fmla="*/ 186 h 186"/>
                <a:gd name="T34" fmla="*/ 105 w 160"/>
                <a:gd name="T35" fmla="*/ 186 h 186"/>
                <a:gd name="T36" fmla="*/ 109 w 160"/>
                <a:gd name="T37" fmla="*/ 183 h 186"/>
                <a:gd name="T38" fmla="*/ 158 w 160"/>
                <a:gd name="T39" fmla="*/ 35 h 186"/>
                <a:gd name="T40" fmla="*/ 159 w 160"/>
                <a:gd name="T41" fmla="*/ 33 h 186"/>
                <a:gd name="T42" fmla="*/ 158 w 160"/>
                <a:gd name="T43" fmla="*/ 27 h 186"/>
                <a:gd name="T44" fmla="*/ 152 w 160"/>
                <a:gd name="T45" fmla="*/ 28 h 186"/>
                <a:gd name="T46" fmla="*/ 114 w 160"/>
                <a:gd name="T47" fmla="*/ 38 h 186"/>
                <a:gd name="T48" fmla="*/ 106 w 160"/>
                <a:gd name="T49" fmla="*/ 36 h 186"/>
                <a:gd name="T50" fmla="*/ 110 w 160"/>
                <a:gd name="T51" fmla="*/ 22 h 186"/>
                <a:gd name="T52" fmla="*/ 101 w 160"/>
                <a:gd name="T53" fmla="*/ 2 h 186"/>
                <a:gd name="T54" fmla="*/ 91 w 160"/>
                <a:gd name="T55" fmla="*/ 2 h 186"/>
                <a:gd name="T56" fmla="*/ 85 w 160"/>
                <a:gd name="T57" fmla="*/ 22 h 186"/>
                <a:gd name="T58" fmla="*/ 92 w 160"/>
                <a:gd name="T59" fmla="*/ 37 h 186"/>
                <a:gd name="T60" fmla="*/ 65 w 160"/>
                <a:gd name="T61" fmla="*/ 38 h 186"/>
                <a:gd name="T62" fmla="*/ 71 w 160"/>
                <a:gd name="T63" fmla="*/ 22 h 186"/>
                <a:gd name="T64" fmla="*/ 63 w 160"/>
                <a:gd name="T65" fmla="*/ 3 h 186"/>
                <a:gd name="T66" fmla="*/ 53 w 160"/>
                <a:gd name="T67" fmla="*/ 3 h 186"/>
                <a:gd name="T68" fmla="*/ 45 w 160"/>
                <a:gd name="T69" fmla="*/ 22 h 186"/>
                <a:gd name="T70" fmla="*/ 51 w 160"/>
                <a:gd name="T71" fmla="*/ 38 h 186"/>
                <a:gd name="T72" fmla="*/ 49 w 160"/>
                <a:gd name="T73" fmla="*/ 39 h 186"/>
                <a:gd name="T74" fmla="*/ 9 w 160"/>
                <a:gd name="T75" fmla="*/ 26 h 186"/>
                <a:gd name="T76" fmla="*/ 96 w 160"/>
                <a:gd name="T77" fmla="*/ 10 h 186"/>
                <a:gd name="T78" fmla="*/ 96 w 160"/>
                <a:gd name="T79" fmla="*/ 10 h 186"/>
                <a:gd name="T80" fmla="*/ 97 w 160"/>
                <a:gd name="T81" fmla="*/ 10 h 186"/>
                <a:gd name="T82" fmla="*/ 101 w 160"/>
                <a:gd name="T83" fmla="*/ 22 h 186"/>
                <a:gd name="T84" fmla="*/ 99 w 160"/>
                <a:gd name="T85" fmla="*/ 31 h 186"/>
                <a:gd name="T86" fmla="*/ 94 w 160"/>
                <a:gd name="T87" fmla="*/ 22 h 186"/>
                <a:gd name="T88" fmla="*/ 96 w 160"/>
                <a:gd name="T89" fmla="*/ 10 h 186"/>
                <a:gd name="T90" fmla="*/ 57 w 160"/>
                <a:gd name="T91" fmla="*/ 11 h 186"/>
                <a:gd name="T92" fmla="*/ 58 w 160"/>
                <a:gd name="T93" fmla="*/ 11 h 186"/>
                <a:gd name="T94" fmla="*/ 59 w 160"/>
                <a:gd name="T95" fmla="*/ 11 h 186"/>
                <a:gd name="T96" fmla="*/ 62 w 160"/>
                <a:gd name="T97" fmla="*/ 22 h 186"/>
                <a:gd name="T98" fmla="*/ 58 w 160"/>
                <a:gd name="T99" fmla="*/ 32 h 186"/>
                <a:gd name="T100" fmla="*/ 54 w 160"/>
                <a:gd name="T101" fmla="*/ 22 h 186"/>
                <a:gd name="T102" fmla="*/ 57 w 160"/>
                <a:gd name="T103" fmla="*/ 1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0" h="186">
                  <a:moveTo>
                    <a:pt x="9" y="26"/>
                  </a:moveTo>
                  <a:cubicBezTo>
                    <a:pt x="7" y="25"/>
                    <a:pt x="4" y="24"/>
                    <a:pt x="2" y="26"/>
                  </a:cubicBezTo>
                  <a:cubicBezTo>
                    <a:pt x="0" y="27"/>
                    <a:pt x="0" y="30"/>
                    <a:pt x="2" y="32"/>
                  </a:cubicBezTo>
                  <a:cubicBezTo>
                    <a:pt x="2" y="33"/>
                    <a:pt x="3" y="34"/>
                    <a:pt x="4" y="35"/>
                  </a:cubicBezTo>
                  <a:cubicBezTo>
                    <a:pt x="53" y="183"/>
                    <a:pt x="53" y="183"/>
                    <a:pt x="53" y="183"/>
                  </a:cubicBezTo>
                  <a:cubicBezTo>
                    <a:pt x="53" y="185"/>
                    <a:pt x="55" y="186"/>
                    <a:pt x="57" y="186"/>
                  </a:cubicBezTo>
                  <a:cubicBezTo>
                    <a:pt x="57" y="186"/>
                    <a:pt x="58" y="186"/>
                    <a:pt x="58" y="186"/>
                  </a:cubicBezTo>
                  <a:cubicBezTo>
                    <a:pt x="61" y="185"/>
                    <a:pt x="62" y="182"/>
                    <a:pt x="61" y="180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7" y="49"/>
                    <a:pt x="41" y="51"/>
                    <a:pt x="52" y="48"/>
                  </a:cubicBezTo>
                  <a:cubicBezTo>
                    <a:pt x="54" y="47"/>
                    <a:pt x="57" y="46"/>
                    <a:pt x="59" y="45"/>
                  </a:cubicBezTo>
                  <a:cubicBezTo>
                    <a:pt x="64" y="48"/>
                    <a:pt x="71" y="50"/>
                    <a:pt x="78" y="50"/>
                  </a:cubicBezTo>
                  <a:cubicBezTo>
                    <a:pt x="86" y="50"/>
                    <a:pt x="94" y="48"/>
                    <a:pt x="100" y="43"/>
                  </a:cubicBezTo>
                  <a:cubicBezTo>
                    <a:pt x="103" y="45"/>
                    <a:pt x="107" y="46"/>
                    <a:pt x="111" y="47"/>
                  </a:cubicBezTo>
                  <a:cubicBezTo>
                    <a:pt x="124" y="50"/>
                    <a:pt x="135" y="50"/>
                    <a:pt x="145" y="45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100" y="182"/>
                    <a:pt x="101" y="185"/>
                    <a:pt x="103" y="186"/>
                  </a:cubicBezTo>
                  <a:cubicBezTo>
                    <a:pt x="104" y="186"/>
                    <a:pt x="104" y="186"/>
                    <a:pt x="105" y="186"/>
                  </a:cubicBezTo>
                  <a:cubicBezTo>
                    <a:pt x="107" y="186"/>
                    <a:pt x="108" y="185"/>
                    <a:pt x="109" y="183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8" y="34"/>
                    <a:pt x="158" y="34"/>
                    <a:pt x="159" y="33"/>
                  </a:cubicBezTo>
                  <a:cubicBezTo>
                    <a:pt x="160" y="31"/>
                    <a:pt x="160" y="29"/>
                    <a:pt x="158" y="27"/>
                  </a:cubicBezTo>
                  <a:cubicBezTo>
                    <a:pt x="156" y="25"/>
                    <a:pt x="153" y="26"/>
                    <a:pt x="152" y="28"/>
                  </a:cubicBezTo>
                  <a:cubicBezTo>
                    <a:pt x="143" y="39"/>
                    <a:pt x="130" y="43"/>
                    <a:pt x="114" y="38"/>
                  </a:cubicBezTo>
                  <a:cubicBezTo>
                    <a:pt x="112" y="38"/>
                    <a:pt x="109" y="37"/>
                    <a:pt x="106" y="36"/>
                  </a:cubicBezTo>
                  <a:cubicBezTo>
                    <a:pt x="109" y="32"/>
                    <a:pt x="110" y="27"/>
                    <a:pt x="110" y="22"/>
                  </a:cubicBezTo>
                  <a:cubicBezTo>
                    <a:pt x="110" y="12"/>
                    <a:pt x="106" y="5"/>
                    <a:pt x="101" y="2"/>
                  </a:cubicBezTo>
                  <a:cubicBezTo>
                    <a:pt x="98" y="0"/>
                    <a:pt x="94" y="0"/>
                    <a:pt x="91" y="2"/>
                  </a:cubicBezTo>
                  <a:cubicBezTo>
                    <a:pt x="86" y="6"/>
                    <a:pt x="84" y="13"/>
                    <a:pt x="85" y="22"/>
                  </a:cubicBezTo>
                  <a:cubicBezTo>
                    <a:pt x="85" y="28"/>
                    <a:pt x="88" y="33"/>
                    <a:pt x="92" y="37"/>
                  </a:cubicBezTo>
                  <a:cubicBezTo>
                    <a:pt x="85" y="42"/>
                    <a:pt x="73" y="42"/>
                    <a:pt x="65" y="38"/>
                  </a:cubicBezTo>
                  <a:cubicBezTo>
                    <a:pt x="69" y="34"/>
                    <a:pt x="70" y="28"/>
                    <a:pt x="71" y="22"/>
                  </a:cubicBezTo>
                  <a:cubicBezTo>
                    <a:pt x="71" y="13"/>
                    <a:pt x="68" y="6"/>
                    <a:pt x="63" y="3"/>
                  </a:cubicBezTo>
                  <a:cubicBezTo>
                    <a:pt x="60" y="1"/>
                    <a:pt x="56" y="1"/>
                    <a:pt x="53" y="3"/>
                  </a:cubicBezTo>
                  <a:cubicBezTo>
                    <a:pt x="48" y="6"/>
                    <a:pt x="45" y="13"/>
                    <a:pt x="45" y="22"/>
                  </a:cubicBezTo>
                  <a:cubicBezTo>
                    <a:pt x="45" y="28"/>
                    <a:pt x="48" y="34"/>
                    <a:pt x="51" y="38"/>
                  </a:cubicBezTo>
                  <a:cubicBezTo>
                    <a:pt x="51" y="39"/>
                    <a:pt x="50" y="39"/>
                    <a:pt x="49" y="39"/>
                  </a:cubicBezTo>
                  <a:cubicBezTo>
                    <a:pt x="36" y="43"/>
                    <a:pt x="16" y="36"/>
                    <a:pt x="9" y="26"/>
                  </a:cubicBezTo>
                  <a:close/>
                  <a:moveTo>
                    <a:pt x="96" y="10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8" y="11"/>
                    <a:pt x="101" y="14"/>
                    <a:pt x="101" y="22"/>
                  </a:cubicBezTo>
                  <a:cubicBezTo>
                    <a:pt x="101" y="25"/>
                    <a:pt x="100" y="28"/>
                    <a:pt x="99" y="31"/>
                  </a:cubicBezTo>
                  <a:cubicBezTo>
                    <a:pt x="96" y="29"/>
                    <a:pt x="94" y="25"/>
                    <a:pt x="94" y="22"/>
                  </a:cubicBezTo>
                  <a:cubicBezTo>
                    <a:pt x="93" y="15"/>
                    <a:pt x="95" y="11"/>
                    <a:pt x="96" y="10"/>
                  </a:cubicBezTo>
                  <a:close/>
                  <a:moveTo>
                    <a:pt x="57" y="11"/>
                  </a:move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0" y="12"/>
                    <a:pt x="62" y="15"/>
                    <a:pt x="62" y="22"/>
                  </a:cubicBezTo>
                  <a:cubicBezTo>
                    <a:pt x="61" y="26"/>
                    <a:pt x="60" y="30"/>
                    <a:pt x="58" y="32"/>
                  </a:cubicBezTo>
                  <a:cubicBezTo>
                    <a:pt x="56" y="29"/>
                    <a:pt x="54" y="26"/>
                    <a:pt x="54" y="22"/>
                  </a:cubicBezTo>
                  <a:cubicBezTo>
                    <a:pt x="54" y="15"/>
                    <a:pt x="56" y="11"/>
                    <a:pt x="57" y="1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470"/>
            <p:cNvSpPr>
              <a:spLocks/>
            </p:cNvSpPr>
            <p:nvPr/>
          </p:nvSpPr>
          <p:spPr bwMode="auto">
            <a:xfrm>
              <a:off x="5080919" y="3240657"/>
              <a:ext cx="96839" cy="252413"/>
            </a:xfrm>
            <a:custGeom>
              <a:avLst/>
              <a:gdLst>
                <a:gd name="T0" fmla="*/ 43 w 58"/>
                <a:gd name="T1" fmla="*/ 20 h 151"/>
                <a:gd name="T2" fmla="*/ 0 w 58"/>
                <a:gd name="T3" fmla="*/ 151 h 151"/>
                <a:gd name="T4" fmla="*/ 9 w 58"/>
                <a:gd name="T5" fmla="*/ 151 h 151"/>
                <a:gd name="T6" fmla="*/ 56 w 58"/>
                <a:gd name="T7" fmla="*/ 10 h 151"/>
                <a:gd name="T8" fmla="*/ 57 w 58"/>
                <a:gd name="T9" fmla="*/ 8 h 151"/>
                <a:gd name="T10" fmla="*/ 56 w 58"/>
                <a:gd name="T11" fmla="*/ 2 h 151"/>
                <a:gd name="T12" fmla="*/ 50 w 58"/>
                <a:gd name="T13" fmla="*/ 3 h 151"/>
                <a:gd name="T14" fmla="*/ 30 w 58"/>
                <a:gd name="T15" fmla="*/ 15 h 151"/>
                <a:gd name="T16" fmla="*/ 22 w 58"/>
                <a:gd name="T17" fmla="*/ 24 h 151"/>
                <a:gd name="T18" fmla="*/ 43 w 58"/>
                <a:gd name="T19" fmla="*/ 2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151">
                  <a:moveTo>
                    <a:pt x="43" y="2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9"/>
                    <a:pt x="56" y="9"/>
                    <a:pt x="57" y="8"/>
                  </a:cubicBezTo>
                  <a:cubicBezTo>
                    <a:pt x="58" y="6"/>
                    <a:pt x="58" y="4"/>
                    <a:pt x="56" y="2"/>
                  </a:cubicBezTo>
                  <a:cubicBezTo>
                    <a:pt x="54" y="0"/>
                    <a:pt x="51" y="1"/>
                    <a:pt x="50" y="3"/>
                  </a:cubicBezTo>
                  <a:cubicBezTo>
                    <a:pt x="44" y="9"/>
                    <a:pt x="38" y="13"/>
                    <a:pt x="30" y="15"/>
                  </a:cubicBezTo>
                  <a:cubicBezTo>
                    <a:pt x="27" y="18"/>
                    <a:pt x="24" y="21"/>
                    <a:pt x="22" y="24"/>
                  </a:cubicBezTo>
                  <a:cubicBezTo>
                    <a:pt x="29" y="24"/>
                    <a:pt x="36" y="23"/>
                    <a:pt x="43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471"/>
            <p:cNvSpPr>
              <a:spLocks/>
            </p:cNvSpPr>
            <p:nvPr/>
          </p:nvSpPr>
          <p:spPr bwMode="auto">
            <a:xfrm>
              <a:off x="4957094" y="3378771"/>
              <a:ext cx="52388" cy="114300"/>
            </a:xfrm>
            <a:custGeom>
              <a:avLst/>
              <a:gdLst>
                <a:gd name="T0" fmla="*/ 31 w 31"/>
                <a:gd name="T1" fmla="*/ 68 h 68"/>
                <a:gd name="T2" fmla="*/ 9 w 31"/>
                <a:gd name="T3" fmla="*/ 0 h 68"/>
                <a:gd name="T4" fmla="*/ 0 w 31"/>
                <a:gd name="T5" fmla="*/ 4 h 68"/>
                <a:gd name="T6" fmla="*/ 21 w 31"/>
                <a:gd name="T7" fmla="*/ 68 h 68"/>
                <a:gd name="T8" fmla="*/ 31 w 31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8">
                  <a:moveTo>
                    <a:pt x="31" y="68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3" y="3"/>
                    <a:pt x="0" y="4"/>
                  </a:cubicBezTo>
                  <a:cubicBezTo>
                    <a:pt x="21" y="68"/>
                    <a:pt x="21" y="68"/>
                    <a:pt x="21" y="68"/>
                  </a:cubicBezTo>
                  <a:lnTo>
                    <a:pt x="3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472"/>
            <p:cNvSpPr>
              <a:spLocks/>
            </p:cNvSpPr>
            <p:nvPr/>
          </p:nvSpPr>
          <p:spPr bwMode="auto">
            <a:xfrm>
              <a:off x="4936456" y="3493071"/>
              <a:ext cx="212725" cy="96839"/>
            </a:xfrm>
            <a:custGeom>
              <a:avLst/>
              <a:gdLst>
                <a:gd name="T0" fmla="*/ 115 w 127"/>
                <a:gd name="T1" fmla="*/ 0 h 58"/>
                <a:gd name="T2" fmla="*/ 12 w 127"/>
                <a:gd name="T3" fmla="*/ 0 h 58"/>
                <a:gd name="T4" fmla="*/ 2 w 127"/>
                <a:gd name="T5" fmla="*/ 17 h 58"/>
                <a:gd name="T6" fmla="*/ 12 w 127"/>
                <a:gd name="T7" fmla="*/ 34 h 58"/>
                <a:gd name="T8" fmla="*/ 47 w 127"/>
                <a:gd name="T9" fmla="*/ 34 h 58"/>
                <a:gd name="T10" fmla="*/ 9 w 127"/>
                <a:gd name="T11" fmla="*/ 41 h 58"/>
                <a:gd name="T12" fmla="*/ 2 w 127"/>
                <a:gd name="T13" fmla="*/ 52 h 58"/>
                <a:gd name="T14" fmla="*/ 12 w 127"/>
                <a:gd name="T15" fmla="*/ 58 h 58"/>
                <a:gd name="T16" fmla="*/ 16 w 127"/>
                <a:gd name="T17" fmla="*/ 57 h 58"/>
                <a:gd name="T18" fmla="*/ 119 w 127"/>
                <a:gd name="T19" fmla="*/ 23 h 58"/>
                <a:gd name="T20" fmla="*/ 126 w 127"/>
                <a:gd name="T21" fmla="*/ 10 h 58"/>
                <a:gd name="T22" fmla="*/ 115 w 127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58">
                  <a:moveTo>
                    <a:pt x="11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2" y="11"/>
                    <a:pt x="2" y="17"/>
                  </a:cubicBezTo>
                  <a:cubicBezTo>
                    <a:pt x="2" y="23"/>
                    <a:pt x="6" y="34"/>
                    <a:pt x="12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3" y="43"/>
                    <a:pt x="0" y="46"/>
                    <a:pt x="2" y="52"/>
                  </a:cubicBezTo>
                  <a:cubicBezTo>
                    <a:pt x="4" y="57"/>
                    <a:pt x="8" y="58"/>
                    <a:pt x="12" y="58"/>
                  </a:cubicBezTo>
                  <a:cubicBezTo>
                    <a:pt x="14" y="58"/>
                    <a:pt x="15" y="57"/>
                    <a:pt x="16" y="57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4" y="22"/>
                    <a:pt x="127" y="15"/>
                    <a:pt x="126" y="10"/>
                  </a:cubicBezTo>
                  <a:cubicBezTo>
                    <a:pt x="125" y="5"/>
                    <a:pt x="121" y="0"/>
                    <a:pt x="1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473"/>
            <p:cNvSpPr>
              <a:spLocks/>
            </p:cNvSpPr>
            <p:nvPr/>
          </p:nvSpPr>
          <p:spPr bwMode="auto">
            <a:xfrm>
              <a:off x="4938044" y="3548633"/>
              <a:ext cx="211139" cy="144463"/>
            </a:xfrm>
            <a:custGeom>
              <a:avLst/>
              <a:gdLst>
                <a:gd name="T0" fmla="*/ 114 w 126"/>
                <a:gd name="T1" fmla="*/ 43 h 86"/>
                <a:gd name="T2" fmla="*/ 80 w 126"/>
                <a:gd name="T3" fmla="*/ 43 h 86"/>
                <a:gd name="T4" fmla="*/ 117 w 126"/>
                <a:gd name="T5" fmla="*/ 26 h 86"/>
                <a:gd name="T6" fmla="*/ 124 w 126"/>
                <a:gd name="T7" fmla="*/ 10 h 86"/>
                <a:gd name="T8" fmla="*/ 111 w 126"/>
                <a:gd name="T9" fmla="*/ 2 h 86"/>
                <a:gd name="T10" fmla="*/ 8 w 126"/>
                <a:gd name="T11" fmla="*/ 35 h 86"/>
                <a:gd name="T12" fmla="*/ 1 w 126"/>
                <a:gd name="T13" fmla="*/ 49 h 86"/>
                <a:gd name="T14" fmla="*/ 11 w 126"/>
                <a:gd name="T15" fmla="*/ 60 h 86"/>
                <a:gd name="T16" fmla="*/ 21 w 126"/>
                <a:gd name="T17" fmla="*/ 60 h 86"/>
                <a:gd name="T18" fmla="*/ 37 w 126"/>
                <a:gd name="T19" fmla="*/ 86 h 86"/>
                <a:gd name="T20" fmla="*/ 88 w 126"/>
                <a:gd name="T21" fmla="*/ 86 h 86"/>
                <a:gd name="T22" fmla="*/ 105 w 126"/>
                <a:gd name="T23" fmla="*/ 60 h 86"/>
                <a:gd name="T24" fmla="*/ 114 w 126"/>
                <a:gd name="T25" fmla="*/ 60 h 86"/>
                <a:gd name="T26" fmla="*/ 125 w 126"/>
                <a:gd name="T27" fmla="*/ 52 h 86"/>
                <a:gd name="T28" fmla="*/ 114 w 126"/>
                <a:gd name="T2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86">
                  <a:moveTo>
                    <a:pt x="114" y="43"/>
                  </a:moveTo>
                  <a:cubicBezTo>
                    <a:pt x="80" y="43"/>
                    <a:pt x="80" y="43"/>
                    <a:pt x="80" y="43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23" y="25"/>
                    <a:pt x="126" y="16"/>
                    <a:pt x="124" y="10"/>
                  </a:cubicBezTo>
                  <a:cubicBezTo>
                    <a:pt x="123" y="5"/>
                    <a:pt x="116" y="0"/>
                    <a:pt x="111" y="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3" y="37"/>
                    <a:pt x="0" y="44"/>
                    <a:pt x="1" y="49"/>
                  </a:cubicBezTo>
                  <a:cubicBezTo>
                    <a:pt x="1" y="54"/>
                    <a:pt x="6" y="60"/>
                    <a:pt x="1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88" y="86"/>
                    <a:pt x="88" y="86"/>
                    <a:pt x="88" y="86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14" y="60"/>
                    <a:pt x="114" y="60"/>
                    <a:pt x="114" y="60"/>
                  </a:cubicBezTo>
                  <a:cubicBezTo>
                    <a:pt x="120" y="60"/>
                    <a:pt x="125" y="58"/>
                    <a:pt x="125" y="52"/>
                  </a:cubicBezTo>
                  <a:cubicBezTo>
                    <a:pt x="125" y="46"/>
                    <a:pt x="120" y="43"/>
                    <a:pt x="114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815"/>
            <p:cNvSpPr>
              <a:spLocks/>
            </p:cNvSpPr>
            <p:nvPr/>
          </p:nvSpPr>
          <p:spPr bwMode="auto">
            <a:xfrm>
              <a:off x="6692233" y="2094483"/>
              <a:ext cx="228600" cy="157163"/>
            </a:xfrm>
            <a:custGeom>
              <a:avLst/>
              <a:gdLst>
                <a:gd name="T0" fmla="*/ 123 w 137"/>
                <a:gd name="T1" fmla="*/ 37 h 94"/>
                <a:gd name="T2" fmla="*/ 126 w 137"/>
                <a:gd name="T3" fmla="*/ 27 h 94"/>
                <a:gd name="T4" fmla="*/ 106 w 137"/>
                <a:gd name="T5" fmla="*/ 8 h 94"/>
                <a:gd name="T6" fmla="*/ 93 w 137"/>
                <a:gd name="T7" fmla="*/ 13 h 94"/>
                <a:gd name="T8" fmla="*/ 75 w 137"/>
                <a:gd name="T9" fmla="*/ 0 h 94"/>
                <a:gd name="T10" fmla="*/ 58 w 137"/>
                <a:gd name="T11" fmla="*/ 11 h 94"/>
                <a:gd name="T12" fmla="*/ 43 w 137"/>
                <a:gd name="T13" fmla="*/ 4 h 94"/>
                <a:gd name="T14" fmla="*/ 24 w 137"/>
                <a:gd name="T15" fmla="*/ 20 h 94"/>
                <a:gd name="T16" fmla="*/ 19 w 137"/>
                <a:gd name="T17" fmla="*/ 20 h 94"/>
                <a:gd name="T18" fmla="*/ 0 w 137"/>
                <a:gd name="T19" fmla="*/ 39 h 94"/>
                <a:gd name="T20" fmla="*/ 14 w 137"/>
                <a:gd name="T21" fmla="*/ 57 h 94"/>
                <a:gd name="T22" fmla="*/ 10 w 137"/>
                <a:gd name="T23" fmla="*/ 68 h 94"/>
                <a:gd name="T24" fmla="*/ 30 w 137"/>
                <a:gd name="T25" fmla="*/ 87 h 94"/>
                <a:gd name="T26" fmla="*/ 41 w 137"/>
                <a:gd name="T27" fmla="*/ 84 h 94"/>
                <a:gd name="T28" fmla="*/ 58 w 137"/>
                <a:gd name="T29" fmla="*/ 94 h 94"/>
                <a:gd name="T30" fmla="*/ 74 w 137"/>
                <a:gd name="T31" fmla="*/ 85 h 94"/>
                <a:gd name="T32" fmla="*/ 91 w 137"/>
                <a:gd name="T33" fmla="*/ 94 h 94"/>
                <a:gd name="T34" fmla="*/ 110 w 137"/>
                <a:gd name="T35" fmla="*/ 75 h 94"/>
                <a:gd name="T36" fmla="*/ 110 w 137"/>
                <a:gd name="T37" fmla="*/ 73 h 94"/>
                <a:gd name="T38" fmla="*/ 118 w 137"/>
                <a:gd name="T39" fmla="*/ 75 h 94"/>
                <a:gd name="T40" fmla="*/ 137 w 137"/>
                <a:gd name="T41" fmla="*/ 56 h 94"/>
                <a:gd name="T42" fmla="*/ 123 w 137"/>
                <a:gd name="T43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7" h="94">
                  <a:moveTo>
                    <a:pt x="123" y="37"/>
                  </a:moveTo>
                  <a:cubicBezTo>
                    <a:pt x="125" y="34"/>
                    <a:pt x="126" y="31"/>
                    <a:pt x="126" y="27"/>
                  </a:cubicBezTo>
                  <a:cubicBezTo>
                    <a:pt x="126" y="16"/>
                    <a:pt x="117" y="8"/>
                    <a:pt x="106" y="8"/>
                  </a:cubicBezTo>
                  <a:cubicBezTo>
                    <a:pt x="101" y="8"/>
                    <a:pt x="96" y="10"/>
                    <a:pt x="93" y="13"/>
                  </a:cubicBezTo>
                  <a:cubicBezTo>
                    <a:pt x="90" y="6"/>
                    <a:pt x="83" y="0"/>
                    <a:pt x="75" y="0"/>
                  </a:cubicBezTo>
                  <a:cubicBezTo>
                    <a:pt x="67" y="0"/>
                    <a:pt x="61" y="5"/>
                    <a:pt x="58" y="11"/>
                  </a:cubicBezTo>
                  <a:cubicBezTo>
                    <a:pt x="54" y="7"/>
                    <a:pt x="49" y="4"/>
                    <a:pt x="43" y="4"/>
                  </a:cubicBezTo>
                  <a:cubicBezTo>
                    <a:pt x="34" y="4"/>
                    <a:pt x="26" y="11"/>
                    <a:pt x="24" y="20"/>
                  </a:cubicBezTo>
                  <a:cubicBezTo>
                    <a:pt x="23" y="20"/>
                    <a:pt x="21" y="20"/>
                    <a:pt x="19" y="20"/>
                  </a:cubicBezTo>
                  <a:cubicBezTo>
                    <a:pt x="9" y="20"/>
                    <a:pt x="0" y="28"/>
                    <a:pt x="0" y="39"/>
                  </a:cubicBezTo>
                  <a:cubicBezTo>
                    <a:pt x="0" y="48"/>
                    <a:pt x="6" y="55"/>
                    <a:pt x="14" y="57"/>
                  </a:cubicBezTo>
                  <a:cubicBezTo>
                    <a:pt x="12" y="60"/>
                    <a:pt x="10" y="64"/>
                    <a:pt x="10" y="68"/>
                  </a:cubicBezTo>
                  <a:cubicBezTo>
                    <a:pt x="10" y="79"/>
                    <a:pt x="19" y="87"/>
                    <a:pt x="30" y="87"/>
                  </a:cubicBezTo>
                  <a:cubicBezTo>
                    <a:pt x="34" y="87"/>
                    <a:pt x="38" y="86"/>
                    <a:pt x="41" y="84"/>
                  </a:cubicBezTo>
                  <a:cubicBezTo>
                    <a:pt x="44" y="90"/>
                    <a:pt x="51" y="94"/>
                    <a:pt x="58" y="94"/>
                  </a:cubicBezTo>
                  <a:cubicBezTo>
                    <a:pt x="65" y="94"/>
                    <a:pt x="71" y="91"/>
                    <a:pt x="74" y="85"/>
                  </a:cubicBezTo>
                  <a:cubicBezTo>
                    <a:pt x="78" y="91"/>
                    <a:pt x="84" y="94"/>
                    <a:pt x="91" y="94"/>
                  </a:cubicBezTo>
                  <a:cubicBezTo>
                    <a:pt x="101" y="94"/>
                    <a:pt x="110" y="86"/>
                    <a:pt x="110" y="75"/>
                  </a:cubicBezTo>
                  <a:cubicBezTo>
                    <a:pt x="110" y="74"/>
                    <a:pt x="110" y="74"/>
                    <a:pt x="110" y="73"/>
                  </a:cubicBezTo>
                  <a:cubicBezTo>
                    <a:pt x="112" y="74"/>
                    <a:pt x="115" y="75"/>
                    <a:pt x="118" y="75"/>
                  </a:cubicBezTo>
                  <a:cubicBezTo>
                    <a:pt x="129" y="75"/>
                    <a:pt x="137" y="66"/>
                    <a:pt x="137" y="56"/>
                  </a:cubicBezTo>
                  <a:cubicBezTo>
                    <a:pt x="137" y="47"/>
                    <a:pt x="131" y="39"/>
                    <a:pt x="123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816"/>
            <p:cNvSpPr>
              <a:spLocks/>
            </p:cNvSpPr>
            <p:nvPr/>
          </p:nvSpPr>
          <p:spPr bwMode="auto">
            <a:xfrm>
              <a:off x="8222585" y="3724845"/>
              <a:ext cx="301625" cy="206375"/>
            </a:xfrm>
            <a:custGeom>
              <a:avLst/>
              <a:gdLst>
                <a:gd name="T0" fmla="*/ 161 w 180"/>
                <a:gd name="T1" fmla="*/ 48 h 123"/>
                <a:gd name="T2" fmla="*/ 165 w 180"/>
                <a:gd name="T3" fmla="*/ 35 h 123"/>
                <a:gd name="T4" fmla="*/ 140 w 180"/>
                <a:gd name="T5" fmla="*/ 9 h 123"/>
                <a:gd name="T6" fmla="*/ 122 w 180"/>
                <a:gd name="T7" fmla="*/ 17 h 123"/>
                <a:gd name="T8" fmla="*/ 98 w 180"/>
                <a:gd name="T9" fmla="*/ 0 h 123"/>
                <a:gd name="T10" fmla="*/ 75 w 180"/>
                <a:gd name="T11" fmla="*/ 13 h 123"/>
                <a:gd name="T12" fmla="*/ 57 w 180"/>
                <a:gd name="T13" fmla="*/ 5 h 123"/>
                <a:gd name="T14" fmla="*/ 32 w 180"/>
                <a:gd name="T15" fmla="*/ 26 h 123"/>
                <a:gd name="T16" fmla="*/ 25 w 180"/>
                <a:gd name="T17" fmla="*/ 25 h 123"/>
                <a:gd name="T18" fmla="*/ 0 w 180"/>
                <a:gd name="T19" fmla="*/ 50 h 123"/>
                <a:gd name="T20" fmla="*/ 18 w 180"/>
                <a:gd name="T21" fmla="*/ 75 h 123"/>
                <a:gd name="T22" fmla="*/ 13 w 180"/>
                <a:gd name="T23" fmla="*/ 89 h 123"/>
                <a:gd name="T24" fmla="*/ 39 w 180"/>
                <a:gd name="T25" fmla="*/ 114 h 123"/>
                <a:gd name="T26" fmla="*/ 53 w 180"/>
                <a:gd name="T27" fmla="*/ 110 h 123"/>
                <a:gd name="T28" fmla="*/ 76 w 180"/>
                <a:gd name="T29" fmla="*/ 123 h 123"/>
                <a:gd name="T30" fmla="*/ 97 w 180"/>
                <a:gd name="T31" fmla="*/ 111 h 123"/>
                <a:gd name="T32" fmla="*/ 119 w 180"/>
                <a:gd name="T33" fmla="*/ 123 h 123"/>
                <a:gd name="T34" fmla="*/ 144 w 180"/>
                <a:gd name="T35" fmla="*/ 98 h 123"/>
                <a:gd name="T36" fmla="*/ 144 w 180"/>
                <a:gd name="T37" fmla="*/ 95 h 123"/>
                <a:gd name="T38" fmla="*/ 155 w 180"/>
                <a:gd name="T39" fmla="*/ 98 h 123"/>
                <a:gd name="T40" fmla="*/ 180 w 180"/>
                <a:gd name="T41" fmla="*/ 72 h 123"/>
                <a:gd name="T42" fmla="*/ 161 w 180"/>
                <a:gd name="T43" fmla="*/ 4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23">
                  <a:moveTo>
                    <a:pt x="161" y="48"/>
                  </a:moveTo>
                  <a:cubicBezTo>
                    <a:pt x="164" y="44"/>
                    <a:pt x="165" y="40"/>
                    <a:pt x="165" y="35"/>
                  </a:cubicBezTo>
                  <a:cubicBezTo>
                    <a:pt x="165" y="21"/>
                    <a:pt x="154" y="9"/>
                    <a:pt x="140" y="9"/>
                  </a:cubicBezTo>
                  <a:cubicBezTo>
                    <a:pt x="133" y="9"/>
                    <a:pt x="126" y="12"/>
                    <a:pt x="122" y="17"/>
                  </a:cubicBezTo>
                  <a:cubicBezTo>
                    <a:pt x="118" y="7"/>
                    <a:pt x="109" y="0"/>
                    <a:pt x="98" y="0"/>
                  </a:cubicBezTo>
                  <a:cubicBezTo>
                    <a:pt x="88" y="0"/>
                    <a:pt x="80" y="5"/>
                    <a:pt x="75" y="13"/>
                  </a:cubicBezTo>
                  <a:cubicBezTo>
                    <a:pt x="71" y="8"/>
                    <a:pt x="64" y="5"/>
                    <a:pt x="57" y="5"/>
                  </a:cubicBezTo>
                  <a:cubicBezTo>
                    <a:pt x="44" y="5"/>
                    <a:pt x="34" y="14"/>
                    <a:pt x="32" y="26"/>
                  </a:cubicBezTo>
                  <a:cubicBezTo>
                    <a:pt x="29" y="25"/>
                    <a:pt x="27" y="25"/>
                    <a:pt x="25" y="25"/>
                  </a:cubicBezTo>
                  <a:cubicBezTo>
                    <a:pt x="11" y="25"/>
                    <a:pt x="0" y="36"/>
                    <a:pt x="0" y="50"/>
                  </a:cubicBezTo>
                  <a:cubicBezTo>
                    <a:pt x="0" y="62"/>
                    <a:pt x="7" y="71"/>
                    <a:pt x="18" y="75"/>
                  </a:cubicBezTo>
                  <a:cubicBezTo>
                    <a:pt x="15" y="79"/>
                    <a:pt x="13" y="84"/>
                    <a:pt x="13" y="89"/>
                  </a:cubicBezTo>
                  <a:cubicBezTo>
                    <a:pt x="13" y="103"/>
                    <a:pt x="25" y="114"/>
                    <a:pt x="39" y="114"/>
                  </a:cubicBezTo>
                  <a:cubicBezTo>
                    <a:pt x="44" y="114"/>
                    <a:pt x="49" y="113"/>
                    <a:pt x="53" y="110"/>
                  </a:cubicBezTo>
                  <a:cubicBezTo>
                    <a:pt x="58" y="118"/>
                    <a:pt x="66" y="123"/>
                    <a:pt x="76" y="123"/>
                  </a:cubicBezTo>
                  <a:cubicBezTo>
                    <a:pt x="85" y="123"/>
                    <a:pt x="93" y="118"/>
                    <a:pt x="97" y="111"/>
                  </a:cubicBezTo>
                  <a:cubicBezTo>
                    <a:pt x="102" y="118"/>
                    <a:pt x="110" y="123"/>
                    <a:pt x="119" y="123"/>
                  </a:cubicBezTo>
                  <a:cubicBezTo>
                    <a:pt x="133" y="123"/>
                    <a:pt x="144" y="112"/>
                    <a:pt x="144" y="98"/>
                  </a:cubicBezTo>
                  <a:cubicBezTo>
                    <a:pt x="144" y="97"/>
                    <a:pt x="144" y="96"/>
                    <a:pt x="144" y="95"/>
                  </a:cubicBezTo>
                  <a:cubicBezTo>
                    <a:pt x="148" y="97"/>
                    <a:pt x="151" y="98"/>
                    <a:pt x="155" y="98"/>
                  </a:cubicBezTo>
                  <a:cubicBezTo>
                    <a:pt x="169" y="98"/>
                    <a:pt x="180" y="86"/>
                    <a:pt x="180" y="72"/>
                  </a:cubicBezTo>
                  <a:cubicBezTo>
                    <a:pt x="180" y="61"/>
                    <a:pt x="172" y="51"/>
                    <a:pt x="161" y="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817"/>
            <p:cNvSpPr>
              <a:spLocks/>
            </p:cNvSpPr>
            <p:nvPr/>
          </p:nvSpPr>
          <p:spPr bwMode="auto">
            <a:xfrm>
              <a:off x="4909468" y="2092896"/>
              <a:ext cx="439739" cy="300039"/>
            </a:xfrm>
            <a:custGeom>
              <a:avLst/>
              <a:gdLst>
                <a:gd name="T0" fmla="*/ 234 w 262"/>
                <a:gd name="T1" fmla="*/ 70 h 179"/>
                <a:gd name="T2" fmla="*/ 239 w 262"/>
                <a:gd name="T3" fmla="*/ 51 h 179"/>
                <a:gd name="T4" fmla="*/ 203 w 262"/>
                <a:gd name="T5" fmla="*/ 14 h 179"/>
                <a:gd name="T6" fmla="*/ 177 w 262"/>
                <a:gd name="T7" fmla="*/ 25 h 179"/>
                <a:gd name="T8" fmla="*/ 142 w 262"/>
                <a:gd name="T9" fmla="*/ 0 h 179"/>
                <a:gd name="T10" fmla="*/ 109 w 262"/>
                <a:gd name="T11" fmla="*/ 19 h 179"/>
                <a:gd name="T12" fmla="*/ 82 w 262"/>
                <a:gd name="T13" fmla="*/ 7 h 179"/>
                <a:gd name="T14" fmla="*/ 46 w 262"/>
                <a:gd name="T15" fmla="*/ 38 h 179"/>
                <a:gd name="T16" fmla="*/ 37 w 262"/>
                <a:gd name="T17" fmla="*/ 37 h 179"/>
                <a:gd name="T18" fmla="*/ 0 w 262"/>
                <a:gd name="T19" fmla="*/ 73 h 179"/>
                <a:gd name="T20" fmla="*/ 26 w 262"/>
                <a:gd name="T21" fmla="*/ 109 h 179"/>
                <a:gd name="T22" fmla="*/ 19 w 262"/>
                <a:gd name="T23" fmla="*/ 130 h 179"/>
                <a:gd name="T24" fmla="*/ 56 w 262"/>
                <a:gd name="T25" fmla="*/ 166 h 179"/>
                <a:gd name="T26" fmla="*/ 78 w 262"/>
                <a:gd name="T27" fmla="*/ 159 h 179"/>
                <a:gd name="T28" fmla="*/ 110 w 262"/>
                <a:gd name="T29" fmla="*/ 179 h 179"/>
                <a:gd name="T30" fmla="*/ 141 w 262"/>
                <a:gd name="T31" fmla="*/ 162 h 179"/>
                <a:gd name="T32" fmla="*/ 173 w 262"/>
                <a:gd name="T33" fmla="*/ 179 h 179"/>
                <a:gd name="T34" fmla="*/ 209 w 262"/>
                <a:gd name="T35" fmla="*/ 142 h 179"/>
                <a:gd name="T36" fmla="*/ 209 w 262"/>
                <a:gd name="T37" fmla="*/ 139 h 179"/>
                <a:gd name="T38" fmla="*/ 225 w 262"/>
                <a:gd name="T39" fmla="*/ 142 h 179"/>
                <a:gd name="T40" fmla="*/ 262 w 262"/>
                <a:gd name="T41" fmla="*/ 105 h 179"/>
                <a:gd name="T42" fmla="*/ 234 w 262"/>
                <a:gd name="T43" fmla="*/ 7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79">
                  <a:moveTo>
                    <a:pt x="234" y="70"/>
                  </a:moveTo>
                  <a:cubicBezTo>
                    <a:pt x="237" y="64"/>
                    <a:pt x="239" y="58"/>
                    <a:pt x="239" y="51"/>
                  </a:cubicBezTo>
                  <a:cubicBezTo>
                    <a:pt x="239" y="30"/>
                    <a:pt x="223" y="14"/>
                    <a:pt x="203" y="14"/>
                  </a:cubicBezTo>
                  <a:cubicBezTo>
                    <a:pt x="193" y="14"/>
                    <a:pt x="183" y="18"/>
                    <a:pt x="177" y="25"/>
                  </a:cubicBezTo>
                  <a:cubicBezTo>
                    <a:pt x="172" y="10"/>
                    <a:pt x="158" y="0"/>
                    <a:pt x="142" y="0"/>
                  </a:cubicBezTo>
                  <a:cubicBezTo>
                    <a:pt x="128" y="0"/>
                    <a:pt x="116" y="8"/>
                    <a:pt x="109" y="19"/>
                  </a:cubicBezTo>
                  <a:cubicBezTo>
                    <a:pt x="103" y="12"/>
                    <a:pt x="93" y="7"/>
                    <a:pt x="82" y="7"/>
                  </a:cubicBezTo>
                  <a:cubicBezTo>
                    <a:pt x="64" y="7"/>
                    <a:pt x="49" y="20"/>
                    <a:pt x="46" y="38"/>
                  </a:cubicBezTo>
                  <a:cubicBezTo>
                    <a:pt x="43" y="37"/>
                    <a:pt x="40" y="37"/>
                    <a:pt x="37" y="37"/>
                  </a:cubicBezTo>
                  <a:cubicBezTo>
                    <a:pt x="16" y="37"/>
                    <a:pt x="0" y="53"/>
                    <a:pt x="0" y="73"/>
                  </a:cubicBezTo>
                  <a:cubicBezTo>
                    <a:pt x="0" y="90"/>
                    <a:pt x="11" y="104"/>
                    <a:pt x="26" y="109"/>
                  </a:cubicBezTo>
                  <a:cubicBezTo>
                    <a:pt x="22" y="115"/>
                    <a:pt x="19" y="122"/>
                    <a:pt x="19" y="130"/>
                  </a:cubicBezTo>
                  <a:cubicBezTo>
                    <a:pt x="19" y="150"/>
                    <a:pt x="36" y="166"/>
                    <a:pt x="56" y="166"/>
                  </a:cubicBezTo>
                  <a:cubicBezTo>
                    <a:pt x="64" y="166"/>
                    <a:pt x="72" y="164"/>
                    <a:pt x="78" y="159"/>
                  </a:cubicBezTo>
                  <a:cubicBezTo>
                    <a:pt x="84" y="171"/>
                    <a:pt x="96" y="179"/>
                    <a:pt x="110" y="179"/>
                  </a:cubicBezTo>
                  <a:cubicBezTo>
                    <a:pt x="123" y="179"/>
                    <a:pt x="135" y="172"/>
                    <a:pt x="141" y="162"/>
                  </a:cubicBezTo>
                  <a:cubicBezTo>
                    <a:pt x="148" y="172"/>
                    <a:pt x="159" y="179"/>
                    <a:pt x="173" y="179"/>
                  </a:cubicBezTo>
                  <a:cubicBezTo>
                    <a:pt x="193" y="179"/>
                    <a:pt x="209" y="163"/>
                    <a:pt x="209" y="142"/>
                  </a:cubicBezTo>
                  <a:cubicBezTo>
                    <a:pt x="209" y="141"/>
                    <a:pt x="209" y="140"/>
                    <a:pt x="209" y="139"/>
                  </a:cubicBezTo>
                  <a:cubicBezTo>
                    <a:pt x="214" y="141"/>
                    <a:pt x="219" y="142"/>
                    <a:pt x="225" y="142"/>
                  </a:cubicBezTo>
                  <a:cubicBezTo>
                    <a:pt x="245" y="142"/>
                    <a:pt x="262" y="126"/>
                    <a:pt x="262" y="105"/>
                  </a:cubicBezTo>
                  <a:cubicBezTo>
                    <a:pt x="262" y="88"/>
                    <a:pt x="250" y="74"/>
                    <a:pt x="234" y="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818"/>
            <p:cNvSpPr>
              <a:spLocks/>
            </p:cNvSpPr>
            <p:nvPr/>
          </p:nvSpPr>
          <p:spPr bwMode="auto">
            <a:xfrm>
              <a:off x="4509419" y="4585271"/>
              <a:ext cx="473075" cy="320675"/>
            </a:xfrm>
            <a:custGeom>
              <a:avLst/>
              <a:gdLst>
                <a:gd name="T0" fmla="*/ 252 w 282"/>
                <a:gd name="T1" fmla="*/ 75 h 192"/>
                <a:gd name="T2" fmla="*/ 258 w 282"/>
                <a:gd name="T3" fmla="*/ 54 h 192"/>
                <a:gd name="T4" fmla="*/ 218 w 282"/>
                <a:gd name="T5" fmla="*/ 15 h 192"/>
                <a:gd name="T6" fmla="*/ 190 w 282"/>
                <a:gd name="T7" fmla="*/ 26 h 192"/>
                <a:gd name="T8" fmla="*/ 153 w 282"/>
                <a:gd name="T9" fmla="*/ 0 h 192"/>
                <a:gd name="T10" fmla="*/ 118 w 282"/>
                <a:gd name="T11" fmla="*/ 21 h 192"/>
                <a:gd name="T12" fmla="*/ 89 w 282"/>
                <a:gd name="T13" fmla="*/ 8 h 192"/>
                <a:gd name="T14" fmla="*/ 50 w 282"/>
                <a:gd name="T15" fmla="*/ 41 h 192"/>
                <a:gd name="T16" fmla="*/ 40 w 282"/>
                <a:gd name="T17" fmla="*/ 39 h 192"/>
                <a:gd name="T18" fmla="*/ 0 w 282"/>
                <a:gd name="T19" fmla="*/ 79 h 192"/>
                <a:gd name="T20" fmla="*/ 28 w 282"/>
                <a:gd name="T21" fmla="*/ 117 h 192"/>
                <a:gd name="T22" fmla="*/ 21 w 282"/>
                <a:gd name="T23" fmla="*/ 139 h 192"/>
                <a:gd name="T24" fmla="*/ 61 w 282"/>
                <a:gd name="T25" fmla="*/ 179 h 192"/>
                <a:gd name="T26" fmla="*/ 84 w 282"/>
                <a:gd name="T27" fmla="*/ 171 h 192"/>
                <a:gd name="T28" fmla="*/ 119 w 282"/>
                <a:gd name="T29" fmla="*/ 192 h 192"/>
                <a:gd name="T30" fmla="*/ 152 w 282"/>
                <a:gd name="T31" fmla="*/ 174 h 192"/>
                <a:gd name="T32" fmla="*/ 186 w 282"/>
                <a:gd name="T33" fmla="*/ 192 h 192"/>
                <a:gd name="T34" fmla="*/ 225 w 282"/>
                <a:gd name="T35" fmla="*/ 153 h 192"/>
                <a:gd name="T36" fmla="*/ 225 w 282"/>
                <a:gd name="T37" fmla="*/ 149 h 192"/>
                <a:gd name="T38" fmla="*/ 242 w 282"/>
                <a:gd name="T39" fmla="*/ 153 h 192"/>
                <a:gd name="T40" fmla="*/ 282 w 282"/>
                <a:gd name="T41" fmla="*/ 113 h 192"/>
                <a:gd name="T42" fmla="*/ 252 w 282"/>
                <a:gd name="T43" fmla="*/ 7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2" h="192">
                  <a:moveTo>
                    <a:pt x="252" y="75"/>
                  </a:moveTo>
                  <a:cubicBezTo>
                    <a:pt x="256" y="69"/>
                    <a:pt x="258" y="62"/>
                    <a:pt x="258" y="54"/>
                  </a:cubicBezTo>
                  <a:cubicBezTo>
                    <a:pt x="258" y="33"/>
                    <a:pt x="240" y="15"/>
                    <a:pt x="218" y="15"/>
                  </a:cubicBezTo>
                  <a:cubicBezTo>
                    <a:pt x="207" y="15"/>
                    <a:pt x="197" y="19"/>
                    <a:pt x="190" y="26"/>
                  </a:cubicBezTo>
                  <a:cubicBezTo>
                    <a:pt x="185" y="11"/>
                    <a:pt x="170" y="0"/>
                    <a:pt x="153" y="0"/>
                  </a:cubicBezTo>
                  <a:cubicBezTo>
                    <a:pt x="138" y="0"/>
                    <a:pt x="125" y="8"/>
                    <a:pt x="118" y="21"/>
                  </a:cubicBezTo>
                  <a:cubicBezTo>
                    <a:pt x="111" y="13"/>
                    <a:pt x="100" y="8"/>
                    <a:pt x="89" y="8"/>
                  </a:cubicBezTo>
                  <a:cubicBezTo>
                    <a:pt x="69" y="8"/>
                    <a:pt x="53" y="22"/>
                    <a:pt x="50" y="41"/>
                  </a:cubicBezTo>
                  <a:cubicBezTo>
                    <a:pt x="46" y="40"/>
                    <a:pt x="43" y="39"/>
                    <a:pt x="40" y="39"/>
                  </a:cubicBezTo>
                  <a:cubicBezTo>
                    <a:pt x="18" y="39"/>
                    <a:pt x="0" y="57"/>
                    <a:pt x="0" y="79"/>
                  </a:cubicBezTo>
                  <a:cubicBezTo>
                    <a:pt x="0" y="97"/>
                    <a:pt x="12" y="112"/>
                    <a:pt x="28" y="117"/>
                  </a:cubicBezTo>
                  <a:cubicBezTo>
                    <a:pt x="24" y="123"/>
                    <a:pt x="21" y="131"/>
                    <a:pt x="21" y="139"/>
                  </a:cubicBezTo>
                  <a:cubicBezTo>
                    <a:pt x="21" y="161"/>
                    <a:pt x="39" y="179"/>
                    <a:pt x="61" y="179"/>
                  </a:cubicBezTo>
                  <a:cubicBezTo>
                    <a:pt x="69" y="179"/>
                    <a:pt x="77" y="176"/>
                    <a:pt x="84" y="171"/>
                  </a:cubicBezTo>
                  <a:cubicBezTo>
                    <a:pt x="90" y="184"/>
                    <a:pt x="104" y="192"/>
                    <a:pt x="119" y="192"/>
                  </a:cubicBezTo>
                  <a:cubicBezTo>
                    <a:pt x="133" y="192"/>
                    <a:pt x="145" y="185"/>
                    <a:pt x="152" y="174"/>
                  </a:cubicBezTo>
                  <a:cubicBezTo>
                    <a:pt x="159" y="185"/>
                    <a:pt x="172" y="192"/>
                    <a:pt x="186" y="192"/>
                  </a:cubicBezTo>
                  <a:cubicBezTo>
                    <a:pt x="208" y="192"/>
                    <a:pt x="225" y="175"/>
                    <a:pt x="225" y="153"/>
                  </a:cubicBezTo>
                  <a:cubicBezTo>
                    <a:pt x="225" y="151"/>
                    <a:pt x="225" y="150"/>
                    <a:pt x="225" y="149"/>
                  </a:cubicBezTo>
                  <a:cubicBezTo>
                    <a:pt x="230" y="151"/>
                    <a:pt x="236" y="153"/>
                    <a:pt x="242" y="153"/>
                  </a:cubicBezTo>
                  <a:cubicBezTo>
                    <a:pt x="264" y="153"/>
                    <a:pt x="282" y="135"/>
                    <a:pt x="282" y="113"/>
                  </a:cubicBezTo>
                  <a:cubicBezTo>
                    <a:pt x="282" y="95"/>
                    <a:pt x="269" y="79"/>
                    <a:pt x="252" y="7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819"/>
            <p:cNvSpPr>
              <a:spLocks/>
            </p:cNvSpPr>
            <p:nvPr/>
          </p:nvSpPr>
          <p:spPr bwMode="auto">
            <a:xfrm>
              <a:off x="8235285" y="4488433"/>
              <a:ext cx="473075" cy="322263"/>
            </a:xfrm>
            <a:custGeom>
              <a:avLst/>
              <a:gdLst>
                <a:gd name="T0" fmla="*/ 252 w 282"/>
                <a:gd name="T1" fmla="*/ 75 h 192"/>
                <a:gd name="T2" fmla="*/ 258 w 282"/>
                <a:gd name="T3" fmla="*/ 54 h 192"/>
                <a:gd name="T4" fmla="*/ 218 w 282"/>
                <a:gd name="T5" fmla="*/ 15 h 192"/>
                <a:gd name="T6" fmla="*/ 190 w 282"/>
                <a:gd name="T7" fmla="*/ 26 h 192"/>
                <a:gd name="T8" fmla="*/ 153 w 282"/>
                <a:gd name="T9" fmla="*/ 0 h 192"/>
                <a:gd name="T10" fmla="*/ 118 w 282"/>
                <a:gd name="T11" fmla="*/ 21 h 192"/>
                <a:gd name="T12" fmla="*/ 89 w 282"/>
                <a:gd name="T13" fmla="*/ 7 h 192"/>
                <a:gd name="T14" fmla="*/ 50 w 282"/>
                <a:gd name="T15" fmla="*/ 40 h 192"/>
                <a:gd name="T16" fmla="*/ 40 w 282"/>
                <a:gd name="T17" fmla="*/ 39 h 192"/>
                <a:gd name="T18" fmla="*/ 0 w 282"/>
                <a:gd name="T19" fmla="*/ 79 h 192"/>
                <a:gd name="T20" fmla="*/ 28 w 282"/>
                <a:gd name="T21" fmla="*/ 116 h 192"/>
                <a:gd name="T22" fmla="*/ 21 w 282"/>
                <a:gd name="T23" fmla="*/ 139 h 192"/>
                <a:gd name="T24" fmla="*/ 61 w 282"/>
                <a:gd name="T25" fmla="*/ 178 h 192"/>
                <a:gd name="T26" fmla="*/ 84 w 282"/>
                <a:gd name="T27" fmla="*/ 171 h 192"/>
                <a:gd name="T28" fmla="*/ 119 w 282"/>
                <a:gd name="T29" fmla="*/ 192 h 192"/>
                <a:gd name="T30" fmla="*/ 152 w 282"/>
                <a:gd name="T31" fmla="*/ 173 h 192"/>
                <a:gd name="T32" fmla="*/ 186 w 282"/>
                <a:gd name="T33" fmla="*/ 192 h 192"/>
                <a:gd name="T34" fmla="*/ 225 w 282"/>
                <a:gd name="T35" fmla="*/ 152 h 192"/>
                <a:gd name="T36" fmla="*/ 225 w 282"/>
                <a:gd name="T37" fmla="*/ 149 h 192"/>
                <a:gd name="T38" fmla="*/ 242 w 282"/>
                <a:gd name="T39" fmla="*/ 152 h 192"/>
                <a:gd name="T40" fmla="*/ 282 w 282"/>
                <a:gd name="T41" fmla="*/ 113 h 192"/>
                <a:gd name="T42" fmla="*/ 252 w 282"/>
                <a:gd name="T43" fmla="*/ 7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2" h="192">
                  <a:moveTo>
                    <a:pt x="252" y="75"/>
                  </a:moveTo>
                  <a:cubicBezTo>
                    <a:pt x="256" y="69"/>
                    <a:pt x="258" y="62"/>
                    <a:pt x="258" y="54"/>
                  </a:cubicBezTo>
                  <a:cubicBezTo>
                    <a:pt x="258" y="32"/>
                    <a:pt x="240" y="15"/>
                    <a:pt x="218" y="15"/>
                  </a:cubicBezTo>
                  <a:cubicBezTo>
                    <a:pt x="207" y="15"/>
                    <a:pt x="197" y="19"/>
                    <a:pt x="190" y="26"/>
                  </a:cubicBezTo>
                  <a:cubicBezTo>
                    <a:pt x="185" y="11"/>
                    <a:pt x="170" y="0"/>
                    <a:pt x="153" y="0"/>
                  </a:cubicBezTo>
                  <a:cubicBezTo>
                    <a:pt x="138" y="0"/>
                    <a:pt x="125" y="8"/>
                    <a:pt x="118" y="21"/>
                  </a:cubicBezTo>
                  <a:cubicBezTo>
                    <a:pt x="111" y="13"/>
                    <a:pt x="100" y="7"/>
                    <a:pt x="89" y="7"/>
                  </a:cubicBezTo>
                  <a:cubicBezTo>
                    <a:pt x="69" y="7"/>
                    <a:pt x="53" y="22"/>
                    <a:pt x="50" y="40"/>
                  </a:cubicBezTo>
                  <a:cubicBezTo>
                    <a:pt x="46" y="39"/>
                    <a:pt x="43" y="39"/>
                    <a:pt x="40" y="39"/>
                  </a:cubicBezTo>
                  <a:cubicBezTo>
                    <a:pt x="18" y="39"/>
                    <a:pt x="0" y="57"/>
                    <a:pt x="0" y="79"/>
                  </a:cubicBezTo>
                  <a:cubicBezTo>
                    <a:pt x="0" y="96"/>
                    <a:pt x="12" y="111"/>
                    <a:pt x="28" y="116"/>
                  </a:cubicBezTo>
                  <a:cubicBezTo>
                    <a:pt x="24" y="123"/>
                    <a:pt x="21" y="131"/>
                    <a:pt x="21" y="139"/>
                  </a:cubicBezTo>
                  <a:cubicBezTo>
                    <a:pt x="21" y="161"/>
                    <a:pt x="39" y="178"/>
                    <a:pt x="61" y="178"/>
                  </a:cubicBezTo>
                  <a:cubicBezTo>
                    <a:pt x="69" y="178"/>
                    <a:pt x="77" y="176"/>
                    <a:pt x="84" y="171"/>
                  </a:cubicBezTo>
                  <a:cubicBezTo>
                    <a:pt x="90" y="183"/>
                    <a:pt x="104" y="192"/>
                    <a:pt x="119" y="192"/>
                  </a:cubicBezTo>
                  <a:cubicBezTo>
                    <a:pt x="133" y="192"/>
                    <a:pt x="145" y="185"/>
                    <a:pt x="152" y="173"/>
                  </a:cubicBezTo>
                  <a:cubicBezTo>
                    <a:pt x="159" y="185"/>
                    <a:pt x="172" y="192"/>
                    <a:pt x="186" y="192"/>
                  </a:cubicBezTo>
                  <a:cubicBezTo>
                    <a:pt x="208" y="192"/>
                    <a:pt x="225" y="174"/>
                    <a:pt x="225" y="152"/>
                  </a:cubicBezTo>
                  <a:cubicBezTo>
                    <a:pt x="225" y="151"/>
                    <a:pt x="225" y="150"/>
                    <a:pt x="225" y="149"/>
                  </a:cubicBezTo>
                  <a:cubicBezTo>
                    <a:pt x="230" y="151"/>
                    <a:pt x="236" y="152"/>
                    <a:pt x="242" y="152"/>
                  </a:cubicBezTo>
                  <a:cubicBezTo>
                    <a:pt x="264" y="152"/>
                    <a:pt x="282" y="135"/>
                    <a:pt x="282" y="113"/>
                  </a:cubicBezTo>
                  <a:cubicBezTo>
                    <a:pt x="282" y="94"/>
                    <a:pt x="269" y="79"/>
                    <a:pt x="252" y="7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820"/>
            <p:cNvSpPr>
              <a:spLocks/>
            </p:cNvSpPr>
            <p:nvPr/>
          </p:nvSpPr>
          <p:spPr bwMode="auto">
            <a:xfrm>
              <a:off x="4509419" y="3950271"/>
              <a:ext cx="312739" cy="212725"/>
            </a:xfrm>
            <a:custGeom>
              <a:avLst/>
              <a:gdLst>
                <a:gd name="T0" fmla="*/ 167 w 186"/>
                <a:gd name="T1" fmla="*/ 50 h 127"/>
                <a:gd name="T2" fmla="*/ 170 w 186"/>
                <a:gd name="T3" fmla="*/ 36 h 127"/>
                <a:gd name="T4" fmla="*/ 144 w 186"/>
                <a:gd name="T5" fmla="*/ 10 h 127"/>
                <a:gd name="T6" fmla="*/ 126 w 186"/>
                <a:gd name="T7" fmla="*/ 18 h 127"/>
                <a:gd name="T8" fmla="*/ 101 w 186"/>
                <a:gd name="T9" fmla="*/ 0 h 127"/>
                <a:gd name="T10" fmla="*/ 78 w 186"/>
                <a:gd name="T11" fmla="*/ 14 h 127"/>
                <a:gd name="T12" fmla="*/ 59 w 186"/>
                <a:gd name="T13" fmla="*/ 5 h 127"/>
                <a:gd name="T14" fmla="*/ 33 w 186"/>
                <a:gd name="T15" fmla="*/ 27 h 127"/>
                <a:gd name="T16" fmla="*/ 26 w 186"/>
                <a:gd name="T17" fmla="*/ 26 h 127"/>
                <a:gd name="T18" fmla="*/ 0 w 186"/>
                <a:gd name="T19" fmla="*/ 52 h 127"/>
                <a:gd name="T20" fmla="*/ 19 w 186"/>
                <a:gd name="T21" fmla="*/ 77 h 127"/>
                <a:gd name="T22" fmla="*/ 14 w 186"/>
                <a:gd name="T23" fmla="*/ 92 h 127"/>
                <a:gd name="T24" fmla="*/ 40 w 186"/>
                <a:gd name="T25" fmla="*/ 118 h 127"/>
                <a:gd name="T26" fmla="*/ 55 w 186"/>
                <a:gd name="T27" fmla="*/ 113 h 127"/>
                <a:gd name="T28" fmla="*/ 79 w 186"/>
                <a:gd name="T29" fmla="*/ 127 h 127"/>
                <a:gd name="T30" fmla="*/ 101 w 186"/>
                <a:gd name="T31" fmla="*/ 115 h 127"/>
                <a:gd name="T32" fmla="*/ 123 w 186"/>
                <a:gd name="T33" fmla="*/ 127 h 127"/>
                <a:gd name="T34" fmla="*/ 149 w 186"/>
                <a:gd name="T35" fmla="*/ 101 h 127"/>
                <a:gd name="T36" fmla="*/ 149 w 186"/>
                <a:gd name="T37" fmla="*/ 99 h 127"/>
                <a:gd name="T38" fmla="*/ 160 w 186"/>
                <a:gd name="T39" fmla="*/ 101 h 127"/>
                <a:gd name="T40" fmla="*/ 186 w 186"/>
                <a:gd name="T41" fmla="*/ 75 h 127"/>
                <a:gd name="T42" fmla="*/ 167 w 186"/>
                <a:gd name="T43" fmla="*/ 5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6" h="127">
                  <a:moveTo>
                    <a:pt x="167" y="50"/>
                  </a:moveTo>
                  <a:cubicBezTo>
                    <a:pt x="169" y="46"/>
                    <a:pt x="170" y="41"/>
                    <a:pt x="170" y="36"/>
                  </a:cubicBezTo>
                  <a:cubicBezTo>
                    <a:pt x="170" y="22"/>
                    <a:pt x="159" y="10"/>
                    <a:pt x="144" y="10"/>
                  </a:cubicBezTo>
                  <a:cubicBezTo>
                    <a:pt x="137" y="10"/>
                    <a:pt x="131" y="13"/>
                    <a:pt x="126" y="18"/>
                  </a:cubicBezTo>
                  <a:cubicBezTo>
                    <a:pt x="122" y="7"/>
                    <a:pt x="113" y="0"/>
                    <a:pt x="101" y="0"/>
                  </a:cubicBezTo>
                  <a:cubicBezTo>
                    <a:pt x="91" y="0"/>
                    <a:pt x="82" y="6"/>
                    <a:pt x="78" y="14"/>
                  </a:cubicBezTo>
                  <a:cubicBezTo>
                    <a:pt x="73" y="9"/>
                    <a:pt x="66" y="5"/>
                    <a:pt x="59" y="5"/>
                  </a:cubicBezTo>
                  <a:cubicBezTo>
                    <a:pt x="46" y="5"/>
                    <a:pt x="35" y="15"/>
                    <a:pt x="33" y="27"/>
                  </a:cubicBezTo>
                  <a:cubicBezTo>
                    <a:pt x="31" y="27"/>
                    <a:pt x="29" y="26"/>
                    <a:pt x="26" y="26"/>
                  </a:cubicBezTo>
                  <a:cubicBezTo>
                    <a:pt x="12" y="26"/>
                    <a:pt x="0" y="38"/>
                    <a:pt x="0" y="52"/>
                  </a:cubicBezTo>
                  <a:cubicBezTo>
                    <a:pt x="0" y="64"/>
                    <a:pt x="8" y="74"/>
                    <a:pt x="19" y="77"/>
                  </a:cubicBezTo>
                  <a:cubicBezTo>
                    <a:pt x="16" y="82"/>
                    <a:pt x="14" y="87"/>
                    <a:pt x="14" y="92"/>
                  </a:cubicBezTo>
                  <a:cubicBezTo>
                    <a:pt x="14" y="107"/>
                    <a:pt x="26" y="118"/>
                    <a:pt x="40" y="118"/>
                  </a:cubicBezTo>
                  <a:cubicBezTo>
                    <a:pt x="46" y="118"/>
                    <a:pt x="51" y="117"/>
                    <a:pt x="55" y="113"/>
                  </a:cubicBezTo>
                  <a:cubicBezTo>
                    <a:pt x="60" y="122"/>
                    <a:pt x="68" y="127"/>
                    <a:pt x="79" y="127"/>
                  </a:cubicBezTo>
                  <a:cubicBezTo>
                    <a:pt x="88" y="127"/>
                    <a:pt x="96" y="122"/>
                    <a:pt x="101" y="115"/>
                  </a:cubicBezTo>
                  <a:cubicBezTo>
                    <a:pt x="105" y="122"/>
                    <a:pt x="113" y="127"/>
                    <a:pt x="123" y="127"/>
                  </a:cubicBezTo>
                  <a:cubicBezTo>
                    <a:pt x="137" y="127"/>
                    <a:pt x="149" y="116"/>
                    <a:pt x="149" y="101"/>
                  </a:cubicBezTo>
                  <a:cubicBezTo>
                    <a:pt x="149" y="100"/>
                    <a:pt x="149" y="100"/>
                    <a:pt x="149" y="99"/>
                  </a:cubicBezTo>
                  <a:cubicBezTo>
                    <a:pt x="152" y="100"/>
                    <a:pt x="156" y="101"/>
                    <a:pt x="160" y="101"/>
                  </a:cubicBezTo>
                  <a:cubicBezTo>
                    <a:pt x="174" y="101"/>
                    <a:pt x="186" y="90"/>
                    <a:pt x="186" y="75"/>
                  </a:cubicBezTo>
                  <a:cubicBezTo>
                    <a:pt x="186" y="63"/>
                    <a:pt x="178" y="53"/>
                    <a:pt x="167" y="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821"/>
            <p:cNvSpPr>
              <a:spLocks/>
            </p:cNvSpPr>
            <p:nvPr/>
          </p:nvSpPr>
          <p:spPr bwMode="auto">
            <a:xfrm>
              <a:off x="7663785" y="2346896"/>
              <a:ext cx="328613" cy="223839"/>
            </a:xfrm>
            <a:custGeom>
              <a:avLst/>
              <a:gdLst>
                <a:gd name="T0" fmla="*/ 176 w 196"/>
                <a:gd name="T1" fmla="*/ 52 h 134"/>
                <a:gd name="T2" fmla="*/ 180 w 196"/>
                <a:gd name="T3" fmla="*/ 38 h 134"/>
                <a:gd name="T4" fmla="*/ 152 w 196"/>
                <a:gd name="T5" fmla="*/ 10 h 134"/>
                <a:gd name="T6" fmla="*/ 133 w 196"/>
                <a:gd name="T7" fmla="*/ 18 h 134"/>
                <a:gd name="T8" fmla="*/ 106 w 196"/>
                <a:gd name="T9" fmla="*/ 0 h 134"/>
                <a:gd name="T10" fmla="*/ 82 w 196"/>
                <a:gd name="T11" fmla="*/ 15 h 134"/>
                <a:gd name="T12" fmla="*/ 61 w 196"/>
                <a:gd name="T13" fmla="*/ 5 h 134"/>
                <a:gd name="T14" fmla="*/ 34 w 196"/>
                <a:gd name="T15" fmla="*/ 28 h 134"/>
                <a:gd name="T16" fmla="*/ 27 w 196"/>
                <a:gd name="T17" fmla="*/ 27 h 134"/>
                <a:gd name="T18" fmla="*/ 0 w 196"/>
                <a:gd name="T19" fmla="*/ 55 h 134"/>
                <a:gd name="T20" fmla="*/ 19 w 196"/>
                <a:gd name="T21" fmla="*/ 81 h 134"/>
                <a:gd name="T22" fmla="*/ 14 w 196"/>
                <a:gd name="T23" fmla="*/ 97 h 134"/>
                <a:gd name="T24" fmla="*/ 42 w 196"/>
                <a:gd name="T25" fmla="*/ 125 h 134"/>
                <a:gd name="T26" fmla="*/ 58 w 196"/>
                <a:gd name="T27" fmla="*/ 120 h 134"/>
                <a:gd name="T28" fmla="*/ 83 w 196"/>
                <a:gd name="T29" fmla="*/ 134 h 134"/>
                <a:gd name="T30" fmla="*/ 106 w 196"/>
                <a:gd name="T31" fmla="*/ 121 h 134"/>
                <a:gd name="T32" fmla="*/ 129 w 196"/>
                <a:gd name="T33" fmla="*/ 134 h 134"/>
                <a:gd name="T34" fmla="*/ 157 w 196"/>
                <a:gd name="T35" fmla="*/ 107 h 134"/>
                <a:gd name="T36" fmla="*/ 157 w 196"/>
                <a:gd name="T37" fmla="*/ 104 h 134"/>
                <a:gd name="T38" fmla="*/ 169 w 196"/>
                <a:gd name="T39" fmla="*/ 107 h 134"/>
                <a:gd name="T40" fmla="*/ 196 w 196"/>
                <a:gd name="T41" fmla="*/ 79 h 134"/>
                <a:gd name="T42" fmla="*/ 176 w 196"/>
                <a:gd name="T43" fmla="*/ 5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134">
                  <a:moveTo>
                    <a:pt x="176" y="52"/>
                  </a:moveTo>
                  <a:cubicBezTo>
                    <a:pt x="178" y="48"/>
                    <a:pt x="180" y="43"/>
                    <a:pt x="180" y="38"/>
                  </a:cubicBezTo>
                  <a:cubicBezTo>
                    <a:pt x="180" y="23"/>
                    <a:pt x="167" y="10"/>
                    <a:pt x="152" y="10"/>
                  </a:cubicBezTo>
                  <a:cubicBezTo>
                    <a:pt x="144" y="10"/>
                    <a:pt x="138" y="14"/>
                    <a:pt x="133" y="18"/>
                  </a:cubicBezTo>
                  <a:cubicBezTo>
                    <a:pt x="129" y="8"/>
                    <a:pt x="119" y="0"/>
                    <a:pt x="106" y="0"/>
                  </a:cubicBezTo>
                  <a:cubicBezTo>
                    <a:pt x="96" y="0"/>
                    <a:pt x="87" y="6"/>
                    <a:pt x="82" y="15"/>
                  </a:cubicBezTo>
                  <a:cubicBezTo>
                    <a:pt x="77" y="9"/>
                    <a:pt x="70" y="5"/>
                    <a:pt x="61" y="5"/>
                  </a:cubicBezTo>
                  <a:cubicBezTo>
                    <a:pt x="48" y="5"/>
                    <a:pt x="37" y="15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12" y="27"/>
                    <a:pt x="0" y="40"/>
                    <a:pt x="0" y="55"/>
                  </a:cubicBezTo>
                  <a:cubicBezTo>
                    <a:pt x="0" y="68"/>
                    <a:pt x="8" y="78"/>
                    <a:pt x="19" y="81"/>
                  </a:cubicBezTo>
                  <a:cubicBezTo>
                    <a:pt x="16" y="86"/>
                    <a:pt x="14" y="91"/>
                    <a:pt x="14" y="97"/>
                  </a:cubicBezTo>
                  <a:cubicBezTo>
                    <a:pt x="14" y="112"/>
                    <a:pt x="27" y="125"/>
                    <a:pt x="42" y="125"/>
                  </a:cubicBezTo>
                  <a:cubicBezTo>
                    <a:pt x="48" y="125"/>
                    <a:pt x="54" y="123"/>
                    <a:pt x="58" y="120"/>
                  </a:cubicBezTo>
                  <a:cubicBezTo>
                    <a:pt x="63" y="128"/>
                    <a:pt x="72" y="134"/>
                    <a:pt x="83" y="134"/>
                  </a:cubicBezTo>
                  <a:cubicBezTo>
                    <a:pt x="92" y="134"/>
                    <a:pt x="101" y="129"/>
                    <a:pt x="106" y="121"/>
                  </a:cubicBezTo>
                  <a:cubicBezTo>
                    <a:pt x="111" y="129"/>
                    <a:pt x="120" y="134"/>
                    <a:pt x="129" y="134"/>
                  </a:cubicBezTo>
                  <a:cubicBezTo>
                    <a:pt x="145" y="134"/>
                    <a:pt x="157" y="122"/>
                    <a:pt x="157" y="107"/>
                  </a:cubicBezTo>
                  <a:cubicBezTo>
                    <a:pt x="157" y="106"/>
                    <a:pt x="157" y="105"/>
                    <a:pt x="157" y="104"/>
                  </a:cubicBezTo>
                  <a:cubicBezTo>
                    <a:pt x="160" y="106"/>
                    <a:pt x="164" y="107"/>
                    <a:pt x="169" y="107"/>
                  </a:cubicBezTo>
                  <a:cubicBezTo>
                    <a:pt x="184" y="107"/>
                    <a:pt x="196" y="94"/>
                    <a:pt x="196" y="79"/>
                  </a:cubicBezTo>
                  <a:cubicBezTo>
                    <a:pt x="196" y="66"/>
                    <a:pt x="188" y="55"/>
                    <a:pt x="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Oval 822"/>
            <p:cNvSpPr>
              <a:spLocks noChangeArrowheads="1"/>
            </p:cNvSpPr>
            <p:nvPr/>
          </p:nvSpPr>
          <p:spPr bwMode="auto">
            <a:xfrm>
              <a:off x="4887244" y="3915345"/>
              <a:ext cx="385763" cy="3857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823"/>
            <p:cNvSpPr>
              <a:spLocks noEditPoints="1"/>
            </p:cNvSpPr>
            <p:nvPr/>
          </p:nvSpPr>
          <p:spPr bwMode="auto">
            <a:xfrm>
              <a:off x="4972968" y="3977257"/>
              <a:ext cx="212725" cy="261939"/>
            </a:xfrm>
            <a:custGeom>
              <a:avLst/>
              <a:gdLst>
                <a:gd name="T0" fmla="*/ 58 w 127"/>
                <a:gd name="T1" fmla="*/ 8 h 156"/>
                <a:gd name="T2" fmla="*/ 50 w 127"/>
                <a:gd name="T3" fmla="*/ 0 h 156"/>
                <a:gd name="T4" fmla="*/ 39 w 127"/>
                <a:gd name="T5" fmla="*/ 11 h 156"/>
                <a:gd name="T6" fmla="*/ 29 w 127"/>
                <a:gd name="T7" fmla="*/ 18 h 156"/>
                <a:gd name="T8" fmla="*/ 71 w 127"/>
                <a:gd name="T9" fmla="*/ 18 h 156"/>
                <a:gd name="T10" fmla="*/ 50 w 127"/>
                <a:gd name="T11" fmla="*/ 11 h 156"/>
                <a:gd name="T12" fmla="*/ 54 w 127"/>
                <a:gd name="T13" fmla="*/ 8 h 156"/>
                <a:gd name="T14" fmla="*/ 9 w 127"/>
                <a:gd name="T15" fmla="*/ 140 h 156"/>
                <a:gd name="T16" fmla="*/ 7 w 127"/>
                <a:gd name="T17" fmla="*/ 16 h 156"/>
                <a:gd name="T18" fmla="*/ 36 w 127"/>
                <a:gd name="T19" fmla="*/ 29 h 156"/>
                <a:gd name="T20" fmla="*/ 76 w 127"/>
                <a:gd name="T21" fmla="*/ 16 h 156"/>
                <a:gd name="T22" fmla="*/ 100 w 127"/>
                <a:gd name="T23" fmla="*/ 91 h 156"/>
                <a:gd name="T24" fmla="*/ 89 w 127"/>
                <a:gd name="T25" fmla="*/ 40 h 156"/>
                <a:gd name="T26" fmla="*/ 63 w 127"/>
                <a:gd name="T27" fmla="*/ 129 h 156"/>
                <a:gd name="T28" fmla="*/ 69 w 127"/>
                <a:gd name="T29" fmla="*/ 127 h 156"/>
                <a:gd name="T30" fmla="*/ 98 w 127"/>
                <a:gd name="T31" fmla="*/ 98 h 156"/>
                <a:gd name="T32" fmla="*/ 96 w 127"/>
                <a:gd name="T33" fmla="*/ 143 h 156"/>
                <a:gd name="T34" fmla="*/ 81 w 127"/>
                <a:gd name="T35" fmla="*/ 126 h 156"/>
                <a:gd name="T36" fmla="*/ 110 w 127"/>
                <a:gd name="T37" fmla="*/ 115 h 156"/>
                <a:gd name="T38" fmla="*/ 78 w 127"/>
                <a:gd name="T39" fmla="*/ 78 h 156"/>
                <a:gd name="T40" fmla="*/ 40 w 127"/>
                <a:gd name="T41" fmla="*/ 74 h 156"/>
                <a:gd name="T42" fmla="*/ 80 w 127"/>
                <a:gd name="T43" fmla="*/ 74 h 156"/>
                <a:gd name="T44" fmla="*/ 78 w 127"/>
                <a:gd name="T45" fmla="*/ 58 h 156"/>
                <a:gd name="T46" fmla="*/ 40 w 127"/>
                <a:gd name="T47" fmla="*/ 54 h 156"/>
                <a:gd name="T48" fmla="*/ 80 w 127"/>
                <a:gd name="T49" fmla="*/ 54 h 156"/>
                <a:gd name="T50" fmla="*/ 67 w 127"/>
                <a:gd name="T51" fmla="*/ 96 h 156"/>
                <a:gd name="T52" fmla="*/ 40 w 127"/>
                <a:gd name="T53" fmla="*/ 91 h 156"/>
                <a:gd name="T54" fmla="*/ 69 w 127"/>
                <a:gd name="T55" fmla="*/ 91 h 156"/>
                <a:gd name="T56" fmla="*/ 63 w 127"/>
                <a:gd name="T57" fmla="*/ 116 h 156"/>
                <a:gd name="T58" fmla="*/ 40 w 127"/>
                <a:gd name="T59" fmla="*/ 111 h 156"/>
                <a:gd name="T60" fmla="*/ 65 w 127"/>
                <a:gd name="T61" fmla="*/ 111 h 156"/>
                <a:gd name="T62" fmla="*/ 36 w 127"/>
                <a:gd name="T63" fmla="*/ 50 h 156"/>
                <a:gd name="T64" fmla="*/ 25 w 127"/>
                <a:gd name="T65" fmla="*/ 59 h 156"/>
                <a:gd name="T66" fmla="*/ 22 w 127"/>
                <a:gd name="T67" fmla="*/ 52 h 156"/>
                <a:gd name="T68" fmla="*/ 36 w 127"/>
                <a:gd name="T69" fmla="*/ 47 h 156"/>
                <a:gd name="T70" fmla="*/ 28 w 127"/>
                <a:gd name="T71" fmla="*/ 79 h 156"/>
                <a:gd name="T72" fmla="*/ 20 w 127"/>
                <a:gd name="T73" fmla="*/ 75 h 156"/>
                <a:gd name="T74" fmla="*/ 26 w 127"/>
                <a:gd name="T75" fmla="*/ 75 h 156"/>
                <a:gd name="T76" fmla="*/ 36 w 127"/>
                <a:gd name="T77" fmla="*/ 70 h 156"/>
                <a:gd name="T78" fmla="*/ 26 w 127"/>
                <a:gd name="T79" fmla="*/ 98 h 156"/>
                <a:gd name="T80" fmla="*/ 20 w 127"/>
                <a:gd name="T81" fmla="*/ 91 h 156"/>
                <a:gd name="T82" fmla="*/ 33 w 127"/>
                <a:gd name="T83" fmla="*/ 86 h 156"/>
                <a:gd name="T84" fmla="*/ 36 w 127"/>
                <a:gd name="T85" fmla="*/ 108 h 156"/>
                <a:gd name="T86" fmla="*/ 25 w 127"/>
                <a:gd name="T87" fmla="*/ 117 h 156"/>
                <a:gd name="T88" fmla="*/ 22 w 127"/>
                <a:gd name="T89" fmla="*/ 110 h 156"/>
                <a:gd name="T90" fmla="*/ 36 w 127"/>
                <a:gd name="T91" fmla="*/ 10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7" h="156">
                  <a:moveTo>
                    <a:pt x="65" y="11"/>
                  </a:moveTo>
                  <a:cubicBezTo>
                    <a:pt x="61" y="11"/>
                    <a:pt x="61" y="11"/>
                    <a:pt x="61" y="11"/>
                  </a:cubicBezTo>
                  <a:cubicBezTo>
                    <a:pt x="60" y="11"/>
                    <a:pt x="58" y="10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4"/>
                    <a:pt x="55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0"/>
                    <a:pt x="43" y="4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0"/>
                    <a:pt x="41" y="11"/>
                    <a:pt x="39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2" y="11"/>
                    <a:pt x="29" y="14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22"/>
                    <a:pt x="32" y="25"/>
                    <a:pt x="3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9" y="25"/>
                    <a:pt x="71" y="22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4"/>
                    <a:pt x="69" y="11"/>
                    <a:pt x="65" y="11"/>
                  </a:cubicBezTo>
                  <a:close/>
                  <a:moveTo>
                    <a:pt x="50" y="11"/>
                  </a:moveTo>
                  <a:cubicBezTo>
                    <a:pt x="48" y="11"/>
                    <a:pt x="47" y="10"/>
                    <a:pt x="47" y="8"/>
                  </a:cubicBezTo>
                  <a:cubicBezTo>
                    <a:pt x="47" y="6"/>
                    <a:pt x="48" y="5"/>
                    <a:pt x="50" y="5"/>
                  </a:cubicBezTo>
                  <a:cubicBezTo>
                    <a:pt x="52" y="5"/>
                    <a:pt x="54" y="6"/>
                    <a:pt x="54" y="8"/>
                  </a:cubicBezTo>
                  <a:cubicBezTo>
                    <a:pt x="54" y="10"/>
                    <a:pt x="52" y="11"/>
                    <a:pt x="50" y="11"/>
                  </a:cubicBezTo>
                  <a:close/>
                  <a:moveTo>
                    <a:pt x="65" y="140"/>
                  </a:moveTo>
                  <a:cubicBezTo>
                    <a:pt x="9" y="140"/>
                    <a:pt x="9" y="140"/>
                    <a:pt x="9" y="140"/>
                  </a:cubicBezTo>
                  <a:cubicBezTo>
                    <a:pt x="4" y="140"/>
                    <a:pt x="0" y="136"/>
                    <a:pt x="0" y="13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0"/>
                    <a:pt x="4" y="16"/>
                    <a:pt x="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7"/>
                    <a:pt x="25" y="18"/>
                  </a:cubicBezTo>
                  <a:cubicBezTo>
                    <a:pt x="25" y="24"/>
                    <a:pt x="30" y="29"/>
                    <a:pt x="36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71" y="29"/>
                    <a:pt x="76" y="24"/>
                    <a:pt x="76" y="18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6" y="16"/>
                    <a:pt x="100" y="20"/>
                    <a:pt x="100" y="25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99" y="91"/>
                    <a:pt x="98" y="91"/>
                  </a:cubicBezTo>
                  <a:cubicBezTo>
                    <a:pt x="95" y="91"/>
                    <a:pt x="92" y="92"/>
                    <a:pt x="89" y="93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33"/>
                    <a:pt x="64" y="137"/>
                    <a:pt x="65" y="140"/>
                  </a:cubicBezTo>
                  <a:close/>
                  <a:moveTo>
                    <a:pt x="98" y="98"/>
                  </a:moveTo>
                  <a:cubicBezTo>
                    <a:pt x="82" y="98"/>
                    <a:pt x="69" y="111"/>
                    <a:pt x="69" y="127"/>
                  </a:cubicBezTo>
                  <a:cubicBezTo>
                    <a:pt x="69" y="143"/>
                    <a:pt x="82" y="156"/>
                    <a:pt x="98" y="156"/>
                  </a:cubicBezTo>
                  <a:cubicBezTo>
                    <a:pt x="114" y="156"/>
                    <a:pt x="127" y="143"/>
                    <a:pt x="127" y="127"/>
                  </a:cubicBezTo>
                  <a:cubicBezTo>
                    <a:pt x="127" y="111"/>
                    <a:pt x="114" y="98"/>
                    <a:pt x="98" y="98"/>
                  </a:cubicBezTo>
                  <a:close/>
                  <a:moveTo>
                    <a:pt x="117" y="121"/>
                  </a:moveTo>
                  <a:cubicBezTo>
                    <a:pt x="99" y="141"/>
                    <a:pt x="99" y="141"/>
                    <a:pt x="99" y="141"/>
                  </a:cubicBezTo>
                  <a:cubicBezTo>
                    <a:pt x="98" y="142"/>
                    <a:pt x="97" y="143"/>
                    <a:pt x="96" y="143"/>
                  </a:cubicBezTo>
                  <a:cubicBezTo>
                    <a:pt x="95" y="143"/>
                    <a:pt x="94" y="142"/>
                    <a:pt x="93" y="142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0" y="131"/>
                    <a:pt x="80" y="128"/>
                    <a:pt x="81" y="126"/>
                  </a:cubicBezTo>
                  <a:cubicBezTo>
                    <a:pt x="83" y="125"/>
                    <a:pt x="86" y="124"/>
                    <a:pt x="88" y="126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2" y="113"/>
                    <a:pt x="115" y="113"/>
                    <a:pt x="117" y="115"/>
                  </a:cubicBezTo>
                  <a:cubicBezTo>
                    <a:pt x="119" y="116"/>
                    <a:pt x="119" y="119"/>
                    <a:pt x="117" y="121"/>
                  </a:cubicBezTo>
                  <a:close/>
                  <a:moveTo>
                    <a:pt x="78" y="78"/>
                  </a:moveTo>
                  <a:cubicBezTo>
                    <a:pt x="43" y="78"/>
                    <a:pt x="43" y="78"/>
                    <a:pt x="43" y="78"/>
                  </a:cubicBezTo>
                  <a:cubicBezTo>
                    <a:pt x="41" y="78"/>
                    <a:pt x="40" y="77"/>
                    <a:pt x="40" y="76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2"/>
                    <a:pt x="41" y="71"/>
                    <a:pt x="43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9" y="71"/>
                    <a:pt x="80" y="72"/>
                    <a:pt x="80" y="74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0" y="77"/>
                    <a:pt x="79" y="78"/>
                    <a:pt x="78" y="78"/>
                  </a:cubicBezTo>
                  <a:close/>
                  <a:moveTo>
                    <a:pt x="78" y="58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1" y="58"/>
                    <a:pt x="40" y="57"/>
                    <a:pt x="40" y="56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2"/>
                    <a:pt x="41" y="51"/>
                    <a:pt x="43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2"/>
                    <a:pt x="80" y="54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57"/>
                    <a:pt x="79" y="58"/>
                    <a:pt x="78" y="58"/>
                  </a:cubicBezTo>
                  <a:close/>
                  <a:moveTo>
                    <a:pt x="67" y="96"/>
                  </a:moveTo>
                  <a:cubicBezTo>
                    <a:pt x="43" y="96"/>
                    <a:pt x="43" y="96"/>
                    <a:pt x="43" y="96"/>
                  </a:cubicBezTo>
                  <a:cubicBezTo>
                    <a:pt x="41" y="96"/>
                    <a:pt x="40" y="95"/>
                    <a:pt x="40" y="94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0"/>
                    <a:pt x="41" y="89"/>
                    <a:pt x="43" y="89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8" y="89"/>
                    <a:pt x="69" y="90"/>
                    <a:pt x="69" y="91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5"/>
                    <a:pt x="68" y="96"/>
                    <a:pt x="67" y="96"/>
                  </a:cubicBezTo>
                  <a:close/>
                  <a:moveTo>
                    <a:pt x="63" y="116"/>
                  </a:moveTo>
                  <a:cubicBezTo>
                    <a:pt x="43" y="116"/>
                    <a:pt x="43" y="116"/>
                    <a:pt x="43" y="116"/>
                  </a:cubicBezTo>
                  <a:cubicBezTo>
                    <a:pt x="41" y="116"/>
                    <a:pt x="40" y="115"/>
                    <a:pt x="40" y="114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40" y="110"/>
                    <a:pt x="41" y="109"/>
                    <a:pt x="4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5" y="110"/>
                    <a:pt x="65" y="111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5" y="115"/>
                    <a:pt x="64" y="116"/>
                    <a:pt x="63" y="116"/>
                  </a:cubicBezTo>
                  <a:close/>
                  <a:moveTo>
                    <a:pt x="36" y="50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27" y="59"/>
                    <a:pt x="27" y="60"/>
                    <a:pt x="26" y="60"/>
                  </a:cubicBezTo>
                  <a:cubicBezTo>
                    <a:pt x="26" y="60"/>
                    <a:pt x="25" y="59"/>
                    <a:pt x="25" y="59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4"/>
                    <a:pt x="19" y="53"/>
                    <a:pt x="20" y="52"/>
                  </a:cubicBezTo>
                  <a:cubicBezTo>
                    <a:pt x="20" y="51"/>
                    <a:pt x="22" y="51"/>
                    <a:pt x="22" y="52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6"/>
                    <a:pt x="35" y="46"/>
                    <a:pt x="36" y="47"/>
                  </a:cubicBezTo>
                  <a:cubicBezTo>
                    <a:pt x="37" y="48"/>
                    <a:pt x="37" y="49"/>
                    <a:pt x="36" y="50"/>
                  </a:cubicBezTo>
                  <a:close/>
                  <a:moveTo>
                    <a:pt x="36" y="70"/>
                  </a:move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74"/>
                    <a:pt x="19" y="73"/>
                    <a:pt x="20" y="72"/>
                  </a:cubicBezTo>
                  <a:cubicBezTo>
                    <a:pt x="20" y="71"/>
                    <a:pt x="22" y="71"/>
                    <a:pt x="22" y="72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6"/>
                    <a:pt x="35" y="66"/>
                    <a:pt x="36" y="67"/>
                  </a:cubicBezTo>
                  <a:cubicBezTo>
                    <a:pt x="37" y="67"/>
                    <a:pt x="37" y="69"/>
                    <a:pt x="36" y="70"/>
                  </a:cubicBezTo>
                  <a:close/>
                  <a:moveTo>
                    <a:pt x="36" y="88"/>
                  </a:moveTo>
                  <a:cubicBezTo>
                    <a:pt x="28" y="98"/>
                    <a:pt x="28" y="98"/>
                    <a:pt x="28" y="98"/>
                  </a:cubicBezTo>
                  <a:cubicBezTo>
                    <a:pt x="27" y="98"/>
                    <a:pt x="27" y="98"/>
                    <a:pt x="26" y="98"/>
                  </a:cubicBezTo>
                  <a:cubicBezTo>
                    <a:pt x="26" y="98"/>
                    <a:pt x="25" y="98"/>
                    <a:pt x="25" y="98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19" y="93"/>
                    <a:pt x="19" y="92"/>
                    <a:pt x="20" y="91"/>
                  </a:cubicBezTo>
                  <a:cubicBezTo>
                    <a:pt x="20" y="90"/>
                    <a:pt x="22" y="90"/>
                    <a:pt x="22" y="91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5" y="85"/>
                    <a:pt x="36" y="86"/>
                  </a:cubicBezTo>
                  <a:cubicBezTo>
                    <a:pt x="37" y="86"/>
                    <a:pt x="37" y="88"/>
                    <a:pt x="36" y="88"/>
                  </a:cubicBezTo>
                  <a:close/>
                  <a:moveTo>
                    <a:pt x="36" y="108"/>
                  </a:moveTo>
                  <a:cubicBezTo>
                    <a:pt x="28" y="117"/>
                    <a:pt x="28" y="117"/>
                    <a:pt x="28" y="117"/>
                  </a:cubicBezTo>
                  <a:cubicBezTo>
                    <a:pt x="27" y="117"/>
                    <a:pt x="27" y="117"/>
                    <a:pt x="26" y="117"/>
                  </a:cubicBezTo>
                  <a:cubicBezTo>
                    <a:pt x="26" y="117"/>
                    <a:pt x="25" y="117"/>
                    <a:pt x="25" y="117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19" y="112"/>
                    <a:pt x="19" y="111"/>
                    <a:pt x="20" y="110"/>
                  </a:cubicBezTo>
                  <a:cubicBezTo>
                    <a:pt x="20" y="109"/>
                    <a:pt x="22" y="109"/>
                    <a:pt x="22" y="110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4" y="104"/>
                    <a:pt x="35" y="104"/>
                    <a:pt x="36" y="105"/>
                  </a:cubicBezTo>
                  <a:cubicBezTo>
                    <a:pt x="37" y="105"/>
                    <a:pt x="37" y="107"/>
                    <a:pt x="36" y="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Oval 824"/>
            <p:cNvSpPr>
              <a:spLocks noChangeArrowheads="1"/>
            </p:cNvSpPr>
            <p:nvPr/>
          </p:nvSpPr>
          <p:spPr bwMode="auto">
            <a:xfrm>
              <a:off x="6782721" y="3323208"/>
              <a:ext cx="385763" cy="38576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865271" y="3394645"/>
              <a:ext cx="241300" cy="242887"/>
              <a:chOff x="6865270" y="3394646"/>
              <a:chExt cx="241300" cy="242887"/>
            </a:xfrm>
            <a:solidFill>
              <a:schemeClr val="bg1"/>
            </a:solidFill>
          </p:grpSpPr>
          <p:sp>
            <p:nvSpPr>
              <p:cNvPr id="104" name="Freeform 825"/>
              <p:cNvSpPr>
                <a:spLocks noEditPoints="1"/>
              </p:cNvSpPr>
              <p:nvPr/>
            </p:nvSpPr>
            <p:spPr bwMode="auto">
              <a:xfrm>
                <a:off x="6865270" y="3394646"/>
                <a:ext cx="146050" cy="201613"/>
              </a:xfrm>
              <a:custGeom>
                <a:avLst/>
                <a:gdLst>
                  <a:gd name="T0" fmla="*/ 61 w 87"/>
                  <a:gd name="T1" fmla="*/ 83 h 121"/>
                  <a:gd name="T2" fmla="*/ 61 w 87"/>
                  <a:gd name="T3" fmla="*/ 80 h 121"/>
                  <a:gd name="T4" fmla="*/ 61 w 87"/>
                  <a:gd name="T5" fmla="*/ 68 h 121"/>
                  <a:gd name="T6" fmla="*/ 76 w 87"/>
                  <a:gd name="T7" fmla="*/ 68 h 121"/>
                  <a:gd name="T8" fmla="*/ 76 w 87"/>
                  <a:gd name="T9" fmla="*/ 74 h 121"/>
                  <a:gd name="T10" fmla="*/ 87 w 87"/>
                  <a:gd name="T11" fmla="*/ 67 h 121"/>
                  <a:gd name="T12" fmla="*/ 87 w 87"/>
                  <a:gd name="T13" fmla="*/ 6 h 121"/>
                  <a:gd name="T14" fmla="*/ 81 w 87"/>
                  <a:gd name="T15" fmla="*/ 0 h 121"/>
                  <a:gd name="T16" fmla="*/ 6 w 87"/>
                  <a:gd name="T17" fmla="*/ 0 h 121"/>
                  <a:gd name="T18" fmla="*/ 0 w 87"/>
                  <a:gd name="T19" fmla="*/ 6 h 121"/>
                  <a:gd name="T20" fmla="*/ 0 w 87"/>
                  <a:gd name="T21" fmla="*/ 115 h 121"/>
                  <a:gd name="T22" fmla="*/ 6 w 87"/>
                  <a:gd name="T23" fmla="*/ 121 h 121"/>
                  <a:gd name="T24" fmla="*/ 64 w 87"/>
                  <a:gd name="T25" fmla="*/ 121 h 121"/>
                  <a:gd name="T26" fmla="*/ 61 w 87"/>
                  <a:gd name="T27" fmla="*/ 106 h 121"/>
                  <a:gd name="T28" fmla="*/ 61 w 87"/>
                  <a:gd name="T29" fmla="*/ 104 h 121"/>
                  <a:gd name="T30" fmla="*/ 61 w 87"/>
                  <a:gd name="T31" fmla="*/ 83 h 121"/>
                  <a:gd name="T32" fmla="*/ 76 w 87"/>
                  <a:gd name="T33" fmla="*/ 58 h 121"/>
                  <a:gd name="T34" fmla="*/ 61 w 87"/>
                  <a:gd name="T35" fmla="*/ 58 h 121"/>
                  <a:gd name="T36" fmla="*/ 61 w 87"/>
                  <a:gd name="T37" fmla="*/ 43 h 121"/>
                  <a:gd name="T38" fmla="*/ 76 w 87"/>
                  <a:gd name="T39" fmla="*/ 43 h 121"/>
                  <a:gd name="T40" fmla="*/ 76 w 87"/>
                  <a:gd name="T41" fmla="*/ 58 h 121"/>
                  <a:gd name="T42" fmla="*/ 26 w 87"/>
                  <a:gd name="T43" fmla="*/ 107 h 121"/>
                  <a:gd name="T44" fmla="*/ 11 w 87"/>
                  <a:gd name="T45" fmla="*/ 107 h 121"/>
                  <a:gd name="T46" fmla="*/ 11 w 87"/>
                  <a:gd name="T47" fmla="*/ 92 h 121"/>
                  <a:gd name="T48" fmla="*/ 26 w 87"/>
                  <a:gd name="T49" fmla="*/ 92 h 121"/>
                  <a:gd name="T50" fmla="*/ 26 w 87"/>
                  <a:gd name="T51" fmla="*/ 107 h 121"/>
                  <a:gd name="T52" fmla="*/ 26 w 87"/>
                  <a:gd name="T53" fmla="*/ 83 h 121"/>
                  <a:gd name="T54" fmla="*/ 11 w 87"/>
                  <a:gd name="T55" fmla="*/ 83 h 121"/>
                  <a:gd name="T56" fmla="*/ 11 w 87"/>
                  <a:gd name="T57" fmla="*/ 68 h 121"/>
                  <a:gd name="T58" fmla="*/ 26 w 87"/>
                  <a:gd name="T59" fmla="*/ 68 h 121"/>
                  <a:gd name="T60" fmla="*/ 26 w 87"/>
                  <a:gd name="T61" fmla="*/ 83 h 121"/>
                  <a:gd name="T62" fmla="*/ 26 w 87"/>
                  <a:gd name="T63" fmla="*/ 58 h 121"/>
                  <a:gd name="T64" fmla="*/ 11 w 87"/>
                  <a:gd name="T65" fmla="*/ 58 h 121"/>
                  <a:gd name="T66" fmla="*/ 11 w 87"/>
                  <a:gd name="T67" fmla="*/ 43 h 121"/>
                  <a:gd name="T68" fmla="*/ 26 w 87"/>
                  <a:gd name="T69" fmla="*/ 43 h 121"/>
                  <a:gd name="T70" fmla="*/ 26 w 87"/>
                  <a:gd name="T71" fmla="*/ 58 h 121"/>
                  <a:gd name="T72" fmla="*/ 51 w 87"/>
                  <a:gd name="T73" fmla="*/ 107 h 121"/>
                  <a:gd name="T74" fmla="*/ 36 w 87"/>
                  <a:gd name="T75" fmla="*/ 107 h 121"/>
                  <a:gd name="T76" fmla="*/ 36 w 87"/>
                  <a:gd name="T77" fmla="*/ 92 h 121"/>
                  <a:gd name="T78" fmla="*/ 51 w 87"/>
                  <a:gd name="T79" fmla="*/ 92 h 121"/>
                  <a:gd name="T80" fmla="*/ 51 w 87"/>
                  <a:gd name="T81" fmla="*/ 107 h 121"/>
                  <a:gd name="T82" fmla="*/ 51 w 87"/>
                  <a:gd name="T83" fmla="*/ 83 h 121"/>
                  <a:gd name="T84" fmla="*/ 36 w 87"/>
                  <a:gd name="T85" fmla="*/ 83 h 121"/>
                  <a:gd name="T86" fmla="*/ 36 w 87"/>
                  <a:gd name="T87" fmla="*/ 68 h 121"/>
                  <a:gd name="T88" fmla="*/ 51 w 87"/>
                  <a:gd name="T89" fmla="*/ 68 h 121"/>
                  <a:gd name="T90" fmla="*/ 51 w 87"/>
                  <a:gd name="T91" fmla="*/ 83 h 121"/>
                  <a:gd name="T92" fmla="*/ 51 w 87"/>
                  <a:gd name="T93" fmla="*/ 58 h 121"/>
                  <a:gd name="T94" fmla="*/ 36 w 87"/>
                  <a:gd name="T95" fmla="*/ 58 h 121"/>
                  <a:gd name="T96" fmla="*/ 36 w 87"/>
                  <a:gd name="T97" fmla="*/ 43 h 121"/>
                  <a:gd name="T98" fmla="*/ 51 w 87"/>
                  <a:gd name="T99" fmla="*/ 43 h 121"/>
                  <a:gd name="T100" fmla="*/ 51 w 87"/>
                  <a:gd name="T101" fmla="*/ 58 h 121"/>
                  <a:gd name="T102" fmla="*/ 11 w 87"/>
                  <a:gd name="T103" fmla="*/ 31 h 121"/>
                  <a:gd name="T104" fmla="*/ 11 w 87"/>
                  <a:gd name="T105" fmla="*/ 12 h 121"/>
                  <a:gd name="T106" fmla="*/ 76 w 87"/>
                  <a:gd name="T107" fmla="*/ 12 h 121"/>
                  <a:gd name="T108" fmla="*/ 76 w 87"/>
                  <a:gd name="T109" fmla="*/ 31 h 121"/>
                  <a:gd name="T110" fmla="*/ 11 w 87"/>
                  <a:gd name="T111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121">
                    <a:moveTo>
                      <a:pt x="61" y="83"/>
                    </a:moveTo>
                    <a:cubicBezTo>
                      <a:pt x="61" y="80"/>
                      <a:pt x="61" y="80"/>
                      <a:pt x="61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9" y="71"/>
                      <a:pt x="83" y="69"/>
                      <a:pt x="87" y="67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8"/>
                      <a:pt x="3" y="121"/>
                      <a:pt x="6" y="121"/>
                    </a:cubicBezTo>
                    <a:cubicBezTo>
                      <a:pt x="64" y="121"/>
                      <a:pt x="64" y="121"/>
                      <a:pt x="64" y="121"/>
                    </a:cubicBezTo>
                    <a:cubicBezTo>
                      <a:pt x="62" y="116"/>
                      <a:pt x="61" y="111"/>
                      <a:pt x="61" y="106"/>
                    </a:cubicBezTo>
                    <a:cubicBezTo>
                      <a:pt x="61" y="106"/>
                      <a:pt x="61" y="105"/>
                      <a:pt x="61" y="104"/>
                    </a:cubicBezTo>
                    <a:lnTo>
                      <a:pt x="61" y="83"/>
                    </a:lnTo>
                    <a:close/>
                    <a:moveTo>
                      <a:pt x="76" y="58"/>
                    </a:move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76" y="43"/>
                      <a:pt x="76" y="43"/>
                      <a:pt x="76" y="43"/>
                    </a:cubicBezTo>
                    <a:lnTo>
                      <a:pt x="76" y="58"/>
                    </a:lnTo>
                    <a:close/>
                    <a:moveTo>
                      <a:pt x="26" y="107"/>
                    </a:moveTo>
                    <a:cubicBezTo>
                      <a:pt x="11" y="107"/>
                      <a:pt x="11" y="107"/>
                      <a:pt x="11" y="107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26" y="92"/>
                      <a:pt x="26" y="92"/>
                      <a:pt x="26" y="92"/>
                    </a:cubicBezTo>
                    <a:lnTo>
                      <a:pt x="26" y="107"/>
                    </a:lnTo>
                    <a:close/>
                    <a:moveTo>
                      <a:pt x="26" y="83"/>
                    </a:move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26" y="68"/>
                      <a:pt x="26" y="68"/>
                      <a:pt x="26" y="68"/>
                    </a:cubicBezTo>
                    <a:lnTo>
                      <a:pt x="26" y="83"/>
                    </a:lnTo>
                    <a:close/>
                    <a:moveTo>
                      <a:pt x="26" y="58"/>
                    </a:move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26" y="43"/>
                      <a:pt x="26" y="43"/>
                      <a:pt x="26" y="43"/>
                    </a:cubicBezTo>
                    <a:lnTo>
                      <a:pt x="26" y="58"/>
                    </a:lnTo>
                    <a:close/>
                    <a:moveTo>
                      <a:pt x="51" y="107"/>
                    </a:moveTo>
                    <a:cubicBezTo>
                      <a:pt x="36" y="107"/>
                      <a:pt x="36" y="107"/>
                      <a:pt x="36" y="10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51" y="92"/>
                      <a:pt x="51" y="92"/>
                      <a:pt x="51" y="92"/>
                    </a:cubicBezTo>
                    <a:lnTo>
                      <a:pt x="51" y="107"/>
                    </a:lnTo>
                    <a:close/>
                    <a:moveTo>
                      <a:pt x="51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51" y="68"/>
                      <a:pt x="51" y="68"/>
                      <a:pt x="51" y="68"/>
                    </a:cubicBezTo>
                    <a:lnTo>
                      <a:pt x="51" y="83"/>
                    </a:lnTo>
                    <a:close/>
                    <a:moveTo>
                      <a:pt x="51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51" y="43"/>
                      <a:pt x="51" y="43"/>
                      <a:pt x="51" y="43"/>
                    </a:cubicBezTo>
                    <a:lnTo>
                      <a:pt x="51" y="58"/>
                    </a:lnTo>
                    <a:close/>
                    <a:moveTo>
                      <a:pt x="11" y="31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1"/>
                      <a:pt x="76" y="31"/>
                      <a:pt x="76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5" name="Freeform 826"/>
              <p:cNvSpPr>
                <a:spLocks noEditPoints="1"/>
              </p:cNvSpPr>
              <p:nvPr/>
            </p:nvSpPr>
            <p:spPr bwMode="auto">
              <a:xfrm>
                <a:off x="6976395" y="3507358"/>
                <a:ext cx="130175" cy="130175"/>
              </a:xfrm>
              <a:custGeom>
                <a:avLst/>
                <a:gdLst>
                  <a:gd name="T0" fmla="*/ 3 w 77"/>
                  <a:gd name="T1" fmla="*/ 53 h 77"/>
                  <a:gd name="T2" fmla="*/ 39 w 77"/>
                  <a:gd name="T3" fmla="*/ 77 h 77"/>
                  <a:gd name="T4" fmla="*/ 77 w 77"/>
                  <a:gd name="T5" fmla="*/ 38 h 77"/>
                  <a:gd name="T6" fmla="*/ 39 w 77"/>
                  <a:gd name="T7" fmla="*/ 0 h 77"/>
                  <a:gd name="T8" fmla="*/ 21 w 77"/>
                  <a:gd name="T9" fmla="*/ 4 h 77"/>
                  <a:gd name="T10" fmla="*/ 10 w 77"/>
                  <a:gd name="T11" fmla="*/ 12 h 77"/>
                  <a:gd name="T12" fmla="*/ 0 w 77"/>
                  <a:gd name="T13" fmla="*/ 38 h 77"/>
                  <a:gd name="T14" fmla="*/ 0 w 77"/>
                  <a:gd name="T15" fmla="*/ 39 h 77"/>
                  <a:gd name="T16" fmla="*/ 3 w 77"/>
                  <a:gd name="T17" fmla="*/ 53 h 77"/>
                  <a:gd name="T18" fmla="*/ 46 w 77"/>
                  <a:gd name="T19" fmla="*/ 44 h 77"/>
                  <a:gd name="T20" fmla="*/ 39 w 77"/>
                  <a:gd name="T21" fmla="*/ 41 h 77"/>
                  <a:gd name="T22" fmla="*/ 31 w 77"/>
                  <a:gd name="T23" fmla="*/ 38 h 77"/>
                  <a:gd name="T24" fmla="*/ 27 w 77"/>
                  <a:gd name="T25" fmla="*/ 34 h 77"/>
                  <a:gd name="T26" fmla="*/ 25 w 77"/>
                  <a:gd name="T27" fmla="*/ 28 h 77"/>
                  <a:gd name="T28" fmla="*/ 29 w 77"/>
                  <a:gd name="T29" fmla="*/ 18 h 77"/>
                  <a:gd name="T30" fmla="*/ 36 w 77"/>
                  <a:gd name="T31" fmla="*/ 16 h 77"/>
                  <a:gd name="T32" fmla="*/ 36 w 77"/>
                  <a:gd name="T33" fmla="*/ 14 h 77"/>
                  <a:gd name="T34" fmla="*/ 38 w 77"/>
                  <a:gd name="T35" fmla="*/ 11 h 77"/>
                  <a:gd name="T36" fmla="*/ 40 w 77"/>
                  <a:gd name="T37" fmla="*/ 11 h 77"/>
                  <a:gd name="T38" fmla="*/ 42 w 77"/>
                  <a:gd name="T39" fmla="*/ 14 h 77"/>
                  <a:gd name="T40" fmla="*/ 42 w 77"/>
                  <a:gd name="T41" fmla="*/ 16 h 77"/>
                  <a:gd name="T42" fmla="*/ 48 w 77"/>
                  <a:gd name="T43" fmla="*/ 18 h 77"/>
                  <a:gd name="T44" fmla="*/ 52 w 77"/>
                  <a:gd name="T45" fmla="*/ 23 h 77"/>
                  <a:gd name="T46" fmla="*/ 50 w 77"/>
                  <a:gd name="T47" fmla="*/ 27 h 77"/>
                  <a:gd name="T48" fmla="*/ 48 w 77"/>
                  <a:gd name="T49" fmla="*/ 27 h 77"/>
                  <a:gd name="T50" fmla="*/ 45 w 77"/>
                  <a:gd name="T51" fmla="*/ 25 h 77"/>
                  <a:gd name="T52" fmla="*/ 44 w 77"/>
                  <a:gd name="T53" fmla="*/ 23 h 77"/>
                  <a:gd name="T54" fmla="*/ 39 w 77"/>
                  <a:gd name="T55" fmla="*/ 21 h 77"/>
                  <a:gd name="T56" fmla="*/ 33 w 77"/>
                  <a:gd name="T57" fmla="*/ 23 h 77"/>
                  <a:gd name="T58" fmla="*/ 32 w 77"/>
                  <a:gd name="T59" fmla="*/ 27 h 77"/>
                  <a:gd name="T60" fmla="*/ 33 w 77"/>
                  <a:gd name="T61" fmla="*/ 32 h 77"/>
                  <a:gd name="T62" fmla="*/ 41 w 77"/>
                  <a:gd name="T63" fmla="*/ 35 h 77"/>
                  <a:gd name="T64" fmla="*/ 46 w 77"/>
                  <a:gd name="T65" fmla="*/ 36 h 77"/>
                  <a:gd name="T66" fmla="*/ 50 w 77"/>
                  <a:gd name="T67" fmla="*/ 39 h 77"/>
                  <a:gd name="T68" fmla="*/ 53 w 77"/>
                  <a:gd name="T69" fmla="*/ 43 h 77"/>
                  <a:gd name="T70" fmla="*/ 53 w 77"/>
                  <a:gd name="T71" fmla="*/ 48 h 77"/>
                  <a:gd name="T72" fmla="*/ 50 w 77"/>
                  <a:gd name="T73" fmla="*/ 57 h 77"/>
                  <a:gd name="T74" fmla="*/ 42 w 77"/>
                  <a:gd name="T75" fmla="*/ 61 h 77"/>
                  <a:gd name="T76" fmla="*/ 42 w 77"/>
                  <a:gd name="T77" fmla="*/ 63 h 77"/>
                  <a:gd name="T78" fmla="*/ 40 w 77"/>
                  <a:gd name="T79" fmla="*/ 65 h 77"/>
                  <a:gd name="T80" fmla="*/ 38 w 77"/>
                  <a:gd name="T81" fmla="*/ 65 h 77"/>
                  <a:gd name="T82" fmla="*/ 36 w 77"/>
                  <a:gd name="T83" fmla="*/ 63 h 77"/>
                  <a:gd name="T84" fmla="*/ 36 w 77"/>
                  <a:gd name="T85" fmla="*/ 61 h 77"/>
                  <a:gd name="T86" fmla="*/ 31 w 77"/>
                  <a:gd name="T87" fmla="*/ 59 h 77"/>
                  <a:gd name="T88" fmla="*/ 27 w 77"/>
                  <a:gd name="T89" fmla="*/ 55 h 77"/>
                  <a:gd name="T90" fmla="*/ 25 w 77"/>
                  <a:gd name="T91" fmla="*/ 51 h 77"/>
                  <a:gd name="T92" fmla="*/ 27 w 77"/>
                  <a:gd name="T93" fmla="*/ 48 h 77"/>
                  <a:gd name="T94" fmla="*/ 28 w 77"/>
                  <a:gd name="T95" fmla="*/ 47 h 77"/>
                  <a:gd name="T96" fmla="*/ 31 w 77"/>
                  <a:gd name="T97" fmla="*/ 49 h 77"/>
                  <a:gd name="T98" fmla="*/ 33 w 77"/>
                  <a:gd name="T99" fmla="*/ 53 h 77"/>
                  <a:gd name="T100" fmla="*/ 39 w 77"/>
                  <a:gd name="T101" fmla="*/ 56 h 77"/>
                  <a:gd name="T102" fmla="*/ 41 w 77"/>
                  <a:gd name="T103" fmla="*/ 56 h 77"/>
                  <a:gd name="T104" fmla="*/ 45 w 77"/>
                  <a:gd name="T105" fmla="*/ 53 h 77"/>
                  <a:gd name="T106" fmla="*/ 47 w 77"/>
                  <a:gd name="T107" fmla="*/ 48 h 77"/>
                  <a:gd name="T108" fmla="*/ 46 w 77"/>
                  <a:gd name="T10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7" h="77">
                    <a:moveTo>
                      <a:pt x="3" y="53"/>
                    </a:moveTo>
                    <a:cubicBezTo>
                      <a:pt x="8" y="67"/>
                      <a:pt x="22" y="77"/>
                      <a:pt x="39" y="77"/>
                    </a:cubicBezTo>
                    <a:cubicBezTo>
                      <a:pt x="60" y="77"/>
                      <a:pt x="77" y="60"/>
                      <a:pt x="77" y="38"/>
                    </a:cubicBezTo>
                    <a:cubicBezTo>
                      <a:pt x="77" y="17"/>
                      <a:pt x="60" y="0"/>
                      <a:pt x="39" y="0"/>
                    </a:cubicBezTo>
                    <a:cubicBezTo>
                      <a:pt x="32" y="0"/>
                      <a:pt x="26" y="1"/>
                      <a:pt x="21" y="4"/>
                    </a:cubicBezTo>
                    <a:cubicBezTo>
                      <a:pt x="17" y="6"/>
                      <a:pt x="13" y="9"/>
                      <a:pt x="10" y="12"/>
                    </a:cubicBezTo>
                    <a:cubicBezTo>
                      <a:pt x="4" y="19"/>
                      <a:pt x="0" y="28"/>
                      <a:pt x="0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9"/>
                      <a:pt x="3" y="53"/>
                    </a:cubicBezTo>
                    <a:close/>
                    <a:moveTo>
                      <a:pt x="46" y="44"/>
                    </a:moveTo>
                    <a:cubicBezTo>
                      <a:pt x="44" y="42"/>
                      <a:pt x="41" y="41"/>
                      <a:pt x="39" y="41"/>
                    </a:cubicBezTo>
                    <a:cubicBezTo>
                      <a:pt x="36" y="40"/>
                      <a:pt x="33" y="39"/>
                      <a:pt x="31" y="38"/>
                    </a:cubicBezTo>
                    <a:cubicBezTo>
                      <a:pt x="29" y="37"/>
                      <a:pt x="28" y="35"/>
                      <a:pt x="27" y="34"/>
                    </a:cubicBezTo>
                    <a:cubicBezTo>
                      <a:pt x="26" y="32"/>
                      <a:pt x="25" y="30"/>
                      <a:pt x="25" y="28"/>
                    </a:cubicBezTo>
                    <a:cubicBezTo>
                      <a:pt x="25" y="24"/>
                      <a:pt x="27" y="21"/>
                      <a:pt x="29" y="18"/>
                    </a:cubicBezTo>
                    <a:cubicBezTo>
                      <a:pt x="31" y="17"/>
                      <a:pt x="33" y="16"/>
                      <a:pt x="36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2"/>
                      <a:pt x="37" y="11"/>
                      <a:pt x="38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2" y="12"/>
                      <a:pt x="42" y="1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5" y="16"/>
                      <a:pt x="47" y="17"/>
                      <a:pt x="48" y="18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5"/>
                      <a:pt x="51" y="27"/>
                      <a:pt x="50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7" y="27"/>
                      <a:pt x="46" y="26"/>
                      <a:pt x="45" y="25"/>
                    </a:cubicBezTo>
                    <a:cubicBezTo>
                      <a:pt x="45" y="24"/>
                      <a:pt x="45" y="24"/>
                      <a:pt x="44" y="23"/>
                    </a:cubicBezTo>
                    <a:cubicBezTo>
                      <a:pt x="43" y="22"/>
                      <a:pt x="41" y="21"/>
                      <a:pt x="39" y="21"/>
                    </a:cubicBezTo>
                    <a:cubicBezTo>
                      <a:pt x="37" y="21"/>
                      <a:pt x="35" y="22"/>
                      <a:pt x="33" y="23"/>
                    </a:cubicBezTo>
                    <a:cubicBezTo>
                      <a:pt x="32" y="24"/>
                      <a:pt x="32" y="26"/>
                      <a:pt x="32" y="27"/>
                    </a:cubicBezTo>
                    <a:cubicBezTo>
                      <a:pt x="32" y="29"/>
                      <a:pt x="32" y="30"/>
                      <a:pt x="33" y="32"/>
                    </a:cubicBezTo>
                    <a:cubicBezTo>
                      <a:pt x="35" y="34"/>
                      <a:pt x="38" y="34"/>
                      <a:pt x="41" y="35"/>
                    </a:cubicBezTo>
                    <a:cubicBezTo>
                      <a:pt x="43" y="35"/>
                      <a:pt x="44" y="36"/>
                      <a:pt x="46" y="36"/>
                    </a:cubicBezTo>
                    <a:cubicBezTo>
                      <a:pt x="48" y="37"/>
                      <a:pt x="49" y="38"/>
                      <a:pt x="50" y="39"/>
                    </a:cubicBezTo>
                    <a:cubicBezTo>
                      <a:pt x="51" y="40"/>
                      <a:pt x="52" y="41"/>
                      <a:pt x="53" y="43"/>
                    </a:cubicBezTo>
                    <a:cubicBezTo>
                      <a:pt x="53" y="44"/>
                      <a:pt x="53" y="46"/>
                      <a:pt x="53" y="48"/>
                    </a:cubicBezTo>
                    <a:cubicBezTo>
                      <a:pt x="53" y="51"/>
                      <a:pt x="52" y="55"/>
                      <a:pt x="50" y="57"/>
                    </a:cubicBezTo>
                    <a:cubicBezTo>
                      <a:pt x="48" y="59"/>
                      <a:pt x="45" y="60"/>
                      <a:pt x="42" y="61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4"/>
                      <a:pt x="41" y="65"/>
                      <a:pt x="40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7" y="65"/>
                      <a:pt x="36" y="64"/>
                      <a:pt x="36" y="6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4" y="61"/>
                      <a:pt x="32" y="60"/>
                      <a:pt x="31" y="59"/>
                    </a:cubicBezTo>
                    <a:cubicBezTo>
                      <a:pt x="29" y="58"/>
                      <a:pt x="28" y="57"/>
                      <a:pt x="27" y="55"/>
                    </a:cubicBezTo>
                    <a:cubicBezTo>
                      <a:pt x="26" y="54"/>
                      <a:pt x="25" y="52"/>
                      <a:pt x="25" y="51"/>
                    </a:cubicBezTo>
                    <a:cubicBezTo>
                      <a:pt x="24" y="49"/>
                      <a:pt x="25" y="48"/>
                      <a:pt x="27" y="48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7"/>
                      <a:pt x="31" y="48"/>
                      <a:pt x="31" y="49"/>
                    </a:cubicBezTo>
                    <a:cubicBezTo>
                      <a:pt x="32" y="51"/>
                      <a:pt x="32" y="52"/>
                      <a:pt x="33" y="53"/>
                    </a:cubicBezTo>
                    <a:cubicBezTo>
                      <a:pt x="34" y="55"/>
                      <a:pt x="37" y="56"/>
                      <a:pt x="39" y="56"/>
                    </a:cubicBezTo>
                    <a:cubicBezTo>
                      <a:pt x="40" y="56"/>
                      <a:pt x="40" y="56"/>
                      <a:pt x="41" y="56"/>
                    </a:cubicBezTo>
                    <a:cubicBezTo>
                      <a:pt x="42" y="55"/>
                      <a:pt x="44" y="55"/>
                      <a:pt x="45" y="53"/>
                    </a:cubicBezTo>
                    <a:cubicBezTo>
                      <a:pt x="46" y="52"/>
                      <a:pt x="47" y="50"/>
                      <a:pt x="47" y="48"/>
                    </a:cubicBezTo>
                    <a:cubicBezTo>
                      <a:pt x="47" y="46"/>
                      <a:pt x="47" y="45"/>
                      <a:pt x="4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56" name="Oval 827"/>
            <p:cNvSpPr>
              <a:spLocks noChangeArrowheads="1"/>
            </p:cNvSpPr>
            <p:nvPr/>
          </p:nvSpPr>
          <p:spPr bwMode="auto">
            <a:xfrm>
              <a:off x="5711156" y="3359721"/>
              <a:ext cx="385763" cy="3841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769895" y="3416871"/>
              <a:ext cx="268288" cy="268287"/>
              <a:chOff x="5769894" y="3416871"/>
              <a:chExt cx="268288" cy="268287"/>
            </a:xfrm>
            <a:solidFill>
              <a:schemeClr val="bg1"/>
            </a:solidFill>
          </p:grpSpPr>
          <p:sp>
            <p:nvSpPr>
              <p:cNvPr id="101" name="Freeform 828"/>
              <p:cNvSpPr>
                <a:spLocks noEditPoints="1"/>
              </p:cNvSpPr>
              <p:nvPr/>
            </p:nvSpPr>
            <p:spPr bwMode="auto">
              <a:xfrm>
                <a:off x="5817519" y="3416871"/>
                <a:ext cx="220663" cy="125413"/>
              </a:xfrm>
              <a:custGeom>
                <a:avLst/>
                <a:gdLst>
                  <a:gd name="T0" fmla="*/ 53 w 131"/>
                  <a:gd name="T1" fmla="*/ 73 h 74"/>
                  <a:gd name="T2" fmla="*/ 55 w 131"/>
                  <a:gd name="T3" fmla="*/ 74 h 74"/>
                  <a:gd name="T4" fmla="*/ 129 w 131"/>
                  <a:gd name="T5" fmla="*/ 74 h 74"/>
                  <a:gd name="T6" fmla="*/ 130 w 131"/>
                  <a:gd name="T7" fmla="*/ 73 h 74"/>
                  <a:gd name="T8" fmla="*/ 131 w 131"/>
                  <a:gd name="T9" fmla="*/ 71 h 74"/>
                  <a:gd name="T10" fmla="*/ 105 w 131"/>
                  <a:gd name="T11" fmla="*/ 20 h 74"/>
                  <a:gd name="T12" fmla="*/ 51 w 131"/>
                  <a:gd name="T13" fmla="*/ 0 h 74"/>
                  <a:gd name="T14" fmla="*/ 1 w 131"/>
                  <a:gd name="T15" fmla="*/ 17 h 74"/>
                  <a:gd name="T16" fmla="*/ 0 w 131"/>
                  <a:gd name="T17" fmla="*/ 19 h 74"/>
                  <a:gd name="T18" fmla="*/ 1 w 131"/>
                  <a:gd name="T19" fmla="*/ 21 h 74"/>
                  <a:gd name="T20" fmla="*/ 53 w 131"/>
                  <a:gd name="T21" fmla="*/ 73 h 74"/>
                  <a:gd name="T22" fmla="*/ 43 w 131"/>
                  <a:gd name="T23" fmla="*/ 45 h 74"/>
                  <a:gd name="T24" fmla="*/ 64 w 131"/>
                  <a:gd name="T25" fmla="*/ 14 h 74"/>
                  <a:gd name="T26" fmla="*/ 72 w 131"/>
                  <a:gd name="T27" fmla="*/ 15 h 74"/>
                  <a:gd name="T28" fmla="*/ 48 w 131"/>
                  <a:gd name="T29" fmla="*/ 50 h 74"/>
                  <a:gd name="T30" fmla="*/ 43 w 131"/>
                  <a:gd name="T31" fmla="*/ 45 h 74"/>
                  <a:gd name="T32" fmla="*/ 51 w 131"/>
                  <a:gd name="T33" fmla="*/ 12 h 74"/>
                  <a:gd name="T34" fmla="*/ 53 w 131"/>
                  <a:gd name="T35" fmla="*/ 12 h 74"/>
                  <a:gd name="T36" fmla="*/ 36 w 131"/>
                  <a:gd name="T37" fmla="*/ 38 h 74"/>
                  <a:gd name="T38" fmla="*/ 31 w 131"/>
                  <a:gd name="T39" fmla="*/ 32 h 74"/>
                  <a:gd name="T40" fmla="*/ 44 w 131"/>
                  <a:gd name="T41" fmla="*/ 13 h 74"/>
                  <a:gd name="T42" fmla="*/ 51 w 131"/>
                  <a:gd name="T43" fmla="*/ 12 h 74"/>
                  <a:gd name="T44" fmla="*/ 30 w 131"/>
                  <a:gd name="T45" fmla="*/ 16 h 74"/>
                  <a:gd name="T46" fmla="*/ 23 w 131"/>
                  <a:gd name="T47" fmla="*/ 25 h 74"/>
                  <a:gd name="T48" fmla="*/ 19 w 131"/>
                  <a:gd name="T49" fmla="*/ 21 h 74"/>
                  <a:gd name="T50" fmla="*/ 28 w 131"/>
                  <a:gd name="T51" fmla="*/ 17 h 74"/>
                  <a:gd name="T52" fmla="*/ 30 w 131"/>
                  <a:gd name="T53" fmla="*/ 16 h 74"/>
                  <a:gd name="T54" fmla="*/ 93 w 131"/>
                  <a:gd name="T55" fmla="*/ 61 h 74"/>
                  <a:gd name="T56" fmla="*/ 106 w 131"/>
                  <a:gd name="T57" fmla="*/ 41 h 74"/>
                  <a:gd name="T58" fmla="*/ 109 w 131"/>
                  <a:gd name="T59" fmla="*/ 45 h 74"/>
                  <a:gd name="T60" fmla="*/ 98 w 131"/>
                  <a:gd name="T61" fmla="*/ 61 h 74"/>
                  <a:gd name="T62" fmla="*/ 93 w 131"/>
                  <a:gd name="T63" fmla="*/ 61 h 74"/>
                  <a:gd name="T64" fmla="*/ 110 w 131"/>
                  <a:gd name="T65" fmla="*/ 61 h 74"/>
                  <a:gd name="T66" fmla="*/ 114 w 131"/>
                  <a:gd name="T67" fmla="*/ 55 h 74"/>
                  <a:gd name="T68" fmla="*/ 116 w 131"/>
                  <a:gd name="T69" fmla="*/ 61 h 74"/>
                  <a:gd name="T70" fmla="*/ 110 w 131"/>
                  <a:gd name="T71" fmla="*/ 61 h 74"/>
                  <a:gd name="T72" fmla="*/ 73 w 131"/>
                  <a:gd name="T73" fmla="*/ 61 h 74"/>
                  <a:gd name="T74" fmla="*/ 95 w 131"/>
                  <a:gd name="T75" fmla="*/ 28 h 74"/>
                  <a:gd name="T76" fmla="*/ 97 w 131"/>
                  <a:gd name="T77" fmla="*/ 30 h 74"/>
                  <a:gd name="T78" fmla="*/ 100 w 131"/>
                  <a:gd name="T79" fmla="*/ 33 h 74"/>
                  <a:gd name="T80" fmla="*/ 81 w 131"/>
                  <a:gd name="T81" fmla="*/ 61 h 74"/>
                  <a:gd name="T82" fmla="*/ 73 w 131"/>
                  <a:gd name="T83" fmla="*/ 61 h 74"/>
                  <a:gd name="T84" fmla="*/ 61 w 131"/>
                  <a:gd name="T85" fmla="*/ 61 h 74"/>
                  <a:gd name="T86" fmla="*/ 59 w 131"/>
                  <a:gd name="T87" fmla="*/ 61 h 74"/>
                  <a:gd name="T88" fmla="*/ 55 w 131"/>
                  <a:gd name="T89" fmla="*/ 57 h 74"/>
                  <a:gd name="T90" fmla="*/ 81 w 131"/>
                  <a:gd name="T91" fmla="*/ 19 h 74"/>
                  <a:gd name="T92" fmla="*/ 87 w 131"/>
                  <a:gd name="T93" fmla="*/ 22 h 74"/>
                  <a:gd name="T94" fmla="*/ 61 w 131"/>
                  <a:gd name="T95" fmla="*/ 6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1" h="74">
                    <a:moveTo>
                      <a:pt x="53" y="73"/>
                    </a:moveTo>
                    <a:cubicBezTo>
                      <a:pt x="54" y="74"/>
                      <a:pt x="54" y="74"/>
                      <a:pt x="55" y="74"/>
                    </a:cubicBezTo>
                    <a:cubicBezTo>
                      <a:pt x="129" y="74"/>
                      <a:pt x="129" y="74"/>
                      <a:pt x="129" y="74"/>
                    </a:cubicBezTo>
                    <a:cubicBezTo>
                      <a:pt x="129" y="74"/>
                      <a:pt x="130" y="74"/>
                      <a:pt x="130" y="73"/>
                    </a:cubicBezTo>
                    <a:cubicBezTo>
                      <a:pt x="131" y="73"/>
                      <a:pt x="131" y="72"/>
                      <a:pt x="131" y="71"/>
                    </a:cubicBezTo>
                    <a:cubicBezTo>
                      <a:pt x="129" y="51"/>
                      <a:pt x="120" y="33"/>
                      <a:pt x="105" y="20"/>
                    </a:cubicBezTo>
                    <a:cubicBezTo>
                      <a:pt x="90" y="7"/>
                      <a:pt x="71" y="0"/>
                      <a:pt x="51" y="0"/>
                    </a:cubicBezTo>
                    <a:cubicBezTo>
                      <a:pt x="33" y="0"/>
                      <a:pt x="15" y="6"/>
                      <a:pt x="1" y="17"/>
                    </a:cubicBezTo>
                    <a:cubicBezTo>
                      <a:pt x="1" y="18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1"/>
                    </a:cubicBezTo>
                    <a:lnTo>
                      <a:pt x="53" y="73"/>
                    </a:lnTo>
                    <a:close/>
                    <a:moveTo>
                      <a:pt x="43" y="45"/>
                    </a:moveTo>
                    <a:cubicBezTo>
                      <a:pt x="64" y="14"/>
                      <a:pt x="64" y="14"/>
                      <a:pt x="64" y="14"/>
                    </a:cubicBezTo>
                    <a:cubicBezTo>
                      <a:pt x="67" y="14"/>
                      <a:pt x="69" y="15"/>
                      <a:pt x="72" y="15"/>
                    </a:cubicBezTo>
                    <a:cubicBezTo>
                      <a:pt x="48" y="50"/>
                      <a:pt x="48" y="50"/>
                      <a:pt x="48" y="50"/>
                    </a:cubicBezTo>
                    <a:lnTo>
                      <a:pt x="43" y="45"/>
                    </a:lnTo>
                    <a:close/>
                    <a:moveTo>
                      <a:pt x="51" y="12"/>
                    </a:moveTo>
                    <a:cubicBezTo>
                      <a:pt x="52" y="12"/>
                      <a:pt x="53" y="12"/>
                      <a:pt x="53" y="12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7" y="13"/>
                      <a:pt x="49" y="12"/>
                      <a:pt x="51" y="12"/>
                    </a:cubicBezTo>
                    <a:close/>
                    <a:moveTo>
                      <a:pt x="30" y="16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2" y="19"/>
                      <a:pt x="25" y="18"/>
                      <a:pt x="28" y="17"/>
                    </a:cubicBezTo>
                    <a:cubicBezTo>
                      <a:pt x="29" y="16"/>
                      <a:pt x="30" y="16"/>
                      <a:pt x="30" y="16"/>
                    </a:cubicBezTo>
                    <a:close/>
                    <a:moveTo>
                      <a:pt x="93" y="61"/>
                    </a:moveTo>
                    <a:cubicBezTo>
                      <a:pt x="106" y="41"/>
                      <a:pt x="106" y="41"/>
                      <a:pt x="106" y="41"/>
                    </a:cubicBezTo>
                    <a:cubicBezTo>
                      <a:pt x="107" y="42"/>
                      <a:pt x="108" y="43"/>
                      <a:pt x="109" y="45"/>
                    </a:cubicBezTo>
                    <a:cubicBezTo>
                      <a:pt x="98" y="61"/>
                      <a:pt x="98" y="61"/>
                      <a:pt x="98" y="61"/>
                    </a:cubicBezTo>
                    <a:lnTo>
                      <a:pt x="93" y="61"/>
                    </a:lnTo>
                    <a:close/>
                    <a:moveTo>
                      <a:pt x="110" y="61"/>
                    </a:moveTo>
                    <a:cubicBezTo>
                      <a:pt x="114" y="55"/>
                      <a:pt x="114" y="55"/>
                      <a:pt x="114" y="55"/>
                    </a:cubicBezTo>
                    <a:cubicBezTo>
                      <a:pt x="115" y="57"/>
                      <a:pt x="116" y="59"/>
                      <a:pt x="116" y="61"/>
                    </a:cubicBezTo>
                    <a:lnTo>
                      <a:pt x="110" y="61"/>
                    </a:lnTo>
                    <a:close/>
                    <a:moveTo>
                      <a:pt x="73" y="61"/>
                    </a:moveTo>
                    <a:cubicBezTo>
                      <a:pt x="95" y="28"/>
                      <a:pt x="95" y="28"/>
                      <a:pt x="95" y="28"/>
                    </a:cubicBezTo>
                    <a:cubicBezTo>
                      <a:pt x="96" y="29"/>
                      <a:pt x="96" y="29"/>
                      <a:pt x="97" y="30"/>
                    </a:cubicBezTo>
                    <a:cubicBezTo>
                      <a:pt x="98" y="31"/>
                      <a:pt x="99" y="32"/>
                      <a:pt x="100" y="33"/>
                    </a:cubicBezTo>
                    <a:cubicBezTo>
                      <a:pt x="81" y="61"/>
                      <a:pt x="81" y="61"/>
                      <a:pt x="81" y="61"/>
                    </a:cubicBezTo>
                    <a:lnTo>
                      <a:pt x="73" y="61"/>
                    </a:lnTo>
                    <a:close/>
                    <a:moveTo>
                      <a:pt x="61" y="61"/>
                    </a:moveTo>
                    <a:cubicBezTo>
                      <a:pt x="59" y="61"/>
                      <a:pt x="59" y="61"/>
                      <a:pt x="59" y="61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20"/>
                      <a:pt x="85" y="21"/>
                      <a:pt x="87" y="22"/>
                    </a:cubicBezTo>
                    <a:lnTo>
                      <a:pt x="61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2" name="Freeform 829"/>
              <p:cNvSpPr>
                <a:spLocks noEditPoints="1"/>
              </p:cNvSpPr>
              <p:nvPr/>
            </p:nvSpPr>
            <p:spPr bwMode="auto">
              <a:xfrm>
                <a:off x="5769894" y="3466083"/>
                <a:ext cx="122238" cy="193675"/>
              </a:xfrm>
              <a:custGeom>
                <a:avLst/>
                <a:gdLst>
                  <a:gd name="T0" fmla="*/ 72 w 73"/>
                  <a:gd name="T1" fmla="*/ 50 h 115"/>
                  <a:gd name="T2" fmla="*/ 22 w 73"/>
                  <a:gd name="T3" fmla="*/ 0 h 115"/>
                  <a:gd name="T4" fmla="*/ 20 w 73"/>
                  <a:gd name="T5" fmla="*/ 0 h 115"/>
                  <a:gd name="T6" fmla="*/ 18 w 73"/>
                  <a:gd name="T7" fmla="*/ 1 h 115"/>
                  <a:gd name="T8" fmla="*/ 0 w 73"/>
                  <a:gd name="T9" fmla="*/ 51 h 115"/>
                  <a:gd name="T10" fmla="*/ 31 w 73"/>
                  <a:gd name="T11" fmla="*/ 114 h 115"/>
                  <a:gd name="T12" fmla="*/ 33 w 73"/>
                  <a:gd name="T13" fmla="*/ 115 h 115"/>
                  <a:gd name="T14" fmla="*/ 33 w 73"/>
                  <a:gd name="T15" fmla="*/ 115 h 115"/>
                  <a:gd name="T16" fmla="*/ 35 w 73"/>
                  <a:gd name="T17" fmla="*/ 113 h 115"/>
                  <a:gd name="T18" fmla="*/ 72 w 73"/>
                  <a:gd name="T19" fmla="*/ 53 h 115"/>
                  <a:gd name="T20" fmla="*/ 72 w 73"/>
                  <a:gd name="T21" fmla="*/ 50 h 115"/>
                  <a:gd name="T22" fmla="*/ 57 w 73"/>
                  <a:gd name="T23" fmla="*/ 54 h 115"/>
                  <a:gd name="T24" fmla="*/ 31 w 73"/>
                  <a:gd name="T25" fmla="*/ 96 h 115"/>
                  <a:gd name="T26" fmla="*/ 20 w 73"/>
                  <a:gd name="T27" fmla="*/ 81 h 115"/>
                  <a:gd name="T28" fmla="*/ 13 w 73"/>
                  <a:gd name="T29" fmla="*/ 51 h 115"/>
                  <a:gd name="T30" fmla="*/ 17 w 73"/>
                  <a:gd name="T31" fmla="*/ 28 h 115"/>
                  <a:gd name="T32" fmla="*/ 21 w 73"/>
                  <a:gd name="T33" fmla="*/ 18 h 115"/>
                  <a:gd name="T34" fmla="*/ 57 w 73"/>
                  <a:gd name="T35" fmla="*/ 5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115">
                    <a:moveTo>
                      <a:pt x="72" y="5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7" y="15"/>
                      <a:pt x="0" y="33"/>
                      <a:pt x="0" y="51"/>
                    </a:cubicBezTo>
                    <a:cubicBezTo>
                      <a:pt x="0" y="76"/>
                      <a:pt x="12" y="99"/>
                      <a:pt x="31" y="114"/>
                    </a:cubicBezTo>
                    <a:cubicBezTo>
                      <a:pt x="32" y="114"/>
                      <a:pt x="32" y="115"/>
                      <a:pt x="33" y="115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4" y="114"/>
                      <a:pt x="35" y="114"/>
                      <a:pt x="35" y="11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3" y="52"/>
                      <a:pt x="72" y="51"/>
                      <a:pt x="72" y="50"/>
                    </a:cubicBezTo>
                    <a:close/>
                    <a:moveTo>
                      <a:pt x="57" y="54"/>
                    </a:moveTo>
                    <a:cubicBezTo>
                      <a:pt x="31" y="96"/>
                      <a:pt x="31" y="96"/>
                      <a:pt x="31" y="96"/>
                    </a:cubicBezTo>
                    <a:cubicBezTo>
                      <a:pt x="27" y="92"/>
                      <a:pt x="23" y="87"/>
                      <a:pt x="20" y="81"/>
                    </a:cubicBezTo>
                    <a:cubicBezTo>
                      <a:pt x="16" y="72"/>
                      <a:pt x="13" y="62"/>
                      <a:pt x="13" y="51"/>
                    </a:cubicBezTo>
                    <a:cubicBezTo>
                      <a:pt x="13" y="43"/>
                      <a:pt x="14" y="35"/>
                      <a:pt x="17" y="28"/>
                    </a:cubicBezTo>
                    <a:cubicBezTo>
                      <a:pt x="18" y="24"/>
                      <a:pt x="20" y="21"/>
                      <a:pt x="21" y="18"/>
                    </a:cubicBezTo>
                    <a:lnTo>
                      <a:pt x="5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3" name="Freeform 830"/>
              <p:cNvSpPr>
                <a:spLocks/>
              </p:cNvSpPr>
              <p:nvPr/>
            </p:nvSpPr>
            <p:spPr bwMode="auto">
              <a:xfrm>
                <a:off x="5844506" y="3561333"/>
                <a:ext cx="193675" cy="123825"/>
              </a:xfrm>
              <a:custGeom>
                <a:avLst/>
                <a:gdLst>
                  <a:gd name="T0" fmla="*/ 113 w 115"/>
                  <a:gd name="T1" fmla="*/ 0 h 74"/>
                  <a:gd name="T2" fmla="*/ 40 w 115"/>
                  <a:gd name="T3" fmla="*/ 0 h 74"/>
                  <a:gd name="T4" fmla="*/ 38 w 115"/>
                  <a:gd name="T5" fmla="*/ 1 h 74"/>
                  <a:gd name="T6" fmla="*/ 0 w 115"/>
                  <a:gd name="T7" fmla="*/ 63 h 74"/>
                  <a:gd name="T8" fmla="*/ 0 w 115"/>
                  <a:gd name="T9" fmla="*/ 65 h 74"/>
                  <a:gd name="T10" fmla="*/ 1 w 115"/>
                  <a:gd name="T11" fmla="*/ 66 h 74"/>
                  <a:gd name="T12" fmla="*/ 35 w 115"/>
                  <a:gd name="T13" fmla="*/ 74 h 74"/>
                  <a:gd name="T14" fmla="*/ 89 w 115"/>
                  <a:gd name="T15" fmla="*/ 53 h 74"/>
                  <a:gd name="T16" fmla="*/ 115 w 115"/>
                  <a:gd name="T17" fmla="*/ 2 h 74"/>
                  <a:gd name="T18" fmla="*/ 114 w 115"/>
                  <a:gd name="T19" fmla="*/ 0 h 74"/>
                  <a:gd name="T20" fmla="*/ 113 w 115"/>
                  <a:gd name="T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74">
                    <a:moveTo>
                      <a:pt x="113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38" y="0"/>
                      <a:pt x="38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5"/>
                    </a:cubicBezTo>
                    <a:cubicBezTo>
                      <a:pt x="0" y="65"/>
                      <a:pt x="0" y="66"/>
                      <a:pt x="1" y="66"/>
                    </a:cubicBezTo>
                    <a:cubicBezTo>
                      <a:pt x="12" y="71"/>
                      <a:pt x="23" y="74"/>
                      <a:pt x="35" y="74"/>
                    </a:cubicBezTo>
                    <a:cubicBezTo>
                      <a:pt x="55" y="74"/>
                      <a:pt x="74" y="67"/>
                      <a:pt x="89" y="53"/>
                    </a:cubicBezTo>
                    <a:cubicBezTo>
                      <a:pt x="104" y="40"/>
                      <a:pt x="113" y="22"/>
                      <a:pt x="115" y="2"/>
                    </a:cubicBezTo>
                    <a:cubicBezTo>
                      <a:pt x="115" y="2"/>
                      <a:pt x="115" y="1"/>
                      <a:pt x="114" y="0"/>
                    </a:cubicBezTo>
                    <a:cubicBezTo>
                      <a:pt x="114" y="0"/>
                      <a:pt x="113" y="0"/>
                      <a:pt x="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58" name="Oval 831"/>
            <p:cNvSpPr>
              <a:spLocks noChangeArrowheads="1"/>
            </p:cNvSpPr>
            <p:nvPr/>
          </p:nvSpPr>
          <p:spPr bwMode="auto">
            <a:xfrm>
              <a:off x="7090697" y="2346896"/>
              <a:ext cx="385763" cy="3857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833"/>
            <p:cNvSpPr>
              <a:spLocks/>
            </p:cNvSpPr>
            <p:nvPr/>
          </p:nvSpPr>
          <p:spPr bwMode="auto">
            <a:xfrm>
              <a:off x="7301833" y="25913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6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835"/>
            <p:cNvSpPr>
              <a:spLocks/>
            </p:cNvSpPr>
            <p:nvPr/>
          </p:nvSpPr>
          <p:spPr bwMode="auto">
            <a:xfrm>
              <a:off x="7301833" y="25913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6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Line 836"/>
            <p:cNvSpPr>
              <a:spLocks noChangeShapeType="1"/>
            </p:cNvSpPr>
            <p:nvPr/>
          </p:nvSpPr>
          <p:spPr bwMode="auto">
            <a:xfrm>
              <a:off x="7301833" y="259137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Line 837"/>
            <p:cNvSpPr>
              <a:spLocks noChangeShapeType="1"/>
            </p:cNvSpPr>
            <p:nvPr/>
          </p:nvSpPr>
          <p:spPr bwMode="auto">
            <a:xfrm>
              <a:off x="7301833" y="259137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7111333" y="2405633"/>
              <a:ext cx="365125" cy="274639"/>
              <a:chOff x="7111332" y="2405633"/>
              <a:chExt cx="365125" cy="274638"/>
            </a:xfrm>
            <a:solidFill>
              <a:schemeClr val="bg1"/>
            </a:solidFill>
          </p:grpSpPr>
          <p:sp>
            <p:nvSpPr>
              <p:cNvPr id="98" name="Freeform 832"/>
              <p:cNvSpPr>
                <a:spLocks/>
              </p:cNvSpPr>
              <p:nvPr/>
            </p:nvSpPr>
            <p:spPr bwMode="auto">
              <a:xfrm>
                <a:off x="7290720" y="2575496"/>
                <a:ext cx="12700" cy="22225"/>
              </a:xfrm>
              <a:custGeom>
                <a:avLst/>
                <a:gdLst>
                  <a:gd name="T0" fmla="*/ 7 w 8"/>
                  <a:gd name="T1" fmla="*/ 3 h 13"/>
                  <a:gd name="T2" fmla="*/ 5 w 8"/>
                  <a:gd name="T3" fmla="*/ 1 h 13"/>
                  <a:gd name="T4" fmla="*/ 0 w 8"/>
                  <a:gd name="T5" fmla="*/ 0 h 13"/>
                  <a:gd name="T6" fmla="*/ 0 w 8"/>
                  <a:gd name="T7" fmla="*/ 13 h 13"/>
                  <a:gd name="T8" fmla="*/ 7 w 8"/>
                  <a:gd name="T9" fmla="*/ 9 h 13"/>
                  <a:gd name="T10" fmla="*/ 8 w 8"/>
                  <a:gd name="T11" fmla="*/ 5 h 13"/>
                  <a:gd name="T12" fmla="*/ 7 w 8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3">
                    <a:moveTo>
                      <a:pt x="7" y="3"/>
                    </a:moveTo>
                    <a:cubicBezTo>
                      <a:pt x="6" y="2"/>
                      <a:pt x="5" y="2"/>
                      <a:pt x="5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3"/>
                      <a:pt x="6" y="12"/>
                      <a:pt x="7" y="9"/>
                    </a:cubicBezTo>
                    <a:cubicBezTo>
                      <a:pt x="8" y="8"/>
                      <a:pt x="8" y="6"/>
                      <a:pt x="8" y="5"/>
                    </a:cubicBezTo>
                    <a:cubicBezTo>
                      <a:pt x="8" y="4"/>
                      <a:pt x="7" y="3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9" name="Freeform 834"/>
              <p:cNvSpPr>
                <a:spLocks/>
              </p:cNvSpPr>
              <p:nvPr/>
            </p:nvSpPr>
            <p:spPr bwMode="auto">
              <a:xfrm>
                <a:off x="7265320" y="2538983"/>
                <a:ext cx="11113" cy="20638"/>
              </a:xfrm>
              <a:custGeom>
                <a:avLst/>
                <a:gdLst>
                  <a:gd name="T0" fmla="*/ 1 w 7"/>
                  <a:gd name="T1" fmla="*/ 3 h 12"/>
                  <a:gd name="T2" fmla="*/ 0 w 7"/>
                  <a:gd name="T3" fmla="*/ 5 h 12"/>
                  <a:gd name="T4" fmla="*/ 1 w 7"/>
                  <a:gd name="T5" fmla="*/ 8 h 12"/>
                  <a:gd name="T6" fmla="*/ 2 w 7"/>
                  <a:gd name="T7" fmla="*/ 10 h 12"/>
                  <a:gd name="T8" fmla="*/ 5 w 7"/>
                  <a:gd name="T9" fmla="*/ 11 h 12"/>
                  <a:gd name="T10" fmla="*/ 7 w 7"/>
                  <a:gd name="T11" fmla="*/ 12 h 12"/>
                  <a:gd name="T12" fmla="*/ 7 w 7"/>
                  <a:gd name="T13" fmla="*/ 0 h 12"/>
                  <a:gd name="T14" fmla="*/ 1 w 7"/>
                  <a:gd name="T1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1" y="3"/>
                    </a:moveTo>
                    <a:cubicBezTo>
                      <a:pt x="1" y="4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1"/>
                      <a:pt x="6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0" name="Freeform 838"/>
              <p:cNvSpPr>
                <a:spLocks noEditPoints="1"/>
              </p:cNvSpPr>
              <p:nvPr/>
            </p:nvSpPr>
            <p:spPr bwMode="auto">
              <a:xfrm>
                <a:off x="7111332" y="2405633"/>
                <a:ext cx="365125" cy="274638"/>
              </a:xfrm>
              <a:custGeom>
                <a:avLst/>
                <a:gdLst>
                  <a:gd name="T0" fmla="*/ 111 w 218"/>
                  <a:gd name="T1" fmla="*/ 37 h 164"/>
                  <a:gd name="T2" fmla="*/ 126 w 218"/>
                  <a:gd name="T3" fmla="*/ 5 h 164"/>
                  <a:gd name="T4" fmla="*/ 99 w 218"/>
                  <a:gd name="T5" fmla="*/ 10 h 164"/>
                  <a:gd name="T6" fmla="*/ 74 w 218"/>
                  <a:gd name="T7" fmla="*/ 6 h 164"/>
                  <a:gd name="T8" fmla="*/ 90 w 218"/>
                  <a:gd name="T9" fmla="*/ 38 h 164"/>
                  <a:gd name="T10" fmla="*/ 92 w 218"/>
                  <a:gd name="T11" fmla="*/ 155 h 164"/>
                  <a:gd name="T12" fmla="*/ 111 w 218"/>
                  <a:gd name="T13" fmla="*/ 37 h 164"/>
                  <a:gd name="T14" fmla="*/ 122 w 218"/>
                  <a:gd name="T15" fmla="*/ 110 h 164"/>
                  <a:gd name="T16" fmla="*/ 117 w 218"/>
                  <a:gd name="T17" fmla="*/ 119 h 164"/>
                  <a:gd name="T18" fmla="*/ 107 w 218"/>
                  <a:gd name="T19" fmla="*/ 123 h 164"/>
                  <a:gd name="T20" fmla="*/ 107 w 218"/>
                  <a:gd name="T21" fmla="*/ 127 h 164"/>
                  <a:gd name="T22" fmla="*/ 105 w 218"/>
                  <a:gd name="T23" fmla="*/ 129 h 164"/>
                  <a:gd name="T24" fmla="*/ 101 w 218"/>
                  <a:gd name="T25" fmla="*/ 130 h 164"/>
                  <a:gd name="T26" fmla="*/ 99 w 218"/>
                  <a:gd name="T27" fmla="*/ 127 h 164"/>
                  <a:gd name="T28" fmla="*/ 99 w 218"/>
                  <a:gd name="T29" fmla="*/ 122 h 164"/>
                  <a:gd name="T30" fmla="*/ 97 w 218"/>
                  <a:gd name="T31" fmla="*/ 122 h 164"/>
                  <a:gd name="T32" fmla="*/ 88 w 218"/>
                  <a:gd name="T33" fmla="*/ 116 h 164"/>
                  <a:gd name="T34" fmla="*/ 85 w 218"/>
                  <a:gd name="T35" fmla="*/ 111 h 164"/>
                  <a:gd name="T36" fmla="*/ 85 w 218"/>
                  <a:gd name="T37" fmla="*/ 110 h 164"/>
                  <a:gd name="T38" fmla="*/ 85 w 218"/>
                  <a:gd name="T39" fmla="*/ 109 h 164"/>
                  <a:gd name="T40" fmla="*/ 85 w 218"/>
                  <a:gd name="T41" fmla="*/ 107 h 164"/>
                  <a:gd name="T42" fmla="*/ 89 w 218"/>
                  <a:gd name="T43" fmla="*/ 105 h 164"/>
                  <a:gd name="T44" fmla="*/ 92 w 218"/>
                  <a:gd name="T45" fmla="*/ 107 h 164"/>
                  <a:gd name="T46" fmla="*/ 92 w 218"/>
                  <a:gd name="T47" fmla="*/ 109 h 164"/>
                  <a:gd name="T48" fmla="*/ 93 w 218"/>
                  <a:gd name="T49" fmla="*/ 110 h 164"/>
                  <a:gd name="T50" fmla="*/ 94 w 218"/>
                  <a:gd name="T51" fmla="*/ 112 h 164"/>
                  <a:gd name="T52" fmla="*/ 99 w 218"/>
                  <a:gd name="T53" fmla="*/ 115 h 164"/>
                  <a:gd name="T54" fmla="*/ 99 w 218"/>
                  <a:gd name="T55" fmla="*/ 100 h 164"/>
                  <a:gd name="T56" fmla="*/ 89 w 218"/>
                  <a:gd name="T57" fmla="*/ 96 h 164"/>
                  <a:gd name="T58" fmla="*/ 86 w 218"/>
                  <a:gd name="T59" fmla="*/ 92 h 164"/>
                  <a:gd name="T60" fmla="*/ 85 w 218"/>
                  <a:gd name="T61" fmla="*/ 86 h 164"/>
                  <a:gd name="T62" fmla="*/ 86 w 218"/>
                  <a:gd name="T63" fmla="*/ 81 h 164"/>
                  <a:gd name="T64" fmla="*/ 89 w 218"/>
                  <a:gd name="T65" fmla="*/ 77 h 164"/>
                  <a:gd name="T66" fmla="*/ 99 w 218"/>
                  <a:gd name="T67" fmla="*/ 72 h 164"/>
                  <a:gd name="T68" fmla="*/ 99 w 218"/>
                  <a:gd name="T69" fmla="*/ 72 h 164"/>
                  <a:gd name="T70" fmla="*/ 99 w 218"/>
                  <a:gd name="T71" fmla="*/ 68 h 164"/>
                  <a:gd name="T72" fmla="*/ 100 w 218"/>
                  <a:gd name="T73" fmla="*/ 65 h 164"/>
                  <a:gd name="T74" fmla="*/ 104 w 218"/>
                  <a:gd name="T75" fmla="*/ 65 h 164"/>
                  <a:gd name="T76" fmla="*/ 107 w 218"/>
                  <a:gd name="T77" fmla="*/ 68 h 164"/>
                  <a:gd name="T78" fmla="*/ 107 w 218"/>
                  <a:gd name="T79" fmla="*/ 72 h 164"/>
                  <a:gd name="T80" fmla="*/ 107 w 218"/>
                  <a:gd name="T81" fmla="*/ 72 h 164"/>
                  <a:gd name="T82" fmla="*/ 108 w 218"/>
                  <a:gd name="T83" fmla="*/ 72 h 164"/>
                  <a:gd name="T84" fmla="*/ 118 w 218"/>
                  <a:gd name="T85" fmla="*/ 77 h 164"/>
                  <a:gd name="T86" fmla="*/ 121 w 218"/>
                  <a:gd name="T87" fmla="*/ 81 h 164"/>
                  <a:gd name="T88" fmla="*/ 121 w 218"/>
                  <a:gd name="T89" fmla="*/ 83 h 164"/>
                  <a:gd name="T90" fmla="*/ 122 w 218"/>
                  <a:gd name="T91" fmla="*/ 84 h 164"/>
                  <a:gd name="T92" fmla="*/ 121 w 218"/>
                  <a:gd name="T93" fmla="*/ 86 h 164"/>
                  <a:gd name="T94" fmla="*/ 118 w 218"/>
                  <a:gd name="T95" fmla="*/ 88 h 164"/>
                  <a:gd name="T96" fmla="*/ 114 w 218"/>
                  <a:gd name="T97" fmla="*/ 86 h 164"/>
                  <a:gd name="T98" fmla="*/ 114 w 218"/>
                  <a:gd name="T99" fmla="*/ 85 h 164"/>
                  <a:gd name="T100" fmla="*/ 113 w 218"/>
                  <a:gd name="T101" fmla="*/ 84 h 164"/>
                  <a:gd name="T102" fmla="*/ 112 w 218"/>
                  <a:gd name="T103" fmla="*/ 82 h 164"/>
                  <a:gd name="T104" fmla="*/ 107 w 218"/>
                  <a:gd name="T105" fmla="*/ 80 h 164"/>
                  <a:gd name="T106" fmla="*/ 107 w 218"/>
                  <a:gd name="T107" fmla="*/ 94 h 164"/>
                  <a:gd name="T108" fmla="*/ 113 w 218"/>
                  <a:gd name="T109" fmla="*/ 96 h 164"/>
                  <a:gd name="T110" fmla="*/ 121 w 218"/>
                  <a:gd name="T111" fmla="*/ 102 h 164"/>
                  <a:gd name="T112" fmla="*/ 121 w 218"/>
                  <a:gd name="T113" fmla="*/ 102 h 164"/>
                  <a:gd name="T114" fmla="*/ 121 w 218"/>
                  <a:gd name="T115" fmla="*/ 102 h 164"/>
                  <a:gd name="T116" fmla="*/ 122 w 218"/>
                  <a:gd name="T117" fmla="*/ 11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8" h="164">
                    <a:moveTo>
                      <a:pt x="111" y="37"/>
                    </a:moveTo>
                    <a:cubicBezTo>
                      <a:pt x="123" y="27"/>
                      <a:pt x="131" y="5"/>
                      <a:pt x="126" y="5"/>
                    </a:cubicBezTo>
                    <a:cubicBezTo>
                      <a:pt x="120" y="3"/>
                      <a:pt x="106" y="9"/>
                      <a:pt x="99" y="10"/>
                    </a:cubicBezTo>
                    <a:cubicBezTo>
                      <a:pt x="90" y="11"/>
                      <a:pt x="80" y="0"/>
                      <a:pt x="74" y="6"/>
                    </a:cubicBezTo>
                    <a:cubicBezTo>
                      <a:pt x="69" y="11"/>
                      <a:pt x="77" y="30"/>
                      <a:pt x="90" y="38"/>
                    </a:cubicBezTo>
                    <a:cubicBezTo>
                      <a:pt x="52" y="56"/>
                      <a:pt x="0" y="148"/>
                      <a:pt x="92" y="155"/>
                    </a:cubicBezTo>
                    <a:cubicBezTo>
                      <a:pt x="218" y="164"/>
                      <a:pt x="155" y="55"/>
                      <a:pt x="111" y="37"/>
                    </a:cubicBezTo>
                    <a:close/>
                    <a:moveTo>
                      <a:pt x="122" y="110"/>
                    </a:moveTo>
                    <a:cubicBezTo>
                      <a:pt x="122" y="113"/>
                      <a:pt x="120" y="117"/>
                      <a:pt x="117" y="119"/>
                    </a:cubicBezTo>
                    <a:cubicBezTo>
                      <a:pt x="114" y="121"/>
                      <a:pt x="110" y="122"/>
                      <a:pt x="107" y="123"/>
                    </a:cubicBez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7" y="128"/>
                      <a:pt x="106" y="129"/>
                      <a:pt x="105" y="129"/>
                    </a:cubicBezTo>
                    <a:cubicBezTo>
                      <a:pt x="104" y="130"/>
                      <a:pt x="103" y="131"/>
                      <a:pt x="101" y="130"/>
                    </a:cubicBezTo>
                    <a:cubicBezTo>
                      <a:pt x="100" y="129"/>
                      <a:pt x="99" y="128"/>
                      <a:pt x="99" y="127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4" y="121"/>
                      <a:pt x="90" y="119"/>
                      <a:pt x="88" y="116"/>
                    </a:cubicBezTo>
                    <a:cubicBezTo>
                      <a:pt x="87" y="115"/>
                      <a:pt x="86" y="113"/>
                      <a:pt x="85" y="111"/>
                    </a:cubicBezTo>
                    <a:cubicBezTo>
                      <a:pt x="85" y="111"/>
                      <a:pt x="85" y="111"/>
                      <a:pt x="85" y="110"/>
                    </a:cubicBezTo>
                    <a:cubicBezTo>
                      <a:pt x="85" y="110"/>
                      <a:pt x="85" y="109"/>
                      <a:pt x="85" y="109"/>
                    </a:cubicBezTo>
                    <a:cubicBezTo>
                      <a:pt x="84" y="108"/>
                      <a:pt x="85" y="107"/>
                      <a:pt x="85" y="107"/>
                    </a:cubicBezTo>
                    <a:cubicBezTo>
                      <a:pt x="86" y="105"/>
                      <a:pt x="87" y="105"/>
                      <a:pt x="89" y="105"/>
                    </a:cubicBezTo>
                    <a:cubicBezTo>
                      <a:pt x="90" y="105"/>
                      <a:pt x="91" y="106"/>
                      <a:pt x="92" y="107"/>
                    </a:cubicBezTo>
                    <a:cubicBezTo>
                      <a:pt x="92" y="108"/>
                      <a:pt x="92" y="108"/>
                      <a:pt x="92" y="109"/>
                    </a:cubicBezTo>
                    <a:cubicBezTo>
                      <a:pt x="92" y="109"/>
                      <a:pt x="93" y="109"/>
                      <a:pt x="93" y="110"/>
                    </a:cubicBezTo>
                    <a:cubicBezTo>
                      <a:pt x="93" y="111"/>
                      <a:pt x="94" y="111"/>
                      <a:pt x="94" y="112"/>
                    </a:cubicBezTo>
                    <a:cubicBezTo>
                      <a:pt x="96" y="113"/>
                      <a:pt x="97" y="114"/>
                      <a:pt x="99" y="115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6" y="99"/>
                      <a:pt x="92" y="98"/>
                      <a:pt x="89" y="96"/>
                    </a:cubicBezTo>
                    <a:cubicBezTo>
                      <a:pt x="88" y="94"/>
                      <a:pt x="87" y="93"/>
                      <a:pt x="86" y="92"/>
                    </a:cubicBezTo>
                    <a:cubicBezTo>
                      <a:pt x="85" y="90"/>
                      <a:pt x="85" y="88"/>
                      <a:pt x="85" y="86"/>
                    </a:cubicBezTo>
                    <a:cubicBezTo>
                      <a:pt x="85" y="84"/>
                      <a:pt x="85" y="83"/>
                      <a:pt x="86" y="81"/>
                    </a:cubicBezTo>
                    <a:cubicBezTo>
                      <a:pt x="87" y="79"/>
                      <a:pt x="88" y="78"/>
                      <a:pt x="89" y="77"/>
                    </a:cubicBezTo>
                    <a:cubicBezTo>
                      <a:pt x="92" y="74"/>
                      <a:pt x="95" y="73"/>
                      <a:pt x="99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67"/>
                      <a:pt x="100" y="66"/>
                      <a:pt x="100" y="65"/>
                    </a:cubicBezTo>
                    <a:cubicBezTo>
                      <a:pt x="101" y="64"/>
                      <a:pt x="103" y="64"/>
                      <a:pt x="104" y="65"/>
                    </a:cubicBezTo>
                    <a:cubicBezTo>
                      <a:pt x="106" y="65"/>
                      <a:pt x="107" y="67"/>
                      <a:pt x="107" y="68"/>
                    </a:cubicBezTo>
                    <a:cubicBezTo>
                      <a:pt x="107" y="72"/>
                      <a:pt x="107" y="72"/>
                      <a:pt x="107" y="72"/>
                    </a:cubicBezTo>
                    <a:cubicBezTo>
                      <a:pt x="107" y="72"/>
                      <a:pt x="107" y="72"/>
                      <a:pt x="107" y="72"/>
                    </a:cubicBezTo>
                    <a:cubicBezTo>
                      <a:pt x="107" y="72"/>
                      <a:pt x="108" y="72"/>
                      <a:pt x="108" y="72"/>
                    </a:cubicBezTo>
                    <a:cubicBezTo>
                      <a:pt x="112" y="73"/>
                      <a:pt x="115" y="74"/>
                      <a:pt x="118" y="77"/>
                    </a:cubicBezTo>
                    <a:cubicBezTo>
                      <a:pt x="119" y="78"/>
                      <a:pt x="120" y="80"/>
                      <a:pt x="121" y="81"/>
                    </a:cubicBezTo>
                    <a:cubicBezTo>
                      <a:pt x="121" y="82"/>
                      <a:pt x="121" y="82"/>
                      <a:pt x="121" y="83"/>
                    </a:cubicBezTo>
                    <a:cubicBezTo>
                      <a:pt x="121" y="83"/>
                      <a:pt x="122" y="84"/>
                      <a:pt x="122" y="84"/>
                    </a:cubicBezTo>
                    <a:cubicBezTo>
                      <a:pt x="122" y="85"/>
                      <a:pt x="122" y="86"/>
                      <a:pt x="121" y="86"/>
                    </a:cubicBezTo>
                    <a:cubicBezTo>
                      <a:pt x="121" y="88"/>
                      <a:pt x="119" y="88"/>
                      <a:pt x="118" y="88"/>
                    </a:cubicBezTo>
                    <a:cubicBezTo>
                      <a:pt x="116" y="88"/>
                      <a:pt x="115" y="87"/>
                      <a:pt x="114" y="86"/>
                    </a:cubicBezTo>
                    <a:cubicBezTo>
                      <a:pt x="114" y="86"/>
                      <a:pt x="114" y="85"/>
                      <a:pt x="114" y="85"/>
                    </a:cubicBezTo>
                    <a:cubicBezTo>
                      <a:pt x="114" y="84"/>
                      <a:pt x="114" y="84"/>
                      <a:pt x="113" y="84"/>
                    </a:cubicBezTo>
                    <a:cubicBezTo>
                      <a:pt x="113" y="83"/>
                      <a:pt x="112" y="82"/>
                      <a:pt x="112" y="82"/>
                    </a:cubicBezTo>
                    <a:cubicBezTo>
                      <a:pt x="110" y="81"/>
                      <a:pt x="108" y="80"/>
                      <a:pt x="107" y="80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9" y="94"/>
                      <a:pt x="111" y="95"/>
                      <a:pt x="113" y="96"/>
                    </a:cubicBezTo>
                    <a:cubicBezTo>
                      <a:pt x="116" y="97"/>
                      <a:pt x="119" y="99"/>
                      <a:pt x="121" y="102"/>
                    </a:cubicBezTo>
                    <a:cubicBezTo>
                      <a:pt x="120" y="101"/>
                      <a:pt x="120" y="101"/>
                      <a:pt x="121" y="102"/>
                    </a:cubicBezTo>
                    <a:cubicBezTo>
                      <a:pt x="121" y="103"/>
                      <a:pt x="121" y="102"/>
                      <a:pt x="121" y="102"/>
                    </a:cubicBezTo>
                    <a:cubicBezTo>
                      <a:pt x="122" y="104"/>
                      <a:pt x="123" y="107"/>
                      <a:pt x="122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64" name="Freeform 839"/>
            <p:cNvSpPr>
              <a:spLocks/>
            </p:cNvSpPr>
            <p:nvPr/>
          </p:nvSpPr>
          <p:spPr bwMode="auto">
            <a:xfrm>
              <a:off x="7301833" y="25913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6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Oval 840"/>
            <p:cNvSpPr>
              <a:spLocks noChangeArrowheads="1"/>
            </p:cNvSpPr>
            <p:nvPr/>
          </p:nvSpPr>
          <p:spPr bwMode="auto">
            <a:xfrm>
              <a:off x="5328570" y="2356421"/>
              <a:ext cx="385763" cy="3857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5406356" y="2434208"/>
              <a:ext cx="230188" cy="230188"/>
              <a:chOff x="5406356" y="2434208"/>
              <a:chExt cx="230188" cy="230188"/>
            </a:xfrm>
            <a:solidFill>
              <a:schemeClr val="bg1"/>
            </a:solidFill>
          </p:grpSpPr>
          <p:sp>
            <p:nvSpPr>
              <p:cNvPr id="96" name="Freeform 841"/>
              <p:cNvSpPr>
                <a:spLocks/>
              </p:cNvSpPr>
              <p:nvPr/>
            </p:nvSpPr>
            <p:spPr bwMode="auto">
              <a:xfrm>
                <a:off x="5406356" y="2434208"/>
                <a:ext cx="230188" cy="230188"/>
              </a:xfrm>
              <a:custGeom>
                <a:avLst/>
                <a:gdLst>
                  <a:gd name="T0" fmla="*/ 138 w 138"/>
                  <a:gd name="T1" fmla="*/ 130 h 138"/>
                  <a:gd name="T2" fmla="*/ 131 w 138"/>
                  <a:gd name="T3" fmla="*/ 123 h 138"/>
                  <a:gd name="T4" fmla="*/ 15 w 138"/>
                  <a:gd name="T5" fmla="*/ 123 h 138"/>
                  <a:gd name="T6" fmla="*/ 15 w 138"/>
                  <a:gd name="T7" fmla="*/ 7 h 138"/>
                  <a:gd name="T8" fmla="*/ 8 w 138"/>
                  <a:gd name="T9" fmla="*/ 0 h 138"/>
                  <a:gd name="T10" fmla="*/ 0 w 138"/>
                  <a:gd name="T11" fmla="*/ 7 h 138"/>
                  <a:gd name="T12" fmla="*/ 0 w 138"/>
                  <a:gd name="T13" fmla="*/ 123 h 138"/>
                  <a:gd name="T14" fmla="*/ 15 w 138"/>
                  <a:gd name="T15" fmla="*/ 138 h 138"/>
                  <a:gd name="T16" fmla="*/ 131 w 138"/>
                  <a:gd name="T17" fmla="*/ 138 h 138"/>
                  <a:gd name="T18" fmla="*/ 138 w 138"/>
                  <a:gd name="T19" fmla="*/ 13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138">
                    <a:moveTo>
                      <a:pt x="138" y="130"/>
                    </a:moveTo>
                    <a:cubicBezTo>
                      <a:pt x="138" y="126"/>
                      <a:pt x="135" y="123"/>
                      <a:pt x="131" y="123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31"/>
                      <a:pt x="7" y="138"/>
                      <a:pt x="15" y="138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5" y="138"/>
                      <a:pt x="138" y="135"/>
                      <a:pt x="138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7" name="Freeform 842"/>
              <p:cNvSpPr>
                <a:spLocks/>
              </p:cNvSpPr>
              <p:nvPr/>
            </p:nvSpPr>
            <p:spPr bwMode="auto">
              <a:xfrm>
                <a:off x="5441281" y="2448496"/>
                <a:ext cx="192088" cy="171450"/>
              </a:xfrm>
              <a:custGeom>
                <a:avLst/>
                <a:gdLst>
                  <a:gd name="T0" fmla="*/ 29 w 115"/>
                  <a:gd name="T1" fmla="*/ 55 h 102"/>
                  <a:gd name="T2" fmla="*/ 2 w 115"/>
                  <a:gd name="T3" fmla="*/ 90 h 102"/>
                  <a:gd name="T4" fmla="*/ 2 w 115"/>
                  <a:gd name="T5" fmla="*/ 96 h 102"/>
                  <a:gd name="T6" fmla="*/ 8 w 115"/>
                  <a:gd name="T7" fmla="*/ 101 h 102"/>
                  <a:gd name="T8" fmla="*/ 14 w 115"/>
                  <a:gd name="T9" fmla="*/ 100 h 102"/>
                  <a:gd name="T10" fmla="*/ 38 w 115"/>
                  <a:gd name="T11" fmla="*/ 69 h 102"/>
                  <a:gd name="T12" fmla="*/ 43 w 115"/>
                  <a:gd name="T13" fmla="*/ 66 h 102"/>
                  <a:gd name="T14" fmla="*/ 69 w 115"/>
                  <a:gd name="T15" fmla="*/ 64 h 102"/>
                  <a:gd name="T16" fmla="*/ 74 w 115"/>
                  <a:gd name="T17" fmla="*/ 61 h 102"/>
                  <a:gd name="T18" fmla="*/ 101 w 115"/>
                  <a:gd name="T19" fmla="*/ 28 h 102"/>
                  <a:gd name="T20" fmla="*/ 108 w 115"/>
                  <a:gd name="T21" fmla="*/ 34 h 102"/>
                  <a:gd name="T22" fmla="*/ 114 w 115"/>
                  <a:gd name="T23" fmla="*/ 31 h 102"/>
                  <a:gd name="T24" fmla="*/ 115 w 115"/>
                  <a:gd name="T25" fmla="*/ 5 h 102"/>
                  <a:gd name="T26" fmla="*/ 110 w 115"/>
                  <a:gd name="T27" fmla="*/ 1 h 102"/>
                  <a:gd name="T28" fmla="*/ 84 w 115"/>
                  <a:gd name="T29" fmla="*/ 6 h 102"/>
                  <a:gd name="T30" fmla="*/ 82 w 115"/>
                  <a:gd name="T31" fmla="*/ 13 h 102"/>
                  <a:gd name="T32" fmla="*/ 89 w 115"/>
                  <a:gd name="T33" fmla="*/ 19 h 102"/>
                  <a:gd name="T34" fmla="*/ 66 w 115"/>
                  <a:gd name="T35" fmla="*/ 46 h 102"/>
                  <a:gd name="T36" fmla="*/ 61 w 115"/>
                  <a:gd name="T37" fmla="*/ 49 h 102"/>
                  <a:gd name="T38" fmla="*/ 35 w 115"/>
                  <a:gd name="T39" fmla="*/ 52 h 102"/>
                  <a:gd name="T40" fmla="*/ 29 w 115"/>
                  <a:gd name="T41" fmla="*/ 5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02">
                    <a:moveTo>
                      <a:pt x="29" y="55"/>
                    </a:moveTo>
                    <a:cubicBezTo>
                      <a:pt x="2" y="90"/>
                      <a:pt x="2" y="90"/>
                      <a:pt x="2" y="90"/>
                    </a:cubicBezTo>
                    <a:cubicBezTo>
                      <a:pt x="0" y="92"/>
                      <a:pt x="1" y="95"/>
                      <a:pt x="2" y="96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0" y="102"/>
                      <a:pt x="13" y="102"/>
                      <a:pt x="14" y="100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9" y="68"/>
                      <a:pt x="41" y="67"/>
                      <a:pt x="43" y="66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71" y="64"/>
                      <a:pt x="73" y="63"/>
                      <a:pt x="74" y="61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10" y="36"/>
                      <a:pt x="114" y="34"/>
                      <a:pt x="114" y="31"/>
                    </a:cubicBezTo>
                    <a:cubicBezTo>
                      <a:pt x="115" y="5"/>
                      <a:pt x="115" y="5"/>
                      <a:pt x="115" y="5"/>
                    </a:cubicBezTo>
                    <a:cubicBezTo>
                      <a:pt x="115" y="2"/>
                      <a:pt x="113" y="0"/>
                      <a:pt x="110" y="1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1" y="7"/>
                      <a:pt x="80" y="11"/>
                      <a:pt x="82" y="13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5" y="48"/>
                      <a:pt x="63" y="49"/>
                      <a:pt x="61" y="49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3" y="52"/>
                      <a:pt x="31" y="53"/>
                      <a:pt x="29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67" name="Oval 843"/>
            <p:cNvSpPr>
              <a:spLocks noChangeArrowheads="1"/>
            </p:cNvSpPr>
            <p:nvPr/>
          </p:nvSpPr>
          <p:spPr bwMode="auto">
            <a:xfrm>
              <a:off x="7920959" y="4001071"/>
              <a:ext cx="385763" cy="38576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7997159" y="4088383"/>
              <a:ext cx="233363" cy="211139"/>
              <a:chOff x="7997158" y="4088383"/>
              <a:chExt cx="233363" cy="211138"/>
            </a:xfrm>
            <a:solidFill>
              <a:schemeClr val="bg1"/>
            </a:solidFill>
          </p:grpSpPr>
          <p:sp>
            <p:nvSpPr>
              <p:cNvPr id="92" name="Freeform 844"/>
              <p:cNvSpPr>
                <a:spLocks/>
              </p:cNvSpPr>
              <p:nvPr/>
            </p:nvSpPr>
            <p:spPr bwMode="auto">
              <a:xfrm>
                <a:off x="7997158" y="4218558"/>
                <a:ext cx="233363" cy="39688"/>
              </a:xfrm>
              <a:custGeom>
                <a:avLst/>
                <a:gdLst>
                  <a:gd name="T0" fmla="*/ 117 w 139"/>
                  <a:gd name="T1" fmla="*/ 5 h 23"/>
                  <a:gd name="T2" fmla="*/ 112 w 139"/>
                  <a:gd name="T3" fmla="*/ 14 h 23"/>
                  <a:gd name="T4" fmla="*/ 27 w 139"/>
                  <a:gd name="T5" fmla="*/ 14 h 23"/>
                  <a:gd name="T6" fmla="*/ 21 w 139"/>
                  <a:gd name="T7" fmla="*/ 5 h 23"/>
                  <a:gd name="T8" fmla="*/ 13 w 139"/>
                  <a:gd name="T9" fmla="*/ 5 h 23"/>
                  <a:gd name="T10" fmla="*/ 3 w 139"/>
                  <a:gd name="T11" fmla="*/ 2 h 23"/>
                  <a:gd name="T12" fmla="*/ 0 w 139"/>
                  <a:gd name="T13" fmla="*/ 2 h 23"/>
                  <a:gd name="T14" fmla="*/ 0 w 139"/>
                  <a:gd name="T15" fmla="*/ 11 h 23"/>
                  <a:gd name="T16" fmla="*/ 5 w 139"/>
                  <a:gd name="T17" fmla="*/ 20 h 23"/>
                  <a:gd name="T18" fmla="*/ 13 w 139"/>
                  <a:gd name="T19" fmla="*/ 23 h 23"/>
                  <a:gd name="T20" fmla="*/ 126 w 139"/>
                  <a:gd name="T21" fmla="*/ 23 h 23"/>
                  <a:gd name="T22" fmla="*/ 139 w 139"/>
                  <a:gd name="T23" fmla="*/ 11 h 23"/>
                  <a:gd name="T24" fmla="*/ 139 w 139"/>
                  <a:gd name="T25" fmla="*/ 0 h 23"/>
                  <a:gd name="T26" fmla="*/ 126 w 139"/>
                  <a:gd name="T27" fmla="*/ 5 h 23"/>
                  <a:gd name="T28" fmla="*/ 117 w 139"/>
                  <a:gd name="T2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9" h="23">
                    <a:moveTo>
                      <a:pt x="117" y="5"/>
                    </a:moveTo>
                    <a:cubicBezTo>
                      <a:pt x="115" y="7"/>
                      <a:pt x="113" y="10"/>
                      <a:pt x="112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0"/>
                      <a:pt x="24" y="7"/>
                      <a:pt x="21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6" y="4"/>
                      <a:pt x="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4"/>
                      <a:pt x="3" y="19"/>
                      <a:pt x="5" y="20"/>
                    </a:cubicBezTo>
                    <a:cubicBezTo>
                      <a:pt x="6" y="22"/>
                      <a:pt x="10" y="23"/>
                      <a:pt x="13" y="23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33" y="23"/>
                      <a:pt x="139" y="18"/>
                      <a:pt x="139" y="11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5" y="3"/>
                      <a:pt x="131" y="5"/>
                      <a:pt x="126" y="5"/>
                    </a:cubicBezTo>
                    <a:cubicBezTo>
                      <a:pt x="117" y="5"/>
                      <a:pt x="117" y="5"/>
                      <a:pt x="11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3" name="Freeform 845"/>
              <p:cNvSpPr>
                <a:spLocks noEditPoints="1"/>
              </p:cNvSpPr>
              <p:nvPr/>
            </p:nvSpPr>
            <p:spPr bwMode="auto">
              <a:xfrm>
                <a:off x="7997158" y="4088383"/>
                <a:ext cx="233363" cy="127000"/>
              </a:xfrm>
              <a:custGeom>
                <a:avLst/>
                <a:gdLst>
                  <a:gd name="T0" fmla="*/ 126 w 139"/>
                  <a:gd name="T1" fmla="*/ 0 h 76"/>
                  <a:gd name="T2" fmla="*/ 13 w 139"/>
                  <a:gd name="T3" fmla="*/ 0 h 76"/>
                  <a:gd name="T4" fmla="*/ 0 w 139"/>
                  <a:gd name="T5" fmla="*/ 13 h 76"/>
                  <a:gd name="T6" fmla="*/ 0 w 139"/>
                  <a:gd name="T7" fmla="*/ 64 h 76"/>
                  <a:gd name="T8" fmla="*/ 5 w 139"/>
                  <a:gd name="T9" fmla="*/ 73 h 76"/>
                  <a:gd name="T10" fmla="*/ 13 w 139"/>
                  <a:gd name="T11" fmla="*/ 76 h 76"/>
                  <a:gd name="T12" fmla="*/ 126 w 139"/>
                  <a:gd name="T13" fmla="*/ 76 h 76"/>
                  <a:gd name="T14" fmla="*/ 139 w 139"/>
                  <a:gd name="T15" fmla="*/ 64 h 76"/>
                  <a:gd name="T16" fmla="*/ 139 w 139"/>
                  <a:gd name="T17" fmla="*/ 13 h 76"/>
                  <a:gd name="T18" fmla="*/ 126 w 139"/>
                  <a:gd name="T19" fmla="*/ 0 h 76"/>
                  <a:gd name="T20" fmla="*/ 129 w 139"/>
                  <a:gd name="T21" fmla="*/ 49 h 76"/>
                  <a:gd name="T22" fmla="*/ 112 w 139"/>
                  <a:gd name="T23" fmla="*/ 67 h 76"/>
                  <a:gd name="T24" fmla="*/ 27 w 139"/>
                  <a:gd name="T25" fmla="*/ 67 h 76"/>
                  <a:gd name="T26" fmla="*/ 10 w 139"/>
                  <a:gd name="T27" fmla="*/ 49 h 76"/>
                  <a:gd name="T28" fmla="*/ 10 w 139"/>
                  <a:gd name="T29" fmla="*/ 27 h 76"/>
                  <a:gd name="T30" fmla="*/ 27 w 139"/>
                  <a:gd name="T31" fmla="*/ 10 h 76"/>
                  <a:gd name="T32" fmla="*/ 112 w 139"/>
                  <a:gd name="T33" fmla="*/ 10 h 76"/>
                  <a:gd name="T34" fmla="*/ 129 w 139"/>
                  <a:gd name="T35" fmla="*/ 27 h 76"/>
                  <a:gd name="T36" fmla="*/ 129 w 139"/>
                  <a:gd name="T37" fmla="*/ 4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" h="76">
                    <a:moveTo>
                      <a:pt x="126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2"/>
                      <a:pt x="5" y="73"/>
                    </a:cubicBezTo>
                    <a:cubicBezTo>
                      <a:pt x="6" y="75"/>
                      <a:pt x="10" y="76"/>
                      <a:pt x="13" y="76"/>
                    </a:cubicBezTo>
                    <a:cubicBezTo>
                      <a:pt x="126" y="76"/>
                      <a:pt x="126" y="76"/>
                      <a:pt x="126" y="76"/>
                    </a:cubicBezTo>
                    <a:cubicBezTo>
                      <a:pt x="133" y="76"/>
                      <a:pt x="139" y="71"/>
                      <a:pt x="139" y="64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6"/>
                      <a:pt x="133" y="0"/>
                      <a:pt x="126" y="0"/>
                    </a:cubicBezTo>
                    <a:close/>
                    <a:moveTo>
                      <a:pt x="129" y="49"/>
                    </a:moveTo>
                    <a:cubicBezTo>
                      <a:pt x="122" y="52"/>
                      <a:pt x="115" y="58"/>
                      <a:pt x="112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4" y="58"/>
                      <a:pt x="17" y="52"/>
                      <a:pt x="10" y="4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4"/>
                      <a:pt x="24" y="18"/>
                      <a:pt x="27" y="10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5" y="19"/>
                      <a:pt x="122" y="25"/>
                      <a:pt x="129" y="27"/>
                    </a:cubicBezTo>
                    <a:cubicBezTo>
                      <a:pt x="129" y="49"/>
                      <a:pt x="129" y="49"/>
                      <a:pt x="12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4" name="Freeform 846"/>
              <p:cNvSpPr>
                <a:spLocks noEditPoints="1"/>
              </p:cNvSpPr>
              <p:nvPr/>
            </p:nvSpPr>
            <p:spPr bwMode="auto">
              <a:xfrm>
                <a:off x="8076533" y="4115371"/>
                <a:ext cx="76200" cy="74613"/>
              </a:xfrm>
              <a:custGeom>
                <a:avLst/>
                <a:gdLst>
                  <a:gd name="T0" fmla="*/ 22 w 45"/>
                  <a:gd name="T1" fmla="*/ 0 h 45"/>
                  <a:gd name="T2" fmla="*/ 0 w 45"/>
                  <a:gd name="T3" fmla="*/ 22 h 45"/>
                  <a:gd name="T4" fmla="*/ 22 w 45"/>
                  <a:gd name="T5" fmla="*/ 45 h 45"/>
                  <a:gd name="T6" fmla="*/ 45 w 45"/>
                  <a:gd name="T7" fmla="*/ 22 h 45"/>
                  <a:gd name="T8" fmla="*/ 22 w 45"/>
                  <a:gd name="T9" fmla="*/ 0 h 45"/>
                  <a:gd name="T10" fmla="*/ 24 w 45"/>
                  <a:gd name="T11" fmla="*/ 35 h 45"/>
                  <a:gd name="T12" fmla="*/ 24 w 45"/>
                  <a:gd name="T13" fmla="*/ 39 h 45"/>
                  <a:gd name="T14" fmla="*/ 20 w 45"/>
                  <a:gd name="T15" fmla="*/ 39 h 45"/>
                  <a:gd name="T16" fmla="*/ 20 w 45"/>
                  <a:gd name="T17" fmla="*/ 35 h 45"/>
                  <a:gd name="T18" fmla="*/ 13 w 45"/>
                  <a:gd name="T19" fmla="*/ 34 h 45"/>
                  <a:gd name="T20" fmla="*/ 14 w 45"/>
                  <a:gd name="T21" fmla="*/ 29 h 45"/>
                  <a:gd name="T22" fmla="*/ 21 w 45"/>
                  <a:gd name="T23" fmla="*/ 31 h 45"/>
                  <a:gd name="T24" fmla="*/ 25 w 45"/>
                  <a:gd name="T25" fmla="*/ 28 h 45"/>
                  <a:gd name="T26" fmla="*/ 21 w 45"/>
                  <a:gd name="T27" fmla="*/ 24 h 45"/>
                  <a:gd name="T28" fmla="*/ 13 w 45"/>
                  <a:gd name="T29" fmla="*/ 17 h 45"/>
                  <a:gd name="T30" fmla="*/ 20 w 45"/>
                  <a:gd name="T31" fmla="*/ 9 h 45"/>
                  <a:gd name="T32" fmla="*/ 20 w 45"/>
                  <a:gd name="T33" fmla="*/ 5 h 45"/>
                  <a:gd name="T34" fmla="*/ 24 w 45"/>
                  <a:gd name="T35" fmla="*/ 5 h 45"/>
                  <a:gd name="T36" fmla="*/ 24 w 45"/>
                  <a:gd name="T37" fmla="*/ 9 h 45"/>
                  <a:gd name="T38" fmla="*/ 30 w 45"/>
                  <a:gd name="T39" fmla="*/ 10 h 45"/>
                  <a:gd name="T40" fmla="*/ 29 w 45"/>
                  <a:gd name="T41" fmla="*/ 15 h 45"/>
                  <a:gd name="T42" fmla="*/ 23 w 45"/>
                  <a:gd name="T43" fmla="*/ 14 h 45"/>
                  <a:gd name="T44" fmla="*/ 20 w 45"/>
                  <a:gd name="T45" fmla="*/ 16 h 45"/>
                  <a:gd name="T46" fmla="*/ 25 w 45"/>
                  <a:gd name="T47" fmla="*/ 20 h 45"/>
                  <a:gd name="T48" fmla="*/ 32 w 45"/>
                  <a:gd name="T49" fmla="*/ 27 h 45"/>
                  <a:gd name="T50" fmla="*/ 24 w 45"/>
                  <a:gd name="T51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45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35" y="45"/>
                      <a:pt x="45" y="35"/>
                      <a:pt x="45" y="22"/>
                    </a:cubicBezTo>
                    <a:cubicBezTo>
                      <a:pt x="45" y="10"/>
                      <a:pt x="35" y="0"/>
                      <a:pt x="22" y="0"/>
                    </a:cubicBezTo>
                    <a:close/>
                    <a:moveTo>
                      <a:pt x="24" y="35"/>
                    </a:moveTo>
                    <a:cubicBezTo>
                      <a:pt x="24" y="39"/>
                      <a:pt x="24" y="39"/>
                      <a:pt x="24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7" y="35"/>
                      <a:pt x="15" y="34"/>
                      <a:pt x="13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30"/>
                      <a:pt x="19" y="31"/>
                      <a:pt x="21" y="31"/>
                    </a:cubicBezTo>
                    <a:cubicBezTo>
                      <a:pt x="24" y="31"/>
                      <a:pt x="25" y="30"/>
                      <a:pt x="25" y="28"/>
                    </a:cubicBezTo>
                    <a:cubicBezTo>
                      <a:pt x="25" y="26"/>
                      <a:pt x="24" y="25"/>
                      <a:pt x="21" y="24"/>
                    </a:cubicBezTo>
                    <a:cubicBezTo>
                      <a:pt x="16" y="23"/>
                      <a:pt x="13" y="21"/>
                      <a:pt x="13" y="17"/>
                    </a:cubicBezTo>
                    <a:cubicBezTo>
                      <a:pt x="13" y="13"/>
                      <a:pt x="16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9"/>
                      <a:pt x="29" y="10"/>
                      <a:pt x="30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6" y="14"/>
                      <a:pt x="23" y="14"/>
                    </a:cubicBezTo>
                    <a:cubicBezTo>
                      <a:pt x="21" y="14"/>
                      <a:pt x="20" y="15"/>
                      <a:pt x="20" y="16"/>
                    </a:cubicBezTo>
                    <a:cubicBezTo>
                      <a:pt x="20" y="17"/>
                      <a:pt x="21" y="18"/>
                      <a:pt x="25" y="20"/>
                    </a:cubicBezTo>
                    <a:cubicBezTo>
                      <a:pt x="30" y="21"/>
                      <a:pt x="32" y="24"/>
                      <a:pt x="32" y="27"/>
                    </a:cubicBezTo>
                    <a:cubicBezTo>
                      <a:pt x="32" y="31"/>
                      <a:pt x="29" y="34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5" name="Freeform 847"/>
              <p:cNvSpPr>
                <a:spLocks/>
              </p:cNvSpPr>
              <p:nvPr/>
            </p:nvSpPr>
            <p:spPr bwMode="auto">
              <a:xfrm>
                <a:off x="7997158" y="4261421"/>
                <a:ext cx="233363" cy="38100"/>
              </a:xfrm>
              <a:custGeom>
                <a:avLst/>
                <a:gdLst>
                  <a:gd name="T0" fmla="*/ 117 w 139"/>
                  <a:gd name="T1" fmla="*/ 5 h 23"/>
                  <a:gd name="T2" fmla="*/ 112 w 139"/>
                  <a:gd name="T3" fmla="*/ 14 h 23"/>
                  <a:gd name="T4" fmla="*/ 27 w 139"/>
                  <a:gd name="T5" fmla="*/ 14 h 23"/>
                  <a:gd name="T6" fmla="*/ 21 w 139"/>
                  <a:gd name="T7" fmla="*/ 5 h 23"/>
                  <a:gd name="T8" fmla="*/ 13 w 139"/>
                  <a:gd name="T9" fmla="*/ 5 h 23"/>
                  <a:gd name="T10" fmla="*/ 3 w 139"/>
                  <a:gd name="T11" fmla="*/ 2 h 23"/>
                  <a:gd name="T12" fmla="*/ 0 w 139"/>
                  <a:gd name="T13" fmla="*/ 2 h 23"/>
                  <a:gd name="T14" fmla="*/ 0 w 139"/>
                  <a:gd name="T15" fmla="*/ 11 h 23"/>
                  <a:gd name="T16" fmla="*/ 5 w 139"/>
                  <a:gd name="T17" fmla="*/ 20 h 23"/>
                  <a:gd name="T18" fmla="*/ 13 w 139"/>
                  <a:gd name="T19" fmla="*/ 23 h 23"/>
                  <a:gd name="T20" fmla="*/ 126 w 139"/>
                  <a:gd name="T21" fmla="*/ 23 h 23"/>
                  <a:gd name="T22" fmla="*/ 139 w 139"/>
                  <a:gd name="T23" fmla="*/ 10 h 23"/>
                  <a:gd name="T24" fmla="*/ 139 w 139"/>
                  <a:gd name="T25" fmla="*/ 0 h 23"/>
                  <a:gd name="T26" fmla="*/ 126 w 139"/>
                  <a:gd name="T27" fmla="*/ 5 h 23"/>
                  <a:gd name="T28" fmla="*/ 117 w 139"/>
                  <a:gd name="T2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9" h="23">
                    <a:moveTo>
                      <a:pt x="117" y="5"/>
                    </a:moveTo>
                    <a:cubicBezTo>
                      <a:pt x="115" y="7"/>
                      <a:pt x="113" y="10"/>
                      <a:pt x="112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0"/>
                      <a:pt x="24" y="7"/>
                      <a:pt x="21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6" y="4"/>
                      <a:pt x="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4"/>
                      <a:pt x="3" y="19"/>
                      <a:pt x="5" y="20"/>
                    </a:cubicBezTo>
                    <a:cubicBezTo>
                      <a:pt x="6" y="22"/>
                      <a:pt x="10" y="23"/>
                      <a:pt x="13" y="23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33" y="23"/>
                      <a:pt x="139" y="17"/>
                      <a:pt x="139" y="1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5" y="3"/>
                      <a:pt x="131" y="5"/>
                      <a:pt x="126" y="5"/>
                    </a:cubicBezTo>
                    <a:lnTo>
                      <a:pt x="11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69" name="Oval 848"/>
            <p:cNvSpPr>
              <a:spLocks noChangeArrowheads="1"/>
            </p:cNvSpPr>
            <p:nvPr/>
          </p:nvSpPr>
          <p:spPr bwMode="auto">
            <a:xfrm>
              <a:off x="6200108" y="3697857"/>
              <a:ext cx="93663" cy="9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Oval 849"/>
            <p:cNvSpPr>
              <a:spLocks noChangeArrowheads="1"/>
            </p:cNvSpPr>
            <p:nvPr/>
          </p:nvSpPr>
          <p:spPr bwMode="auto">
            <a:xfrm>
              <a:off x="7060533" y="3099371"/>
              <a:ext cx="60325" cy="603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Oval 850"/>
            <p:cNvSpPr>
              <a:spLocks noChangeArrowheads="1"/>
            </p:cNvSpPr>
            <p:nvPr/>
          </p:nvSpPr>
          <p:spPr bwMode="auto">
            <a:xfrm>
              <a:off x="5685756" y="2866008"/>
              <a:ext cx="80963" cy="8096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Oval 851"/>
            <p:cNvSpPr>
              <a:spLocks noChangeArrowheads="1"/>
            </p:cNvSpPr>
            <p:nvPr/>
          </p:nvSpPr>
          <p:spPr bwMode="auto">
            <a:xfrm>
              <a:off x="7868571" y="3953445"/>
              <a:ext cx="93663" cy="952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Oval 852"/>
            <p:cNvSpPr>
              <a:spLocks noChangeArrowheads="1"/>
            </p:cNvSpPr>
            <p:nvPr/>
          </p:nvSpPr>
          <p:spPr bwMode="auto">
            <a:xfrm>
              <a:off x="7471697" y="2059557"/>
              <a:ext cx="138113" cy="13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Oval 853"/>
            <p:cNvSpPr>
              <a:spLocks noChangeArrowheads="1"/>
            </p:cNvSpPr>
            <p:nvPr/>
          </p:nvSpPr>
          <p:spPr bwMode="auto">
            <a:xfrm>
              <a:off x="4739607" y="4372545"/>
              <a:ext cx="80963" cy="80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Oval 854"/>
            <p:cNvSpPr>
              <a:spLocks noChangeArrowheads="1"/>
            </p:cNvSpPr>
            <p:nvPr/>
          </p:nvSpPr>
          <p:spPr bwMode="auto">
            <a:xfrm>
              <a:off x="6566821" y="3494657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Oval 855"/>
            <p:cNvSpPr>
              <a:spLocks noChangeArrowheads="1"/>
            </p:cNvSpPr>
            <p:nvPr/>
          </p:nvSpPr>
          <p:spPr bwMode="auto">
            <a:xfrm>
              <a:off x="4585619" y="2635821"/>
              <a:ext cx="100013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Oval 856"/>
            <p:cNvSpPr>
              <a:spLocks noChangeArrowheads="1"/>
            </p:cNvSpPr>
            <p:nvPr/>
          </p:nvSpPr>
          <p:spPr bwMode="auto">
            <a:xfrm>
              <a:off x="4453855" y="3799457"/>
              <a:ext cx="52388" cy="539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Oval 857"/>
            <p:cNvSpPr>
              <a:spLocks noChangeArrowheads="1"/>
            </p:cNvSpPr>
            <p:nvPr/>
          </p:nvSpPr>
          <p:spPr bwMode="auto">
            <a:xfrm>
              <a:off x="8155907" y="2537396"/>
              <a:ext cx="106363" cy="10795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Oval 858"/>
            <p:cNvSpPr>
              <a:spLocks noChangeArrowheads="1"/>
            </p:cNvSpPr>
            <p:nvPr/>
          </p:nvSpPr>
          <p:spPr bwMode="auto">
            <a:xfrm>
              <a:off x="6416007" y="2015108"/>
              <a:ext cx="95251" cy="9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4595474" y="4309045"/>
              <a:ext cx="3461956" cy="2548955"/>
            </a:xfrm>
            <a:custGeom>
              <a:avLst/>
              <a:gdLst>
                <a:gd name="connsiteX0" fmla="*/ 1739136 w 3461956"/>
                <a:gd name="connsiteY0" fmla="*/ 0 h 2548954"/>
                <a:gd name="connsiteX1" fmla="*/ 3065000 w 3461956"/>
                <a:gd name="connsiteY1" fmla="*/ 1111674 h 2548954"/>
                <a:gd name="connsiteX2" fmla="*/ 3065000 w 3461956"/>
                <a:gd name="connsiteY2" fmla="*/ 1339709 h 2548954"/>
                <a:gd name="connsiteX3" fmla="*/ 3353305 w 3461956"/>
                <a:gd name="connsiteY3" fmla="*/ 1339709 h 2548954"/>
                <a:gd name="connsiteX4" fmla="*/ 3411971 w 3461956"/>
                <a:gd name="connsiteY4" fmla="*/ 1986928 h 2548954"/>
                <a:gd name="connsiteX5" fmla="*/ 3024772 w 3461956"/>
                <a:gd name="connsiteY5" fmla="*/ 2375929 h 2548954"/>
                <a:gd name="connsiteX6" fmla="*/ 3006727 w 3461956"/>
                <a:gd name="connsiteY6" fmla="*/ 2497702 h 2548954"/>
                <a:gd name="connsiteX7" fmla="*/ 3000267 w 3461956"/>
                <a:gd name="connsiteY7" fmla="*/ 2548954 h 2548954"/>
                <a:gd name="connsiteX8" fmla="*/ 418681 w 3461956"/>
                <a:gd name="connsiteY8" fmla="*/ 2548954 h 2548954"/>
                <a:gd name="connsiteX9" fmla="*/ 412433 w 3461956"/>
                <a:gd name="connsiteY9" fmla="*/ 2485834 h 2548954"/>
                <a:gd name="connsiteX10" fmla="*/ 401538 w 3461956"/>
                <a:gd name="connsiteY10" fmla="*/ 2339041 h 2548954"/>
                <a:gd name="connsiteX11" fmla="*/ 74681 w 3461956"/>
                <a:gd name="connsiteY11" fmla="*/ 1986928 h 2548954"/>
                <a:gd name="connsiteX12" fmla="*/ 131671 w 3461956"/>
                <a:gd name="connsiteY12" fmla="*/ 1339709 h 2548954"/>
                <a:gd name="connsiteX13" fmla="*/ 408242 w 3461956"/>
                <a:gd name="connsiteY13" fmla="*/ 1333002 h 2548954"/>
                <a:gd name="connsiteX14" fmla="*/ 419976 w 3461956"/>
                <a:gd name="connsiteY14" fmla="*/ 1036221 h 2548954"/>
                <a:gd name="connsiteX15" fmla="*/ 1739136 w 3461956"/>
                <a:gd name="connsiteY15" fmla="*/ 0 h 254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61956" h="2548954">
                  <a:moveTo>
                    <a:pt x="1739136" y="0"/>
                  </a:moveTo>
                  <a:cubicBezTo>
                    <a:pt x="2972810" y="0"/>
                    <a:pt x="3065000" y="1111674"/>
                    <a:pt x="3065000" y="1111674"/>
                  </a:cubicBezTo>
                  <a:cubicBezTo>
                    <a:pt x="3065000" y="1197187"/>
                    <a:pt x="3065000" y="1339709"/>
                    <a:pt x="3065000" y="1339709"/>
                  </a:cubicBezTo>
                  <a:cubicBezTo>
                    <a:pt x="3065000" y="1339709"/>
                    <a:pt x="3249381" y="1187126"/>
                    <a:pt x="3353305" y="1339709"/>
                  </a:cubicBezTo>
                  <a:cubicBezTo>
                    <a:pt x="3435438" y="1458757"/>
                    <a:pt x="3517571" y="1760569"/>
                    <a:pt x="3411971" y="1986928"/>
                  </a:cubicBezTo>
                  <a:cubicBezTo>
                    <a:pt x="3306371" y="2213286"/>
                    <a:pt x="3024772" y="2375929"/>
                    <a:pt x="3024772" y="2375929"/>
                  </a:cubicBezTo>
                  <a:cubicBezTo>
                    <a:pt x="3021839" y="2385990"/>
                    <a:pt x="3015134" y="2432938"/>
                    <a:pt x="3006727" y="2497702"/>
                  </a:cubicBezTo>
                  <a:lnTo>
                    <a:pt x="3000267" y="2548954"/>
                  </a:lnTo>
                  <a:lnTo>
                    <a:pt x="418681" y="2548954"/>
                  </a:lnTo>
                  <a:lnTo>
                    <a:pt x="412433" y="2485834"/>
                  </a:lnTo>
                  <a:cubicBezTo>
                    <a:pt x="406462" y="2421725"/>
                    <a:pt x="402376" y="2368803"/>
                    <a:pt x="401538" y="2339041"/>
                  </a:cubicBezTo>
                  <a:cubicBezTo>
                    <a:pt x="314376" y="2277002"/>
                    <a:pt x="165195" y="2139510"/>
                    <a:pt x="74681" y="1986928"/>
                  </a:cubicBezTo>
                  <a:cubicBezTo>
                    <a:pt x="-82881" y="1725357"/>
                    <a:pt x="44510" y="1453727"/>
                    <a:pt x="131671" y="1339709"/>
                  </a:cubicBezTo>
                  <a:cubicBezTo>
                    <a:pt x="252357" y="1180420"/>
                    <a:pt x="364661" y="1311205"/>
                    <a:pt x="408242" y="1333002"/>
                  </a:cubicBezTo>
                  <a:cubicBezTo>
                    <a:pt x="414947" y="1167006"/>
                    <a:pt x="419976" y="1007716"/>
                    <a:pt x="419976" y="1036221"/>
                  </a:cubicBezTo>
                  <a:cubicBezTo>
                    <a:pt x="419976" y="1123411"/>
                    <a:pt x="505461" y="0"/>
                    <a:pt x="1739136" y="0"/>
                  </a:cubicBezTo>
                  <a:close/>
                </a:path>
              </a:pathLst>
            </a:custGeom>
            <a:solidFill>
              <a:srgbClr val="FAD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81" name="Freeform 863"/>
            <p:cNvSpPr>
              <a:spLocks/>
            </p:cNvSpPr>
            <p:nvPr/>
          </p:nvSpPr>
          <p:spPr bwMode="auto">
            <a:xfrm>
              <a:off x="6631907" y="5509196"/>
              <a:ext cx="895351" cy="468313"/>
            </a:xfrm>
            <a:custGeom>
              <a:avLst/>
              <a:gdLst>
                <a:gd name="T0" fmla="*/ 0 w 534"/>
                <a:gd name="T1" fmla="*/ 211 h 279"/>
                <a:gd name="T2" fmla="*/ 76 w 534"/>
                <a:gd name="T3" fmla="*/ 49 h 279"/>
                <a:gd name="T4" fmla="*/ 430 w 534"/>
                <a:gd name="T5" fmla="*/ 106 h 279"/>
                <a:gd name="T6" fmla="*/ 529 w 534"/>
                <a:gd name="T7" fmla="*/ 279 h 279"/>
                <a:gd name="T8" fmla="*/ 0 w 534"/>
                <a:gd name="T9" fmla="*/ 2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279">
                  <a:moveTo>
                    <a:pt x="0" y="211"/>
                  </a:moveTo>
                  <a:cubicBezTo>
                    <a:pt x="76" y="49"/>
                    <a:pt x="76" y="49"/>
                    <a:pt x="76" y="49"/>
                  </a:cubicBezTo>
                  <a:cubicBezTo>
                    <a:pt x="76" y="49"/>
                    <a:pt x="325" y="0"/>
                    <a:pt x="430" y="106"/>
                  </a:cubicBezTo>
                  <a:cubicBezTo>
                    <a:pt x="534" y="212"/>
                    <a:pt x="529" y="279"/>
                    <a:pt x="529" y="279"/>
                  </a:cubicBezTo>
                  <a:cubicBezTo>
                    <a:pt x="529" y="279"/>
                    <a:pt x="329" y="1"/>
                    <a:pt x="0" y="211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864"/>
            <p:cNvSpPr>
              <a:spLocks/>
            </p:cNvSpPr>
            <p:nvPr/>
          </p:nvSpPr>
          <p:spPr bwMode="auto">
            <a:xfrm>
              <a:off x="5161880" y="5509196"/>
              <a:ext cx="895351" cy="468313"/>
            </a:xfrm>
            <a:custGeom>
              <a:avLst/>
              <a:gdLst>
                <a:gd name="T0" fmla="*/ 534 w 534"/>
                <a:gd name="T1" fmla="*/ 211 h 279"/>
                <a:gd name="T2" fmla="*/ 458 w 534"/>
                <a:gd name="T3" fmla="*/ 49 h 279"/>
                <a:gd name="T4" fmla="*/ 104 w 534"/>
                <a:gd name="T5" fmla="*/ 106 h 279"/>
                <a:gd name="T6" fmla="*/ 5 w 534"/>
                <a:gd name="T7" fmla="*/ 279 h 279"/>
                <a:gd name="T8" fmla="*/ 534 w 534"/>
                <a:gd name="T9" fmla="*/ 2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279">
                  <a:moveTo>
                    <a:pt x="534" y="211"/>
                  </a:moveTo>
                  <a:cubicBezTo>
                    <a:pt x="458" y="49"/>
                    <a:pt x="458" y="49"/>
                    <a:pt x="458" y="49"/>
                  </a:cubicBezTo>
                  <a:cubicBezTo>
                    <a:pt x="458" y="49"/>
                    <a:pt x="209" y="0"/>
                    <a:pt x="104" y="106"/>
                  </a:cubicBezTo>
                  <a:cubicBezTo>
                    <a:pt x="0" y="212"/>
                    <a:pt x="5" y="279"/>
                    <a:pt x="5" y="279"/>
                  </a:cubicBezTo>
                  <a:cubicBezTo>
                    <a:pt x="5" y="279"/>
                    <a:pt x="205" y="1"/>
                    <a:pt x="534" y="211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866"/>
            <p:cNvSpPr>
              <a:spLocks/>
            </p:cNvSpPr>
            <p:nvPr/>
          </p:nvSpPr>
          <p:spPr bwMode="auto">
            <a:xfrm>
              <a:off x="5249192" y="5879083"/>
              <a:ext cx="735013" cy="687388"/>
            </a:xfrm>
            <a:custGeom>
              <a:avLst/>
              <a:gdLst>
                <a:gd name="T0" fmla="*/ 438 w 438"/>
                <a:gd name="T1" fmla="*/ 326 h 410"/>
                <a:gd name="T2" fmla="*/ 159 w 438"/>
                <a:gd name="T3" fmla="*/ 93 h 410"/>
                <a:gd name="T4" fmla="*/ 48 w 438"/>
                <a:gd name="T5" fmla="*/ 326 h 410"/>
                <a:gd name="T6" fmla="*/ 438 w 438"/>
                <a:gd name="T7" fmla="*/ 32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410">
                  <a:moveTo>
                    <a:pt x="438" y="326"/>
                  </a:moveTo>
                  <a:cubicBezTo>
                    <a:pt x="438" y="326"/>
                    <a:pt x="406" y="0"/>
                    <a:pt x="159" y="93"/>
                  </a:cubicBezTo>
                  <a:cubicBezTo>
                    <a:pt x="0" y="153"/>
                    <a:pt x="31" y="280"/>
                    <a:pt x="48" y="326"/>
                  </a:cubicBezTo>
                  <a:cubicBezTo>
                    <a:pt x="216" y="410"/>
                    <a:pt x="438" y="326"/>
                    <a:pt x="438" y="3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867"/>
            <p:cNvSpPr>
              <a:spLocks/>
            </p:cNvSpPr>
            <p:nvPr/>
          </p:nvSpPr>
          <p:spPr bwMode="auto">
            <a:xfrm>
              <a:off x="5534943" y="6091808"/>
              <a:ext cx="284163" cy="296863"/>
            </a:xfrm>
            <a:custGeom>
              <a:avLst/>
              <a:gdLst>
                <a:gd name="T0" fmla="*/ 85 w 170"/>
                <a:gd name="T1" fmla="*/ 0 h 177"/>
                <a:gd name="T2" fmla="*/ 110 w 170"/>
                <a:gd name="T3" fmla="*/ 3 h 177"/>
                <a:gd name="T4" fmla="*/ 85 w 170"/>
                <a:gd name="T5" fmla="*/ 44 h 177"/>
                <a:gd name="T6" fmla="*/ 128 w 170"/>
                <a:gd name="T7" fmla="*/ 88 h 177"/>
                <a:gd name="T8" fmla="*/ 166 w 170"/>
                <a:gd name="T9" fmla="*/ 62 h 177"/>
                <a:gd name="T10" fmla="*/ 170 w 170"/>
                <a:gd name="T11" fmla="*/ 88 h 177"/>
                <a:gd name="T12" fmla="*/ 85 w 170"/>
                <a:gd name="T13" fmla="*/ 177 h 177"/>
                <a:gd name="T14" fmla="*/ 0 w 170"/>
                <a:gd name="T15" fmla="*/ 88 h 177"/>
                <a:gd name="T16" fmla="*/ 85 w 170"/>
                <a:gd name="T1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7">
                  <a:moveTo>
                    <a:pt x="85" y="0"/>
                  </a:moveTo>
                  <a:cubicBezTo>
                    <a:pt x="94" y="0"/>
                    <a:pt x="103" y="1"/>
                    <a:pt x="110" y="3"/>
                  </a:cubicBezTo>
                  <a:cubicBezTo>
                    <a:pt x="96" y="10"/>
                    <a:pt x="85" y="26"/>
                    <a:pt x="85" y="44"/>
                  </a:cubicBezTo>
                  <a:cubicBezTo>
                    <a:pt x="85" y="68"/>
                    <a:pt x="104" y="88"/>
                    <a:pt x="128" y="88"/>
                  </a:cubicBezTo>
                  <a:cubicBezTo>
                    <a:pt x="145" y="88"/>
                    <a:pt x="160" y="77"/>
                    <a:pt x="166" y="62"/>
                  </a:cubicBezTo>
                  <a:cubicBezTo>
                    <a:pt x="169" y="70"/>
                    <a:pt x="170" y="79"/>
                    <a:pt x="170" y="88"/>
                  </a:cubicBezTo>
                  <a:cubicBezTo>
                    <a:pt x="170" y="137"/>
                    <a:pt x="132" y="177"/>
                    <a:pt x="85" y="177"/>
                  </a:cubicBezTo>
                  <a:cubicBezTo>
                    <a:pt x="38" y="177"/>
                    <a:pt x="0" y="137"/>
                    <a:pt x="0" y="88"/>
                  </a:cubicBezTo>
                  <a:cubicBezTo>
                    <a:pt x="0" y="39"/>
                    <a:pt x="38" y="0"/>
                    <a:pt x="85" y="0"/>
                  </a:cubicBezTo>
                  <a:close/>
                </a:path>
              </a:pathLst>
            </a:custGeom>
            <a:solidFill>
              <a:srgbClr val="62C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Oval 868"/>
            <p:cNvSpPr>
              <a:spLocks noChangeArrowheads="1"/>
            </p:cNvSpPr>
            <p:nvPr/>
          </p:nvSpPr>
          <p:spPr bwMode="auto">
            <a:xfrm>
              <a:off x="5612731" y="6175946"/>
              <a:ext cx="128588" cy="127000"/>
            </a:xfrm>
            <a:prstGeom prst="ellipse">
              <a:avLst/>
            </a:prstGeom>
            <a:solidFill>
              <a:srgbClr val="342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869"/>
            <p:cNvSpPr>
              <a:spLocks/>
            </p:cNvSpPr>
            <p:nvPr/>
          </p:nvSpPr>
          <p:spPr bwMode="auto">
            <a:xfrm>
              <a:off x="6723981" y="5879083"/>
              <a:ext cx="731839" cy="687388"/>
            </a:xfrm>
            <a:custGeom>
              <a:avLst/>
              <a:gdLst>
                <a:gd name="T0" fmla="*/ 0 w 437"/>
                <a:gd name="T1" fmla="*/ 326 h 410"/>
                <a:gd name="T2" fmla="*/ 279 w 437"/>
                <a:gd name="T3" fmla="*/ 93 h 410"/>
                <a:gd name="T4" fmla="*/ 389 w 437"/>
                <a:gd name="T5" fmla="*/ 326 h 410"/>
                <a:gd name="T6" fmla="*/ 0 w 437"/>
                <a:gd name="T7" fmla="*/ 32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" h="410">
                  <a:moveTo>
                    <a:pt x="0" y="326"/>
                  </a:moveTo>
                  <a:cubicBezTo>
                    <a:pt x="0" y="326"/>
                    <a:pt x="31" y="0"/>
                    <a:pt x="279" y="93"/>
                  </a:cubicBezTo>
                  <a:cubicBezTo>
                    <a:pt x="437" y="153"/>
                    <a:pt x="395" y="267"/>
                    <a:pt x="389" y="326"/>
                  </a:cubicBezTo>
                  <a:cubicBezTo>
                    <a:pt x="158" y="410"/>
                    <a:pt x="0" y="326"/>
                    <a:pt x="0" y="3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870"/>
            <p:cNvSpPr>
              <a:spLocks/>
            </p:cNvSpPr>
            <p:nvPr/>
          </p:nvSpPr>
          <p:spPr bwMode="auto">
            <a:xfrm>
              <a:off x="6885907" y="6091808"/>
              <a:ext cx="285751" cy="296863"/>
            </a:xfrm>
            <a:custGeom>
              <a:avLst/>
              <a:gdLst>
                <a:gd name="T0" fmla="*/ 85 w 170"/>
                <a:gd name="T1" fmla="*/ 0 h 177"/>
                <a:gd name="T2" fmla="*/ 60 w 170"/>
                <a:gd name="T3" fmla="*/ 3 h 177"/>
                <a:gd name="T4" fmla="*/ 85 w 170"/>
                <a:gd name="T5" fmla="*/ 44 h 177"/>
                <a:gd name="T6" fmla="*/ 43 w 170"/>
                <a:gd name="T7" fmla="*/ 88 h 177"/>
                <a:gd name="T8" fmla="*/ 4 w 170"/>
                <a:gd name="T9" fmla="*/ 62 h 177"/>
                <a:gd name="T10" fmla="*/ 0 w 170"/>
                <a:gd name="T11" fmla="*/ 88 h 177"/>
                <a:gd name="T12" fmla="*/ 85 w 170"/>
                <a:gd name="T13" fmla="*/ 177 h 177"/>
                <a:gd name="T14" fmla="*/ 170 w 170"/>
                <a:gd name="T15" fmla="*/ 88 h 177"/>
                <a:gd name="T16" fmla="*/ 85 w 170"/>
                <a:gd name="T1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7">
                  <a:moveTo>
                    <a:pt x="85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75" y="10"/>
                    <a:pt x="85" y="26"/>
                    <a:pt x="85" y="44"/>
                  </a:cubicBezTo>
                  <a:cubicBezTo>
                    <a:pt x="85" y="68"/>
                    <a:pt x="66" y="88"/>
                    <a:pt x="43" y="88"/>
                  </a:cubicBezTo>
                  <a:cubicBezTo>
                    <a:pt x="25" y="88"/>
                    <a:pt x="11" y="77"/>
                    <a:pt x="4" y="62"/>
                  </a:cubicBezTo>
                  <a:cubicBezTo>
                    <a:pt x="2" y="70"/>
                    <a:pt x="0" y="79"/>
                    <a:pt x="0" y="88"/>
                  </a:cubicBezTo>
                  <a:cubicBezTo>
                    <a:pt x="0" y="137"/>
                    <a:pt x="38" y="177"/>
                    <a:pt x="85" y="177"/>
                  </a:cubicBezTo>
                  <a:cubicBezTo>
                    <a:pt x="132" y="177"/>
                    <a:pt x="170" y="137"/>
                    <a:pt x="170" y="88"/>
                  </a:cubicBezTo>
                  <a:cubicBezTo>
                    <a:pt x="170" y="39"/>
                    <a:pt x="132" y="0"/>
                    <a:pt x="85" y="0"/>
                  </a:cubicBezTo>
                  <a:close/>
                </a:path>
              </a:pathLst>
            </a:custGeom>
            <a:solidFill>
              <a:srgbClr val="62C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Oval 871"/>
            <p:cNvSpPr>
              <a:spLocks noChangeArrowheads="1"/>
            </p:cNvSpPr>
            <p:nvPr/>
          </p:nvSpPr>
          <p:spPr bwMode="auto">
            <a:xfrm>
              <a:off x="6965281" y="6175945"/>
              <a:ext cx="127000" cy="127000"/>
            </a:xfrm>
            <a:prstGeom prst="ellipse">
              <a:avLst/>
            </a:prstGeom>
            <a:solidFill>
              <a:srgbClr val="342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Rectangle 2668"/>
            <p:cNvSpPr/>
            <p:nvPr/>
          </p:nvSpPr>
          <p:spPr>
            <a:xfrm flipH="1">
              <a:off x="7648557" y="5768017"/>
              <a:ext cx="295555" cy="734176"/>
            </a:xfrm>
            <a:custGeom>
              <a:avLst/>
              <a:gdLst>
                <a:gd name="connsiteX0" fmla="*/ 0 w 914400"/>
                <a:gd name="connsiteY0" fmla="*/ 0 h 810928"/>
                <a:gd name="connsiteX1" fmla="*/ 914400 w 914400"/>
                <a:gd name="connsiteY1" fmla="*/ 0 h 810928"/>
                <a:gd name="connsiteX2" fmla="*/ 914400 w 914400"/>
                <a:gd name="connsiteY2" fmla="*/ 810928 h 810928"/>
                <a:gd name="connsiteX3" fmla="*/ 0 w 914400"/>
                <a:gd name="connsiteY3" fmla="*/ 810928 h 810928"/>
                <a:gd name="connsiteX4" fmla="*/ 0 w 914400"/>
                <a:gd name="connsiteY4" fmla="*/ 0 h 810928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55514 w 914400"/>
                <a:gd name="connsiteY4" fmla="*/ 1809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156492 w 292223"/>
                <a:gd name="connsiteY0" fmla="*/ 0 h 1120491"/>
                <a:gd name="connsiteX1" fmla="*/ 292223 w 292223"/>
                <a:gd name="connsiteY1" fmla="*/ 309563 h 1120491"/>
                <a:gd name="connsiteX2" fmla="*/ 292223 w 292223"/>
                <a:gd name="connsiteY2" fmla="*/ 1120491 h 1120491"/>
                <a:gd name="connsiteX3" fmla="*/ 287461 w 292223"/>
                <a:gd name="connsiteY3" fmla="*/ 734728 h 1120491"/>
                <a:gd name="connsiteX4" fmla="*/ 0 w 292223"/>
                <a:gd name="connsiteY4" fmla="*/ 142877 h 1120491"/>
                <a:gd name="connsiteX5" fmla="*/ 156492 w 292223"/>
                <a:gd name="connsiteY5" fmla="*/ 0 h 1120491"/>
                <a:gd name="connsiteX0" fmla="*/ 156492 w 292223"/>
                <a:gd name="connsiteY0" fmla="*/ 0 h 1120491"/>
                <a:gd name="connsiteX1" fmla="*/ 292223 w 292223"/>
                <a:gd name="connsiteY1" fmla="*/ 309563 h 1120491"/>
                <a:gd name="connsiteX2" fmla="*/ 292223 w 292223"/>
                <a:gd name="connsiteY2" fmla="*/ 1120491 h 1120491"/>
                <a:gd name="connsiteX3" fmla="*/ 287461 w 292223"/>
                <a:gd name="connsiteY3" fmla="*/ 734728 h 1120491"/>
                <a:gd name="connsiteX4" fmla="*/ 0 w 292223"/>
                <a:gd name="connsiteY4" fmla="*/ 142877 h 1120491"/>
                <a:gd name="connsiteX5" fmla="*/ 156492 w 292223"/>
                <a:gd name="connsiteY5" fmla="*/ 0 h 1120491"/>
                <a:gd name="connsiteX0" fmla="*/ 159643 w 295374"/>
                <a:gd name="connsiteY0" fmla="*/ 0 h 1120491"/>
                <a:gd name="connsiteX1" fmla="*/ 295374 w 295374"/>
                <a:gd name="connsiteY1" fmla="*/ 309563 h 1120491"/>
                <a:gd name="connsiteX2" fmla="*/ 295374 w 295374"/>
                <a:gd name="connsiteY2" fmla="*/ 1120491 h 1120491"/>
                <a:gd name="connsiteX3" fmla="*/ 290612 w 295374"/>
                <a:gd name="connsiteY3" fmla="*/ 734728 h 1120491"/>
                <a:gd name="connsiteX4" fmla="*/ 3151 w 295374"/>
                <a:gd name="connsiteY4" fmla="*/ 142877 h 1120491"/>
                <a:gd name="connsiteX5" fmla="*/ 159643 w 295374"/>
                <a:gd name="connsiteY5" fmla="*/ 0 h 1120491"/>
                <a:gd name="connsiteX0" fmla="*/ 157269 w 293000"/>
                <a:gd name="connsiteY0" fmla="*/ 0 h 1120491"/>
                <a:gd name="connsiteX1" fmla="*/ 293000 w 293000"/>
                <a:gd name="connsiteY1" fmla="*/ 309563 h 1120491"/>
                <a:gd name="connsiteX2" fmla="*/ 293000 w 293000"/>
                <a:gd name="connsiteY2" fmla="*/ 1120491 h 1120491"/>
                <a:gd name="connsiteX3" fmla="*/ 288238 w 293000"/>
                <a:gd name="connsiteY3" fmla="*/ 734728 h 1120491"/>
                <a:gd name="connsiteX4" fmla="*/ 777 w 293000"/>
                <a:gd name="connsiteY4" fmla="*/ 142877 h 1120491"/>
                <a:gd name="connsiteX5" fmla="*/ 157269 w 293000"/>
                <a:gd name="connsiteY5" fmla="*/ 0 h 1120491"/>
                <a:gd name="connsiteX0" fmla="*/ 160415 w 296146"/>
                <a:gd name="connsiteY0" fmla="*/ 0 h 1120491"/>
                <a:gd name="connsiteX1" fmla="*/ 296146 w 296146"/>
                <a:gd name="connsiteY1" fmla="*/ 309563 h 1120491"/>
                <a:gd name="connsiteX2" fmla="*/ 296146 w 296146"/>
                <a:gd name="connsiteY2" fmla="*/ 1120491 h 1120491"/>
                <a:gd name="connsiteX3" fmla="*/ 291384 w 296146"/>
                <a:gd name="connsiteY3" fmla="*/ 734728 h 1120491"/>
                <a:gd name="connsiteX4" fmla="*/ 3923 w 296146"/>
                <a:gd name="connsiteY4" fmla="*/ 142877 h 1120491"/>
                <a:gd name="connsiteX5" fmla="*/ 160415 w 296146"/>
                <a:gd name="connsiteY5" fmla="*/ 0 h 1120491"/>
                <a:gd name="connsiteX0" fmla="*/ 159545 w 295276"/>
                <a:gd name="connsiteY0" fmla="*/ 0 h 1120491"/>
                <a:gd name="connsiteX1" fmla="*/ 295276 w 295276"/>
                <a:gd name="connsiteY1" fmla="*/ 309563 h 1120491"/>
                <a:gd name="connsiteX2" fmla="*/ 295276 w 295276"/>
                <a:gd name="connsiteY2" fmla="*/ 1120491 h 1120491"/>
                <a:gd name="connsiteX3" fmla="*/ 290514 w 295276"/>
                <a:gd name="connsiteY3" fmla="*/ 734728 h 1120491"/>
                <a:gd name="connsiteX4" fmla="*/ 3053 w 295276"/>
                <a:gd name="connsiteY4" fmla="*/ 142877 h 1120491"/>
                <a:gd name="connsiteX5" fmla="*/ 159545 w 295276"/>
                <a:gd name="connsiteY5" fmla="*/ 0 h 1120491"/>
                <a:gd name="connsiteX0" fmla="*/ 157629 w 293360"/>
                <a:gd name="connsiteY0" fmla="*/ 0 h 1120491"/>
                <a:gd name="connsiteX1" fmla="*/ 293360 w 293360"/>
                <a:gd name="connsiteY1" fmla="*/ 309563 h 1120491"/>
                <a:gd name="connsiteX2" fmla="*/ 293360 w 293360"/>
                <a:gd name="connsiteY2" fmla="*/ 1120491 h 1120491"/>
                <a:gd name="connsiteX3" fmla="*/ 288598 w 293360"/>
                <a:gd name="connsiteY3" fmla="*/ 734728 h 1120491"/>
                <a:gd name="connsiteX4" fmla="*/ 1137 w 293360"/>
                <a:gd name="connsiteY4" fmla="*/ 142877 h 1120491"/>
                <a:gd name="connsiteX5" fmla="*/ 157629 w 293360"/>
                <a:gd name="connsiteY5" fmla="*/ 0 h 1120491"/>
                <a:gd name="connsiteX0" fmla="*/ 157629 w 293360"/>
                <a:gd name="connsiteY0" fmla="*/ 0 h 734728"/>
                <a:gd name="connsiteX1" fmla="*/ 293360 w 293360"/>
                <a:gd name="connsiteY1" fmla="*/ 309563 h 734728"/>
                <a:gd name="connsiteX2" fmla="*/ 288598 w 293360"/>
                <a:gd name="connsiteY2" fmla="*/ 734728 h 734728"/>
                <a:gd name="connsiteX3" fmla="*/ 1137 w 293360"/>
                <a:gd name="connsiteY3" fmla="*/ 142877 h 734728"/>
                <a:gd name="connsiteX4" fmla="*/ 157629 w 293360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769 w 292992"/>
                <a:gd name="connsiteY0" fmla="*/ 19389 h 611240"/>
                <a:gd name="connsiteX1" fmla="*/ 292992 w 292992"/>
                <a:gd name="connsiteY1" fmla="*/ 186075 h 611240"/>
                <a:gd name="connsiteX2" fmla="*/ 290612 w 292992"/>
                <a:gd name="connsiteY2" fmla="*/ 611240 h 611240"/>
                <a:gd name="connsiteX3" fmla="*/ 769 w 292992"/>
                <a:gd name="connsiteY3" fmla="*/ 19389 h 611240"/>
                <a:gd name="connsiteX0" fmla="*/ 3348 w 281284"/>
                <a:gd name="connsiteY0" fmla="*/ 14693 h 670838"/>
                <a:gd name="connsiteX1" fmla="*/ 281284 w 281284"/>
                <a:gd name="connsiteY1" fmla="*/ 245673 h 670838"/>
                <a:gd name="connsiteX2" fmla="*/ 278904 w 281284"/>
                <a:gd name="connsiteY2" fmla="*/ 670838 h 670838"/>
                <a:gd name="connsiteX3" fmla="*/ 3348 w 281284"/>
                <a:gd name="connsiteY3" fmla="*/ 14693 h 670838"/>
                <a:gd name="connsiteX0" fmla="*/ 3348 w 281284"/>
                <a:gd name="connsiteY0" fmla="*/ 79856 h 736001"/>
                <a:gd name="connsiteX1" fmla="*/ 281284 w 281284"/>
                <a:gd name="connsiteY1" fmla="*/ 310836 h 736001"/>
                <a:gd name="connsiteX2" fmla="*/ 278904 w 281284"/>
                <a:gd name="connsiteY2" fmla="*/ 736001 h 736001"/>
                <a:gd name="connsiteX3" fmla="*/ 3348 w 281284"/>
                <a:gd name="connsiteY3" fmla="*/ 79856 h 736001"/>
                <a:gd name="connsiteX0" fmla="*/ 3348 w 281284"/>
                <a:gd name="connsiteY0" fmla="*/ 77931 h 734076"/>
                <a:gd name="connsiteX1" fmla="*/ 281284 w 281284"/>
                <a:gd name="connsiteY1" fmla="*/ 308911 h 734076"/>
                <a:gd name="connsiteX2" fmla="*/ 278904 w 281284"/>
                <a:gd name="connsiteY2" fmla="*/ 734076 h 734076"/>
                <a:gd name="connsiteX3" fmla="*/ 3348 w 281284"/>
                <a:gd name="connsiteY3" fmla="*/ 77931 h 734076"/>
                <a:gd name="connsiteX0" fmla="*/ 3348 w 281284"/>
                <a:gd name="connsiteY0" fmla="*/ 78892 h 735037"/>
                <a:gd name="connsiteX1" fmla="*/ 281284 w 281284"/>
                <a:gd name="connsiteY1" fmla="*/ 309872 h 735037"/>
                <a:gd name="connsiteX2" fmla="*/ 278904 w 281284"/>
                <a:gd name="connsiteY2" fmla="*/ 735037 h 735037"/>
                <a:gd name="connsiteX3" fmla="*/ 3348 w 281284"/>
                <a:gd name="connsiteY3" fmla="*/ 78892 h 735037"/>
                <a:gd name="connsiteX0" fmla="*/ 1948 w 287028"/>
                <a:gd name="connsiteY0" fmla="*/ 83111 h 729731"/>
                <a:gd name="connsiteX1" fmla="*/ 287028 w 287028"/>
                <a:gd name="connsiteY1" fmla="*/ 304566 h 729731"/>
                <a:gd name="connsiteX2" fmla="*/ 284648 w 287028"/>
                <a:gd name="connsiteY2" fmla="*/ 729731 h 729731"/>
                <a:gd name="connsiteX3" fmla="*/ 1948 w 287028"/>
                <a:gd name="connsiteY3" fmla="*/ 83111 h 729731"/>
                <a:gd name="connsiteX0" fmla="*/ 35486 w 320566"/>
                <a:gd name="connsiteY0" fmla="*/ 83111 h 729731"/>
                <a:gd name="connsiteX1" fmla="*/ 320566 w 320566"/>
                <a:gd name="connsiteY1" fmla="*/ 304566 h 729731"/>
                <a:gd name="connsiteX2" fmla="*/ 318186 w 320566"/>
                <a:gd name="connsiteY2" fmla="*/ 729731 h 729731"/>
                <a:gd name="connsiteX3" fmla="*/ 35486 w 320566"/>
                <a:gd name="connsiteY3" fmla="*/ 173599 h 729731"/>
                <a:gd name="connsiteX4" fmla="*/ 35486 w 320566"/>
                <a:gd name="connsiteY4" fmla="*/ 83111 h 729731"/>
                <a:gd name="connsiteX0" fmla="*/ 1 w 285081"/>
                <a:gd name="connsiteY0" fmla="*/ 22732 h 578864"/>
                <a:gd name="connsiteX1" fmla="*/ 285081 w 285081"/>
                <a:gd name="connsiteY1" fmla="*/ 153699 h 578864"/>
                <a:gd name="connsiteX2" fmla="*/ 282701 w 285081"/>
                <a:gd name="connsiteY2" fmla="*/ 578864 h 578864"/>
                <a:gd name="connsiteX3" fmla="*/ 1 w 285081"/>
                <a:gd name="connsiteY3" fmla="*/ 22732 h 578864"/>
                <a:gd name="connsiteX0" fmla="*/ 1 w 280318"/>
                <a:gd name="connsiteY0" fmla="*/ 15193 h 657050"/>
                <a:gd name="connsiteX1" fmla="*/ 280318 w 280318"/>
                <a:gd name="connsiteY1" fmla="*/ 231885 h 657050"/>
                <a:gd name="connsiteX2" fmla="*/ 277938 w 280318"/>
                <a:gd name="connsiteY2" fmla="*/ 657050 h 657050"/>
                <a:gd name="connsiteX3" fmla="*/ 1 w 280318"/>
                <a:gd name="connsiteY3" fmla="*/ 15193 h 657050"/>
                <a:gd name="connsiteX0" fmla="*/ 1 w 280318"/>
                <a:gd name="connsiteY0" fmla="*/ 85467 h 727324"/>
                <a:gd name="connsiteX1" fmla="*/ 280318 w 280318"/>
                <a:gd name="connsiteY1" fmla="*/ 302159 h 727324"/>
                <a:gd name="connsiteX2" fmla="*/ 277938 w 280318"/>
                <a:gd name="connsiteY2" fmla="*/ 727324 h 727324"/>
                <a:gd name="connsiteX3" fmla="*/ 1 w 280318"/>
                <a:gd name="connsiteY3" fmla="*/ 85467 h 727324"/>
                <a:gd name="connsiteX0" fmla="*/ 1 w 280318"/>
                <a:gd name="connsiteY0" fmla="*/ 92304 h 734161"/>
                <a:gd name="connsiteX1" fmla="*/ 280318 w 280318"/>
                <a:gd name="connsiteY1" fmla="*/ 308996 h 734161"/>
                <a:gd name="connsiteX2" fmla="*/ 277938 w 280318"/>
                <a:gd name="connsiteY2" fmla="*/ 734161 h 734161"/>
                <a:gd name="connsiteX3" fmla="*/ 1 w 280318"/>
                <a:gd name="connsiteY3" fmla="*/ 92304 h 734161"/>
                <a:gd name="connsiteX0" fmla="*/ 15433 w 295750"/>
                <a:gd name="connsiteY0" fmla="*/ 92304 h 734161"/>
                <a:gd name="connsiteX1" fmla="*/ 295750 w 295750"/>
                <a:gd name="connsiteY1" fmla="*/ 308996 h 734161"/>
                <a:gd name="connsiteX2" fmla="*/ 293370 w 295750"/>
                <a:gd name="connsiteY2" fmla="*/ 734161 h 734161"/>
                <a:gd name="connsiteX3" fmla="*/ 15433 w 295750"/>
                <a:gd name="connsiteY3" fmla="*/ 92304 h 734161"/>
                <a:gd name="connsiteX0" fmla="*/ 18213 w 298530"/>
                <a:gd name="connsiteY0" fmla="*/ 92304 h 734161"/>
                <a:gd name="connsiteX1" fmla="*/ 298530 w 298530"/>
                <a:gd name="connsiteY1" fmla="*/ 308996 h 734161"/>
                <a:gd name="connsiteX2" fmla="*/ 296150 w 298530"/>
                <a:gd name="connsiteY2" fmla="*/ 734161 h 734161"/>
                <a:gd name="connsiteX3" fmla="*/ 18213 w 298530"/>
                <a:gd name="connsiteY3" fmla="*/ 92304 h 734161"/>
                <a:gd name="connsiteX0" fmla="*/ 15282 w 295599"/>
                <a:gd name="connsiteY0" fmla="*/ 92304 h 734161"/>
                <a:gd name="connsiteX1" fmla="*/ 295599 w 295599"/>
                <a:gd name="connsiteY1" fmla="*/ 308996 h 734161"/>
                <a:gd name="connsiteX2" fmla="*/ 293219 w 295599"/>
                <a:gd name="connsiteY2" fmla="*/ 734161 h 734161"/>
                <a:gd name="connsiteX3" fmla="*/ 15282 w 295599"/>
                <a:gd name="connsiteY3" fmla="*/ 92304 h 734161"/>
                <a:gd name="connsiteX0" fmla="*/ 6287 w 286604"/>
                <a:gd name="connsiteY0" fmla="*/ 92304 h 734161"/>
                <a:gd name="connsiteX1" fmla="*/ 286604 w 286604"/>
                <a:gd name="connsiteY1" fmla="*/ 308996 h 734161"/>
                <a:gd name="connsiteX2" fmla="*/ 284224 w 286604"/>
                <a:gd name="connsiteY2" fmla="*/ 734161 h 734161"/>
                <a:gd name="connsiteX3" fmla="*/ 6287 w 286604"/>
                <a:gd name="connsiteY3" fmla="*/ 92304 h 734161"/>
                <a:gd name="connsiteX0" fmla="*/ 14568 w 294885"/>
                <a:gd name="connsiteY0" fmla="*/ 92304 h 734161"/>
                <a:gd name="connsiteX1" fmla="*/ 294885 w 294885"/>
                <a:gd name="connsiteY1" fmla="*/ 308996 h 734161"/>
                <a:gd name="connsiteX2" fmla="*/ 292505 w 294885"/>
                <a:gd name="connsiteY2" fmla="*/ 734161 h 734161"/>
                <a:gd name="connsiteX3" fmla="*/ 14568 w 294885"/>
                <a:gd name="connsiteY3" fmla="*/ 92304 h 734161"/>
                <a:gd name="connsiteX0" fmla="*/ 15237 w 295554"/>
                <a:gd name="connsiteY0" fmla="*/ 92304 h 734176"/>
                <a:gd name="connsiteX1" fmla="*/ 295554 w 295554"/>
                <a:gd name="connsiteY1" fmla="*/ 308996 h 734176"/>
                <a:gd name="connsiteX2" fmla="*/ 293174 w 295554"/>
                <a:gd name="connsiteY2" fmla="*/ 734161 h 734176"/>
                <a:gd name="connsiteX3" fmla="*/ 15237 w 295554"/>
                <a:gd name="connsiteY3" fmla="*/ 92304 h 7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54" h="734176">
                  <a:moveTo>
                    <a:pt x="15237" y="92304"/>
                  </a:moveTo>
                  <a:cubicBezTo>
                    <a:pt x="206134" y="-159532"/>
                    <a:pt x="281774" y="168682"/>
                    <a:pt x="295554" y="308996"/>
                  </a:cubicBezTo>
                  <a:cubicBezTo>
                    <a:pt x="293967" y="450718"/>
                    <a:pt x="294761" y="592439"/>
                    <a:pt x="293174" y="734161"/>
                  </a:cubicBezTo>
                  <a:cubicBezTo>
                    <a:pt x="169460" y="736144"/>
                    <a:pt x="-61360" y="553690"/>
                    <a:pt x="15237" y="92304"/>
                  </a:cubicBezTo>
                  <a:close/>
                </a:path>
              </a:pathLst>
            </a:custGeom>
            <a:solidFill>
              <a:srgbClr val="EFC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2668"/>
            <p:cNvSpPr/>
            <p:nvPr/>
          </p:nvSpPr>
          <p:spPr>
            <a:xfrm>
              <a:off x="4734563" y="5768017"/>
              <a:ext cx="295555" cy="734176"/>
            </a:xfrm>
            <a:custGeom>
              <a:avLst/>
              <a:gdLst>
                <a:gd name="connsiteX0" fmla="*/ 0 w 914400"/>
                <a:gd name="connsiteY0" fmla="*/ 0 h 810928"/>
                <a:gd name="connsiteX1" fmla="*/ 914400 w 914400"/>
                <a:gd name="connsiteY1" fmla="*/ 0 h 810928"/>
                <a:gd name="connsiteX2" fmla="*/ 914400 w 914400"/>
                <a:gd name="connsiteY2" fmla="*/ 810928 h 810928"/>
                <a:gd name="connsiteX3" fmla="*/ 0 w 914400"/>
                <a:gd name="connsiteY3" fmla="*/ 810928 h 810928"/>
                <a:gd name="connsiteX4" fmla="*/ 0 w 914400"/>
                <a:gd name="connsiteY4" fmla="*/ 0 h 810928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55514 w 914400"/>
                <a:gd name="connsiteY4" fmla="*/ 1809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156492 w 292223"/>
                <a:gd name="connsiteY0" fmla="*/ 0 h 1120491"/>
                <a:gd name="connsiteX1" fmla="*/ 292223 w 292223"/>
                <a:gd name="connsiteY1" fmla="*/ 309563 h 1120491"/>
                <a:gd name="connsiteX2" fmla="*/ 292223 w 292223"/>
                <a:gd name="connsiteY2" fmla="*/ 1120491 h 1120491"/>
                <a:gd name="connsiteX3" fmla="*/ 287461 w 292223"/>
                <a:gd name="connsiteY3" fmla="*/ 734728 h 1120491"/>
                <a:gd name="connsiteX4" fmla="*/ 0 w 292223"/>
                <a:gd name="connsiteY4" fmla="*/ 142877 h 1120491"/>
                <a:gd name="connsiteX5" fmla="*/ 156492 w 292223"/>
                <a:gd name="connsiteY5" fmla="*/ 0 h 1120491"/>
                <a:gd name="connsiteX0" fmla="*/ 156492 w 292223"/>
                <a:gd name="connsiteY0" fmla="*/ 0 h 1120491"/>
                <a:gd name="connsiteX1" fmla="*/ 292223 w 292223"/>
                <a:gd name="connsiteY1" fmla="*/ 309563 h 1120491"/>
                <a:gd name="connsiteX2" fmla="*/ 292223 w 292223"/>
                <a:gd name="connsiteY2" fmla="*/ 1120491 h 1120491"/>
                <a:gd name="connsiteX3" fmla="*/ 287461 w 292223"/>
                <a:gd name="connsiteY3" fmla="*/ 734728 h 1120491"/>
                <a:gd name="connsiteX4" fmla="*/ 0 w 292223"/>
                <a:gd name="connsiteY4" fmla="*/ 142877 h 1120491"/>
                <a:gd name="connsiteX5" fmla="*/ 156492 w 292223"/>
                <a:gd name="connsiteY5" fmla="*/ 0 h 1120491"/>
                <a:gd name="connsiteX0" fmla="*/ 159643 w 295374"/>
                <a:gd name="connsiteY0" fmla="*/ 0 h 1120491"/>
                <a:gd name="connsiteX1" fmla="*/ 295374 w 295374"/>
                <a:gd name="connsiteY1" fmla="*/ 309563 h 1120491"/>
                <a:gd name="connsiteX2" fmla="*/ 295374 w 295374"/>
                <a:gd name="connsiteY2" fmla="*/ 1120491 h 1120491"/>
                <a:gd name="connsiteX3" fmla="*/ 290612 w 295374"/>
                <a:gd name="connsiteY3" fmla="*/ 734728 h 1120491"/>
                <a:gd name="connsiteX4" fmla="*/ 3151 w 295374"/>
                <a:gd name="connsiteY4" fmla="*/ 142877 h 1120491"/>
                <a:gd name="connsiteX5" fmla="*/ 159643 w 295374"/>
                <a:gd name="connsiteY5" fmla="*/ 0 h 1120491"/>
                <a:gd name="connsiteX0" fmla="*/ 157269 w 293000"/>
                <a:gd name="connsiteY0" fmla="*/ 0 h 1120491"/>
                <a:gd name="connsiteX1" fmla="*/ 293000 w 293000"/>
                <a:gd name="connsiteY1" fmla="*/ 309563 h 1120491"/>
                <a:gd name="connsiteX2" fmla="*/ 293000 w 293000"/>
                <a:gd name="connsiteY2" fmla="*/ 1120491 h 1120491"/>
                <a:gd name="connsiteX3" fmla="*/ 288238 w 293000"/>
                <a:gd name="connsiteY3" fmla="*/ 734728 h 1120491"/>
                <a:gd name="connsiteX4" fmla="*/ 777 w 293000"/>
                <a:gd name="connsiteY4" fmla="*/ 142877 h 1120491"/>
                <a:gd name="connsiteX5" fmla="*/ 157269 w 293000"/>
                <a:gd name="connsiteY5" fmla="*/ 0 h 1120491"/>
                <a:gd name="connsiteX0" fmla="*/ 160415 w 296146"/>
                <a:gd name="connsiteY0" fmla="*/ 0 h 1120491"/>
                <a:gd name="connsiteX1" fmla="*/ 296146 w 296146"/>
                <a:gd name="connsiteY1" fmla="*/ 309563 h 1120491"/>
                <a:gd name="connsiteX2" fmla="*/ 296146 w 296146"/>
                <a:gd name="connsiteY2" fmla="*/ 1120491 h 1120491"/>
                <a:gd name="connsiteX3" fmla="*/ 291384 w 296146"/>
                <a:gd name="connsiteY3" fmla="*/ 734728 h 1120491"/>
                <a:gd name="connsiteX4" fmla="*/ 3923 w 296146"/>
                <a:gd name="connsiteY4" fmla="*/ 142877 h 1120491"/>
                <a:gd name="connsiteX5" fmla="*/ 160415 w 296146"/>
                <a:gd name="connsiteY5" fmla="*/ 0 h 1120491"/>
                <a:gd name="connsiteX0" fmla="*/ 159545 w 295276"/>
                <a:gd name="connsiteY0" fmla="*/ 0 h 1120491"/>
                <a:gd name="connsiteX1" fmla="*/ 295276 w 295276"/>
                <a:gd name="connsiteY1" fmla="*/ 309563 h 1120491"/>
                <a:gd name="connsiteX2" fmla="*/ 295276 w 295276"/>
                <a:gd name="connsiteY2" fmla="*/ 1120491 h 1120491"/>
                <a:gd name="connsiteX3" fmla="*/ 290514 w 295276"/>
                <a:gd name="connsiteY3" fmla="*/ 734728 h 1120491"/>
                <a:gd name="connsiteX4" fmla="*/ 3053 w 295276"/>
                <a:gd name="connsiteY4" fmla="*/ 142877 h 1120491"/>
                <a:gd name="connsiteX5" fmla="*/ 159545 w 295276"/>
                <a:gd name="connsiteY5" fmla="*/ 0 h 1120491"/>
                <a:gd name="connsiteX0" fmla="*/ 157629 w 293360"/>
                <a:gd name="connsiteY0" fmla="*/ 0 h 1120491"/>
                <a:gd name="connsiteX1" fmla="*/ 293360 w 293360"/>
                <a:gd name="connsiteY1" fmla="*/ 309563 h 1120491"/>
                <a:gd name="connsiteX2" fmla="*/ 293360 w 293360"/>
                <a:gd name="connsiteY2" fmla="*/ 1120491 h 1120491"/>
                <a:gd name="connsiteX3" fmla="*/ 288598 w 293360"/>
                <a:gd name="connsiteY3" fmla="*/ 734728 h 1120491"/>
                <a:gd name="connsiteX4" fmla="*/ 1137 w 293360"/>
                <a:gd name="connsiteY4" fmla="*/ 142877 h 1120491"/>
                <a:gd name="connsiteX5" fmla="*/ 157629 w 293360"/>
                <a:gd name="connsiteY5" fmla="*/ 0 h 1120491"/>
                <a:gd name="connsiteX0" fmla="*/ 157629 w 293360"/>
                <a:gd name="connsiteY0" fmla="*/ 0 h 734728"/>
                <a:gd name="connsiteX1" fmla="*/ 293360 w 293360"/>
                <a:gd name="connsiteY1" fmla="*/ 309563 h 734728"/>
                <a:gd name="connsiteX2" fmla="*/ 288598 w 293360"/>
                <a:gd name="connsiteY2" fmla="*/ 734728 h 734728"/>
                <a:gd name="connsiteX3" fmla="*/ 1137 w 293360"/>
                <a:gd name="connsiteY3" fmla="*/ 142877 h 734728"/>
                <a:gd name="connsiteX4" fmla="*/ 157629 w 293360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769 w 292992"/>
                <a:gd name="connsiteY0" fmla="*/ 19389 h 611240"/>
                <a:gd name="connsiteX1" fmla="*/ 292992 w 292992"/>
                <a:gd name="connsiteY1" fmla="*/ 186075 h 611240"/>
                <a:gd name="connsiteX2" fmla="*/ 290612 w 292992"/>
                <a:gd name="connsiteY2" fmla="*/ 611240 h 611240"/>
                <a:gd name="connsiteX3" fmla="*/ 769 w 292992"/>
                <a:gd name="connsiteY3" fmla="*/ 19389 h 611240"/>
                <a:gd name="connsiteX0" fmla="*/ 3348 w 281284"/>
                <a:gd name="connsiteY0" fmla="*/ 14693 h 670838"/>
                <a:gd name="connsiteX1" fmla="*/ 281284 w 281284"/>
                <a:gd name="connsiteY1" fmla="*/ 245673 h 670838"/>
                <a:gd name="connsiteX2" fmla="*/ 278904 w 281284"/>
                <a:gd name="connsiteY2" fmla="*/ 670838 h 670838"/>
                <a:gd name="connsiteX3" fmla="*/ 3348 w 281284"/>
                <a:gd name="connsiteY3" fmla="*/ 14693 h 670838"/>
                <a:gd name="connsiteX0" fmla="*/ 3348 w 281284"/>
                <a:gd name="connsiteY0" fmla="*/ 79856 h 736001"/>
                <a:gd name="connsiteX1" fmla="*/ 281284 w 281284"/>
                <a:gd name="connsiteY1" fmla="*/ 310836 h 736001"/>
                <a:gd name="connsiteX2" fmla="*/ 278904 w 281284"/>
                <a:gd name="connsiteY2" fmla="*/ 736001 h 736001"/>
                <a:gd name="connsiteX3" fmla="*/ 3348 w 281284"/>
                <a:gd name="connsiteY3" fmla="*/ 79856 h 736001"/>
                <a:gd name="connsiteX0" fmla="*/ 3348 w 281284"/>
                <a:gd name="connsiteY0" fmla="*/ 77931 h 734076"/>
                <a:gd name="connsiteX1" fmla="*/ 281284 w 281284"/>
                <a:gd name="connsiteY1" fmla="*/ 308911 h 734076"/>
                <a:gd name="connsiteX2" fmla="*/ 278904 w 281284"/>
                <a:gd name="connsiteY2" fmla="*/ 734076 h 734076"/>
                <a:gd name="connsiteX3" fmla="*/ 3348 w 281284"/>
                <a:gd name="connsiteY3" fmla="*/ 77931 h 734076"/>
                <a:gd name="connsiteX0" fmla="*/ 3348 w 281284"/>
                <a:gd name="connsiteY0" fmla="*/ 78892 h 735037"/>
                <a:gd name="connsiteX1" fmla="*/ 281284 w 281284"/>
                <a:gd name="connsiteY1" fmla="*/ 309872 h 735037"/>
                <a:gd name="connsiteX2" fmla="*/ 278904 w 281284"/>
                <a:gd name="connsiteY2" fmla="*/ 735037 h 735037"/>
                <a:gd name="connsiteX3" fmla="*/ 3348 w 281284"/>
                <a:gd name="connsiteY3" fmla="*/ 78892 h 735037"/>
                <a:gd name="connsiteX0" fmla="*/ 1948 w 287028"/>
                <a:gd name="connsiteY0" fmla="*/ 83111 h 729731"/>
                <a:gd name="connsiteX1" fmla="*/ 287028 w 287028"/>
                <a:gd name="connsiteY1" fmla="*/ 304566 h 729731"/>
                <a:gd name="connsiteX2" fmla="*/ 284648 w 287028"/>
                <a:gd name="connsiteY2" fmla="*/ 729731 h 729731"/>
                <a:gd name="connsiteX3" fmla="*/ 1948 w 287028"/>
                <a:gd name="connsiteY3" fmla="*/ 83111 h 729731"/>
                <a:gd name="connsiteX0" fmla="*/ 35486 w 320566"/>
                <a:gd name="connsiteY0" fmla="*/ 83111 h 729731"/>
                <a:gd name="connsiteX1" fmla="*/ 320566 w 320566"/>
                <a:gd name="connsiteY1" fmla="*/ 304566 h 729731"/>
                <a:gd name="connsiteX2" fmla="*/ 318186 w 320566"/>
                <a:gd name="connsiteY2" fmla="*/ 729731 h 729731"/>
                <a:gd name="connsiteX3" fmla="*/ 35486 w 320566"/>
                <a:gd name="connsiteY3" fmla="*/ 173599 h 729731"/>
                <a:gd name="connsiteX4" fmla="*/ 35486 w 320566"/>
                <a:gd name="connsiteY4" fmla="*/ 83111 h 729731"/>
                <a:gd name="connsiteX0" fmla="*/ 1 w 285081"/>
                <a:gd name="connsiteY0" fmla="*/ 22732 h 578864"/>
                <a:gd name="connsiteX1" fmla="*/ 285081 w 285081"/>
                <a:gd name="connsiteY1" fmla="*/ 153699 h 578864"/>
                <a:gd name="connsiteX2" fmla="*/ 282701 w 285081"/>
                <a:gd name="connsiteY2" fmla="*/ 578864 h 578864"/>
                <a:gd name="connsiteX3" fmla="*/ 1 w 285081"/>
                <a:gd name="connsiteY3" fmla="*/ 22732 h 578864"/>
                <a:gd name="connsiteX0" fmla="*/ 1 w 280318"/>
                <a:gd name="connsiteY0" fmla="*/ 15193 h 657050"/>
                <a:gd name="connsiteX1" fmla="*/ 280318 w 280318"/>
                <a:gd name="connsiteY1" fmla="*/ 231885 h 657050"/>
                <a:gd name="connsiteX2" fmla="*/ 277938 w 280318"/>
                <a:gd name="connsiteY2" fmla="*/ 657050 h 657050"/>
                <a:gd name="connsiteX3" fmla="*/ 1 w 280318"/>
                <a:gd name="connsiteY3" fmla="*/ 15193 h 657050"/>
                <a:gd name="connsiteX0" fmla="*/ 1 w 280318"/>
                <a:gd name="connsiteY0" fmla="*/ 85467 h 727324"/>
                <a:gd name="connsiteX1" fmla="*/ 280318 w 280318"/>
                <a:gd name="connsiteY1" fmla="*/ 302159 h 727324"/>
                <a:gd name="connsiteX2" fmla="*/ 277938 w 280318"/>
                <a:gd name="connsiteY2" fmla="*/ 727324 h 727324"/>
                <a:gd name="connsiteX3" fmla="*/ 1 w 280318"/>
                <a:gd name="connsiteY3" fmla="*/ 85467 h 727324"/>
                <a:gd name="connsiteX0" fmla="*/ 1 w 280318"/>
                <a:gd name="connsiteY0" fmla="*/ 92304 h 734161"/>
                <a:gd name="connsiteX1" fmla="*/ 280318 w 280318"/>
                <a:gd name="connsiteY1" fmla="*/ 308996 h 734161"/>
                <a:gd name="connsiteX2" fmla="*/ 277938 w 280318"/>
                <a:gd name="connsiteY2" fmla="*/ 734161 h 734161"/>
                <a:gd name="connsiteX3" fmla="*/ 1 w 280318"/>
                <a:gd name="connsiteY3" fmla="*/ 92304 h 734161"/>
                <a:gd name="connsiteX0" fmla="*/ 15433 w 295750"/>
                <a:gd name="connsiteY0" fmla="*/ 92304 h 734161"/>
                <a:gd name="connsiteX1" fmla="*/ 295750 w 295750"/>
                <a:gd name="connsiteY1" fmla="*/ 308996 h 734161"/>
                <a:gd name="connsiteX2" fmla="*/ 293370 w 295750"/>
                <a:gd name="connsiteY2" fmla="*/ 734161 h 734161"/>
                <a:gd name="connsiteX3" fmla="*/ 15433 w 295750"/>
                <a:gd name="connsiteY3" fmla="*/ 92304 h 734161"/>
                <a:gd name="connsiteX0" fmla="*/ 18213 w 298530"/>
                <a:gd name="connsiteY0" fmla="*/ 92304 h 734161"/>
                <a:gd name="connsiteX1" fmla="*/ 298530 w 298530"/>
                <a:gd name="connsiteY1" fmla="*/ 308996 h 734161"/>
                <a:gd name="connsiteX2" fmla="*/ 296150 w 298530"/>
                <a:gd name="connsiteY2" fmla="*/ 734161 h 734161"/>
                <a:gd name="connsiteX3" fmla="*/ 18213 w 298530"/>
                <a:gd name="connsiteY3" fmla="*/ 92304 h 734161"/>
                <a:gd name="connsiteX0" fmla="*/ 15282 w 295599"/>
                <a:gd name="connsiteY0" fmla="*/ 92304 h 734161"/>
                <a:gd name="connsiteX1" fmla="*/ 295599 w 295599"/>
                <a:gd name="connsiteY1" fmla="*/ 308996 h 734161"/>
                <a:gd name="connsiteX2" fmla="*/ 293219 w 295599"/>
                <a:gd name="connsiteY2" fmla="*/ 734161 h 734161"/>
                <a:gd name="connsiteX3" fmla="*/ 15282 w 295599"/>
                <a:gd name="connsiteY3" fmla="*/ 92304 h 734161"/>
                <a:gd name="connsiteX0" fmla="*/ 6287 w 286604"/>
                <a:gd name="connsiteY0" fmla="*/ 92304 h 734161"/>
                <a:gd name="connsiteX1" fmla="*/ 286604 w 286604"/>
                <a:gd name="connsiteY1" fmla="*/ 308996 h 734161"/>
                <a:gd name="connsiteX2" fmla="*/ 284224 w 286604"/>
                <a:gd name="connsiteY2" fmla="*/ 734161 h 734161"/>
                <a:gd name="connsiteX3" fmla="*/ 6287 w 286604"/>
                <a:gd name="connsiteY3" fmla="*/ 92304 h 734161"/>
                <a:gd name="connsiteX0" fmla="*/ 14568 w 294885"/>
                <a:gd name="connsiteY0" fmla="*/ 92304 h 734161"/>
                <a:gd name="connsiteX1" fmla="*/ 294885 w 294885"/>
                <a:gd name="connsiteY1" fmla="*/ 308996 h 734161"/>
                <a:gd name="connsiteX2" fmla="*/ 292505 w 294885"/>
                <a:gd name="connsiteY2" fmla="*/ 734161 h 734161"/>
                <a:gd name="connsiteX3" fmla="*/ 14568 w 294885"/>
                <a:gd name="connsiteY3" fmla="*/ 92304 h 734161"/>
                <a:gd name="connsiteX0" fmla="*/ 15237 w 295554"/>
                <a:gd name="connsiteY0" fmla="*/ 92304 h 734176"/>
                <a:gd name="connsiteX1" fmla="*/ 295554 w 295554"/>
                <a:gd name="connsiteY1" fmla="*/ 308996 h 734176"/>
                <a:gd name="connsiteX2" fmla="*/ 293174 w 295554"/>
                <a:gd name="connsiteY2" fmla="*/ 734161 h 734176"/>
                <a:gd name="connsiteX3" fmla="*/ 15237 w 295554"/>
                <a:gd name="connsiteY3" fmla="*/ 92304 h 7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54" h="734176">
                  <a:moveTo>
                    <a:pt x="15237" y="92304"/>
                  </a:moveTo>
                  <a:cubicBezTo>
                    <a:pt x="206134" y="-159532"/>
                    <a:pt x="281774" y="168682"/>
                    <a:pt x="295554" y="308996"/>
                  </a:cubicBezTo>
                  <a:cubicBezTo>
                    <a:pt x="293967" y="450718"/>
                    <a:pt x="294761" y="592439"/>
                    <a:pt x="293174" y="734161"/>
                  </a:cubicBezTo>
                  <a:cubicBezTo>
                    <a:pt x="169460" y="736144"/>
                    <a:pt x="-61360" y="553690"/>
                    <a:pt x="15237" y="92304"/>
                  </a:cubicBezTo>
                  <a:close/>
                </a:path>
              </a:pathLst>
            </a:custGeom>
            <a:solidFill>
              <a:srgbClr val="EFC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1" name="Freeform 865"/>
            <p:cNvSpPr>
              <a:spLocks/>
            </p:cNvSpPr>
            <p:nvPr/>
          </p:nvSpPr>
          <p:spPr bwMode="auto">
            <a:xfrm>
              <a:off x="4899944" y="3805808"/>
              <a:ext cx="3094040" cy="2744788"/>
            </a:xfrm>
            <a:custGeom>
              <a:avLst/>
              <a:gdLst>
                <a:gd name="T0" fmla="*/ 1705 w 1846"/>
                <a:gd name="T1" fmla="*/ 508 h 1637"/>
                <a:gd name="T2" fmla="*/ 1803 w 1846"/>
                <a:gd name="T3" fmla="*/ 326 h 1637"/>
                <a:gd name="T4" fmla="*/ 1626 w 1846"/>
                <a:gd name="T5" fmla="*/ 300 h 1637"/>
                <a:gd name="T6" fmla="*/ 1729 w 1846"/>
                <a:gd name="T7" fmla="*/ 160 h 1637"/>
                <a:gd name="T8" fmla="*/ 1392 w 1846"/>
                <a:gd name="T9" fmla="*/ 224 h 1637"/>
                <a:gd name="T10" fmla="*/ 1502 w 1846"/>
                <a:gd name="T11" fmla="*/ 68 h 1637"/>
                <a:gd name="T12" fmla="*/ 1000 w 1846"/>
                <a:gd name="T13" fmla="*/ 138 h 1637"/>
                <a:gd name="T14" fmla="*/ 1178 w 1846"/>
                <a:gd name="T15" fmla="*/ 21 h 1637"/>
                <a:gd name="T16" fmla="*/ 301 w 1846"/>
                <a:gd name="T17" fmla="*/ 300 h 1637"/>
                <a:gd name="T18" fmla="*/ 46 w 1846"/>
                <a:gd name="T19" fmla="*/ 711 h 1637"/>
                <a:gd name="T20" fmla="*/ 46 w 1846"/>
                <a:gd name="T21" fmla="*/ 711 h 1637"/>
                <a:gd name="T22" fmla="*/ 16 w 1846"/>
                <a:gd name="T23" fmla="*/ 815 h 1637"/>
                <a:gd name="T24" fmla="*/ 14 w 1846"/>
                <a:gd name="T25" fmla="*/ 1067 h 1637"/>
                <a:gd name="T26" fmla="*/ 54 w 1846"/>
                <a:gd name="T27" fmla="*/ 1312 h 1637"/>
                <a:gd name="T28" fmla="*/ 83 w 1846"/>
                <a:gd name="T29" fmla="*/ 1568 h 1637"/>
                <a:gd name="T30" fmla="*/ 150 w 1846"/>
                <a:gd name="T31" fmla="*/ 1605 h 1637"/>
                <a:gd name="T32" fmla="*/ 122 w 1846"/>
                <a:gd name="T33" fmla="*/ 1193 h 1637"/>
                <a:gd name="T34" fmla="*/ 349 w 1846"/>
                <a:gd name="T35" fmla="*/ 681 h 1637"/>
                <a:gd name="T36" fmla="*/ 873 w 1846"/>
                <a:gd name="T37" fmla="*/ 685 h 1637"/>
                <a:gd name="T38" fmla="*/ 1365 w 1846"/>
                <a:gd name="T39" fmla="*/ 681 h 1637"/>
                <a:gd name="T40" fmla="*/ 1592 w 1846"/>
                <a:gd name="T41" fmla="*/ 1193 h 1637"/>
                <a:gd name="T42" fmla="*/ 1561 w 1846"/>
                <a:gd name="T43" fmla="*/ 1637 h 1637"/>
                <a:gd name="T44" fmla="*/ 1585 w 1846"/>
                <a:gd name="T45" fmla="*/ 1612 h 1637"/>
                <a:gd name="T46" fmla="*/ 1630 w 1846"/>
                <a:gd name="T47" fmla="*/ 1566 h 1637"/>
                <a:gd name="T48" fmla="*/ 1660 w 1846"/>
                <a:gd name="T49" fmla="*/ 1312 h 1637"/>
                <a:gd name="T50" fmla="*/ 1700 w 1846"/>
                <a:gd name="T51" fmla="*/ 1068 h 1637"/>
                <a:gd name="T52" fmla="*/ 1846 w 1846"/>
                <a:gd name="T53" fmla="*/ 541 h 1637"/>
                <a:gd name="T54" fmla="*/ 1705 w 1846"/>
                <a:gd name="T55" fmla="*/ 508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46" h="1637">
                  <a:moveTo>
                    <a:pt x="1705" y="508"/>
                  </a:moveTo>
                  <a:cubicBezTo>
                    <a:pt x="1705" y="508"/>
                    <a:pt x="1721" y="386"/>
                    <a:pt x="1803" y="326"/>
                  </a:cubicBezTo>
                  <a:cubicBezTo>
                    <a:pt x="1751" y="290"/>
                    <a:pt x="1626" y="300"/>
                    <a:pt x="1626" y="300"/>
                  </a:cubicBezTo>
                  <a:cubicBezTo>
                    <a:pt x="1626" y="300"/>
                    <a:pt x="1596" y="216"/>
                    <a:pt x="1729" y="160"/>
                  </a:cubicBezTo>
                  <a:cubicBezTo>
                    <a:pt x="1643" y="116"/>
                    <a:pt x="1392" y="224"/>
                    <a:pt x="1392" y="224"/>
                  </a:cubicBezTo>
                  <a:cubicBezTo>
                    <a:pt x="1392" y="224"/>
                    <a:pt x="1353" y="119"/>
                    <a:pt x="1502" y="68"/>
                  </a:cubicBezTo>
                  <a:cubicBezTo>
                    <a:pt x="1395" y="0"/>
                    <a:pt x="1000" y="138"/>
                    <a:pt x="1000" y="138"/>
                  </a:cubicBezTo>
                  <a:cubicBezTo>
                    <a:pt x="1000" y="138"/>
                    <a:pt x="1052" y="87"/>
                    <a:pt x="1178" y="21"/>
                  </a:cubicBezTo>
                  <a:cubicBezTo>
                    <a:pt x="981" y="10"/>
                    <a:pt x="537" y="92"/>
                    <a:pt x="301" y="300"/>
                  </a:cubicBezTo>
                  <a:cubicBezTo>
                    <a:pt x="65" y="507"/>
                    <a:pt x="46" y="711"/>
                    <a:pt x="46" y="711"/>
                  </a:cubicBezTo>
                  <a:cubicBezTo>
                    <a:pt x="46" y="711"/>
                    <a:pt x="46" y="711"/>
                    <a:pt x="46" y="711"/>
                  </a:cubicBezTo>
                  <a:cubicBezTo>
                    <a:pt x="31" y="745"/>
                    <a:pt x="20" y="780"/>
                    <a:pt x="16" y="815"/>
                  </a:cubicBezTo>
                  <a:cubicBezTo>
                    <a:pt x="0" y="969"/>
                    <a:pt x="14" y="1067"/>
                    <a:pt x="14" y="1067"/>
                  </a:cubicBezTo>
                  <a:cubicBezTo>
                    <a:pt x="14" y="1067"/>
                    <a:pt x="36" y="1253"/>
                    <a:pt x="54" y="1312"/>
                  </a:cubicBezTo>
                  <a:cubicBezTo>
                    <a:pt x="81" y="1400"/>
                    <a:pt x="85" y="1495"/>
                    <a:pt x="83" y="1568"/>
                  </a:cubicBezTo>
                  <a:cubicBezTo>
                    <a:pt x="105" y="1582"/>
                    <a:pt x="127" y="1594"/>
                    <a:pt x="150" y="1605"/>
                  </a:cubicBezTo>
                  <a:cubicBezTo>
                    <a:pt x="139" y="1477"/>
                    <a:pt x="124" y="1292"/>
                    <a:pt x="122" y="1193"/>
                  </a:cubicBezTo>
                  <a:cubicBezTo>
                    <a:pt x="118" y="1034"/>
                    <a:pt x="170" y="791"/>
                    <a:pt x="349" y="681"/>
                  </a:cubicBezTo>
                  <a:cubicBezTo>
                    <a:pt x="527" y="572"/>
                    <a:pt x="873" y="685"/>
                    <a:pt x="873" y="685"/>
                  </a:cubicBezTo>
                  <a:cubicBezTo>
                    <a:pt x="873" y="685"/>
                    <a:pt x="1187" y="572"/>
                    <a:pt x="1365" y="681"/>
                  </a:cubicBezTo>
                  <a:cubicBezTo>
                    <a:pt x="1543" y="791"/>
                    <a:pt x="1596" y="1034"/>
                    <a:pt x="1592" y="1193"/>
                  </a:cubicBezTo>
                  <a:cubicBezTo>
                    <a:pt x="1589" y="1301"/>
                    <a:pt x="1572" y="1511"/>
                    <a:pt x="1561" y="1637"/>
                  </a:cubicBezTo>
                  <a:cubicBezTo>
                    <a:pt x="1569" y="1629"/>
                    <a:pt x="1578" y="1620"/>
                    <a:pt x="1585" y="1612"/>
                  </a:cubicBezTo>
                  <a:cubicBezTo>
                    <a:pt x="1600" y="1596"/>
                    <a:pt x="1614" y="1580"/>
                    <a:pt x="1630" y="1566"/>
                  </a:cubicBezTo>
                  <a:cubicBezTo>
                    <a:pt x="1632" y="1509"/>
                    <a:pt x="1639" y="1427"/>
                    <a:pt x="1660" y="1312"/>
                  </a:cubicBezTo>
                  <a:cubicBezTo>
                    <a:pt x="1671" y="1251"/>
                    <a:pt x="1700" y="1068"/>
                    <a:pt x="1700" y="1068"/>
                  </a:cubicBezTo>
                  <a:cubicBezTo>
                    <a:pt x="1700" y="1068"/>
                    <a:pt x="1785" y="565"/>
                    <a:pt x="1846" y="541"/>
                  </a:cubicBezTo>
                  <a:cubicBezTo>
                    <a:pt x="1820" y="492"/>
                    <a:pt x="1705" y="508"/>
                    <a:pt x="1705" y="508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596736" y="1654846"/>
            <a:ext cx="1739874" cy="438567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cs typeface="Lato Regular"/>
              </a:rPr>
              <a:t>What is it?</a:t>
            </a:r>
            <a:endParaRPr lang="id-ID" sz="2400" b="1" dirty="0">
              <a:solidFill>
                <a:schemeClr val="accent1"/>
              </a:solidFill>
              <a:cs typeface="Lato Regular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00074" y="2012520"/>
            <a:ext cx="3701672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Idea, invention, or process deriving from the mind or intellect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Lato Ligh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39464" y="1658354"/>
            <a:ext cx="3224254" cy="438567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cs typeface="Lato Regular"/>
              </a:rPr>
              <a:t>Why does it matter?</a:t>
            </a:r>
            <a:endParaRPr lang="id-ID" sz="2400" b="1" dirty="0">
              <a:solidFill>
                <a:schemeClr val="accent2"/>
              </a:solidFill>
              <a:cs typeface="Lato Regular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38289" y="2043521"/>
            <a:ext cx="349997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 want to understand limitations on things you create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2146036" y="679309"/>
            <a:ext cx="4827604" cy="630942"/>
            <a:chOff x="2877609" y="733588"/>
            <a:chExt cx="6436803" cy="841256"/>
          </a:xfrm>
        </p:grpSpPr>
        <p:sp>
          <p:nvSpPr>
            <p:cNvPr id="116" name="TextBox 115"/>
            <p:cNvSpPr txBox="1"/>
            <p:nvPr/>
          </p:nvSpPr>
          <p:spPr>
            <a:xfrm>
              <a:off x="2877609" y="733588"/>
              <a:ext cx="6436803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Intellectual Property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526798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28826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Diamond 118"/>
            <p:cNvSpPr/>
            <p:nvPr/>
          </p:nvSpPr>
          <p:spPr>
            <a:xfrm flipV="1">
              <a:off x="5925320" y="1387851"/>
              <a:ext cx="88574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Diamond 119"/>
            <p:cNvSpPr/>
            <p:nvPr/>
          </p:nvSpPr>
          <p:spPr>
            <a:xfrm flipV="1">
              <a:off x="6051713" y="1387851"/>
              <a:ext cx="88574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Diamond 120"/>
            <p:cNvSpPr/>
            <p:nvPr/>
          </p:nvSpPr>
          <p:spPr>
            <a:xfrm flipV="1">
              <a:off x="6172721" y="1387851"/>
              <a:ext cx="88574" cy="88574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4" name="Group 123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125" name="Rectangle 124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456583" y="3554868"/>
            <a:ext cx="529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?</a:t>
            </a:r>
            <a:endParaRPr lang="en-US" sz="4800" b="1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47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  <p:bldP spid="1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/>
          <p:cNvGrpSpPr/>
          <p:nvPr/>
        </p:nvGrpSpPr>
        <p:grpSpPr>
          <a:xfrm>
            <a:off x="5268770" y="3554868"/>
            <a:ext cx="2823670" cy="3072418"/>
            <a:chOff x="4396706" y="2005583"/>
            <a:chExt cx="4311654" cy="4852417"/>
          </a:xfrm>
        </p:grpSpPr>
        <p:sp>
          <p:nvSpPr>
            <p:cNvPr id="123" name="Freeform 35"/>
            <p:cNvSpPr>
              <a:spLocks noEditPoints="1"/>
            </p:cNvSpPr>
            <p:nvPr/>
          </p:nvSpPr>
          <p:spPr bwMode="auto">
            <a:xfrm>
              <a:off x="6709694" y="2005583"/>
              <a:ext cx="1231902" cy="1230313"/>
            </a:xfrm>
            <a:custGeom>
              <a:avLst/>
              <a:gdLst>
                <a:gd name="T0" fmla="*/ 719 w 734"/>
                <a:gd name="T1" fmla="*/ 413 h 734"/>
                <a:gd name="T2" fmla="*/ 734 w 734"/>
                <a:gd name="T3" fmla="*/ 367 h 734"/>
                <a:gd name="T4" fmla="*/ 722 w 734"/>
                <a:gd name="T5" fmla="*/ 366 h 734"/>
                <a:gd name="T6" fmla="*/ 726 w 734"/>
                <a:gd name="T7" fmla="*/ 325 h 734"/>
                <a:gd name="T8" fmla="*/ 714 w 734"/>
                <a:gd name="T9" fmla="*/ 267 h 734"/>
                <a:gd name="T10" fmla="*/ 675 w 734"/>
                <a:gd name="T11" fmla="*/ 189 h 734"/>
                <a:gd name="T12" fmla="*/ 706 w 734"/>
                <a:gd name="T13" fmla="*/ 226 h 734"/>
                <a:gd name="T14" fmla="*/ 675 w 734"/>
                <a:gd name="T15" fmla="*/ 189 h 734"/>
                <a:gd name="T16" fmla="*/ 657 w 734"/>
                <a:gd name="T17" fmla="*/ 151 h 734"/>
                <a:gd name="T18" fmla="*/ 618 w 734"/>
                <a:gd name="T19" fmla="*/ 107 h 734"/>
                <a:gd name="T20" fmla="*/ 583 w 734"/>
                <a:gd name="T21" fmla="*/ 85 h 734"/>
                <a:gd name="T22" fmla="*/ 550 w 734"/>
                <a:gd name="T23" fmla="*/ 49 h 734"/>
                <a:gd name="T24" fmla="*/ 459 w 734"/>
                <a:gd name="T25" fmla="*/ 24 h 734"/>
                <a:gd name="T26" fmla="*/ 507 w 734"/>
                <a:gd name="T27" fmla="*/ 28 h 734"/>
                <a:gd name="T28" fmla="*/ 459 w 734"/>
                <a:gd name="T29" fmla="*/ 24 h 734"/>
                <a:gd name="T30" fmla="*/ 413 w 734"/>
                <a:gd name="T31" fmla="*/ 15 h 734"/>
                <a:gd name="T32" fmla="*/ 367 w 734"/>
                <a:gd name="T33" fmla="*/ 0 h 734"/>
                <a:gd name="T34" fmla="*/ 367 w 734"/>
                <a:gd name="T35" fmla="*/ 12 h 734"/>
                <a:gd name="T36" fmla="*/ 326 w 734"/>
                <a:gd name="T37" fmla="*/ 8 h 734"/>
                <a:gd name="T38" fmla="*/ 268 w 734"/>
                <a:gd name="T39" fmla="*/ 20 h 734"/>
                <a:gd name="T40" fmla="*/ 231 w 734"/>
                <a:gd name="T41" fmla="*/ 39 h 734"/>
                <a:gd name="T42" fmla="*/ 183 w 734"/>
                <a:gd name="T43" fmla="*/ 49 h 734"/>
                <a:gd name="T44" fmla="*/ 116 w 734"/>
                <a:gd name="T45" fmla="*/ 116 h 734"/>
                <a:gd name="T46" fmla="*/ 144 w 734"/>
                <a:gd name="T47" fmla="*/ 76 h 734"/>
                <a:gd name="T48" fmla="*/ 116 w 734"/>
                <a:gd name="T49" fmla="*/ 116 h 734"/>
                <a:gd name="T50" fmla="*/ 84 w 734"/>
                <a:gd name="T51" fmla="*/ 143 h 734"/>
                <a:gd name="T52" fmla="*/ 52 w 734"/>
                <a:gd name="T53" fmla="*/ 192 h 734"/>
                <a:gd name="T54" fmla="*/ 39 w 734"/>
                <a:gd name="T55" fmla="*/ 232 h 734"/>
                <a:gd name="T56" fmla="*/ 13 w 734"/>
                <a:gd name="T57" fmla="*/ 272 h 734"/>
                <a:gd name="T58" fmla="*/ 12 w 734"/>
                <a:gd name="T59" fmla="*/ 367 h 734"/>
                <a:gd name="T60" fmla="*/ 10 w 734"/>
                <a:gd name="T61" fmla="*/ 314 h 734"/>
                <a:gd name="T62" fmla="*/ 0 w 734"/>
                <a:gd name="T63" fmla="*/ 367 h 734"/>
                <a:gd name="T64" fmla="*/ 25 w 734"/>
                <a:gd name="T65" fmla="*/ 459 h 734"/>
                <a:gd name="T66" fmla="*/ 4 w 734"/>
                <a:gd name="T67" fmla="*/ 415 h 734"/>
                <a:gd name="T68" fmla="*/ 25 w 734"/>
                <a:gd name="T69" fmla="*/ 459 h 734"/>
                <a:gd name="T70" fmla="*/ 32 w 734"/>
                <a:gd name="T71" fmla="*/ 500 h 734"/>
                <a:gd name="T72" fmla="*/ 58 w 734"/>
                <a:gd name="T73" fmla="*/ 553 h 734"/>
                <a:gd name="T74" fmla="*/ 86 w 734"/>
                <a:gd name="T75" fmla="*/ 583 h 734"/>
                <a:gd name="T76" fmla="*/ 108 w 734"/>
                <a:gd name="T77" fmla="*/ 627 h 734"/>
                <a:gd name="T78" fmla="*/ 190 w 734"/>
                <a:gd name="T79" fmla="*/ 675 h 734"/>
                <a:gd name="T80" fmla="*/ 144 w 734"/>
                <a:gd name="T81" fmla="*/ 658 h 734"/>
                <a:gd name="T82" fmla="*/ 190 w 734"/>
                <a:gd name="T83" fmla="*/ 675 h 734"/>
                <a:gd name="T84" fmla="*/ 224 w 734"/>
                <a:gd name="T85" fmla="*/ 698 h 734"/>
                <a:gd name="T86" fmla="*/ 280 w 734"/>
                <a:gd name="T87" fmla="*/ 717 h 734"/>
                <a:gd name="T88" fmla="*/ 367 w 734"/>
                <a:gd name="T89" fmla="*/ 722 h 734"/>
                <a:gd name="T90" fmla="*/ 320 w 734"/>
                <a:gd name="T91" fmla="*/ 731 h 734"/>
                <a:gd name="T92" fmla="*/ 374 w 734"/>
                <a:gd name="T93" fmla="*/ 728 h 734"/>
                <a:gd name="T94" fmla="*/ 459 w 734"/>
                <a:gd name="T95" fmla="*/ 710 h 734"/>
                <a:gd name="T96" fmla="*/ 415 w 734"/>
                <a:gd name="T97" fmla="*/ 731 h 734"/>
                <a:gd name="T98" fmla="*/ 459 w 734"/>
                <a:gd name="T99" fmla="*/ 710 h 734"/>
                <a:gd name="T100" fmla="*/ 500 w 734"/>
                <a:gd name="T101" fmla="*/ 703 h 734"/>
                <a:gd name="T102" fmla="*/ 553 w 734"/>
                <a:gd name="T103" fmla="*/ 677 h 734"/>
                <a:gd name="T104" fmla="*/ 584 w 734"/>
                <a:gd name="T105" fmla="*/ 649 h 734"/>
                <a:gd name="T106" fmla="*/ 627 w 734"/>
                <a:gd name="T107" fmla="*/ 626 h 734"/>
                <a:gd name="T108" fmla="*/ 675 w 734"/>
                <a:gd name="T109" fmla="*/ 544 h 734"/>
                <a:gd name="T110" fmla="*/ 659 w 734"/>
                <a:gd name="T111" fmla="*/ 590 h 734"/>
                <a:gd name="T112" fmla="*/ 675 w 734"/>
                <a:gd name="T113" fmla="*/ 544 h 734"/>
                <a:gd name="T114" fmla="*/ 699 w 734"/>
                <a:gd name="T115" fmla="*/ 511 h 734"/>
                <a:gd name="T116" fmla="*/ 718 w 734"/>
                <a:gd name="T117" fmla="*/ 45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34" h="734">
                  <a:moveTo>
                    <a:pt x="722" y="366"/>
                  </a:moveTo>
                  <a:cubicBezTo>
                    <a:pt x="722" y="367"/>
                    <a:pt x="722" y="367"/>
                    <a:pt x="722" y="367"/>
                  </a:cubicBezTo>
                  <a:cubicBezTo>
                    <a:pt x="722" y="383"/>
                    <a:pt x="721" y="398"/>
                    <a:pt x="719" y="413"/>
                  </a:cubicBezTo>
                  <a:cubicBezTo>
                    <a:pt x="719" y="417"/>
                    <a:pt x="721" y="420"/>
                    <a:pt x="725" y="420"/>
                  </a:cubicBezTo>
                  <a:cubicBezTo>
                    <a:pt x="728" y="421"/>
                    <a:pt x="731" y="418"/>
                    <a:pt x="731" y="415"/>
                  </a:cubicBezTo>
                  <a:cubicBezTo>
                    <a:pt x="733" y="399"/>
                    <a:pt x="734" y="383"/>
                    <a:pt x="734" y="367"/>
                  </a:cubicBezTo>
                  <a:cubicBezTo>
                    <a:pt x="734" y="366"/>
                    <a:pt x="734" y="366"/>
                    <a:pt x="734" y="366"/>
                  </a:cubicBezTo>
                  <a:cubicBezTo>
                    <a:pt x="734" y="363"/>
                    <a:pt x="732" y="360"/>
                    <a:pt x="728" y="360"/>
                  </a:cubicBezTo>
                  <a:cubicBezTo>
                    <a:pt x="725" y="360"/>
                    <a:pt x="722" y="363"/>
                    <a:pt x="722" y="366"/>
                  </a:cubicBezTo>
                  <a:moveTo>
                    <a:pt x="710" y="274"/>
                  </a:moveTo>
                  <a:cubicBezTo>
                    <a:pt x="714" y="289"/>
                    <a:pt x="717" y="304"/>
                    <a:pt x="719" y="320"/>
                  </a:cubicBezTo>
                  <a:cubicBezTo>
                    <a:pt x="720" y="323"/>
                    <a:pt x="723" y="325"/>
                    <a:pt x="726" y="325"/>
                  </a:cubicBezTo>
                  <a:cubicBezTo>
                    <a:pt x="729" y="325"/>
                    <a:pt x="732" y="322"/>
                    <a:pt x="731" y="318"/>
                  </a:cubicBezTo>
                  <a:cubicBezTo>
                    <a:pt x="729" y="302"/>
                    <a:pt x="726" y="287"/>
                    <a:pt x="722" y="271"/>
                  </a:cubicBezTo>
                  <a:cubicBezTo>
                    <a:pt x="721" y="268"/>
                    <a:pt x="718" y="266"/>
                    <a:pt x="714" y="267"/>
                  </a:cubicBezTo>
                  <a:cubicBezTo>
                    <a:pt x="711" y="268"/>
                    <a:pt x="709" y="271"/>
                    <a:pt x="710" y="274"/>
                  </a:cubicBezTo>
                  <a:cubicBezTo>
                    <a:pt x="710" y="274"/>
                    <a:pt x="710" y="274"/>
                    <a:pt x="710" y="274"/>
                  </a:cubicBezTo>
                  <a:moveTo>
                    <a:pt x="675" y="189"/>
                  </a:moveTo>
                  <a:cubicBezTo>
                    <a:pt x="682" y="202"/>
                    <a:pt x="689" y="216"/>
                    <a:pt x="695" y="230"/>
                  </a:cubicBezTo>
                  <a:cubicBezTo>
                    <a:pt x="696" y="234"/>
                    <a:pt x="700" y="235"/>
                    <a:pt x="703" y="234"/>
                  </a:cubicBezTo>
                  <a:cubicBezTo>
                    <a:pt x="706" y="232"/>
                    <a:pt x="707" y="229"/>
                    <a:pt x="706" y="226"/>
                  </a:cubicBezTo>
                  <a:cubicBezTo>
                    <a:pt x="700" y="211"/>
                    <a:pt x="693" y="197"/>
                    <a:pt x="685" y="183"/>
                  </a:cubicBezTo>
                  <a:cubicBezTo>
                    <a:pt x="683" y="180"/>
                    <a:pt x="680" y="179"/>
                    <a:pt x="677" y="181"/>
                  </a:cubicBezTo>
                  <a:cubicBezTo>
                    <a:pt x="674" y="182"/>
                    <a:pt x="673" y="186"/>
                    <a:pt x="675" y="189"/>
                  </a:cubicBezTo>
                  <a:moveTo>
                    <a:pt x="618" y="116"/>
                  </a:moveTo>
                  <a:cubicBezTo>
                    <a:pt x="629" y="127"/>
                    <a:pt x="639" y="138"/>
                    <a:pt x="649" y="150"/>
                  </a:cubicBezTo>
                  <a:cubicBezTo>
                    <a:pt x="651" y="153"/>
                    <a:pt x="654" y="154"/>
                    <a:pt x="657" y="151"/>
                  </a:cubicBezTo>
                  <a:cubicBezTo>
                    <a:pt x="660" y="149"/>
                    <a:pt x="660" y="146"/>
                    <a:pt x="658" y="143"/>
                  </a:cubicBezTo>
                  <a:cubicBezTo>
                    <a:pt x="648" y="130"/>
                    <a:pt x="638" y="118"/>
                    <a:pt x="626" y="107"/>
                  </a:cubicBezTo>
                  <a:cubicBezTo>
                    <a:pt x="624" y="105"/>
                    <a:pt x="620" y="105"/>
                    <a:pt x="618" y="107"/>
                  </a:cubicBezTo>
                  <a:cubicBezTo>
                    <a:pt x="616" y="109"/>
                    <a:pt x="616" y="113"/>
                    <a:pt x="618" y="116"/>
                  </a:cubicBezTo>
                  <a:moveTo>
                    <a:pt x="544" y="59"/>
                  </a:moveTo>
                  <a:cubicBezTo>
                    <a:pt x="558" y="67"/>
                    <a:pt x="571" y="76"/>
                    <a:pt x="583" y="85"/>
                  </a:cubicBezTo>
                  <a:cubicBezTo>
                    <a:pt x="586" y="87"/>
                    <a:pt x="589" y="87"/>
                    <a:pt x="591" y="84"/>
                  </a:cubicBezTo>
                  <a:cubicBezTo>
                    <a:pt x="593" y="81"/>
                    <a:pt x="593" y="78"/>
                    <a:pt x="590" y="75"/>
                  </a:cubicBezTo>
                  <a:cubicBezTo>
                    <a:pt x="578" y="66"/>
                    <a:pt x="564" y="57"/>
                    <a:pt x="550" y="49"/>
                  </a:cubicBezTo>
                  <a:cubicBezTo>
                    <a:pt x="547" y="47"/>
                    <a:pt x="544" y="48"/>
                    <a:pt x="542" y="51"/>
                  </a:cubicBezTo>
                  <a:cubicBezTo>
                    <a:pt x="540" y="54"/>
                    <a:pt x="541" y="58"/>
                    <a:pt x="544" y="59"/>
                  </a:cubicBezTo>
                  <a:moveTo>
                    <a:pt x="459" y="24"/>
                  </a:moveTo>
                  <a:cubicBezTo>
                    <a:pt x="474" y="28"/>
                    <a:pt x="488" y="33"/>
                    <a:pt x="503" y="39"/>
                  </a:cubicBezTo>
                  <a:cubicBezTo>
                    <a:pt x="506" y="40"/>
                    <a:pt x="509" y="39"/>
                    <a:pt x="511" y="35"/>
                  </a:cubicBezTo>
                  <a:cubicBezTo>
                    <a:pt x="512" y="32"/>
                    <a:pt x="510" y="29"/>
                    <a:pt x="507" y="28"/>
                  </a:cubicBezTo>
                  <a:cubicBezTo>
                    <a:pt x="493" y="22"/>
                    <a:pt x="477" y="16"/>
                    <a:pt x="462" y="12"/>
                  </a:cubicBezTo>
                  <a:cubicBezTo>
                    <a:pt x="459" y="11"/>
                    <a:pt x="455" y="13"/>
                    <a:pt x="454" y="17"/>
                  </a:cubicBezTo>
                  <a:cubicBezTo>
                    <a:pt x="454" y="20"/>
                    <a:pt x="455" y="23"/>
                    <a:pt x="459" y="24"/>
                  </a:cubicBezTo>
                  <a:moveTo>
                    <a:pt x="367" y="12"/>
                  </a:moveTo>
                  <a:cubicBezTo>
                    <a:pt x="367" y="12"/>
                    <a:pt x="367" y="12"/>
                    <a:pt x="367" y="12"/>
                  </a:cubicBezTo>
                  <a:cubicBezTo>
                    <a:pt x="383" y="12"/>
                    <a:pt x="398" y="13"/>
                    <a:pt x="413" y="15"/>
                  </a:cubicBezTo>
                  <a:cubicBezTo>
                    <a:pt x="416" y="15"/>
                    <a:pt x="419" y="13"/>
                    <a:pt x="420" y="10"/>
                  </a:cubicBezTo>
                  <a:cubicBezTo>
                    <a:pt x="420" y="7"/>
                    <a:pt x="418" y="4"/>
                    <a:pt x="415" y="3"/>
                  </a:cubicBezTo>
                  <a:cubicBezTo>
                    <a:pt x="399" y="1"/>
                    <a:pt x="383" y="0"/>
                    <a:pt x="367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3" y="0"/>
                    <a:pt x="361" y="3"/>
                    <a:pt x="361" y="6"/>
                  </a:cubicBezTo>
                  <a:cubicBezTo>
                    <a:pt x="361" y="9"/>
                    <a:pt x="363" y="12"/>
                    <a:pt x="367" y="12"/>
                  </a:cubicBezTo>
                  <a:moveTo>
                    <a:pt x="275" y="24"/>
                  </a:moveTo>
                  <a:cubicBezTo>
                    <a:pt x="290" y="20"/>
                    <a:pt x="305" y="17"/>
                    <a:pt x="320" y="15"/>
                  </a:cubicBezTo>
                  <a:cubicBezTo>
                    <a:pt x="324" y="15"/>
                    <a:pt x="326" y="12"/>
                    <a:pt x="326" y="8"/>
                  </a:cubicBezTo>
                  <a:cubicBezTo>
                    <a:pt x="325" y="5"/>
                    <a:pt x="322" y="3"/>
                    <a:pt x="319" y="3"/>
                  </a:cubicBezTo>
                  <a:cubicBezTo>
                    <a:pt x="303" y="5"/>
                    <a:pt x="287" y="9"/>
                    <a:pt x="272" y="13"/>
                  </a:cubicBezTo>
                  <a:cubicBezTo>
                    <a:pt x="269" y="13"/>
                    <a:pt x="267" y="17"/>
                    <a:pt x="268" y="20"/>
                  </a:cubicBezTo>
                  <a:cubicBezTo>
                    <a:pt x="268" y="23"/>
                    <a:pt x="272" y="25"/>
                    <a:pt x="275" y="24"/>
                  </a:cubicBezTo>
                  <a:moveTo>
                    <a:pt x="189" y="60"/>
                  </a:moveTo>
                  <a:cubicBezTo>
                    <a:pt x="203" y="52"/>
                    <a:pt x="217" y="45"/>
                    <a:pt x="231" y="39"/>
                  </a:cubicBezTo>
                  <a:cubicBezTo>
                    <a:pt x="234" y="38"/>
                    <a:pt x="236" y="34"/>
                    <a:pt x="234" y="31"/>
                  </a:cubicBezTo>
                  <a:cubicBezTo>
                    <a:pt x="233" y="28"/>
                    <a:pt x="229" y="27"/>
                    <a:pt x="226" y="28"/>
                  </a:cubicBezTo>
                  <a:cubicBezTo>
                    <a:pt x="212" y="34"/>
                    <a:pt x="197" y="41"/>
                    <a:pt x="183" y="49"/>
                  </a:cubicBezTo>
                  <a:cubicBezTo>
                    <a:pt x="181" y="51"/>
                    <a:pt x="180" y="55"/>
                    <a:pt x="181" y="58"/>
                  </a:cubicBezTo>
                  <a:cubicBezTo>
                    <a:pt x="183" y="61"/>
                    <a:pt x="187" y="61"/>
                    <a:pt x="189" y="60"/>
                  </a:cubicBezTo>
                  <a:moveTo>
                    <a:pt x="116" y="116"/>
                  </a:moveTo>
                  <a:cubicBezTo>
                    <a:pt x="127" y="105"/>
                    <a:pt x="139" y="95"/>
                    <a:pt x="151" y="86"/>
                  </a:cubicBezTo>
                  <a:cubicBezTo>
                    <a:pt x="154" y="84"/>
                    <a:pt x="154" y="80"/>
                    <a:pt x="152" y="77"/>
                  </a:cubicBezTo>
                  <a:cubicBezTo>
                    <a:pt x="150" y="75"/>
                    <a:pt x="146" y="74"/>
                    <a:pt x="144" y="76"/>
                  </a:cubicBezTo>
                  <a:cubicBezTo>
                    <a:pt x="131" y="86"/>
                    <a:pt x="119" y="97"/>
                    <a:pt x="108" y="108"/>
                  </a:cubicBezTo>
                  <a:cubicBezTo>
                    <a:pt x="105" y="110"/>
                    <a:pt x="105" y="114"/>
                    <a:pt x="108" y="116"/>
                  </a:cubicBezTo>
                  <a:cubicBezTo>
                    <a:pt x="110" y="119"/>
                    <a:pt x="114" y="119"/>
                    <a:pt x="116" y="116"/>
                  </a:cubicBezTo>
                  <a:moveTo>
                    <a:pt x="60" y="190"/>
                  </a:moveTo>
                  <a:cubicBezTo>
                    <a:pt x="67" y="176"/>
                    <a:pt x="76" y="164"/>
                    <a:pt x="86" y="151"/>
                  </a:cubicBezTo>
                  <a:cubicBezTo>
                    <a:pt x="88" y="149"/>
                    <a:pt x="87" y="145"/>
                    <a:pt x="84" y="143"/>
                  </a:cubicBezTo>
                  <a:cubicBezTo>
                    <a:pt x="82" y="141"/>
                    <a:pt x="78" y="141"/>
                    <a:pt x="76" y="144"/>
                  </a:cubicBezTo>
                  <a:cubicBezTo>
                    <a:pt x="66" y="157"/>
                    <a:pt x="57" y="170"/>
                    <a:pt x="49" y="184"/>
                  </a:cubicBezTo>
                  <a:cubicBezTo>
                    <a:pt x="48" y="187"/>
                    <a:pt x="49" y="190"/>
                    <a:pt x="52" y="192"/>
                  </a:cubicBezTo>
                  <a:cubicBezTo>
                    <a:pt x="54" y="194"/>
                    <a:pt x="58" y="193"/>
                    <a:pt x="60" y="190"/>
                  </a:cubicBezTo>
                  <a:moveTo>
                    <a:pt x="24" y="276"/>
                  </a:moveTo>
                  <a:cubicBezTo>
                    <a:pt x="28" y="260"/>
                    <a:pt x="33" y="246"/>
                    <a:pt x="39" y="232"/>
                  </a:cubicBezTo>
                  <a:cubicBezTo>
                    <a:pt x="40" y="228"/>
                    <a:pt x="39" y="225"/>
                    <a:pt x="36" y="224"/>
                  </a:cubicBezTo>
                  <a:cubicBezTo>
                    <a:pt x="33" y="222"/>
                    <a:pt x="29" y="224"/>
                    <a:pt x="28" y="227"/>
                  </a:cubicBezTo>
                  <a:cubicBezTo>
                    <a:pt x="22" y="242"/>
                    <a:pt x="17" y="257"/>
                    <a:pt x="13" y="272"/>
                  </a:cubicBezTo>
                  <a:cubicBezTo>
                    <a:pt x="12" y="276"/>
                    <a:pt x="14" y="279"/>
                    <a:pt x="17" y="280"/>
                  </a:cubicBezTo>
                  <a:cubicBezTo>
                    <a:pt x="20" y="281"/>
                    <a:pt x="23" y="279"/>
                    <a:pt x="24" y="276"/>
                  </a:cubicBezTo>
                  <a:moveTo>
                    <a:pt x="12" y="367"/>
                  </a:moveTo>
                  <a:cubicBezTo>
                    <a:pt x="12" y="367"/>
                    <a:pt x="12" y="367"/>
                    <a:pt x="12" y="367"/>
                  </a:cubicBezTo>
                  <a:cubicBezTo>
                    <a:pt x="12" y="351"/>
                    <a:pt x="13" y="336"/>
                    <a:pt x="15" y="321"/>
                  </a:cubicBezTo>
                  <a:cubicBezTo>
                    <a:pt x="16" y="318"/>
                    <a:pt x="13" y="315"/>
                    <a:pt x="10" y="314"/>
                  </a:cubicBezTo>
                  <a:cubicBezTo>
                    <a:pt x="7" y="314"/>
                    <a:pt x="4" y="316"/>
                    <a:pt x="3" y="320"/>
                  </a:cubicBezTo>
                  <a:cubicBezTo>
                    <a:pt x="1" y="335"/>
                    <a:pt x="0" y="351"/>
                    <a:pt x="0" y="367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1"/>
                    <a:pt x="3" y="373"/>
                    <a:pt x="6" y="373"/>
                  </a:cubicBezTo>
                  <a:cubicBezTo>
                    <a:pt x="10" y="373"/>
                    <a:pt x="12" y="371"/>
                    <a:pt x="12" y="367"/>
                  </a:cubicBezTo>
                  <a:moveTo>
                    <a:pt x="25" y="459"/>
                  </a:moveTo>
                  <a:cubicBezTo>
                    <a:pt x="21" y="444"/>
                    <a:pt x="18" y="429"/>
                    <a:pt x="15" y="414"/>
                  </a:cubicBezTo>
                  <a:cubicBezTo>
                    <a:pt x="15" y="410"/>
                    <a:pt x="12" y="408"/>
                    <a:pt x="9" y="409"/>
                  </a:cubicBezTo>
                  <a:cubicBezTo>
                    <a:pt x="5" y="409"/>
                    <a:pt x="3" y="412"/>
                    <a:pt x="4" y="415"/>
                  </a:cubicBezTo>
                  <a:cubicBezTo>
                    <a:pt x="6" y="431"/>
                    <a:pt x="9" y="447"/>
                    <a:pt x="13" y="462"/>
                  </a:cubicBezTo>
                  <a:cubicBezTo>
                    <a:pt x="14" y="466"/>
                    <a:pt x="17" y="467"/>
                    <a:pt x="20" y="467"/>
                  </a:cubicBezTo>
                  <a:cubicBezTo>
                    <a:pt x="24" y="466"/>
                    <a:pt x="25" y="462"/>
                    <a:pt x="25" y="459"/>
                  </a:cubicBezTo>
                  <a:moveTo>
                    <a:pt x="60" y="545"/>
                  </a:moveTo>
                  <a:cubicBezTo>
                    <a:pt x="52" y="531"/>
                    <a:pt x="45" y="518"/>
                    <a:pt x="40" y="503"/>
                  </a:cubicBezTo>
                  <a:cubicBezTo>
                    <a:pt x="38" y="500"/>
                    <a:pt x="35" y="499"/>
                    <a:pt x="32" y="500"/>
                  </a:cubicBezTo>
                  <a:cubicBezTo>
                    <a:pt x="29" y="501"/>
                    <a:pt x="27" y="505"/>
                    <a:pt x="28" y="508"/>
                  </a:cubicBezTo>
                  <a:cubicBezTo>
                    <a:pt x="35" y="523"/>
                    <a:pt x="42" y="537"/>
                    <a:pt x="50" y="551"/>
                  </a:cubicBezTo>
                  <a:cubicBezTo>
                    <a:pt x="51" y="554"/>
                    <a:pt x="55" y="555"/>
                    <a:pt x="58" y="553"/>
                  </a:cubicBezTo>
                  <a:cubicBezTo>
                    <a:pt x="61" y="551"/>
                    <a:pt x="62" y="548"/>
                    <a:pt x="60" y="545"/>
                  </a:cubicBezTo>
                  <a:moveTo>
                    <a:pt x="117" y="618"/>
                  </a:moveTo>
                  <a:cubicBezTo>
                    <a:pt x="106" y="607"/>
                    <a:pt x="95" y="596"/>
                    <a:pt x="86" y="583"/>
                  </a:cubicBezTo>
                  <a:cubicBezTo>
                    <a:pt x="84" y="581"/>
                    <a:pt x="80" y="580"/>
                    <a:pt x="78" y="582"/>
                  </a:cubicBezTo>
                  <a:cubicBezTo>
                    <a:pt x="75" y="584"/>
                    <a:pt x="74" y="588"/>
                    <a:pt x="76" y="591"/>
                  </a:cubicBezTo>
                  <a:cubicBezTo>
                    <a:pt x="86" y="603"/>
                    <a:pt x="97" y="615"/>
                    <a:pt x="108" y="627"/>
                  </a:cubicBezTo>
                  <a:cubicBezTo>
                    <a:pt x="110" y="629"/>
                    <a:pt x="114" y="629"/>
                    <a:pt x="117" y="627"/>
                  </a:cubicBezTo>
                  <a:cubicBezTo>
                    <a:pt x="119" y="624"/>
                    <a:pt x="119" y="621"/>
                    <a:pt x="117" y="618"/>
                  </a:cubicBezTo>
                  <a:moveTo>
                    <a:pt x="190" y="675"/>
                  </a:moveTo>
                  <a:cubicBezTo>
                    <a:pt x="177" y="667"/>
                    <a:pt x="164" y="658"/>
                    <a:pt x="152" y="649"/>
                  </a:cubicBezTo>
                  <a:cubicBezTo>
                    <a:pt x="149" y="647"/>
                    <a:pt x="145" y="647"/>
                    <a:pt x="143" y="650"/>
                  </a:cubicBezTo>
                  <a:cubicBezTo>
                    <a:pt x="141" y="653"/>
                    <a:pt x="142" y="656"/>
                    <a:pt x="144" y="658"/>
                  </a:cubicBezTo>
                  <a:cubicBezTo>
                    <a:pt x="157" y="668"/>
                    <a:pt x="170" y="677"/>
                    <a:pt x="184" y="685"/>
                  </a:cubicBezTo>
                  <a:cubicBezTo>
                    <a:pt x="187" y="687"/>
                    <a:pt x="191" y="686"/>
                    <a:pt x="192" y="683"/>
                  </a:cubicBezTo>
                  <a:cubicBezTo>
                    <a:pt x="194" y="680"/>
                    <a:pt x="193" y="676"/>
                    <a:pt x="190" y="675"/>
                  </a:cubicBezTo>
                  <a:moveTo>
                    <a:pt x="276" y="710"/>
                  </a:moveTo>
                  <a:cubicBezTo>
                    <a:pt x="261" y="706"/>
                    <a:pt x="246" y="701"/>
                    <a:pt x="232" y="695"/>
                  </a:cubicBezTo>
                  <a:cubicBezTo>
                    <a:pt x="229" y="694"/>
                    <a:pt x="225" y="695"/>
                    <a:pt x="224" y="698"/>
                  </a:cubicBezTo>
                  <a:cubicBezTo>
                    <a:pt x="223" y="701"/>
                    <a:pt x="224" y="705"/>
                    <a:pt x="227" y="706"/>
                  </a:cubicBezTo>
                  <a:cubicBezTo>
                    <a:pt x="242" y="712"/>
                    <a:pt x="257" y="717"/>
                    <a:pt x="273" y="722"/>
                  </a:cubicBezTo>
                  <a:cubicBezTo>
                    <a:pt x="276" y="722"/>
                    <a:pt x="279" y="721"/>
                    <a:pt x="280" y="717"/>
                  </a:cubicBezTo>
                  <a:cubicBezTo>
                    <a:pt x="281" y="714"/>
                    <a:pt x="279" y="711"/>
                    <a:pt x="276" y="710"/>
                  </a:cubicBezTo>
                  <a:moveTo>
                    <a:pt x="368" y="722"/>
                  </a:moveTo>
                  <a:cubicBezTo>
                    <a:pt x="367" y="722"/>
                    <a:pt x="367" y="722"/>
                    <a:pt x="367" y="722"/>
                  </a:cubicBezTo>
                  <a:cubicBezTo>
                    <a:pt x="352" y="722"/>
                    <a:pt x="336" y="721"/>
                    <a:pt x="321" y="719"/>
                  </a:cubicBezTo>
                  <a:cubicBezTo>
                    <a:pt x="318" y="719"/>
                    <a:pt x="315" y="721"/>
                    <a:pt x="315" y="724"/>
                  </a:cubicBezTo>
                  <a:cubicBezTo>
                    <a:pt x="314" y="727"/>
                    <a:pt x="316" y="730"/>
                    <a:pt x="320" y="731"/>
                  </a:cubicBezTo>
                  <a:cubicBezTo>
                    <a:pt x="335" y="733"/>
                    <a:pt x="351" y="734"/>
                    <a:pt x="367" y="734"/>
                  </a:cubicBezTo>
                  <a:cubicBezTo>
                    <a:pt x="368" y="734"/>
                    <a:pt x="368" y="734"/>
                    <a:pt x="368" y="734"/>
                  </a:cubicBezTo>
                  <a:cubicBezTo>
                    <a:pt x="371" y="734"/>
                    <a:pt x="374" y="731"/>
                    <a:pt x="374" y="728"/>
                  </a:cubicBezTo>
                  <a:cubicBezTo>
                    <a:pt x="374" y="725"/>
                    <a:pt x="371" y="722"/>
                    <a:pt x="368" y="722"/>
                  </a:cubicBezTo>
                  <a:cubicBezTo>
                    <a:pt x="368" y="722"/>
                    <a:pt x="368" y="722"/>
                    <a:pt x="368" y="722"/>
                  </a:cubicBezTo>
                  <a:moveTo>
                    <a:pt x="459" y="710"/>
                  </a:moveTo>
                  <a:cubicBezTo>
                    <a:pt x="445" y="714"/>
                    <a:pt x="429" y="717"/>
                    <a:pt x="414" y="719"/>
                  </a:cubicBezTo>
                  <a:cubicBezTo>
                    <a:pt x="411" y="719"/>
                    <a:pt x="408" y="722"/>
                    <a:pt x="409" y="726"/>
                  </a:cubicBezTo>
                  <a:cubicBezTo>
                    <a:pt x="409" y="729"/>
                    <a:pt x="412" y="731"/>
                    <a:pt x="415" y="731"/>
                  </a:cubicBezTo>
                  <a:cubicBezTo>
                    <a:pt x="432" y="729"/>
                    <a:pt x="447" y="726"/>
                    <a:pt x="463" y="722"/>
                  </a:cubicBezTo>
                  <a:cubicBezTo>
                    <a:pt x="466" y="721"/>
                    <a:pt x="468" y="717"/>
                    <a:pt x="467" y="714"/>
                  </a:cubicBezTo>
                  <a:cubicBezTo>
                    <a:pt x="466" y="711"/>
                    <a:pt x="463" y="709"/>
                    <a:pt x="459" y="710"/>
                  </a:cubicBezTo>
                  <a:moveTo>
                    <a:pt x="545" y="674"/>
                  </a:moveTo>
                  <a:cubicBezTo>
                    <a:pt x="532" y="682"/>
                    <a:pt x="518" y="689"/>
                    <a:pt x="503" y="695"/>
                  </a:cubicBezTo>
                  <a:cubicBezTo>
                    <a:pt x="500" y="696"/>
                    <a:pt x="499" y="700"/>
                    <a:pt x="500" y="703"/>
                  </a:cubicBezTo>
                  <a:cubicBezTo>
                    <a:pt x="501" y="706"/>
                    <a:pt x="505" y="707"/>
                    <a:pt x="508" y="706"/>
                  </a:cubicBezTo>
                  <a:cubicBezTo>
                    <a:pt x="523" y="700"/>
                    <a:pt x="537" y="693"/>
                    <a:pt x="551" y="685"/>
                  </a:cubicBezTo>
                  <a:cubicBezTo>
                    <a:pt x="554" y="683"/>
                    <a:pt x="555" y="679"/>
                    <a:pt x="553" y="677"/>
                  </a:cubicBezTo>
                  <a:cubicBezTo>
                    <a:pt x="552" y="674"/>
                    <a:pt x="548" y="673"/>
                    <a:pt x="545" y="674"/>
                  </a:cubicBezTo>
                  <a:moveTo>
                    <a:pt x="618" y="618"/>
                  </a:moveTo>
                  <a:cubicBezTo>
                    <a:pt x="607" y="629"/>
                    <a:pt x="596" y="639"/>
                    <a:pt x="584" y="649"/>
                  </a:cubicBezTo>
                  <a:cubicBezTo>
                    <a:pt x="581" y="651"/>
                    <a:pt x="580" y="654"/>
                    <a:pt x="582" y="657"/>
                  </a:cubicBezTo>
                  <a:cubicBezTo>
                    <a:pt x="584" y="660"/>
                    <a:pt x="588" y="660"/>
                    <a:pt x="591" y="658"/>
                  </a:cubicBezTo>
                  <a:cubicBezTo>
                    <a:pt x="604" y="648"/>
                    <a:pt x="616" y="638"/>
                    <a:pt x="627" y="626"/>
                  </a:cubicBezTo>
                  <a:cubicBezTo>
                    <a:pt x="629" y="624"/>
                    <a:pt x="629" y="620"/>
                    <a:pt x="627" y="618"/>
                  </a:cubicBezTo>
                  <a:cubicBezTo>
                    <a:pt x="625" y="616"/>
                    <a:pt x="621" y="616"/>
                    <a:pt x="618" y="618"/>
                  </a:cubicBezTo>
                  <a:moveTo>
                    <a:pt x="675" y="544"/>
                  </a:moveTo>
                  <a:cubicBezTo>
                    <a:pt x="667" y="558"/>
                    <a:pt x="658" y="571"/>
                    <a:pt x="649" y="583"/>
                  </a:cubicBezTo>
                  <a:cubicBezTo>
                    <a:pt x="647" y="586"/>
                    <a:pt x="648" y="589"/>
                    <a:pt x="650" y="592"/>
                  </a:cubicBezTo>
                  <a:cubicBezTo>
                    <a:pt x="653" y="594"/>
                    <a:pt x="657" y="593"/>
                    <a:pt x="659" y="590"/>
                  </a:cubicBezTo>
                  <a:cubicBezTo>
                    <a:pt x="668" y="578"/>
                    <a:pt x="677" y="564"/>
                    <a:pt x="685" y="551"/>
                  </a:cubicBezTo>
                  <a:cubicBezTo>
                    <a:pt x="687" y="548"/>
                    <a:pt x="686" y="544"/>
                    <a:pt x="683" y="542"/>
                  </a:cubicBezTo>
                  <a:cubicBezTo>
                    <a:pt x="680" y="541"/>
                    <a:pt x="677" y="542"/>
                    <a:pt x="675" y="544"/>
                  </a:cubicBezTo>
                  <a:moveTo>
                    <a:pt x="710" y="459"/>
                  </a:moveTo>
                  <a:cubicBezTo>
                    <a:pt x="706" y="474"/>
                    <a:pt x="701" y="489"/>
                    <a:pt x="695" y="503"/>
                  </a:cubicBezTo>
                  <a:cubicBezTo>
                    <a:pt x="694" y="506"/>
                    <a:pt x="696" y="509"/>
                    <a:pt x="699" y="511"/>
                  </a:cubicBezTo>
                  <a:cubicBezTo>
                    <a:pt x="702" y="512"/>
                    <a:pt x="705" y="511"/>
                    <a:pt x="707" y="507"/>
                  </a:cubicBezTo>
                  <a:cubicBezTo>
                    <a:pt x="713" y="493"/>
                    <a:pt x="718" y="478"/>
                    <a:pt x="722" y="462"/>
                  </a:cubicBezTo>
                  <a:cubicBezTo>
                    <a:pt x="723" y="459"/>
                    <a:pt x="721" y="455"/>
                    <a:pt x="718" y="455"/>
                  </a:cubicBezTo>
                  <a:cubicBezTo>
                    <a:pt x="715" y="454"/>
                    <a:pt x="711" y="456"/>
                    <a:pt x="710" y="45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Freeform 36"/>
            <p:cNvSpPr>
              <a:spLocks noEditPoints="1"/>
            </p:cNvSpPr>
            <p:nvPr/>
          </p:nvSpPr>
          <p:spPr bwMode="auto">
            <a:xfrm>
              <a:off x="5045993" y="2005583"/>
              <a:ext cx="1231902" cy="1230313"/>
            </a:xfrm>
            <a:custGeom>
              <a:avLst/>
              <a:gdLst>
                <a:gd name="T0" fmla="*/ 719 w 734"/>
                <a:gd name="T1" fmla="*/ 413 h 734"/>
                <a:gd name="T2" fmla="*/ 734 w 734"/>
                <a:gd name="T3" fmla="*/ 367 h 734"/>
                <a:gd name="T4" fmla="*/ 722 w 734"/>
                <a:gd name="T5" fmla="*/ 366 h 734"/>
                <a:gd name="T6" fmla="*/ 726 w 734"/>
                <a:gd name="T7" fmla="*/ 325 h 734"/>
                <a:gd name="T8" fmla="*/ 714 w 734"/>
                <a:gd name="T9" fmla="*/ 267 h 734"/>
                <a:gd name="T10" fmla="*/ 674 w 734"/>
                <a:gd name="T11" fmla="*/ 189 h 734"/>
                <a:gd name="T12" fmla="*/ 706 w 734"/>
                <a:gd name="T13" fmla="*/ 226 h 734"/>
                <a:gd name="T14" fmla="*/ 674 w 734"/>
                <a:gd name="T15" fmla="*/ 189 h 734"/>
                <a:gd name="T16" fmla="*/ 648 w 734"/>
                <a:gd name="T17" fmla="*/ 150 h 734"/>
                <a:gd name="T18" fmla="*/ 626 w 734"/>
                <a:gd name="T19" fmla="*/ 107 h 734"/>
                <a:gd name="T20" fmla="*/ 544 w 734"/>
                <a:gd name="T21" fmla="*/ 59 h 734"/>
                <a:gd name="T22" fmla="*/ 590 w 734"/>
                <a:gd name="T23" fmla="*/ 75 h 734"/>
                <a:gd name="T24" fmla="*/ 544 w 734"/>
                <a:gd name="T25" fmla="*/ 59 h 734"/>
                <a:gd name="T26" fmla="*/ 510 w 734"/>
                <a:gd name="T27" fmla="*/ 36 h 734"/>
                <a:gd name="T28" fmla="*/ 454 w 734"/>
                <a:gd name="T29" fmla="*/ 17 h 734"/>
                <a:gd name="T30" fmla="*/ 367 w 734"/>
                <a:gd name="T31" fmla="*/ 12 h 734"/>
                <a:gd name="T32" fmla="*/ 414 w 734"/>
                <a:gd name="T33" fmla="*/ 3 h 734"/>
                <a:gd name="T34" fmla="*/ 360 w 734"/>
                <a:gd name="T35" fmla="*/ 6 h 734"/>
                <a:gd name="T36" fmla="*/ 320 w 734"/>
                <a:gd name="T37" fmla="*/ 15 h 734"/>
                <a:gd name="T38" fmla="*/ 271 w 734"/>
                <a:gd name="T39" fmla="*/ 13 h 734"/>
                <a:gd name="T40" fmla="*/ 189 w 734"/>
                <a:gd name="T41" fmla="*/ 60 h 734"/>
                <a:gd name="T42" fmla="*/ 226 w 734"/>
                <a:gd name="T43" fmla="*/ 28 h 734"/>
                <a:gd name="T44" fmla="*/ 189 w 734"/>
                <a:gd name="T45" fmla="*/ 60 h 734"/>
                <a:gd name="T46" fmla="*/ 152 w 734"/>
                <a:gd name="T47" fmla="*/ 77 h 734"/>
                <a:gd name="T48" fmla="*/ 107 w 734"/>
                <a:gd name="T49" fmla="*/ 116 h 734"/>
                <a:gd name="T50" fmla="*/ 85 w 734"/>
                <a:gd name="T51" fmla="*/ 151 h 734"/>
                <a:gd name="T52" fmla="*/ 49 w 734"/>
                <a:gd name="T53" fmla="*/ 184 h 734"/>
                <a:gd name="T54" fmla="*/ 24 w 734"/>
                <a:gd name="T55" fmla="*/ 276 h 734"/>
                <a:gd name="T56" fmla="*/ 28 w 734"/>
                <a:gd name="T57" fmla="*/ 227 h 734"/>
                <a:gd name="T58" fmla="*/ 24 w 734"/>
                <a:gd name="T59" fmla="*/ 276 h 734"/>
                <a:gd name="T60" fmla="*/ 15 w 734"/>
                <a:gd name="T61" fmla="*/ 321 h 734"/>
                <a:gd name="T62" fmla="*/ 0 w 734"/>
                <a:gd name="T63" fmla="*/ 367 h 734"/>
                <a:gd name="T64" fmla="*/ 12 w 734"/>
                <a:gd name="T65" fmla="*/ 367 h 734"/>
                <a:gd name="T66" fmla="*/ 8 w 734"/>
                <a:gd name="T67" fmla="*/ 409 h 734"/>
                <a:gd name="T68" fmla="*/ 20 w 734"/>
                <a:gd name="T69" fmla="*/ 467 h 734"/>
                <a:gd name="T70" fmla="*/ 39 w 734"/>
                <a:gd name="T71" fmla="*/ 503 h 734"/>
                <a:gd name="T72" fmla="*/ 49 w 734"/>
                <a:gd name="T73" fmla="*/ 551 h 734"/>
                <a:gd name="T74" fmla="*/ 116 w 734"/>
                <a:gd name="T75" fmla="*/ 618 h 734"/>
                <a:gd name="T76" fmla="*/ 76 w 734"/>
                <a:gd name="T77" fmla="*/ 591 h 734"/>
                <a:gd name="T78" fmla="*/ 116 w 734"/>
                <a:gd name="T79" fmla="*/ 618 h 734"/>
                <a:gd name="T80" fmla="*/ 143 w 734"/>
                <a:gd name="T81" fmla="*/ 650 h 734"/>
                <a:gd name="T82" fmla="*/ 192 w 734"/>
                <a:gd name="T83" fmla="*/ 683 h 734"/>
                <a:gd name="T84" fmla="*/ 231 w 734"/>
                <a:gd name="T85" fmla="*/ 695 h 734"/>
                <a:gd name="T86" fmla="*/ 272 w 734"/>
                <a:gd name="T87" fmla="*/ 722 h 734"/>
                <a:gd name="T88" fmla="*/ 367 w 734"/>
                <a:gd name="T89" fmla="*/ 722 h 734"/>
                <a:gd name="T90" fmla="*/ 314 w 734"/>
                <a:gd name="T91" fmla="*/ 724 h 734"/>
                <a:gd name="T92" fmla="*/ 367 w 734"/>
                <a:gd name="T93" fmla="*/ 734 h 734"/>
                <a:gd name="T94" fmla="*/ 459 w 734"/>
                <a:gd name="T95" fmla="*/ 710 h 734"/>
                <a:gd name="T96" fmla="*/ 415 w 734"/>
                <a:gd name="T97" fmla="*/ 731 h 734"/>
                <a:gd name="T98" fmla="*/ 459 w 734"/>
                <a:gd name="T99" fmla="*/ 710 h 734"/>
                <a:gd name="T100" fmla="*/ 500 w 734"/>
                <a:gd name="T101" fmla="*/ 703 h 734"/>
                <a:gd name="T102" fmla="*/ 553 w 734"/>
                <a:gd name="T103" fmla="*/ 677 h 734"/>
                <a:gd name="T104" fmla="*/ 583 w 734"/>
                <a:gd name="T105" fmla="*/ 649 h 734"/>
                <a:gd name="T106" fmla="*/ 626 w 734"/>
                <a:gd name="T107" fmla="*/ 626 h 734"/>
                <a:gd name="T108" fmla="*/ 674 w 734"/>
                <a:gd name="T109" fmla="*/ 544 h 734"/>
                <a:gd name="T110" fmla="*/ 658 w 734"/>
                <a:gd name="T111" fmla="*/ 590 h 734"/>
                <a:gd name="T112" fmla="*/ 674 w 734"/>
                <a:gd name="T113" fmla="*/ 544 h 734"/>
                <a:gd name="T114" fmla="*/ 698 w 734"/>
                <a:gd name="T115" fmla="*/ 511 h 734"/>
                <a:gd name="T116" fmla="*/ 717 w 734"/>
                <a:gd name="T117" fmla="*/ 455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34" h="734">
                  <a:moveTo>
                    <a:pt x="722" y="366"/>
                  </a:moveTo>
                  <a:cubicBezTo>
                    <a:pt x="722" y="367"/>
                    <a:pt x="722" y="367"/>
                    <a:pt x="722" y="367"/>
                  </a:cubicBezTo>
                  <a:cubicBezTo>
                    <a:pt x="722" y="383"/>
                    <a:pt x="721" y="398"/>
                    <a:pt x="719" y="413"/>
                  </a:cubicBezTo>
                  <a:cubicBezTo>
                    <a:pt x="719" y="417"/>
                    <a:pt x="721" y="420"/>
                    <a:pt x="724" y="420"/>
                  </a:cubicBezTo>
                  <a:cubicBezTo>
                    <a:pt x="727" y="421"/>
                    <a:pt x="730" y="418"/>
                    <a:pt x="731" y="415"/>
                  </a:cubicBezTo>
                  <a:cubicBezTo>
                    <a:pt x="733" y="399"/>
                    <a:pt x="734" y="383"/>
                    <a:pt x="734" y="367"/>
                  </a:cubicBezTo>
                  <a:cubicBezTo>
                    <a:pt x="734" y="366"/>
                    <a:pt x="734" y="366"/>
                    <a:pt x="734" y="366"/>
                  </a:cubicBezTo>
                  <a:cubicBezTo>
                    <a:pt x="734" y="363"/>
                    <a:pt x="731" y="360"/>
                    <a:pt x="728" y="360"/>
                  </a:cubicBezTo>
                  <a:cubicBezTo>
                    <a:pt x="725" y="360"/>
                    <a:pt x="722" y="363"/>
                    <a:pt x="722" y="366"/>
                  </a:cubicBezTo>
                  <a:moveTo>
                    <a:pt x="710" y="274"/>
                  </a:moveTo>
                  <a:cubicBezTo>
                    <a:pt x="714" y="289"/>
                    <a:pt x="717" y="304"/>
                    <a:pt x="719" y="320"/>
                  </a:cubicBezTo>
                  <a:cubicBezTo>
                    <a:pt x="719" y="323"/>
                    <a:pt x="722" y="325"/>
                    <a:pt x="726" y="325"/>
                  </a:cubicBezTo>
                  <a:cubicBezTo>
                    <a:pt x="729" y="325"/>
                    <a:pt x="731" y="322"/>
                    <a:pt x="731" y="318"/>
                  </a:cubicBezTo>
                  <a:cubicBezTo>
                    <a:pt x="729" y="302"/>
                    <a:pt x="725" y="287"/>
                    <a:pt x="721" y="271"/>
                  </a:cubicBezTo>
                  <a:cubicBezTo>
                    <a:pt x="720" y="268"/>
                    <a:pt x="717" y="266"/>
                    <a:pt x="714" y="267"/>
                  </a:cubicBezTo>
                  <a:cubicBezTo>
                    <a:pt x="711" y="268"/>
                    <a:pt x="709" y="271"/>
                    <a:pt x="710" y="274"/>
                  </a:cubicBezTo>
                  <a:cubicBezTo>
                    <a:pt x="710" y="274"/>
                    <a:pt x="710" y="274"/>
                    <a:pt x="710" y="274"/>
                  </a:cubicBezTo>
                  <a:moveTo>
                    <a:pt x="674" y="189"/>
                  </a:moveTo>
                  <a:cubicBezTo>
                    <a:pt x="682" y="202"/>
                    <a:pt x="689" y="216"/>
                    <a:pt x="695" y="230"/>
                  </a:cubicBezTo>
                  <a:cubicBezTo>
                    <a:pt x="696" y="234"/>
                    <a:pt x="700" y="235"/>
                    <a:pt x="703" y="234"/>
                  </a:cubicBezTo>
                  <a:cubicBezTo>
                    <a:pt x="706" y="232"/>
                    <a:pt x="707" y="229"/>
                    <a:pt x="706" y="226"/>
                  </a:cubicBezTo>
                  <a:cubicBezTo>
                    <a:pt x="700" y="211"/>
                    <a:pt x="692" y="197"/>
                    <a:pt x="684" y="183"/>
                  </a:cubicBezTo>
                  <a:cubicBezTo>
                    <a:pt x="683" y="180"/>
                    <a:pt x="679" y="179"/>
                    <a:pt x="676" y="181"/>
                  </a:cubicBezTo>
                  <a:cubicBezTo>
                    <a:pt x="673" y="182"/>
                    <a:pt x="672" y="186"/>
                    <a:pt x="674" y="189"/>
                  </a:cubicBezTo>
                  <a:cubicBezTo>
                    <a:pt x="674" y="189"/>
                    <a:pt x="674" y="189"/>
                    <a:pt x="674" y="189"/>
                  </a:cubicBezTo>
                  <a:moveTo>
                    <a:pt x="618" y="116"/>
                  </a:moveTo>
                  <a:cubicBezTo>
                    <a:pt x="628" y="127"/>
                    <a:pt x="639" y="138"/>
                    <a:pt x="648" y="150"/>
                  </a:cubicBezTo>
                  <a:cubicBezTo>
                    <a:pt x="650" y="153"/>
                    <a:pt x="654" y="154"/>
                    <a:pt x="657" y="151"/>
                  </a:cubicBezTo>
                  <a:cubicBezTo>
                    <a:pt x="659" y="149"/>
                    <a:pt x="660" y="146"/>
                    <a:pt x="658" y="143"/>
                  </a:cubicBezTo>
                  <a:cubicBezTo>
                    <a:pt x="648" y="130"/>
                    <a:pt x="637" y="118"/>
                    <a:pt x="626" y="107"/>
                  </a:cubicBezTo>
                  <a:cubicBezTo>
                    <a:pt x="624" y="105"/>
                    <a:pt x="620" y="105"/>
                    <a:pt x="617" y="107"/>
                  </a:cubicBezTo>
                  <a:cubicBezTo>
                    <a:pt x="615" y="109"/>
                    <a:pt x="615" y="113"/>
                    <a:pt x="618" y="116"/>
                  </a:cubicBezTo>
                  <a:moveTo>
                    <a:pt x="544" y="59"/>
                  </a:moveTo>
                  <a:cubicBezTo>
                    <a:pt x="557" y="67"/>
                    <a:pt x="570" y="76"/>
                    <a:pt x="583" y="85"/>
                  </a:cubicBezTo>
                  <a:cubicBezTo>
                    <a:pt x="585" y="87"/>
                    <a:pt x="589" y="87"/>
                    <a:pt x="591" y="84"/>
                  </a:cubicBezTo>
                  <a:cubicBezTo>
                    <a:pt x="593" y="81"/>
                    <a:pt x="592" y="78"/>
                    <a:pt x="590" y="75"/>
                  </a:cubicBezTo>
                  <a:cubicBezTo>
                    <a:pt x="577" y="66"/>
                    <a:pt x="564" y="57"/>
                    <a:pt x="550" y="49"/>
                  </a:cubicBezTo>
                  <a:cubicBezTo>
                    <a:pt x="547" y="47"/>
                    <a:pt x="543" y="48"/>
                    <a:pt x="542" y="51"/>
                  </a:cubicBezTo>
                  <a:cubicBezTo>
                    <a:pt x="540" y="54"/>
                    <a:pt x="541" y="58"/>
                    <a:pt x="544" y="59"/>
                  </a:cubicBezTo>
                  <a:moveTo>
                    <a:pt x="458" y="24"/>
                  </a:moveTo>
                  <a:cubicBezTo>
                    <a:pt x="473" y="28"/>
                    <a:pt x="488" y="33"/>
                    <a:pt x="502" y="39"/>
                  </a:cubicBezTo>
                  <a:cubicBezTo>
                    <a:pt x="505" y="40"/>
                    <a:pt x="509" y="39"/>
                    <a:pt x="510" y="36"/>
                  </a:cubicBezTo>
                  <a:cubicBezTo>
                    <a:pt x="511" y="32"/>
                    <a:pt x="510" y="29"/>
                    <a:pt x="507" y="28"/>
                  </a:cubicBezTo>
                  <a:cubicBezTo>
                    <a:pt x="492" y="22"/>
                    <a:pt x="477" y="16"/>
                    <a:pt x="461" y="12"/>
                  </a:cubicBezTo>
                  <a:cubicBezTo>
                    <a:pt x="458" y="11"/>
                    <a:pt x="455" y="13"/>
                    <a:pt x="454" y="17"/>
                  </a:cubicBezTo>
                  <a:cubicBezTo>
                    <a:pt x="453" y="20"/>
                    <a:pt x="455" y="23"/>
                    <a:pt x="458" y="24"/>
                  </a:cubicBezTo>
                  <a:moveTo>
                    <a:pt x="366" y="12"/>
                  </a:moveTo>
                  <a:cubicBezTo>
                    <a:pt x="367" y="12"/>
                    <a:pt x="367" y="12"/>
                    <a:pt x="367" y="12"/>
                  </a:cubicBezTo>
                  <a:cubicBezTo>
                    <a:pt x="382" y="12"/>
                    <a:pt x="398" y="13"/>
                    <a:pt x="413" y="15"/>
                  </a:cubicBezTo>
                  <a:cubicBezTo>
                    <a:pt x="416" y="15"/>
                    <a:pt x="419" y="13"/>
                    <a:pt x="419" y="10"/>
                  </a:cubicBezTo>
                  <a:cubicBezTo>
                    <a:pt x="420" y="7"/>
                    <a:pt x="418" y="4"/>
                    <a:pt x="414" y="3"/>
                  </a:cubicBezTo>
                  <a:cubicBezTo>
                    <a:pt x="399" y="1"/>
                    <a:pt x="383" y="0"/>
                    <a:pt x="367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63" y="0"/>
                    <a:pt x="360" y="3"/>
                    <a:pt x="360" y="6"/>
                  </a:cubicBezTo>
                  <a:cubicBezTo>
                    <a:pt x="360" y="9"/>
                    <a:pt x="363" y="12"/>
                    <a:pt x="366" y="12"/>
                  </a:cubicBezTo>
                  <a:moveTo>
                    <a:pt x="275" y="24"/>
                  </a:moveTo>
                  <a:cubicBezTo>
                    <a:pt x="289" y="20"/>
                    <a:pt x="305" y="17"/>
                    <a:pt x="320" y="15"/>
                  </a:cubicBezTo>
                  <a:cubicBezTo>
                    <a:pt x="323" y="15"/>
                    <a:pt x="326" y="12"/>
                    <a:pt x="325" y="8"/>
                  </a:cubicBezTo>
                  <a:cubicBezTo>
                    <a:pt x="325" y="5"/>
                    <a:pt x="322" y="3"/>
                    <a:pt x="318" y="3"/>
                  </a:cubicBezTo>
                  <a:cubicBezTo>
                    <a:pt x="302" y="5"/>
                    <a:pt x="287" y="9"/>
                    <a:pt x="271" y="13"/>
                  </a:cubicBezTo>
                  <a:cubicBezTo>
                    <a:pt x="268" y="13"/>
                    <a:pt x="266" y="17"/>
                    <a:pt x="267" y="20"/>
                  </a:cubicBezTo>
                  <a:cubicBezTo>
                    <a:pt x="268" y="23"/>
                    <a:pt x="271" y="25"/>
                    <a:pt x="275" y="24"/>
                  </a:cubicBezTo>
                  <a:moveTo>
                    <a:pt x="189" y="60"/>
                  </a:moveTo>
                  <a:cubicBezTo>
                    <a:pt x="202" y="52"/>
                    <a:pt x="216" y="45"/>
                    <a:pt x="231" y="39"/>
                  </a:cubicBezTo>
                  <a:cubicBezTo>
                    <a:pt x="234" y="38"/>
                    <a:pt x="235" y="34"/>
                    <a:pt x="234" y="31"/>
                  </a:cubicBezTo>
                  <a:cubicBezTo>
                    <a:pt x="233" y="28"/>
                    <a:pt x="229" y="27"/>
                    <a:pt x="226" y="28"/>
                  </a:cubicBezTo>
                  <a:cubicBezTo>
                    <a:pt x="211" y="34"/>
                    <a:pt x="197" y="41"/>
                    <a:pt x="183" y="49"/>
                  </a:cubicBezTo>
                  <a:cubicBezTo>
                    <a:pt x="180" y="51"/>
                    <a:pt x="179" y="55"/>
                    <a:pt x="181" y="58"/>
                  </a:cubicBezTo>
                  <a:cubicBezTo>
                    <a:pt x="183" y="61"/>
                    <a:pt x="186" y="61"/>
                    <a:pt x="189" y="60"/>
                  </a:cubicBezTo>
                  <a:moveTo>
                    <a:pt x="116" y="116"/>
                  </a:moveTo>
                  <a:cubicBezTo>
                    <a:pt x="127" y="105"/>
                    <a:pt x="138" y="95"/>
                    <a:pt x="151" y="86"/>
                  </a:cubicBezTo>
                  <a:cubicBezTo>
                    <a:pt x="153" y="84"/>
                    <a:pt x="154" y="80"/>
                    <a:pt x="152" y="77"/>
                  </a:cubicBezTo>
                  <a:cubicBezTo>
                    <a:pt x="150" y="75"/>
                    <a:pt x="146" y="74"/>
                    <a:pt x="143" y="76"/>
                  </a:cubicBezTo>
                  <a:cubicBezTo>
                    <a:pt x="131" y="86"/>
                    <a:pt x="118" y="97"/>
                    <a:pt x="107" y="108"/>
                  </a:cubicBezTo>
                  <a:cubicBezTo>
                    <a:pt x="105" y="110"/>
                    <a:pt x="105" y="114"/>
                    <a:pt x="107" y="116"/>
                  </a:cubicBezTo>
                  <a:cubicBezTo>
                    <a:pt x="110" y="119"/>
                    <a:pt x="113" y="119"/>
                    <a:pt x="116" y="116"/>
                  </a:cubicBezTo>
                  <a:moveTo>
                    <a:pt x="59" y="190"/>
                  </a:moveTo>
                  <a:cubicBezTo>
                    <a:pt x="67" y="176"/>
                    <a:pt x="76" y="164"/>
                    <a:pt x="85" y="151"/>
                  </a:cubicBezTo>
                  <a:cubicBezTo>
                    <a:pt x="87" y="149"/>
                    <a:pt x="87" y="145"/>
                    <a:pt x="84" y="143"/>
                  </a:cubicBezTo>
                  <a:cubicBezTo>
                    <a:pt x="81" y="141"/>
                    <a:pt x="78" y="141"/>
                    <a:pt x="76" y="144"/>
                  </a:cubicBezTo>
                  <a:cubicBezTo>
                    <a:pt x="66" y="157"/>
                    <a:pt x="57" y="170"/>
                    <a:pt x="49" y="184"/>
                  </a:cubicBezTo>
                  <a:cubicBezTo>
                    <a:pt x="47" y="187"/>
                    <a:pt x="48" y="190"/>
                    <a:pt x="51" y="192"/>
                  </a:cubicBezTo>
                  <a:cubicBezTo>
                    <a:pt x="54" y="194"/>
                    <a:pt x="58" y="193"/>
                    <a:pt x="59" y="190"/>
                  </a:cubicBezTo>
                  <a:moveTo>
                    <a:pt x="24" y="276"/>
                  </a:moveTo>
                  <a:cubicBezTo>
                    <a:pt x="28" y="260"/>
                    <a:pt x="33" y="246"/>
                    <a:pt x="39" y="232"/>
                  </a:cubicBezTo>
                  <a:cubicBezTo>
                    <a:pt x="40" y="228"/>
                    <a:pt x="39" y="225"/>
                    <a:pt x="36" y="224"/>
                  </a:cubicBezTo>
                  <a:cubicBezTo>
                    <a:pt x="32" y="222"/>
                    <a:pt x="29" y="224"/>
                    <a:pt x="28" y="227"/>
                  </a:cubicBezTo>
                  <a:cubicBezTo>
                    <a:pt x="22" y="242"/>
                    <a:pt x="16" y="257"/>
                    <a:pt x="12" y="272"/>
                  </a:cubicBezTo>
                  <a:cubicBezTo>
                    <a:pt x="11" y="276"/>
                    <a:pt x="13" y="279"/>
                    <a:pt x="17" y="280"/>
                  </a:cubicBezTo>
                  <a:cubicBezTo>
                    <a:pt x="20" y="281"/>
                    <a:pt x="23" y="279"/>
                    <a:pt x="24" y="276"/>
                  </a:cubicBezTo>
                  <a:moveTo>
                    <a:pt x="12" y="367"/>
                  </a:moveTo>
                  <a:cubicBezTo>
                    <a:pt x="12" y="367"/>
                    <a:pt x="12" y="367"/>
                    <a:pt x="12" y="367"/>
                  </a:cubicBezTo>
                  <a:cubicBezTo>
                    <a:pt x="12" y="351"/>
                    <a:pt x="13" y="336"/>
                    <a:pt x="15" y="321"/>
                  </a:cubicBezTo>
                  <a:cubicBezTo>
                    <a:pt x="15" y="318"/>
                    <a:pt x="13" y="315"/>
                    <a:pt x="10" y="314"/>
                  </a:cubicBezTo>
                  <a:cubicBezTo>
                    <a:pt x="7" y="314"/>
                    <a:pt x="3" y="316"/>
                    <a:pt x="3" y="320"/>
                  </a:cubicBezTo>
                  <a:cubicBezTo>
                    <a:pt x="1" y="335"/>
                    <a:pt x="0" y="351"/>
                    <a:pt x="0" y="367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1"/>
                    <a:pt x="3" y="373"/>
                    <a:pt x="6" y="373"/>
                  </a:cubicBezTo>
                  <a:cubicBezTo>
                    <a:pt x="9" y="373"/>
                    <a:pt x="12" y="371"/>
                    <a:pt x="12" y="367"/>
                  </a:cubicBezTo>
                  <a:moveTo>
                    <a:pt x="24" y="459"/>
                  </a:moveTo>
                  <a:cubicBezTo>
                    <a:pt x="20" y="444"/>
                    <a:pt x="17" y="429"/>
                    <a:pt x="15" y="414"/>
                  </a:cubicBezTo>
                  <a:cubicBezTo>
                    <a:pt x="15" y="410"/>
                    <a:pt x="12" y="408"/>
                    <a:pt x="8" y="409"/>
                  </a:cubicBezTo>
                  <a:cubicBezTo>
                    <a:pt x="5" y="409"/>
                    <a:pt x="3" y="412"/>
                    <a:pt x="3" y="415"/>
                  </a:cubicBezTo>
                  <a:cubicBezTo>
                    <a:pt x="5" y="431"/>
                    <a:pt x="8" y="447"/>
                    <a:pt x="13" y="462"/>
                  </a:cubicBezTo>
                  <a:cubicBezTo>
                    <a:pt x="13" y="466"/>
                    <a:pt x="17" y="467"/>
                    <a:pt x="20" y="467"/>
                  </a:cubicBezTo>
                  <a:cubicBezTo>
                    <a:pt x="23" y="466"/>
                    <a:pt x="25" y="462"/>
                    <a:pt x="24" y="459"/>
                  </a:cubicBezTo>
                  <a:moveTo>
                    <a:pt x="60" y="545"/>
                  </a:moveTo>
                  <a:cubicBezTo>
                    <a:pt x="52" y="531"/>
                    <a:pt x="45" y="518"/>
                    <a:pt x="39" y="503"/>
                  </a:cubicBezTo>
                  <a:cubicBezTo>
                    <a:pt x="38" y="500"/>
                    <a:pt x="34" y="499"/>
                    <a:pt x="31" y="500"/>
                  </a:cubicBezTo>
                  <a:cubicBezTo>
                    <a:pt x="28" y="501"/>
                    <a:pt x="27" y="505"/>
                    <a:pt x="28" y="508"/>
                  </a:cubicBezTo>
                  <a:cubicBezTo>
                    <a:pt x="34" y="523"/>
                    <a:pt x="41" y="537"/>
                    <a:pt x="49" y="551"/>
                  </a:cubicBezTo>
                  <a:cubicBezTo>
                    <a:pt x="51" y="554"/>
                    <a:pt x="55" y="555"/>
                    <a:pt x="57" y="553"/>
                  </a:cubicBezTo>
                  <a:cubicBezTo>
                    <a:pt x="60" y="551"/>
                    <a:pt x="61" y="548"/>
                    <a:pt x="60" y="545"/>
                  </a:cubicBezTo>
                  <a:moveTo>
                    <a:pt x="116" y="618"/>
                  </a:moveTo>
                  <a:cubicBezTo>
                    <a:pt x="105" y="607"/>
                    <a:pt x="95" y="596"/>
                    <a:pt x="86" y="583"/>
                  </a:cubicBezTo>
                  <a:cubicBezTo>
                    <a:pt x="83" y="581"/>
                    <a:pt x="80" y="580"/>
                    <a:pt x="77" y="582"/>
                  </a:cubicBezTo>
                  <a:cubicBezTo>
                    <a:pt x="74" y="584"/>
                    <a:pt x="74" y="588"/>
                    <a:pt x="76" y="591"/>
                  </a:cubicBezTo>
                  <a:cubicBezTo>
                    <a:pt x="86" y="603"/>
                    <a:pt x="96" y="615"/>
                    <a:pt x="108" y="627"/>
                  </a:cubicBezTo>
                  <a:cubicBezTo>
                    <a:pt x="110" y="629"/>
                    <a:pt x="114" y="629"/>
                    <a:pt x="116" y="627"/>
                  </a:cubicBezTo>
                  <a:cubicBezTo>
                    <a:pt x="119" y="624"/>
                    <a:pt x="119" y="621"/>
                    <a:pt x="116" y="618"/>
                  </a:cubicBezTo>
                  <a:moveTo>
                    <a:pt x="190" y="675"/>
                  </a:moveTo>
                  <a:cubicBezTo>
                    <a:pt x="176" y="667"/>
                    <a:pt x="163" y="658"/>
                    <a:pt x="151" y="649"/>
                  </a:cubicBezTo>
                  <a:cubicBezTo>
                    <a:pt x="148" y="647"/>
                    <a:pt x="145" y="647"/>
                    <a:pt x="143" y="650"/>
                  </a:cubicBezTo>
                  <a:cubicBezTo>
                    <a:pt x="141" y="653"/>
                    <a:pt x="141" y="656"/>
                    <a:pt x="144" y="658"/>
                  </a:cubicBezTo>
                  <a:cubicBezTo>
                    <a:pt x="156" y="668"/>
                    <a:pt x="170" y="677"/>
                    <a:pt x="184" y="685"/>
                  </a:cubicBezTo>
                  <a:cubicBezTo>
                    <a:pt x="187" y="687"/>
                    <a:pt x="190" y="686"/>
                    <a:pt x="192" y="683"/>
                  </a:cubicBezTo>
                  <a:cubicBezTo>
                    <a:pt x="194" y="680"/>
                    <a:pt x="193" y="676"/>
                    <a:pt x="190" y="675"/>
                  </a:cubicBezTo>
                  <a:moveTo>
                    <a:pt x="275" y="710"/>
                  </a:moveTo>
                  <a:cubicBezTo>
                    <a:pt x="260" y="706"/>
                    <a:pt x="246" y="701"/>
                    <a:pt x="231" y="695"/>
                  </a:cubicBezTo>
                  <a:cubicBezTo>
                    <a:pt x="228" y="694"/>
                    <a:pt x="225" y="695"/>
                    <a:pt x="223" y="698"/>
                  </a:cubicBezTo>
                  <a:cubicBezTo>
                    <a:pt x="222" y="701"/>
                    <a:pt x="224" y="705"/>
                    <a:pt x="227" y="706"/>
                  </a:cubicBezTo>
                  <a:cubicBezTo>
                    <a:pt x="241" y="712"/>
                    <a:pt x="257" y="717"/>
                    <a:pt x="272" y="722"/>
                  </a:cubicBezTo>
                  <a:cubicBezTo>
                    <a:pt x="275" y="722"/>
                    <a:pt x="279" y="721"/>
                    <a:pt x="280" y="717"/>
                  </a:cubicBezTo>
                  <a:cubicBezTo>
                    <a:pt x="280" y="714"/>
                    <a:pt x="279" y="711"/>
                    <a:pt x="275" y="710"/>
                  </a:cubicBezTo>
                  <a:moveTo>
                    <a:pt x="367" y="722"/>
                  </a:moveTo>
                  <a:cubicBezTo>
                    <a:pt x="367" y="722"/>
                    <a:pt x="367" y="722"/>
                    <a:pt x="367" y="722"/>
                  </a:cubicBezTo>
                  <a:cubicBezTo>
                    <a:pt x="351" y="722"/>
                    <a:pt x="336" y="721"/>
                    <a:pt x="321" y="719"/>
                  </a:cubicBezTo>
                  <a:cubicBezTo>
                    <a:pt x="318" y="719"/>
                    <a:pt x="315" y="721"/>
                    <a:pt x="314" y="724"/>
                  </a:cubicBezTo>
                  <a:cubicBezTo>
                    <a:pt x="314" y="727"/>
                    <a:pt x="316" y="730"/>
                    <a:pt x="319" y="731"/>
                  </a:cubicBezTo>
                  <a:cubicBezTo>
                    <a:pt x="335" y="733"/>
                    <a:pt x="351" y="734"/>
                    <a:pt x="367" y="734"/>
                  </a:cubicBezTo>
                  <a:cubicBezTo>
                    <a:pt x="367" y="734"/>
                    <a:pt x="367" y="734"/>
                    <a:pt x="367" y="734"/>
                  </a:cubicBezTo>
                  <a:cubicBezTo>
                    <a:pt x="370" y="734"/>
                    <a:pt x="373" y="731"/>
                    <a:pt x="373" y="728"/>
                  </a:cubicBezTo>
                  <a:cubicBezTo>
                    <a:pt x="373" y="725"/>
                    <a:pt x="370" y="722"/>
                    <a:pt x="367" y="722"/>
                  </a:cubicBezTo>
                  <a:moveTo>
                    <a:pt x="459" y="710"/>
                  </a:moveTo>
                  <a:cubicBezTo>
                    <a:pt x="444" y="714"/>
                    <a:pt x="429" y="717"/>
                    <a:pt x="414" y="719"/>
                  </a:cubicBezTo>
                  <a:cubicBezTo>
                    <a:pt x="410" y="719"/>
                    <a:pt x="408" y="722"/>
                    <a:pt x="408" y="726"/>
                  </a:cubicBezTo>
                  <a:cubicBezTo>
                    <a:pt x="409" y="729"/>
                    <a:pt x="412" y="731"/>
                    <a:pt x="415" y="731"/>
                  </a:cubicBezTo>
                  <a:cubicBezTo>
                    <a:pt x="431" y="729"/>
                    <a:pt x="447" y="726"/>
                    <a:pt x="462" y="722"/>
                  </a:cubicBezTo>
                  <a:cubicBezTo>
                    <a:pt x="465" y="721"/>
                    <a:pt x="467" y="717"/>
                    <a:pt x="466" y="714"/>
                  </a:cubicBezTo>
                  <a:cubicBezTo>
                    <a:pt x="466" y="711"/>
                    <a:pt x="462" y="709"/>
                    <a:pt x="459" y="710"/>
                  </a:cubicBezTo>
                  <a:moveTo>
                    <a:pt x="545" y="674"/>
                  </a:moveTo>
                  <a:cubicBezTo>
                    <a:pt x="531" y="682"/>
                    <a:pt x="517" y="689"/>
                    <a:pt x="503" y="695"/>
                  </a:cubicBezTo>
                  <a:cubicBezTo>
                    <a:pt x="500" y="696"/>
                    <a:pt x="498" y="700"/>
                    <a:pt x="500" y="703"/>
                  </a:cubicBezTo>
                  <a:cubicBezTo>
                    <a:pt x="501" y="706"/>
                    <a:pt x="505" y="707"/>
                    <a:pt x="508" y="706"/>
                  </a:cubicBezTo>
                  <a:cubicBezTo>
                    <a:pt x="522" y="700"/>
                    <a:pt x="537" y="693"/>
                    <a:pt x="551" y="685"/>
                  </a:cubicBezTo>
                  <a:cubicBezTo>
                    <a:pt x="553" y="683"/>
                    <a:pt x="554" y="679"/>
                    <a:pt x="553" y="677"/>
                  </a:cubicBezTo>
                  <a:cubicBezTo>
                    <a:pt x="551" y="674"/>
                    <a:pt x="547" y="673"/>
                    <a:pt x="545" y="674"/>
                  </a:cubicBezTo>
                  <a:moveTo>
                    <a:pt x="618" y="618"/>
                  </a:moveTo>
                  <a:cubicBezTo>
                    <a:pt x="607" y="629"/>
                    <a:pt x="595" y="639"/>
                    <a:pt x="583" y="649"/>
                  </a:cubicBezTo>
                  <a:cubicBezTo>
                    <a:pt x="580" y="651"/>
                    <a:pt x="580" y="654"/>
                    <a:pt x="582" y="657"/>
                  </a:cubicBezTo>
                  <a:cubicBezTo>
                    <a:pt x="584" y="660"/>
                    <a:pt x="588" y="660"/>
                    <a:pt x="590" y="658"/>
                  </a:cubicBezTo>
                  <a:cubicBezTo>
                    <a:pt x="603" y="648"/>
                    <a:pt x="615" y="638"/>
                    <a:pt x="626" y="626"/>
                  </a:cubicBezTo>
                  <a:cubicBezTo>
                    <a:pt x="629" y="624"/>
                    <a:pt x="629" y="620"/>
                    <a:pt x="626" y="618"/>
                  </a:cubicBezTo>
                  <a:cubicBezTo>
                    <a:pt x="624" y="616"/>
                    <a:pt x="620" y="616"/>
                    <a:pt x="618" y="618"/>
                  </a:cubicBezTo>
                  <a:moveTo>
                    <a:pt x="674" y="544"/>
                  </a:moveTo>
                  <a:cubicBezTo>
                    <a:pt x="667" y="558"/>
                    <a:pt x="658" y="571"/>
                    <a:pt x="649" y="583"/>
                  </a:cubicBezTo>
                  <a:cubicBezTo>
                    <a:pt x="647" y="586"/>
                    <a:pt x="647" y="589"/>
                    <a:pt x="650" y="591"/>
                  </a:cubicBezTo>
                  <a:cubicBezTo>
                    <a:pt x="652" y="594"/>
                    <a:pt x="656" y="593"/>
                    <a:pt x="658" y="590"/>
                  </a:cubicBezTo>
                  <a:cubicBezTo>
                    <a:pt x="668" y="578"/>
                    <a:pt x="677" y="564"/>
                    <a:pt x="685" y="551"/>
                  </a:cubicBezTo>
                  <a:cubicBezTo>
                    <a:pt x="686" y="548"/>
                    <a:pt x="686" y="544"/>
                    <a:pt x="683" y="542"/>
                  </a:cubicBezTo>
                  <a:cubicBezTo>
                    <a:pt x="680" y="541"/>
                    <a:pt x="676" y="542"/>
                    <a:pt x="674" y="544"/>
                  </a:cubicBezTo>
                  <a:moveTo>
                    <a:pt x="710" y="459"/>
                  </a:moveTo>
                  <a:cubicBezTo>
                    <a:pt x="706" y="474"/>
                    <a:pt x="701" y="489"/>
                    <a:pt x="695" y="503"/>
                  </a:cubicBezTo>
                  <a:cubicBezTo>
                    <a:pt x="694" y="506"/>
                    <a:pt x="695" y="509"/>
                    <a:pt x="698" y="511"/>
                  </a:cubicBezTo>
                  <a:cubicBezTo>
                    <a:pt x="701" y="512"/>
                    <a:pt x="705" y="511"/>
                    <a:pt x="706" y="507"/>
                  </a:cubicBezTo>
                  <a:cubicBezTo>
                    <a:pt x="712" y="493"/>
                    <a:pt x="717" y="478"/>
                    <a:pt x="722" y="462"/>
                  </a:cubicBezTo>
                  <a:cubicBezTo>
                    <a:pt x="722" y="459"/>
                    <a:pt x="720" y="455"/>
                    <a:pt x="717" y="455"/>
                  </a:cubicBezTo>
                  <a:cubicBezTo>
                    <a:pt x="714" y="454"/>
                    <a:pt x="711" y="456"/>
                    <a:pt x="710" y="45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Freeform 37"/>
            <p:cNvSpPr>
              <a:spLocks noEditPoints="1"/>
            </p:cNvSpPr>
            <p:nvPr/>
          </p:nvSpPr>
          <p:spPr bwMode="auto">
            <a:xfrm>
              <a:off x="4396706" y="3445445"/>
              <a:ext cx="1398588" cy="1398588"/>
            </a:xfrm>
            <a:custGeom>
              <a:avLst/>
              <a:gdLst>
                <a:gd name="T0" fmla="*/ 825 w 834"/>
                <a:gd name="T1" fmla="*/ 471 h 834"/>
                <a:gd name="T2" fmla="*/ 828 w 834"/>
                <a:gd name="T3" fmla="*/ 411 h 834"/>
                <a:gd name="T4" fmla="*/ 826 w 834"/>
                <a:gd name="T5" fmla="*/ 375 h 834"/>
                <a:gd name="T6" fmla="*/ 811 w 834"/>
                <a:gd name="T7" fmla="*/ 323 h 834"/>
                <a:gd name="T8" fmla="*/ 809 w 834"/>
                <a:gd name="T9" fmla="*/ 274 h 834"/>
                <a:gd name="T10" fmla="*/ 727 w 834"/>
                <a:gd name="T11" fmla="*/ 157 h 834"/>
                <a:gd name="T12" fmla="*/ 736 w 834"/>
                <a:gd name="T13" fmla="*/ 149 h 834"/>
                <a:gd name="T14" fmla="*/ 695 w 834"/>
                <a:gd name="T15" fmla="*/ 122 h 834"/>
                <a:gd name="T16" fmla="*/ 657 w 834"/>
                <a:gd name="T17" fmla="*/ 84 h 834"/>
                <a:gd name="T18" fmla="*/ 627 w 834"/>
                <a:gd name="T19" fmla="*/ 64 h 834"/>
                <a:gd name="T20" fmla="*/ 577 w 834"/>
                <a:gd name="T21" fmla="*/ 45 h 834"/>
                <a:gd name="T22" fmla="*/ 536 w 834"/>
                <a:gd name="T23" fmla="*/ 18 h 834"/>
                <a:gd name="T24" fmla="*/ 393 w 834"/>
                <a:gd name="T25" fmla="*/ 13 h 834"/>
                <a:gd name="T26" fmla="*/ 441 w 834"/>
                <a:gd name="T27" fmla="*/ 1 h 834"/>
                <a:gd name="T28" fmla="*/ 393 w 834"/>
                <a:gd name="T29" fmla="*/ 13 h 834"/>
                <a:gd name="T30" fmla="*/ 344 w 834"/>
                <a:gd name="T31" fmla="*/ 7 h 834"/>
                <a:gd name="T32" fmla="*/ 214 w 834"/>
                <a:gd name="T33" fmla="*/ 67 h 834"/>
                <a:gd name="T34" fmla="*/ 208 w 834"/>
                <a:gd name="T35" fmla="*/ 57 h 834"/>
                <a:gd name="T36" fmla="*/ 175 w 834"/>
                <a:gd name="T37" fmla="*/ 93 h 834"/>
                <a:gd name="T38" fmla="*/ 130 w 834"/>
                <a:gd name="T39" fmla="*/ 123 h 834"/>
                <a:gd name="T40" fmla="*/ 106 w 834"/>
                <a:gd name="T41" fmla="*/ 149 h 834"/>
                <a:gd name="T42" fmla="*/ 79 w 834"/>
                <a:gd name="T43" fmla="*/ 195 h 834"/>
                <a:gd name="T44" fmla="*/ 44 w 834"/>
                <a:gd name="T45" fmla="*/ 231 h 834"/>
                <a:gd name="T46" fmla="*/ 15 w 834"/>
                <a:gd name="T47" fmla="*/ 371 h 834"/>
                <a:gd name="T48" fmla="*/ 3 w 834"/>
                <a:gd name="T49" fmla="*/ 369 h 834"/>
                <a:gd name="T50" fmla="*/ 12 w 834"/>
                <a:gd name="T51" fmla="*/ 418 h 834"/>
                <a:gd name="T52" fmla="*/ 10 w 834"/>
                <a:gd name="T53" fmla="*/ 472 h 834"/>
                <a:gd name="T54" fmla="*/ 16 w 834"/>
                <a:gd name="T55" fmla="*/ 507 h 834"/>
                <a:gd name="T56" fmla="*/ 37 w 834"/>
                <a:gd name="T57" fmla="*/ 556 h 834"/>
                <a:gd name="T58" fmla="*/ 45 w 834"/>
                <a:gd name="T59" fmla="*/ 605 h 834"/>
                <a:gd name="T60" fmla="*/ 140 w 834"/>
                <a:gd name="T61" fmla="*/ 712 h 834"/>
                <a:gd name="T62" fmla="*/ 131 w 834"/>
                <a:gd name="T63" fmla="*/ 721 h 834"/>
                <a:gd name="T64" fmla="*/ 176 w 834"/>
                <a:gd name="T65" fmla="*/ 743 h 834"/>
                <a:gd name="T66" fmla="*/ 217 w 834"/>
                <a:gd name="T67" fmla="*/ 777 h 834"/>
                <a:gd name="T68" fmla="*/ 249 w 834"/>
                <a:gd name="T69" fmla="*/ 793 h 834"/>
                <a:gd name="T70" fmla="*/ 301 w 834"/>
                <a:gd name="T71" fmla="*/ 806 h 834"/>
                <a:gd name="T72" fmla="*/ 345 w 834"/>
                <a:gd name="T73" fmla="*/ 828 h 834"/>
                <a:gd name="T74" fmla="*/ 488 w 834"/>
                <a:gd name="T75" fmla="*/ 816 h 834"/>
                <a:gd name="T76" fmla="*/ 490 w 834"/>
                <a:gd name="T77" fmla="*/ 828 h 834"/>
                <a:gd name="T78" fmla="*/ 534 w 834"/>
                <a:gd name="T79" fmla="*/ 805 h 834"/>
                <a:gd name="T80" fmla="*/ 586 w 834"/>
                <a:gd name="T81" fmla="*/ 792 h 834"/>
                <a:gd name="T82" fmla="*/ 618 w 834"/>
                <a:gd name="T83" fmla="*/ 776 h 834"/>
                <a:gd name="T84" fmla="*/ 659 w 834"/>
                <a:gd name="T85" fmla="*/ 742 h 834"/>
                <a:gd name="T86" fmla="*/ 703 w 834"/>
                <a:gd name="T87" fmla="*/ 721 h 834"/>
                <a:gd name="T88" fmla="*/ 779 w 834"/>
                <a:gd name="T89" fmla="*/ 599 h 834"/>
                <a:gd name="T90" fmla="*/ 790 w 834"/>
                <a:gd name="T91" fmla="*/ 605 h 834"/>
                <a:gd name="T92" fmla="*/ 798 w 834"/>
                <a:gd name="T93" fmla="*/ 556 h 834"/>
                <a:gd name="T94" fmla="*/ 819 w 834"/>
                <a:gd name="T95" fmla="*/ 506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34" h="834">
                  <a:moveTo>
                    <a:pt x="822" y="417"/>
                  </a:moveTo>
                  <a:cubicBezTo>
                    <a:pt x="822" y="417"/>
                    <a:pt x="822" y="417"/>
                    <a:pt x="822" y="417"/>
                  </a:cubicBezTo>
                  <a:cubicBezTo>
                    <a:pt x="822" y="433"/>
                    <a:pt x="821" y="449"/>
                    <a:pt x="820" y="464"/>
                  </a:cubicBezTo>
                  <a:cubicBezTo>
                    <a:pt x="819" y="468"/>
                    <a:pt x="822" y="471"/>
                    <a:pt x="825" y="471"/>
                  </a:cubicBezTo>
                  <a:cubicBezTo>
                    <a:pt x="828" y="471"/>
                    <a:pt x="831" y="469"/>
                    <a:pt x="832" y="466"/>
                  </a:cubicBezTo>
                  <a:cubicBezTo>
                    <a:pt x="833" y="450"/>
                    <a:pt x="834" y="434"/>
                    <a:pt x="834" y="417"/>
                  </a:cubicBezTo>
                  <a:cubicBezTo>
                    <a:pt x="834" y="417"/>
                    <a:pt x="834" y="417"/>
                    <a:pt x="834" y="417"/>
                  </a:cubicBezTo>
                  <a:cubicBezTo>
                    <a:pt x="834" y="413"/>
                    <a:pt x="832" y="411"/>
                    <a:pt x="828" y="411"/>
                  </a:cubicBezTo>
                  <a:cubicBezTo>
                    <a:pt x="825" y="411"/>
                    <a:pt x="822" y="413"/>
                    <a:pt x="822" y="417"/>
                  </a:cubicBezTo>
                  <a:moveTo>
                    <a:pt x="811" y="323"/>
                  </a:moveTo>
                  <a:cubicBezTo>
                    <a:pt x="815" y="338"/>
                    <a:pt x="818" y="354"/>
                    <a:pt x="819" y="370"/>
                  </a:cubicBezTo>
                  <a:cubicBezTo>
                    <a:pt x="820" y="373"/>
                    <a:pt x="823" y="375"/>
                    <a:pt x="826" y="375"/>
                  </a:cubicBezTo>
                  <a:cubicBezTo>
                    <a:pt x="829" y="374"/>
                    <a:pt x="832" y="371"/>
                    <a:pt x="831" y="368"/>
                  </a:cubicBezTo>
                  <a:cubicBezTo>
                    <a:pt x="829" y="352"/>
                    <a:pt x="827" y="336"/>
                    <a:pt x="823" y="320"/>
                  </a:cubicBezTo>
                  <a:cubicBezTo>
                    <a:pt x="822" y="317"/>
                    <a:pt x="819" y="315"/>
                    <a:pt x="816" y="316"/>
                  </a:cubicBezTo>
                  <a:cubicBezTo>
                    <a:pt x="812" y="317"/>
                    <a:pt x="810" y="320"/>
                    <a:pt x="811" y="323"/>
                  </a:cubicBezTo>
                  <a:moveTo>
                    <a:pt x="779" y="235"/>
                  </a:moveTo>
                  <a:cubicBezTo>
                    <a:pt x="786" y="249"/>
                    <a:pt x="792" y="263"/>
                    <a:pt x="798" y="278"/>
                  </a:cubicBezTo>
                  <a:cubicBezTo>
                    <a:pt x="799" y="281"/>
                    <a:pt x="802" y="283"/>
                    <a:pt x="805" y="282"/>
                  </a:cubicBezTo>
                  <a:cubicBezTo>
                    <a:pt x="808" y="281"/>
                    <a:pt x="810" y="277"/>
                    <a:pt x="809" y="274"/>
                  </a:cubicBezTo>
                  <a:cubicBezTo>
                    <a:pt x="803" y="259"/>
                    <a:pt x="797" y="244"/>
                    <a:pt x="790" y="230"/>
                  </a:cubicBezTo>
                  <a:cubicBezTo>
                    <a:pt x="788" y="227"/>
                    <a:pt x="785" y="225"/>
                    <a:pt x="782" y="227"/>
                  </a:cubicBezTo>
                  <a:cubicBezTo>
                    <a:pt x="779" y="228"/>
                    <a:pt x="777" y="232"/>
                    <a:pt x="779" y="235"/>
                  </a:cubicBezTo>
                  <a:moveTo>
                    <a:pt x="727" y="157"/>
                  </a:moveTo>
                  <a:cubicBezTo>
                    <a:pt x="737" y="169"/>
                    <a:pt x="747" y="181"/>
                    <a:pt x="755" y="194"/>
                  </a:cubicBezTo>
                  <a:cubicBezTo>
                    <a:pt x="757" y="197"/>
                    <a:pt x="761" y="198"/>
                    <a:pt x="764" y="196"/>
                  </a:cubicBezTo>
                  <a:cubicBezTo>
                    <a:pt x="766" y="194"/>
                    <a:pt x="767" y="190"/>
                    <a:pt x="765" y="188"/>
                  </a:cubicBezTo>
                  <a:cubicBezTo>
                    <a:pt x="756" y="174"/>
                    <a:pt x="747" y="161"/>
                    <a:pt x="736" y="149"/>
                  </a:cubicBezTo>
                  <a:cubicBezTo>
                    <a:pt x="734" y="146"/>
                    <a:pt x="730" y="146"/>
                    <a:pt x="728" y="148"/>
                  </a:cubicBezTo>
                  <a:cubicBezTo>
                    <a:pt x="725" y="150"/>
                    <a:pt x="725" y="154"/>
                    <a:pt x="727" y="157"/>
                  </a:cubicBezTo>
                  <a:moveTo>
                    <a:pt x="659" y="92"/>
                  </a:moveTo>
                  <a:cubicBezTo>
                    <a:pt x="671" y="102"/>
                    <a:pt x="683" y="112"/>
                    <a:pt x="695" y="122"/>
                  </a:cubicBezTo>
                  <a:cubicBezTo>
                    <a:pt x="697" y="125"/>
                    <a:pt x="701" y="125"/>
                    <a:pt x="703" y="122"/>
                  </a:cubicBezTo>
                  <a:cubicBezTo>
                    <a:pt x="705" y="120"/>
                    <a:pt x="705" y="116"/>
                    <a:pt x="703" y="114"/>
                  </a:cubicBezTo>
                  <a:cubicBezTo>
                    <a:pt x="691" y="103"/>
                    <a:pt x="679" y="92"/>
                    <a:pt x="666" y="82"/>
                  </a:cubicBezTo>
                  <a:cubicBezTo>
                    <a:pt x="663" y="81"/>
                    <a:pt x="659" y="81"/>
                    <a:pt x="657" y="84"/>
                  </a:cubicBezTo>
                  <a:cubicBezTo>
                    <a:pt x="655" y="86"/>
                    <a:pt x="656" y="90"/>
                    <a:pt x="659" y="92"/>
                  </a:cubicBezTo>
                  <a:moveTo>
                    <a:pt x="577" y="45"/>
                  </a:moveTo>
                  <a:cubicBezTo>
                    <a:pt x="592" y="51"/>
                    <a:pt x="606" y="58"/>
                    <a:pt x="619" y="66"/>
                  </a:cubicBezTo>
                  <a:cubicBezTo>
                    <a:pt x="622" y="68"/>
                    <a:pt x="626" y="67"/>
                    <a:pt x="627" y="64"/>
                  </a:cubicBezTo>
                  <a:cubicBezTo>
                    <a:pt x="629" y="61"/>
                    <a:pt x="628" y="58"/>
                    <a:pt x="625" y="56"/>
                  </a:cubicBezTo>
                  <a:cubicBezTo>
                    <a:pt x="611" y="48"/>
                    <a:pt x="597" y="41"/>
                    <a:pt x="582" y="34"/>
                  </a:cubicBezTo>
                  <a:cubicBezTo>
                    <a:pt x="579" y="33"/>
                    <a:pt x="575" y="34"/>
                    <a:pt x="574" y="37"/>
                  </a:cubicBezTo>
                  <a:cubicBezTo>
                    <a:pt x="573" y="40"/>
                    <a:pt x="574" y="44"/>
                    <a:pt x="577" y="45"/>
                  </a:cubicBezTo>
                  <a:moveTo>
                    <a:pt x="487" y="18"/>
                  </a:moveTo>
                  <a:cubicBezTo>
                    <a:pt x="503" y="21"/>
                    <a:pt x="518" y="25"/>
                    <a:pt x="533" y="29"/>
                  </a:cubicBezTo>
                  <a:cubicBezTo>
                    <a:pt x="536" y="30"/>
                    <a:pt x="539" y="28"/>
                    <a:pt x="540" y="25"/>
                  </a:cubicBezTo>
                  <a:cubicBezTo>
                    <a:pt x="541" y="22"/>
                    <a:pt x="539" y="19"/>
                    <a:pt x="536" y="18"/>
                  </a:cubicBezTo>
                  <a:cubicBezTo>
                    <a:pt x="521" y="13"/>
                    <a:pt x="505" y="9"/>
                    <a:pt x="489" y="7"/>
                  </a:cubicBezTo>
                  <a:cubicBezTo>
                    <a:pt x="486" y="6"/>
                    <a:pt x="483" y="8"/>
                    <a:pt x="482" y="11"/>
                  </a:cubicBezTo>
                  <a:cubicBezTo>
                    <a:pt x="482" y="15"/>
                    <a:pt x="484" y="18"/>
                    <a:pt x="487" y="18"/>
                  </a:cubicBezTo>
                  <a:moveTo>
                    <a:pt x="393" y="13"/>
                  </a:moveTo>
                  <a:cubicBezTo>
                    <a:pt x="401" y="13"/>
                    <a:pt x="409" y="12"/>
                    <a:pt x="417" y="12"/>
                  </a:cubicBezTo>
                  <a:cubicBezTo>
                    <a:pt x="425" y="12"/>
                    <a:pt x="433" y="13"/>
                    <a:pt x="440" y="13"/>
                  </a:cubicBezTo>
                  <a:cubicBezTo>
                    <a:pt x="443" y="13"/>
                    <a:pt x="446" y="11"/>
                    <a:pt x="446" y="7"/>
                  </a:cubicBezTo>
                  <a:cubicBezTo>
                    <a:pt x="447" y="4"/>
                    <a:pt x="444" y="1"/>
                    <a:pt x="441" y="1"/>
                  </a:cubicBezTo>
                  <a:cubicBezTo>
                    <a:pt x="433" y="1"/>
                    <a:pt x="425" y="0"/>
                    <a:pt x="417" y="0"/>
                  </a:cubicBezTo>
                  <a:cubicBezTo>
                    <a:pt x="409" y="0"/>
                    <a:pt x="401" y="1"/>
                    <a:pt x="392" y="1"/>
                  </a:cubicBezTo>
                  <a:cubicBezTo>
                    <a:pt x="389" y="1"/>
                    <a:pt x="387" y="4"/>
                    <a:pt x="387" y="8"/>
                  </a:cubicBezTo>
                  <a:cubicBezTo>
                    <a:pt x="387" y="11"/>
                    <a:pt x="390" y="13"/>
                    <a:pt x="393" y="13"/>
                  </a:cubicBezTo>
                  <a:moveTo>
                    <a:pt x="301" y="30"/>
                  </a:moveTo>
                  <a:cubicBezTo>
                    <a:pt x="315" y="25"/>
                    <a:pt x="331" y="21"/>
                    <a:pt x="346" y="19"/>
                  </a:cubicBezTo>
                  <a:cubicBezTo>
                    <a:pt x="350" y="18"/>
                    <a:pt x="352" y="15"/>
                    <a:pt x="351" y="12"/>
                  </a:cubicBezTo>
                  <a:cubicBezTo>
                    <a:pt x="351" y="8"/>
                    <a:pt x="347" y="6"/>
                    <a:pt x="344" y="7"/>
                  </a:cubicBezTo>
                  <a:cubicBezTo>
                    <a:pt x="328" y="10"/>
                    <a:pt x="312" y="13"/>
                    <a:pt x="297" y="18"/>
                  </a:cubicBezTo>
                  <a:cubicBezTo>
                    <a:pt x="294" y="19"/>
                    <a:pt x="292" y="22"/>
                    <a:pt x="293" y="25"/>
                  </a:cubicBezTo>
                  <a:cubicBezTo>
                    <a:pt x="294" y="29"/>
                    <a:pt x="297" y="30"/>
                    <a:pt x="301" y="30"/>
                  </a:cubicBezTo>
                  <a:moveTo>
                    <a:pt x="214" y="67"/>
                  </a:moveTo>
                  <a:cubicBezTo>
                    <a:pt x="228" y="59"/>
                    <a:pt x="242" y="52"/>
                    <a:pt x="256" y="46"/>
                  </a:cubicBezTo>
                  <a:cubicBezTo>
                    <a:pt x="259" y="44"/>
                    <a:pt x="261" y="41"/>
                    <a:pt x="259" y="38"/>
                  </a:cubicBezTo>
                  <a:cubicBezTo>
                    <a:pt x="258" y="35"/>
                    <a:pt x="255" y="33"/>
                    <a:pt x="252" y="35"/>
                  </a:cubicBezTo>
                  <a:cubicBezTo>
                    <a:pt x="237" y="41"/>
                    <a:pt x="222" y="48"/>
                    <a:pt x="208" y="57"/>
                  </a:cubicBezTo>
                  <a:cubicBezTo>
                    <a:pt x="205" y="58"/>
                    <a:pt x="204" y="62"/>
                    <a:pt x="206" y="65"/>
                  </a:cubicBezTo>
                  <a:cubicBezTo>
                    <a:pt x="208" y="68"/>
                    <a:pt x="211" y="69"/>
                    <a:pt x="214" y="67"/>
                  </a:cubicBezTo>
                  <a:moveTo>
                    <a:pt x="139" y="123"/>
                  </a:moveTo>
                  <a:cubicBezTo>
                    <a:pt x="150" y="112"/>
                    <a:pt x="162" y="102"/>
                    <a:pt x="175" y="93"/>
                  </a:cubicBezTo>
                  <a:cubicBezTo>
                    <a:pt x="178" y="91"/>
                    <a:pt x="178" y="87"/>
                    <a:pt x="176" y="84"/>
                  </a:cubicBezTo>
                  <a:cubicBezTo>
                    <a:pt x="174" y="82"/>
                    <a:pt x="170" y="81"/>
                    <a:pt x="168" y="83"/>
                  </a:cubicBezTo>
                  <a:cubicBezTo>
                    <a:pt x="155" y="93"/>
                    <a:pt x="142" y="103"/>
                    <a:pt x="131" y="114"/>
                  </a:cubicBezTo>
                  <a:cubicBezTo>
                    <a:pt x="128" y="117"/>
                    <a:pt x="128" y="121"/>
                    <a:pt x="130" y="123"/>
                  </a:cubicBezTo>
                  <a:cubicBezTo>
                    <a:pt x="133" y="125"/>
                    <a:pt x="137" y="125"/>
                    <a:pt x="139" y="123"/>
                  </a:cubicBezTo>
                  <a:moveTo>
                    <a:pt x="79" y="195"/>
                  </a:moveTo>
                  <a:cubicBezTo>
                    <a:pt x="87" y="182"/>
                    <a:pt x="97" y="169"/>
                    <a:pt x="107" y="157"/>
                  </a:cubicBezTo>
                  <a:cubicBezTo>
                    <a:pt x="109" y="155"/>
                    <a:pt x="108" y="151"/>
                    <a:pt x="106" y="149"/>
                  </a:cubicBezTo>
                  <a:cubicBezTo>
                    <a:pt x="103" y="147"/>
                    <a:pt x="100" y="147"/>
                    <a:pt x="97" y="150"/>
                  </a:cubicBezTo>
                  <a:cubicBezTo>
                    <a:pt x="87" y="162"/>
                    <a:pt x="77" y="175"/>
                    <a:pt x="69" y="189"/>
                  </a:cubicBezTo>
                  <a:cubicBezTo>
                    <a:pt x="67" y="191"/>
                    <a:pt x="68" y="195"/>
                    <a:pt x="70" y="197"/>
                  </a:cubicBezTo>
                  <a:cubicBezTo>
                    <a:pt x="73" y="199"/>
                    <a:pt x="77" y="198"/>
                    <a:pt x="79" y="195"/>
                  </a:cubicBezTo>
                  <a:moveTo>
                    <a:pt x="36" y="279"/>
                  </a:moveTo>
                  <a:cubicBezTo>
                    <a:pt x="42" y="264"/>
                    <a:pt x="48" y="250"/>
                    <a:pt x="55" y="236"/>
                  </a:cubicBezTo>
                  <a:cubicBezTo>
                    <a:pt x="57" y="233"/>
                    <a:pt x="55" y="229"/>
                    <a:pt x="52" y="228"/>
                  </a:cubicBezTo>
                  <a:cubicBezTo>
                    <a:pt x="49" y="227"/>
                    <a:pt x="46" y="228"/>
                    <a:pt x="44" y="231"/>
                  </a:cubicBezTo>
                  <a:cubicBezTo>
                    <a:pt x="37" y="245"/>
                    <a:pt x="31" y="260"/>
                    <a:pt x="25" y="275"/>
                  </a:cubicBezTo>
                  <a:cubicBezTo>
                    <a:pt x="24" y="278"/>
                    <a:pt x="26" y="282"/>
                    <a:pt x="29" y="283"/>
                  </a:cubicBezTo>
                  <a:cubicBezTo>
                    <a:pt x="32" y="284"/>
                    <a:pt x="35" y="282"/>
                    <a:pt x="36" y="279"/>
                  </a:cubicBezTo>
                  <a:moveTo>
                    <a:pt x="15" y="371"/>
                  </a:moveTo>
                  <a:cubicBezTo>
                    <a:pt x="17" y="355"/>
                    <a:pt x="19" y="340"/>
                    <a:pt x="23" y="324"/>
                  </a:cubicBezTo>
                  <a:cubicBezTo>
                    <a:pt x="24" y="321"/>
                    <a:pt x="22" y="318"/>
                    <a:pt x="19" y="317"/>
                  </a:cubicBezTo>
                  <a:cubicBezTo>
                    <a:pt x="15" y="317"/>
                    <a:pt x="12" y="319"/>
                    <a:pt x="11" y="322"/>
                  </a:cubicBezTo>
                  <a:cubicBezTo>
                    <a:pt x="8" y="337"/>
                    <a:pt x="5" y="353"/>
                    <a:pt x="3" y="369"/>
                  </a:cubicBezTo>
                  <a:cubicBezTo>
                    <a:pt x="3" y="373"/>
                    <a:pt x="5" y="376"/>
                    <a:pt x="8" y="376"/>
                  </a:cubicBezTo>
                  <a:cubicBezTo>
                    <a:pt x="12" y="377"/>
                    <a:pt x="15" y="374"/>
                    <a:pt x="15" y="371"/>
                  </a:cubicBezTo>
                  <a:moveTo>
                    <a:pt x="15" y="465"/>
                  </a:moveTo>
                  <a:cubicBezTo>
                    <a:pt x="13" y="449"/>
                    <a:pt x="12" y="434"/>
                    <a:pt x="12" y="418"/>
                  </a:cubicBezTo>
                  <a:cubicBezTo>
                    <a:pt x="12" y="415"/>
                    <a:pt x="10" y="412"/>
                    <a:pt x="6" y="412"/>
                  </a:cubicBezTo>
                  <a:cubicBezTo>
                    <a:pt x="3" y="412"/>
                    <a:pt x="0" y="415"/>
                    <a:pt x="0" y="418"/>
                  </a:cubicBezTo>
                  <a:cubicBezTo>
                    <a:pt x="0" y="434"/>
                    <a:pt x="1" y="450"/>
                    <a:pt x="3" y="466"/>
                  </a:cubicBezTo>
                  <a:cubicBezTo>
                    <a:pt x="3" y="470"/>
                    <a:pt x="6" y="472"/>
                    <a:pt x="10" y="472"/>
                  </a:cubicBezTo>
                  <a:cubicBezTo>
                    <a:pt x="13" y="471"/>
                    <a:pt x="15" y="468"/>
                    <a:pt x="15" y="465"/>
                  </a:cubicBezTo>
                  <a:moveTo>
                    <a:pt x="37" y="556"/>
                  </a:moveTo>
                  <a:cubicBezTo>
                    <a:pt x="31" y="542"/>
                    <a:pt x="27" y="527"/>
                    <a:pt x="23" y="511"/>
                  </a:cubicBezTo>
                  <a:cubicBezTo>
                    <a:pt x="22" y="508"/>
                    <a:pt x="19" y="506"/>
                    <a:pt x="16" y="507"/>
                  </a:cubicBezTo>
                  <a:cubicBezTo>
                    <a:pt x="13" y="508"/>
                    <a:pt x="11" y="511"/>
                    <a:pt x="12" y="514"/>
                  </a:cubicBezTo>
                  <a:cubicBezTo>
                    <a:pt x="15" y="530"/>
                    <a:pt x="20" y="545"/>
                    <a:pt x="25" y="560"/>
                  </a:cubicBezTo>
                  <a:cubicBezTo>
                    <a:pt x="27" y="564"/>
                    <a:pt x="30" y="565"/>
                    <a:pt x="33" y="564"/>
                  </a:cubicBezTo>
                  <a:cubicBezTo>
                    <a:pt x="36" y="563"/>
                    <a:pt x="38" y="559"/>
                    <a:pt x="37" y="556"/>
                  </a:cubicBezTo>
                  <a:moveTo>
                    <a:pt x="79" y="640"/>
                  </a:moveTo>
                  <a:cubicBezTo>
                    <a:pt x="70" y="627"/>
                    <a:pt x="63" y="614"/>
                    <a:pt x="55" y="600"/>
                  </a:cubicBezTo>
                  <a:cubicBezTo>
                    <a:pt x="54" y="597"/>
                    <a:pt x="50" y="595"/>
                    <a:pt x="47" y="597"/>
                  </a:cubicBezTo>
                  <a:cubicBezTo>
                    <a:pt x="44" y="598"/>
                    <a:pt x="43" y="602"/>
                    <a:pt x="45" y="605"/>
                  </a:cubicBezTo>
                  <a:cubicBezTo>
                    <a:pt x="52" y="619"/>
                    <a:pt x="60" y="633"/>
                    <a:pt x="69" y="647"/>
                  </a:cubicBezTo>
                  <a:cubicBezTo>
                    <a:pt x="71" y="650"/>
                    <a:pt x="75" y="650"/>
                    <a:pt x="77" y="649"/>
                  </a:cubicBezTo>
                  <a:cubicBezTo>
                    <a:pt x="80" y="647"/>
                    <a:pt x="81" y="643"/>
                    <a:pt x="79" y="640"/>
                  </a:cubicBezTo>
                  <a:moveTo>
                    <a:pt x="140" y="712"/>
                  </a:moveTo>
                  <a:cubicBezTo>
                    <a:pt x="128" y="701"/>
                    <a:pt x="117" y="690"/>
                    <a:pt x="107" y="678"/>
                  </a:cubicBezTo>
                  <a:cubicBezTo>
                    <a:pt x="105" y="675"/>
                    <a:pt x="101" y="675"/>
                    <a:pt x="99" y="677"/>
                  </a:cubicBezTo>
                  <a:cubicBezTo>
                    <a:pt x="96" y="679"/>
                    <a:pt x="96" y="683"/>
                    <a:pt x="98" y="686"/>
                  </a:cubicBezTo>
                  <a:cubicBezTo>
                    <a:pt x="108" y="698"/>
                    <a:pt x="120" y="710"/>
                    <a:pt x="131" y="721"/>
                  </a:cubicBezTo>
                  <a:cubicBezTo>
                    <a:pt x="134" y="723"/>
                    <a:pt x="138" y="723"/>
                    <a:pt x="140" y="721"/>
                  </a:cubicBezTo>
                  <a:cubicBezTo>
                    <a:pt x="142" y="718"/>
                    <a:pt x="142" y="715"/>
                    <a:pt x="140" y="712"/>
                  </a:cubicBezTo>
                  <a:moveTo>
                    <a:pt x="215" y="768"/>
                  </a:moveTo>
                  <a:cubicBezTo>
                    <a:pt x="201" y="761"/>
                    <a:pt x="188" y="752"/>
                    <a:pt x="176" y="743"/>
                  </a:cubicBezTo>
                  <a:cubicBezTo>
                    <a:pt x="173" y="741"/>
                    <a:pt x="169" y="741"/>
                    <a:pt x="167" y="744"/>
                  </a:cubicBezTo>
                  <a:cubicBezTo>
                    <a:pt x="165" y="746"/>
                    <a:pt x="166" y="750"/>
                    <a:pt x="168" y="752"/>
                  </a:cubicBezTo>
                  <a:cubicBezTo>
                    <a:pt x="181" y="762"/>
                    <a:pt x="195" y="771"/>
                    <a:pt x="209" y="779"/>
                  </a:cubicBezTo>
                  <a:cubicBezTo>
                    <a:pt x="212" y="780"/>
                    <a:pt x="216" y="779"/>
                    <a:pt x="217" y="777"/>
                  </a:cubicBezTo>
                  <a:cubicBezTo>
                    <a:pt x="219" y="774"/>
                    <a:pt x="218" y="770"/>
                    <a:pt x="215" y="768"/>
                  </a:cubicBezTo>
                  <a:moveTo>
                    <a:pt x="301" y="806"/>
                  </a:moveTo>
                  <a:cubicBezTo>
                    <a:pt x="286" y="801"/>
                    <a:pt x="271" y="796"/>
                    <a:pt x="257" y="790"/>
                  </a:cubicBezTo>
                  <a:cubicBezTo>
                    <a:pt x="254" y="788"/>
                    <a:pt x="250" y="790"/>
                    <a:pt x="249" y="793"/>
                  </a:cubicBezTo>
                  <a:cubicBezTo>
                    <a:pt x="248" y="796"/>
                    <a:pt x="249" y="799"/>
                    <a:pt x="252" y="801"/>
                  </a:cubicBezTo>
                  <a:cubicBezTo>
                    <a:pt x="267" y="807"/>
                    <a:pt x="282" y="812"/>
                    <a:pt x="298" y="817"/>
                  </a:cubicBezTo>
                  <a:cubicBezTo>
                    <a:pt x="301" y="818"/>
                    <a:pt x="304" y="816"/>
                    <a:pt x="305" y="813"/>
                  </a:cubicBezTo>
                  <a:cubicBezTo>
                    <a:pt x="306" y="810"/>
                    <a:pt x="305" y="807"/>
                    <a:pt x="301" y="806"/>
                  </a:cubicBezTo>
                  <a:moveTo>
                    <a:pt x="394" y="822"/>
                  </a:moveTo>
                  <a:cubicBezTo>
                    <a:pt x="378" y="821"/>
                    <a:pt x="362" y="819"/>
                    <a:pt x="347" y="816"/>
                  </a:cubicBezTo>
                  <a:cubicBezTo>
                    <a:pt x="344" y="816"/>
                    <a:pt x="341" y="818"/>
                    <a:pt x="340" y="821"/>
                  </a:cubicBezTo>
                  <a:cubicBezTo>
                    <a:pt x="340" y="825"/>
                    <a:pt x="342" y="828"/>
                    <a:pt x="345" y="828"/>
                  </a:cubicBezTo>
                  <a:cubicBezTo>
                    <a:pt x="361" y="831"/>
                    <a:pt x="377" y="833"/>
                    <a:pt x="393" y="834"/>
                  </a:cubicBezTo>
                  <a:cubicBezTo>
                    <a:pt x="397" y="834"/>
                    <a:pt x="399" y="831"/>
                    <a:pt x="400" y="828"/>
                  </a:cubicBezTo>
                  <a:cubicBezTo>
                    <a:pt x="400" y="825"/>
                    <a:pt x="397" y="822"/>
                    <a:pt x="394" y="822"/>
                  </a:cubicBezTo>
                  <a:moveTo>
                    <a:pt x="488" y="816"/>
                  </a:moveTo>
                  <a:cubicBezTo>
                    <a:pt x="472" y="819"/>
                    <a:pt x="457" y="821"/>
                    <a:pt x="441" y="822"/>
                  </a:cubicBezTo>
                  <a:cubicBezTo>
                    <a:pt x="438" y="822"/>
                    <a:pt x="435" y="825"/>
                    <a:pt x="435" y="828"/>
                  </a:cubicBezTo>
                  <a:cubicBezTo>
                    <a:pt x="436" y="831"/>
                    <a:pt x="438" y="834"/>
                    <a:pt x="442" y="834"/>
                  </a:cubicBezTo>
                  <a:cubicBezTo>
                    <a:pt x="458" y="833"/>
                    <a:pt x="474" y="831"/>
                    <a:pt x="490" y="828"/>
                  </a:cubicBezTo>
                  <a:cubicBezTo>
                    <a:pt x="493" y="828"/>
                    <a:pt x="495" y="824"/>
                    <a:pt x="495" y="821"/>
                  </a:cubicBezTo>
                  <a:cubicBezTo>
                    <a:pt x="494" y="818"/>
                    <a:pt x="491" y="816"/>
                    <a:pt x="488" y="816"/>
                  </a:cubicBezTo>
                  <a:moveTo>
                    <a:pt x="578" y="789"/>
                  </a:moveTo>
                  <a:cubicBezTo>
                    <a:pt x="564" y="796"/>
                    <a:pt x="549" y="801"/>
                    <a:pt x="534" y="805"/>
                  </a:cubicBezTo>
                  <a:cubicBezTo>
                    <a:pt x="530" y="806"/>
                    <a:pt x="529" y="810"/>
                    <a:pt x="530" y="813"/>
                  </a:cubicBezTo>
                  <a:cubicBezTo>
                    <a:pt x="531" y="816"/>
                    <a:pt x="534" y="818"/>
                    <a:pt x="537" y="817"/>
                  </a:cubicBezTo>
                  <a:cubicBezTo>
                    <a:pt x="553" y="812"/>
                    <a:pt x="568" y="807"/>
                    <a:pt x="583" y="800"/>
                  </a:cubicBezTo>
                  <a:cubicBezTo>
                    <a:pt x="586" y="799"/>
                    <a:pt x="587" y="796"/>
                    <a:pt x="586" y="792"/>
                  </a:cubicBezTo>
                  <a:cubicBezTo>
                    <a:pt x="584" y="789"/>
                    <a:pt x="581" y="788"/>
                    <a:pt x="578" y="789"/>
                  </a:cubicBezTo>
                  <a:moveTo>
                    <a:pt x="659" y="742"/>
                  </a:moveTo>
                  <a:cubicBezTo>
                    <a:pt x="647" y="752"/>
                    <a:pt x="634" y="760"/>
                    <a:pt x="620" y="768"/>
                  </a:cubicBezTo>
                  <a:cubicBezTo>
                    <a:pt x="617" y="770"/>
                    <a:pt x="616" y="774"/>
                    <a:pt x="618" y="776"/>
                  </a:cubicBezTo>
                  <a:cubicBezTo>
                    <a:pt x="619" y="779"/>
                    <a:pt x="623" y="780"/>
                    <a:pt x="626" y="779"/>
                  </a:cubicBezTo>
                  <a:cubicBezTo>
                    <a:pt x="640" y="770"/>
                    <a:pt x="653" y="762"/>
                    <a:pt x="666" y="752"/>
                  </a:cubicBezTo>
                  <a:cubicBezTo>
                    <a:pt x="669" y="750"/>
                    <a:pt x="670" y="746"/>
                    <a:pt x="668" y="744"/>
                  </a:cubicBezTo>
                  <a:cubicBezTo>
                    <a:pt x="666" y="741"/>
                    <a:pt x="662" y="740"/>
                    <a:pt x="659" y="742"/>
                  </a:cubicBezTo>
                  <a:moveTo>
                    <a:pt x="728" y="678"/>
                  </a:moveTo>
                  <a:cubicBezTo>
                    <a:pt x="717" y="690"/>
                    <a:pt x="707" y="701"/>
                    <a:pt x="695" y="712"/>
                  </a:cubicBezTo>
                  <a:cubicBezTo>
                    <a:pt x="693" y="714"/>
                    <a:pt x="693" y="718"/>
                    <a:pt x="695" y="720"/>
                  </a:cubicBezTo>
                  <a:cubicBezTo>
                    <a:pt x="697" y="723"/>
                    <a:pt x="701" y="723"/>
                    <a:pt x="703" y="721"/>
                  </a:cubicBezTo>
                  <a:cubicBezTo>
                    <a:pt x="715" y="710"/>
                    <a:pt x="726" y="698"/>
                    <a:pt x="737" y="685"/>
                  </a:cubicBezTo>
                  <a:cubicBezTo>
                    <a:pt x="739" y="683"/>
                    <a:pt x="739" y="679"/>
                    <a:pt x="736" y="677"/>
                  </a:cubicBezTo>
                  <a:cubicBezTo>
                    <a:pt x="733" y="675"/>
                    <a:pt x="730" y="675"/>
                    <a:pt x="728" y="678"/>
                  </a:cubicBezTo>
                  <a:moveTo>
                    <a:pt x="779" y="599"/>
                  </a:moveTo>
                  <a:cubicBezTo>
                    <a:pt x="772" y="613"/>
                    <a:pt x="764" y="627"/>
                    <a:pt x="756" y="640"/>
                  </a:cubicBezTo>
                  <a:cubicBezTo>
                    <a:pt x="754" y="643"/>
                    <a:pt x="755" y="646"/>
                    <a:pt x="757" y="648"/>
                  </a:cubicBezTo>
                  <a:cubicBezTo>
                    <a:pt x="760" y="650"/>
                    <a:pt x="764" y="649"/>
                    <a:pt x="766" y="647"/>
                  </a:cubicBezTo>
                  <a:cubicBezTo>
                    <a:pt x="775" y="633"/>
                    <a:pt x="783" y="619"/>
                    <a:pt x="790" y="605"/>
                  </a:cubicBezTo>
                  <a:cubicBezTo>
                    <a:pt x="792" y="602"/>
                    <a:pt x="790" y="598"/>
                    <a:pt x="787" y="597"/>
                  </a:cubicBezTo>
                  <a:cubicBezTo>
                    <a:pt x="784" y="595"/>
                    <a:pt x="781" y="596"/>
                    <a:pt x="779" y="599"/>
                  </a:cubicBezTo>
                  <a:moveTo>
                    <a:pt x="811" y="511"/>
                  </a:moveTo>
                  <a:cubicBezTo>
                    <a:pt x="808" y="526"/>
                    <a:pt x="803" y="541"/>
                    <a:pt x="798" y="556"/>
                  </a:cubicBezTo>
                  <a:cubicBezTo>
                    <a:pt x="797" y="559"/>
                    <a:pt x="798" y="563"/>
                    <a:pt x="802" y="564"/>
                  </a:cubicBezTo>
                  <a:cubicBezTo>
                    <a:pt x="805" y="565"/>
                    <a:pt x="808" y="563"/>
                    <a:pt x="809" y="560"/>
                  </a:cubicBezTo>
                  <a:cubicBezTo>
                    <a:pt x="815" y="545"/>
                    <a:pt x="819" y="529"/>
                    <a:pt x="823" y="514"/>
                  </a:cubicBezTo>
                  <a:cubicBezTo>
                    <a:pt x="824" y="510"/>
                    <a:pt x="822" y="507"/>
                    <a:pt x="819" y="506"/>
                  </a:cubicBezTo>
                  <a:cubicBezTo>
                    <a:pt x="815" y="506"/>
                    <a:pt x="812" y="508"/>
                    <a:pt x="811" y="51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Freeform 38"/>
            <p:cNvSpPr>
              <a:spLocks noEditPoints="1"/>
            </p:cNvSpPr>
            <p:nvPr/>
          </p:nvSpPr>
          <p:spPr bwMode="auto">
            <a:xfrm>
              <a:off x="6690645" y="4442396"/>
              <a:ext cx="1433514" cy="1435100"/>
            </a:xfrm>
            <a:custGeom>
              <a:avLst/>
              <a:gdLst>
                <a:gd name="T0" fmla="*/ 846 w 855"/>
                <a:gd name="T1" fmla="*/ 481 h 856"/>
                <a:gd name="T2" fmla="*/ 849 w 855"/>
                <a:gd name="T3" fmla="*/ 421 h 856"/>
                <a:gd name="T4" fmla="*/ 847 w 855"/>
                <a:gd name="T5" fmla="*/ 386 h 856"/>
                <a:gd name="T6" fmla="*/ 833 w 855"/>
                <a:gd name="T7" fmla="*/ 334 h 856"/>
                <a:gd name="T8" fmla="*/ 831 w 855"/>
                <a:gd name="T9" fmla="*/ 286 h 856"/>
                <a:gd name="T10" fmla="*/ 752 w 855"/>
                <a:gd name="T11" fmla="*/ 168 h 856"/>
                <a:gd name="T12" fmla="*/ 762 w 855"/>
                <a:gd name="T13" fmla="*/ 160 h 856"/>
                <a:gd name="T14" fmla="*/ 721 w 855"/>
                <a:gd name="T15" fmla="*/ 133 h 856"/>
                <a:gd name="T16" fmla="*/ 685 w 855"/>
                <a:gd name="T17" fmla="*/ 94 h 856"/>
                <a:gd name="T18" fmla="*/ 656 w 855"/>
                <a:gd name="T19" fmla="*/ 73 h 856"/>
                <a:gd name="T20" fmla="*/ 607 w 855"/>
                <a:gd name="T21" fmla="*/ 53 h 856"/>
                <a:gd name="T22" fmla="*/ 568 w 855"/>
                <a:gd name="T23" fmla="*/ 23 h 856"/>
                <a:gd name="T24" fmla="*/ 427 w 855"/>
                <a:gd name="T25" fmla="*/ 12 h 856"/>
                <a:gd name="T26" fmla="*/ 475 w 855"/>
                <a:gd name="T27" fmla="*/ 2 h 856"/>
                <a:gd name="T28" fmla="*/ 427 w 855"/>
                <a:gd name="T29" fmla="*/ 12 h 856"/>
                <a:gd name="T30" fmla="*/ 379 w 855"/>
                <a:gd name="T31" fmla="*/ 2 h 856"/>
                <a:gd name="T32" fmla="*/ 334 w 855"/>
                <a:gd name="T33" fmla="*/ 22 h 856"/>
                <a:gd name="T34" fmla="*/ 286 w 855"/>
                <a:gd name="T35" fmla="*/ 24 h 856"/>
                <a:gd name="T36" fmla="*/ 168 w 855"/>
                <a:gd name="T37" fmla="*/ 103 h 856"/>
                <a:gd name="T38" fmla="*/ 160 w 855"/>
                <a:gd name="T39" fmla="*/ 93 h 856"/>
                <a:gd name="T40" fmla="*/ 133 w 855"/>
                <a:gd name="T41" fmla="*/ 134 h 856"/>
                <a:gd name="T42" fmla="*/ 94 w 855"/>
                <a:gd name="T43" fmla="*/ 170 h 856"/>
                <a:gd name="T44" fmla="*/ 73 w 855"/>
                <a:gd name="T45" fmla="*/ 198 h 856"/>
                <a:gd name="T46" fmla="*/ 52 w 855"/>
                <a:gd name="T47" fmla="*/ 248 h 856"/>
                <a:gd name="T48" fmla="*/ 23 w 855"/>
                <a:gd name="T49" fmla="*/ 287 h 856"/>
                <a:gd name="T50" fmla="*/ 22 w 855"/>
                <a:gd name="T51" fmla="*/ 336 h 856"/>
                <a:gd name="T52" fmla="*/ 9 w 855"/>
                <a:gd name="T53" fmla="*/ 375 h 856"/>
                <a:gd name="T54" fmla="*/ 6 w 855"/>
                <a:gd name="T55" fmla="*/ 434 h 856"/>
                <a:gd name="T56" fmla="*/ 8 w 855"/>
                <a:gd name="T57" fmla="*/ 469 h 856"/>
                <a:gd name="T58" fmla="*/ 22 w 855"/>
                <a:gd name="T59" fmla="*/ 521 h 856"/>
                <a:gd name="T60" fmla="*/ 27 w 855"/>
                <a:gd name="T61" fmla="*/ 562 h 856"/>
                <a:gd name="T62" fmla="*/ 53 w 855"/>
                <a:gd name="T63" fmla="*/ 608 h 856"/>
                <a:gd name="T64" fmla="*/ 65 w 855"/>
                <a:gd name="T65" fmla="*/ 656 h 856"/>
                <a:gd name="T66" fmla="*/ 168 w 855"/>
                <a:gd name="T67" fmla="*/ 753 h 856"/>
                <a:gd name="T68" fmla="*/ 161 w 855"/>
                <a:gd name="T69" fmla="*/ 762 h 856"/>
                <a:gd name="T70" fmla="*/ 206 w 855"/>
                <a:gd name="T71" fmla="*/ 780 h 856"/>
                <a:gd name="T72" fmla="*/ 250 w 855"/>
                <a:gd name="T73" fmla="*/ 811 h 856"/>
                <a:gd name="T74" fmla="*/ 283 w 855"/>
                <a:gd name="T75" fmla="*/ 824 h 856"/>
                <a:gd name="T76" fmla="*/ 335 w 855"/>
                <a:gd name="T77" fmla="*/ 833 h 856"/>
                <a:gd name="T78" fmla="*/ 375 w 855"/>
                <a:gd name="T79" fmla="*/ 846 h 856"/>
                <a:gd name="T80" fmla="*/ 434 w 855"/>
                <a:gd name="T81" fmla="*/ 850 h 856"/>
                <a:gd name="T82" fmla="*/ 474 w 855"/>
                <a:gd name="T83" fmla="*/ 841 h 856"/>
                <a:gd name="T84" fmla="*/ 527 w 855"/>
                <a:gd name="T85" fmla="*/ 838 h 856"/>
                <a:gd name="T86" fmla="*/ 565 w 855"/>
                <a:gd name="T87" fmla="*/ 820 h 856"/>
                <a:gd name="T88" fmla="*/ 616 w 855"/>
                <a:gd name="T89" fmla="*/ 805 h 856"/>
                <a:gd name="T90" fmla="*/ 649 w 855"/>
                <a:gd name="T91" fmla="*/ 780 h 856"/>
                <a:gd name="T92" fmla="*/ 695 w 855"/>
                <a:gd name="T93" fmla="*/ 754 h 856"/>
                <a:gd name="T94" fmla="*/ 722 w 855"/>
                <a:gd name="T95" fmla="*/ 730 h 856"/>
                <a:gd name="T96" fmla="*/ 753 w 855"/>
                <a:gd name="T97" fmla="*/ 687 h 856"/>
                <a:gd name="T98" fmla="*/ 782 w 855"/>
                <a:gd name="T99" fmla="*/ 657 h 856"/>
                <a:gd name="T100" fmla="*/ 802 w 855"/>
                <a:gd name="T101" fmla="*/ 608 h 856"/>
                <a:gd name="T102" fmla="*/ 832 w 855"/>
                <a:gd name="T103" fmla="*/ 569 h 856"/>
                <a:gd name="T104" fmla="*/ 833 w 855"/>
                <a:gd name="T105" fmla="*/ 52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5" h="856">
                  <a:moveTo>
                    <a:pt x="843" y="427"/>
                  </a:moveTo>
                  <a:cubicBezTo>
                    <a:pt x="843" y="428"/>
                    <a:pt x="843" y="428"/>
                    <a:pt x="843" y="428"/>
                  </a:cubicBezTo>
                  <a:cubicBezTo>
                    <a:pt x="843" y="443"/>
                    <a:pt x="843" y="459"/>
                    <a:pt x="841" y="474"/>
                  </a:cubicBezTo>
                  <a:cubicBezTo>
                    <a:pt x="840" y="478"/>
                    <a:pt x="843" y="480"/>
                    <a:pt x="846" y="481"/>
                  </a:cubicBezTo>
                  <a:cubicBezTo>
                    <a:pt x="849" y="481"/>
                    <a:pt x="852" y="479"/>
                    <a:pt x="853" y="476"/>
                  </a:cubicBezTo>
                  <a:cubicBezTo>
                    <a:pt x="855" y="460"/>
                    <a:pt x="855" y="444"/>
                    <a:pt x="855" y="428"/>
                  </a:cubicBezTo>
                  <a:cubicBezTo>
                    <a:pt x="855" y="427"/>
                    <a:pt x="855" y="427"/>
                    <a:pt x="855" y="427"/>
                  </a:cubicBezTo>
                  <a:cubicBezTo>
                    <a:pt x="855" y="423"/>
                    <a:pt x="853" y="421"/>
                    <a:pt x="849" y="421"/>
                  </a:cubicBezTo>
                  <a:cubicBezTo>
                    <a:pt x="846" y="421"/>
                    <a:pt x="843" y="423"/>
                    <a:pt x="843" y="427"/>
                  </a:cubicBezTo>
                  <a:moveTo>
                    <a:pt x="833" y="334"/>
                  </a:moveTo>
                  <a:cubicBezTo>
                    <a:pt x="836" y="349"/>
                    <a:pt x="839" y="365"/>
                    <a:pt x="841" y="380"/>
                  </a:cubicBezTo>
                  <a:cubicBezTo>
                    <a:pt x="841" y="384"/>
                    <a:pt x="844" y="386"/>
                    <a:pt x="847" y="386"/>
                  </a:cubicBezTo>
                  <a:cubicBezTo>
                    <a:pt x="851" y="385"/>
                    <a:pt x="853" y="382"/>
                    <a:pt x="853" y="379"/>
                  </a:cubicBezTo>
                  <a:cubicBezTo>
                    <a:pt x="851" y="363"/>
                    <a:pt x="848" y="347"/>
                    <a:pt x="845" y="332"/>
                  </a:cubicBezTo>
                  <a:cubicBezTo>
                    <a:pt x="844" y="328"/>
                    <a:pt x="841" y="326"/>
                    <a:pt x="837" y="327"/>
                  </a:cubicBezTo>
                  <a:cubicBezTo>
                    <a:pt x="834" y="328"/>
                    <a:pt x="832" y="331"/>
                    <a:pt x="833" y="334"/>
                  </a:cubicBezTo>
                  <a:moveTo>
                    <a:pt x="802" y="246"/>
                  </a:moveTo>
                  <a:cubicBezTo>
                    <a:pt x="809" y="260"/>
                    <a:pt x="815" y="275"/>
                    <a:pt x="820" y="289"/>
                  </a:cubicBezTo>
                  <a:cubicBezTo>
                    <a:pt x="821" y="293"/>
                    <a:pt x="824" y="294"/>
                    <a:pt x="828" y="293"/>
                  </a:cubicBezTo>
                  <a:cubicBezTo>
                    <a:pt x="831" y="292"/>
                    <a:pt x="832" y="289"/>
                    <a:pt x="831" y="286"/>
                  </a:cubicBezTo>
                  <a:cubicBezTo>
                    <a:pt x="826" y="270"/>
                    <a:pt x="820" y="256"/>
                    <a:pt x="813" y="241"/>
                  </a:cubicBezTo>
                  <a:cubicBezTo>
                    <a:pt x="811" y="238"/>
                    <a:pt x="808" y="237"/>
                    <a:pt x="805" y="238"/>
                  </a:cubicBezTo>
                  <a:cubicBezTo>
                    <a:pt x="802" y="240"/>
                    <a:pt x="801" y="243"/>
                    <a:pt x="802" y="246"/>
                  </a:cubicBezTo>
                  <a:moveTo>
                    <a:pt x="752" y="168"/>
                  </a:moveTo>
                  <a:cubicBezTo>
                    <a:pt x="762" y="180"/>
                    <a:pt x="771" y="193"/>
                    <a:pt x="779" y="206"/>
                  </a:cubicBezTo>
                  <a:cubicBezTo>
                    <a:pt x="781" y="209"/>
                    <a:pt x="785" y="209"/>
                    <a:pt x="788" y="208"/>
                  </a:cubicBezTo>
                  <a:cubicBezTo>
                    <a:pt x="790" y="206"/>
                    <a:pt x="791" y="202"/>
                    <a:pt x="789" y="199"/>
                  </a:cubicBezTo>
                  <a:cubicBezTo>
                    <a:pt x="781" y="186"/>
                    <a:pt x="772" y="173"/>
                    <a:pt x="762" y="160"/>
                  </a:cubicBezTo>
                  <a:cubicBezTo>
                    <a:pt x="760" y="158"/>
                    <a:pt x="756" y="157"/>
                    <a:pt x="753" y="159"/>
                  </a:cubicBezTo>
                  <a:cubicBezTo>
                    <a:pt x="751" y="161"/>
                    <a:pt x="750" y="165"/>
                    <a:pt x="752" y="168"/>
                  </a:cubicBezTo>
                  <a:moveTo>
                    <a:pt x="686" y="102"/>
                  </a:moveTo>
                  <a:cubicBezTo>
                    <a:pt x="698" y="112"/>
                    <a:pt x="710" y="122"/>
                    <a:pt x="721" y="133"/>
                  </a:cubicBezTo>
                  <a:cubicBezTo>
                    <a:pt x="723" y="135"/>
                    <a:pt x="727" y="135"/>
                    <a:pt x="730" y="133"/>
                  </a:cubicBezTo>
                  <a:cubicBezTo>
                    <a:pt x="732" y="131"/>
                    <a:pt x="732" y="127"/>
                    <a:pt x="730" y="125"/>
                  </a:cubicBezTo>
                  <a:cubicBezTo>
                    <a:pt x="718" y="113"/>
                    <a:pt x="706" y="103"/>
                    <a:pt x="694" y="93"/>
                  </a:cubicBezTo>
                  <a:cubicBezTo>
                    <a:pt x="691" y="91"/>
                    <a:pt x="687" y="91"/>
                    <a:pt x="685" y="94"/>
                  </a:cubicBezTo>
                  <a:cubicBezTo>
                    <a:pt x="683" y="96"/>
                    <a:pt x="684" y="100"/>
                    <a:pt x="686" y="102"/>
                  </a:cubicBezTo>
                  <a:moveTo>
                    <a:pt x="607" y="53"/>
                  </a:moveTo>
                  <a:cubicBezTo>
                    <a:pt x="621" y="59"/>
                    <a:pt x="635" y="67"/>
                    <a:pt x="648" y="75"/>
                  </a:cubicBezTo>
                  <a:cubicBezTo>
                    <a:pt x="651" y="77"/>
                    <a:pt x="655" y="76"/>
                    <a:pt x="656" y="73"/>
                  </a:cubicBezTo>
                  <a:cubicBezTo>
                    <a:pt x="658" y="70"/>
                    <a:pt x="657" y="67"/>
                    <a:pt x="655" y="65"/>
                  </a:cubicBezTo>
                  <a:cubicBezTo>
                    <a:pt x="641" y="56"/>
                    <a:pt x="627" y="49"/>
                    <a:pt x="613" y="42"/>
                  </a:cubicBezTo>
                  <a:cubicBezTo>
                    <a:pt x="610" y="40"/>
                    <a:pt x="606" y="42"/>
                    <a:pt x="605" y="45"/>
                  </a:cubicBezTo>
                  <a:cubicBezTo>
                    <a:pt x="603" y="48"/>
                    <a:pt x="604" y="51"/>
                    <a:pt x="607" y="53"/>
                  </a:cubicBezTo>
                  <a:moveTo>
                    <a:pt x="519" y="22"/>
                  </a:moveTo>
                  <a:cubicBezTo>
                    <a:pt x="535" y="25"/>
                    <a:pt x="550" y="30"/>
                    <a:pt x="564" y="35"/>
                  </a:cubicBezTo>
                  <a:cubicBezTo>
                    <a:pt x="567" y="36"/>
                    <a:pt x="571" y="34"/>
                    <a:pt x="572" y="31"/>
                  </a:cubicBezTo>
                  <a:cubicBezTo>
                    <a:pt x="573" y="28"/>
                    <a:pt x="571" y="25"/>
                    <a:pt x="568" y="23"/>
                  </a:cubicBezTo>
                  <a:cubicBezTo>
                    <a:pt x="553" y="18"/>
                    <a:pt x="538" y="14"/>
                    <a:pt x="522" y="10"/>
                  </a:cubicBezTo>
                  <a:cubicBezTo>
                    <a:pt x="519" y="10"/>
                    <a:pt x="516" y="12"/>
                    <a:pt x="515" y="15"/>
                  </a:cubicBezTo>
                  <a:cubicBezTo>
                    <a:pt x="514" y="18"/>
                    <a:pt x="516" y="21"/>
                    <a:pt x="519" y="22"/>
                  </a:cubicBezTo>
                  <a:moveTo>
                    <a:pt x="427" y="12"/>
                  </a:moveTo>
                  <a:cubicBezTo>
                    <a:pt x="427" y="12"/>
                    <a:pt x="427" y="12"/>
                    <a:pt x="427" y="12"/>
                  </a:cubicBezTo>
                  <a:cubicBezTo>
                    <a:pt x="443" y="12"/>
                    <a:pt x="458" y="13"/>
                    <a:pt x="473" y="14"/>
                  </a:cubicBezTo>
                  <a:cubicBezTo>
                    <a:pt x="477" y="15"/>
                    <a:pt x="480" y="12"/>
                    <a:pt x="480" y="9"/>
                  </a:cubicBezTo>
                  <a:cubicBezTo>
                    <a:pt x="480" y="6"/>
                    <a:pt x="478" y="3"/>
                    <a:pt x="475" y="2"/>
                  </a:cubicBezTo>
                  <a:cubicBezTo>
                    <a:pt x="459" y="1"/>
                    <a:pt x="443" y="0"/>
                    <a:pt x="427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24" y="0"/>
                    <a:pt x="421" y="2"/>
                    <a:pt x="421" y="6"/>
                  </a:cubicBezTo>
                  <a:cubicBezTo>
                    <a:pt x="421" y="9"/>
                    <a:pt x="424" y="12"/>
                    <a:pt x="427" y="12"/>
                  </a:cubicBezTo>
                  <a:moveTo>
                    <a:pt x="334" y="22"/>
                  </a:moveTo>
                  <a:cubicBezTo>
                    <a:pt x="349" y="19"/>
                    <a:pt x="365" y="16"/>
                    <a:pt x="380" y="14"/>
                  </a:cubicBezTo>
                  <a:cubicBezTo>
                    <a:pt x="384" y="14"/>
                    <a:pt x="386" y="11"/>
                    <a:pt x="386" y="8"/>
                  </a:cubicBezTo>
                  <a:cubicBezTo>
                    <a:pt x="385" y="4"/>
                    <a:pt x="382" y="2"/>
                    <a:pt x="379" y="2"/>
                  </a:cubicBezTo>
                  <a:cubicBezTo>
                    <a:pt x="363" y="4"/>
                    <a:pt x="347" y="7"/>
                    <a:pt x="332" y="11"/>
                  </a:cubicBezTo>
                  <a:cubicBezTo>
                    <a:pt x="328" y="11"/>
                    <a:pt x="326" y="14"/>
                    <a:pt x="327" y="18"/>
                  </a:cubicBezTo>
                  <a:cubicBezTo>
                    <a:pt x="328" y="21"/>
                    <a:pt x="331" y="23"/>
                    <a:pt x="334" y="22"/>
                  </a:cubicBezTo>
                  <a:cubicBezTo>
                    <a:pt x="334" y="22"/>
                    <a:pt x="334" y="22"/>
                    <a:pt x="334" y="22"/>
                  </a:cubicBezTo>
                  <a:moveTo>
                    <a:pt x="246" y="53"/>
                  </a:moveTo>
                  <a:cubicBezTo>
                    <a:pt x="260" y="46"/>
                    <a:pt x="275" y="40"/>
                    <a:pt x="290" y="35"/>
                  </a:cubicBezTo>
                  <a:cubicBezTo>
                    <a:pt x="293" y="34"/>
                    <a:pt x="294" y="31"/>
                    <a:pt x="293" y="28"/>
                  </a:cubicBezTo>
                  <a:cubicBezTo>
                    <a:pt x="292" y="24"/>
                    <a:pt x="289" y="23"/>
                    <a:pt x="286" y="24"/>
                  </a:cubicBezTo>
                  <a:cubicBezTo>
                    <a:pt x="270" y="29"/>
                    <a:pt x="256" y="35"/>
                    <a:pt x="241" y="42"/>
                  </a:cubicBezTo>
                  <a:cubicBezTo>
                    <a:pt x="238" y="44"/>
                    <a:pt x="237" y="47"/>
                    <a:pt x="238" y="50"/>
                  </a:cubicBezTo>
                  <a:cubicBezTo>
                    <a:pt x="240" y="53"/>
                    <a:pt x="244" y="55"/>
                    <a:pt x="246" y="53"/>
                  </a:cubicBezTo>
                  <a:moveTo>
                    <a:pt x="168" y="103"/>
                  </a:moveTo>
                  <a:cubicBezTo>
                    <a:pt x="180" y="93"/>
                    <a:pt x="193" y="84"/>
                    <a:pt x="206" y="76"/>
                  </a:cubicBezTo>
                  <a:cubicBezTo>
                    <a:pt x="209" y="74"/>
                    <a:pt x="209" y="70"/>
                    <a:pt x="208" y="67"/>
                  </a:cubicBezTo>
                  <a:cubicBezTo>
                    <a:pt x="206" y="65"/>
                    <a:pt x="202" y="64"/>
                    <a:pt x="199" y="66"/>
                  </a:cubicBezTo>
                  <a:cubicBezTo>
                    <a:pt x="186" y="74"/>
                    <a:pt x="173" y="83"/>
                    <a:pt x="160" y="93"/>
                  </a:cubicBezTo>
                  <a:cubicBezTo>
                    <a:pt x="158" y="95"/>
                    <a:pt x="157" y="99"/>
                    <a:pt x="159" y="102"/>
                  </a:cubicBezTo>
                  <a:cubicBezTo>
                    <a:pt x="161" y="104"/>
                    <a:pt x="165" y="105"/>
                    <a:pt x="168" y="103"/>
                  </a:cubicBezTo>
                  <a:moveTo>
                    <a:pt x="102" y="169"/>
                  </a:moveTo>
                  <a:cubicBezTo>
                    <a:pt x="112" y="157"/>
                    <a:pt x="122" y="145"/>
                    <a:pt x="133" y="134"/>
                  </a:cubicBezTo>
                  <a:cubicBezTo>
                    <a:pt x="135" y="132"/>
                    <a:pt x="135" y="128"/>
                    <a:pt x="133" y="125"/>
                  </a:cubicBezTo>
                  <a:cubicBezTo>
                    <a:pt x="131" y="123"/>
                    <a:pt x="127" y="123"/>
                    <a:pt x="125" y="125"/>
                  </a:cubicBezTo>
                  <a:cubicBezTo>
                    <a:pt x="113" y="137"/>
                    <a:pt x="103" y="149"/>
                    <a:pt x="93" y="161"/>
                  </a:cubicBezTo>
                  <a:cubicBezTo>
                    <a:pt x="91" y="164"/>
                    <a:pt x="91" y="168"/>
                    <a:pt x="94" y="170"/>
                  </a:cubicBezTo>
                  <a:cubicBezTo>
                    <a:pt x="96" y="172"/>
                    <a:pt x="100" y="171"/>
                    <a:pt x="102" y="169"/>
                  </a:cubicBezTo>
                  <a:moveTo>
                    <a:pt x="52" y="248"/>
                  </a:moveTo>
                  <a:cubicBezTo>
                    <a:pt x="59" y="234"/>
                    <a:pt x="67" y="220"/>
                    <a:pt x="75" y="207"/>
                  </a:cubicBezTo>
                  <a:cubicBezTo>
                    <a:pt x="77" y="204"/>
                    <a:pt x="76" y="200"/>
                    <a:pt x="73" y="198"/>
                  </a:cubicBezTo>
                  <a:cubicBezTo>
                    <a:pt x="70" y="197"/>
                    <a:pt x="67" y="198"/>
                    <a:pt x="65" y="200"/>
                  </a:cubicBezTo>
                  <a:cubicBezTo>
                    <a:pt x="56" y="214"/>
                    <a:pt x="49" y="228"/>
                    <a:pt x="42" y="242"/>
                  </a:cubicBezTo>
                  <a:cubicBezTo>
                    <a:pt x="40" y="245"/>
                    <a:pt x="41" y="249"/>
                    <a:pt x="44" y="250"/>
                  </a:cubicBezTo>
                  <a:cubicBezTo>
                    <a:pt x="47" y="252"/>
                    <a:pt x="51" y="251"/>
                    <a:pt x="52" y="248"/>
                  </a:cubicBezTo>
                  <a:moveTo>
                    <a:pt x="22" y="336"/>
                  </a:moveTo>
                  <a:cubicBezTo>
                    <a:pt x="25" y="320"/>
                    <a:pt x="30" y="305"/>
                    <a:pt x="35" y="291"/>
                  </a:cubicBezTo>
                  <a:cubicBezTo>
                    <a:pt x="36" y="288"/>
                    <a:pt x="34" y="284"/>
                    <a:pt x="31" y="283"/>
                  </a:cubicBezTo>
                  <a:cubicBezTo>
                    <a:pt x="28" y="282"/>
                    <a:pt x="24" y="284"/>
                    <a:pt x="23" y="287"/>
                  </a:cubicBezTo>
                  <a:cubicBezTo>
                    <a:pt x="18" y="302"/>
                    <a:pt x="14" y="317"/>
                    <a:pt x="10" y="333"/>
                  </a:cubicBezTo>
                  <a:cubicBezTo>
                    <a:pt x="9" y="336"/>
                    <a:pt x="11" y="339"/>
                    <a:pt x="15" y="340"/>
                  </a:cubicBezTo>
                  <a:cubicBezTo>
                    <a:pt x="18" y="341"/>
                    <a:pt x="21" y="339"/>
                    <a:pt x="22" y="336"/>
                  </a:cubicBezTo>
                  <a:cubicBezTo>
                    <a:pt x="22" y="336"/>
                    <a:pt x="22" y="336"/>
                    <a:pt x="22" y="336"/>
                  </a:cubicBezTo>
                  <a:moveTo>
                    <a:pt x="12" y="428"/>
                  </a:moveTo>
                  <a:cubicBezTo>
                    <a:pt x="12" y="428"/>
                    <a:pt x="12" y="428"/>
                    <a:pt x="12" y="428"/>
                  </a:cubicBezTo>
                  <a:cubicBezTo>
                    <a:pt x="12" y="412"/>
                    <a:pt x="12" y="397"/>
                    <a:pt x="14" y="382"/>
                  </a:cubicBezTo>
                  <a:cubicBezTo>
                    <a:pt x="14" y="378"/>
                    <a:pt x="12" y="375"/>
                    <a:pt x="9" y="375"/>
                  </a:cubicBezTo>
                  <a:cubicBezTo>
                    <a:pt x="6" y="375"/>
                    <a:pt x="3" y="377"/>
                    <a:pt x="2" y="380"/>
                  </a:cubicBezTo>
                  <a:cubicBezTo>
                    <a:pt x="0" y="396"/>
                    <a:pt x="0" y="412"/>
                    <a:pt x="0" y="428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431"/>
                    <a:pt x="2" y="434"/>
                    <a:pt x="6" y="434"/>
                  </a:cubicBezTo>
                  <a:cubicBezTo>
                    <a:pt x="9" y="434"/>
                    <a:pt x="12" y="431"/>
                    <a:pt x="12" y="428"/>
                  </a:cubicBezTo>
                  <a:moveTo>
                    <a:pt x="22" y="521"/>
                  </a:moveTo>
                  <a:cubicBezTo>
                    <a:pt x="19" y="506"/>
                    <a:pt x="16" y="490"/>
                    <a:pt x="14" y="475"/>
                  </a:cubicBezTo>
                  <a:cubicBezTo>
                    <a:pt x="14" y="471"/>
                    <a:pt x="11" y="469"/>
                    <a:pt x="8" y="469"/>
                  </a:cubicBezTo>
                  <a:cubicBezTo>
                    <a:pt x="4" y="470"/>
                    <a:pt x="2" y="473"/>
                    <a:pt x="2" y="476"/>
                  </a:cubicBezTo>
                  <a:cubicBezTo>
                    <a:pt x="4" y="492"/>
                    <a:pt x="7" y="508"/>
                    <a:pt x="10" y="523"/>
                  </a:cubicBezTo>
                  <a:cubicBezTo>
                    <a:pt x="11" y="527"/>
                    <a:pt x="14" y="529"/>
                    <a:pt x="18" y="528"/>
                  </a:cubicBezTo>
                  <a:cubicBezTo>
                    <a:pt x="21" y="527"/>
                    <a:pt x="23" y="524"/>
                    <a:pt x="22" y="521"/>
                  </a:cubicBezTo>
                  <a:cubicBezTo>
                    <a:pt x="22" y="521"/>
                    <a:pt x="22" y="521"/>
                    <a:pt x="22" y="521"/>
                  </a:cubicBezTo>
                  <a:moveTo>
                    <a:pt x="53" y="608"/>
                  </a:moveTo>
                  <a:cubicBezTo>
                    <a:pt x="46" y="595"/>
                    <a:pt x="40" y="580"/>
                    <a:pt x="35" y="565"/>
                  </a:cubicBezTo>
                  <a:cubicBezTo>
                    <a:pt x="34" y="562"/>
                    <a:pt x="30" y="561"/>
                    <a:pt x="27" y="562"/>
                  </a:cubicBezTo>
                  <a:cubicBezTo>
                    <a:pt x="24" y="563"/>
                    <a:pt x="23" y="566"/>
                    <a:pt x="24" y="569"/>
                  </a:cubicBezTo>
                  <a:cubicBezTo>
                    <a:pt x="29" y="585"/>
                    <a:pt x="35" y="599"/>
                    <a:pt x="42" y="614"/>
                  </a:cubicBezTo>
                  <a:cubicBezTo>
                    <a:pt x="43" y="617"/>
                    <a:pt x="47" y="618"/>
                    <a:pt x="50" y="616"/>
                  </a:cubicBezTo>
                  <a:cubicBezTo>
                    <a:pt x="53" y="615"/>
                    <a:pt x="54" y="611"/>
                    <a:pt x="53" y="608"/>
                  </a:cubicBezTo>
                  <a:moveTo>
                    <a:pt x="103" y="687"/>
                  </a:moveTo>
                  <a:cubicBezTo>
                    <a:pt x="93" y="675"/>
                    <a:pt x="84" y="662"/>
                    <a:pt x="75" y="649"/>
                  </a:cubicBezTo>
                  <a:cubicBezTo>
                    <a:pt x="74" y="646"/>
                    <a:pt x="70" y="646"/>
                    <a:pt x="67" y="647"/>
                  </a:cubicBezTo>
                  <a:cubicBezTo>
                    <a:pt x="64" y="649"/>
                    <a:pt x="64" y="653"/>
                    <a:pt x="65" y="656"/>
                  </a:cubicBezTo>
                  <a:cubicBezTo>
                    <a:pt x="74" y="669"/>
                    <a:pt x="83" y="682"/>
                    <a:pt x="93" y="695"/>
                  </a:cubicBezTo>
                  <a:cubicBezTo>
                    <a:pt x="95" y="697"/>
                    <a:pt x="99" y="698"/>
                    <a:pt x="102" y="696"/>
                  </a:cubicBezTo>
                  <a:cubicBezTo>
                    <a:pt x="104" y="694"/>
                    <a:pt x="105" y="690"/>
                    <a:pt x="103" y="687"/>
                  </a:cubicBezTo>
                  <a:moveTo>
                    <a:pt x="168" y="753"/>
                  </a:moveTo>
                  <a:cubicBezTo>
                    <a:pt x="156" y="743"/>
                    <a:pt x="145" y="733"/>
                    <a:pt x="134" y="722"/>
                  </a:cubicBezTo>
                  <a:cubicBezTo>
                    <a:pt x="131" y="720"/>
                    <a:pt x="127" y="720"/>
                    <a:pt x="125" y="722"/>
                  </a:cubicBezTo>
                  <a:cubicBezTo>
                    <a:pt x="123" y="724"/>
                    <a:pt x="123" y="728"/>
                    <a:pt x="125" y="730"/>
                  </a:cubicBezTo>
                  <a:cubicBezTo>
                    <a:pt x="136" y="742"/>
                    <a:pt x="148" y="752"/>
                    <a:pt x="161" y="762"/>
                  </a:cubicBezTo>
                  <a:cubicBezTo>
                    <a:pt x="164" y="764"/>
                    <a:pt x="167" y="764"/>
                    <a:pt x="169" y="761"/>
                  </a:cubicBezTo>
                  <a:cubicBezTo>
                    <a:pt x="171" y="759"/>
                    <a:pt x="171" y="755"/>
                    <a:pt x="168" y="753"/>
                  </a:cubicBezTo>
                  <a:moveTo>
                    <a:pt x="247" y="803"/>
                  </a:moveTo>
                  <a:cubicBezTo>
                    <a:pt x="233" y="796"/>
                    <a:pt x="220" y="788"/>
                    <a:pt x="206" y="780"/>
                  </a:cubicBezTo>
                  <a:cubicBezTo>
                    <a:pt x="204" y="778"/>
                    <a:pt x="200" y="779"/>
                    <a:pt x="198" y="782"/>
                  </a:cubicBezTo>
                  <a:cubicBezTo>
                    <a:pt x="196" y="785"/>
                    <a:pt x="197" y="788"/>
                    <a:pt x="200" y="790"/>
                  </a:cubicBezTo>
                  <a:cubicBezTo>
                    <a:pt x="214" y="799"/>
                    <a:pt x="228" y="806"/>
                    <a:pt x="242" y="813"/>
                  </a:cubicBezTo>
                  <a:cubicBezTo>
                    <a:pt x="245" y="815"/>
                    <a:pt x="249" y="814"/>
                    <a:pt x="250" y="811"/>
                  </a:cubicBezTo>
                  <a:cubicBezTo>
                    <a:pt x="251" y="808"/>
                    <a:pt x="250" y="804"/>
                    <a:pt x="247" y="803"/>
                  </a:cubicBezTo>
                  <a:moveTo>
                    <a:pt x="335" y="833"/>
                  </a:moveTo>
                  <a:cubicBezTo>
                    <a:pt x="320" y="830"/>
                    <a:pt x="305" y="826"/>
                    <a:pt x="290" y="820"/>
                  </a:cubicBezTo>
                  <a:cubicBezTo>
                    <a:pt x="287" y="819"/>
                    <a:pt x="284" y="821"/>
                    <a:pt x="283" y="824"/>
                  </a:cubicBezTo>
                  <a:cubicBezTo>
                    <a:pt x="282" y="827"/>
                    <a:pt x="283" y="831"/>
                    <a:pt x="286" y="832"/>
                  </a:cubicBezTo>
                  <a:cubicBezTo>
                    <a:pt x="301" y="837"/>
                    <a:pt x="317" y="841"/>
                    <a:pt x="333" y="845"/>
                  </a:cubicBezTo>
                  <a:cubicBezTo>
                    <a:pt x="336" y="846"/>
                    <a:pt x="339" y="844"/>
                    <a:pt x="340" y="840"/>
                  </a:cubicBezTo>
                  <a:cubicBezTo>
                    <a:pt x="340" y="837"/>
                    <a:pt x="338" y="834"/>
                    <a:pt x="335" y="833"/>
                  </a:cubicBezTo>
                  <a:moveTo>
                    <a:pt x="428" y="844"/>
                  </a:moveTo>
                  <a:cubicBezTo>
                    <a:pt x="427" y="844"/>
                    <a:pt x="427" y="844"/>
                    <a:pt x="427" y="844"/>
                  </a:cubicBezTo>
                  <a:cubicBezTo>
                    <a:pt x="412" y="844"/>
                    <a:pt x="396" y="843"/>
                    <a:pt x="381" y="841"/>
                  </a:cubicBezTo>
                  <a:cubicBezTo>
                    <a:pt x="378" y="841"/>
                    <a:pt x="375" y="843"/>
                    <a:pt x="375" y="846"/>
                  </a:cubicBezTo>
                  <a:cubicBezTo>
                    <a:pt x="374" y="850"/>
                    <a:pt x="377" y="853"/>
                    <a:pt x="380" y="853"/>
                  </a:cubicBezTo>
                  <a:cubicBezTo>
                    <a:pt x="395" y="855"/>
                    <a:pt x="411" y="856"/>
                    <a:pt x="427" y="856"/>
                  </a:cubicBezTo>
                  <a:cubicBezTo>
                    <a:pt x="428" y="856"/>
                    <a:pt x="428" y="856"/>
                    <a:pt x="428" y="856"/>
                  </a:cubicBezTo>
                  <a:cubicBezTo>
                    <a:pt x="431" y="856"/>
                    <a:pt x="434" y="853"/>
                    <a:pt x="434" y="850"/>
                  </a:cubicBezTo>
                  <a:cubicBezTo>
                    <a:pt x="434" y="846"/>
                    <a:pt x="431" y="844"/>
                    <a:pt x="428" y="844"/>
                  </a:cubicBezTo>
                  <a:cubicBezTo>
                    <a:pt x="428" y="844"/>
                    <a:pt x="428" y="844"/>
                    <a:pt x="428" y="844"/>
                  </a:cubicBezTo>
                  <a:moveTo>
                    <a:pt x="520" y="833"/>
                  </a:moveTo>
                  <a:cubicBezTo>
                    <a:pt x="505" y="837"/>
                    <a:pt x="490" y="839"/>
                    <a:pt x="474" y="841"/>
                  </a:cubicBezTo>
                  <a:cubicBezTo>
                    <a:pt x="471" y="841"/>
                    <a:pt x="469" y="844"/>
                    <a:pt x="469" y="848"/>
                  </a:cubicBezTo>
                  <a:cubicBezTo>
                    <a:pt x="469" y="851"/>
                    <a:pt x="472" y="853"/>
                    <a:pt x="476" y="853"/>
                  </a:cubicBezTo>
                  <a:cubicBezTo>
                    <a:pt x="492" y="851"/>
                    <a:pt x="507" y="848"/>
                    <a:pt x="523" y="845"/>
                  </a:cubicBezTo>
                  <a:cubicBezTo>
                    <a:pt x="526" y="844"/>
                    <a:pt x="528" y="841"/>
                    <a:pt x="527" y="838"/>
                  </a:cubicBezTo>
                  <a:cubicBezTo>
                    <a:pt x="527" y="834"/>
                    <a:pt x="523" y="832"/>
                    <a:pt x="520" y="833"/>
                  </a:cubicBezTo>
                  <a:cubicBezTo>
                    <a:pt x="520" y="833"/>
                    <a:pt x="520" y="833"/>
                    <a:pt x="520" y="833"/>
                  </a:cubicBezTo>
                  <a:moveTo>
                    <a:pt x="608" y="802"/>
                  </a:moveTo>
                  <a:cubicBezTo>
                    <a:pt x="594" y="809"/>
                    <a:pt x="580" y="815"/>
                    <a:pt x="565" y="820"/>
                  </a:cubicBezTo>
                  <a:cubicBezTo>
                    <a:pt x="562" y="821"/>
                    <a:pt x="560" y="825"/>
                    <a:pt x="561" y="828"/>
                  </a:cubicBezTo>
                  <a:cubicBezTo>
                    <a:pt x="562" y="831"/>
                    <a:pt x="566" y="833"/>
                    <a:pt x="569" y="832"/>
                  </a:cubicBezTo>
                  <a:cubicBezTo>
                    <a:pt x="584" y="826"/>
                    <a:pt x="599" y="820"/>
                    <a:pt x="613" y="813"/>
                  </a:cubicBezTo>
                  <a:cubicBezTo>
                    <a:pt x="616" y="812"/>
                    <a:pt x="618" y="808"/>
                    <a:pt x="616" y="805"/>
                  </a:cubicBezTo>
                  <a:cubicBezTo>
                    <a:pt x="615" y="802"/>
                    <a:pt x="611" y="801"/>
                    <a:pt x="608" y="802"/>
                  </a:cubicBezTo>
                  <a:cubicBezTo>
                    <a:pt x="608" y="802"/>
                    <a:pt x="608" y="802"/>
                    <a:pt x="608" y="802"/>
                  </a:cubicBezTo>
                  <a:moveTo>
                    <a:pt x="687" y="753"/>
                  </a:moveTo>
                  <a:cubicBezTo>
                    <a:pt x="675" y="762"/>
                    <a:pt x="662" y="772"/>
                    <a:pt x="649" y="780"/>
                  </a:cubicBezTo>
                  <a:cubicBezTo>
                    <a:pt x="646" y="782"/>
                    <a:pt x="645" y="785"/>
                    <a:pt x="647" y="788"/>
                  </a:cubicBezTo>
                  <a:cubicBezTo>
                    <a:pt x="649" y="791"/>
                    <a:pt x="652" y="792"/>
                    <a:pt x="655" y="790"/>
                  </a:cubicBezTo>
                  <a:cubicBezTo>
                    <a:pt x="669" y="781"/>
                    <a:pt x="682" y="772"/>
                    <a:pt x="694" y="762"/>
                  </a:cubicBezTo>
                  <a:cubicBezTo>
                    <a:pt x="697" y="760"/>
                    <a:pt x="697" y="756"/>
                    <a:pt x="695" y="754"/>
                  </a:cubicBezTo>
                  <a:cubicBezTo>
                    <a:pt x="693" y="751"/>
                    <a:pt x="689" y="751"/>
                    <a:pt x="687" y="753"/>
                  </a:cubicBezTo>
                  <a:moveTo>
                    <a:pt x="753" y="687"/>
                  </a:moveTo>
                  <a:cubicBezTo>
                    <a:pt x="743" y="699"/>
                    <a:pt x="733" y="711"/>
                    <a:pt x="722" y="722"/>
                  </a:cubicBezTo>
                  <a:cubicBezTo>
                    <a:pt x="719" y="724"/>
                    <a:pt x="719" y="728"/>
                    <a:pt x="722" y="730"/>
                  </a:cubicBezTo>
                  <a:cubicBezTo>
                    <a:pt x="724" y="733"/>
                    <a:pt x="728" y="733"/>
                    <a:pt x="730" y="730"/>
                  </a:cubicBezTo>
                  <a:cubicBezTo>
                    <a:pt x="741" y="719"/>
                    <a:pt x="752" y="707"/>
                    <a:pt x="762" y="694"/>
                  </a:cubicBezTo>
                  <a:cubicBezTo>
                    <a:pt x="764" y="692"/>
                    <a:pt x="764" y="688"/>
                    <a:pt x="761" y="686"/>
                  </a:cubicBezTo>
                  <a:cubicBezTo>
                    <a:pt x="759" y="684"/>
                    <a:pt x="755" y="684"/>
                    <a:pt x="753" y="687"/>
                  </a:cubicBezTo>
                  <a:cubicBezTo>
                    <a:pt x="753" y="687"/>
                    <a:pt x="753" y="687"/>
                    <a:pt x="753" y="687"/>
                  </a:cubicBezTo>
                  <a:moveTo>
                    <a:pt x="802" y="608"/>
                  </a:moveTo>
                  <a:cubicBezTo>
                    <a:pt x="796" y="622"/>
                    <a:pt x="788" y="636"/>
                    <a:pt x="780" y="649"/>
                  </a:cubicBezTo>
                  <a:cubicBezTo>
                    <a:pt x="778" y="652"/>
                    <a:pt x="779" y="655"/>
                    <a:pt x="782" y="657"/>
                  </a:cubicBezTo>
                  <a:cubicBezTo>
                    <a:pt x="784" y="659"/>
                    <a:pt x="788" y="658"/>
                    <a:pt x="790" y="655"/>
                  </a:cubicBezTo>
                  <a:cubicBezTo>
                    <a:pt x="798" y="642"/>
                    <a:pt x="806" y="628"/>
                    <a:pt x="813" y="613"/>
                  </a:cubicBezTo>
                  <a:cubicBezTo>
                    <a:pt x="815" y="610"/>
                    <a:pt x="813" y="607"/>
                    <a:pt x="810" y="605"/>
                  </a:cubicBezTo>
                  <a:cubicBezTo>
                    <a:pt x="807" y="604"/>
                    <a:pt x="804" y="605"/>
                    <a:pt x="802" y="608"/>
                  </a:cubicBezTo>
                  <a:moveTo>
                    <a:pt x="833" y="520"/>
                  </a:moveTo>
                  <a:cubicBezTo>
                    <a:pt x="830" y="535"/>
                    <a:pt x="825" y="550"/>
                    <a:pt x="820" y="565"/>
                  </a:cubicBezTo>
                  <a:cubicBezTo>
                    <a:pt x="819" y="568"/>
                    <a:pt x="821" y="572"/>
                    <a:pt x="824" y="573"/>
                  </a:cubicBezTo>
                  <a:cubicBezTo>
                    <a:pt x="827" y="574"/>
                    <a:pt x="830" y="572"/>
                    <a:pt x="832" y="569"/>
                  </a:cubicBezTo>
                  <a:cubicBezTo>
                    <a:pt x="837" y="554"/>
                    <a:pt x="841" y="539"/>
                    <a:pt x="845" y="523"/>
                  </a:cubicBezTo>
                  <a:cubicBezTo>
                    <a:pt x="846" y="520"/>
                    <a:pt x="843" y="516"/>
                    <a:pt x="840" y="516"/>
                  </a:cubicBezTo>
                  <a:cubicBezTo>
                    <a:pt x="837" y="515"/>
                    <a:pt x="834" y="517"/>
                    <a:pt x="833" y="520"/>
                  </a:cubicBezTo>
                  <a:cubicBezTo>
                    <a:pt x="833" y="520"/>
                    <a:pt x="833" y="520"/>
                    <a:pt x="833" y="5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Freeform 39"/>
            <p:cNvSpPr>
              <a:spLocks noEditPoints="1"/>
            </p:cNvSpPr>
            <p:nvPr/>
          </p:nvSpPr>
          <p:spPr bwMode="auto">
            <a:xfrm>
              <a:off x="4676107" y="4442396"/>
              <a:ext cx="1435102" cy="1435100"/>
            </a:xfrm>
            <a:custGeom>
              <a:avLst/>
              <a:gdLst>
                <a:gd name="T0" fmla="*/ 846 w 856"/>
                <a:gd name="T1" fmla="*/ 481 h 856"/>
                <a:gd name="T2" fmla="*/ 850 w 856"/>
                <a:gd name="T3" fmla="*/ 421 h 856"/>
                <a:gd name="T4" fmla="*/ 848 w 856"/>
                <a:gd name="T5" fmla="*/ 386 h 856"/>
                <a:gd name="T6" fmla="*/ 833 w 856"/>
                <a:gd name="T7" fmla="*/ 334 h 856"/>
                <a:gd name="T8" fmla="*/ 832 w 856"/>
                <a:gd name="T9" fmla="*/ 286 h 856"/>
                <a:gd name="T10" fmla="*/ 753 w 856"/>
                <a:gd name="T11" fmla="*/ 168 h 856"/>
                <a:gd name="T12" fmla="*/ 762 w 856"/>
                <a:gd name="T13" fmla="*/ 160 h 856"/>
                <a:gd name="T14" fmla="*/ 721 w 856"/>
                <a:gd name="T15" fmla="*/ 133 h 856"/>
                <a:gd name="T16" fmla="*/ 686 w 856"/>
                <a:gd name="T17" fmla="*/ 94 h 856"/>
                <a:gd name="T18" fmla="*/ 657 w 856"/>
                <a:gd name="T19" fmla="*/ 73 h 856"/>
                <a:gd name="T20" fmla="*/ 608 w 856"/>
                <a:gd name="T21" fmla="*/ 53 h 856"/>
                <a:gd name="T22" fmla="*/ 569 w 856"/>
                <a:gd name="T23" fmla="*/ 23 h 856"/>
                <a:gd name="T24" fmla="*/ 427 w 856"/>
                <a:gd name="T25" fmla="*/ 12 h 856"/>
                <a:gd name="T26" fmla="*/ 475 w 856"/>
                <a:gd name="T27" fmla="*/ 2 h 856"/>
                <a:gd name="T28" fmla="*/ 427 w 856"/>
                <a:gd name="T29" fmla="*/ 12 h 856"/>
                <a:gd name="T30" fmla="*/ 379 w 856"/>
                <a:gd name="T31" fmla="*/ 2 h 856"/>
                <a:gd name="T32" fmla="*/ 247 w 856"/>
                <a:gd name="T33" fmla="*/ 53 h 856"/>
                <a:gd name="T34" fmla="*/ 242 w 856"/>
                <a:gd name="T35" fmla="*/ 42 h 856"/>
                <a:gd name="T36" fmla="*/ 206 w 856"/>
                <a:gd name="T37" fmla="*/ 76 h 856"/>
                <a:gd name="T38" fmla="*/ 160 w 856"/>
                <a:gd name="T39" fmla="*/ 102 h 856"/>
                <a:gd name="T40" fmla="*/ 133 w 856"/>
                <a:gd name="T41" fmla="*/ 125 h 856"/>
                <a:gd name="T42" fmla="*/ 102 w 856"/>
                <a:gd name="T43" fmla="*/ 169 h 856"/>
                <a:gd name="T44" fmla="*/ 65 w 856"/>
                <a:gd name="T45" fmla="*/ 200 h 856"/>
                <a:gd name="T46" fmla="*/ 22 w 856"/>
                <a:gd name="T47" fmla="*/ 336 h 856"/>
                <a:gd name="T48" fmla="*/ 10 w 856"/>
                <a:gd name="T49" fmla="*/ 333 h 856"/>
                <a:gd name="T50" fmla="*/ 12 w 856"/>
                <a:gd name="T51" fmla="*/ 428 h 856"/>
                <a:gd name="T52" fmla="*/ 0 w 856"/>
                <a:gd name="T53" fmla="*/ 428 h 856"/>
                <a:gd name="T54" fmla="*/ 22 w 856"/>
                <a:gd name="T55" fmla="*/ 521 h 856"/>
                <a:gd name="T56" fmla="*/ 11 w 856"/>
                <a:gd name="T57" fmla="*/ 523 h 856"/>
                <a:gd name="T58" fmla="*/ 35 w 856"/>
                <a:gd name="T59" fmla="*/ 565 h 856"/>
                <a:gd name="T60" fmla="*/ 50 w 856"/>
                <a:gd name="T61" fmla="*/ 616 h 856"/>
                <a:gd name="T62" fmla="*/ 68 w 856"/>
                <a:gd name="T63" fmla="*/ 647 h 856"/>
                <a:gd name="T64" fmla="*/ 103 w 856"/>
                <a:gd name="T65" fmla="*/ 687 h 856"/>
                <a:gd name="T66" fmla="*/ 125 w 856"/>
                <a:gd name="T67" fmla="*/ 730 h 856"/>
                <a:gd name="T68" fmla="*/ 248 w 856"/>
                <a:gd name="T69" fmla="*/ 803 h 856"/>
                <a:gd name="T70" fmla="*/ 242 w 856"/>
                <a:gd name="T71" fmla="*/ 813 h 856"/>
                <a:gd name="T72" fmla="*/ 291 w 856"/>
                <a:gd name="T73" fmla="*/ 820 h 856"/>
                <a:gd name="T74" fmla="*/ 340 w 856"/>
                <a:gd name="T75" fmla="*/ 840 h 856"/>
                <a:gd name="T76" fmla="*/ 381 w 856"/>
                <a:gd name="T77" fmla="*/ 841 h 856"/>
                <a:gd name="T78" fmla="*/ 428 w 856"/>
                <a:gd name="T79" fmla="*/ 856 h 856"/>
                <a:gd name="T80" fmla="*/ 475 w 856"/>
                <a:gd name="T81" fmla="*/ 841 h 856"/>
                <a:gd name="T82" fmla="*/ 528 w 856"/>
                <a:gd name="T83" fmla="*/ 838 h 856"/>
                <a:gd name="T84" fmla="*/ 562 w 856"/>
                <a:gd name="T85" fmla="*/ 828 h 856"/>
                <a:gd name="T86" fmla="*/ 608 w 856"/>
                <a:gd name="T87" fmla="*/ 802 h 856"/>
                <a:gd name="T88" fmla="*/ 656 w 856"/>
                <a:gd name="T89" fmla="*/ 790 h 856"/>
                <a:gd name="T90" fmla="*/ 753 w 856"/>
                <a:gd name="T91" fmla="*/ 687 h 856"/>
                <a:gd name="T92" fmla="*/ 762 w 856"/>
                <a:gd name="T93" fmla="*/ 694 h 856"/>
                <a:gd name="T94" fmla="*/ 780 w 856"/>
                <a:gd name="T95" fmla="*/ 649 h 856"/>
                <a:gd name="T96" fmla="*/ 811 w 856"/>
                <a:gd name="T97" fmla="*/ 605 h 856"/>
                <a:gd name="T98" fmla="*/ 824 w 856"/>
                <a:gd name="T99" fmla="*/ 573 h 856"/>
                <a:gd name="T100" fmla="*/ 833 w 856"/>
                <a:gd name="T101" fmla="*/ 52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6" h="856">
                  <a:moveTo>
                    <a:pt x="844" y="427"/>
                  </a:moveTo>
                  <a:cubicBezTo>
                    <a:pt x="844" y="428"/>
                    <a:pt x="844" y="428"/>
                    <a:pt x="844" y="428"/>
                  </a:cubicBezTo>
                  <a:cubicBezTo>
                    <a:pt x="844" y="443"/>
                    <a:pt x="843" y="459"/>
                    <a:pt x="841" y="474"/>
                  </a:cubicBezTo>
                  <a:cubicBezTo>
                    <a:pt x="841" y="478"/>
                    <a:pt x="843" y="480"/>
                    <a:pt x="846" y="481"/>
                  </a:cubicBezTo>
                  <a:cubicBezTo>
                    <a:pt x="850" y="481"/>
                    <a:pt x="853" y="479"/>
                    <a:pt x="853" y="476"/>
                  </a:cubicBezTo>
                  <a:cubicBezTo>
                    <a:pt x="855" y="460"/>
                    <a:pt x="856" y="444"/>
                    <a:pt x="856" y="428"/>
                  </a:cubicBezTo>
                  <a:cubicBezTo>
                    <a:pt x="856" y="427"/>
                    <a:pt x="856" y="427"/>
                    <a:pt x="856" y="427"/>
                  </a:cubicBezTo>
                  <a:cubicBezTo>
                    <a:pt x="856" y="423"/>
                    <a:pt x="853" y="421"/>
                    <a:pt x="850" y="421"/>
                  </a:cubicBezTo>
                  <a:cubicBezTo>
                    <a:pt x="846" y="421"/>
                    <a:pt x="844" y="423"/>
                    <a:pt x="844" y="427"/>
                  </a:cubicBezTo>
                  <a:close/>
                  <a:moveTo>
                    <a:pt x="833" y="334"/>
                  </a:moveTo>
                  <a:cubicBezTo>
                    <a:pt x="837" y="349"/>
                    <a:pt x="839" y="365"/>
                    <a:pt x="841" y="380"/>
                  </a:cubicBezTo>
                  <a:cubicBezTo>
                    <a:pt x="841" y="384"/>
                    <a:pt x="844" y="386"/>
                    <a:pt x="848" y="386"/>
                  </a:cubicBezTo>
                  <a:cubicBezTo>
                    <a:pt x="851" y="385"/>
                    <a:pt x="853" y="382"/>
                    <a:pt x="853" y="379"/>
                  </a:cubicBezTo>
                  <a:cubicBezTo>
                    <a:pt x="851" y="363"/>
                    <a:pt x="848" y="347"/>
                    <a:pt x="845" y="332"/>
                  </a:cubicBezTo>
                  <a:cubicBezTo>
                    <a:pt x="844" y="328"/>
                    <a:pt x="841" y="326"/>
                    <a:pt x="838" y="327"/>
                  </a:cubicBezTo>
                  <a:cubicBezTo>
                    <a:pt x="835" y="328"/>
                    <a:pt x="832" y="331"/>
                    <a:pt x="833" y="334"/>
                  </a:cubicBezTo>
                  <a:close/>
                  <a:moveTo>
                    <a:pt x="802" y="246"/>
                  </a:moveTo>
                  <a:cubicBezTo>
                    <a:pt x="809" y="260"/>
                    <a:pt x="815" y="275"/>
                    <a:pt x="820" y="290"/>
                  </a:cubicBezTo>
                  <a:cubicBezTo>
                    <a:pt x="821" y="293"/>
                    <a:pt x="825" y="294"/>
                    <a:pt x="828" y="293"/>
                  </a:cubicBezTo>
                  <a:cubicBezTo>
                    <a:pt x="831" y="292"/>
                    <a:pt x="833" y="289"/>
                    <a:pt x="832" y="286"/>
                  </a:cubicBezTo>
                  <a:cubicBezTo>
                    <a:pt x="826" y="270"/>
                    <a:pt x="820" y="256"/>
                    <a:pt x="813" y="241"/>
                  </a:cubicBezTo>
                  <a:cubicBezTo>
                    <a:pt x="812" y="238"/>
                    <a:pt x="808" y="237"/>
                    <a:pt x="805" y="238"/>
                  </a:cubicBezTo>
                  <a:cubicBezTo>
                    <a:pt x="802" y="240"/>
                    <a:pt x="801" y="243"/>
                    <a:pt x="802" y="246"/>
                  </a:cubicBezTo>
                  <a:close/>
                  <a:moveTo>
                    <a:pt x="753" y="168"/>
                  </a:moveTo>
                  <a:cubicBezTo>
                    <a:pt x="762" y="180"/>
                    <a:pt x="771" y="193"/>
                    <a:pt x="780" y="206"/>
                  </a:cubicBezTo>
                  <a:cubicBezTo>
                    <a:pt x="781" y="209"/>
                    <a:pt x="785" y="209"/>
                    <a:pt x="788" y="208"/>
                  </a:cubicBezTo>
                  <a:cubicBezTo>
                    <a:pt x="791" y="206"/>
                    <a:pt x="792" y="202"/>
                    <a:pt x="790" y="199"/>
                  </a:cubicBezTo>
                  <a:cubicBezTo>
                    <a:pt x="781" y="186"/>
                    <a:pt x="772" y="173"/>
                    <a:pt x="762" y="160"/>
                  </a:cubicBezTo>
                  <a:cubicBezTo>
                    <a:pt x="760" y="158"/>
                    <a:pt x="756" y="157"/>
                    <a:pt x="754" y="159"/>
                  </a:cubicBezTo>
                  <a:cubicBezTo>
                    <a:pt x="751" y="161"/>
                    <a:pt x="751" y="165"/>
                    <a:pt x="753" y="168"/>
                  </a:cubicBezTo>
                  <a:close/>
                  <a:moveTo>
                    <a:pt x="687" y="102"/>
                  </a:moveTo>
                  <a:cubicBezTo>
                    <a:pt x="699" y="112"/>
                    <a:pt x="710" y="122"/>
                    <a:pt x="721" y="133"/>
                  </a:cubicBezTo>
                  <a:cubicBezTo>
                    <a:pt x="724" y="135"/>
                    <a:pt x="728" y="135"/>
                    <a:pt x="730" y="133"/>
                  </a:cubicBezTo>
                  <a:cubicBezTo>
                    <a:pt x="732" y="131"/>
                    <a:pt x="732" y="127"/>
                    <a:pt x="730" y="125"/>
                  </a:cubicBezTo>
                  <a:cubicBezTo>
                    <a:pt x="719" y="113"/>
                    <a:pt x="707" y="103"/>
                    <a:pt x="694" y="93"/>
                  </a:cubicBezTo>
                  <a:cubicBezTo>
                    <a:pt x="691" y="91"/>
                    <a:pt x="688" y="91"/>
                    <a:pt x="686" y="94"/>
                  </a:cubicBezTo>
                  <a:cubicBezTo>
                    <a:pt x="684" y="96"/>
                    <a:pt x="684" y="100"/>
                    <a:pt x="687" y="102"/>
                  </a:cubicBezTo>
                  <a:close/>
                  <a:moveTo>
                    <a:pt x="608" y="53"/>
                  </a:moveTo>
                  <a:cubicBezTo>
                    <a:pt x="622" y="59"/>
                    <a:pt x="635" y="67"/>
                    <a:pt x="649" y="75"/>
                  </a:cubicBezTo>
                  <a:cubicBezTo>
                    <a:pt x="651" y="77"/>
                    <a:pt x="655" y="76"/>
                    <a:pt x="657" y="73"/>
                  </a:cubicBezTo>
                  <a:cubicBezTo>
                    <a:pt x="659" y="70"/>
                    <a:pt x="658" y="67"/>
                    <a:pt x="655" y="65"/>
                  </a:cubicBezTo>
                  <a:cubicBezTo>
                    <a:pt x="641" y="56"/>
                    <a:pt x="627" y="49"/>
                    <a:pt x="613" y="42"/>
                  </a:cubicBezTo>
                  <a:cubicBezTo>
                    <a:pt x="610" y="40"/>
                    <a:pt x="606" y="42"/>
                    <a:pt x="605" y="45"/>
                  </a:cubicBezTo>
                  <a:cubicBezTo>
                    <a:pt x="603" y="48"/>
                    <a:pt x="605" y="51"/>
                    <a:pt x="608" y="53"/>
                  </a:cubicBezTo>
                  <a:close/>
                  <a:moveTo>
                    <a:pt x="520" y="22"/>
                  </a:moveTo>
                  <a:cubicBezTo>
                    <a:pt x="535" y="25"/>
                    <a:pt x="550" y="30"/>
                    <a:pt x="565" y="35"/>
                  </a:cubicBezTo>
                  <a:cubicBezTo>
                    <a:pt x="568" y="36"/>
                    <a:pt x="571" y="34"/>
                    <a:pt x="572" y="31"/>
                  </a:cubicBezTo>
                  <a:cubicBezTo>
                    <a:pt x="573" y="28"/>
                    <a:pt x="572" y="25"/>
                    <a:pt x="569" y="23"/>
                  </a:cubicBezTo>
                  <a:cubicBezTo>
                    <a:pt x="554" y="18"/>
                    <a:pt x="538" y="14"/>
                    <a:pt x="522" y="10"/>
                  </a:cubicBezTo>
                  <a:cubicBezTo>
                    <a:pt x="519" y="10"/>
                    <a:pt x="516" y="12"/>
                    <a:pt x="515" y="15"/>
                  </a:cubicBezTo>
                  <a:cubicBezTo>
                    <a:pt x="514" y="18"/>
                    <a:pt x="517" y="21"/>
                    <a:pt x="520" y="22"/>
                  </a:cubicBezTo>
                  <a:close/>
                  <a:moveTo>
                    <a:pt x="427" y="12"/>
                  </a:moveTo>
                  <a:cubicBezTo>
                    <a:pt x="428" y="12"/>
                    <a:pt x="428" y="12"/>
                    <a:pt x="428" y="12"/>
                  </a:cubicBezTo>
                  <a:cubicBezTo>
                    <a:pt x="443" y="12"/>
                    <a:pt x="459" y="13"/>
                    <a:pt x="474" y="14"/>
                  </a:cubicBezTo>
                  <a:cubicBezTo>
                    <a:pt x="477" y="15"/>
                    <a:pt x="480" y="12"/>
                    <a:pt x="480" y="9"/>
                  </a:cubicBezTo>
                  <a:cubicBezTo>
                    <a:pt x="481" y="6"/>
                    <a:pt x="478" y="3"/>
                    <a:pt x="475" y="2"/>
                  </a:cubicBezTo>
                  <a:cubicBezTo>
                    <a:pt x="460" y="1"/>
                    <a:pt x="444" y="0"/>
                    <a:pt x="428" y="0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24" y="0"/>
                    <a:pt x="421" y="2"/>
                    <a:pt x="421" y="6"/>
                  </a:cubicBezTo>
                  <a:cubicBezTo>
                    <a:pt x="421" y="9"/>
                    <a:pt x="424" y="12"/>
                    <a:pt x="427" y="12"/>
                  </a:cubicBezTo>
                  <a:close/>
                  <a:moveTo>
                    <a:pt x="335" y="22"/>
                  </a:moveTo>
                  <a:cubicBezTo>
                    <a:pt x="350" y="19"/>
                    <a:pt x="365" y="16"/>
                    <a:pt x="381" y="14"/>
                  </a:cubicBezTo>
                  <a:cubicBezTo>
                    <a:pt x="384" y="14"/>
                    <a:pt x="386" y="11"/>
                    <a:pt x="386" y="8"/>
                  </a:cubicBezTo>
                  <a:cubicBezTo>
                    <a:pt x="386" y="4"/>
                    <a:pt x="383" y="2"/>
                    <a:pt x="379" y="2"/>
                  </a:cubicBezTo>
                  <a:cubicBezTo>
                    <a:pt x="363" y="4"/>
                    <a:pt x="347" y="7"/>
                    <a:pt x="332" y="11"/>
                  </a:cubicBezTo>
                  <a:cubicBezTo>
                    <a:pt x="329" y="11"/>
                    <a:pt x="327" y="14"/>
                    <a:pt x="327" y="18"/>
                  </a:cubicBezTo>
                  <a:cubicBezTo>
                    <a:pt x="328" y="21"/>
                    <a:pt x="331" y="23"/>
                    <a:pt x="335" y="22"/>
                  </a:cubicBezTo>
                  <a:close/>
                  <a:moveTo>
                    <a:pt x="247" y="53"/>
                  </a:moveTo>
                  <a:cubicBezTo>
                    <a:pt x="261" y="46"/>
                    <a:pt x="275" y="40"/>
                    <a:pt x="290" y="35"/>
                  </a:cubicBezTo>
                  <a:cubicBezTo>
                    <a:pt x="293" y="34"/>
                    <a:pt x="295" y="31"/>
                    <a:pt x="294" y="28"/>
                  </a:cubicBezTo>
                  <a:cubicBezTo>
                    <a:pt x="292" y="24"/>
                    <a:pt x="289" y="23"/>
                    <a:pt x="286" y="24"/>
                  </a:cubicBezTo>
                  <a:cubicBezTo>
                    <a:pt x="271" y="29"/>
                    <a:pt x="256" y="35"/>
                    <a:pt x="242" y="42"/>
                  </a:cubicBezTo>
                  <a:cubicBezTo>
                    <a:pt x="239" y="44"/>
                    <a:pt x="237" y="47"/>
                    <a:pt x="239" y="50"/>
                  </a:cubicBezTo>
                  <a:cubicBezTo>
                    <a:pt x="240" y="53"/>
                    <a:pt x="244" y="55"/>
                    <a:pt x="247" y="53"/>
                  </a:cubicBezTo>
                  <a:close/>
                  <a:moveTo>
                    <a:pt x="168" y="103"/>
                  </a:moveTo>
                  <a:cubicBezTo>
                    <a:pt x="180" y="93"/>
                    <a:pt x="193" y="84"/>
                    <a:pt x="206" y="76"/>
                  </a:cubicBezTo>
                  <a:cubicBezTo>
                    <a:pt x="209" y="74"/>
                    <a:pt x="210" y="70"/>
                    <a:pt x="208" y="67"/>
                  </a:cubicBezTo>
                  <a:cubicBezTo>
                    <a:pt x="206" y="65"/>
                    <a:pt x="202" y="64"/>
                    <a:pt x="200" y="66"/>
                  </a:cubicBezTo>
                  <a:cubicBezTo>
                    <a:pt x="186" y="74"/>
                    <a:pt x="173" y="83"/>
                    <a:pt x="161" y="93"/>
                  </a:cubicBezTo>
                  <a:cubicBezTo>
                    <a:pt x="158" y="95"/>
                    <a:pt x="158" y="99"/>
                    <a:pt x="160" y="102"/>
                  </a:cubicBezTo>
                  <a:cubicBezTo>
                    <a:pt x="162" y="104"/>
                    <a:pt x="166" y="105"/>
                    <a:pt x="168" y="103"/>
                  </a:cubicBezTo>
                  <a:close/>
                  <a:moveTo>
                    <a:pt x="102" y="169"/>
                  </a:moveTo>
                  <a:cubicBezTo>
                    <a:pt x="112" y="157"/>
                    <a:pt x="122" y="145"/>
                    <a:pt x="133" y="134"/>
                  </a:cubicBezTo>
                  <a:cubicBezTo>
                    <a:pt x="136" y="132"/>
                    <a:pt x="136" y="128"/>
                    <a:pt x="133" y="125"/>
                  </a:cubicBezTo>
                  <a:cubicBezTo>
                    <a:pt x="131" y="123"/>
                    <a:pt x="127" y="123"/>
                    <a:pt x="125" y="125"/>
                  </a:cubicBezTo>
                  <a:cubicBezTo>
                    <a:pt x="114" y="137"/>
                    <a:pt x="103" y="149"/>
                    <a:pt x="93" y="161"/>
                  </a:cubicBezTo>
                  <a:cubicBezTo>
                    <a:pt x="91" y="164"/>
                    <a:pt x="91" y="168"/>
                    <a:pt x="94" y="170"/>
                  </a:cubicBezTo>
                  <a:cubicBezTo>
                    <a:pt x="97" y="172"/>
                    <a:pt x="100" y="171"/>
                    <a:pt x="102" y="169"/>
                  </a:cubicBezTo>
                  <a:close/>
                  <a:moveTo>
                    <a:pt x="53" y="248"/>
                  </a:moveTo>
                  <a:cubicBezTo>
                    <a:pt x="60" y="234"/>
                    <a:pt x="67" y="220"/>
                    <a:pt x="75" y="207"/>
                  </a:cubicBezTo>
                  <a:cubicBezTo>
                    <a:pt x="77" y="204"/>
                    <a:pt x="76" y="200"/>
                    <a:pt x="73" y="198"/>
                  </a:cubicBezTo>
                  <a:cubicBezTo>
                    <a:pt x="71" y="197"/>
                    <a:pt x="67" y="198"/>
                    <a:pt x="65" y="200"/>
                  </a:cubicBezTo>
                  <a:cubicBezTo>
                    <a:pt x="57" y="214"/>
                    <a:pt x="49" y="228"/>
                    <a:pt x="42" y="242"/>
                  </a:cubicBezTo>
                  <a:cubicBezTo>
                    <a:pt x="41" y="245"/>
                    <a:pt x="42" y="249"/>
                    <a:pt x="45" y="250"/>
                  </a:cubicBezTo>
                  <a:cubicBezTo>
                    <a:pt x="48" y="252"/>
                    <a:pt x="51" y="251"/>
                    <a:pt x="53" y="248"/>
                  </a:cubicBezTo>
                  <a:close/>
                  <a:moveTo>
                    <a:pt x="22" y="336"/>
                  </a:moveTo>
                  <a:cubicBezTo>
                    <a:pt x="26" y="320"/>
                    <a:pt x="30" y="305"/>
                    <a:pt x="35" y="291"/>
                  </a:cubicBezTo>
                  <a:cubicBezTo>
                    <a:pt x="36" y="288"/>
                    <a:pt x="34" y="284"/>
                    <a:pt x="31" y="283"/>
                  </a:cubicBezTo>
                  <a:cubicBezTo>
                    <a:pt x="28" y="282"/>
                    <a:pt x="25" y="284"/>
                    <a:pt x="24" y="287"/>
                  </a:cubicBezTo>
                  <a:cubicBezTo>
                    <a:pt x="18" y="302"/>
                    <a:pt x="14" y="317"/>
                    <a:pt x="10" y="333"/>
                  </a:cubicBezTo>
                  <a:cubicBezTo>
                    <a:pt x="10" y="336"/>
                    <a:pt x="12" y="339"/>
                    <a:pt x="15" y="340"/>
                  </a:cubicBezTo>
                  <a:cubicBezTo>
                    <a:pt x="18" y="341"/>
                    <a:pt x="21" y="339"/>
                    <a:pt x="22" y="336"/>
                  </a:cubicBezTo>
                  <a:close/>
                  <a:moveTo>
                    <a:pt x="12" y="428"/>
                  </a:moveTo>
                  <a:cubicBezTo>
                    <a:pt x="12" y="428"/>
                    <a:pt x="12" y="428"/>
                    <a:pt x="12" y="428"/>
                  </a:cubicBezTo>
                  <a:cubicBezTo>
                    <a:pt x="12" y="412"/>
                    <a:pt x="13" y="397"/>
                    <a:pt x="14" y="382"/>
                  </a:cubicBezTo>
                  <a:cubicBezTo>
                    <a:pt x="15" y="378"/>
                    <a:pt x="12" y="375"/>
                    <a:pt x="9" y="375"/>
                  </a:cubicBezTo>
                  <a:cubicBezTo>
                    <a:pt x="6" y="375"/>
                    <a:pt x="3" y="377"/>
                    <a:pt x="3" y="380"/>
                  </a:cubicBezTo>
                  <a:cubicBezTo>
                    <a:pt x="1" y="396"/>
                    <a:pt x="0" y="412"/>
                    <a:pt x="0" y="428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431"/>
                    <a:pt x="3" y="434"/>
                    <a:pt x="6" y="434"/>
                  </a:cubicBezTo>
                  <a:cubicBezTo>
                    <a:pt x="9" y="434"/>
                    <a:pt x="12" y="431"/>
                    <a:pt x="12" y="428"/>
                  </a:cubicBezTo>
                  <a:close/>
                  <a:moveTo>
                    <a:pt x="22" y="521"/>
                  </a:moveTo>
                  <a:cubicBezTo>
                    <a:pt x="19" y="506"/>
                    <a:pt x="16" y="490"/>
                    <a:pt x="15" y="475"/>
                  </a:cubicBezTo>
                  <a:cubicBezTo>
                    <a:pt x="14" y="471"/>
                    <a:pt x="11" y="469"/>
                    <a:pt x="8" y="469"/>
                  </a:cubicBezTo>
                  <a:cubicBezTo>
                    <a:pt x="5" y="470"/>
                    <a:pt x="2" y="473"/>
                    <a:pt x="3" y="476"/>
                  </a:cubicBezTo>
                  <a:cubicBezTo>
                    <a:pt x="4" y="492"/>
                    <a:pt x="7" y="508"/>
                    <a:pt x="11" y="523"/>
                  </a:cubicBezTo>
                  <a:cubicBezTo>
                    <a:pt x="11" y="527"/>
                    <a:pt x="15" y="529"/>
                    <a:pt x="18" y="528"/>
                  </a:cubicBezTo>
                  <a:cubicBezTo>
                    <a:pt x="21" y="527"/>
                    <a:pt x="23" y="524"/>
                    <a:pt x="22" y="521"/>
                  </a:cubicBezTo>
                  <a:close/>
                  <a:moveTo>
                    <a:pt x="53" y="608"/>
                  </a:moveTo>
                  <a:cubicBezTo>
                    <a:pt x="46" y="595"/>
                    <a:pt x="40" y="580"/>
                    <a:pt x="35" y="565"/>
                  </a:cubicBezTo>
                  <a:cubicBezTo>
                    <a:pt x="34" y="562"/>
                    <a:pt x="31" y="561"/>
                    <a:pt x="28" y="562"/>
                  </a:cubicBezTo>
                  <a:cubicBezTo>
                    <a:pt x="25" y="563"/>
                    <a:pt x="23" y="566"/>
                    <a:pt x="24" y="569"/>
                  </a:cubicBezTo>
                  <a:cubicBezTo>
                    <a:pt x="29" y="585"/>
                    <a:pt x="35" y="599"/>
                    <a:pt x="42" y="614"/>
                  </a:cubicBezTo>
                  <a:cubicBezTo>
                    <a:pt x="44" y="617"/>
                    <a:pt x="47" y="618"/>
                    <a:pt x="50" y="616"/>
                  </a:cubicBezTo>
                  <a:cubicBezTo>
                    <a:pt x="53" y="615"/>
                    <a:pt x="55" y="611"/>
                    <a:pt x="53" y="608"/>
                  </a:cubicBezTo>
                  <a:close/>
                  <a:moveTo>
                    <a:pt x="103" y="687"/>
                  </a:moveTo>
                  <a:cubicBezTo>
                    <a:pt x="93" y="675"/>
                    <a:pt x="84" y="662"/>
                    <a:pt x="76" y="649"/>
                  </a:cubicBezTo>
                  <a:cubicBezTo>
                    <a:pt x="74" y="646"/>
                    <a:pt x="70" y="646"/>
                    <a:pt x="68" y="647"/>
                  </a:cubicBezTo>
                  <a:cubicBezTo>
                    <a:pt x="65" y="649"/>
                    <a:pt x="64" y="653"/>
                    <a:pt x="66" y="656"/>
                  </a:cubicBezTo>
                  <a:cubicBezTo>
                    <a:pt x="74" y="669"/>
                    <a:pt x="83" y="682"/>
                    <a:pt x="93" y="695"/>
                  </a:cubicBezTo>
                  <a:cubicBezTo>
                    <a:pt x="96" y="697"/>
                    <a:pt x="99" y="698"/>
                    <a:pt x="102" y="696"/>
                  </a:cubicBezTo>
                  <a:cubicBezTo>
                    <a:pt x="104" y="694"/>
                    <a:pt x="105" y="690"/>
                    <a:pt x="103" y="687"/>
                  </a:cubicBezTo>
                  <a:close/>
                  <a:moveTo>
                    <a:pt x="169" y="753"/>
                  </a:moveTo>
                  <a:cubicBezTo>
                    <a:pt x="157" y="743"/>
                    <a:pt x="145" y="733"/>
                    <a:pt x="134" y="722"/>
                  </a:cubicBezTo>
                  <a:cubicBezTo>
                    <a:pt x="132" y="720"/>
                    <a:pt x="128" y="720"/>
                    <a:pt x="125" y="722"/>
                  </a:cubicBezTo>
                  <a:cubicBezTo>
                    <a:pt x="123" y="724"/>
                    <a:pt x="123" y="728"/>
                    <a:pt x="125" y="730"/>
                  </a:cubicBezTo>
                  <a:cubicBezTo>
                    <a:pt x="137" y="742"/>
                    <a:pt x="149" y="752"/>
                    <a:pt x="161" y="762"/>
                  </a:cubicBezTo>
                  <a:cubicBezTo>
                    <a:pt x="164" y="764"/>
                    <a:pt x="168" y="764"/>
                    <a:pt x="170" y="761"/>
                  </a:cubicBezTo>
                  <a:cubicBezTo>
                    <a:pt x="172" y="759"/>
                    <a:pt x="171" y="755"/>
                    <a:pt x="169" y="753"/>
                  </a:cubicBezTo>
                  <a:close/>
                  <a:moveTo>
                    <a:pt x="248" y="803"/>
                  </a:moveTo>
                  <a:cubicBezTo>
                    <a:pt x="234" y="796"/>
                    <a:pt x="220" y="788"/>
                    <a:pt x="207" y="780"/>
                  </a:cubicBezTo>
                  <a:cubicBezTo>
                    <a:pt x="204" y="778"/>
                    <a:pt x="200" y="779"/>
                    <a:pt x="198" y="782"/>
                  </a:cubicBezTo>
                  <a:cubicBezTo>
                    <a:pt x="197" y="785"/>
                    <a:pt x="198" y="788"/>
                    <a:pt x="200" y="790"/>
                  </a:cubicBezTo>
                  <a:cubicBezTo>
                    <a:pt x="214" y="799"/>
                    <a:pt x="228" y="806"/>
                    <a:pt x="242" y="813"/>
                  </a:cubicBezTo>
                  <a:cubicBezTo>
                    <a:pt x="245" y="815"/>
                    <a:pt x="249" y="814"/>
                    <a:pt x="250" y="811"/>
                  </a:cubicBezTo>
                  <a:cubicBezTo>
                    <a:pt x="252" y="808"/>
                    <a:pt x="251" y="804"/>
                    <a:pt x="248" y="803"/>
                  </a:cubicBezTo>
                  <a:close/>
                  <a:moveTo>
                    <a:pt x="336" y="833"/>
                  </a:moveTo>
                  <a:cubicBezTo>
                    <a:pt x="320" y="830"/>
                    <a:pt x="305" y="826"/>
                    <a:pt x="291" y="820"/>
                  </a:cubicBezTo>
                  <a:cubicBezTo>
                    <a:pt x="288" y="819"/>
                    <a:pt x="284" y="821"/>
                    <a:pt x="283" y="824"/>
                  </a:cubicBezTo>
                  <a:cubicBezTo>
                    <a:pt x="282" y="827"/>
                    <a:pt x="284" y="831"/>
                    <a:pt x="287" y="832"/>
                  </a:cubicBezTo>
                  <a:cubicBezTo>
                    <a:pt x="302" y="837"/>
                    <a:pt x="317" y="841"/>
                    <a:pt x="333" y="845"/>
                  </a:cubicBezTo>
                  <a:cubicBezTo>
                    <a:pt x="336" y="846"/>
                    <a:pt x="339" y="844"/>
                    <a:pt x="340" y="840"/>
                  </a:cubicBezTo>
                  <a:cubicBezTo>
                    <a:pt x="341" y="837"/>
                    <a:pt x="339" y="834"/>
                    <a:pt x="336" y="833"/>
                  </a:cubicBezTo>
                  <a:close/>
                  <a:moveTo>
                    <a:pt x="428" y="844"/>
                  </a:moveTo>
                  <a:cubicBezTo>
                    <a:pt x="428" y="844"/>
                    <a:pt x="428" y="844"/>
                    <a:pt x="428" y="844"/>
                  </a:cubicBezTo>
                  <a:cubicBezTo>
                    <a:pt x="412" y="844"/>
                    <a:pt x="397" y="843"/>
                    <a:pt x="381" y="841"/>
                  </a:cubicBezTo>
                  <a:cubicBezTo>
                    <a:pt x="378" y="841"/>
                    <a:pt x="375" y="843"/>
                    <a:pt x="375" y="846"/>
                  </a:cubicBezTo>
                  <a:cubicBezTo>
                    <a:pt x="375" y="850"/>
                    <a:pt x="377" y="853"/>
                    <a:pt x="380" y="853"/>
                  </a:cubicBezTo>
                  <a:cubicBezTo>
                    <a:pt x="396" y="855"/>
                    <a:pt x="412" y="856"/>
                    <a:pt x="428" y="856"/>
                  </a:cubicBezTo>
                  <a:cubicBezTo>
                    <a:pt x="428" y="856"/>
                    <a:pt x="428" y="856"/>
                    <a:pt x="428" y="856"/>
                  </a:cubicBezTo>
                  <a:cubicBezTo>
                    <a:pt x="431" y="856"/>
                    <a:pt x="434" y="853"/>
                    <a:pt x="434" y="850"/>
                  </a:cubicBezTo>
                  <a:cubicBezTo>
                    <a:pt x="434" y="846"/>
                    <a:pt x="431" y="844"/>
                    <a:pt x="428" y="844"/>
                  </a:cubicBezTo>
                  <a:close/>
                  <a:moveTo>
                    <a:pt x="521" y="833"/>
                  </a:moveTo>
                  <a:cubicBezTo>
                    <a:pt x="506" y="837"/>
                    <a:pt x="490" y="839"/>
                    <a:pt x="475" y="841"/>
                  </a:cubicBezTo>
                  <a:cubicBezTo>
                    <a:pt x="471" y="841"/>
                    <a:pt x="469" y="844"/>
                    <a:pt x="469" y="848"/>
                  </a:cubicBezTo>
                  <a:cubicBezTo>
                    <a:pt x="470" y="851"/>
                    <a:pt x="473" y="853"/>
                    <a:pt x="476" y="853"/>
                  </a:cubicBezTo>
                  <a:cubicBezTo>
                    <a:pt x="492" y="851"/>
                    <a:pt x="508" y="848"/>
                    <a:pt x="523" y="845"/>
                  </a:cubicBezTo>
                  <a:cubicBezTo>
                    <a:pt x="526" y="844"/>
                    <a:pt x="529" y="841"/>
                    <a:pt x="528" y="838"/>
                  </a:cubicBezTo>
                  <a:cubicBezTo>
                    <a:pt x="527" y="834"/>
                    <a:pt x="524" y="832"/>
                    <a:pt x="521" y="833"/>
                  </a:cubicBezTo>
                  <a:close/>
                  <a:moveTo>
                    <a:pt x="608" y="802"/>
                  </a:moveTo>
                  <a:cubicBezTo>
                    <a:pt x="595" y="809"/>
                    <a:pt x="580" y="815"/>
                    <a:pt x="565" y="820"/>
                  </a:cubicBezTo>
                  <a:cubicBezTo>
                    <a:pt x="562" y="821"/>
                    <a:pt x="561" y="825"/>
                    <a:pt x="562" y="828"/>
                  </a:cubicBezTo>
                  <a:cubicBezTo>
                    <a:pt x="563" y="831"/>
                    <a:pt x="566" y="833"/>
                    <a:pt x="569" y="832"/>
                  </a:cubicBezTo>
                  <a:cubicBezTo>
                    <a:pt x="585" y="826"/>
                    <a:pt x="599" y="820"/>
                    <a:pt x="614" y="813"/>
                  </a:cubicBezTo>
                  <a:cubicBezTo>
                    <a:pt x="617" y="812"/>
                    <a:pt x="618" y="808"/>
                    <a:pt x="616" y="805"/>
                  </a:cubicBezTo>
                  <a:cubicBezTo>
                    <a:pt x="615" y="802"/>
                    <a:pt x="611" y="801"/>
                    <a:pt x="608" y="802"/>
                  </a:cubicBezTo>
                  <a:close/>
                  <a:moveTo>
                    <a:pt x="687" y="753"/>
                  </a:moveTo>
                  <a:cubicBezTo>
                    <a:pt x="675" y="762"/>
                    <a:pt x="662" y="772"/>
                    <a:pt x="649" y="780"/>
                  </a:cubicBezTo>
                  <a:cubicBezTo>
                    <a:pt x="646" y="782"/>
                    <a:pt x="646" y="785"/>
                    <a:pt x="647" y="788"/>
                  </a:cubicBezTo>
                  <a:cubicBezTo>
                    <a:pt x="649" y="791"/>
                    <a:pt x="653" y="792"/>
                    <a:pt x="656" y="790"/>
                  </a:cubicBezTo>
                  <a:cubicBezTo>
                    <a:pt x="669" y="781"/>
                    <a:pt x="682" y="772"/>
                    <a:pt x="695" y="762"/>
                  </a:cubicBezTo>
                  <a:cubicBezTo>
                    <a:pt x="697" y="760"/>
                    <a:pt x="698" y="756"/>
                    <a:pt x="696" y="754"/>
                  </a:cubicBezTo>
                  <a:cubicBezTo>
                    <a:pt x="694" y="751"/>
                    <a:pt x="690" y="751"/>
                    <a:pt x="687" y="753"/>
                  </a:cubicBezTo>
                  <a:close/>
                  <a:moveTo>
                    <a:pt x="753" y="687"/>
                  </a:moveTo>
                  <a:cubicBezTo>
                    <a:pt x="743" y="699"/>
                    <a:pt x="733" y="711"/>
                    <a:pt x="722" y="722"/>
                  </a:cubicBezTo>
                  <a:cubicBezTo>
                    <a:pt x="720" y="724"/>
                    <a:pt x="720" y="728"/>
                    <a:pt x="722" y="730"/>
                  </a:cubicBezTo>
                  <a:cubicBezTo>
                    <a:pt x="724" y="733"/>
                    <a:pt x="728" y="733"/>
                    <a:pt x="730" y="730"/>
                  </a:cubicBezTo>
                  <a:cubicBezTo>
                    <a:pt x="742" y="719"/>
                    <a:pt x="752" y="707"/>
                    <a:pt x="762" y="694"/>
                  </a:cubicBezTo>
                  <a:cubicBezTo>
                    <a:pt x="765" y="692"/>
                    <a:pt x="764" y="688"/>
                    <a:pt x="761" y="686"/>
                  </a:cubicBezTo>
                  <a:cubicBezTo>
                    <a:pt x="759" y="684"/>
                    <a:pt x="755" y="684"/>
                    <a:pt x="753" y="687"/>
                  </a:cubicBezTo>
                  <a:close/>
                  <a:moveTo>
                    <a:pt x="803" y="608"/>
                  </a:moveTo>
                  <a:cubicBezTo>
                    <a:pt x="796" y="622"/>
                    <a:pt x="788" y="636"/>
                    <a:pt x="780" y="649"/>
                  </a:cubicBezTo>
                  <a:cubicBezTo>
                    <a:pt x="778" y="652"/>
                    <a:pt x="779" y="655"/>
                    <a:pt x="782" y="657"/>
                  </a:cubicBezTo>
                  <a:cubicBezTo>
                    <a:pt x="785" y="659"/>
                    <a:pt x="788" y="658"/>
                    <a:pt x="790" y="655"/>
                  </a:cubicBezTo>
                  <a:cubicBezTo>
                    <a:pt x="799" y="642"/>
                    <a:pt x="807" y="628"/>
                    <a:pt x="813" y="613"/>
                  </a:cubicBezTo>
                  <a:cubicBezTo>
                    <a:pt x="815" y="610"/>
                    <a:pt x="814" y="607"/>
                    <a:pt x="811" y="605"/>
                  </a:cubicBezTo>
                  <a:cubicBezTo>
                    <a:pt x="808" y="604"/>
                    <a:pt x="804" y="605"/>
                    <a:pt x="803" y="608"/>
                  </a:cubicBezTo>
                  <a:close/>
                  <a:moveTo>
                    <a:pt x="833" y="520"/>
                  </a:moveTo>
                  <a:cubicBezTo>
                    <a:pt x="830" y="535"/>
                    <a:pt x="826" y="550"/>
                    <a:pt x="821" y="565"/>
                  </a:cubicBezTo>
                  <a:cubicBezTo>
                    <a:pt x="819" y="568"/>
                    <a:pt x="821" y="572"/>
                    <a:pt x="824" y="573"/>
                  </a:cubicBezTo>
                  <a:cubicBezTo>
                    <a:pt x="827" y="574"/>
                    <a:pt x="831" y="572"/>
                    <a:pt x="832" y="569"/>
                  </a:cubicBezTo>
                  <a:cubicBezTo>
                    <a:pt x="837" y="554"/>
                    <a:pt x="842" y="539"/>
                    <a:pt x="845" y="523"/>
                  </a:cubicBezTo>
                  <a:cubicBezTo>
                    <a:pt x="846" y="520"/>
                    <a:pt x="844" y="516"/>
                    <a:pt x="841" y="516"/>
                  </a:cubicBezTo>
                  <a:cubicBezTo>
                    <a:pt x="837" y="515"/>
                    <a:pt x="834" y="517"/>
                    <a:pt x="833" y="52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Freeform 40"/>
            <p:cNvSpPr>
              <a:spLocks noEditPoints="1"/>
            </p:cNvSpPr>
            <p:nvPr/>
          </p:nvSpPr>
          <p:spPr bwMode="auto">
            <a:xfrm>
              <a:off x="7120858" y="3559745"/>
              <a:ext cx="1398588" cy="1398588"/>
            </a:xfrm>
            <a:custGeom>
              <a:avLst/>
              <a:gdLst>
                <a:gd name="T0" fmla="*/ 825 w 834"/>
                <a:gd name="T1" fmla="*/ 471 h 834"/>
                <a:gd name="T2" fmla="*/ 828 w 834"/>
                <a:gd name="T3" fmla="*/ 410 h 834"/>
                <a:gd name="T4" fmla="*/ 820 w 834"/>
                <a:gd name="T5" fmla="*/ 369 h 834"/>
                <a:gd name="T6" fmla="*/ 816 w 834"/>
                <a:gd name="T7" fmla="*/ 316 h 834"/>
                <a:gd name="T8" fmla="*/ 805 w 834"/>
                <a:gd name="T9" fmla="*/ 281 h 834"/>
                <a:gd name="T10" fmla="*/ 779 w 834"/>
                <a:gd name="T11" fmla="*/ 235 h 834"/>
                <a:gd name="T12" fmla="*/ 765 w 834"/>
                <a:gd name="T13" fmla="*/ 187 h 834"/>
                <a:gd name="T14" fmla="*/ 659 w 834"/>
                <a:gd name="T15" fmla="*/ 92 h 834"/>
                <a:gd name="T16" fmla="*/ 666 w 834"/>
                <a:gd name="T17" fmla="*/ 82 h 834"/>
                <a:gd name="T18" fmla="*/ 619 w 834"/>
                <a:gd name="T19" fmla="*/ 66 h 834"/>
                <a:gd name="T20" fmla="*/ 574 w 834"/>
                <a:gd name="T21" fmla="*/ 37 h 834"/>
                <a:gd name="T22" fmla="*/ 540 w 834"/>
                <a:gd name="T23" fmla="*/ 25 h 834"/>
                <a:gd name="T24" fmla="*/ 487 w 834"/>
                <a:gd name="T25" fmla="*/ 18 h 834"/>
                <a:gd name="T26" fmla="*/ 447 w 834"/>
                <a:gd name="T27" fmla="*/ 7 h 834"/>
                <a:gd name="T28" fmla="*/ 387 w 834"/>
                <a:gd name="T29" fmla="*/ 7 h 834"/>
                <a:gd name="T30" fmla="*/ 346 w 834"/>
                <a:gd name="T31" fmla="*/ 18 h 834"/>
                <a:gd name="T32" fmla="*/ 293 w 834"/>
                <a:gd name="T33" fmla="*/ 25 h 834"/>
                <a:gd name="T34" fmla="*/ 259 w 834"/>
                <a:gd name="T35" fmla="*/ 38 h 834"/>
                <a:gd name="T36" fmla="*/ 214 w 834"/>
                <a:gd name="T37" fmla="*/ 67 h 834"/>
                <a:gd name="T38" fmla="*/ 168 w 834"/>
                <a:gd name="T39" fmla="*/ 83 h 834"/>
                <a:gd name="T40" fmla="*/ 79 w 834"/>
                <a:gd name="T41" fmla="*/ 195 h 834"/>
                <a:gd name="T42" fmla="*/ 69 w 834"/>
                <a:gd name="T43" fmla="*/ 188 h 834"/>
                <a:gd name="T44" fmla="*/ 55 w 834"/>
                <a:gd name="T45" fmla="*/ 236 h 834"/>
                <a:gd name="T46" fmla="*/ 29 w 834"/>
                <a:gd name="T47" fmla="*/ 283 h 834"/>
                <a:gd name="T48" fmla="*/ 23 w 834"/>
                <a:gd name="T49" fmla="*/ 324 h 834"/>
                <a:gd name="T50" fmla="*/ 8 w 834"/>
                <a:gd name="T51" fmla="*/ 376 h 834"/>
                <a:gd name="T52" fmla="*/ 6 w 834"/>
                <a:gd name="T53" fmla="*/ 412 h 834"/>
                <a:gd name="T54" fmla="*/ 15 w 834"/>
                <a:gd name="T55" fmla="*/ 465 h 834"/>
                <a:gd name="T56" fmla="*/ 12 w 834"/>
                <a:gd name="T57" fmla="*/ 514 h 834"/>
                <a:gd name="T58" fmla="*/ 79 w 834"/>
                <a:gd name="T59" fmla="*/ 640 h 834"/>
                <a:gd name="T60" fmla="*/ 69 w 834"/>
                <a:gd name="T61" fmla="*/ 647 h 834"/>
                <a:gd name="T62" fmla="*/ 107 w 834"/>
                <a:gd name="T63" fmla="*/ 678 h 834"/>
                <a:gd name="T64" fmla="*/ 140 w 834"/>
                <a:gd name="T65" fmla="*/ 720 h 834"/>
                <a:gd name="T66" fmla="*/ 176 w 834"/>
                <a:gd name="T67" fmla="*/ 742 h 834"/>
                <a:gd name="T68" fmla="*/ 217 w 834"/>
                <a:gd name="T69" fmla="*/ 776 h 834"/>
                <a:gd name="T70" fmla="*/ 249 w 834"/>
                <a:gd name="T71" fmla="*/ 792 h 834"/>
                <a:gd name="T72" fmla="*/ 301 w 834"/>
                <a:gd name="T73" fmla="*/ 805 h 834"/>
                <a:gd name="T74" fmla="*/ 340 w 834"/>
                <a:gd name="T75" fmla="*/ 821 h 834"/>
                <a:gd name="T76" fmla="*/ 394 w 834"/>
                <a:gd name="T77" fmla="*/ 822 h 834"/>
                <a:gd name="T78" fmla="*/ 435 w 834"/>
                <a:gd name="T79" fmla="*/ 828 h 834"/>
                <a:gd name="T80" fmla="*/ 488 w 834"/>
                <a:gd name="T81" fmla="*/ 816 h 834"/>
                <a:gd name="T82" fmla="*/ 537 w 834"/>
                <a:gd name="T83" fmla="*/ 817 h 834"/>
                <a:gd name="T84" fmla="*/ 659 w 834"/>
                <a:gd name="T85" fmla="*/ 742 h 834"/>
                <a:gd name="T86" fmla="*/ 666 w 834"/>
                <a:gd name="T87" fmla="*/ 752 h 834"/>
                <a:gd name="T88" fmla="*/ 695 w 834"/>
                <a:gd name="T89" fmla="*/ 712 h 834"/>
                <a:gd name="T90" fmla="*/ 736 w 834"/>
                <a:gd name="T91" fmla="*/ 677 h 834"/>
                <a:gd name="T92" fmla="*/ 757 w 834"/>
                <a:gd name="T93" fmla="*/ 648 h 834"/>
                <a:gd name="T94" fmla="*/ 779 w 834"/>
                <a:gd name="T95" fmla="*/ 599 h 834"/>
                <a:gd name="T96" fmla="*/ 809 w 834"/>
                <a:gd name="T97" fmla="*/ 56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4" h="834">
                  <a:moveTo>
                    <a:pt x="822" y="416"/>
                  </a:moveTo>
                  <a:cubicBezTo>
                    <a:pt x="822" y="417"/>
                    <a:pt x="822" y="417"/>
                    <a:pt x="822" y="417"/>
                  </a:cubicBezTo>
                  <a:cubicBezTo>
                    <a:pt x="822" y="433"/>
                    <a:pt x="821" y="449"/>
                    <a:pt x="820" y="464"/>
                  </a:cubicBezTo>
                  <a:cubicBezTo>
                    <a:pt x="819" y="468"/>
                    <a:pt x="822" y="471"/>
                    <a:pt x="825" y="471"/>
                  </a:cubicBezTo>
                  <a:cubicBezTo>
                    <a:pt x="828" y="471"/>
                    <a:pt x="831" y="469"/>
                    <a:pt x="832" y="466"/>
                  </a:cubicBezTo>
                  <a:cubicBezTo>
                    <a:pt x="833" y="450"/>
                    <a:pt x="834" y="434"/>
                    <a:pt x="834" y="417"/>
                  </a:cubicBezTo>
                  <a:cubicBezTo>
                    <a:pt x="834" y="416"/>
                    <a:pt x="834" y="416"/>
                    <a:pt x="834" y="416"/>
                  </a:cubicBezTo>
                  <a:cubicBezTo>
                    <a:pt x="834" y="413"/>
                    <a:pt x="832" y="410"/>
                    <a:pt x="828" y="410"/>
                  </a:cubicBezTo>
                  <a:cubicBezTo>
                    <a:pt x="825" y="410"/>
                    <a:pt x="822" y="413"/>
                    <a:pt x="822" y="416"/>
                  </a:cubicBezTo>
                  <a:cubicBezTo>
                    <a:pt x="822" y="416"/>
                    <a:pt x="822" y="416"/>
                    <a:pt x="822" y="416"/>
                  </a:cubicBezTo>
                  <a:moveTo>
                    <a:pt x="811" y="323"/>
                  </a:moveTo>
                  <a:cubicBezTo>
                    <a:pt x="815" y="338"/>
                    <a:pt x="818" y="354"/>
                    <a:pt x="820" y="369"/>
                  </a:cubicBezTo>
                  <a:cubicBezTo>
                    <a:pt x="820" y="373"/>
                    <a:pt x="823" y="375"/>
                    <a:pt x="826" y="375"/>
                  </a:cubicBezTo>
                  <a:cubicBezTo>
                    <a:pt x="829" y="374"/>
                    <a:pt x="832" y="371"/>
                    <a:pt x="831" y="368"/>
                  </a:cubicBezTo>
                  <a:cubicBezTo>
                    <a:pt x="830" y="352"/>
                    <a:pt x="827" y="336"/>
                    <a:pt x="823" y="320"/>
                  </a:cubicBezTo>
                  <a:cubicBezTo>
                    <a:pt x="822" y="317"/>
                    <a:pt x="819" y="315"/>
                    <a:pt x="816" y="316"/>
                  </a:cubicBezTo>
                  <a:cubicBezTo>
                    <a:pt x="813" y="317"/>
                    <a:pt x="811" y="320"/>
                    <a:pt x="811" y="323"/>
                  </a:cubicBezTo>
                  <a:moveTo>
                    <a:pt x="779" y="235"/>
                  </a:moveTo>
                  <a:cubicBezTo>
                    <a:pt x="786" y="249"/>
                    <a:pt x="792" y="263"/>
                    <a:pt x="798" y="278"/>
                  </a:cubicBezTo>
                  <a:cubicBezTo>
                    <a:pt x="799" y="281"/>
                    <a:pt x="802" y="283"/>
                    <a:pt x="805" y="281"/>
                  </a:cubicBezTo>
                  <a:cubicBezTo>
                    <a:pt x="809" y="280"/>
                    <a:pt x="810" y="277"/>
                    <a:pt x="809" y="274"/>
                  </a:cubicBezTo>
                  <a:cubicBezTo>
                    <a:pt x="803" y="259"/>
                    <a:pt x="797" y="244"/>
                    <a:pt x="790" y="229"/>
                  </a:cubicBezTo>
                  <a:cubicBezTo>
                    <a:pt x="788" y="226"/>
                    <a:pt x="785" y="225"/>
                    <a:pt x="782" y="227"/>
                  </a:cubicBezTo>
                  <a:cubicBezTo>
                    <a:pt x="779" y="228"/>
                    <a:pt x="777" y="232"/>
                    <a:pt x="779" y="235"/>
                  </a:cubicBezTo>
                  <a:moveTo>
                    <a:pt x="727" y="156"/>
                  </a:moveTo>
                  <a:cubicBezTo>
                    <a:pt x="737" y="168"/>
                    <a:pt x="747" y="181"/>
                    <a:pt x="755" y="194"/>
                  </a:cubicBezTo>
                  <a:cubicBezTo>
                    <a:pt x="757" y="197"/>
                    <a:pt x="761" y="198"/>
                    <a:pt x="764" y="196"/>
                  </a:cubicBezTo>
                  <a:cubicBezTo>
                    <a:pt x="766" y="194"/>
                    <a:pt x="767" y="190"/>
                    <a:pt x="765" y="187"/>
                  </a:cubicBezTo>
                  <a:cubicBezTo>
                    <a:pt x="756" y="174"/>
                    <a:pt x="747" y="161"/>
                    <a:pt x="736" y="149"/>
                  </a:cubicBezTo>
                  <a:cubicBezTo>
                    <a:pt x="734" y="146"/>
                    <a:pt x="730" y="146"/>
                    <a:pt x="728" y="148"/>
                  </a:cubicBezTo>
                  <a:cubicBezTo>
                    <a:pt x="725" y="150"/>
                    <a:pt x="725" y="154"/>
                    <a:pt x="727" y="156"/>
                  </a:cubicBezTo>
                  <a:moveTo>
                    <a:pt x="659" y="92"/>
                  </a:moveTo>
                  <a:cubicBezTo>
                    <a:pt x="671" y="101"/>
                    <a:pt x="683" y="111"/>
                    <a:pt x="695" y="122"/>
                  </a:cubicBezTo>
                  <a:cubicBezTo>
                    <a:pt x="697" y="124"/>
                    <a:pt x="701" y="124"/>
                    <a:pt x="703" y="122"/>
                  </a:cubicBezTo>
                  <a:cubicBezTo>
                    <a:pt x="705" y="119"/>
                    <a:pt x="705" y="116"/>
                    <a:pt x="703" y="113"/>
                  </a:cubicBezTo>
                  <a:cubicBezTo>
                    <a:pt x="691" y="102"/>
                    <a:pt x="679" y="92"/>
                    <a:pt x="666" y="82"/>
                  </a:cubicBezTo>
                  <a:cubicBezTo>
                    <a:pt x="663" y="80"/>
                    <a:pt x="659" y="81"/>
                    <a:pt x="657" y="84"/>
                  </a:cubicBezTo>
                  <a:cubicBezTo>
                    <a:pt x="655" y="86"/>
                    <a:pt x="656" y="90"/>
                    <a:pt x="659" y="92"/>
                  </a:cubicBezTo>
                  <a:moveTo>
                    <a:pt x="577" y="45"/>
                  </a:moveTo>
                  <a:cubicBezTo>
                    <a:pt x="592" y="51"/>
                    <a:pt x="606" y="58"/>
                    <a:pt x="619" y="66"/>
                  </a:cubicBezTo>
                  <a:cubicBezTo>
                    <a:pt x="622" y="68"/>
                    <a:pt x="626" y="67"/>
                    <a:pt x="627" y="64"/>
                  </a:cubicBezTo>
                  <a:cubicBezTo>
                    <a:pt x="629" y="61"/>
                    <a:pt x="628" y="57"/>
                    <a:pt x="625" y="56"/>
                  </a:cubicBezTo>
                  <a:cubicBezTo>
                    <a:pt x="611" y="48"/>
                    <a:pt x="597" y="40"/>
                    <a:pt x="582" y="34"/>
                  </a:cubicBezTo>
                  <a:cubicBezTo>
                    <a:pt x="579" y="33"/>
                    <a:pt x="575" y="34"/>
                    <a:pt x="574" y="37"/>
                  </a:cubicBezTo>
                  <a:cubicBezTo>
                    <a:pt x="573" y="40"/>
                    <a:pt x="574" y="44"/>
                    <a:pt x="577" y="45"/>
                  </a:cubicBezTo>
                  <a:moveTo>
                    <a:pt x="487" y="18"/>
                  </a:moveTo>
                  <a:cubicBezTo>
                    <a:pt x="503" y="21"/>
                    <a:pt x="518" y="24"/>
                    <a:pt x="533" y="29"/>
                  </a:cubicBezTo>
                  <a:cubicBezTo>
                    <a:pt x="536" y="30"/>
                    <a:pt x="539" y="28"/>
                    <a:pt x="540" y="25"/>
                  </a:cubicBezTo>
                  <a:cubicBezTo>
                    <a:pt x="541" y="22"/>
                    <a:pt x="539" y="18"/>
                    <a:pt x="536" y="17"/>
                  </a:cubicBezTo>
                  <a:cubicBezTo>
                    <a:pt x="521" y="13"/>
                    <a:pt x="505" y="9"/>
                    <a:pt x="489" y="6"/>
                  </a:cubicBezTo>
                  <a:cubicBezTo>
                    <a:pt x="486" y="6"/>
                    <a:pt x="483" y="8"/>
                    <a:pt x="482" y="11"/>
                  </a:cubicBezTo>
                  <a:cubicBezTo>
                    <a:pt x="482" y="15"/>
                    <a:pt x="484" y="18"/>
                    <a:pt x="487" y="18"/>
                  </a:cubicBezTo>
                  <a:moveTo>
                    <a:pt x="393" y="13"/>
                  </a:moveTo>
                  <a:cubicBezTo>
                    <a:pt x="401" y="12"/>
                    <a:pt x="409" y="12"/>
                    <a:pt x="417" y="12"/>
                  </a:cubicBezTo>
                  <a:cubicBezTo>
                    <a:pt x="425" y="12"/>
                    <a:pt x="433" y="12"/>
                    <a:pt x="440" y="13"/>
                  </a:cubicBezTo>
                  <a:cubicBezTo>
                    <a:pt x="444" y="13"/>
                    <a:pt x="446" y="10"/>
                    <a:pt x="447" y="7"/>
                  </a:cubicBezTo>
                  <a:cubicBezTo>
                    <a:pt x="447" y="4"/>
                    <a:pt x="444" y="1"/>
                    <a:pt x="441" y="1"/>
                  </a:cubicBezTo>
                  <a:cubicBezTo>
                    <a:pt x="433" y="0"/>
                    <a:pt x="425" y="0"/>
                    <a:pt x="417" y="0"/>
                  </a:cubicBezTo>
                  <a:cubicBezTo>
                    <a:pt x="409" y="0"/>
                    <a:pt x="401" y="0"/>
                    <a:pt x="392" y="1"/>
                  </a:cubicBezTo>
                  <a:cubicBezTo>
                    <a:pt x="389" y="1"/>
                    <a:pt x="387" y="4"/>
                    <a:pt x="387" y="7"/>
                  </a:cubicBezTo>
                  <a:cubicBezTo>
                    <a:pt x="387" y="11"/>
                    <a:pt x="390" y="13"/>
                    <a:pt x="393" y="13"/>
                  </a:cubicBezTo>
                  <a:cubicBezTo>
                    <a:pt x="393" y="13"/>
                    <a:pt x="393" y="13"/>
                    <a:pt x="393" y="13"/>
                  </a:cubicBezTo>
                  <a:moveTo>
                    <a:pt x="301" y="29"/>
                  </a:moveTo>
                  <a:cubicBezTo>
                    <a:pt x="315" y="25"/>
                    <a:pt x="331" y="21"/>
                    <a:pt x="346" y="18"/>
                  </a:cubicBezTo>
                  <a:cubicBezTo>
                    <a:pt x="350" y="18"/>
                    <a:pt x="352" y="15"/>
                    <a:pt x="351" y="11"/>
                  </a:cubicBezTo>
                  <a:cubicBezTo>
                    <a:pt x="351" y="8"/>
                    <a:pt x="348" y="6"/>
                    <a:pt x="344" y="7"/>
                  </a:cubicBezTo>
                  <a:cubicBezTo>
                    <a:pt x="328" y="9"/>
                    <a:pt x="312" y="13"/>
                    <a:pt x="297" y="18"/>
                  </a:cubicBezTo>
                  <a:cubicBezTo>
                    <a:pt x="294" y="19"/>
                    <a:pt x="292" y="22"/>
                    <a:pt x="293" y="25"/>
                  </a:cubicBezTo>
                  <a:cubicBezTo>
                    <a:pt x="294" y="28"/>
                    <a:pt x="297" y="30"/>
                    <a:pt x="301" y="29"/>
                  </a:cubicBezTo>
                  <a:moveTo>
                    <a:pt x="214" y="67"/>
                  </a:moveTo>
                  <a:cubicBezTo>
                    <a:pt x="228" y="59"/>
                    <a:pt x="242" y="52"/>
                    <a:pt x="256" y="45"/>
                  </a:cubicBezTo>
                  <a:cubicBezTo>
                    <a:pt x="259" y="44"/>
                    <a:pt x="261" y="41"/>
                    <a:pt x="259" y="38"/>
                  </a:cubicBezTo>
                  <a:cubicBezTo>
                    <a:pt x="258" y="35"/>
                    <a:pt x="255" y="33"/>
                    <a:pt x="252" y="34"/>
                  </a:cubicBezTo>
                  <a:cubicBezTo>
                    <a:pt x="237" y="41"/>
                    <a:pt x="222" y="48"/>
                    <a:pt x="208" y="56"/>
                  </a:cubicBezTo>
                  <a:cubicBezTo>
                    <a:pt x="205" y="58"/>
                    <a:pt x="204" y="62"/>
                    <a:pt x="206" y="64"/>
                  </a:cubicBezTo>
                  <a:cubicBezTo>
                    <a:pt x="208" y="67"/>
                    <a:pt x="211" y="68"/>
                    <a:pt x="214" y="67"/>
                  </a:cubicBezTo>
                  <a:moveTo>
                    <a:pt x="139" y="123"/>
                  </a:moveTo>
                  <a:cubicBezTo>
                    <a:pt x="150" y="112"/>
                    <a:pt x="162" y="102"/>
                    <a:pt x="175" y="93"/>
                  </a:cubicBezTo>
                  <a:cubicBezTo>
                    <a:pt x="178" y="91"/>
                    <a:pt x="178" y="87"/>
                    <a:pt x="176" y="84"/>
                  </a:cubicBezTo>
                  <a:cubicBezTo>
                    <a:pt x="174" y="82"/>
                    <a:pt x="171" y="81"/>
                    <a:pt x="168" y="83"/>
                  </a:cubicBezTo>
                  <a:cubicBezTo>
                    <a:pt x="155" y="93"/>
                    <a:pt x="143" y="103"/>
                    <a:pt x="131" y="114"/>
                  </a:cubicBezTo>
                  <a:cubicBezTo>
                    <a:pt x="128" y="117"/>
                    <a:pt x="128" y="120"/>
                    <a:pt x="131" y="123"/>
                  </a:cubicBezTo>
                  <a:cubicBezTo>
                    <a:pt x="133" y="125"/>
                    <a:pt x="137" y="125"/>
                    <a:pt x="139" y="123"/>
                  </a:cubicBezTo>
                  <a:moveTo>
                    <a:pt x="79" y="195"/>
                  </a:moveTo>
                  <a:cubicBezTo>
                    <a:pt x="87" y="182"/>
                    <a:pt x="97" y="169"/>
                    <a:pt x="107" y="157"/>
                  </a:cubicBezTo>
                  <a:cubicBezTo>
                    <a:pt x="109" y="155"/>
                    <a:pt x="109" y="151"/>
                    <a:pt x="106" y="149"/>
                  </a:cubicBezTo>
                  <a:cubicBezTo>
                    <a:pt x="103" y="147"/>
                    <a:pt x="100" y="147"/>
                    <a:pt x="98" y="150"/>
                  </a:cubicBezTo>
                  <a:cubicBezTo>
                    <a:pt x="87" y="162"/>
                    <a:pt x="78" y="175"/>
                    <a:pt x="69" y="188"/>
                  </a:cubicBezTo>
                  <a:cubicBezTo>
                    <a:pt x="67" y="191"/>
                    <a:pt x="68" y="195"/>
                    <a:pt x="70" y="197"/>
                  </a:cubicBezTo>
                  <a:cubicBezTo>
                    <a:pt x="73" y="199"/>
                    <a:pt x="77" y="198"/>
                    <a:pt x="79" y="195"/>
                  </a:cubicBezTo>
                  <a:moveTo>
                    <a:pt x="36" y="279"/>
                  </a:moveTo>
                  <a:cubicBezTo>
                    <a:pt x="42" y="264"/>
                    <a:pt x="48" y="250"/>
                    <a:pt x="55" y="236"/>
                  </a:cubicBezTo>
                  <a:cubicBezTo>
                    <a:pt x="57" y="233"/>
                    <a:pt x="55" y="229"/>
                    <a:pt x="52" y="228"/>
                  </a:cubicBezTo>
                  <a:cubicBezTo>
                    <a:pt x="49" y="226"/>
                    <a:pt x="46" y="227"/>
                    <a:pt x="44" y="230"/>
                  </a:cubicBezTo>
                  <a:cubicBezTo>
                    <a:pt x="37" y="245"/>
                    <a:pt x="31" y="260"/>
                    <a:pt x="25" y="275"/>
                  </a:cubicBezTo>
                  <a:cubicBezTo>
                    <a:pt x="24" y="278"/>
                    <a:pt x="26" y="282"/>
                    <a:pt x="29" y="283"/>
                  </a:cubicBezTo>
                  <a:cubicBezTo>
                    <a:pt x="32" y="284"/>
                    <a:pt x="35" y="282"/>
                    <a:pt x="36" y="279"/>
                  </a:cubicBezTo>
                  <a:cubicBezTo>
                    <a:pt x="36" y="279"/>
                    <a:pt x="36" y="279"/>
                    <a:pt x="36" y="279"/>
                  </a:cubicBezTo>
                  <a:moveTo>
                    <a:pt x="15" y="371"/>
                  </a:moveTo>
                  <a:cubicBezTo>
                    <a:pt x="17" y="355"/>
                    <a:pt x="19" y="339"/>
                    <a:pt x="23" y="324"/>
                  </a:cubicBezTo>
                  <a:cubicBezTo>
                    <a:pt x="24" y="321"/>
                    <a:pt x="22" y="318"/>
                    <a:pt x="19" y="317"/>
                  </a:cubicBezTo>
                  <a:cubicBezTo>
                    <a:pt x="15" y="316"/>
                    <a:pt x="12" y="318"/>
                    <a:pt x="11" y="322"/>
                  </a:cubicBezTo>
                  <a:cubicBezTo>
                    <a:pt x="8" y="337"/>
                    <a:pt x="5" y="353"/>
                    <a:pt x="3" y="369"/>
                  </a:cubicBezTo>
                  <a:cubicBezTo>
                    <a:pt x="3" y="373"/>
                    <a:pt x="5" y="376"/>
                    <a:pt x="8" y="376"/>
                  </a:cubicBezTo>
                  <a:cubicBezTo>
                    <a:pt x="12" y="376"/>
                    <a:pt x="15" y="374"/>
                    <a:pt x="15" y="371"/>
                  </a:cubicBezTo>
                  <a:moveTo>
                    <a:pt x="15" y="465"/>
                  </a:moveTo>
                  <a:cubicBezTo>
                    <a:pt x="13" y="449"/>
                    <a:pt x="12" y="434"/>
                    <a:pt x="12" y="418"/>
                  </a:cubicBezTo>
                  <a:cubicBezTo>
                    <a:pt x="12" y="414"/>
                    <a:pt x="10" y="412"/>
                    <a:pt x="6" y="412"/>
                  </a:cubicBezTo>
                  <a:cubicBezTo>
                    <a:pt x="3" y="412"/>
                    <a:pt x="0" y="414"/>
                    <a:pt x="0" y="418"/>
                  </a:cubicBezTo>
                  <a:cubicBezTo>
                    <a:pt x="0" y="434"/>
                    <a:pt x="1" y="450"/>
                    <a:pt x="3" y="466"/>
                  </a:cubicBezTo>
                  <a:cubicBezTo>
                    <a:pt x="4" y="469"/>
                    <a:pt x="7" y="472"/>
                    <a:pt x="10" y="471"/>
                  </a:cubicBezTo>
                  <a:cubicBezTo>
                    <a:pt x="13" y="471"/>
                    <a:pt x="15" y="468"/>
                    <a:pt x="15" y="465"/>
                  </a:cubicBezTo>
                  <a:moveTo>
                    <a:pt x="37" y="556"/>
                  </a:moveTo>
                  <a:cubicBezTo>
                    <a:pt x="31" y="541"/>
                    <a:pt x="27" y="526"/>
                    <a:pt x="23" y="511"/>
                  </a:cubicBezTo>
                  <a:cubicBezTo>
                    <a:pt x="22" y="508"/>
                    <a:pt x="19" y="506"/>
                    <a:pt x="16" y="507"/>
                  </a:cubicBezTo>
                  <a:cubicBezTo>
                    <a:pt x="13" y="507"/>
                    <a:pt x="11" y="511"/>
                    <a:pt x="12" y="514"/>
                  </a:cubicBezTo>
                  <a:cubicBezTo>
                    <a:pt x="15" y="530"/>
                    <a:pt x="20" y="545"/>
                    <a:pt x="25" y="560"/>
                  </a:cubicBezTo>
                  <a:cubicBezTo>
                    <a:pt x="27" y="563"/>
                    <a:pt x="30" y="565"/>
                    <a:pt x="33" y="564"/>
                  </a:cubicBezTo>
                  <a:cubicBezTo>
                    <a:pt x="36" y="563"/>
                    <a:pt x="38" y="559"/>
                    <a:pt x="37" y="556"/>
                  </a:cubicBezTo>
                  <a:moveTo>
                    <a:pt x="79" y="640"/>
                  </a:moveTo>
                  <a:cubicBezTo>
                    <a:pt x="70" y="627"/>
                    <a:pt x="63" y="613"/>
                    <a:pt x="55" y="599"/>
                  </a:cubicBezTo>
                  <a:cubicBezTo>
                    <a:pt x="54" y="596"/>
                    <a:pt x="50" y="595"/>
                    <a:pt x="47" y="597"/>
                  </a:cubicBezTo>
                  <a:cubicBezTo>
                    <a:pt x="44" y="598"/>
                    <a:pt x="43" y="602"/>
                    <a:pt x="45" y="605"/>
                  </a:cubicBezTo>
                  <a:cubicBezTo>
                    <a:pt x="52" y="619"/>
                    <a:pt x="60" y="633"/>
                    <a:pt x="69" y="647"/>
                  </a:cubicBezTo>
                  <a:cubicBezTo>
                    <a:pt x="71" y="649"/>
                    <a:pt x="75" y="650"/>
                    <a:pt x="77" y="648"/>
                  </a:cubicBezTo>
                  <a:cubicBezTo>
                    <a:pt x="80" y="647"/>
                    <a:pt x="81" y="643"/>
                    <a:pt x="79" y="640"/>
                  </a:cubicBezTo>
                  <a:moveTo>
                    <a:pt x="140" y="712"/>
                  </a:moveTo>
                  <a:cubicBezTo>
                    <a:pt x="128" y="701"/>
                    <a:pt x="117" y="690"/>
                    <a:pt x="107" y="678"/>
                  </a:cubicBezTo>
                  <a:cubicBezTo>
                    <a:pt x="105" y="675"/>
                    <a:pt x="101" y="675"/>
                    <a:pt x="99" y="677"/>
                  </a:cubicBezTo>
                  <a:cubicBezTo>
                    <a:pt x="96" y="679"/>
                    <a:pt x="96" y="683"/>
                    <a:pt x="98" y="686"/>
                  </a:cubicBezTo>
                  <a:cubicBezTo>
                    <a:pt x="108" y="698"/>
                    <a:pt x="120" y="710"/>
                    <a:pt x="131" y="721"/>
                  </a:cubicBezTo>
                  <a:cubicBezTo>
                    <a:pt x="134" y="723"/>
                    <a:pt x="138" y="723"/>
                    <a:pt x="140" y="720"/>
                  </a:cubicBezTo>
                  <a:cubicBezTo>
                    <a:pt x="142" y="718"/>
                    <a:pt x="142" y="714"/>
                    <a:pt x="140" y="712"/>
                  </a:cubicBezTo>
                  <a:cubicBezTo>
                    <a:pt x="140" y="712"/>
                    <a:pt x="140" y="712"/>
                    <a:pt x="140" y="712"/>
                  </a:cubicBezTo>
                  <a:moveTo>
                    <a:pt x="215" y="768"/>
                  </a:moveTo>
                  <a:cubicBezTo>
                    <a:pt x="201" y="760"/>
                    <a:pt x="188" y="752"/>
                    <a:pt x="176" y="742"/>
                  </a:cubicBezTo>
                  <a:cubicBezTo>
                    <a:pt x="173" y="740"/>
                    <a:pt x="169" y="741"/>
                    <a:pt x="167" y="744"/>
                  </a:cubicBezTo>
                  <a:cubicBezTo>
                    <a:pt x="165" y="746"/>
                    <a:pt x="166" y="750"/>
                    <a:pt x="169" y="752"/>
                  </a:cubicBezTo>
                  <a:cubicBezTo>
                    <a:pt x="181" y="762"/>
                    <a:pt x="195" y="770"/>
                    <a:pt x="209" y="779"/>
                  </a:cubicBezTo>
                  <a:cubicBezTo>
                    <a:pt x="212" y="780"/>
                    <a:pt x="216" y="779"/>
                    <a:pt x="217" y="776"/>
                  </a:cubicBezTo>
                  <a:cubicBezTo>
                    <a:pt x="219" y="773"/>
                    <a:pt x="218" y="770"/>
                    <a:pt x="215" y="768"/>
                  </a:cubicBezTo>
                  <a:moveTo>
                    <a:pt x="301" y="805"/>
                  </a:moveTo>
                  <a:cubicBezTo>
                    <a:pt x="286" y="801"/>
                    <a:pt x="271" y="796"/>
                    <a:pt x="257" y="789"/>
                  </a:cubicBezTo>
                  <a:cubicBezTo>
                    <a:pt x="254" y="788"/>
                    <a:pt x="251" y="789"/>
                    <a:pt x="249" y="792"/>
                  </a:cubicBezTo>
                  <a:cubicBezTo>
                    <a:pt x="248" y="795"/>
                    <a:pt x="249" y="799"/>
                    <a:pt x="252" y="800"/>
                  </a:cubicBezTo>
                  <a:cubicBezTo>
                    <a:pt x="267" y="807"/>
                    <a:pt x="282" y="812"/>
                    <a:pt x="298" y="817"/>
                  </a:cubicBezTo>
                  <a:cubicBezTo>
                    <a:pt x="301" y="818"/>
                    <a:pt x="304" y="816"/>
                    <a:pt x="305" y="813"/>
                  </a:cubicBezTo>
                  <a:cubicBezTo>
                    <a:pt x="306" y="810"/>
                    <a:pt x="305" y="806"/>
                    <a:pt x="301" y="805"/>
                  </a:cubicBezTo>
                  <a:cubicBezTo>
                    <a:pt x="301" y="805"/>
                    <a:pt x="301" y="805"/>
                    <a:pt x="301" y="805"/>
                  </a:cubicBezTo>
                  <a:moveTo>
                    <a:pt x="394" y="822"/>
                  </a:moveTo>
                  <a:cubicBezTo>
                    <a:pt x="378" y="821"/>
                    <a:pt x="363" y="819"/>
                    <a:pt x="347" y="816"/>
                  </a:cubicBezTo>
                  <a:cubicBezTo>
                    <a:pt x="344" y="816"/>
                    <a:pt x="341" y="818"/>
                    <a:pt x="340" y="821"/>
                  </a:cubicBezTo>
                  <a:cubicBezTo>
                    <a:pt x="340" y="824"/>
                    <a:pt x="342" y="827"/>
                    <a:pt x="345" y="828"/>
                  </a:cubicBezTo>
                  <a:cubicBezTo>
                    <a:pt x="361" y="831"/>
                    <a:pt x="377" y="833"/>
                    <a:pt x="393" y="834"/>
                  </a:cubicBezTo>
                  <a:cubicBezTo>
                    <a:pt x="397" y="834"/>
                    <a:pt x="399" y="831"/>
                    <a:pt x="400" y="828"/>
                  </a:cubicBezTo>
                  <a:cubicBezTo>
                    <a:pt x="400" y="825"/>
                    <a:pt x="397" y="822"/>
                    <a:pt x="394" y="822"/>
                  </a:cubicBezTo>
                  <a:cubicBezTo>
                    <a:pt x="394" y="822"/>
                    <a:pt x="394" y="822"/>
                    <a:pt x="394" y="822"/>
                  </a:cubicBezTo>
                  <a:moveTo>
                    <a:pt x="488" y="816"/>
                  </a:moveTo>
                  <a:cubicBezTo>
                    <a:pt x="473" y="819"/>
                    <a:pt x="457" y="821"/>
                    <a:pt x="441" y="822"/>
                  </a:cubicBezTo>
                  <a:cubicBezTo>
                    <a:pt x="438" y="822"/>
                    <a:pt x="435" y="825"/>
                    <a:pt x="435" y="828"/>
                  </a:cubicBezTo>
                  <a:cubicBezTo>
                    <a:pt x="436" y="831"/>
                    <a:pt x="438" y="834"/>
                    <a:pt x="442" y="834"/>
                  </a:cubicBezTo>
                  <a:cubicBezTo>
                    <a:pt x="458" y="833"/>
                    <a:pt x="474" y="831"/>
                    <a:pt x="490" y="828"/>
                  </a:cubicBezTo>
                  <a:cubicBezTo>
                    <a:pt x="493" y="827"/>
                    <a:pt x="495" y="824"/>
                    <a:pt x="495" y="821"/>
                  </a:cubicBezTo>
                  <a:cubicBezTo>
                    <a:pt x="494" y="818"/>
                    <a:pt x="491" y="816"/>
                    <a:pt x="488" y="816"/>
                  </a:cubicBezTo>
                  <a:moveTo>
                    <a:pt x="578" y="789"/>
                  </a:moveTo>
                  <a:cubicBezTo>
                    <a:pt x="564" y="795"/>
                    <a:pt x="549" y="801"/>
                    <a:pt x="534" y="805"/>
                  </a:cubicBezTo>
                  <a:cubicBezTo>
                    <a:pt x="531" y="806"/>
                    <a:pt x="529" y="810"/>
                    <a:pt x="530" y="813"/>
                  </a:cubicBezTo>
                  <a:cubicBezTo>
                    <a:pt x="531" y="816"/>
                    <a:pt x="534" y="818"/>
                    <a:pt x="537" y="817"/>
                  </a:cubicBezTo>
                  <a:cubicBezTo>
                    <a:pt x="553" y="812"/>
                    <a:pt x="568" y="807"/>
                    <a:pt x="583" y="800"/>
                  </a:cubicBezTo>
                  <a:cubicBezTo>
                    <a:pt x="586" y="799"/>
                    <a:pt x="587" y="795"/>
                    <a:pt x="586" y="792"/>
                  </a:cubicBezTo>
                  <a:cubicBezTo>
                    <a:pt x="584" y="789"/>
                    <a:pt x="581" y="788"/>
                    <a:pt x="578" y="789"/>
                  </a:cubicBezTo>
                  <a:moveTo>
                    <a:pt x="659" y="742"/>
                  </a:moveTo>
                  <a:cubicBezTo>
                    <a:pt x="647" y="751"/>
                    <a:pt x="634" y="760"/>
                    <a:pt x="620" y="768"/>
                  </a:cubicBezTo>
                  <a:cubicBezTo>
                    <a:pt x="617" y="770"/>
                    <a:pt x="616" y="773"/>
                    <a:pt x="618" y="776"/>
                  </a:cubicBezTo>
                  <a:cubicBezTo>
                    <a:pt x="619" y="779"/>
                    <a:pt x="623" y="780"/>
                    <a:pt x="626" y="778"/>
                  </a:cubicBezTo>
                  <a:cubicBezTo>
                    <a:pt x="640" y="770"/>
                    <a:pt x="653" y="761"/>
                    <a:pt x="666" y="752"/>
                  </a:cubicBezTo>
                  <a:cubicBezTo>
                    <a:pt x="669" y="750"/>
                    <a:pt x="670" y="746"/>
                    <a:pt x="668" y="743"/>
                  </a:cubicBezTo>
                  <a:cubicBezTo>
                    <a:pt x="666" y="741"/>
                    <a:pt x="662" y="740"/>
                    <a:pt x="659" y="742"/>
                  </a:cubicBezTo>
                  <a:moveTo>
                    <a:pt x="728" y="678"/>
                  </a:moveTo>
                  <a:cubicBezTo>
                    <a:pt x="718" y="690"/>
                    <a:pt x="707" y="701"/>
                    <a:pt x="695" y="712"/>
                  </a:cubicBezTo>
                  <a:cubicBezTo>
                    <a:pt x="693" y="714"/>
                    <a:pt x="693" y="718"/>
                    <a:pt x="695" y="720"/>
                  </a:cubicBezTo>
                  <a:cubicBezTo>
                    <a:pt x="697" y="723"/>
                    <a:pt x="701" y="723"/>
                    <a:pt x="704" y="721"/>
                  </a:cubicBezTo>
                  <a:cubicBezTo>
                    <a:pt x="715" y="709"/>
                    <a:pt x="726" y="698"/>
                    <a:pt x="737" y="685"/>
                  </a:cubicBezTo>
                  <a:cubicBezTo>
                    <a:pt x="739" y="683"/>
                    <a:pt x="739" y="679"/>
                    <a:pt x="736" y="677"/>
                  </a:cubicBezTo>
                  <a:cubicBezTo>
                    <a:pt x="734" y="675"/>
                    <a:pt x="730" y="675"/>
                    <a:pt x="728" y="678"/>
                  </a:cubicBezTo>
                  <a:moveTo>
                    <a:pt x="779" y="599"/>
                  </a:moveTo>
                  <a:cubicBezTo>
                    <a:pt x="772" y="613"/>
                    <a:pt x="764" y="627"/>
                    <a:pt x="756" y="640"/>
                  </a:cubicBezTo>
                  <a:cubicBezTo>
                    <a:pt x="754" y="643"/>
                    <a:pt x="755" y="646"/>
                    <a:pt x="757" y="648"/>
                  </a:cubicBezTo>
                  <a:cubicBezTo>
                    <a:pt x="760" y="650"/>
                    <a:pt x="764" y="649"/>
                    <a:pt x="766" y="646"/>
                  </a:cubicBezTo>
                  <a:cubicBezTo>
                    <a:pt x="775" y="633"/>
                    <a:pt x="783" y="619"/>
                    <a:pt x="790" y="604"/>
                  </a:cubicBezTo>
                  <a:cubicBezTo>
                    <a:pt x="792" y="601"/>
                    <a:pt x="790" y="598"/>
                    <a:pt x="787" y="596"/>
                  </a:cubicBezTo>
                  <a:cubicBezTo>
                    <a:pt x="784" y="595"/>
                    <a:pt x="781" y="596"/>
                    <a:pt x="779" y="599"/>
                  </a:cubicBezTo>
                  <a:moveTo>
                    <a:pt x="812" y="511"/>
                  </a:moveTo>
                  <a:cubicBezTo>
                    <a:pt x="808" y="526"/>
                    <a:pt x="803" y="541"/>
                    <a:pt x="798" y="556"/>
                  </a:cubicBezTo>
                  <a:cubicBezTo>
                    <a:pt x="797" y="559"/>
                    <a:pt x="799" y="562"/>
                    <a:pt x="802" y="563"/>
                  </a:cubicBezTo>
                  <a:cubicBezTo>
                    <a:pt x="805" y="565"/>
                    <a:pt x="808" y="563"/>
                    <a:pt x="809" y="560"/>
                  </a:cubicBezTo>
                  <a:cubicBezTo>
                    <a:pt x="815" y="545"/>
                    <a:pt x="819" y="529"/>
                    <a:pt x="823" y="513"/>
                  </a:cubicBezTo>
                  <a:cubicBezTo>
                    <a:pt x="824" y="510"/>
                    <a:pt x="822" y="507"/>
                    <a:pt x="819" y="506"/>
                  </a:cubicBezTo>
                  <a:cubicBezTo>
                    <a:pt x="816" y="505"/>
                    <a:pt x="812" y="507"/>
                    <a:pt x="812" y="511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Oval 41"/>
            <p:cNvSpPr>
              <a:spLocks noChangeArrowheads="1"/>
            </p:cNvSpPr>
            <p:nvPr/>
          </p:nvSpPr>
          <p:spPr bwMode="auto">
            <a:xfrm>
              <a:off x="5961239" y="2207281"/>
              <a:ext cx="1171576" cy="1169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Oval 42"/>
            <p:cNvSpPr>
              <a:spLocks noChangeArrowheads="1"/>
            </p:cNvSpPr>
            <p:nvPr/>
          </p:nvSpPr>
          <p:spPr bwMode="auto">
            <a:xfrm>
              <a:off x="4458619" y="2713608"/>
              <a:ext cx="1169988" cy="11715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Oval 43"/>
            <p:cNvSpPr>
              <a:spLocks noChangeArrowheads="1"/>
            </p:cNvSpPr>
            <p:nvPr/>
          </p:nvSpPr>
          <p:spPr bwMode="auto">
            <a:xfrm>
              <a:off x="7492101" y="2726874"/>
              <a:ext cx="1173163" cy="1171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Oval 247"/>
            <p:cNvSpPr>
              <a:spLocks noChangeArrowheads="1"/>
            </p:cNvSpPr>
            <p:nvPr/>
          </p:nvSpPr>
          <p:spPr bwMode="auto">
            <a:xfrm>
              <a:off x="6162805" y="2413327"/>
              <a:ext cx="766763" cy="7667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Oval 248"/>
            <p:cNvSpPr>
              <a:spLocks noChangeArrowheads="1"/>
            </p:cNvSpPr>
            <p:nvPr/>
          </p:nvSpPr>
          <p:spPr bwMode="auto">
            <a:xfrm>
              <a:off x="6239005" y="2489527"/>
              <a:ext cx="614363" cy="614363"/>
            </a:xfrm>
            <a:prstGeom prst="ellipse">
              <a:avLst/>
            </a:prstGeom>
            <a:solidFill>
              <a:srgbClr val="FBF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Oval 249"/>
            <p:cNvSpPr>
              <a:spLocks noChangeArrowheads="1"/>
            </p:cNvSpPr>
            <p:nvPr/>
          </p:nvSpPr>
          <p:spPr bwMode="auto">
            <a:xfrm>
              <a:off x="6316793" y="2567315"/>
              <a:ext cx="458788" cy="45878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Oval 250"/>
            <p:cNvSpPr>
              <a:spLocks noChangeArrowheads="1"/>
            </p:cNvSpPr>
            <p:nvPr/>
          </p:nvSpPr>
          <p:spPr bwMode="auto">
            <a:xfrm>
              <a:off x="6391405" y="2643515"/>
              <a:ext cx="307975" cy="307975"/>
            </a:xfrm>
            <a:prstGeom prst="ellipse">
              <a:avLst/>
            </a:prstGeom>
            <a:solidFill>
              <a:srgbClr val="FBF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Oval 251"/>
            <p:cNvSpPr>
              <a:spLocks noChangeArrowheads="1"/>
            </p:cNvSpPr>
            <p:nvPr/>
          </p:nvSpPr>
          <p:spPr bwMode="auto">
            <a:xfrm>
              <a:off x="6469193" y="2719715"/>
              <a:ext cx="153988" cy="15398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Freeform 455"/>
            <p:cNvSpPr>
              <a:spLocks/>
            </p:cNvSpPr>
            <p:nvPr/>
          </p:nvSpPr>
          <p:spPr bwMode="auto">
            <a:xfrm>
              <a:off x="4798344" y="2905696"/>
              <a:ext cx="490539" cy="587375"/>
            </a:xfrm>
            <a:custGeom>
              <a:avLst/>
              <a:gdLst>
                <a:gd name="T0" fmla="*/ 146 w 292"/>
                <a:gd name="T1" fmla="*/ 0 h 350"/>
                <a:gd name="T2" fmla="*/ 0 w 292"/>
                <a:gd name="T3" fmla="*/ 146 h 350"/>
                <a:gd name="T4" fmla="*/ 39 w 292"/>
                <a:gd name="T5" fmla="*/ 248 h 350"/>
                <a:gd name="T6" fmla="*/ 84 w 292"/>
                <a:gd name="T7" fmla="*/ 350 h 350"/>
                <a:gd name="T8" fmla="*/ 146 w 292"/>
                <a:gd name="T9" fmla="*/ 350 h 350"/>
                <a:gd name="T10" fmla="*/ 208 w 292"/>
                <a:gd name="T11" fmla="*/ 350 h 350"/>
                <a:gd name="T12" fmla="*/ 252 w 292"/>
                <a:gd name="T13" fmla="*/ 248 h 350"/>
                <a:gd name="T14" fmla="*/ 292 w 292"/>
                <a:gd name="T15" fmla="*/ 147 h 350"/>
                <a:gd name="T16" fmla="*/ 146 w 292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350">
                  <a:moveTo>
                    <a:pt x="146" y="0"/>
                  </a:moveTo>
                  <a:cubicBezTo>
                    <a:pt x="65" y="0"/>
                    <a:pt x="0" y="65"/>
                    <a:pt x="0" y="146"/>
                  </a:cubicBezTo>
                  <a:cubicBezTo>
                    <a:pt x="0" y="184"/>
                    <a:pt x="19" y="218"/>
                    <a:pt x="39" y="248"/>
                  </a:cubicBezTo>
                  <a:cubicBezTo>
                    <a:pt x="84" y="314"/>
                    <a:pt x="59" y="350"/>
                    <a:pt x="84" y="350"/>
                  </a:cubicBezTo>
                  <a:cubicBezTo>
                    <a:pt x="146" y="350"/>
                    <a:pt x="146" y="350"/>
                    <a:pt x="146" y="350"/>
                  </a:cubicBezTo>
                  <a:cubicBezTo>
                    <a:pt x="208" y="350"/>
                    <a:pt x="208" y="350"/>
                    <a:pt x="208" y="350"/>
                  </a:cubicBezTo>
                  <a:cubicBezTo>
                    <a:pt x="233" y="350"/>
                    <a:pt x="208" y="314"/>
                    <a:pt x="252" y="248"/>
                  </a:cubicBezTo>
                  <a:cubicBezTo>
                    <a:pt x="272" y="218"/>
                    <a:pt x="292" y="185"/>
                    <a:pt x="292" y="147"/>
                  </a:cubicBezTo>
                  <a:cubicBezTo>
                    <a:pt x="292" y="66"/>
                    <a:pt x="226" y="0"/>
                    <a:pt x="14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Freeform 456"/>
            <p:cNvSpPr>
              <a:spLocks noEditPoints="1"/>
            </p:cNvSpPr>
            <p:nvPr/>
          </p:nvSpPr>
          <p:spPr bwMode="auto">
            <a:xfrm>
              <a:off x="5288882" y="3134296"/>
              <a:ext cx="0" cy="3175"/>
            </a:xfrm>
            <a:custGeom>
              <a:avLst/>
              <a:gdLst>
                <a:gd name="T0" fmla="*/ 1 h 2"/>
                <a:gd name="T1" fmla="*/ 2 h 2"/>
                <a:gd name="T2" fmla="*/ 2 h 2"/>
                <a:gd name="T3" fmla="*/ 1 h 2"/>
                <a:gd name="T4" fmla="*/ 1 h 2"/>
                <a:gd name="T5" fmla="*/ 1 h 2"/>
                <a:gd name="T6" fmla="*/ 1 h 2"/>
                <a:gd name="T7" fmla="*/ 1 h 2"/>
                <a:gd name="T8" fmla="*/ 1 h 2"/>
                <a:gd name="T9" fmla="*/ 1 h 2"/>
                <a:gd name="T10" fmla="*/ 1 h 2"/>
                <a:gd name="T11" fmla="*/ 1 h 2"/>
                <a:gd name="T12" fmla="*/ 1 h 2"/>
                <a:gd name="T13" fmla="*/ 0 h 2"/>
                <a:gd name="T14" fmla="*/ 1 h 2"/>
                <a:gd name="T15" fmla="*/ 0 h 2"/>
                <a:gd name="T16" fmla="*/ 0 h 2"/>
                <a:gd name="T17" fmla="*/ 0 h 2"/>
                <a:gd name="T18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Freeform 457"/>
            <p:cNvSpPr>
              <a:spLocks/>
            </p:cNvSpPr>
            <p:nvPr/>
          </p:nvSpPr>
          <p:spPr bwMode="auto">
            <a:xfrm>
              <a:off x="5288882" y="3137471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Freeform 458"/>
            <p:cNvSpPr>
              <a:spLocks/>
            </p:cNvSpPr>
            <p:nvPr/>
          </p:nvSpPr>
          <p:spPr bwMode="auto">
            <a:xfrm>
              <a:off x="5288882" y="3140645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Freeform 459"/>
            <p:cNvSpPr>
              <a:spLocks/>
            </p:cNvSpPr>
            <p:nvPr/>
          </p:nvSpPr>
          <p:spPr bwMode="auto">
            <a:xfrm>
              <a:off x="5288882" y="314223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Freeform 460"/>
            <p:cNvSpPr>
              <a:spLocks/>
            </p:cNvSpPr>
            <p:nvPr/>
          </p:nvSpPr>
          <p:spPr bwMode="auto">
            <a:xfrm>
              <a:off x="5288882" y="3145408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Freeform 461"/>
            <p:cNvSpPr>
              <a:spLocks/>
            </p:cNvSpPr>
            <p:nvPr/>
          </p:nvSpPr>
          <p:spPr bwMode="auto">
            <a:xfrm>
              <a:off x="5288882" y="3148583"/>
              <a:ext cx="0" cy="4763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Oval 462"/>
            <p:cNvSpPr>
              <a:spLocks noChangeArrowheads="1"/>
            </p:cNvSpPr>
            <p:nvPr/>
          </p:nvSpPr>
          <p:spPr bwMode="auto">
            <a:xfrm>
              <a:off x="5288882" y="3153345"/>
              <a:ext cx="1588" cy="1588"/>
            </a:xfrm>
            <a:prstGeom prst="ellipse">
              <a:avLst/>
            </a:pr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Freeform 463"/>
            <p:cNvSpPr>
              <a:spLocks/>
            </p:cNvSpPr>
            <p:nvPr/>
          </p:nvSpPr>
          <p:spPr bwMode="auto">
            <a:xfrm>
              <a:off x="4907882" y="3416871"/>
              <a:ext cx="17463" cy="73025"/>
            </a:xfrm>
            <a:custGeom>
              <a:avLst/>
              <a:gdLst>
                <a:gd name="T0" fmla="*/ 0 w 11"/>
                <a:gd name="T1" fmla="*/ 0 h 43"/>
                <a:gd name="T2" fmla="*/ 11 w 11"/>
                <a:gd name="T3" fmla="*/ 43 h 43"/>
                <a:gd name="T4" fmla="*/ 4 w 11"/>
                <a:gd name="T5" fmla="*/ 20 h 43"/>
                <a:gd name="T6" fmla="*/ 0 w 11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3">
                  <a:moveTo>
                    <a:pt x="0" y="0"/>
                  </a:moveTo>
                  <a:cubicBezTo>
                    <a:pt x="6" y="23"/>
                    <a:pt x="4" y="38"/>
                    <a:pt x="11" y="43"/>
                  </a:cubicBezTo>
                  <a:cubicBezTo>
                    <a:pt x="6" y="40"/>
                    <a:pt x="6" y="32"/>
                    <a:pt x="4" y="20"/>
                  </a:cubicBezTo>
                  <a:cubicBezTo>
                    <a:pt x="3" y="14"/>
                    <a:pt x="2" y="8"/>
                    <a:pt x="0" y="0"/>
                  </a:cubicBezTo>
                </a:path>
              </a:pathLst>
            </a:custGeom>
            <a:solidFill>
              <a:srgbClr val="668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Freeform 464"/>
            <p:cNvSpPr>
              <a:spLocks/>
            </p:cNvSpPr>
            <p:nvPr/>
          </p:nvSpPr>
          <p:spPr bwMode="auto">
            <a:xfrm>
              <a:off x="4904707" y="3400996"/>
              <a:ext cx="9525" cy="50800"/>
            </a:xfrm>
            <a:custGeom>
              <a:avLst/>
              <a:gdLst>
                <a:gd name="T0" fmla="*/ 0 w 6"/>
                <a:gd name="T1" fmla="*/ 0 h 30"/>
                <a:gd name="T2" fmla="*/ 0 w 6"/>
                <a:gd name="T3" fmla="*/ 0 h 30"/>
                <a:gd name="T4" fmla="*/ 2 w 6"/>
                <a:gd name="T5" fmla="*/ 10 h 30"/>
                <a:gd name="T6" fmla="*/ 6 w 6"/>
                <a:gd name="T7" fmla="*/ 30 h 30"/>
                <a:gd name="T8" fmla="*/ 0 w 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4"/>
                    <a:pt x="1" y="7"/>
                    <a:pt x="2" y="10"/>
                  </a:cubicBezTo>
                  <a:cubicBezTo>
                    <a:pt x="4" y="18"/>
                    <a:pt x="5" y="24"/>
                    <a:pt x="6" y="30"/>
                  </a:cubicBezTo>
                  <a:cubicBezTo>
                    <a:pt x="5" y="22"/>
                    <a:pt x="3" y="12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Freeform 465"/>
            <p:cNvSpPr>
              <a:spLocks noEditPoints="1"/>
            </p:cNvSpPr>
            <p:nvPr/>
          </p:nvSpPr>
          <p:spPr bwMode="auto">
            <a:xfrm>
              <a:off x="4925344" y="348989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68B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Freeform 466"/>
            <p:cNvSpPr>
              <a:spLocks noEditPoints="1"/>
            </p:cNvSpPr>
            <p:nvPr/>
          </p:nvSpPr>
          <p:spPr bwMode="auto">
            <a:xfrm>
              <a:off x="4938044" y="34930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Freeform 467"/>
            <p:cNvSpPr>
              <a:spLocks noEditPoints="1"/>
            </p:cNvSpPr>
            <p:nvPr/>
          </p:nvSpPr>
          <p:spPr bwMode="auto">
            <a:xfrm>
              <a:off x="4939632" y="34930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27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Freeform 468"/>
            <p:cNvSpPr>
              <a:spLocks/>
            </p:cNvSpPr>
            <p:nvPr/>
          </p:nvSpPr>
          <p:spPr bwMode="auto">
            <a:xfrm>
              <a:off x="4904707" y="2988245"/>
              <a:ext cx="384175" cy="504825"/>
            </a:xfrm>
            <a:custGeom>
              <a:avLst/>
              <a:gdLst>
                <a:gd name="T0" fmla="*/ 192 w 229"/>
                <a:gd name="T1" fmla="*/ 0 h 301"/>
                <a:gd name="T2" fmla="*/ 192 w 229"/>
                <a:gd name="T3" fmla="*/ 7 h 301"/>
                <a:gd name="T4" fmla="*/ 0 w 229"/>
                <a:gd name="T5" fmla="*/ 246 h 301"/>
                <a:gd name="T6" fmla="*/ 6 w 229"/>
                <a:gd name="T7" fmla="*/ 276 h 301"/>
                <a:gd name="T8" fmla="*/ 13 w 229"/>
                <a:gd name="T9" fmla="*/ 299 h 301"/>
                <a:gd name="T10" fmla="*/ 13 w 229"/>
                <a:gd name="T11" fmla="*/ 299 h 301"/>
                <a:gd name="T12" fmla="*/ 13 w 229"/>
                <a:gd name="T13" fmla="*/ 299 h 301"/>
                <a:gd name="T14" fmla="*/ 13 w 229"/>
                <a:gd name="T15" fmla="*/ 299 h 301"/>
                <a:gd name="T16" fmla="*/ 13 w 229"/>
                <a:gd name="T17" fmla="*/ 299 h 301"/>
                <a:gd name="T18" fmla="*/ 13 w 229"/>
                <a:gd name="T19" fmla="*/ 299 h 301"/>
                <a:gd name="T20" fmla="*/ 13 w 229"/>
                <a:gd name="T21" fmla="*/ 299 h 301"/>
                <a:gd name="T22" fmla="*/ 20 w 229"/>
                <a:gd name="T23" fmla="*/ 301 h 301"/>
                <a:gd name="T24" fmla="*/ 20 w 229"/>
                <a:gd name="T25" fmla="*/ 301 h 301"/>
                <a:gd name="T26" fmla="*/ 20 w 229"/>
                <a:gd name="T27" fmla="*/ 301 h 301"/>
                <a:gd name="T28" fmla="*/ 20 w 229"/>
                <a:gd name="T29" fmla="*/ 301 h 301"/>
                <a:gd name="T30" fmla="*/ 20 w 229"/>
                <a:gd name="T31" fmla="*/ 301 h 301"/>
                <a:gd name="T32" fmla="*/ 20 w 229"/>
                <a:gd name="T33" fmla="*/ 301 h 301"/>
                <a:gd name="T34" fmla="*/ 20 w 229"/>
                <a:gd name="T35" fmla="*/ 301 h 301"/>
                <a:gd name="T36" fmla="*/ 20 w 229"/>
                <a:gd name="T37" fmla="*/ 301 h 301"/>
                <a:gd name="T38" fmla="*/ 20 w 229"/>
                <a:gd name="T39" fmla="*/ 301 h 301"/>
                <a:gd name="T40" fmla="*/ 20 w 229"/>
                <a:gd name="T41" fmla="*/ 301 h 301"/>
                <a:gd name="T42" fmla="*/ 20 w 229"/>
                <a:gd name="T43" fmla="*/ 301 h 301"/>
                <a:gd name="T44" fmla="*/ 20 w 229"/>
                <a:gd name="T45" fmla="*/ 301 h 301"/>
                <a:gd name="T46" fmla="*/ 20 w 229"/>
                <a:gd name="T47" fmla="*/ 301 h 301"/>
                <a:gd name="T48" fmla="*/ 20 w 229"/>
                <a:gd name="T49" fmla="*/ 301 h 301"/>
                <a:gd name="T50" fmla="*/ 21 w 229"/>
                <a:gd name="T51" fmla="*/ 301 h 301"/>
                <a:gd name="T52" fmla="*/ 21 w 229"/>
                <a:gd name="T53" fmla="*/ 301 h 301"/>
                <a:gd name="T54" fmla="*/ 21 w 229"/>
                <a:gd name="T55" fmla="*/ 301 h 301"/>
                <a:gd name="T56" fmla="*/ 21 w 229"/>
                <a:gd name="T57" fmla="*/ 301 h 301"/>
                <a:gd name="T58" fmla="*/ 21 w 229"/>
                <a:gd name="T59" fmla="*/ 301 h 301"/>
                <a:gd name="T60" fmla="*/ 21 w 229"/>
                <a:gd name="T61" fmla="*/ 301 h 301"/>
                <a:gd name="T62" fmla="*/ 21 w 229"/>
                <a:gd name="T63" fmla="*/ 301 h 301"/>
                <a:gd name="T64" fmla="*/ 21 w 229"/>
                <a:gd name="T65" fmla="*/ 301 h 301"/>
                <a:gd name="T66" fmla="*/ 21 w 229"/>
                <a:gd name="T67" fmla="*/ 301 h 301"/>
                <a:gd name="T68" fmla="*/ 83 w 229"/>
                <a:gd name="T69" fmla="*/ 301 h 301"/>
                <a:gd name="T70" fmla="*/ 145 w 229"/>
                <a:gd name="T71" fmla="*/ 301 h 301"/>
                <a:gd name="T72" fmla="*/ 189 w 229"/>
                <a:gd name="T73" fmla="*/ 199 h 301"/>
                <a:gd name="T74" fmla="*/ 229 w 229"/>
                <a:gd name="T75" fmla="*/ 98 h 301"/>
                <a:gd name="T76" fmla="*/ 229 w 229"/>
                <a:gd name="T77" fmla="*/ 98 h 301"/>
                <a:gd name="T78" fmla="*/ 229 w 229"/>
                <a:gd name="T79" fmla="*/ 96 h 301"/>
                <a:gd name="T80" fmla="*/ 229 w 229"/>
                <a:gd name="T81" fmla="*/ 94 h 301"/>
                <a:gd name="T82" fmla="*/ 229 w 229"/>
                <a:gd name="T83" fmla="*/ 92 h 301"/>
                <a:gd name="T84" fmla="*/ 229 w 229"/>
                <a:gd name="T85" fmla="*/ 91 h 301"/>
                <a:gd name="T86" fmla="*/ 229 w 229"/>
                <a:gd name="T87" fmla="*/ 89 h 301"/>
                <a:gd name="T88" fmla="*/ 229 w 229"/>
                <a:gd name="T89" fmla="*/ 88 h 301"/>
                <a:gd name="T90" fmla="*/ 229 w 229"/>
                <a:gd name="T91" fmla="*/ 88 h 301"/>
                <a:gd name="T92" fmla="*/ 229 w 229"/>
                <a:gd name="T93" fmla="*/ 88 h 301"/>
                <a:gd name="T94" fmla="*/ 229 w 229"/>
                <a:gd name="T95" fmla="*/ 88 h 301"/>
                <a:gd name="T96" fmla="*/ 229 w 229"/>
                <a:gd name="T97" fmla="*/ 88 h 301"/>
                <a:gd name="T98" fmla="*/ 229 w 229"/>
                <a:gd name="T99" fmla="*/ 88 h 301"/>
                <a:gd name="T100" fmla="*/ 229 w 229"/>
                <a:gd name="T101" fmla="*/ 88 h 301"/>
                <a:gd name="T102" fmla="*/ 229 w 229"/>
                <a:gd name="T103" fmla="*/ 88 h 301"/>
                <a:gd name="T104" fmla="*/ 229 w 229"/>
                <a:gd name="T105" fmla="*/ 87 h 301"/>
                <a:gd name="T106" fmla="*/ 229 w 229"/>
                <a:gd name="T107" fmla="*/ 87 h 301"/>
                <a:gd name="T108" fmla="*/ 229 w 229"/>
                <a:gd name="T109" fmla="*/ 87 h 301"/>
                <a:gd name="T110" fmla="*/ 192 w 229"/>
                <a:gd name="T11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9" h="301">
                  <a:moveTo>
                    <a:pt x="192" y="0"/>
                  </a:moveTo>
                  <a:cubicBezTo>
                    <a:pt x="192" y="3"/>
                    <a:pt x="192" y="5"/>
                    <a:pt x="192" y="7"/>
                  </a:cubicBezTo>
                  <a:cubicBezTo>
                    <a:pt x="192" y="125"/>
                    <a:pt x="110" y="223"/>
                    <a:pt x="0" y="246"/>
                  </a:cubicBezTo>
                  <a:cubicBezTo>
                    <a:pt x="3" y="258"/>
                    <a:pt x="5" y="268"/>
                    <a:pt x="6" y="276"/>
                  </a:cubicBezTo>
                  <a:cubicBezTo>
                    <a:pt x="8" y="288"/>
                    <a:pt x="8" y="296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3" y="299"/>
                    <a:pt x="13" y="299"/>
                    <a:pt x="13" y="299"/>
                  </a:cubicBezTo>
                  <a:cubicBezTo>
                    <a:pt x="15" y="300"/>
                    <a:pt x="17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0" y="301"/>
                    <a:pt x="20" y="301"/>
                  </a:cubicBezTo>
                  <a:cubicBezTo>
                    <a:pt x="20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83" y="301"/>
                    <a:pt x="83" y="301"/>
                    <a:pt x="83" y="301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70" y="301"/>
                    <a:pt x="145" y="265"/>
                    <a:pt x="189" y="199"/>
                  </a:cubicBezTo>
                  <a:cubicBezTo>
                    <a:pt x="209" y="169"/>
                    <a:pt x="229" y="136"/>
                    <a:pt x="229" y="98"/>
                  </a:cubicBezTo>
                  <a:cubicBezTo>
                    <a:pt x="229" y="98"/>
                    <a:pt x="229" y="98"/>
                    <a:pt x="229" y="98"/>
                  </a:cubicBezTo>
                  <a:cubicBezTo>
                    <a:pt x="229" y="97"/>
                    <a:pt x="229" y="96"/>
                    <a:pt x="229" y="96"/>
                  </a:cubicBezTo>
                  <a:cubicBezTo>
                    <a:pt x="229" y="95"/>
                    <a:pt x="229" y="95"/>
                    <a:pt x="229" y="94"/>
                  </a:cubicBezTo>
                  <a:cubicBezTo>
                    <a:pt x="229" y="93"/>
                    <a:pt x="229" y="93"/>
                    <a:pt x="229" y="92"/>
                  </a:cubicBezTo>
                  <a:cubicBezTo>
                    <a:pt x="229" y="92"/>
                    <a:pt x="229" y="91"/>
                    <a:pt x="229" y="91"/>
                  </a:cubicBezTo>
                  <a:cubicBezTo>
                    <a:pt x="229" y="90"/>
                    <a:pt x="229" y="89"/>
                    <a:pt x="229" y="89"/>
                  </a:cubicBezTo>
                  <a:cubicBezTo>
                    <a:pt x="229" y="89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9" y="88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6" y="54"/>
                    <a:pt x="213" y="24"/>
                    <a:pt x="192" y="0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Freeform 469"/>
            <p:cNvSpPr>
              <a:spLocks noEditPoints="1"/>
            </p:cNvSpPr>
            <p:nvPr/>
          </p:nvSpPr>
          <p:spPr bwMode="auto">
            <a:xfrm>
              <a:off x="4909468" y="3197796"/>
              <a:ext cx="268288" cy="312739"/>
            </a:xfrm>
            <a:custGeom>
              <a:avLst/>
              <a:gdLst>
                <a:gd name="T0" fmla="*/ 9 w 160"/>
                <a:gd name="T1" fmla="*/ 26 h 186"/>
                <a:gd name="T2" fmla="*/ 2 w 160"/>
                <a:gd name="T3" fmla="*/ 26 h 186"/>
                <a:gd name="T4" fmla="*/ 2 w 160"/>
                <a:gd name="T5" fmla="*/ 32 h 186"/>
                <a:gd name="T6" fmla="*/ 4 w 160"/>
                <a:gd name="T7" fmla="*/ 35 h 186"/>
                <a:gd name="T8" fmla="*/ 53 w 160"/>
                <a:gd name="T9" fmla="*/ 183 h 186"/>
                <a:gd name="T10" fmla="*/ 57 w 160"/>
                <a:gd name="T11" fmla="*/ 186 h 186"/>
                <a:gd name="T12" fmla="*/ 58 w 160"/>
                <a:gd name="T13" fmla="*/ 186 h 186"/>
                <a:gd name="T14" fmla="*/ 61 w 160"/>
                <a:gd name="T15" fmla="*/ 180 h 186"/>
                <a:gd name="T16" fmla="*/ 17 w 160"/>
                <a:gd name="T17" fmla="*/ 43 h 186"/>
                <a:gd name="T18" fmla="*/ 52 w 160"/>
                <a:gd name="T19" fmla="*/ 48 h 186"/>
                <a:gd name="T20" fmla="*/ 59 w 160"/>
                <a:gd name="T21" fmla="*/ 45 h 186"/>
                <a:gd name="T22" fmla="*/ 78 w 160"/>
                <a:gd name="T23" fmla="*/ 50 h 186"/>
                <a:gd name="T24" fmla="*/ 100 w 160"/>
                <a:gd name="T25" fmla="*/ 43 h 186"/>
                <a:gd name="T26" fmla="*/ 111 w 160"/>
                <a:gd name="T27" fmla="*/ 47 h 186"/>
                <a:gd name="T28" fmla="*/ 145 w 160"/>
                <a:gd name="T29" fmla="*/ 45 h 186"/>
                <a:gd name="T30" fmla="*/ 100 w 160"/>
                <a:gd name="T31" fmla="*/ 180 h 186"/>
                <a:gd name="T32" fmla="*/ 103 w 160"/>
                <a:gd name="T33" fmla="*/ 186 h 186"/>
                <a:gd name="T34" fmla="*/ 105 w 160"/>
                <a:gd name="T35" fmla="*/ 186 h 186"/>
                <a:gd name="T36" fmla="*/ 109 w 160"/>
                <a:gd name="T37" fmla="*/ 183 h 186"/>
                <a:gd name="T38" fmla="*/ 158 w 160"/>
                <a:gd name="T39" fmla="*/ 35 h 186"/>
                <a:gd name="T40" fmla="*/ 159 w 160"/>
                <a:gd name="T41" fmla="*/ 33 h 186"/>
                <a:gd name="T42" fmla="*/ 158 w 160"/>
                <a:gd name="T43" fmla="*/ 27 h 186"/>
                <a:gd name="T44" fmla="*/ 152 w 160"/>
                <a:gd name="T45" fmla="*/ 28 h 186"/>
                <a:gd name="T46" fmla="*/ 114 w 160"/>
                <a:gd name="T47" fmla="*/ 38 h 186"/>
                <a:gd name="T48" fmla="*/ 106 w 160"/>
                <a:gd name="T49" fmla="*/ 36 h 186"/>
                <a:gd name="T50" fmla="*/ 110 w 160"/>
                <a:gd name="T51" fmla="*/ 22 h 186"/>
                <a:gd name="T52" fmla="*/ 101 w 160"/>
                <a:gd name="T53" fmla="*/ 2 h 186"/>
                <a:gd name="T54" fmla="*/ 91 w 160"/>
                <a:gd name="T55" fmla="*/ 2 h 186"/>
                <a:gd name="T56" fmla="*/ 85 w 160"/>
                <a:gd name="T57" fmla="*/ 22 h 186"/>
                <a:gd name="T58" fmla="*/ 92 w 160"/>
                <a:gd name="T59" fmla="*/ 37 h 186"/>
                <a:gd name="T60" fmla="*/ 65 w 160"/>
                <a:gd name="T61" fmla="*/ 38 h 186"/>
                <a:gd name="T62" fmla="*/ 71 w 160"/>
                <a:gd name="T63" fmla="*/ 22 h 186"/>
                <a:gd name="T64" fmla="*/ 63 w 160"/>
                <a:gd name="T65" fmla="*/ 3 h 186"/>
                <a:gd name="T66" fmla="*/ 53 w 160"/>
                <a:gd name="T67" fmla="*/ 3 h 186"/>
                <a:gd name="T68" fmla="*/ 45 w 160"/>
                <a:gd name="T69" fmla="*/ 22 h 186"/>
                <a:gd name="T70" fmla="*/ 51 w 160"/>
                <a:gd name="T71" fmla="*/ 38 h 186"/>
                <a:gd name="T72" fmla="*/ 49 w 160"/>
                <a:gd name="T73" fmla="*/ 39 h 186"/>
                <a:gd name="T74" fmla="*/ 9 w 160"/>
                <a:gd name="T75" fmla="*/ 26 h 186"/>
                <a:gd name="T76" fmla="*/ 96 w 160"/>
                <a:gd name="T77" fmla="*/ 10 h 186"/>
                <a:gd name="T78" fmla="*/ 96 w 160"/>
                <a:gd name="T79" fmla="*/ 10 h 186"/>
                <a:gd name="T80" fmla="*/ 97 w 160"/>
                <a:gd name="T81" fmla="*/ 10 h 186"/>
                <a:gd name="T82" fmla="*/ 101 w 160"/>
                <a:gd name="T83" fmla="*/ 22 h 186"/>
                <a:gd name="T84" fmla="*/ 99 w 160"/>
                <a:gd name="T85" fmla="*/ 31 h 186"/>
                <a:gd name="T86" fmla="*/ 94 w 160"/>
                <a:gd name="T87" fmla="*/ 22 h 186"/>
                <a:gd name="T88" fmla="*/ 96 w 160"/>
                <a:gd name="T89" fmla="*/ 10 h 186"/>
                <a:gd name="T90" fmla="*/ 57 w 160"/>
                <a:gd name="T91" fmla="*/ 11 h 186"/>
                <a:gd name="T92" fmla="*/ 58 w 160"/>
                <a:gd name="T93" fmla="*/ 11 h 186"/>
                <a:gd name="T94" fmla="*/ 59 w 160"/>
                <a:gd name="T95" fmla="*/ 11 h 186"/>
                <a:gd name="T96" fmla="*/ 62 w 160"/>
                <a:gd name="T97" fmla="*/ 22 h 186"/>
                <a:gd name="T98" fmla="*/ 58 w 160"/>
                <a:gd name="T99" fmla="*/ 32 h 186"/>
                <a:gd name="T100" fmla="*/ 54 w 160"/>
                <a:gd name="T101" fmla="*/ 22 h 186"/>
                <a:gd name="T102" fmla="*/ 57 w 160"/>
                <a:gd name="T103" fmla="*/ 1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0" h="186">
                  <a:moveTo>
                    <a:pt x="9" y="26"/>
                  </a:moveTo>
                  <a:cubicBezTo>
                    <a:pt x="7" y="25"/>
                    <a:pt x="4" y="24"/>
                    <a:pt x="2" y="26"/>
                  </a:cubicBezTo>
                  <a:cubicBezTo>
                    <a:pt x="0" y="27"/>
                    <a:pt x="0" y="30"/>
                    <a:pt x="2" y="32"/>
                  </a:cubicBezTo>
                  <a:cubicBezTo>
                    <a:pt x="2" y="33"/>
                    <a:pt x="3" y="34"/>
                    <a:pt x="4" y="35"/>
                  </a:cubicBezTo>
                  <a:cubicBezTo>
                    <a:pt x="53" y="183"/>
                    <a:pt x="53" y="183"/>
                    <a:pt x="53" y="183"/>
                  </a:cubicBezTo>
                  <a:cubicBezTo>
                    <a:pt x="53" y="185"/>
                    <a:pt x="55" y="186"/>
                    <a:pt x="57" y="186"/>
                  </a:cubicBezTo>
                  <a:cubicBezTo>
                    <a:pt x="57" y="186"/>
                    <a:pt x="58" y="186"/>
                    <a:pt x="58" y="186"/>
                  </a:cubicBezTo>
                  <a:cubicBezTo>
                    <a:pt x="61" y="185"/>
                    <a:pt x="62" y="182"/>
                    <a:pt x="61" y="180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7" y="49"/>
                    <a:pt x="41" y="51"/>
                    <a:pt x="52" y="48"/>
                  </a:cubicBezTo>
                  <a:cubicBezTo>
                    <a:pt x="54" y="47"/>
                    <a:pt x="57" y="46"/>
                    <a:pt x="59" y="45"/>
                  </a:cubicBezTo>
                  <a:cubicBezTo>
                    <a:pt x="64" y="48"/>
                    <a:pt x="71" y="50"/>
                    <a:pt x="78" y="50"/>
                  </a:cubicBezTo>
                  <a:cubicBezTo>
                    <a:pt x="86" y="50"/>
                    <a:pt x="94" y="48"/>
                    <a:pt x="100" y="43"/>
                  </a:cubicBezTo>
                  <a:cubicBezTo>
                    <a:pt x="103" y="45"/>
                    <a:pt x="107" y="46"/>
                    <a:pt x="111" y="47"/>
                  </a:cubicBezTo>
                  <a:cubicBezTo>
                    <a:pt x="124" y="50"/>
                    <a:pt x="135" y="50"/>
                    <a:pt x="145" y="45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100" y="182"/>
                    <a:pt x="101" y="185"/>
                    <a:pt x="103" y="186"/>
                  </a:cubicBezTo>
                  <a:cubicBezTo>
                    <a:pt x="104" y="186"/>
                    <a:pt x="104" y="186"/>
                    <a:pt x="105" y="186"/>
                  </a:cubicBezTo>
                  <a:cubicBezTo>
                    <a:pt x="107" y="186"/>
                    <a:pt x="108" y="185"/>
                    <a:pt x="109" y="183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58" y="34"/>
                    <a:pt x="158" y="34"/>
                    <a:pt x="159" y="33"/>
                  </a:cubicBezTo>
                  <a:cubicBezTo>
                    <a:pt x="160" y="31"/>
                    <a:pt x="160" y="29"/>
                    <a:pt x="158" y="27"/>
                  </a:cubicBezTo>
                  <a:cubicBezTo>
                    <a:pt x="156" y="25"/>
                    <a:pt x="153" y="26"/>
                    <a:pt x="152" y="28"/>
                  </a:cubicBezTo>
                  <a:cubicBezTo>
                    <a:pt x="143" y="39"/>
                    <a:pt x="130" y="43"/>
                    <a:pt x="114" y="38"/>
                  </a:cubicBezTo>
                  <a:cubicBezTo>
                    <a:pt x="112" y="38"/>
                    <a:pt x="109" y="37"/>
                    <a:pt x="106" y="36"/>
                  </a:cubicBezTo>
                  <a:cubicBezTo>
                    <a:pt x="109" y="32"/>
                    <a:pt x="110" y="27"/>
                    <a:pt x="110" y="22"/>
                  </a:cubicBezTo>
                  <a:cubicBezTo>
                    <a:pt x="110" y="12"/>
                    <a:pt x="106" y="5"/>
                    <a:pt x="101" y="2"/>
                  </a:cubicBezTo>
                  <a:cubicBezTo>
                    <a:pt x="98" y="0"/>
                    <a:pt x="94" y="0"/>
                    <a:pt x="91" y="2"/>
                  </a:cubicBezTo>
                  <a:cubicBezTo>
                    <a:pt x="86" y="6"/>
                    <a:pt x="84" y="13"/>
                    <a:pt x="85" y="22"/>
                  </a:cubicBezTo>
                  <a:cubicBezTo>
                    <a:pt x="85" y="28"/>
                    <a:pt x="88" y="33"/>
                    <a:pt x="92" y="37"/>
                  </a:cubicBezTo>
                  <a:cubicBezTo>
                    <a:pt x="85" y="42"/>
                    <a:pt x="73" y="42"/>
                    <a:pt x="65" y="38"/>
                  </a:cubicBezTo>
                  <a:cubicBezTo>
                    <a:pt x="69" y="34"/>
                    <a:pt x="70" y="28"/>
                    <a:pt x="71" y="22"/>
                  </a:cubicBezTo>
                  <a:cubicBezTo>
                    <a:pt x="71" y="13"/>
                    <a:pt x="68" y="6"/>
                    <a:pt x="63" y="3"/>
                  </a:cubicBezTo>
                  <a:cubicBezTo>
                    <a:pt x="60" y="1"/>
                    <a:pt x="56" y="1"/>
                    <a:pt x="53" y="3"/>
                  </a:cubicBezTo>
                  <a:cubicBezTo>
                    <a:pt x="48" y="6"/>
                    <a:pt x="45" y="13"/>
                    <a:pt x="45" y="22"/>
                  </a:cubicBezTo>
                  <a:cubicBezTo>
                    <a:pt x="45" y="28"/>
                    <a:pt x="48" y="34"/>
                    <a:pt x="51" y="38"/>
                  </a:cubicBezTo>
                  <a:cubicBezTo>
                    <a:pt x="51" y="39"/>
                    <a:pt x="50" y="39"/>
                    <a:pt x="49" y="39"/>
                  </a:cubicBezTo>
                  <a:cubicBezTo>
                    <a:pt x="36" y="43"/>
                    <a:pt x="16" y="36"/>
                    <a:pt x="9" y="26"/>
                  </a:cubicBezTo>
                  <a:close/>
                  <a:moveTo>
                    <a:pt x="96" y="10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8" y="11"/>
                    <a:pt x="101" y="14"/>
                    <a:pt x="101" y="22"/>
                  </a:cubicBezTo>
                  <a:cubicBezTo>
                    <a:pt x="101" y="25"/>
                    <a:pt x="100" y="28"/>
                    <a:pt x="99" y="31"/>
                  </a:cubicBezTo>
                  <a:cubicBezTo>
                    <a:pt x="96" y="29"/>
                    <a:pt x="94" y="25"/>
                    <a:pt x="94" y="22"/>
                  </a:cubicBezTo>
                  <a:cubicBezTo>
                    <a:pt x="93" y="15"/>
                    <a:pt x="95" y="11"/>
                    <a:pt x="96" y="10"/>
                  </a:cubicBezTo>
                  <a:close/>
                  <a:moveTo>
                    <a:pt x="57" y="11"/>
                  </a:move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0" y="12"/>
                    <a:pt x="62" y="15"/>
                    <a:pt x="62" y="22"/>
                  </a:cubicBezTo>
                  <a:cubicBezTo>
                    <a:pt x="61" y="26"/>
                    <a:pt x="60" y="30"/>
                    <a:pt x="58" y="32"/>
                  </a:cubicBezTo>
                  <a:cubicBezTo>
                    <a:pt x="56" y="29"/>
                    <a:pt x="54" y="26"/>
                    <a:pt x="54" y="22"/>
                  </a:cubicBezTo>
                  <a:cubicBezTo>
                    <a:pt x="54" y="15"/>
                    <a:pt x="56" y="11"/>
                    <a:pt x="57" y="1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Freeform 470"/>
            <p:cNvSpPr>
              <a:spLocks/>
            </p:cNvSpPr>
            <p:nvPr/>
          </p:nvSpPr>
          <p:spPr bwMode="auto">
            <a:xfrm>
              <a:off x="5080919" y="3240657"/>
              <a:ext cx="96839" cy="252413"/>
            </a:xfrm>
            <a:custGeom>
              <a:avLst/>
              <a:gdLst>
                <a:gd name="T0" fmla="*/ 43 w 58"/>
                <a:gd name="T1" fmla="*/ 20 h 151"/>
                <a:gd name="T2" fmla="*/ 0 w 58"/>
                <a:gd name="T3" fmla="*/ 151 h 151"/>
                <a:gd name="T4" fmla="*/ 9 w 58"/>
                <a:gd name="T5" fmla="*/ 151 h 151"/>
                <a:gd name="T6" fmla="*/ 56 w 58"/>
                <a:gd name="T7" fmla="*/ 10 h 151"/>
                <a:gd name="T8" fmla="*/ 57 w 58"/>
                <a:gd name="T9" fmla="*/ 8 h 151"/>
                <a:gd name="T10" fmla="*/ 56 w 58"/>
                <a:gd name="T11" fmla="*/ 2 h 151"/>
                <a:gd name="T12" fmla="*/ 50 w 58"/>
                <a:gd name="T13" fmla="*/ 3 h 151"/>
                <a:gd name="T14" fmla="*/ 30 w 58"/>
                <a:gd name="T15" fmla="*/ 15 h 151"/>
                <a:gd name="T16" fmla="*/ 22 w 58"/>
                <a:gd name="T17" fmla="*/ 24 h 151"/>
                <a:gd name="T18" fmla="*/ 43 w 58"/>
                <a:gd name="T19" fmla="*/ 2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151">
                  <a:moveTo>
                    <a:pt x="43" y="2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9"/>
                    <a:pt x="56" y="9"/>
                    <a:pt x="57" y="8"/>
                  </a:cubicBezTo>
                  <a:cubicBezTo>
                    <a:pt x="58" y="6"/>
                    <a:pt x="58" y="4"/>
                    <a:pt x="56" y="2"/>
                  </a:cubicBezTo>
                  <a:cubicBezTo>
                    <a:pt x="54" y="0"/>
                    <a:pt x="51" y="1"/>
                    <a:pt x="50" y="3"/>
                  </a:cubicBezTo>
                  <a:cubicBezTo>
                    <a:pt x="44" y="9"/>
                    <a:pt x="38" y="13"/>
                    <a:pt x="30" y="15"/>
                  </a:cubicBezTo>
                  <a:cubicBezTo>
                    <a:pt x="27" y="18"/>
                    <a:pt x="24" y="21"/>
                    <a:pt x="22" y="24"/>
                  </a:cubicBezTo>
                  <a:cubicBezTo>
                    <a:pt x="29" y="24"/>
                    <a:pt x="36" y="23"/>
                    <a:pt x="43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Freeform 471"/>
            <p:cNvSpPr>
              <a:spLocks/>
            </p:cNvSpPr>
            <p:nvPr/>
          </p:nvSpPr>
          <p:spPr bwMode="auto">
            <a:xfrm>
              <a:off x="4957094" y="3378771"/>
              <a:ext cx="52388" cy="114300"/>
            </a:xfrm>
            <a:custGeom>
              <a:avLst/>
              <a:gdLst>
                <a:gd name="T0" fmla="*/ 31 w 31"/>
                <a:gd name="T1" fmla="*/ 68 h 68"/>
                <a:gd name="T2" fmla="*/ 9 w 31"/>
                <a:gd name="T3" fmla="*/ 0 h 68"/>
                <a:gd name="T4" fmla="*/ 0 w 31"/>
                <a:gd name="T5" fmla="*/ 4 h 68"/>
                <a:gd name="T6" fmla="*/ 21 w 31"/>
                <a:gd name="T7" fmla="*/ 68 h 68"/>
                <a:gd name="T8" fmla="*/ 31 w 31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8">
                  <a:moveTo>
                    <a:pt x="31" y="68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3" y="3"/>
                    <a:pt x="0" y="4"/>
                  </a:cubicBezTo>
                  <a:cubicBezTo>
                    <a:pt x="21" y="68"/>
                    <a:pt x="21" y="68"/>
                    <a:pt x="21" y="68"/>
                  </a:cubicBezTo>
                  <a:lnTo>
                    <a:pt x="31" y="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Freeform 472"/>
            <p:cNvSpPr>
              <a:spLocks/>
            </p:cNvSpPr>
            <p:nvPr/>
          </p:nvSpPr>
          <p:spPr bwMode="auto">
            <a:xfrm>
              <a:off x="4936456" y="3493071"/>
              <a:ext cx="212725" cy="96839"/>
            </a:xfrm>
            <a:custGeom>
              <a:avLst/>
              <a:gdLst>
                <a:gd name="T0" fmla="*/ 115 w 127"/>
                <a:gd name="T1" fmla="*/ 0 h 58"/>
                <a:gd name="T2" fmla="*/ 12 w 127"/>
                <a:gd name="T3" fmla="*/ 0 h 58"/>
                <a:gd name="T4" fmla="*/ 2 w 127"/>
                <a:gd name="T5" fmla="*/ 17 h 58"/>
                <a:gd name="T6" fmla="*/ 12 w 127"/>
                <a:gd name="T7" fmla="*/ 34 h 58"/>
                <a:gd name="T8" fmla="*/ 47 w 127"/>
                <a:gd name="T9" fmla="*/ 34 h 58"/>
                <a:gd name="T10" fmla="*/ 9 w 127"/>
                <a:gd name="T11" fmla="*/ 41 h 58"/>
                <a:gd name="T12" fmla="*/ 2 w 127"/>
                <a:gd name="T13" fmla="*/ 52 h 58"/>
                <a:gd name="T14" fmla="*/ 12 w 127"/>
                <a:gd name="T15" fmla="*/ 58 h 58"/>
                <a:gd name="T16" fmla="*/ 16 w 127"/>
                <a:gd name="T17" fmla="*/ 57 h 58"/>
                <a:gd name="T18" fmla="*/ 119 w 127"/>
                <a:gd name="T19" fmla="*/ 23 h 58"/>
                <a:gd name="T20" fmla="*/ 126 w 127"/>
                <a:gd name="T21" fmla="*/ 10 h 58"/>
                <a:gd name="T22" fmla="*/ 115 w 127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58">
                  <a:moveTo>
                    <a:pt x="11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2" y="11"/>
                    <a:pt x="2" y="17"/>
                  </a:cubicBezTo>
                  <a:cubicBezTo>
                    <a:pt x="2" y="23"/>
                    <a:pt x="6" y="34"/>
                    <a:pt x="12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3" y="43"/>
                    <a:pt x="0" y="46"/>
                    <a:pt x="2" y="52"/>
                  </a:cubicBezTo>
                  <a:cubicBezTo>
                    <a:pt x="4" y="57"/>
                    <a:pt x="8" y="58"/>
                    <a:pt x="12" y="58"/>
                  </a:cubicBezTo>
                  <a:cubicBezTo>
                    <a:pt x="14" y="58"/>
                    <a:pt x="15" y="57"/>
                    <a:pt x="16" y="57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4" y="22"/>
                    <a:pt x="127" y="15"/>
                    <a:pt x="126" y="10"/>
                  </a:cubicBezTo>
                  <a:cubicBezTo>
                    <a:pt x="125" y="5"/>
                    <a:pt x="121" y="0"/>
                    <a:pt x="1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Freeform 473"/>
            <p:cNvSpPr>
              <a:spLocks/>
            </p:cNvSpPr>
            <p:nvPr/>
          </p:nvSpPr>
          <p:spPr bwMode="auto">
            <a:xfrm>
              <a:off x="4938044" y="3548633"/>
              <a:ext cx="211139" cy="144463"/>
            </a:xfrm>
            <a:custGeom>
              <a:avLst/>
              <a:gdLst>
                <a:gd name="T0" fmla="*/ 114 w 126"/>
                <a:gd name="T1" fmla="*/ 43 h 86"/>
                <a:gd name="T2" fmla="*/ 80 w 126"/>
                <a:gd name="T3" fmla="*/ 43 h 86"/>
                <a:gd name="T4" fmla="*/ 117 w 126"/>
                <a:gd name="T5" fmla="*/ 26 h 86"/>
                <a:gd name="T6" fmla="*/ 124 w 126"/>
                <a:gd name="T7" fmla="*/ 10 h 86"/>
                <a:gd name="T8" fmla="*/ 111 w 126"/>
                <a:gd name="T9" fmla="*/ 2 h 86"/>
                <a:gd name="T10" fmla="*/ 8 w 126"/>
                <a:gd name="T11" fmla="*/ 35 h 86"/>
                <a:gd name="T12" fmla="*/ 1 w 126"/>
                <a:gd name="T13" fmla="*/ 49 h 86"/>
                <a:gd name="T14" fmla="*/ 11 w 126"/>
                <a:gd name="T15" fmla="*/ 60 h 86"/>
                <a:gd name="T16" fmla="*/ 21 w 126"/>
                <a:gd name="T17" fmla="*/ 60 h 86"/>
                <a:gd name="T18" fmla="*/ 37 w 126"/>
                <a:gd name="T19" fmla="*/ 86 h 86"/>
                <a:gd name="T20" fmla="*/ 88 w 126"/>
                <a:gd name="T21" fmla="*/ 86 h 86"/>
                <a:gd name="T22" fmla="*/ 105 w 126"/>
                <a:gd name="T23" fmla="*/ 60 h 86"/>
                <a:gd name="T24" fmla="*/ 114 w 126"/>
                <a:gd name="T25" fmla="*/ 60 h 86"/>
                <a:gd name="T26" fmla="*/ 125 w 126"/>
                <a:gd name="T27" fmla="*/ 52 h 86"/>
                <a:gd name="T28" fmla="*/ 114 w 126"/>
                <a:gd name="T2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86">
                  <a:moveTo>
                    <a:pt x="114" y="43"/>
                  </a:moveTo>
                  <a:cubicBezTo>
                    <a:pt x="80" y="43"/>
                    <a:pt x="80" y="43"/>
                    <a:pt x="80" y="43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23" y="25"/>
                    <a:pt x="126" y="16"/>
                    <a:pt x="124" y="10"/>
                  </a:cubicBezTo>
                  <a:cubicBezTo>
                    <a:pt x="123" y="5"/>
                    <a:pt x="116" y="0"/>
                    <a:pt x="111" y="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3" y="37"/>
                    <a:pt x="0" y="44"/>
                    <a:pt x="1" y="49"/>
                  </a:cubicBezTo>
                  <a:cubicBezTo>
                    <a:pt x="1" y="54"/>
                    <a:pt x="6" y="60"/>
                    <a:pt x="11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88" y="86"/>
                    <a:pt x="88" y="86"/>
                    <a:pt x="88" y="86"/>
                  </a:cubicBezTo>
                  <a:cubicBezTo>
                    <a:pt x="105" y="60"/>
                    <a:pt x="105" y="60"/>
                    <a:pt x="105" y="60"/>
                  </a:cubicBezTo>
                  <a:cubicBezTo>
                    <a:pt x="114" y="60"/>
                    <a:pt x="114" y="60"/>
                    <a:pt x="114" y="60"/>
                  </a:cubicBezTo>
                  <a:cubicBezTo>
                    <a:pt x="120" y="60"/>
                    <a:pt x="125" y="58"/>
                    <a:pt x="125" y="52"/>
                  </a:cubicBezTo>
                  <a:cubicBezTo>
                    <a:pt x="125" y="46"/>
                    <a:pt x="120" y="43"/>
                    <a:pt x="114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Freeform 815"/>
            <p:cNvSpPr>
              <a:spLocks/>
            </p:cNvSpPr>
            <p:nvPr/>
          </p:nvSpPr>
          <p:spPr bwMode="auto">
            <a:xfrm>
              <a:off x="6692233" y="2094483"/>
              <a:ext cx="228600" cy="157163"/>
            </a:xfrm>
            <a:custGeom>
              <a:avLst/>
              <a:gdLst>
                <a:gd name="T0" fmla="*/ 123 w 137"/>
                <a:gd name="T1" fmla="*/ 37 h 94"/>
                <a:gd name="T2" fmla="*/ 126 w 137"/>
                <a:gd name="T3" fmla="*/ 27 h 94"/>
                <a:gd name="T4" fmla="*/ 106 w 137"/>
                <a:gd name="T5" fmla="*/ 8 h 94"/>
                <a:gd name="T6" fmla="*/ 93 w 137"/>
                <a:gd name="T7" fmla="*/ 13 h 94"/>
                <a:gd name="T8" fmla="*/ 75 w 137"/>
                <a:gd name="T9" fmla="*/ 0 h 94"/>
                <a:gd name="T10" fmla="*/ 58 w 137"/>
                <a:gd name="T11" fmla="*/ 11 h 94"/>
                <a:gd name="T12" fmla="*/ 43 w 137"/>
                <a:gd name="T13" fmla="*/ 4 h 94"/>
                <a:gd name="T14" fmla="*/ 24 w 137"/>
                <a:gd name="T15" fmla="*/ 20 h 94"/>
                <a:gd name="T16" fmla="*/ 19 w 137"/>
                <a:gd name="T17" fmla="*/ 20 h 94"/>
                <a:gd name="T18" fmla="*/ 0 w 137"/>
                <a:gd name="T19" fmla="*/ 39 h 94"/>
                <a:gd name="T20" fmla="*/ 14 w 137"/>
                <a:gd name="T21" fmla="*/ 57 h 94"/>
                <a:gd name="T22" fmla="*/ 10 w 137"/>
                <a:gd name="T23" fmla="*/ 68 h 94"/>
                <a:gd name="T24" fmla="*/ 30 w 137"/>
                <a:gd name="T25" fmla="*/ 87 h 94"/>
                <a:gd name="T26" fmla="*/ 41 w 137"/>
                <a:gd name="T27" fmla="*/ 84 h 94"/>
                <a:gd name="T28" fmla="*/ 58 w 137"/>
                <a:gd name="T29" fmla="*/ 94 h 94"/>
                <a:gd name="T30" fmla="*/ 74 w 137"/>
                <a:gd name="T31" fmla="*/ 85 h 94"/>
                <a:gd name="T32" fmla="*/ 91 w 137"/>
                <a:gd name="T33" fmla="*/ 94 h 94"/>
                <a:gd name="T34" fmla="*/ 110 w 137"/>
                <a:gd name="T35" fmla="*/ 75 h 94"/>
                <a:gd name="T36" fmla="*/ 110 w 137"/>
                <a:gd name="T37" fmla="*/ 73 h 94"/>
                <a:gd name="T38" fmla="*/ 118 w 137"/>
                <a:gd name="T39" fmla="*/ 75 h 94"/>
                <a:gd name="T40" fmla="*/ 137 w 137"/>
                <a:gd name="T41" fmla="*/ 56 h 94"/>
                <a:gd name="T42" fmla="*/ 123 w 137"/>
                <a:gd name="T43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7" h="94">
                  <a:moveTo>
                    <a:pt x="123" y="37"/>
                  </a:moveTo>
                  <a:cubicBezTo>
                    <a:pt x="125" y="34"/>
                    <a:pt x="126" y="31"/>
                    <a:pt x="126" y="27"/>
                  </a:cubicBezTo>
                  <a:cubicBezTo>
                    <a:pt x="126" y="16"/>
                    <a:pt x="117" y="8"/>
                    <a:pt x="106" y="8"/>
                  </a:cubicBezTo>
                  <a:cubicBezTo>
                    <a:pt x="101" y="8"/>
                    <a:pt x="96" y="10"/>
                    <a:pt x="93" y="13"/>
                  </a:cubicBezTo>
                  <a:cubicBezTo>
                    <a:pt x="90" y="6"/>
                    <a:pt x="83" y="0"/>
                    <a:pt x="75" y="0"/>
                  </a:cubicBezTo>
                  <a:cubicBezTo>
                    <a:pt x="67" y="0"/>
                    <a:pt x="61" y="5"/>
                    <a:pt x="58" y="11"/>
                  </a:cubicBezTo>
                  <a:cubicBezTo>
                    <a:pt x="54" y="7"/>
                    <a:pt x="49" y="4"/>
                    <a:pt x="43" y="4"/>
                  </a:cubicBezTo>
                  <a:cubicBezTo>
                    <a:pt x="34" y="4"/>
                    <a:pt x="26" y="11"/>
                    <a:pt x="24" y="20"/>
                  </a:cubicBezTo>
                  <a:cubicBezTo>
                    <a:pt x="23" y="20"/>
                    <a:pt x="21" y="20"/>
                    <a:pt x="19" y="20"/>
                  </a:cubicBezTo>
                  <a:cubicBezTo>
                    <a:pt x="9" y="20"/>
                    <a:pt x="0" y="28"/>
                    <a:pt x="0" y="39"/>
                  </a:cubicBezTo>
                  <a:cubicBezTo>
                    <a:pt x="0" y="48"/>
                    <a:pt x="6" y="55"/>
                    <a:pt x="14" y="57"/>
                  </a:cubicBezTo>
                  <a:cubicBezTo>
                    <a:pt x="12" y="60"/>
                    <a:pt x="10" y="64"/>
                    <a:pt x="10" y="68"/>
                  </a:cubicBezTo>
                  <a:cubicBezTo>
                    <a:pt x="10" y="79"/>
                    <a:pt x="19" y="87"/>
                    <a:pt x="30" y="87"/>
                  </a:cubicBezTo>
                  <a:cubicBezTo>
                    <a:pt x="34" y="87"/>
                    <a:pt x="38" y="86"/>
                    <a:pt x="41" y="84"/>
                  </a:cubicBezTo>
                  <a:cubicBezTo>
                    <a:pt x="44" y="90"/>
                    <a:pt x="51" y="94"/>
                    <a:pt x="58" y="94"/>
                  </a:cubicBezTo>
                  <a:cubicBezTo>
                    <a:pt x="65" y="94"/>
                    <a:pt x="71" y="91"/>
                    <a:pt x="74" y="85"/>
                  </a:cubicBezTo>
                  <a:cubicBezTo>
                    <a:pt x="78" y="91"/>
                    <a:pt x="84" y="94"/>
                    <a:pt x="91" y="94"/>
                  </a:cubicBezTo>
                  <a:cubicBezTo>
                    <a:pt x="101" y="94"/>
                    <a:pt x="110" y="86"/>
                    <a:pt x="110" y="75"/>
                  </a:cubicBezTo>
                  <a:cubicBezTo>
                    <a:pt x="110" y="74"/>
                    <a:pt x="110" y="74"/>
                    <a:pt x="110" y="73"/>
                  </a:cubicBezTo>
                  <a:cubicBezTo>
                    <a:pt x="112" y="74"/>
                    <a:pt x="115" y="75"/>
                    <a:pt x="118" y="75"/>
                  </a:cubicBezTo>
                  <a:cubicBezTo>
                    <a:pt x="129" y="75"/>
                    <a:pt x="137" y="66"/>
                    <a:pt x="137" y="56"/>
                  </a:cubicBezTo>
                  <a:cubicBezTo>
                    <a:pt x="137" y="47"/>
                    <a:pt x="131" y="39"/>
                    <a:pt x="123" y="3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Freeform 816"/>
            <p:cNvSpPr>
              <a:spLocks/>
            </p:cNvSpPr>
            <p:nvPr/>
          </p:nvSpPr>
          <p:spPr bwMode="auto">
            <a:xfrm>
              <a:off x="8222585" y="3724845"/>
              <a:ext cx="301625" cy="206375"/>
            </a:xfrm>
            <a:custGeom>
              <a:avLst/>
              <a:gdLst>
                <a:gd name="T0" fmla="*/ 161 w 180"/>
                <a:gd name="T1" fmla="*/ 48 h 123"/>
                <a:gd name="T2" fmla="*/ 165 w 180"/>
                <a:gd name="T3" fmla="*/ 35 h 123"/>
                <a:gd name="T4" fmla="*/ 140 w 180"/>
                <a:gd name="T5" fmla="*/ 9 h 123"/>
                <a:gd name="T6" fmla="*/ 122 w 180"/>
                <a:gd name="T7" fmla="*/ 17 h 123"/>
                <a:gd name="T8" fmla="*/ 98 w 180"/>
                <a:gd name="T9" fmla="*/ 0 h 123"/>
                <a:gd name="T10" fmla="*/ 75 w 180"/>
                <a:gd name="T11" fmla="*/ 13 h 123"/>
                <a:gd name="T12" fmla="*/ 57 w 180"/>
                <a:gd name="T13" fmla="*/ 5 h 123"/>
                <a:gd name="T14" fmla="*/ 32 w 180"/>
                <a:gd name="T15" fmla="*/ 26 h 123"/>
                <a:gd name="T16" fmla="*/ 25 w 180"/>
                <a:gd name="T17" fmla="*/ 25 h 123"/>
                <a:gd name="T18" fmla="*/ 0 w 180"/>
                <a:gd name="T19" fmla="*/ 50 h 123"/>
                <a:gd name="T20" fmla="*/ 18 w 180"/>
                <a:gd name="T21" fmla="*/ 75 h 123"/>
                <a:gd name="T22" fmla="*/ 13 w 180"/>
                <a:gd name="T23" fmla="*/ 89 h 123"/>
                <a:gd name="T24" fmla="*/ 39 w 180"/>
                <a:gd name="T25" fmla="*/ 114 h 123"/>
                <a:gd name="T26" fmla="*/ 53 w 180"/>
                <a:gd name="T27" fmla="*/ 110 h 123"/>
                <a:gd name="T28" fmla="*/ 76 w 180"/>
                <a:gd name="T29" fmla="*/ 123 h 123"/>
                <a:gd name="T30" fmla="*/ 97 w 180"/>
                <a:gd name="T31" fmla="*/ 111 h 123"/>
                <a:gd name="T32" fmla="*/ 119 w 180"/>
                <a:gd name="T33" fmla="*/ 123 h 123"/>
                <a:gd name="T34" fmla="*/ 144 w 180"/>
                <a:gd name="T35" fmla="*/ 98 h 123"/>
                <a:gd name="T36" fmla="*/ 144 w 180"/>
                <a:gd name="T37" fmla="*/ 95 h 123"/>
                <a:gd name="T38" fmla="*/ 155 w 180"/>
                <a:gd name="T39" fmla="*/ 98 h 123"/>
                <a:gd name="T40" fmla="*/ 180 w 180"/>
                <a:gd name="T41" fmla="*/ 72 h 123"/>
                <a:gd name="T42" fmla="*/ 161 w 180"/>
                <a:gd name="T43" fmla="*/ 4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23">
                  <a:moveTo>
                    <a:pt x="161" y="48"/>
                  </a:moveTo>
                  <a:cubicBezTo>
                    <a:pt x="164" y="44"/>
                    <a:pt x="165" y="40"/>
                    <a:pt x="165" y="35"/>
                  </a:cubicBezTo>
                  <a:cubicBezTo>
                    <a:pt x="165" y="21"/>
                    <a:pt x="154" y="9"/>
                    <a:pt x="140" y="9"/>
                  </a:cubicBezTo>
                  <a:cubicBezTo>
                    <a:pt x="133" y="9"/>
                    <a:pt x="126" y="12"/>
                    <a:pt x="122" y="17"/>
                  </a:cubicBezTo>
                  <a:cubicBezTo>
                    <a:pt x="118" y="7"/>
                    <a:pt x="109" y="0"/>
                    <a:pt x="98" y="0"/>
                  </a:cubicBezTo>
                  <a:cubicBezTo>
                    <a:pt x="88" y="0"/>
                    <a:pt x="80" y="5"/>
                    <a:pt x="75" y="13"/>
                  </a:cubicBezTo>
                  <a:cubicBezTo>
                    <a:pt x="71" y="8"/>
                    <a:pt x="64" y="5"/>
                    <a:pt x="57" y="5"/>
                  </a:cubicBezTo>
                  <a:cubicBezTo>
                    <a:pt x="44" y="5"/>
                    <a:pt x="34" y="14"/>
                    <a:pt x="32" y="26"/>
                  </a:cubicBezTo>
                  <a:cubicBezTo>
                    <a:pt x="29" y="25"/>
                    <a:pt x="27" y="25"/>
                    <a:pt x="25" y="25"/>
                  </a:cubicBezTo>
                  <a:cubicBezTo>
                    <a:pt x="11" y="25"/>
                    <a:pt x="0" y="36"/>
                    <a:pt x="0" y="50"/>
                  </a:cubicBezTo>
                  <a:cubicBezTo>
                    <a:pt x="0" y="62"/>
                    <a:pt x="7" y="71"/>
                    <a:pt x="18" y="75"/>
                  </a:cubicBezTo>
                  <a:cubicBezTo>
                    <a:pt x="15" y="79"/>
                    <a:pt x="13" y="84"/>
                    <a:pt x="13" y="89"/>
                  </a:cubicBezTo>
                  <a:cubicBezTo>
                    <a:pt x="13" y="103"/>
                    <a:pt x="25" y="114"/>
                    <a:pt x="39" y="114"/>
                  </a:cubicBezTo>
                  <a:cubicBezTo>
                    <a:pt x="44" y="114"/>
                    <a:pt x="49" y="113"/>
                    <a:pt x="53" y="110"/>
                  </a:cubicBezTo>
                  <a:cubicBezTo>
                    <a:pt x="58" y="118"/>
                    <a:pt x="66" y="123"/>
                    <a:pt x="76" y="123"/>
                  </a:cubicBezTo>
                  <a:cubicBezTo>
                    <a:pt x="85" y="123"/>
                    <a:pt x="93" y="118"/>
                    <a:pt x="97" y="111"/>
                  </a:cubicBezTo>
                  <a:cubicBezTo>
                    <a:pt x="102" y="118"/>
                    <a:pt x="110" y="123"/>
                    <a:pt x="119" y="123"/>
                  </a:cubicBezTo>
                  <a:cubicBezTo>
                    <a:pt x="133" y="123"/>
                    <a:pt x="144" y="112"/>
                    <a:pt x="144" y="98"/>
                  </a:cubicBezTo>
                  <a:cubicBezTo>
                    <a:pt x="144" y="97"/>
                    <a:pt x="144" y="96"/>
                    <a:pt x="144" y="95"/>
                  </a:cubicBezTo>
                  <a:cubicBezTo>
                    <a:pt x="148" y="97"/>
                    <a:pt x="151" y="98"/>
                    <a:pt x="155" y="98"/>
                  </a:cubicBezTo>
                  <a:cubicBezTo>
                    <a:pt x="169" y="98"/>
                    <a:pt x="180" y="86"/>
                    <a:pt x="180" y="72"/>
                  </a:cubicBezTo>
                  <a:cubicBezTo>
                    <a:pt x="180" y="61"/>
                    <a:pt x="172" y="51"/>
                    <a:pt x="161" y="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Freeform 817"/>
            <p:cNvSpPr>
              <a:spLocks/>
            </p:cNvSpPr>
            <p:nvPr/>
          </p:nvSpPr>
          <p:spPr bwMode="auto">
            <a:xfrm>
              <a:off x="4909468" y="2092896"/>
              <a:ext cx="439739" cy="300039"/>
            </a:xfrm>
            <a:custGeom>
              <a:avLst/>
              <a:gdLst>
                <a:gd name="T0" fmla="*/ 234 w 262"/>
                <a:gd name="T1" fmla="*/ 70 h 179"/>
                <a:gd name="T2" fmla="*/ 239 w 262"/>
                <a:gd name="T3" fmla="*/ 51 h 179"/>
                <a:gd name="T4" fmla="*/ 203 w 262"/>
                <a:gd name="T5" fmla="*/ 14 h 179"/>
                <a:gd name="T6" fmla="*/ 177 w 262"/>
                <a:gd name="T7" fmla="*/ 25 h 179"/>
                <a:gd name="T8" fmla="*/ 142 w 262"/>
                <a:gd name="T9" fmla="*/ 0 h 179"/>
                <a:gd name="T10" fmla="*/ 109 w 262"/>
                <a:gd name="T11" fmla="*/ 19 h 179"/>
                <a:gd name="T12" fmla="*/ 82 w 262"/>
                <a:gd name="T13" fmla="*/ 7 h 179"/>
                <a:gd name="T14" fmla="*/ 46 w 262"/>
                <a:gd name="T15" fmla="*/ 38 h 179"/>
                <a:gd name="T16" fmla="*/ 37 w 262"/>
                <a:gd name="T17" fmla="*/ 37 h 179"/>
                <a:gd name="T18" fmla="*/ 0 w 262"/>
                <a:gd name="T19" fmla="*/ 73 h 179"/>
                <a:gd name="T20" fmla="*/ 26 w 262"/>
                <a:gd name="T21" fmla="*/ 109 h 179"/>
                <a:gd name="T22" fmla="*/ 19 w 262"/>
                <a:gd name="T23" fmla="*/ 130 h 179"/>
                <a:gd name="T24" fmla="*/ 56 w 262"/>
                <a:gd name="T25" fmla="*/ 166 h 179"/>
                <a:gd name="T26" fmla="*/ 78 w 262"/>
                <a:gd name="T27" fmla="*/ 159 h 179"/>
                <a:gd name="T28" fmla="*/ 110 w 262"/>
                <a:gd name="T29" fmla="*/ 179 h 179"/>
                <a:gd name="T30" fmla="*/ 141 w 262"/>
                <a:gd name="T31" fmla="*/ 162 h 179"/>
                <a:gd name="T32" fmla="*/ 173 w 262"/>
                <a:gd name="T33" fmla="*/ 179 h 179"/>
                <a:gd name="T34" fmla="*/ 209 w 262"/>
                <a:gd name="T35" fmla="*/ 142 h 179"/>
                <a:gd name="T36" fmla="*/ 209 w 262"/>
                <a:gd name="T37" fmla="*/ 139 h 179"/>
                <a:gd name="T38" fmla="*/ 225 w 262"/>
                <a:gd name="T39" fmla="*/ 142 h 179"/>
                <a:gd name="T40" fmla="*/ 262 w 262"/>
                <a:gd name="T41" fmla="*/ 105 h 179"/>
                <a:gd name="T42" fmla="*/ 234 w 262"/>
                <a:gd name="T43" fmla="*/ 7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79">
                  <a:moveTo>
                    <a:pt x="234" y="70"/>
                  </a:moveTo>
                  <a:cubicBezTo>
                    <a:pt x="237" y="64"/>
                    <a:pt x="239" y="58"/>
                    <a:pt x="239" y="51"/>
                  </a:cubicBezTo>
                  <a:cubicBezTo>
                    <a:pt x="239" y="30"/>
                    <a:pt x="223" y="14"/>
                    <a:pt x="203" y="14"/>
                  </a:cubicBezTo>
                  <a:cubicBezTo>
                    <a:pt x="193" y="14"/>
                    <a:pt x="183" y="18"/>
                    <a:pt x="177" y="25"/>
                  </a:cubicBezTo>
                  <a:cubicBezTo>
                    <a:pt x="172" y="10"/>
                    <a:pt x="158" y="0"/>
                    <a:pt x="142" y="0"/>
                  </a:cubicBezTo>
                  <a:cubicBezTo>
                    <a:pt x="128" y="0"/>
                    <a:pt x="116" y="8"/>
                    <a:pt x="109" y="19"/>
                  </a:cubicBezTo>
                  <a:cubicBezTo>
                    <a:pt x="103" y="12"/>
                    <a:pt x="93" y="7"/>
                    <a:pt x="82" y="7"/>
                  </a:cubicBezTo>
                  <a:cubicBezTo>
                    <a:pt x="64" y="7"/>
                    <a:pt x="49" y="20"/>
                    <a:pt x="46" y="38"/>
                  </a:cubicBezTo>
                  <a:cubicBezTo>
                    <a:pt x="43" y="37"/>
                    <a:pt x="40" y="37"/>
                    <a:pt x="37" y="37"/>
                  </a:cubicBezTo>
                  <a:cubicBezTo>
                    <a:pt x="16" y="37"/>
                    <a:pt x="0" y="53"/>
                    <a:pt x="0" y="73"/>
                  </a:cubicBezTo>
                  <a:cubicBezTo>
                    <a:pt x="0" y="90"/>
                    <a:pt x="11" y="104"/>
                    <a:pt x="26" y="109"/>
                  </a:cubicBezTo>
                  <a:cubicBezTo>
                    <a:pt x="22" y="115"/>
                    <a:pt x="19" y="122"/>
                    <a:pt x="19" y="130"/>
                  </a:cubicBezTo>
                  <a:cubicBezTo>
                    <a:pt x="19" y="150"/>
                    <a:pt x="36" y="166"/>
                    <a:pt x="56" y="166"/>
                  </a:cubicBezTo>
                  <a:cubicBezTo>
                    <a:pt x="64" y="166"/>
                    <a:pt x="72" y="164"/>
                    <a:pt x="78" y="159"/>
                  </a:cubicBezTo>
                  <a:cubicBezTo>
                    <a:pt x="84" y="171"/>
                    <a:pt x="96" y="179"/>
                    <a:pt x="110" y="179"/>
                  </a:cubicBezTo>
                  <a:cubicBezTo>
                    <a:pt x="123" y="179"/>
                    <a:pt x="135" y="172"/>
                    <a:pt x="141" y="162"/>
                  </a:cubicBezTo>
                  <a:cubicBezTo>
                    <a:pt x="148" y="172"/>
                    <a:pt x="159" y="179"/>
                    <a:pt x="173" y="179"/>
                  </a:cubicBezTo>
                  <a:cubicBezTo>
                    <a:pt x="193" y="179"/>
                    <a:pt x="209" y="163"/>
                    <a:pt x="209" y="142"/>
                  </a:cubicBezTo>
                  <a:cubicBezTo>
                    <a:pt x="209" y="141"/>
                    <a:pt x="209" y="140"/>
                    <a:pt x="209" y="139"/>
                  </a:cubicBezTo>
                  <a:cubicBezTo>
                    <a:pt x="214" y="141"/>
                    <a:pt x="219" y="142"/>
                    <a:pt x="225" y="142"/>
                  </a:cubicBezTo>
                  <a:cubicBezTo>
                    <a:pt x="245" y="142"/>
                    <a:pt x="262" y="126"/>
                    <a:pt x="262" y="105"/>
                  </a:cubicBezTo>
                  <a:cubicBezTo>
                    <a:pt x="262" y="88"/>
                    <a:pt x="250" y="74"/>
                    <a:pt x="234" y="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Freeform 818"/>
            <p:cNvSpPr>
              <a:spLocks/>
            </p:cNvSpPr>
            <p:nvPr/>
          </p:nvSpPr>
          <p:spPr bwMode="auto">
            <a:xfrm>
              <a:off x="4509419" y="4585271"/>
              <a:ext cx="473075" cy="320675"/>
            </a:xfrm>
            <a:custGeom>
              <a:avLst/>
              <a:gdLst>
                <a:gd name="T0" fmla="*/ 252 w 282"/>
                <a:gd name="T1" fmla="*/ 75 h 192"/>
                <a:gd name="T2" fmla="*/ 258 w 282"/>
                <a:gd name="T3" fmla="*/ 54 h 192"/>
                <a:gd name="T4" fmla="*/ 218 w 282"/>
                <a:gd name="T5" fmla="*/ 15 h 192"/>
                <a:gd name="T6" fmla="*/ 190 w 282"/>
                <a:gd name="T7" fmla="*/ 26 h 192"/>
                <a:gd name="T8" fmla="*/ 153 w 282"/>
                <a:gd name="T9" fmla="*/ 0 h 192"/>
                <a:gd name="T10" fmla="*/ 118 w 282"/>
                <a:gd name="T11" fmla="*/ 21 h 192"/>
                <a:gd name="T12" fmla="*/ 89 w 282"/>
                <a:gd name="T13" fmla="*/ 8 h 192"/>
                <a:gd name="T14" fmla="*/ 50 w 282"/>
                <a:gd name="T15" fmla="*/ 41 h 192"/>
                <a:gd name="T16" fmla="*/ 40 w 282"/>
                <a:gd name="T17" fmla="*/ 39 h 192"/>
                <a:gd name="T18" fmla="*/ 0 w 282"/>
                <a:gd name="T19" fmla="*/ 79 h 192"/>
                <a:gd name="T20" fmla="*/ 28 w 282"/>
                <a:gd name="T21" fmla="*/ 117 h 192"/>
                <a:gd name="T22" fmla="*/ 21 w 282"/>
                <a:gd name="T23" fmla="*/ 139 h 192"/>
                <a:gd name="T24" fmla="*/ 61 w 282"/>
                <a:gd name="T25" fmla="*/ 179 h 192"/>
                <a:gd name="T26" fmla="*/ 84 w 282"/>
                <a:gd name="T27" fmla="*/ 171 h 192"/>
                <a:gd name="T28" fmla="*/ 119 w 282"/>
                <a:gd name="T29" fmla="*/ 192 h 192"/>
                <a:gd name="T30" fmla="*/ 152 w 282"/>
                <a:gd name="T31" fmla="*/ 174 h 192"/>
                <a:gd name="T32" fmla="*/ 186 w 282"/>
                <a:gd name="T33" fmla="*/ 192 h 192"/>
                <a:gd name="T34" fmla="*/ 225 w 282"/>
                <a:gd name="T35" fmla="*/ 153 h 192"/>
                <a:gd name="T36" fmla="*/ 225 w 282"/>
                <a:gd name="T37" fmla="*/ 149 h 192"/>
                <a:gd name="T38" fmla="*/ 242 w 282"/>
                <a:gd name="T39" fmla="*/ 153 h 192"/>
                <a:gd name="T40" fmla="*/ 282 w 282"/>
                <a:gd name="T41" fmla="*/ 113 h 192"/>
                <a:gd name="T42" fmla="*/ 252 w 282"/>
                <a:gd name="T43" fmla="*/ 7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2" h="192">
                  <a:moveTo>
                    <a:pt x="252" y="75"/>
                  </a:moveTo>
                  <a:cubicBezTo>
                    <a:pt x="256" y="69"/>
                    <a:pt x="258" y="62"/>
                    <a:pt x="258" y="54"/>
                  </a:cubicBezTo>
                  <a:cubicBezTo>
                    <a:pt x="258" y="33"/>
                    <a:pt x="240" y="15"/>
                    <a:pt x="218" y="15"/>
                  </a:cubicBezTo>
                  <a:cubicBezTo>
                    <a:pt x="207" y="15"/>
                    <a:pt x="197" y="19"/>
                    <a:pt x="190" y="26"/>
                  </a:cubicBezTo>
                  <a:cubicBezTo>
                    <a:pt x="185" y="11"/>
                    <a:pt x="170" y="0"/>
                    <a:pt x="153" y="0"/>
                  </a:cubicBezTo>
                  <a:cubicBezTo>
                    <a:pt x="138" y="0"/>
                    <a:pt x="125" y="8"/>
                    <a:pt x="118" y="21"/>
                  </a:cubicBezTo>
                  <a:cubicBezTo>
                    <a:pt x="111" y="13"/>
                    <a:pt x="100" y="8"/>
                    <a:pt x="89" y="8"/>
                  </a:cubicBezTo>
                  <a:cubicBezTo>
                    <a:pt x="69" y="8"/>
                    <a:pt x="53" y="22"/>
                    <a:pt x="50" y="41"/>
                  </a:cubicBezTo>
                  <a:cubicBezTo>
                    <a:pt x="46" y="40"/>
                    <a:pt x="43" y="39"/>
                    <a:pt x="40" y="39"/>
                  </a:cubicBezTo>
                  <a:cubicBezTo>
                    <a:pt x="18" y="39"/>
                    <a:pt x="0" y="57"/>
                    <a:pt x="0" y="79"/>
                  </a:cubicBezTo>
                  <a:cubicBezTo>
                    <a:pt x="0" y="97"/>
                    <a:pt x="12" y="112"/>
                    <a:pt x="28" y="117"/>
                  </a:cubicBezTo>
                  <a:cubicBezTo>
                    <a:pt x="24" y="123"/>
                    <a:pt x="21" y="131"/>
                    <a:pt x="21" y="139"/>
                  </a:cubicBezTo>
                  <a:cubicBezTo>
                    <a:pt x="21" y="161"/>
                    <a:pt x="39" y="179"/>
                    <a:pt x="61" y="179"/>
                  </a:cubicBezTo>
                  <a:cubicBezTo>
                    <a:pt x="69" y="179"/>
                    <a:pt x="77" y="176"/>
                    <a:pt x="84" y="171"/>
                  </a:cubicBezTo>
                  <a:cubicBezTo>
                    <a:pt x="90" y="184"/>
                    <a:pt x="104" y="192"/>
                    <a:pt x="119" y="192"/>
                  </a:cubicBezTo>
                  <a:cubicBezTo>
                    <a:pt x="133" y="192"/>
                    <a:pt x="145" y="185"/>
                    <a:pt x="152" y="174"/>
                  </a:cubicBezTo>
                  <a:cubicBezTo>
                    <a:pt x="159" y="185"/>
                    <a:pt x="172" y="192"/>
                    <a:pt x="186" y="192"/>
                  </a:cubicBezTo>
                  <a:cubicBezTo>
                    <a:pt x="208" y="192"/>
                    <a:pt x="225" y="175"/>
                    <a:pt x="225" y="153"/>
                  </a:cubicBezTo>
                  <a:cubicBezTo>
                    <a:pt x="225" y="151"/>
                    <a:pt x="225" y="150"/>
                    <a:pt x="225" y="149"/>
                  </a:cubicBezTo>
                  <a:cubicBezTo>
                    <a:pt x="230" y="151"/>
                    <a:pt x="236" y="153"/>
                    <a:pt x="242" y="153"/>
                  </a:cubicBezTo>
                  <a:cubicBezTo>
                    <a:pt x="264" y="153"/>
                    <a:pt x="282" y="135"/>
                    <a:pt x="282" y="113"/>
                  </a:cubicBezTo>
                  <a:cubicBezTo>
                    <a:pt x="282" y="95"/>
                    <a:pt x="269" y="79"/>
                    <a:pt x="252" y="7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Freeform 819"/>
            <p:cNvSpPr>
              <a:spLocks/>
            </p:cNvSpPr>
            <p:nvPr/>
          </p:nvSpPr>
          <p:spPr bwMode="auto">
            <a:xfrm>
              <a:off x="8235285" y="4488433"/>
              <a:ext cx="473075" cy="322263"/>
            </a:xfrm>
            <a:custGeom>
              <a:avLst/>
              <a:gdLst>
                <a:gd name="T0" fmla="*/ 252 w 282"/>
                <a:gd name="T1" fmla="*/ 75 h 192"/>
                <a:gd name="T2" fmla="*/ 258 w 282"/>
                <a:gd name="T3" fmla="*/ 54 h 192"/>
                <a:gd name="T4" fmla="*/ 218 w 282"/>
                <a:gd name="T5" fmla="*/ 15 h 192"/>
                <a:gd name="T6" fmla="*/ 190 w 282"/>
                <a:gd name="T7" fmla="*/ 26 h 192"/>
                <a:gd name="T8" fmla="*/ 153 w 282"/>
                <a:gd name="T9" fmla="*/ 0 h 192"/>
                <a:gd name="T10" fmla="*/ 118 w 282"/>
                <a:gd name="T11" fmla="*/ 21 h 192"/>
                <a:gd name="T12" fmla="*/ 89 w 282"/>
                <a:gd name="T13" fmla="*/ 7 h 192"/>
                <a:gd name="T14" fmla="*/ 50 w 282"/>
                <a:gd name="T15" fmla="*/ 40 h 192"/>
                <a:gd name="T16" fmla="*/ 40 w 282"/>
                <a:gd name="T17" fmla="*/ 39 h 192"/>
                <a:gd name="T18" fmla="*/ 0 w 282"/>
                <a:gd name="T19" fmla="*/ 79 h 192"/>
                <a:gd name="T20" fmla="*/ 28 w 282"/>
                <a:gd name="T21" fmla="*/ 116 h 192"/>
                <a:gd name="T22" fmla="*/ 21 w 282"/>
                <a:gd name="T23" fmla="*/ 139 h 192"/>
                <a:gd name="T24" fmla="*/ 61 w 282"/>
                <a:gd name="T25" fmla="*/ 178 h 192"/>
                <a:gd name="T26" fmla="*/ 84 w 282"/>
                <a:gd name="T27" fmla="*/ 171 h 192"/>
                <a:gd name="T28" fmla="*/ 119 w 282"/>
                <a:gd name="T29" fmla="*/ 192 h 192"/>
                <a:gd name="T30" fmla="*/ 152 w 282"/>
                <a:gd name="T31" fmla="*/ 173 h 192"/>
                <a:gd name="T32" fmla="*/ 186 w 282"/>
                <a:gd name="T33" fmla="*/ 192 h 192"/>
                <a:gd name="T34" fmla="*/ 225 w 282"/>
                <a:gd name="T35" fmla="*/ 152 h 192"/>
                <a:gd name="T36" fmla="*/ 225 w 282"/>
                <a:gd name="T37" fmla="*/ 149 h 192"/>
                <a:gd name="T38" fmla="*/ 242 w 282"/>
                <a:gd name="T39" fmla="*/ 152 h 192"/>
                <a:gd name="T40" fmla="*/ 282 w 282"/>
                <a:gd name="T41" fmla="*/ 113 h 192"/>
                <a:gd name="T42" fmla="*/ 252 w 282"/>
                <a:gd name="T43" fmla="*/ 7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2" h="192">
                  <a:moveTo>
                    <a:pt x="252" y="75"/>
                  </a:moveTo>
                  <a:cubicBezTo>
                    <a:pt x="256" y="69"/>
                    <a:pt x="258" y="62"/>
                    <a:pt x="258" y="54"/>
                  </a:cubicBezTo>
                  <a:cubicBezTo>
                    <a:pt x="258" y="32"/>
                    <a:pt x="240" y="15"/>
                    <a:pt x="218" y="15"/>
                  </a:cubicBezTo>
                  <a:cubicBezTo>
                    <a:pt x="207" y="15"/>
                    <a:pt x="197" y="19"/>
                    <a:pt x="190" y="26"/>
                  </a:cubicBezTo>
                  <a:cubicBezTo>
                    <a:pt x="185" y="11"/>
                    <a:pt x="170" y="0"/>
                    <a:pt x="153" y="0"/>
                  </a:cubicBezTo>
                  <a:cubicBezTo>
                    <a:pt x="138" y="0"/>
                    <a:pt x="125" y="8"/>
                    <a:pt x="118" y="21"/>
                  </a:cubicBezTo>
                  <a:cubicBezTo>
                    <a:pt x="111" y="13"/>
                    <a:pt x="100" y="7"/>
                    <a:pt x="89" y="7"/>
                  </a:cubicBezTo>
                  <a:cubicBezTo>
                    <a:pt x="69" y="7"/>
                    <a:pt x="53" y="22"/>
                    <a:pt x="50" y="40"/>
                  </a:cubicBezTo>
                  <a:cubicBezTo>
                    <a:pt x="46" y="39"/>
                    <a:pt x="43" y="39"/>
                    <a:pt x="40" y="39"/>
                  </a:cubicBezTo>
                  <a:cubicBezTo>
                    <a:pt x="18" y="39"/>
                    <a:pt x="0" y="57"/>
                    <a:pt x="0" y="79"/>
                  </a:cubicBezTo>
                  <a:cubicBezTo>
                    <a:pt x="0" y="96"/>
                    <a:pt x="12" y="111"/>
                    <a:pt x="28" y="116"/>
                  </a:cubicBezTo>
                  <a:cubicBezTo>
                    <a:pt x="24" y="123"/>
                    <a:pt x="21" y="131"/>
                    <a:pt x="21" y="139"/>
                  </a:cubicBezTo>
                  <a:cubicBezTo>
                    <a:pt x="21" y="161"/>
                    <a:pt x="39" y="178"/>
                    <a:pt x="61" y="178"/>
                  </a:cubicBezTo>
                  <a:cubicBezTo>
                    <a:pt x="69" y="178"/>
                    <a:pt x="77" y="176"/>
                    <a:pt x="84" y="171"/>
                  </a:cubicBezTo>
                  <a:cubicBezTo>
                    <a:pt x="90" y="183"/>
                    <a:pt x="104" y="192"/>
                    <a:pt x="119" y="192"/>
                  </a:cubicBezTo>
                  <a:cubicBezTo>
                    <a:pt x="133" y="192"/>
                    <a:pt x="145" y="185"/>
                    <a:pt x="152" y="173"/>
                  </a:cubicBezTo>
                  <a:cubicBezTo>
                    <a:pt x="159" y="185"/>
                    <a:pt x="172" y="192"/>
                    <a:pt x="186" y="192"/>
                  </a:cubicBezTo>
                  <a:cubicBezTo>
                    <a:pt x="208" y="192"/>
                    <a:pt x="225" y="174"/>
                    <a:pt x="225" y="152"/>
                  </a:cubicBezTo>
                  <a:cubicBezTo>
                    <a:pt x="225" y="151"/>
                    <a:pt x="225" y="150"/>
                    <a:pt x="225" y="149"/>
                  </a:cubicBezTo>
                  <a:cubicBezTo>
                    <a:pt x="230" y="151"/>
                    <a:pt x="236" y="152"/>
                    <a:pt x="242" y="152"/>
                  </a:cubicBezTo>
                  <a:cubicBezTo>
                    <a:pt x="264" y="152"/>
                    <a:pt x="282" y="135"/>
                    <a:pt x="282" y="113"/>
                  </a:cubicBezTo>
                  <a:cubicBezTo>
                    <a:pt x="282" y="94"/>
                    <a:pt x="269" y="79"/>
                    <a:pt x="252" y="7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Freeform 820"/>
            <p:cNvSpPr>
              <a:spLocks/>
            </p:cNvSpPr>
            <p:nvPr/>
          </p:nvSpPr>
          <p:spPr bwMode="auto">
            <a:xfrm>
              <a:off x="4509419" y="3950271"/>
              <a:ext cx="312739" cy="212725"/>
            </a:xfrm>
            <a:custGeom>
              <a:avLst/>
              <a:gdLst>
                <a:gd name="T0" fmla="*/ 167 w 186"/>
                <a:gd name="T1" fmla="*/ 50 h 127"/>
                <a:gd name="T2" fmla="*/ 170 w 186"/>
                <a:gd name="T3" fmla="*/ 36 h 127"/>
                <a:gd name="T4" fmla="*/ 144 w 186"/>
                <a:gd name="T5" fmla="*/ 10 h 127"/>
                <a:gd name="T6" fmla="*/ 126 w 186"/>
                <a:gd name="T7" fmla="*/ 18 h 127"/>
                <a:gd name="T8" fmla="*/ 101 w 186"/>
                <a:gd name="T9" fmla="*/ 0 h 127"/>
                <a:gd name="T10" fmla="*/ 78 w 186"/>
                <a:gd name="T11" fmla="*/ 14 h 127"/>
                <a:gd name="T12" fmla="*/ 59 w 186"/>
                <a:gd name="T13" fmla="*/ 5 h 127"/>
                <a:gd name="T14" fmla="*/ 33 w 186"/>
                <a:gd name="T15" fmla="*/ 27 h 127"/>
                <a:gd name="T16" fmla="*/ 26 w 186"/>
                <a:gd name="T17" fmla="*/ 26 h 127"/>
                <a:gd name="T18" fmla="*/ 0 w 186"/>
                <a:gd name="T19" fmla="*/ 52 h 127"/>
                <a:gd name="T20" fmla="*/ 19 w 186"/>
                <a:gd name="T21" fmla="*/ 77 h 127"/>
                <a:gd name="T22" fmla="*/ 14 w 186"/>
                <a:gd name="T23" fmla="*/ 92 h 127"/>
                <a:gd name="T24" fmla="*/ 40 w 186"/>
                <a:gd name="T25" fmla="*/ 118 h 127"/>
                <a:gd name="T26" fmla="*/ 55 w 186"/>
                <a:gd name="T27" fmla="*/ 113 h 127"/>
                <a:gd name="T28" fmla="*/ 79 w 186"/>
                <a:gd name="T29" fmla="*/ 127 h 127"/>
                <a:gd name="T30" fmla="*/ 101 w 186"/>
                <a:gd name="T31" fmla="*/ 115 h 127"/>
                <a:gd name="T32" fmla="*/ 123 w 186"/>
                <a:gd name="T33" fmla="*/ 127 h 127"/>
                <a:gd name="T34" fmla="*/ 149 w 186"/>
                <a:gd name="T35" fmla="*/ 101 h 127"/>
                <a:gd name="T36" fmla="*/ 149 w 186"/>
                <a:gd name="T37" fmla="*/ 99 h 127"/>
                <a:gd name="T38" fmla="*/ 160 w 186"/>
                <a:gd name="T39" fmla="*/ 101 h 127"/>
                <a:gd name="T40" fmla="*/ 186 w 186"/>
                <a:gd name="T41" fmla="*/ 75 h 127"/>
                <a:gd name="T42" fmla="*/ 167 w 186"/>
                <a:gd name="T43" fmla="*/ 5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6" h="127">
                  <a:moveTo>
                    <a:pt x="167" y="50"/>
                  </a:moveTo>
                  <a:cubicBezTo>
                    <a:pt x="169" y="46"/>
                    <a:pt x="170" y="41"/>
                    <a:pt x="170" y="36"/>
                  </a:cubicBezTo>
                  <a:cubicBezTo>
                    <a:pt x="170" y="22"/>
                    <a:pt x="159" y="10"/>
                    <a:pt x="144" y="10"/>
                  </a:cubicBezTo>
                  <a:cubicBezTo>
                    <a:pt x="137" y="10"/>
                    <a:pt x="131" y="13"/>
                    <a:pt x="126" y="18"/>
                  </a:cubicBezTo>
                  <a:cubicBezTo>
                    <a:pt x="122" y="7"/>
                    <a:pt x="113" y="0"/>
                    <a:pt x="101" y="0"/>
                  </a:cubicBezTo>
                  <a:cubicBezTo>
                    <a:pt x="91" y="0"/>
                    <a:pt x="82" y="6"/>
                    <a:pt x="78" y="14"/>
                  </a:cubicBezTo>
                  <a:cubicBezTo>
                    <a:pt x="73" y="9"/>
                    <a:pt x="66" y="5"/>
                    <a:pt x="59" y="5"/>
                  </a:cubicBezTo>
                  <a:cubicBezTo>
                    <a:pt x="46" y="5"/>
                    <a:pt x="35" y="15"/>
                    <a:pt x="33" y="27"/>
                  </a:cubicBezTo>
                  <a:cubicBezTo>
                    <a:pt x="31" y="27"/>
                    <a:pt x="29" y="26"/>
                    <a:pt x="26" y="26"/>
                  </a:cubicBezTo>
                  <a:cubicBezTo>
                    <a:pt x="12" y="26"/>
                    <a:pt x="0" y="38"/>
                    <a:pt x="0" y="52"/>
                  </a:cubicBezTo>
                  <a:cubicBezTo>
                    <a:pt x="0" y="64"/>
                    <a:pt x="8" y="74"/>
                    <a:pt x="19" y="77"/>
                  </a:cubicBezTo>
                  <a:cubicBezTo>
                    <a:pt x="16" y="82"/>
                    <a:pt x="14" y="87"/>
                    <a:pt x="14" y="92"/>
                  </a:cubicBezTo>
                  <a:cubicBezTo>
                    <a:pt x="14" y="107"/>
                    <a:pt x="26" y="118"/>
                    <a:pt x="40" y="118"/>
                  </a:cubicBezTo>
                  <a:cubicBezTo>
                    <a:pt x="46" y="118"/>
                    <a:pt x="51" y="117"/>
                    <a:pt x="55" y="113"/>
                  </a:cubicBezTo>
                  <a:cubicBezTo>
                    <a:pt x="60" y="122"/>
                    <a:pt x="68" y="127"/>
                    <a:pt x="79" y="127"/>
                  </a:cubicBezTo>
                  <a:cubicBezTo>
                    <a:pt x="88" y="127"/>
                    <a:pt x="96" y="122"/>
                    <a:pt x="101" y="115"/>
                  </a:cubicBezTo>
                  <a:cubicBezTo>
                    <a:pt x="105" y="122"/>
                    <a:pt x="113" y="127"/>
                    <a:pt x="123" y="127"/>
                  </a:cubicBezTo>
                  <a:cubicBezTo>
                    <a:pt x="137" y="127"/>
                    <a:pt x="149" y="116"/>
                    <a:pt x="149" y="101"/>
                  </a:cubicBezTo>
                  <a:cubicBezTo>
                    <a:pt x="149" y="100"/>
                    <a:pt x="149" y="100"/>
                    <a:pt x="149" y="99"/>
                  </a:cubicBezTo>
                  <a:cubicBezTo>
                    <a:pt x="152" y="100"/>
                    <a:pt x="156" y="101"/>
                    <a:pt x="160" y="101"/>
                  </a:cubicBezTo>
                  <a:cubicBezTo>
                    <a:pt x="174" y="101"/>
                    <a:pt x="186" y="90"/>
                    <a:pt x="186" y="75"/>
                  </a:cubicBezTo>
                  <a:cubicBezTo>
                    <a:pt x="186" y="63"/>
                    <a:pt x="178" y="53"/>
                    <a:pt x="167" y="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Freeform 821"/>
            <p:cNvSpPr>
              <a:spLocks/>
            </p:cNvSpPr>
            <p:nvPr/>
          </p:nvSpPr>
          <p:spPr bwMode="auto">
            <a:xfrm>
              <a:off x="7663785" y="2346896"/>
              <a:ext cx="328613" cy="223839"/>
            </a:xfrm>
            <a:custGeom>
              <a:avLst/>
              <a:gdLst>
                <a:gd name="T0" fmla="*/ 176 w 196"/>
                <a:gd name="T1" fmla="*/ 52 h 134"/>
                <a:gd name="T2" fmla="*/ 180 w 196"/>
                <a:gd name="T3" fmla="*/ 38 h 134"/>
                <a:gd name="T4" fmla="*/ 152 w 196"/>
                <a:gd name="T5" fmla="*/ 10 h 134"/>
                <a:gd name="T6" fmla="*/ 133 w 196"/>
                <a:gd name="T7" fmla="*/ 18 h 134"/>
                <a:gd name="T8" fmla="*/ 106 w 196"/>
                <a:gd name="T9" fmla="*/ 0 h 134"/>
                <a:gd name="T10" fmla="*/ 82 w 196"/>
                <a:gd name="T11" fmla="*/ 15 h 134"/>
                <a:gd name="T12" fmla="*/ 61 w 196"/>
                <a:gd name="T13" fmla="*/ 5 h 134"/>
                <a:gd name="T14" fmla="*/ 34 w 196"/>
                <a:gd name="T15" fmla="*/ 28 h 134"/>
                <a:gd name="T16" fmla="*/ 27 w 196"/>
                <a:gd name="T17" fmla="*/ 27 h 134"/>
                <a:gd name="T18" fmla="*/ 0 w 196"/>
                <a:gd name="T19" fmla="*/ 55 h 134"/>
                <a:gd name="T20" fmla="*/ 19 w 196"/>
                <a:gd name="T21" fmla="*/ 81 h 134"/>
                <a:gd name="T22" fmla="*/ 14 w 196"/>
                <a:gd name="T23" fmla="*/ 97 h 134"/>
                <a:gd name="T24" fmla="*/ 42 w 196"/>
                <a:gd name="T25" fmla="*/ 125 h 134"/>
                <a:gd name="T26" fmla="*/ 58 w 196"/>
                <a:gd name="T27" fmla="*/ 120 h 134"/>
                <a:gd name="T28" fmla="*/ 83 w 196"/>
                <a:gd name="T29" fmla="*/ 134 h 134"/>
                <a:gd name="T30" fmla="*/ 106 w 196"/>
                <a:gd name="T31" fmla="*/ 121 h 134"/>
                <a:gd name="T32" fmla="*/ 129 w 196"/>
                <a:gd name="T33" fmla="*/ 134 h 134"/>
                <a:gd name="T34" fmla="*/ 157 w 196"/>
                <a:gd name="T35" fmla="*/ 107 h 134"/>
                <a:gd name="T36" fmla="*/ 157 w 196"/>
                <a:gd name="T37" fmla="*/ 104 h 134"/>
                <a:gd name="T38" fmla="*/ 169 w 196"/>
                <a:gd name="T39" fmla="*/ 107 h 134"/>
                <a:gd name="T40" fmla="*/ 196 w 196"/>
                <a:gd name="T41" fmla="*/ 79 h 134"/>
                <a:gd name="T42" fmla="*/ 176 w 196"/>
                <a:gd name="T43" fmla="*/ 5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6" h="134">
                  <a:moveTo>
                    <a:pt x="176" y="52"/>
                  </a:moveTo>
                  <a:cubicBezTo>
                    <a:pt x="178" y="48"/>
                    <a:pt x="180" y="43"/>
                    <a:pt x="180" y="38"/>
                  </a:cubicBezTo>
                  <a:cubicBezTo>
                    <a:pt x="180" y="23"/>
                    <a:pt x="167" y="10"/>
                    <a:pt x="152" y="10"/>
                  </a:cubicBezTo>
                  <a:cubicBezTo>
                    <a:pt x="144" y="10"/>
                    <a:pt x="138" y="14"/>
                    <a:pt x="133" y="18"/>
                  </a:cubicBezTo>
                  <a:cubicBezTo>
                    <a:pt x="129" y="8"/>
                    <a:pt x="119" y="0"/>
                    <a:pt x="106" y="0"/>
                  </a:cubicBezTo>
                  <a:cubicBezTo>
                    <a:pt x="96" y="0"/>
                    <a:pt x="87" y="6"/>
                    <a:pt x="82" y="15"/>
                  </a:cubicBezTo>
                  <a:cubicBezTo>
                    <a:pt x="77" y="9"/>
                    <a:pt x="70" y="5"/>
                    <a:pt x="61" y="5"/>
                  </a:cubicBezTo>
                  <a:cubicBezTo>
                    <a:pt x="48" y="5"/>
                    <a:pt x="37" y="15"/>
                    <a:pt x="34" y="28"/>
                  </a:cubicBezTo>
                  <a:cubicBezTo>
                    <a:pt x="32" y="28"/>
                    <a:pt x="30" y="27"/>
                    <a:pt x="27" y="27"/>
                  </a:cubicBezTo>
                  <a:cubicBezTo>
                    <a:pt x="12" y="27"/>
                    <a:pt x="0" y="40"/>
                    <a:pt x="0" y="55"/>
                  </a:cubicBezTo>
                  <a:cubicBezTo>
                    <a:pt x="0" y="68"/>
                    <a:pt x="8" y="78"/>
                    <a:pt x="19" y="81"/>
                  </a:cubicBezTo>
                  <a:cubicBezTo>
                    <a:pt x="16" y="86"/>
                    <a:pt x="14" y="91"/>
                    <a:pt x="14" y="97"/>
                  </a:cubicBezTo>
                  <a:cubicBezTo>
                    <a:pt x="14" y="112"/>
                    <a:pt x="27" y="125"/>
                    <a:pt x="42" y="125"/>
                  </a:cubicBezTo>
                  <a:cubicBezTo>
                    <a:pt x="48" y="125"/>
                    <a:pt x="54" y="123"/>
                    <a:pt x="58" y="120"/>
                  </a:cubicBezTo>
                  <a:cubicBezTo>
                    <a:pt x="63" y="128"/>
                    <a:pt x="72" y="134"/>
                    <a:pt x="83" y="134"/>
                  </a:cubicBezTo>
                  <a:cubicBezTo>
                    <a:pt x="92" y="134"/>
                    <a:pt x="101" y="129"/>
                    <a:pt x="106" y="121"/>
                  </a:cubicBezTo>
                  <a:cubicBezTo>
                    <a:pt x="111" y="129"/>
                    <a:pt x="120" y="134"/>
                    <a:pt x="129" y="134"/>
                  </a:cubicBezTo>
                  <a:cubicBezTo>
                    <a:pt x="145" y="134"/>
                    <a:pt x="157" y="122"/>
                    <a:pt x="157" y="107"/>
                  </a:cubicBezTo>
                  <a:cubicBezTo>
                    <a:pt x="157" y="106"/>
                    <a:pt x="157" y="105"/>
                    <a:pt x="157" y="104"/>
                  </a:cubicBezTo>
                  <a:cubicBezTo>
                    <a:pt x="160" y="106"/>
                    <a:pt x="164" y="107"/>
                    <a:pt x="169" y="107"/>
                  </a:cubicBezTo>
                  <a:cubicBezTo>
                    <a:pt x="184" y="107"/>
                    <a:pt x="196" y="94"/>
                    <a:pt x="196" y="79"/>
                  </a:cubicBezTo>
                  <a:cubicBezTo>
                    <a:pt x="196" y="66"/>
                    <a:pt x="188" y="55"/>
                    <a:pt x="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3" name="Oval 822"/>
            <p:cNvSpPr>
              <a:spLocks noChangeArrowheads="1"/>
            </p:cNvSpPr>
            <p:nvPr/>
          </p:nvSpPr>
          <p:spPr bwMode="auto">
            <a:xfrm>
              <a:off x="4887244" y="3915345"/>
              <a:ext cx="385763" cy="3857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4" name="Freeform 823"/>
            <p:cNvSpPr>
              <a:spLocks noEditPoints="1"/>
            </p:cNvSpPr>
            <p:nvPr/>
          </p:nvSpPr>
          <p:spPr bwMode="auto">
            <a:xfrm>
              <a:off x="4972968" y="3977257"/>
              <a:ext cx="212725" cy="261939"/>
            </a:xfrm>
            <a:custGeom>
              <a:avLst/>
              <a:gdLst>
                <a:gd name="T0" fmla="*/ 58 w 127"/>
                <a:gd name="T1" fmla="*/ 8 h 156"/>
                <a:gd name="T2" fmla="*/ 50 w 127"/>
                <a:gd name="T3" fmla="*/ 0 h 156"/>
                <a:gd name="T4" fmla="*/ 39 w 127"/>
                <a:gd name="T5" fmla="*/ 11 h 156"/>
                <a:gd name="T6" fmla="*/ 29 w 127"/>
                <a:gd name="T7" fmla="*/ 18 h 156"/>
                <a:gd name="T8" fmla="*/ 71 w 127"/>
                <a:gd name="T9" fmla="*/ 18 h 156"/>
                <a:gd name="T10" fmla="*/ 50 w 127"/>
                <a:gd name="T11" fmla="*/ 11 h 156"/>
                <a:gd name="T12" fmla="*/ 54 w 127"/>
                <a:gd name="T13" fmla="*/ 8 h 156"/>
                <a:gd name="T14" fmla="*/ 9 w 127"/>
                <a:gd name="T15" fmla="*/ 140 h 156"/>
                <a:gd name="T16" fmla="*/ 7 w 127"/>
                <a:gd name="T17" fmla="*/ 16 h 156"/>
                <a:gd name="T18" fmla="*/ 36 w 127"/>
                <a:gd name="T19" fmla="*/ 29 h 156"/>
                <a:gd name="T20" fmla="*/ 76 w 127"/>
                <a:gd name="T21" fmla="*/ 16 h 156"/>
                <a:gd name="T22" fmla="*/ 100 w 127"/>
                <a:gd name="T23" fmla="*/ 91 h 156"/>
                <a:gd name="T24" fmla="*/ 89 w 127"/>
                <a:gd name="T25" fmla="*/ 40 h 156"/>
                <a:gd name="T26" fmla="*/ 63 w 127"/>
                <a:gd name="T27" fmla="*/ 129 h 156"/>
                <a:gd name="T28" fmla="*/ 69 w 127"/>
                <a:gd name="T29" fmla="*/ 127 h 156"/>
                <a:gd name="T30" fmla="*/ 98 w 127"/>
                <a:gd name="T31" fmla="*/ 98 h 156"/>
                <a:gd name="T32" fmla="*/ 96 w 127"/>
                <a:gd name="T33" fmla="*/ 143 h 156"/>
                <a:gd name="T34" fmla="*/ 81 w 127"/>
                <a:gd name="T35" fmla="*/ 126 h 156"/>
                <a:gd name="T36" fmla="*/ 110 w 127"/>
                <a:gd name="T37" fmla="*/ 115 h 156"/>
                <a:gd name="T38" fmla="*/ 78 w 127"/>
                <a:gd name="T39" fmla="*/ 78 h 156"/>
                <a:gd name="T40" fmla="*/ 40 w 127"/>
                <a:gd name="T41" fmla="*/ 74 h 156"/>
                <a:gd name="T42" fmla="*/ 80 w 127"/>
                <a:gd name="T43" fmla="*/ 74 h 156"/>
                <a:gd name="T44" fmla="*/ 78 w 127"/>
                <a:gd name="T45" fmla="*/ 58 h 156"/>
                <a:gd name="T46" fmla="*/ 40 w 127"/>
                <a:gd name="T47" fmla="*/ 54 h 156"/>
                <a:gd name="T48" fmla="*/ 80 w 127"/>
                <a:gd name="T49" fmla="*/ 54 h 156"/>
                <a:gd name="T50" fmla="*/ 67 w 127"/>
                <a:gd name="T51" fmla="*/ 96 h 156"/>
                <a:gd name="T52" fmla="*/ 40 w 127"/>
                <a:gd name="T53" fmla="*/ 91 h 156"/>
                <a:gd name="T54" fmla="*/ 69 w 127"/>
                <a:gd name="T55" fmla="*/ 91 h 156"/>
                <a:gd name="T56" fmla="*/ 63 w 127"/>
                <a:gd name="T57" fmla="*/ 116 h 156"/>
                <a:gd name="T58" fmla="*/ 40 w 127"/>
                <a:gd name="T59" fmla="*/ 111 h 156"/>
                <a:gd name="T60" fmla="*/ 65 w 127"/>
                <a:gd name="T61" fmla="*/ 111 h 156"/>
                <a:gd name="T62" fmla="*/ 36 w 127"/>
                <a:gd name="T63" fmla="*/ 50 h 156"/>
                <a:gd name="T64" fmla="*/ 25 w 127"/>
                <a:gd name="T65" fmla="*/ 59 h 156"/>
                <a:gd name="T66" fmla="*/ 22 w 127"/>
                <a:gd name="T67" fmla="*/ 52 h 156"/>
                <a:gd name="T68" fmla="*/ 36 w 127"/>
                <a:gd name="T69" fmla="*/ 47 h 156"/>
                <a:gd name="T70" fmla="*/ 28 w 127"/>
                <a:gd name="T71" fmla="*/ 79 h 156"/>
                <a:gd name="T72" fmla="*/ 20 w 127"/>
                <a:gd name="T73" fmla="*/ 75 h 156"/>
                <a:gd name="T74" fmla="*/ 26 w 127"/>
                <a:gd name="T75" fmla="*/ 75 h 156"/>
                <a:gd name="T76" fmla="*/ 36 w 127"/>
                <a:gd name="T77" fmla="*/ 70 h 156"/>
                <a:gd name="T78" fmla="*/ 26 w 127"/>
                <a:gd name="T79" fmla="*/ 98 h 156"/>
                <a:gd name="T80" fmla="*/ 20 w 127"/>
                <a:gd name="T81" fmla="*/ 91 h 156"/>
                <a:gd name="T82" fmla="*/ 33 w 127"/>
                <a:gd name="T83" fmla="*/ 86 h 156"/>
                <a:gd name="T84" fmla="*/ 36 w 127"/>
                <a:gd name="T85" fmla="*/ 108 h 156"/>
                <a:gd name="T86" fmla="*/ 25 w 127"/>
                <a:gd name="T87" fmla="*/ 117 h 156"/>
                <a:gd name="T88" fmla="*/ 22 w 127"/>
                <a:gd name="T89" fmla="*/ 110 h 156"/>
                <a:gd name="T90" fmla="*/ 36 w 127"/>
                <a:gd name="T91" fmla="*/ 10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7" h="156">
                  <a:moveTo>
                    <a:pt x="65" y="11"/>
                  </a:moveTo>
                  <a:cubicBezTo>
                    <a:pt x="61" y="11"/>
                    <a:pt x="61" y="11"/>
                    <a:pt x="61" y="11"/>
                  </a:cubicBezTo>
                  <a:cubicBezTo>
                    <a:pt x="60" y="11"/>
                    <a:pt x="58" y="10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4"/>
                    <a:pt x="55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0"/>
                    <a:pt x="43" y="4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0"/>
                    <a:pt x="41" y="11"/>
                    <a:pt x="39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2" y="11"/>
                    <a:pt x="29" y="14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22"/>
                    <a:pt x="32" y="25"/>
                    <a:pt x="3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9" y="25"/>
                    <a:pt x="71" y="22"/>
                    <a:pt x="71" y="18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1" y="14"/>
                    <a:pt x="69" y="11"/>
                    <a:pt x="65" y="11"/>
                  </a:cubicBezTo>
                  <a:close/>
                  <a:moveTo>
                    <a:pt x="50" y="11"/>
                  </a:moveTo>
                  <a:cubicBezTo>
                    <a:pt x="48" y="11"/>
                    <a:pt x="47" y="10"/>
                    <a:pt x="47" y="8"/>
                  </a:cubicBezTo>
                  <a:cubicBezTo>
                    <a:pt x="47" y="6"/>
                    <a:pt x="48" y="5"/>
                    <a:pt x="50" y="5"/>
                  </a:cubicBezTo>
                  <a:cubicBezTo>
                    <a:pt x="52" y="5"/>
                    <a:pt x="54" y="6"/>
                    <a:pt x="54" y="8"/>
                  </a:cubicBezTo>
                  <a:cubicBezTo>
                    <a:pt x="54" y="10"/>
                    <a:pt x="52" y="11"/>
                    <a:pt x="50" y="11"/>
                  </a:cubicBezTo>
                  <a:close/>
                  <a:moveTo>
                    <a:pt x="65" y="140"/>
                  </a:moveTo>
                  <a:cubicBezTo>
                    <a:pt x="9" y="140"/>
                    <a:pt x="9" y="140"/>
                    <a:pt x="9" y="140"/>
                  </a:cubicBezTo>
                  <a:cubicBezTo>
                    <a:pt x="4" y="140"/>
                    <a:pt x="0" y="136"/>
                    <a:pt x="0" y="13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0"/>
                    <a:pt x="4" y="16"/>
                    <a:pt x="7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7"/>
                    <a:pt x="25" y="18"/>
                  </a:cubicBezTo>
                  <a:cubicBezTo>
                    <a:pt x="25" y="24"/>
                    <a:pt x="30" y="29"/>
                    <a:pt x="36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71" y="29"/>
                    <a:pt x="76" y="24"/>
                    <a:pt x="76" y="18"/>
                  </a:cubicBezTo>
                  <a:cubicBezTo>
                    <a:pt x="76" y="17"/>
                    <a:pt x="76" y="16"/>
                    <a:pt x="76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6" y="16"/>
                    <a:pt x="100" y="20"/>
                    <a:pt x="100" y="25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99" y="91"/>
                    <a:pt x="98" y="91"/>
                  </a:cubicBezTo>
                  <a:cubicBezTo>
                    <a:pt x="95" y="91"/>
                    <a:pt x="92" y="92"/>
                    <a:pt x="89" y="93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33"/>
                    <a:pt x="64" y="137"/>
                    <a:pt x="65" y="140"/>
                  </a:cubicBezTo>
                  <a:close/>
                  <a:moveTo>
                    <a:pt x="98" y="98"/>
                  </a:moveTo>
                  <a:cubicBezTo>
                    <a:pt x="82" y="98"/>
                    <a:pt x="69" y="111"/>
                    <a:pt x="69" y="127"/>
                  </a:cubicBezTo>
                  <a:cubicBezTo>
                    <a:pt x="69" y="143"/>
                    <a:pt x="82" y="156"/>
                    <a:pt x="98" y="156"/>
                  </a:cubicBezTo>
                  <a:cubicBezTo>
                    <a:pt x="114" y="156"/>
                    <a:pt x="127" y="143"/>
                    <a:pt x="127" y="127"/>
                  </a:cubicBezTo>
                  <a:cubicBezTo>
                    <a:pt x="127" y="111"/>
                    <a:pt x="114" y="98"/>
                    <a:pt x="98" y="98"/>
                  </a:cubicBezTo>
                  <a:close/>
                  <a:moveTo>
                    <a:pt x="117" y="121"/>
                  </a:moveTo>
                  <a:cubicBezTo>
                    <a:pt x="99" y="141"/>
                    <a:pt x="99" y="141"/>
                    <a:pt x="99" y="141"/>
                  </a:cubicBezTo>
                  <a:cubicBezTo>
                    <a:pt x="98" y="142"/>
                    <a:pt x="97" y="143"/>
                    <a:pt x="96" y="143"/>
                  </a:cubicBezTo>
                  <a:cubicBezTo>
                    <a:pt x="95" y="143"/>
                    <a:pt x="94" y="142"/>
                    <a:pt x="93" y="142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0" y="131"/>
                    <a:pt x="80" y="128"/>
                    <a:pt x="81" y="126"/>
                  </a:cubicBezTo>
                  <a:cubicBezTo>
                    <a:pt x="83" y="125"/>
                    <a:pt x="86" y="124"/>
                    <a:pt x="88" y="126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2" y="113"/>
                    <a:pt x="115" y="113"/>
                    <a:pt x="117" y="115"/>
                  </a:cubicBezTo>
                  <a:cubicBezTo>
                    <a:pt x="119" y="116"/>
                    <a:pt x="119" y="119"/>
                    <a:pt x="117" y="121"/>
                  </a:cubicBezTo>
                  <a:close/>
                  <a:moveTo>
                    <a:pt x="78" y="78"/>
                  </a:moveTo>
                  <a:cubicBezTo>
                    <a:pt x="43" y="78"/>
                    <a:pt x="43" y="78"/>
                    <a:pt x="43" y="78"/>
                  </a:cubicBezTo>
                  <a:cubicBezTo>
                    <a:pt x="41" y="78"/>
                    <a:pt x="40" y="77"/>
                    <a:pt x="40" y="76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2"/>
                    <a:pt x="41" y="71"/>
                    <a:pt x="43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9" y="71"/>
                    <a:pt x="80" y="72"/>
                    <a:pt x="80" y="74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0" y="77"/>
                    <a:pt x="79" y="78"/>
                    <a:pt x="78" y="78"/>
                  </a:cubicBezTo>
                  <a:close/>
                  <a:moveTo>
                    <a:pt x="78" y="58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1" y="58"/>
                    <a:pt x="40" y="57"/>
                    <a:pt x="40" y="56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2"/>
                    <a:pt x="41" y="51"/>
                    <a:pt x="43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2"/>
                    <a:pt x="80" y="54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57"/>
                    <a:pt x="79" y="58"/>
                    <a:pt x="78" y="58"/>
                  </a:cubicBezTo>
                  <a:close/>
                  <a:moveTo>
                    <a:pt x="67" y="96"/>
                  </a:moveTo>
                  <a:cubicBezTo>
                    <a:pt x="43" y="96"/>
                    <a:pt x="43" y="96"/>
                    <a:pt x="43" y="96"/>
                  </a:cubicBezTo>
                  <a:cubicBezTo>
                    <a:pt x="41" y="96"/>
                    <a:pt x="40" y="95"/>
                    <a:pt x="40" y="94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0"/>
                    <a:pt x="41" y="89"/>
                    <a:pt x="43" y="89"/>
                  </a:cubicBezTo>
                  <a:cubicBezTo>
                    <a:pt x="67" y="89"/>
                    <a:pt x="67" y="89"/>
                    <a:pt x="67" y="89"/>
                  </a:cubicBezTo>
                  <a:cubicBezTo>
                    <a:pt x="68" y="89"/>
                    <a:pt x="69" y="90"/>
                    <a:pt x="69" y="91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5"/>
                    <a:pt x="68" y="96"/>
                    <a:pt x="67" y="96"/>
                  </a:cubicBezTo>
                  <a:close/>
                  <a:moveTo>
                    <a:pt x="63" y="116"/>
                  </a:moveTo>
                  <a:cubicBezTo>
                    <a:pt x="43" y="116"/>
                    <a:pt x="43" y="116"/>
                    <a:pt x="43" y="116"/>
                  </a:cubicBezTo>
                  <a:cubicBezTo>
                    <a:pt x="41" y="116"/>
                    <a:pt x="40" y="115"/>
                    <a:pt x="40" y="114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40" y="110"/>
                    <a:pt x="41" y="109"/>
                    <a:pt x="4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5" y="110"/>
                    <a:pt x="65" y="111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5" y="115"/>
                    <a:pt x="64" y="116"/>
                    <a:pt x="63" y="116"/>
                  </a:cubicBezTo>
                  <a:close/>
                  <a:moveTo>
                    <a:pt x="36" y="50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27" y="59"/>
                    <a:pt x="27" y="60"/>
                    <a:pt x="26" y="60"/>
                  </a:cubicBezTo>
                  <a:cubicBezTo>
                    <a:pt x="26" y="60"/>
                    <a:pt x="25" y="59"/>
                    <a:pt x="25" y="59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4"/>
                    <a:pt x="19" y="53"/>
                    <a:pt x="20" y="52"/>
                  </a:cubicBezTo>
                  <a:cubicBezTo>
                    <a:pt x="20" y="51"/>
                    <a:pt x="22" y="51"/>
                    <a:pt x="22" y="52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6"/>
                    <a:pt x="35" y="46"/>
                    <a:pt x="36" y="47"/>
                  </a:cubicBezTo>
                  <a:cubicBezTo>
                    <a:pt x="37" y="48"/>
                    <a:pt x="37" y="49"/>
                    <a:pt x="36" y="50"/>
                  </a:cubicBezTo>
                  <a:close/>
                  <a:moveTo>
                    <a:pt x="36" y="70"/>
                  </a:move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9" y="74"/>
                    <a:pt x="19" y="73"/>
                    <a:pt x="20" y="72"/>
                  </a:cubicBezTo>
                  <a:cubicBezTo>
                    <a:pt x="20" y="71"/>
                    <a:pt x="22" y="71"/>
                    <a:pt x="22" y="72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6"/>
                    <a:pt x="35" y="66"/>
                    <a:pt x="36" y="67"/>
                  </a:cubicBezTo>
                  <a:cubicBezTo>
                    <a:pt x="37" y="67"/>
                    <a:pt x="37" y="69"/>
                    <a:pt x="36" y="70"/>
                  </a:cubicBezTo>
                  <a:close/>
                  <a:moveTo>
                    <a:pt x="36" y="88"/>
                  </a:moveTo>
                  <a:cubicBezTo>
                    <a:pt x="28" y="98"/>
                    <a:pt x="28" y="98"/>
                    <a:pt x="28" y="98"/>
                  </a:cubicBezTo>
                  <a:cubicBezTo>
                    <a:pt x="27" y="98"/>
                    <a:pt x="27" y="98"/>
                    <a:pt x="26" y="98"/>
                  </a:cubicBezTo>
                  <a:cubicBezTo>
                    <a:pt x="26" y="98"/>
                    <a:pt x="25" y="98"/>
                    <a:pt x="25" y="98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19" y="93"/>
                    <a:pt x="19" y="92"/>
                    <a:pt x="20" y="91"/>
                  </a:cubicBezTo>
                  <a:cubicBezTo>
                    <a:pt x="20" y="90"/>
                    <a:pt x="22" y="90"/>
                    <a:pt x="22" y="91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4" y="85"/>
                    <a:pt x="35" y="85"/>
                    <a:pt x="36" y="86"/>
                  </a:cubicBezTo>
                  <a:cubicBezTo>
                    <a:pt x="37" y="86"/>
                    <a:pt x="37" y="88"/>
                    <a:pt x="36" y="88"/>
                  </a:cubicBezTo>
                  <a:close/>
                  <a:moveTo>
                    <a:pt x="36" y="108"/>
                  </a:moveTo>
                  <a:cubicBezTo>
                    <a:pt x="28" y="117"/>
                    <a:pt x="28" y="117"/>
                    <a:pt x="28" y="117"/>
                  </a:cubicBezTo>
                  <a:cubicBezTo>
                    <a:pt x="27" y="117"/>
                    <a:pt x="27" y="117"/>
                    <a:pt x="26" y="117"/>
                  </a:cubicBezTo>
                  <a:cubicBezTo>
                    <a:pt x="26" y="117"/>
                    <a:pt x="25" y="117"/>
                    <a:pt x="25" y="117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19" y="112"/>
                    <a:pt x="19" y="111"/>
                    <a:pt x="20" y="110"/>
                  </a:cubicBezTo>
                  <a:cubicBezTo>
                    <a:pt x="20" y="109"/>
                    <a:pt x="22" y="109"/>
                    <a:pt x="22" y="110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4" y="104"/>
                    <a:pt x="35" y="104"/>
                    <a:pt x="36" y="105"/>
                  </a:cubicBezTo>
                  <a:cubicBezTo>
                    <a:pt x="37" y="105"/>
                    <a:pt x="37" y="107"/>
                    <a:pt x="36" y="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5" name="Oval 824"/>
            <p:cNvSpPr>
              <a:spLocks noChangeArrowheads="1"/>
            </p:cNvSpPr>
            <p:nvPr/>
          </p:nvSpPr>
          <p:spPr bwMode="auto">
            <a:xfrm>
              <a:off x="6782721" y="3323208"/>
              <a:ext cx="385763" cy="38576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6865271" y="3394645"/>
              <a:ext cx="241300" cy="242887"/>
              <a:chOff x="6865270" y="3394646"/>
              <a:chExt cx="241300" cy="242887"/>
            </a:xfrm>
            <a:solidFill>
              <a:schemeClr val="bg1"/>
            </a:solidFill>
          </p:grpSpPr>
          <p:sp>
            <p:nvSpPr>
              <p:cNvPr id="215" name="Freeform 825"/>
              <p:cNvSpPr>
                <a:spLocks noEditPoints="1"/>
              </p:cNvSpPr>
              <p:nvPr/>
            </p:nvSpPr>
            <p:spPr bwMode="auto">
              <a:xfrm>
                <a:off x="6865270" y="3394646"/>
                <a:ext cx="146050" cy="201613"/>
              </a:xfrm>
              <a:custGeom>
                <a:avLst/>
                <a:gdLst>
                  <a:gd name="T0" fmla="*/ 61 w 87"/>
                  <a:gd name="T1" fmla="*/ 83 h 121"/>
                  <a:gd name="T2" fmla="*/ 61 w 87"/>
                  <a:gd name="T3" fmla="*/ 80 h 121"/>
                  <a:gd name="T4" fmla="*/ 61 w 87"/>
                  <a:gd name="T5" fmla="*/ 68 h 121"/>
                  <a:gd name="T6" fmla="*/ 76 w 87"/>
                  <a:gd name="T7" fmla="*/ 68 h 121"/>
                  <a:gd name="T8" fmla="*/ 76 w 87"/>
                  <a:gd name="T9" fmla="*/ 74 h 121"/>
                  <a:gd name="T10" fmla="*/ 87 w 87"/>
                  <a:gd name="T11" fmla="*/ 67 h 121"/>
                  <a:gd name="T12" fmla="*/ 87 w 87"/>
                  <a:gd name="T13" fmla="*/ 6 h 121"/>
                  <a:gd name="T14" fmla="*/ 81 w 87"/>
                  <a:gd name="T15" fmla="*/ 0 h 121"/>
                  <a:gd name="T16" fmla="*/ 6 w 87"/>
                  <a:gd name="T17" fmla="*/ 0 h 121"/>
                  <a:gd name="T18" fmla="*/ 0 w 87"/>
                  <a:gd name="T19" fmla="*/ 6 h 121"/>
                  <a:gd name="T20" fmla="*/ 0 w 87"/>
                  <a:gd name="T21" fmla="*/ 115 h 121"/>
                  <a:gd name="T22" fmla="*/ 6 w 87"/>
                  <a:gd name="T23" fmla="*/ 121 h 121"/>
                  <a:gd name="T24" fmla="*/ 64 w 87"/>
                  <a:gd name="T25" fmla="*/ 121 h 121"/>
                  <a:gd name="T26" fmla="*/ 61 w 87"/>
                  <a:gd name="T27" fmla="*/ 106 h 121"/>
                  <a:gd name="T28" fmla="*/ 61 w 87"/>
                  <a:gd name="T29" fmla="*/ 104 h 121"/>
                  <a:gd name="T30" fmla="*/ 61 w 87"/>
                  <a:gd name="T31" fmla="*/ 83 h 121"/>
                  <a:gd name="T32" fmla="*/ 76 w 87"/>
                  <a:gd name="T33" fmla="*/ 58 h 121"/>
                  <a:gd name="T34" fmla="*/ 61 w 87"/>
                  <a:gd name="T35" fmla="*/ 58 h 121"/>
                  <a:gd name="T36" fmla="*/ 61 w 87"/>
                  <a:gd name="T37" fmla="*/ 43 h 121"/>
                  <a:gd name="T38" fmla="*/ 76 w 87"/>
                  <a:gd name="T39" fmla="*/ 43 h 121"/>
                  <a:gd name="T40" fmla="*/ 76 w 87"/>
                  <a:gd name="T41" fmla="*/ 58 h 121"/>
                  <a:gd name="T42" fmla="*/ 26 w 87"/>
                  <a:gd name="T43" fmla="*/ 107 h 121"/>
                  <a:gd name="T44" fmla="*/ 11 w 87"/>
                  <a:gd name="T45" fmla="*/ 107 h 121"/>
                  <a:gd name="T46" fmla="*/ 11 w 87"/>
                  <a:gd name="T47" fmla="*/ 92 h 121"/>
                  <a:gd name="T48" fmla="*/ 26 w 87"/>
                  <a:gd name="T49" fmla="*/ 92 h 121"/>
                  <a:gd name="T50" fmla="*/ 26 w 87"/>
                  <a:gd name="T51" fmla="*/ 107 h 121"/>
                  <a:gd name="T52" fmla="*/ 26 w 87"/>
                  <a:gd name="T53" fmla="*/ 83 h 121"/>
                  <a:gd name="T54" fmla="*/ 11 w 87"/>
                  <a:gd name="T55" fmla="*/ 83 h 121"/>
                  <a:gd name="T56" fmla="*/ 11 w 87"/>
                  <a:gd name="T57" fmla="*/ 68 h 121"/>
                  <a:gd name="T58" fmla="*/ 26 w 87"/>
                  <a:gd name="T59" fmla="*/ 68 h 121"/>
                  <a:gd name="T60" fmla="*/ 26 w 87"/>
                  <a:gd name="T61" fmla="*/ 83 h 121"/>
                  <a:gd name="T62" fmla="*/ 26 w 87"/>
                  <a:gd name="T63" fmla="*/ 58 h 121"/>
                  <a:gd name="T64" fmla="*/ 11 w 87"/>
                  <a:gd name="T65" fmla="*/ 58 h 121"/>
                  <a:gd name="T66" fmla="*/ 11 w 87"/>
                  <a:gd name="T67" fmla="*/ 43 h 121"/>
                  <a:gd name="T68" fmla="*/ 26 w 87"/>
                  <a:gd name="T69" fmla="*/ 43 h 121"/>
                  <a:gd name="T70" fmla="*/ 26 w 87"/>
                  <a:gd name="T71" fmla="*/ 58 h 121"/>
                  <a:gd name="T72" fmla="*/ 51 w 87"/>
                  <a:gd name="T73" fmla="*/ 107 h 121"/>
                  <a:gd name="T74" fmla="*/ 36 w 87"/>
                  <a:gd name="T75" fmla="*/ 107 h 121"/>
                  <a:gd name="T76" fmla="*/ 36 w 87"/>
                  <a:gd name="T77" fmla="*/ 92 h 121"/>
                  <a:gd name="T78" fmla="*/ 51 w 87"/>
                  <a:gd name="T79" fmla="*/ 92 h 121"/>
                  <a:gd name="T80" fmla="*/ 51 w 87"/>
                  <a:gd name="T81" fmla="*/ 107 h 121"/>
                  <a:gd name="T82" fmla="*/ 51 w 87"/>
                  <a:gd name="T83" fmla="*/ 83 h 121"/>
                  <a:gd name="T84" fmla="*/ 36 w 87"/>
                  <a:gd name="T85" fmla="*/ 83 h 121"/>
                  <a:gd name="T86" fmla="*/ 36 w 87"/>
                  <a:gd name="T87" fmla="*/ 68 h 121"/>
                  <a:gd name="T88" fmla="*/ 51 w 87"/>
                  <a:gd name="T89" fmla="*/ 68 h 121"/>
                  <a:gd name="T90" fmla="*/ 51 w 87"/>
                  <a:gd name="T91" fmla="*/ 83 h 121"/>
                  <a:gd name="T92" fmla="*/ 51 w 87"/>
                  <a:gd name="T93" fmla="*/ 58 h 121"/>
                  <a:gd name="T94" fmla="*/ 36 w 87"/>
                  <a:gd name="T95" fmla="*/ 58 h 121"/>
                  <a:gd name="T96" fmla="*/ 36 w 87"/>
                  <a:gd name="T97" fmla="*/ 43 h 121"/>
                  <a:gd name="T98" fmla="*/ 51 w 87"/>
                  <a:gd name="T99" fmla="*/ 43 h 121"/>
                  <a:gd name="T100" fmla="*/ 51 w 87"/>
                  <a:gd name="T101" fmla="*/ 58 h 121"/>
                  <a:gd name="T102" fmla="*/ 11 w 87"/>
                  <a:gd name="T103" fmla="*/ 31 h 121"/>
                  <a:gd name="T104" fmla="*/ 11 w 87"/>
                  <a:gd name="T105" fmla="*/ 12 h 121"/>
                  <a:gd name="T106" fmla="*/ 76 w 87"/>
                  <a:gd name="T107" fmla="*/ 12 h 121"/>
                  <a:gd name="T108" fmla="*/ 76 w 87"/>
                  <a:gd name="T109" fmla="*/ 31 h 121"/>
                  <a:gd name="T110" fmla="*/ 11 w 87"/>
                  <a:gd name="T111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121">
                    <a:moveTo>
                      <a:pt x="61" y="83"/>
                    </a:moveTo>
                    <a:cubicBezTo>
                      <a:pt x="61" y="80"/>
                      <a:pt x="61" y="80"/>
                      <a:pt x="61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9" y="71"/>
                      <a:pt x="83" y="69"/>
                      <a:pt x="87" y="67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8"/>
                      <a:pt x="3" y="121"/>
                      <a:pt x="6" y="121"/>
                    </a:cubicBezTo>
                    <a:cubicBezTo>
                      <a:pt x="64" y="121"/>
                      <a:pt x="64" y="121"/>
                      <a:pt x="64" y="121"/>
                    </a:cubicBezTo>
                    <a:cubicBezTo>
                      <a:pt x="62" y="116"/>
                      <a:pt x="61" y="111"/>
                      <a:pt x="61" y="106"/>
                    </a:cubicBezTo>
                    <a:cubicBezTo>
                      <a:pt x="61" y="106"/>
                      <a:pt x="61" y="105"/>
                      <a:pt x="61" y="104"/>
                    </a:cubicBezTo>
                    <a:lnTo>
                      <a:pt x="61" y="83"/>
                    </a:lnTo>
                    <a:close/>
                    <a:moveTo>
                      <a:pt x="76" y="58"/>
                    </a:move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76" y="43"/>
                      <a:pt x="76" y="43"/>
                      <a:pt x="76" y="43"/>
                    </a:cubicBezTo>
                    <a:lnTo>
                      <a:pt x="76" y="58"/>
                    </a:lnTo>
                    <a:close/>
                    <a:moveTo>
                      <a:pt x="26" y="107"/>
                    </a:moveTo>
                    <a:cubicBezTo>
                      <a:pt x="11" y="107"/>
                      <a:pt x="11" y="107"/>
                      <a:pt x="11" y="107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26" y="92"/>
                      <a:pt x="26" y="92"/>
                      <a:pt x="26" y="92"/>
                    </a:cubicBezTo>
                    <a:lnTo>
                      <a:pt x="26" y="107"/>
                    </a:lnTo>
                    <a:close/>
                    <a:moveTo>
                      <a:pt x="26" y="83"/>
                    </a:moveTo>
                    <a:cubicBezTo>
                      <a:pt x="11" y="83"/>
                      <a:pt x="11" y="83"/>
                      <a:pt x="11" y="83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26" y="68"/>
                      <a:pt x="26" y="68"/>
                      <a:pt x="26" y="68"/>
                    </a:cubicBezTo>
                    <a:lnTo>
                      <a:pt x="26" y="83"/>
                    </a:lnTo>
                    <a:close/>
                    <a:moveTo>
                      <a:pt x="26" y="58"/>
                    </a:move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26" y="43"/>
                      <a:pt x="26" y="43"/>
                      <a:pt x="26" y="43"/>
                    </a:cubicBezTo>
                    <a:lnTo>
                      <a:pt x="26" y="58"/>
                    </a:lnTo>
                    <a:close/>
                    <a:moveTo>
                      <a:pt x="51" y="107"/>
                    </a:moveTo>
                    <a:cubicBezTo>
                      <a:pt x="36" y="107"/>
                      <a:pt x="36" y="107"/>
                      <a:pt x="36" y="10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51" y="92"/>
                      <a:pt x="51" y="92"/>
                      <a:pt x="51" y="92"/>
                    </a:cubicBezTo>
                    <a:lnTo>
                      <a:pt x="51" y="107"/>
                    </a:lnTo>
                    <a:close/>
                    <a:moveTo>
                      <a:pt x="51" y="83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51" y="68"/>
                      <a:pt x="51" y="68"/>
                      <a:pt x="51" y="68"/>
                    </a:cubicBezTo>
                    <a:lnTo>
                      <a:pt x="51" y="83"/>
                    </a:lnTo>
                    <a:close/>
                    <a:moveTo>
                      <a:pt x="51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51" y="43"/>
                      <a:pt x="51" y="43"/>
                      <a:pt x="51" y="43"/>
                    </a:cubicBezTo>
                    <a:lnTo>
                      <a:pt x="51" y="58"/>
                    </a:lnTo>
                    <a:close/>
                    <a:moveTo>
                      <a:pt x="11" y="31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1"/>
                      <a:pt x="76" y="31"/>
                      <a:pt x="76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Freeform 826"/>
              <p:cNvSpPr>
                <a:spLocks noEditPoints="1"/>
              </p:cNvSpPr>
              <p:nvPr/>
            </p:nvSpPr>
            <p:spPr bwMode="auto">
              <a:xfrm>
                <a:off x="6976395" y="3507358"/>
                <a:ext cx="130175" cy="130175"/>
              </a:xfrm>
              <a:custGeom>
                <a:avLst/>
                <a:gdLst>
                  <a:gd name="T0" fmla="*/ 3 w 77"/>
                  <a:gd name="T1" fmla="*/ 53 h 77"/>
                  <a:gd name="T2" fmla="*/ 39 w 77"/>
                  <a:gd name="T3" fmla="*/ 77 h 77"/>
                  <a:gd name="T4" fmla="*/ 77 w 77"/>
                  <a:gd name="T5" fmla="*/ 38 h 77"/>
                  <a:gd name="T6" fmla="*/ 39 w 77"/>
                  <a:gd name="T7" fmla="*/ 0 h 77"/>
                  <a:gd name="T8" fmla="*/ 21 w 77"/>
                  <a:gd name="T9" fmla="*/ 4 h 77"/>
                  <a:gd name="T10" fmla="*/ 10 w 77"/>
                  <a:gd name="T11" fmla="*/ 12 h 77"/>
                  <a:gd name="T12" fmla="*/ 0 w 77"/>
                  <a:gd name="T13" fmla="*/ 38 h 77"/>
                  <a:gd name="T14" fmla="*/ 0 w 77"/>
                  <a:gd name="T15" fmla="*/ 39 h 77"/>
                  <a:gd name="T16" fmla="*/ 3 w 77"/>
                  <a:gd name="T17" fmla="*/ 53 h 77"/>
                  <a:gd name="T18" fmla="*/ 46 w 77"/>
                  <a:gd name="T19" fmla="*/ 44 h 77"/>
                  <a:gd name="T20" fmla="*/ 39 w 77"/>
                  <a:gd name="T21" fmla="*/ 41 h 77"/>
                  <a:gd name="T22" fmla="*/ 31 w 77"/>
                  <a:gd name="T23" fmla="*/ 38 h 77"/>
                  <a:gd name="T24" fmla="*/ 27 w 77"/>
                  <a:gd name="T25" fmla="*/ 34 h 77"/>
                  <a:gd name="T26" fmla="*/ 25 w 77"/>
                  <a:gd name="T27" fmla="*/ 28 h 77"/>
                  <a:gd name="T28" fmla="*/ 29 w 77"/>
                  <a:gd name="T29" fmla="*/ 18 h 77"/>
                  <a:gd name="T30" fmla="*/ 36 w 77"/>
                  <a:gd name="T31" fmla="*/ 16 h 77"/>
                  <a:gd name="T32" fmla="*/ 36 w 77"/>
                  <a:gd name="T33" fmla="*/ 14 h 77"/>
                  <a:gd name="T34" fmla="*/ 38 w 77"/>
                  <a:gd name="T35" fmla="*/ 11 h 77"/>
                  <a:gd name="T36" fmla="*/ 40 w 77"/>
                  <a:gd name="T37" fmla="*/ 11 h 77"/>
                  <a:gd name="T38" fmla="*/ 42 w 77"/>
                  <a:gd name="T39" fmla="*/ 14 h 77"/>
                  <a:gd name="T40" fmla="*/ 42 w 77"/>
                  <a:gd name="T41" fmla="*/ 16 h 77"/>
                  <a:gd name="T42" fmla="*/ 48 w 77"/>
                  <a:gd name="T43" fmla="*/ 18 h 77"/>
                  <a:gd name="T44" fmla="*/ 52 w 77"/>
                  <a:gd name="T45" fmla="*/ 23 h 77"/>
                  <a:gd name="T46" fmla="*/ 50 w 77"/>
                  <a:gd name="T47" fmla="*/ 27 h 77"/>
                  <a:gd name="T48" fmla="*/ 48 w 77"/>
                  <a:gd name="T49" fmla="*/ 27 h 77"/>
                  <a:gd name="T50" fmla="*/ 45 w 77"/>
                  <a:gd name="T51" fmla="*/ 25 h 77"/>
                  <a:gd name="T52" fmla="*/ 44 w 77"/>
                  <a:gd name="T53" fmla="*/ 23 h 77"/>
                  <a:gd name="T54" fmla="*/ 39 w 77"/>
                  <a:gd name="T55" fmla="*/ 21 h 77"/>
                  <a:gd name="T56" fmla="*/ 33 w 77"/>
                  <a:gd name="T57" fmla="*/ 23 h 77"/>
                  <a:gd name="T58" fmla="*/ 32 w 77"/>
                  <a:gd name="T59" fmla="*/ 27 h 77"/>
                  <a:gd name="T60" fmla="*/ 33 w 77"/>
                  <a:gd name="T61" fmla="*/ 32 h 77"/>
                  <a:gd name="T62" fmla="*/ 41 w 77"/>
                  <a:gd name="T63" fmla="*/ 35 h 77"/>
                  <a:gd name="T64" fmla="*/ 46 w 77"/>
                  <a:gd name="T65" fmla="*/ 36 h 77"/>
                  <a:gd name="T66" fmla="*/ 50 w 77"/>
                  <a:gd name="T67" fmla="*/ 39 h 77"/>
                  <a:gd name="T68" fmla="*/ 53 w 77"/>
                  <a:gd name="T69" fmla="*/ 43 h 77"/>
                  <a:gd name="T70" fmla="*/ 53 w 77"/>
                  <a:gd name="T71" fmla="*/ 48 h 77"/>
                  <a:gd name="T72" fmla="*/ 50 w 77"/>
                  <a:gd name="T73" fmla="*/ 57 h 77"/>
                  <a:gd name="T74" fmla="*/ 42 w 77"/>
                  <a:gd name="T75" fmla="*/ 61 h 77"/>
                  <a:gd name="T76" fmla="*/ 42 w 77"/>
                  <a:gd name="T77" fmla="*/ 63 h 77"/>
                  <a:gd name="T78" fmla="*/ 40 w 77"/>
                  <a:gd name="T79" fmla="*/ 65 h 77"/>
                  <a:gd name="T80" fmla="*/ 38 w 77"/>
                  <a:gd name="T81" fmla="*/ 65 h 77"/>
                  <a:gd name="T82" fmla="*/ 36 w 77"/>
                  <a:gd name="T83" fmla="*/ 63 h 77"/>
                  <a:gd name="T84" fmla="*/ 36 w 77"/>
                  <a:gd name="T85" fmla="*/ 61 h 77"/>
                  <a:gd name="T86" fmla="*/ 31 w 77"/>
                  <a:gd name="T87" fmla="*/ 59 h 77"/>
                  <a:gd name="T88" fmla="*/ 27 w 77"/>
                  <a:gd name="T89" fmla="*/ 55 h 77"/>
                  <a:gd name="T90" fmla="*/ 25 w 77"/>
                  <a:gd name="T91" fmla="*/ 51 h 77"/>
                  <a:gd name="T92" fmla="*/ 27 w 77"/>
                  <a:gd name="T93" fmla="*/ 48 h 77"/>
                  <a:gd name="T94" fmla="*/ 28 w 77"/>
                  <a:gd name="T95" fmla="*/ 47 h 77"/>
                  <a:gd name="T96" fmla="*/ 31 w 77"/>
                  <a:gd name="T97" fmla="*/ 49 h 77"/>
                  <a:gd name="T98" fmla="*/ 33 w 77"/>
                  <a:gd name="T99" fmla="*/ 53 h 77"/>
                  <a:gd name="T100" fmla="*/ 39 w 77"/>
                  <a:gd name="T101" fmla="*/ 56 h 77"/>
                  <a:gd name="T102" fmla="*/ 41 w 77"/>
                  <a:gd name="T103" fmla="*/ 56 h 77"/>
                  <a:gd name="T104" fmla="*/ 45 w 77"/>
                  <a:gd name="T105" fmla="*/ 53 h 77"/>
                  <a:gd name="T106" fmla="*/ 47 w 77"/>
                  <a:gd name="T107" fmla="*/ 48 h 77"/>
                  <a:gd name="T108" fmla="*/ 46 w 77"/>
                  <a:gd name="T109" fmla="*/ 4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7" h="77">
                    <a:moveTo>
                      <a:pt x="3" y="53"/>
                    </a:moveTo>
                    <a:cubicBezTo>
                      <a:pt x="8" y="67"/>
                      <a:pt x="22" y="77"/>
                      <a:pt x="39" y="77"/>
                    </a:cubicBezTo>
                    <a:cubicBezTo>
                      <a:pt x="60" y="77"/>
                      <a:pt x="77" y="60"/>
                      <a:pt x="77" y="38"/>
                    </a:cubicBezTo>
                    <a:cubicBezTo>
                      <a:pt x="77" y="17"/>
                      <a:pt x="60" y="0"/>
                      <a:pt x="39" y="0"/>
                    </a:cubicBezTo>
                    <a:cubicBezTo>
                      <a:pt x="32" y="0"/>
                      <a:pt x="26" y="1"/>
                      <a:pt x="21" y="4"/>
                    </a:cubicBezTo>
                    <a:cubicBezTo>
                      <a:pt x="17" y="6"/>
                      <a:pt x="13" y="9"/>
                      <a:pt x="10" y="12"/>
                    </a:cubicBezTo>
                    <a:cubicBezTo>
                      <a:pt x="4" y="19"/>
                      <a:pt x="0" y="28"/>
                      <a:pt x="0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1" y="49"/>
                      <a:pt x="3" y="53"/>
                    </a:cubicBezTo>
                    <a:close/>
                    <a:moveTo>
                      <a:pt x="46" y="44"/>
                    </a:moveTo>
                    <a:cubicBezTo>
                      <a:pt x="44" y="42"/>
                      <a:pt x="41" y="41"/>
                      <a:pt x="39" y="41"/>
                    </a:cubicBezTo>
                    <a:cubicBezTo>
                      <a:pt x="36" y="40"/>
                      <a:pt x="33" y="39"/>
                      <a:pt x="31" y="38"/>
                    </a:cubicBezTo>
                    <a:cubicBezTo>
                      <a:pt x="29" y="37"/>
                      <a:pt x="28" y="35"/>
                      <a:pt x="27" y="34"/>
                    </a:cubicBezTo>
                    <a:cubicBezTo>
                      <a:pt x="26" y="32"/>
                      <a:pt x="25" y="30"/>
                      <a:pt x="25" y="28"/>
                    </a:cubicBezTo>
                    <a:cubicBezTo>
                      <a:pt x="25" y="24"/>
                      <a:pt x="27" y="21"/>
                      <a:pt x="29" y="18"/>
                    </a:cubicBezTo>
                    <a:cubicBezTo>
                      <a:pt x="31" y="17"/>
                      <a:pt x="33" y="16"/>
                      <a:pt x="36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2"/>
                      <a:pt x="37" y="11"/>
                      <a:pt x="38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2" y="12"/>
                      <a:pt x="42" y="1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5" y="16"/>
                      <a:pt x="47" y="17"/>
                      <a:pt x="48" y="18"/>
                    </a:cubicBezTo>
                    <a:cubicBezTo>
                      <a:pt x="50" y="20"/>
                      <a:pt x="51" y="21"/>
                      <a:pt x="52" y="23"/>
                    </a:cubicBezTo>
                    <a:cubicBezTo>
                      <a:pt x="52" y="25"/>
                      <a:pt x="51" y="27"/>
                      <a:pt x="50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7" y="27"/>
                      <a:pt x="46" y="26"/>
                      <a:pt x="45" y="25"/>
                    </a:cubicBezTo>
                    <a:cubicBezTo>
                      <a:pt x="45" y="24"/>
                      <a:pt x="45" y="24"/>
                      <a:pt x="44" y="23"/>
                    </a:cubicBezTo>
                    <a:cubicBezTo>
                      <a:pt x="43" y="22"/>
                      <a:pt x="41" y="21"/>
                      <a:pt x="39" y="21"/>
                    </a:cubicBezTo>
                    <a:cubicBezTo>
                      <a:pt x="37" y="21"/>
                      <a:pt x="35" y="22"/>
                      <a:pt x="33" y="23"/>
                    </a:cubicBezTo>
                    <a:cubicBezTo>
                      <a:pt x="32" y="24"/>
                      <a:pt x="32" y="26"/>
                      <a:pt x="32" y="27"/>
                    </a:cubicBezTo>
                    <a:cubicBezTo>
                      <a:pt x="32" y="29"/>
                      <a:pt x="32" y="30"/>
                      <a:pt x="33" y="32"/>
                    </a:cubicBezTo>
                    <a:cubicBezTo>
                      <a:pt x="35" y="34"/>
                      <a:pt x="38" y="34"/>
                      <a:pt x="41" y="35"/>
                    </a:cubicBezTo>
                    <a:cubicBezTo>
                      <a:pt x="43" y="35"/>
                      <a:pt x="44" y="36"/>
                      <a:pt x="46" y="36"/>
                    </a:cubicBezTo>
                    <a:cubicBezTo>
                      <a:pt x="48" y="37"/>
                      <a:pt x="49" y="38"/>
                      <a:pt x="50" y="39"/>
                    </a:cubicBezTo>
                    <a:cubicBezTo>
                      <a:pt x="51" y="40"/>
                      <a:pt x="52" y="41"/>
                      <a:pt x="53" y="43"/>
                    </a:cubicBezTo>
                    <a:cubicBezTo>
                      <a:pt x="53" y="44"/>
                      <a:pt x="53" y="46"/>
                      <a:pt x="53" y="48"/>
                    </a:cubicBezTo>
                    <a:cubicBezTo>
                      <a:pt x="53" y="51"/>
                      <a:pt x="52" y="55"/>
                      <a:pt x="50" y="57"/>
                    </a:cubicBezTo>
                    <a:cubicBezTo>
                      <a:pt x="48" y="59"/>
                      <a:pt x="45" y="60"/>
                      <a:pt x="42" y="61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4"/>
                      <a:pt x="41" y="65"/>
                      <a:pt x="40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7" y="65"/>
                      <a:pt x="36" y="64"/>
                      <a:pt x="36" y="6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4" y="61"/>
                      <a:pt x="32" y="60"/>
                      <a:pt x="31" y="59"/>
                    </a:cubicBezTo>
                    <a:cubicBezTo>
                      <a:pt x="29" y="58"/>
                      <a:pt x="28" y="57"/>
                      <a:pt x="27" y="55"/>
                    </a:cubicBezTo>
                    <a:cubicBezTo>
                      <a:pt x="26" y="54"/>
                      <a:pt x="25" y="52"/>
                      <a:pt x="25" y="51"/>
                    </a:cubicBezTo>
                    <a:cubicBezTo>
                      <a:pt x="24" y="49"/>
                      <a:pt x="25" y="48"/>
                      <a:pt x="27" y="48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7"/>
                      <a:pt x="31" y="48"/>
                      <a:pt x="31" y="49"/>
                    </a:cubicBezTo>
                    <a:cubicBezTo>
                      <a:pt x="32" y="51"/>
                      <a:pt x="32" y="52"/>
                      <a:pt x="33" y="53"/>
                    </a:cubicBezTo>
                    <a:cubicBezTo>
                      <a:pt x="34" y="55"/>
                      <a:pt x="37" y="56"/>
                      <a:pt x="39" y="56"/>
                    </a:cubicBezTo>
                    <a:cubicBezTo>
                      <a:pt x="40" y="56"/>
                      <a:pt x="40" y="56"/>
                      <a:pt x="41" y="56"/>
                    </a:cubicBezTo>
                    <a:cubicBezTo>
                      <a:pt x="42" y="55"/>
                      <a:pt x="44" y="55"/>
                      <a:pt x="45" y="53"/>
                    </a:cubicBezTo>
                    <a:cubicBezTo>
                      <a:pt x="46" y="52"/>
                      <a:pt x="47" y="50"/>
                      <a:pt x="47" y="48"/>
                    </a:cubicBezTo>
                    <a:cubicBezTo>
                      <a:pt x="47" y="46"/>
                      <a:pt x="47" y="45"/>
                      <a:pt x="4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67" name="Oval 827"/>
            <p:cNvSpPr>
              <a:spLocks noChangeArrowheads="1"/>
            </p:cNvSpPr>
            <p:nvPr/>
          </p:nvSpPr>
          <p:spPr bwMode="auto">
            <a:xfrm>
              <a:off x="5711156" y="3359721"/>
              <a:ext cx="385763" cy="3841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5769895" y="3416871"/>
              <a:ext cx="268288" cy="268287"/>
              <a:chOff x="5769894" y="3416871"/>
              <a:chExt cx="268288" cy="268287"/>
            </a:xfrm>
            <a:solidFill>
              <a:schemeClr val="bg1"/>
            </a:solidFill>
          </p:grpSpPr>
          <p:sp>
            <p:nvSpPr>
              <p:cNvPr id="212" name="Freeform 828"/>
              <p:cNvSpPr>
                <a:spLocks noEditPoints="1"/>
              </p:cNvSpPr>
              <p:nvPr/>
            </p:nvSpPr>
            <p:spPr bwMode="auto">
              <a:xfrm>
                <a:off x="5817519" y="3416871"/>
                <a:ext cx="220663" cy="125413"/>
              </a:xfrm>
              <a:custGeom>
                <a:avLst/>
                <a:gdLst>
                  <a:gd name="T0" fmla="*/ 53 w 131"/>
                  <a:gd name="T1" fmla="*/ 73 h 74"/>
                  <a:gd name="T2" fmla="*/ 55 w 131"/>
                  <a:gd name="T3" fmla="*/ 74 h 74"/>
                  <a:gd name="T4" fmla="*/ 129 w 131"/>
                  <a:gd name="T5" fmla="*/ 74 h 74"/>
                  <a:gd name="T6" fmla="*/ 130 w 131"/>
                  <a:gd name="T7" fmla="*/ 73 h 74"/>
                  <a:gd name="T8" fmla="*/ 131 w 131"/>
                  <a:gd name="T9" fmla="*/ 71 h 74"/>
                  <a:gd name="T10" fmla="*/ 105 w 131"/>
                  <a:gd name="T11" fmla="*/ 20 h 74"/>
                  <a:gd name="T12" fmla="*/ 51 w 131"/>
                  <a:gd name="T13" fmla="*/ 0 h 74"/>
                  <a:gd name="T14" fmla="*/ 1 w 131"/>
                  <a:gd name="T15" fmla="*/ 17 h 74"/>
                  <a:gd name="T16" fmla="*/ 0 w 131"/>
                  <a:gd name="T17" fmla="*/ 19 h 74"/>
                  <a:gd name="T18" fmla="*/ 1 w 131"/>
                  <a:gd name="T19" fmla="*/ 21 h 74"/>
                  <a:gd name="T20" fmla="*/ 53 w 131"/>
                  <a:gd name="T21" fmla="*/ 73 h 74"/>
                  <a:gd name="T22" fmla="*/ 43 w 131"/>
                  <a:gd name="T23" fmla="*/ 45 h 74"/>
                  <a:gd name="T24" fmla="*/ 64 w 131"/>
                  <a:gd name="T25" fmla="*/ 14 h 74"/>
                  <a:gd name="T26" fmla="*/ 72 w 131"/>
                  <a:gd name="T27" fmla="*/ 15 h 74"/>
                  <a:gd name="T28" fmla="*/ 48 w 131"/>
                  <a:gd name="T29" fmla="*/ 50 h 74"/>
                  <a:gd name="T30" fmla="*/ 43 w 131"/>
                  <a:gd name="T31" fmla="*/ 45 h 74"/>
                  <a:gd name="T32" fmla="*/ 51 w 131"/>
                  <a:gd name="T33" fmla="*/ 12 h 74"/>
                  <a:gd name="T34" fmla="*/ 53 w 131"/>
                  <a:gd name="T35" fmla="*/ 12 h 74"/>
                  <a:gd name="T36" fmla="*/ 36 w 131"/>
                  <a:gd name="T37" fmla="*/ 38 h 74"/>
                  <a:gd name="T38" fmla="*/ 31 w 131"/>
                  <a:gd name="T39" fmla="*/ 32 h 74"/>
                  <a:gd name="T40" fmla="*/ 44 w 131"/>
                  <a:gd name="T41" fmla="*/ 13 h 74"/>
                  <a:gd name="T42" fmla="*/ 51 w 131"/>
                  <a:gd name="T43" fmla="*/ 12 h 74"/>
                  <a:gd name="T44" fmla="*/ 30 w 131"/>
                  <a:gd name="T45" fmla="*/ 16 h 74"/>
                  <a:gd name="T46" fmla="*/ 23 w 131"/>
                  <a:gd name="T47" fmla="*/ 25 h 74"/>
                  <a:gd name="T48" fmla="*/ 19 w 131"/>
                  <a:gd name="T49" fmla="*/ 21 h 74"/>
                  <a:gd name="T50" fmla="*/ 28 w 131"/>
                  <a:gd name="T51" fmla="*/ 17 h 74"/>
                  <a:gd name="T52" fmla="*/ 30 w 131"/>
                  <a:gd name="T53" fmla="*/ 16 h 74"/>
                  <a:gd name="T54" fmla="*/ 93 w 131"/>
                  <a:gd name="T55" fmla="*/ 61 h 74"/>
                  <a:gd name="T56" fmla="*/ 106 w 131"/>
                  <a:gd name="T57" fmla="*/ 41 h 74"/>
                  <a:gd name="T58" fmla="*/ 109 w 131"/>
                  <a:gd name="T59" fmla="*/ 45 h 74"/>
                  <a:gd name="T60" fmla="*/ 98 w 131"/>
                  <a:gd name="T61" fmla="*/ 61 h 74"/>
                  <a:gd name="T62" fmla="*/ 93 w 131"/>
                  <a:gd name="T63" fmla="*/ 61 h 74"/>
                  <a:gd name="T64" fmla="*/ 110 w 131"/>
                  <a:gd name="T65" fmla="*/ 61 h 74"/>
                  <a:gd name="T66" fmla="*/ 114 w 131"/>
                  <a:gd name="T67" fmla="*/ 55 h 74"/>
                  <a:gd name="T68" fmla="*/ 116 w 131"/>
                  <a:gd name="T69" fmla="*/ 61 h 74"/>
                  <a:gd name="T70" fmla="*/ 110 w 131"/>
                  <a:gd name="T71" fmla="*/ 61 h 74"/>
                  <a:gd name="T72" fmla="*/ 73 w 131"/>
                  <a:gd name="T73" fmla="*/ 61 h 74"/>
                  <a:gd name="T74" fmla="*/ 95 w 131"/>
                  <a:gd name="T75" fmla="*/ 28 h 74"/>
                  <a:gd name="T76" fmla="*/ 97 w 131"/>
                  <a:gd name="T77" fmla="*/ 30 h 74"/>
                  <a:gd name="T78" fmla="*/ 100 w 131"/>
                  <a:gd name="T79" fmla="*/ 33 h 74"/>
                  <a:gd name="T80" fmla="*/ 81 w 131"/>
                  <a:gd name="T81" fmla="*/ 61 h 74"/>
                  <a:gd name="T82" fmla="*/ 73 w 131"/>
                  <a:gd name="T83" fmla="*/ 61 h 74"/>
                  <a:gd name="T84" fmla="*/ 61 w 131"/>
                  <a:gd name="T85" fmla="*/ 61 h 74"/>
                  <a:gd name="T86" fmla="*/ 59 w 131"/>
                  <a:gd name="T87" fmla="*/ 61 h 74"/>
                  <a:gd name="T88" fmla="*/ 55 w 131"/>
                  <a:gd name="T89" fmla="*/ 57 h 74"/>
                  <a:gd name="T90" fmla="*/ 81 w 131"/>
                  <a:gd name="T91" fmla="*/ 19 h 74"/>
                  <a:gd name="T92" fmla="*/ 87 w 131"/>
                  <a:gd name="T93" fmla="*/ 22 h 74"/>
                  <a:gd name="T94" fmla="*/ 61 w 131"/>
                  <a:gd name="T95" fmla="*/ 6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1" h="74">
                    <a:moveTo>
                      <a:pt x="53" y="73"/>
                    </a:moveTo>
                    <a:cubicBezTo>
                      <a:pt x="54" y="74"/>
                      <a:pt x="54" y="74"/>
                      <a:pt x="55" y="74"/>
                    </a:cubicBezTo>
                    <a:cubicBezTo>
                      <a:pt x="129" y="74"/>
                      <a:pt x="129" y="74"/>
                      <a:pt x="129" y="74"/>
                    </a:cubicBezTo>
                    <a:cubicBezTo>
                      <a:pt x="129" y="74"/>
                      <a:pt x="130" y="74"/>
                      <a:pt x="130" y="73"/>
                    </a:cubicBezTo>
                    <a:cubicBezTo>
                      <a:pt x="131" y="73"/>
                      <a:pt x="131" y="72"/>
                      <a:pt x="131" y="71"/>
                    </a:cubicBezTo>
                    <a:cubicBezTo>
                      <a:pt x="129" y="51"/>
                      <a:pt x="120" y="33"/>
                      <a:pt x="105" y="20"/>
                    </a:cubicBezTo>
                    <a:cubicBezTo>
                      <a:pt x="90" y="7"/>
                      <a:pt x="71" y="0"/>
                      <a:pt x="51" y="0"/>
                    </a:cubicBezTo>
                    <a:cubicBezTo>
                      <a:pt x="33" y="0"/>
                      <a:pt x="15" y="6"/>
                      <a:pt x="1" y="17"/>
                    </a:cubicBezTo>
                    <a:cubicBezTo>
                      <a:pt x="1" y="18"/>
                      <a:pt x="0" y="18"/>
                      <a:pt x="0" y="19"/>
                    </a:cubicBezTo>
                    <a:cubicBezTo>
                      <a:pt x="0" y="20"/>
                      <a:pt x="0" y="20"/>
                      <a:pt x="1" y="21"/>
                    </a:cubicBezTo>
                    <a:lnTo>
                      <a:pt x="53" y="73"/>
                    </a:lnTo>
                    <a:close/>
                    <a:moveTo>
                      <a:pt x="43" y="45"/>
                    </a:moveTo>
                    <a:cubicBezTo>
                      <a:pt x="64" y="14"/>
                      <a:pt x="64" y="14"/>
                      <a:pt x="64" y="14"/>
                    </a:cubicBezTo>
                    <a:cubicBezTo>
                      <a:pt x="67" y="14"/>
                      <a:pt x="69" y="15"/>
                      <a:pt x="72" y="15"/>
                    </a:cubicBezTo>
                    <a:cubicBezTo>
                      <a:pt x="48" y="50"/>
                      <a:pt x="48" y="50"/>
                      <a:pt x="48" y="50"/>
                    </a:cubicBezTo>
                    <a:lnTo>
                      <a:pt x="43" y="45"/>
                    </a:lnTo>
                    <a:close/>
                    <a:moveTo>
                      <a:pt x="51" y="12"/>
                    </a:moveTo>
                    <a:cubicBezTo>
                      <a:pt x="52" y="12"/>
                      <a:pt x="53" y="12"/>
                      <a:pt x="53" y="12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7" y="13"/>
                      <a:pt x="49" y="12"/>
                      <a:pt x="51" y="12"/>
                    </a:cubicBezTo>
                    <a:close/>
                    <a:moveTo>
                      <a:pt x="30" y="16"/>
                    </a:moveTo>
                    <a:cubicBezTo>
                      <a:pt x="23" y="25"/>
                      <a:pt x="23" y="25"/>
                      <a:pt x="23" y="25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2" y="19"/>
                      <a:pt x="25" y="18"/>
                      <a:pt x="28" y="17"/>
                    </a:cubicBezTo>
                    <a:cubicBezTo>
                      <a:pt x="29" y="16"/>
                      <a:pt x="30" y="16"/>
                      <a:pt x="30" y="16"/>
                    </a:cubicBezTo>
                    <a:close/>
                    <a:moveTo>
                      <a:pt x="93" y="61"/>
                    </a:moveTo>
                    <a:cubicBezTo>
                      <a:pt x="106" y="41"/>
                      <a:pt x="106" y="41"/>
                      <a:pt x="106" y="41"/>
                    </a:cubicBezTo>
                    <a:cubicBezTo>
                      <a:pt x="107" y="42"/>
                      <a:pt x="108" y="43"/>
                      <a:pt x="109" y="45"/>
                    </a:cubicBezTo>
                    <a:cubicBezTo>
                      <a:pt x="98" y="61"/>
                      <a:pt x="98" y="61"/>
                      <a:pt x="98" y="61"/>
                    </a:cubicBezTo>
                    <a:lnTo>
                      <a:pt x="93" y="61"/>
                    </a:lnTo>
                    <a:close/>
                    <a:moveTo>
                      <a:pt x="110" y="61"/>
                    </a:moveTo>
                    <a:cubicBezTo>
                      <a:pt x="114" y="55"/>
                      <a:pt x="114" y="55"/>
                      <a:pt x="114" y="55"/>
                    </a:cubicBezTo>
                    <a:cubicBezTo>
                      <a:pt x="115" y="57"/>
                      <a:pt x="116" y="59"/>
                      <a:pt x="116" y="61"/>
                    </a:cubicBezTo>
                    <a:lnTo>
                      <a:pt x="110" y="61"/>
                    </a:lnTo>
                    <a:close/>
                    <a:moveTo>
                      <a:pt x="73" y="61"/>
                    </a:moveTo>
                    <a:cubicBezTo>
                      <a:pt x="95" y="28"/>
                      <a:pt x="95" y="28"/>
                      <a:pt x="95" y="28"/>
                    </a:cubicBezTo>
                    <a:cubicBezTo>
                      <a:pt x="96" y="29"/>
                      <a:pt x="96" y="29"/>
                      <a:pt x="97" y="30"/>
                    </a:cubicBezTo>
                    <a:cubicBezTo>
                      <a:pt x="98" y="31"/>
                      <a:pt x="99" y="32"/>
                      <a:pt x="100" y="33"/>
                    </a:cubicBezTo>
                    <a:cubicBezTo>
                      <a:pt x="81" y="61"/>
                      <a:pt x="81" y="61"/>
                      <a:pt x="81" y="61"/>
                    </a:cubicBezTo>
                    <a:lnTo>
                      <a:pt x="73" y="61"/>
                    </a:lnTo>
                    <a:close/>
                    <a:moveTo>
                      <a:pt x="61" y="61"/>
                    </a:moveTo>
                    <a:cubicBezTo>
                      <a:pt x="59" y="61"/>
                      <a:pt x="59" y="61"/>
                      <a:pt x="59" y="61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3" y="20"/>
                      <a:pt x="85" y="21"/>
                      <a:pt x="87" y="22"/>
                    </a:cubicBezTo>
                    <a:lnTo>
                      <a:pt x="61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Freeform 829"/>
              <p:cNvSpPr>
                <a:spLocks noEditPoints="1"/>
              </p:cNvSpPr>
              <p:nvPr/>
            </p:nvSpPr>
            <p:spPr bwMode="auto">
              <a:xfrm>
                <a:off x="5769894" y="3466083"/>
                <a:ext cx="122238" cy="193675"/>
              </a:xfrm>
              <a:custGeom>
                <a:avLst/>
                <a:gdLst>
                  <a:gd name="T0" fmla="*/ 72 w 73"/>
                  <a:gd name="T1" fmla="*/ 50 h 115"/>
                  <a:gd name="T2" fmla="*/ 22 w 73"/>
                  <a:gd name="T3" fmla="*/ 0 h 115"/>
                  <a:gd name="T4" fmla="*/ 20 w 73"/>
                  <a:gd name="T5" fmla="*/ 0 h 115"/>
                  <a:gd name="T6" fmla="*/ 18 w 73"/>
                  <a:gd name="T7" fmla="*/ 1 h 115"/>
                  <a:gd name="T8" fmla="*/ 0 w 73"/>
                  <a:gd name="T9" fmla="*/ 51 h 115"/>
                  <a:gd name="T10" fmla="*/ 31 w 73"/>
                  <a:gd name="T11" fmla="*/ 114 h 115"/>
                  <a:gd name="T12" fmla="*/ 33 w 73"/>
                  <a:gd name="T13" fmla="*/ 115 h 115"/>
                  <a:gd name="T14" fmla="*/ 33 w 73"/>
                  <a:gd name="T15" fmla="*/ 115 h 115"/>
                  <a:gd name="T16" fmla="*/ 35 w 73"/>
                  <a:gd name="T17" fmla="*/ 113 h 115"/>
                  <a:gd name="T18" fmla="*/ 72 w 73"/>
                  <a:gd name="T19" fmla="*/ 53 h 115"/>
                  <a:gd name="T20" fmla="*/ 72 w 73"/>
                  <a:gd name="T21" fmla="*/ 50 h 115"/>
                  <a:gd name="T22" fmla="*/ 57 w 73"/>
                  <a:gd name="T23" fmla="*/ 54 h 115"/>
                  <a:gd name="T24" fmla="*/ 31 w 73"/>
                  <a:gd name="T25" fmla="*/ 96 h 115"/>
                  <a:gd name="T26" fmla="*/ 20 w 73"/>
                  <a:gd name="T27" fmla="*/ 81 h 115"/>
                  <a:gd name="T28" fmla="*/ 13 w 73"/>
                  <a:gd name="T29" fmla="*/ 51 h 115"/>
                  <a:gd name="T30" fmla="*/ 17 w 73"/>
                  <a:gd name="T31" fmla="*/ 28 h 115"/>
                  <a:gd name="T32" fmla="*/ 21 w 73"/>
                  <a:gd name="T33" fmla="*/ 18 h 115"/>
                  <a:gd name="T34" fmla="*/ 57 w 73"/>
                  <a:gd name="T35" fmla="*/ 54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" h="115">
                    <a:moveTo>
                      <a:pt x="72" y="5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7" y="15"/>
                      <a:pt x="0" y="33"/>
                      <a:pt x="0" y="51"/>
                    </a:cubicBezTo>
                    <a:cubicBezTo>
                      <a:pt x="0" y="76"/>
                      <a:pt x="12" y="99"/>
                      <a:pt x="31" y="114"/>
                    </a:cubicBezTo>
                    <a:cubicBezTo>
                      <a:pt x="32" y="114"/>
                      <a:pt x="32" y="115"/>
                      <a:pt x="33" y="115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4" y="114"/>
                      <a:pt x="35" y="114"/>
                      <a:pt x="35" y="11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3" y="52"/>
                      <a:pt x="72" y="51"/>
                      <a:pt x="72" y="50"/>
                    </a:cubicBezTo>
                    <a:close/>
                    <a:moveTo>
                      <a:pt x="57" y="54"/>
                    </a:moveTo>
                    <a:cubicBezTo>
                      <a:pt x="31" y="96"/>
                      <a:pt x="31" y="96"/>
                      <a:pt x="31" y="96"/>
                    </a:cubicBezTo>
                    <a:cubicBezTo>
                      <a:pt x="27" y="92"/>
                      <a:pt x="23" y="87"/>
                      <a:pt x="20" y="81"/>
                    </a:cubicBezTo>
                    <a:cubicBezTo>
                      <a:pt x="16" y="72"/>
                      <a:pt x="13" y="62"/>
                      <a:pt x="13" y="51"/>
                    </a:cubicBezTo>
                    <a:cubicBezTo>
                      <a:pt x="13" y="43"/>
                      <a:pt x="14" y="35"/>
                      <a:pt x="17" y="28"/>
                    </a:cubicBezTo>
                    <a:cubicBezTo>
                      <a:pt x="18" y="24"/>
                      <a:pt x="20" y="21"/>
                      <a:pt x="21" y="18"/>
                    </a:cubicBezTo>
                    <a:lnTo>
                      <a:pt x="5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Freeform 830"/>
              <p:cNvSpPr>
                <a:spLocks/>
              </p:cNvSpPr>
              <p:nvPr/>
            </p:nvSpPr>
            <p:spPr bwMode="auto">
              <a:xfrm>
                <a:off x="5844506" y="3561333"/>
                <a:ext cx="193675" cy="123825"/>
              </a:xfrm>
              <a:custGeom>
                <a:avLst/>
                <a:gdLst>
                  <a:gd name="T0" fmla="*/ 113 w 115"/>
                  <a:gd name="T1" fmla="*/ 0 h 74"/>
                  <a:gd name="T2" fmla="*/ 40 w 115"/>
                  <a:gd name="T3" fmla="*/ 0 h 74"/>
                  <a:gd name="T4" fmla="*/ 38 w 115"/>
                  <a:gd name="T5" fmla="*/ 1 h 74"/>
                  <a:gd name="T6" fmla="*/ 0 w 115"/>
                  <a:gd name="T7" fmla="*/ 63 h 74"/>
                  <a:gd name="T8" fmla="*/ 0 w 115"/>
                  <a:gd name="T9" fmla="*/ 65 h 74"/>
                  <a:gd name="T10" fmla="*/ 1 w 115"/>
                  <a:gd name="T11" fmla="*/ 66 h 74"/>
                  <a:gd name="T12" fmla="*/ 35 w 115"/>
                  <a:gd name="T13" fmla="*/ 74 h 74"/>
                  <a:gd name="T14" fmla="*/ 89 w 115"/>
                  <a:gd name="T15" fmla="*/ 53 h 74"/>
                  <a:gd name="T16" fmla="*/ 115 w 115"/>
                  <a:gd name="T17" fmla="*/ 2 h 74"/>
                  <a:gd name="T18" fmla="*/ 114 w 115"/>
                  <a:gd name="T19" fmla="*/ 0 h 74"/>
                  <a:gd name="T20" fmla="*/ 113 w 115"/>
                  <a:gd name="T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74">
                    <a:moveTo>
                      <a:pt x="113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38" y="0"/>
                      <a:pt x="38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3"/>
                      <a:pt x="0" y="64"/>
                      <a:pt x="0" y="65"/>
                    </a:cubicBezTo>
                    <a:cubicBezTo>
                      <a:pt x="0" y="65"/>
                      <a:pt x="0" y="66"/>
                      <a:pt x="1" y="66"/>
                    </a:cubicBezTo>
                    <a:cubicBezTo>
                      <a:pt x="12" y="71"/>
                      <a:pt x="23" y="74"/>
                      <a:pt x="35" y="74"/>
                    </a:cubicBezTo>
                    <a:cubicBezTo>
                      <a:pt x="55" y="74"/>
                      <a:pt x="74" y="67"/>
                      <a:pt x="89" y="53"/>
                    </a:cubicBezTo>
                    <a:cubicBezTo>
                      <a:pt x="104" y="40"/>
                      <a:pt x="113" y="22"/>
                      <a:pt x="115" y="2"/>
                    </a:cubicBezTo>
                    <a:cubicBezTo>
                      <a:pt x="115" y="2"/>
                      <a:pt x="115" y="1"/>
                      <a:pt x="114" y="0"/>
                    </a:cubicBezTo>
                    <a:cubicBezTo>
                      <a:pt x="114" y="0"/>
                      <a:pt x="113" y="0"/>
                      <a:pt x="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69" name="Oval 831"/>
            <p:cNvSpPr>
              <a:spLocks noChangeArrowheads="1"/>
            </p:cNvSpPr>
            <p:nvPr/>
          </p:nvSpPr>
          <p:spPr bwMode="auto">
            <a:xfrm>
              <a:off x="7090697" y="2346896"/>
              <a:ext cx="385763" cy="3857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0" name="Freeform 833"/>
            <p:cNvSpPr>
              <a:spLocks/>
            </p:cNvSpPr>
            <p:nvPr/>
          </p:nvSpPr>
          <p:spPr bwMode="auto">
            <a:xfrm>
              <a:off x="7301833" y="25913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6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1" name="Freeform 835"/>
            <p:cNvSpPr>
              <a:spLocks/>
            </p:cNvSpPr>
            <p:nvPr/>
          </p:nvSpPr>
          <p:spPr bwMode="auto">
            <a:xfrm>
              <a:off x="7301833" y="25913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6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2" name="Line 836"/>
            <p:cNvSpPr>
              <a:spLocks noChangeShapeType="1"/>
            </p:cNvSpPr>
            <p:nvPr/>
          </p:nvSpPr>
          <p:spPr bwMode="auto">
            <a:xfrm>
              <a:off x="7301833" y="259137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3" name="Line 837"/>
            <p:cNvSpPr>
              <a:spLocks noChangeShapeType="1"/>
            </p:cNvSpPr>
            <p:nvPr/>
          </p:nvSpPr>
          <p:spPr bwMode="auto">
            <a:xfrm>
              <a:off x="7301833" y="259137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7111333" y="2405633"/>
              <a:ext cx="365125" cy="274639"/>
              <a:chOff x="7111332" y="2405633"/>
              <a:chExt cx="365125" cy="274638"/>
            </a:xfrm>
            <a:solidFill>
              <a:schemeClr val="bg1"/>
            </a:solidFill>
          </p:grpSpPr>
          <p:sp>
            <p:nvSpPr>
              <p:cNvPr id="209" name="Freeform 832"/>
              <p:cNvSpPr>
                <a:spLocks/>
              </p:cNvSpPr>
              <p:nvPr/>
            </p:nvSpPr>
            <p:spPr bwMode="auto">
              <a:xfrm>
                <a:off x="7290720" y="2575496"/>
                <a:ext cx="12700" cy="22225"/>
              </a:xfrm>
              <a:custGeom>
                <a:avLst/>
                <a:gdLst>
                  <a:gd name="T0" fmla="*/ 7 w 8"/>
                  <a:gd name="T1" fmla="*/ 3 h 13"/>
                  <a:gd name="T2" fmla="*/ 5 w 8"/>
                  <a:gd name="T3" fmla="*/ 1 h 13"/>
                  <a:gd name="T4" fmla="*/ 0 w 8"/>
                  <a:gd name="T5" fmla="*/ 0 h 13"/>
                  <a:gd name="T6" fmla="*/ 0 w 8"/>
                  <a:gd name="T7" fmla="*/ 13 h 13"/>
                  <a:gd name="T8" fmla="*/ 7 w 8"/>
                  <a:gd name="T9" fmla="*/ 9 h 13"/>
                  <a:gd name="T10" fmla="*/ 8 w 8"/>
                  <a:gd name="T11" fmla="*/ 5 h 13"/>
                  <a:gd name="T12" fmla="*/ 7 w 8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3">
                    <a:moveTo>
                      <a:pt x="7" y="3"/>
                    </a:moveTo>
                    <a:cubicBezTo>
                      <a:pt x="6" y="2"/>
                      <a:pt x="5" y="2"/>
                      <a:pt x="5" y="1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3"/>
                      <a:pt x="6" y="12"/>
                      <a:pt x="7" y="9"/>
                    </a:cubicBezTo>
                    <a:cubicBezTo>
                      <a:pt x="8" y="8"/>
                      <a:pt x="8" y="6"/>
                      <a:pt x="8" y="5"/>
                    </a:cubicBezTo>
                    <a:cubicBezTo>
                      <a:pt x="8" y="4"/>
                      <a:pt x="7" y="3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Freeform 834"/>
              <p:cNvSpPr>
                <a:spLocks/>
              </p:cNvSpPr>
              <p:nvPr/>
            </p:nvSpPr>
            <p:spPr bwMode="auto">
              <a:xfrm>
                <a:off x="7265320" y="2538983"/>
                <a:ext cx="11113" cy="20638"/>
              </a:xfrm>
              <a:custGeom>
                <a:avLst/>
                <a:gdLst>
                  <a:gd name="T0" fmla="*/ 1 w 7"/>
                  <a:gd name="T1" fmla="*/ 3 h 12"/>
                  <a:gd name="T2" fmla="*/ 0 w 7"/>
                  <a:gd name="T3" fmla="*/ 5 h 12"/>
                  <a:gd name="T4" fmla="*/ 1 w 7"/>
                  <a:gd name="T5" fmla="*/ 8 h 12"/>
                  <a:gd name="T6" fmla="*/ 2 w 7"/>
                  <a:gd name="T7" fmla="*/ 10 h 12"/>
                  <a:gd name="T8" fmla="*/ 5 w 7"/>
                  <a:gd name="T9" fmla="*/ 11 h 12"/>
                  <a:gd name="T10" fmla="*/ 7 w 7"/>
                  <a:gd name="T11" fmla="*/ 12 h 12"/>
                  <a:gd name="T12" fmla="*/ 7 w 7"/>
                  <a:gd name="T13" fmla="*/ 0 h 12"/>
                  <a:gd name="T14" fmla="*/ 1 w 7"/>
                  <a:gd name="T15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2">
                    <a:moveTo>
                      <a:pt x="1" y="3"/>
                    </a:moveTo>
                    <a:cubicBezTo>
                      <a:pt x="1" y="4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3" y="10"/>
                      <a:pt x="4" y="11"/>
                      <a:pt x="5" y="11"/>
                    </a:cubicBezTo>
                    <a:cubicBezTo>
                      <a:pt x="5" y="11"/>
                      <a:pt x="6" y="12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Freeform 838"/>
              <p:cNvSpPr>
                <a:spLocks noEditPoints="1"/>
              </p:cNvSpPr>
              <p:nvPr/>
            </p:nvSpPr>
            <p:spPr bwMode="auto">
              <a:xfrm>
                <a:off x="7111332" y="2405633"/>
                <a:ext cx="365125" cy="274638"/>
              </a:xfrm>
              <a:custGeom>
                <a:avLst/>
                <a:gdLst>
                  <a:gd name="T0" fmla="*/ 111 w 218"/>
                  <a:gd name="T1" fmla="*/ 37 h 164"/>
                  <a:gd name="T2" fmla="*/ 126 w 218"/>
                  <a:gd name="T3" fmla="*/ 5 h 164"/>
                  <a:gd name="T4" fmla="*/ 99 w 218"/>
                  <a:gd name="T5" fmla="*/ 10 h 164"/>
                  <a:gd name="T6" fmla="*/ 74 w 218"/>
                  <a:gd name="T7" fmla="*/ 6 h 164"/>
                  <a:gd name="T8" fmla="*/ 90 w 218"/>
                  <a:gd name="T9" fmla="*/ 38 h 164"/>
                  <a:gd name="T10" fmla="*/ 92 w 218"/>
                  <a:gd name="T11" fmla="*/ 155 h 164"/>
                  <a:gd name="T12" fmla="*/ 111 w 218"/>
                  <a:gd name="T13" fmla="*/ 37 h 164"/>
                  <a:gd name="T14" fmla="*/ 122 w 218"/>
                  <a:gd name="T15" fmla="*/ 110 h 164"/>
                  <a:gd name="T16" fmla="*/ 117 w 218"/>
                  <a:gd name="T17" fmla="*/ 119 h 164"/>
                  <a:gd name="T18" fmla="*/ 107 w 218"/>
                  <a:gd name="T19" fmla="*/ 123 h 164"/>
                  <a:gd name="T20" fmla="*/ 107 w 218"/>
                  <a:gd name="T21" fmla="*/ 127 h 164"/>
                  <a:gd name="T22" fmla="*/ 105 w 218"/>
                  <a:gd name="T23" fmla="*/ 129 h 164"/>
                  <a:gd name="T24" fmla="*/ 101 w 218"/>
                  <a:gd name="T25" fmla="*/ 130 h 164"/>
                  <a:gd name="T26" fmla="*/ 99 w 218"/>
                  <a:gd name="T27" fmla="*/ 127 h 164"/>
                  <a:gd name="T28" fmla="*/ 99 w 218"/>
                  <a:gd name="T29" fmla="*/ 122 h 164"/>
                  <a:gd name="T30" fmla="*/ 97 w 218"/>
                  <a:gd name="T31" fmla="*/ 122 h 164"/>
                  <a:gd name="T32" fmla="*/ 88 w 218"/>
                  <a:gd name="T33" fmla="*/ 116 h 164"/>
                  <a:gd name="T34" fmla="*/ 85 w 218"/>
                  <a:gd name="T35" fmla="*/ 111 h 164"/>
                  <a:gd name="T36" fmla="*/ 85 w 218"/>
                  <a:gd name="T37" fmla="*/ 110 h 164"/>
                  <a:gd name="T38" fmla="*/ 85 w 218"/>
                  <a:gd name="T39" fmla="*/ 109 h 164"/>
                  <a:gd name="T40" fmla="*/ 85 w 218"/>
                  <a:gd name="T41" fmla="*/ 107 h 164"/>
                  <a:gd name="T42" fmla="*/ 89 w 218"/>
                  <a:gd name="T43" fmla="*/ 105 h 164"/>
                  <a:gd name="T44" fmla="*/ 92 w 218"/>
                  <a:gd name="T45" fmla="*/ 107 h 164"/>
                  <a:gd name="T46" fmla="*/ 92 w 218"/>
                  <a:gd name="T47" fmla="*/ 109 h 164"/>
                  <a:gd name="T48" fmla="*/ 93 w 218"/>
                  <a:gd name="T49" fmla="*/ 110 h 164"/>
                  <a:gd name="T50" fmla="*/ 94 w 218"/>
                  <a:gd name="T51" fmla="*/ 112 h 164"/>
                  <a:gd name="T52" fmla="*/ 99 w 218"/>
                  <a:gd name="T53" fmla="*/ 115 h 164"/>
                  <a:gd name="T54" fmla="*/ 99 w 218"/>
                  <a:gd name="T55" fmla="*/ 100 h 164"/>
                  <a:gd name="T56" fmla="*/ 89 w 218"/>
                  <a:gd name="T57" fmla="*/ 96 h 164"/>
                  <a:gd name="T58" fmla="*/ 86 w 218"/>
                  <a:gd name="T59" fmla="*/ 92 h 164"/>
                  <a:gd name="T60" fmla="*/ 85 w 218"/>
                  <a:gd name="T61" fmla="*/ 86 h 164"/>
                  <a:gd name="T62" fmla="*/ 86 w 218"/>
                  <a:gd name="T63" fmla="*/ 81 h 164"/>
                  <a:gd name="T64" fmla="*/ 89 w 218"/>
                  <a:gd name="T65" fmla="*/ 77 h 164"/>
                  <a:gd name="T66" fmla="*/ 99 w 218"/>
                  <a:gd name="T67" fmla="*/ 72 h 164"/>
                  <a:gd name="T68" fmla="*/ 99 w 218"/>
                  <a:gd name="T69" fmla="*/ 72 h 164"/>
                  <a:gd name="T70" fmla="*/ 99 w 218"/>
                  <a:gd name="T71" fmla="*/ 68 h 164"/>
                  <a:gd name="T72" fmla="*/ 100 w 218"/>
                  <a:gd name="T73" fmla="*/ 65 h 164"/>
                  <a:gd name="T74" fmla="*/ 104 w 218"/>
                  <a:gd name="T75" fmla="*/ 65 h 164"/>
                  <a:gd name="T76" fmla="*/ 107 w 218"/>
                  <a:gd name="T77" fmla="*/ 68 h 164"/>
                  <a:gd name="T78" fmla="*/ 107 w 218"/>
                  <a:gd name="T79" fmla="*/ 72 h 164"/>
                  <a:gd name="T80" fmla="*/ 107 w 218"/>
                  <a:gd name="T81" fmla="*/ 72 h 164"/>
                  <a:gd name="T82" fmla="*/ 108 w 218"/>
                  <a:gd name="T83" fmla="*/ 72 h 164"/>
                  <a:gd name="T84" fmla="*/ 118 w 218"/>
                  <a:gd name="T85" fmla="*/ 77 h 164"/>
                  <a:gd name="T86" fmla="*/ 121 w 218"/>
                  <a:gd name="T87" fmla="*/ 81 h 164"/>
                  <a:gd name="T88" fmla="*/ 121 w 218"/>
                  <a:gd name="T89" fmla="*/ 83 h 164"/>
                  <a:gd name="T90" fmla="*/ 122 w 218"/>
                  <a:gd name="T91" fmla="*/ 84 h 164"/>
                  <a:gd name="T92" fmla="*/ 121 w 218"/>
                  <a:gd name="T93" fmla="*/ 86 h 164"/>
                  <a:gd name="T94" fmla="*/ 118 w 218"/>
                  <a:gd name="T95" fmla="*/ 88 h 164"/>
                  <a:gd name="T96" fmla="*/ 114 w 218"/>
                  <a:gd name="T97" fmla="*/ 86 h 164"/>
                  <a:gd name="T98" fmla="*/ 114 w 218"/>
                  <a:gd name="T99" fmla="*/ 85 h 164"/>
                  <a:gd name="T100" fmla="*/ 113 w 218"/>
                  <a:gd name="T101" fmla="*/ 84 h 164"/>
                  <a:gd name="T102" fmla="*/ 112 w 218"/>
                  <a:gd name="T103" fmla="*/ 82 h 164"/>
                  <a:gd name="T104" fmla="*/ 107 w 218"/>
                  <a:gd name="T105" fmla="*/ 80 h 164"/>
                  <a:gd name="T106" fmla="*/ 107 w 218"/>
                  <a:gd name="T107" fmla="*/ 94 h 164"/>
                  <a:gd name="T108" fmla="*/ 113 w 218"/>
                  <a:gd name="T109" fmla="*/ 96 h 164"/>
                  <a:gd name="T110" fmla="*/ 121 w 218"/>
                  <a:gd name="T111" fmla="*/ 102 h 164"/>
                  <a:gd name="T112" fmla="*/ 121 w 218"/>
                  <a:gd name="T113" fmla="*/ 102 h 164"/>
                  <a:gd name="T114" fmla="*/ 121 w 218"/>
                  <a:gd name="T115" fmla="*/ 102 h 164"/>
                  <a:gd name="T116" fmla="*/ 122 w 218"/>
                  <a:gd name="T117" fmla="*/ 11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8" h="164">
                    <a:moveTo>
                      <a:pt x="111" y="37"/>
                    </a:moveTo>
                    <a:cubicBezTo>
                      <a:pt x="123" y="27"/>
                      <a:pt x="131" y="5"/>
                      <a:pt x="126" y="5"/>
                    </a:cubicBezTo>
                    <a:cubicBezTo>
                      <a:pt x="120" y="3"/>
                      <a:pt x="106" y="9"/>
                      <a:pt x="99" y="10"/>
                    </a:cubicBezTo>
                    <a:cubicBezTo>
                      <a:pt x="90" y="11"/>
                      <a:pt x="80" y="0"/>
                      <a:pt x="74" y="6"/>
                    </a:cubicBezTo>
                    <a:cubicBezTo>
                      <a:pt x="69" y="11"/>
                      <a:pt x="77" y="30"/>
                      <a:pt x="90" y="38"/>
                    </a:cubicBezTo>
                    <a:cubicBezTo>
                      <a:pt x="52" y="56"/>
                      <a:pt x="0" y="148"/>
                      <a:pt x="92" y="155"/>
                    </a:cubicBezTo>
                    <a:cubicBezTo>
                      <a:pt x="218" y="164"/>
                      <a:pt x="155" y="55"/>
                      <a:pt x="111" y="37"/>
                    </a:cubicBezTo>
                    <a:close/>
                    <a:moveTo>
                      <a:pt x="122" y="110"/>
                    </a:moveTo>
                    <a:cubicBezTo>
                      <a:pt x="122" y="113"/>
                      <a:pt x="120" y="117"/>
                      <a:pt x="117" y="119"/>
                    </a:cubicBezTo>
                    <a:cubicBezTo>
                      <a:pt x="114" y="121"/>
                      <a:pt x="110" y="122"/>
                      <a:pt x="107" y="123"/>
                    </a:cubicBez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7" y="128"/>
                      <a:pt x="106" y="129"/>
                      <a:pt x="105" y="129"/>
                    </a:cubicBezTo>
                    <a:cubicBezTo>
                      <a:pt x="104" y="130"/>
                      <a:pt x="103" y="131"/>
                      <a:pt x="101" y="130"/>
                    </a:cubicBezTo>
                    <a:cubicBezTo>
                      <a:pt x="100" y="129"/>
                      <a:pt x="99" y="128"/>
                      <a:pt x="99" y="127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8" y="122"/>
                      <a:pt x="98" y="122"/>
                      <a:pt x="97" y="122"/>
                    </a:cubicBezTo>
                    <a:cubicBezTo>
                      <a:pt x="94" y="121"/>
                      <a:pt x="90" y="119"/>
                      <a:pt x="88" y="116"/>
                    </a:cubicBezTo>
                    <a:cubicBezTo>
                      <a:pt x="87" y="115"/>
                      <a:pt x="86" y="113"/>
                      <a:pt x="85" y="111"/>
                    </a:cubicBezTo>
                    <a:cubicBezTo>
                      <a:pt x="85" y="111"/>
                      <a:pt x="85" y="111"/>
                      <a:pt x="85" y="110"/>
                    </a:cubicBezTo>
                    <a:cubicBezTo>
                      <a:pt x="85" y="110"/>
                      <a:pt x="85" y="109"/>
                      <a:pt x="85" y="109"/>
                    </a:cubicBezTo>
                    <a:cubicBezTo>
                      <a:pt x="84" y="108"/>
                      <a:pt x="85" y="107"/>
                      <a:pt x="85" y="107"/>
                    </a:cubicBezTo>
                    <a:cubicBezTo>
                      <a:pt x="86" y="105"/>
                      <a:pt x="87" y="105"/>
                      <a:pt x="89" y="105"/>
                    </a:cubicBezTo>
                    <a:cubicBezTo>
                      <a:pt x="90" y="105"/>
                      <a:pt x="91" y="106"/>
                      <a:pt x="92" y="107"/>
                    </a:cubicBezTo>
                    <a:cubicBezTo>
                      <a:pt x="92" y="108"/>
                      <a:pt x="92" y="108"/>
                      <a:pt x="92" y="109"/>
                    </a:cubicBezTo>
                    <a:cubicBezTo>
                      <a:pt x="92" y="109"/>
                      <a:pt x="93" y="109"/>
                      <a:pt x="93" y="110"/>
                    </a:cubicBezTo>
                    <a:cubicBezTo>
                      <a:pt x="93" y="111"/>
                      <a:pt x="94" y="111"/>
                      <a:pt x="94" y="112"/>
                    </a:cubicBezTo>
                    <a:cubicBezTo>
                      <a:pt x="96" y="113"/>
                      <a:pt x="97" y="114"/>
                      <a:pt x="99" y="115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6" y="99"/>
                      <a:pt x="92" y="98"/>
                      <a:pt x="89" y="96"/>
                    </a:cubicBezTo>
                    <a:cubicBezTo>
                      <a:pt x="88" y="94"/>
                      <a:pt x="87" y="93"/>
                      <a:pt x="86" y="92"/>
                    </a:cubicBezTo>
                    <a:cubicBezTo>
                      <a:pt x="85" y="90"/>
                      <a:pt x="85" y="88"/>
                      <a:pt x="85" y="86"/>
                    </a:cubicBezTo>
                    <a:cubicBezTo>
                      <a:pt x="85" y="84"/>
                      <a:pt x="85" y="83"/>
                      <a:pt x="86" y="81"/>
                    </a:cubicBezTo>
                    <a:cubicBezTo>
                      <a:pt x="87" y="79"/>
                      <a:pt x="88" y="78"/>
                      <a:pt x="89" y="77"/>
                    </a:cubicBezTo>
                    <a:cubicBezTo>
                      <a:pt x="92" y="74"/>
                      <a:pt x="95" y="73"/>
                      <a:pt x="99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67"/>
                      <a:pt x="100" y="66"/>
                      <a:pt x="100" y="65"/>
                    </a:cubicBezTo>
                    <a:cubicBezTo>
                      <a:pt x="101" y="64"/>
                      <a:pt x="103" y="64"/>
                      <a:pt x="104" y="65"/>
                    </a:cubicBezTo>
                    <a:cubicBezTo>
                      <a:pt x="106" y="65"/>
                      <a:pt x="107" y="67"/>
                      <a:pt x="107" y="68"/>
                    </a:cubicBezTo>
                    <a:cubicBezTo>
                      <a:pt x="107" y="72"/>
                      <a:pt x="107" y="72"/>
                      <a:pt x="107" y="72"/>
                    </a:cubicBezTo>
                    <a:cubicBezTo>
                      <a:pt x="107" y="72"/>
                      <a:pt x="107" y="72"/>
                      <a:pt x="107" y="72"/>
                    </a:cubicBezTo>
                    <a:cubicBezTo>
                      <a:pt x="107" y="72"/>
                      <a:pt x="108" y="72"/>
                      <a:pt x="108" y="72"/>
                    </a:cubicBezTo>
                    <a:cubicBezTo>
                      <a:pt x="112" y="73"/>
                      <a:pt x="115" y="74"/>
                      <a:pt x="118" y="77"/>
                    </a:cubicBezTo>
                    <a:cubicBezTo>
                      <a:pt x="119" y="78"/>
                      <a:pt x="120" y="80"/>
                      <a:pt x="121" y="81"/>
                    </a:cubicBezTo>
                    <a:cubicBezTo>
                      <a:pt x="121" y="82"/>
                      <a:pt x="121" y="82"/>
                      <a:pt x="121" y="83"/>
                    </a:cubicBezTo>
                    <a:cubicBezTo>
                      <a:pt x="121" y="83"/>
                      <a:pt x="122" y="84"/>
                      <a:pt x="122" y="84"/>
                    </a:cubicBezTo>
                    <a:cubicBezTo>
                      <a:pt x="122" y="85"/>
                      <a:pt x="122" y="86"/>
                      <a:pt x="121" y="86"/>
                    </a:cubicBezTo>
                    <a:cubicBezTo>
                      <a:pt x="121" y="88"/>
                      <a:pt x="119" y="88"/>
                      <a:pt x="118" y="88"/>
                    </a:cubicBezTo>
                    <a:cubicBezTo>
                      <a:pt x="116" y="88"/>
                      <a:pt x="115" y="87"/>
                      <a:pt x="114" y="86"/>
                    </a:cubicBezTo>
                    <a:cubicBezTo>
                      <a:pt x="114" y="86"/>
                      <a:pt x="114" y="85"/>
                      <a:pt x="114" y="85"/>
                    </a:cubicBezTo>
                    <a:cubicBezTo>
                      <a:pt x="114" y="84"/>
                      <a:pt x="114" y="84"/>
                      <a:pt x="113" y="84"/>
                    </a:cubicBezTo>
                    <a:cubicBezTo>
                      <a:pt x="113" y="83"/>
                      <a:pt x="112" y="82"/>
                      <a:pt x="112" y="82"/>
                    </a:cubicBezTo>
                    <a:cubicBezTo>
                      <a:pt x="110" y="81"/>
                      <a:pt x="108" y="80"/>
                      <a:pt x="107" y="80"/>
                    </a:cubicBezTo>
                    <a:cubicBezTo>
                      <a:pt x="107" y="94"/>
                      <a:pt x="107" y="94"/>
                      <a:pt x="107" y="94"/>
                    </a:cubicBezTo>
                    <a:cubicBezTo>
                      <a:pt x="109" y="94"/>
                      <a:pt x="111" y="95"/>
                      <a:pt x="113" y="96"/>
                    </a:cubicBezTo>
                    <a:cubicBezTo>
                      <a:pt x="116" y="97"/>
                      <a:pt x="119" y="99"/>
                      <a:pt x="121" y="102"/>
                    </a:cubicBezTo>
                    <a:cubicBezTo>
                      <a:pt x="120" y="101"/>
                      <a:pt x="120" y="101"/>
                      <a:pt x="121" y="102"/>
                    </a:cubicBezTo>
                    <a:cubicBezTo>
                      <a:pt x="121" y="103"/>
                      <a:pt x="121" y="102"/>
                      <a:pt x="121" y="102"/>
                    </a:cubicBezTo>
                    <a:cubicBezTo>
                      <a:pt x="122" y="104"/>
                      <a:pt x="123" y="107"/>
                      <a:pt x="122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75" name="Freeform 839"/>
            <p:cNvSpPr>
              <a:spLocks/>
            </p:cNvSpPr>
            <p:nvPr/>
          </p:nvSpPr>
          <p:spPr bwMode="auto">
            <a:xfrm>
              <a:off x="7301833" y="25913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6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6" name="Oval 840"/>
            <p:cNvSpPr>
              <a:spLocks noChangeArrowheads="1"/>
            </p:cNvSpPr>
            <p:nvPr/>
          </p:nvSpPr>
          <p:spPr bwMode="auto">
            <a:xfrm>
              <a:off x="5328570" y="2356421"/>
              <a:ext cx="385763" cy="3857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5406356" y="2434208"/>
              <a:ext cx="230188" cy="230188"/>
              <a:chOff x="5406356" y="2434208"/>
              <a:chExt cx="230188" cy="230188"/>
            </a:xfrm>
            <a:solidFill>
              <a:schemeClr val="bg1"/>
            </a:solidFill>
          </p:grpSpPr>
          <p:sp>
            <p:nvSpPr>
              <p:cNvPr id="207" name="Freeform 841"/>
              <p:cNvSpPr>
                <a:spLocks/>
              </p:cNvSpPr>
              <p:nvPr/>
            </p:nvSpPr>
            <p:spPr bwMode="auto">
              <a:xfrm>
                <a:off x="5406356" y="2434208"/>
                <a:ext cx="230188" cy="230188"/>
              </a:xfrm>
              <a:custGeom>
                <a:avLst/>
                <a:gdLst>
                  <a:gd name="T0" fmla="*/ 138 w 138"/>
                  <a:gd name="T1" fmla="*/ 130 h 138"/>
                  <a:gd name="T2" fmla="*/ 131 w 138"/>
                  <a:gd name="T3" fmla="*/ 123 h 138"/>
                  <a:gd name="T4" fmla="*/ 15 w 138"/>
                  <a:gd name="T5" fmla="*/ 123 h 138"/>
                  <a:gd name="T6" fmla="*/ 15 w 138"/>
                  <a:gd name="T7" fmla="*/ 7 h 138"/>
                  <a:gd name="T8" fmla="*/ 8 w 138"/>
                  <a:gd name="T9" fmla="*/ 0 h 138"/>
                  <a:gd name="T10" fmla="*/ 0 w 138"/>
                  <a:gd name="T11" fmla="*/ 7 h 138"/>
                  <a:gd name="T12" fmla="*/ 0 w 138"/>
                  <a:gd name="T13" fmla="*/ 123 h 138"/>
                  <a:gd name="T14" fmla="*/ 15 w 138"/>
                  <a:gd name="T15" fmla="*/ 138 h 138"/>
                  <a:gd name="T16" fmla="*/ 131 w 138"/>
                  <a:gd name="T17" fmla="*/ 138 h 138"/>
                  <a:gd name="T18" fmla="*/ 138 w 138"/>
                  <a:gd name="T19" fmla="*/ 13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138">
                    <a:moveTo>
                      <a:pt x="138" y="130"/>
                    </a:moveTo>
                    <a:cubicBezTo>
                      <a:pt x="138" y="126"/>
                      <a:pt x="135" y="123"/>
                      <a:pt x="131" y="123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31"/>
                      <a:pt x="7" y="138"/>
                      <a:pt x="15" y="138"/>
                    </a:cubicBezTo>
                    <a:cubicBezTo>
                      <a:pt x="131" y="138"/>
                      <a:pt x="131" y="138"/>
                      <a:pt x="131" y="138"/>
                    </a:cubicBezTo>
                    <a:cubicBezTo>
                      <a:pt x="135" y="138"/>
                      <a:pt x="138" y="135"/>
                      <a:pt x="138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Freeform 842"/>
              <p:cNvSpPr>
                <a:spLocks/>
              </p:cNvSpPr>
              <p:nvPr/>
            </p:nvSpPr>
            <p:spPr bwMode="auto">
              <a:xfrm>
                <a:off x="5441281" y="2448496"/>
                <a:ext cx="192088" cy="171450"/>
              </a:xfrm>
              <a:custGeom>
                <a:avLst/>
                <a:gdLst>
                  <a:gd name="T0" fmla="*/ 29 w 115"/>
                  <a:gd name="T1" fmla="*/ 55 h 102"/>
                  <a:gd name="T2" fmla="*/ 2 w 115"/>
                  <a:gd name="T3" fmla="*/ 90 h 102"/>
                  <a:gd name="T4" fmla="*/ 2 w 115"/>
                  <a:gd name="T5" fmla="*/ 96 h 102"/>
                  <a:gd name="T6" fmla="*/ 8 w 115"/>
                  <a:gd name="T7" fmla="*/ 101 h 102"/>
                  <a:gd name="T8" fmla="*/ 14 w 115"/>
                  <a:gd name="T9" fmla="*/ 100 h 102"/>
                  <a:gd name="T10" fmla="*/ 38 w 115"/>
                  <a:gd name="T11" fmla="*/ 69 h 102"/>
                  <a:gd name="T12" fmla="*/ 43 w 115"/>
                  <a:gd name="T13" fmla="*/ 66 h 102"/>
                  <a:gd name="T14" fmla="*/ 69 w 115"/>
                  <a:gd name="T15" fmla="*/ 64 h 102"/>
                  <a:gd name="T16" fmla="*/ 74 w 115"/>
                  <a:gd name="T17" fmla="*/ 61 h 102"/>
                  <a:gd name="T18" fmla="*/ 101 w 115"/>
                  <a:gd name="T19" fmla="*/ 28 h 102"/>
                  <a:gd name="T20" fmla="*/ 108 w 115"/>
                  <a:gd name="T21" fmla="*/ 34 h 102"/>
                  <a:gd name="T22" fmla="*/ 114 w 115"/>
                  <a:gd name="T23" fmla="*/ 31 h 102"/>
                  <a:gd name="T24" fmla="*/ 115 w 115"/>
                  <a:gd name="T25" fmla="*/ 5 h 102"/>
                  <a:gd name="T26" fmla="*/ 110 w 115"/>
                  <a:gd name="T27" fmla="*/ 1 h 102"/>
                  <a:gd name="T28" fmla="*/ 84 w 115"/>
                  <a:gd name="T29" fmla="*/ 6 h 102"/>
                  <a:gd name="T30" fmla="*/ 82 w 115"/>
                  <a:gd name="T31" fmla="*/ 13 h 102"/>
                  <a:gd name="T32" fmla="*/ 89 w 115"/>
                  <a:gd name="T33" fmla="*/ 19 h 102"/>
                  <a:gd name="T34" fmla="*/ 66 w 115"/>
                  <a:gd name="T35" fmla="*/ 46 h 102"/>
                  <a:gd name="T36" fmla="*/ 61 w 115"/>
                  <a:gd name="T37" fmla="*/ 49 h 102"/>
                  <a:gd name="T38" fmla="*/ 35 w 115"/>
                  <a:gd name="T39" fmla="*/ 52 h 102"/>
                  <a:gd name="T40" fmla="*/ 29 w 115"/>
                  <a:gd name="T41" fmla="*/ 5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02">
                    <a:moveTo>
                      <a:pt x="29" y="55"/>
                    </a:moveTo>
                    <a:cubicBezTo>
                      <a:pt x="2" y="90"/>
                      <a:pt x="2" y="90"/>
                      <a:pt x="2" y="90"/>
                    </a:cubicBezTo>
                    <a:cubicBezTo>
                      <a:pt x="0" y="92"/>
                      <a:pt x="1" y="95"/>
                      <a:pt x="2" y="96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10" y="102"/>
                      <a:pt x="13" y="102"/>
                      <a:pt x="14" y="100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9" y="68"/>
                      <a:pt x="41" y="67"/>
                      <a:pt x="43" y="66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71" y="64"/>
                      <a:pt x="73" y="63"/>
                      <a:pt x="74" y="61"/>
                    </a:cubicBezTo>
                    <a:cubicBezTo>
                      <a:pt x="101" y="28"/>
                      <a:pt x="101" y="28"/>
                      <a:pt x="101" y="28"/>
                    </a:cubicBezTo>
                    <a:cubicBezTo>
                      <a:pt x="108" y="34"/>
                      <a:pt x="108" y="34"/>
                      <a:pt x="108" y="34"/>
                    </a:cubicBezTo>
                    <a:cubicBezTo>
                      <a:pt x="110" y="36"/>
                      <a:pt x="114" y="34"/>
                      <a:pt x="114" y="31"/>
                    </a:cubicBezTo>
                    <a:cubicBezTo>
                      <a:pt x="115" y="5"/>
                      <a:pt x="115" y="5"/>
                      <a:pt x="115" y="5"/>
                    </a:cubicBezTo>
                    <a:cubicBezTo>
                      <a:pt x="115" y="2"/>
                      <a:pt x="113" y="0"/>
                      <a:pt x="110" y="1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1" y="7"/>
                      <a:pt x="80" y="11"/>
                      <a:pt x="82" y="13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5" y="48"/>
                      <a:pt x="63" y="49"/>
                      <a:pt x="61" y="49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3" y="52"/>
                      <a:pt x="31" y="53"/>
                      <a:pt x="29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78" name="Oval 843"/>
            <p:cNvSpPr>
              <a:spLocks noChangeArrowheads="1"/>
            </p:cNvSpPr>
            <p:nvPr/>
          </p:nvSpPr>
          <p:spPr bwMode="auto">
            <a:xfrm>
              <a:off x="7920959" y="4001071"/>
              <a:ext cx="385763" cy="38576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7997159" y="4088383"/>
              <a:ext cx="233363" cy="211139"/>
              <a:chOff x="7997158" y="4088383"/>
              <a:chExt cx="233363" cy="211138"/>
            </a:xfrm>
            <a:solidFill>
              <a:schemeClr val="bg1"/>
            </a:solidFill>
          </p:grpSpPr>
          <p:sp>
            <p:nvSpPr>
              <p:cNvPr id="203" name="Freeform 844"/>
              <p:cNvSpPr>
                <a:spLocks/>
              </p:cNvSpPr>
              <p:nvPr/>
            </p:nvSpPr>
            <p:spPr bwMode="auto">
              <a:xfrm>
                <a:off x="7997158" y="4218558"/>
                <a:ext cx="233363" cy="39688"/>
              </a:xfrm>
              <a:custGeom>
                <a:avLst/>
                <a:gdLst>
                  <a:gd name="T0" fmla="*/ 117 w 139"/>
                  <a:gd name="T1" fmla="*/ 5 h 23"/>
                  <a:gd name="T2" fmla="*/ 112 w 139"/>
                  <a:gd name="T3" fmla="*/ 14 h 23"/>
                  <a:gd name="T4" fmla="*/ 27 w 139"/>
                  <a:gd name="T5" fmla="*/ 14 h 23"/>
                  <a:gd name="T6" fmla="*/ 21 w 139"/>
                  <a:gd name="T7" fmla="*/ 5 h 23"/>
                  <a:gd name="T8" fmla="*/ 13 w 139"/>
                  <a:gd name="T9" fmla="*/ 5 h 23"/>
                  <a:gd name="T10" fmla="*/ 3 w 139"/>
                  <a:gd name="T11" fmla="*/ 2 h 23"/>
                  <a:gd name="T12" fmla="*/ 0 w 139"/>
                  <a:gd name="T13" fmla="*/ 2 h 23"/>
                  <a:gd name="T14" fmla="*/ 0 w 139"/>
                  <a:gd name="T15" fmla="*/ 11 h 23"/>
                  <a:gd name="T16" fmla="*/ 5 w 139"/>
                  <a:gd name="T17" fmla="*/ 20 h 23"/>
                  <a:gd name="T18" fmla="*/ 13 w 139"/>
                  <a:gd name="T19" fmla="*/ 23 h 23"/>
                  <a:gd name="T20" fmla="*/ 126 w 139"/>
                  <a:gd name="T21" fmla="*/ 23 h 23"/>
                  <a:gd name="T22" fmla="*/ 139 w 139"/>
                  <a:gd name="T23" fmla="*/ 11 h 23"/>
                  <a:gd name="T24" fmla="*/ 139 w 139"/>
                  <a:gd name="T25" fmla="*/ 0 h 23"/>
                  <a:gd name="T26" fmla="*/ 126 w 139"/>
                  <a:gd name="T27" fmla="*/ 5 h 23"/>
                  <a:gd name="T28" fmla="*/ 117 w 139"/>
                  <a:gd name="T2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9" h="23">
                    <a:moveTo>
                      <a:pt x="117" y="5"/>
                    </a:moveTo>
                    <a:cubicBezTo>
                      <a:pt x="115" y="7"/>
                      <a:pt x="113" y="10"/>
                      <a:pt x="112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0"/>
                      <a:pt x="24" y="7"/>
                      <a:pt x="21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6" y="4"/>
                      <a:pt x="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4"/>
                      <a:pt x="3" y="19"/>
                      <a:pt x="5" y="20"/>
                    </a:cubicBezTo>
                    <a:cubicBezTo>
                      <a:pt x="6" y="22"/>
                      <a:pt x="10" y="23"/>
                      <a:pt x="13" y="23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33" y="23"/>
                      <a:pt x="139" y="18"/>
                      <a:pt x="139" y="11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5" y="3"/>
                      <a:pt x="131" y="5"/>
                      <a:pt x="126" y="5"/>
                    </a:cubicBezTo>
                    <a:cubicBezTo>
                      <a:pt x="117" y="5"/>
                      <a:pt x="117" y="5"/>
                      <a:pt x="11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Freeform 845"/>
              <p:cNvSpPr>
                <a:spLocks noEditPoints="1"/>
              </p:cNvSpPr>
              <p:nvPr/>
            </p:nvSpPr>
            <p:spPr bwMode="auto">
              <a:xfrm>
                <a:off x="7997158" y="4088383"/>
                <a:ext cx="233363" cy="127000"/>
              </a:xfrm>
              <a:custGeom>
                <a:avLst/>
                <a:gdLst>
                  <a:gd name="T0" fmla="*/ 126 w 139"/>
                  <a:gd name="T1" fmla="*/ 0 h 76"/>
                  <a:gd name="T2" fmla="*/ 13 w 139"/>
                  <a:gd name="T3" fmla="*/ 0 h 76"/>
                  <a:gd name="T4" fmla="*/ 0 w 139"/>
                  <a:gd name="T5" fmla="*/ 13 h 76"/>
                  <a:gd name="T6" fmla="*/ 0 w 139"/>
                  <a:gd name="T7" fmla="*/ 64 h 76"/>
                  <a:gd name="T8" fmla="*/ 5 w 139"/>
                  <a:gd name="T9" fmla="*/ 73 h 76"/>
                  <a:gd name="T10" fmla="*/ 13 w 139"/>
                  <a:gd name="T11" fmla="*/ 76 h 76"/>
                  <a:gd name="T12" fmla="*/ 126 w 139"/>
                  <a:gd name="T13" fmla="*/ 76 h 76"/>
                  <a:gd name="T14" fmla="*/ 139 w 139"/>
                  <a:gd name="T15" fmla="*/ 64 h 76"/>
                  <a:gd name="T16" fmla="*/ 139 w 139"/>
                  <a:gd name="T17" fmla="*/ 13 h 76"/>
                  <a:gd name="T18" fmla="*/ 126 w 139"/>
                  <a:gd name="T19" fmla="*/ 0 h 76"/>
                  <a:gd name="T20" fmla="*/ 129 w 139"/>
                  <a:gd name="T21" fmla="*/ 49 h 76"/>
                  <a:gd name="T22" fmla="*/ 112 w 139"/>
                  <a:gd name="T23" fmla="*/ 67 h 76"/>
                  <a:gd name="T24" fmla="*/ 27 w 139"/>
                  <a:gd name="T25" fmla="*/ 67 h 76"/>
                  <a:gd name="T26" fmla="*/ 10 w 139"/>
                  <a:gd name="T27" fmla="*/ 49 h 76"/>
                  <a:gd name="T28" fmla="*/ 10 w 139"/>
                  <a:gd name="T29" fmla="*/ 27 h 76"/>
                  <a:gd name="T30" fmla="*/ 27 w 139"/>
                  <a:gd name="T31" fmla="*/ 10 h 76"/>
                  <a:gd name="T32" fmla="*/ 112 w 139"/>
                  <a:gd name="T33" fmla="*/ 10 h 76"/>
                  <a:gd name="T34" fmla="*/ 129 w 139"/>
                  <a:gd name="T35" fmla="*/ 27 h 76"/>
                  <a:gd name="T36" fmla="*/ 129 w 139"/>
                  <a:gd name="T37" fmla="*/ 4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" h="76">
                    <a:moveTo>
                      <a:pt x="126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2"/>
                      <a:pt x="5" y="73"/>
                    </a:cubicBezTo>
                    <a:cubicBezTo>
                      <a:pt x="6" y="75"/>
                      <a:pt x="10" y="76"/>
                      <a:pt x="13" y="76"/>
                    </a:cubicBezTo>
                    <a:cubicBezTo>
                      <a:pt x="126" y="76"/>
                      <a:pt x="126" y="76"/>
                      <a:pt x="126" y="76"/>
                    </a:cubicBezTo>
                    <a:cubicBezTo>
                      <a:pt x="133" y="76"/>
                      <a:pt x="139" y="71"/>
                      <a:pt x="139" y="64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9" y="6"/>
                      <a:pt x="133" y="0"/>
                      <a:pt x="126" y="0"/>
                    </a:cubicBezTo>
                    <a:close/>
                    <a:moveTo>
                      <a:pt x="129" y="49"/>
                    </a:moveTo>
                    <a:cubicBezTo>
                      <a:pt x="122" y="52"/>
                      <a:pt x="115" y="58"/>
                      <a:pt x="112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4" y="58"/>
                      <a:pt x="17" y="52"/>
                      <a:pt x="10" y="4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4"/>
                      <a:pt x="24" y="18"/>
                      <a:pt x="27" y="10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5" y="19"/>
                      <a:pt x="122" y="25"/>
                      <a:pt x="129" y="27"/>
                    </a:cubicBezTo>
                    <a:cubicBezTo>
                      <a:pt x="129" y="49"/>
                      <a:pt x="129" y="49"/>
                      <a:pt x="12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Freeform 846"/>
              <p:cNvSpPr>
                <a:spLocks noEditPoints="1"/>
              </p:cNvSpPr>
              <p:nvPr/>
            </p:nvSpPr>
            <p:spPr bwMode="auto">
              <a:xfrm>
                <a:off x="8076533" y="4115371"/>
                <a:ext cx="76200" cy="74613"/>
              </a:xfrm>
              <a:custGeom>
                <a:avLst/>
                <a:gdLst>
                  <a:gd name="T0" fmla="*/ 22 w 45"/>
                  <a:gd name="T1" fmla="*/ 0 h 45"/>
                  <a:gd name="T2" fmla="*/ 0 w 45"/>
                  <a:gd name="T3" fmla="*/ 22 h 45"/>
                  <a:gd name="T4" fmla="*/ 22 w 45"/>
                  <a:gd name="T5" fmla="*/ 45 h 45"/>
                  <a:gd name="T6" fmla="*/ 45 w 45"/>
                  <a:gd name="T7" fmla="*/ 22 h 45"/>
                  <a:gd name="T8" fmla="*/ 22 w 45"/>
                  <a:gd name="T9" fmla="*/ 0 h 45"/>
                  <a:gd name="T10" fmla="*/ 24 w 45"/>
                  <a:gd name="T11" fmla="*/ 35 h 45"/>
                  <a:gd name="T12" fmla="*/ 24 w 45"/>
                  <a:gd name="T13" fmla="*/ 39 h 45"/>
                  <a:gd name="T14" fmla="*/ 20 w 45"/>
                  <a:gd name="T15" fmla="*/ 39 h 45"/>
                  <a:gd name="T16" fmla="*/ 20 w 45"/>
                  <a:gd name="T17" fmla="*/ 35 h 45"/>
                  <a:gd name="T18" fmla="*/ 13 w 45"/>
                  <a:gd name="T19" fmla="*/ 34 h 45"/>
                  <a:gd name="T20" fmla="*/ 14 w 45"/>
                  <a:gd name="T21" fmla="*/ 29 h 45"/>
                  <a:gd name="T22" fmla="*/ 21 w 45"/>
                  <a:gd name="T23" fmla="*/ 31 h 45"/>
                  <a:gd name="T24" fmla="*/ 25 w 45"/>
                  <a:gd name="T25" fmla="*/ 28 h 45"/>
                  <a:gd name="T26" fmla="*/ 21 w 45"/>
                  <a:gd name="T27" fmla="*/ 24 h 45"/>
                  <a:gd name="T28" fmla="*/ 13 w 45"/>
                  <a:gd name="T29" fmla="*/ 17 h 45"/>
                  <a:gd name="T30" fmla="*/ 20 w 45"/>
                  <a:gd name="T31" fmla="*/ 9 h 45"/>
                  <a:gd name="T32" fmla="*/ 20 w 45"/>
                  <a:gd name="T33" fmla="*/ 5 h 45"/>
                  <a:gd name="T34" fmla="*/ 24 w 45"/>
                  <a:gd name="T35" fmla="*/ 5 h 45"/>
                  <a:gd name="T36" fmla="*/ 24 w 45"/>
                  <a:gd name="T37" fmla="*/ 9 h 45"/>
                  <a:gd name="T38" fmla="*/ 30 w 45"/>
                  <a:gd name="T39" fmla="*/ 10 h 45"/>
                  <a:gd name="T40" fmla="*/ 29 w 45"/>
                  <a:gd name="T41" fmla="*/ 15 h 45"/>
                  <a:gd name="T42" fmla="*/ 23 w 45"/>
                  <a:gd name="T43" fmla="*/ 14 h 45"/>
                  <a:gd name="T44" fmla="*/ 20 w 45"/>
                  <a:gd name="T45" fmla="*/ 16 h 45"/>
                  <a:gd name="T46" fmla="*/ 25 w 45"/>
                  <a:gd name="T47" fmla="*/ 20 h 45"/>
                  <a:gd name="T48" fmla="*/ 32 w 45"/>
                  <a:gd name="T49" fmla="*/ 27 h 45"/>
                  <a:gd name="T50" fmla="*/ 24 w 45"/>
                  <a:gd name="T51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45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35" y="45"/>
                      <a:pt x="45" y="35"/>
                      <a:pt x="45" y="22"/>
                    </a:cubicBezTo>
                    <a:cubicBezTo>
                      <a:pt x="45" y="10"/>
                      <a:pt x="35" y="0"/>
                      <a:pt x="22" y="0"/>
                    </a:cubicBezTo>
                    <a:close/>
                    <a:moveTo>
                      <a:pt x="24" y="35"/>
                    </a:moveTo>
                    <a:cubicBezTo>
                      <a:pt x="24" y="39"/>
                      <a:pt x="24" y="39"/>
                      <a:pt x="24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7" y="35"/>
                      <a:pt x="15" y="34"/>
                      <a:pt x="13" y="3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30"/>
                      <a:pt x="19" y="31"/>
                      <a:pt x="21" y="31"/>
                    </a:cubicBezTo>
                    <a:cubicBezTo>
                      <a:pt x="24" y="31"/>
                      <a:pt x="25" y="30"/>
                      <a:pt x="25" y="28"/>
                    </a:cubicBezTo>
                    <a:cubicBezTo>
                      <a:pt x="25" y="26"/>
                      <a:pt x="24" y="25"/>
                      <a:pt x="21" y="24"/>
                    </a:cubicBezTo>
                    <a:cubicBezTo>
                      <a:pt x="16" y="23"/>
                      <a:pt x="13" y="21"/>
                      <a:pt x="13" y="17"/>
                    </a:cubicBezTo>
                    <a:cubicBezTo>
                      <a:pt x="13" y="13"/>
                      <a:pt x="16" y="10"/>
                      <a:pt x="20" y="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7" y="9"/>
                      <a:pt x="29" y="10"/>
                      <a:pt x="30" y="1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6" y="14"/>
                      <a:pt x="23" y="14"/>
                    </a:cubicBezTo>
                    <a:cubicBezTo>
                      <a:pt x="21" y="14"/>
                      <a:pt x="20" y="15"/>
                      <a:pt x="20" y="16"/>
                    </a:cubicBezTo>
                    <a:cubicBezTo>
                      <a:pt x="20" y="17"/>
                      <a:pt x="21" y="18"/>
                      <a:pt x="25" y="20"/>
                    </a:cubicBezTo>
                    <a:cubicBezTo>
                      <a:pt x="30" y="21"/>
                      <a:pt x="32" y="24"/>
                      <a:pt x="32" y="27"/>
                    </a:cubicBezTo>
                    <a:cubicBezTo>
                      <a:pt x="32" y="31"/>
                      <a:pt x="29" y="34"/>
                      <a:pt x="2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Freeform 847"/>
              <p:cNvSpPr>
                <a:spLocks/>
              </p:cNvSpPr>
              <p:nvPr/>
            </p:nvSpPr>
            <p:spPr bwMode="auto">
              <a:xfrm>
                <a:off x="7997158" y="4261421"/>
                <a:ext cx="233363" cy="38100"/>
              </a:xfrm>
              <a:custGeom>
                <a:avLst/>
                <a:gdLst>
                  <a:gd name="T0" fmla="*/ 117 w 139"/>
                  <a:gd name="T1" fmla="*/ 5 h 23"/>
                  <a:gd name="T2" fmla="*/ 112 w 139"/>
                  <a:gd name="T3" fmla="*/ 14 h 23"/>
                  <a:gd name="T4" fmla="*/ 27 w 139"/>
                  <a:gd name="T5" fmla="*/ 14 h 23"/>
                  <a:gd name="T6" fmla="*/ 21 w 139"/>
                  <a:gd name="T7" fmla="*/ 5 h 23"/>
                  <a:gd name="T8" fmla="*/ 13 w 139"/>
                  <a:gd name="T9" fmla="*/ 5 h 23"/>
                  <a:gd name="T10" fmla="*/ 3 w 139"/>
                  <a:gd name="T11" fmla="*/ 2 h 23"/>
                  <a:gd name="T12" fmla="*/ 0 w 139"/>
                  <a:gd name="T13" fmla="*/ 2 h 23"/>
                  <a:gd name="T14" fmla="*/ 0 w 139"/>
                  <a:gd name="T15" fmla="*/ 11 h 23"/>
                  <a:gd name="T16" fmla="*/ 5 w 139"/>
                  <a:gd name="T17" fmla="*/ 20 h 23"/>
                  <a:gd name="T18" fmla="*/ 13 w 139"/>
                  <a:gd name="T19" fmla="*/ 23 h 23"/>
                  <a:gd name="T20" fmla="*/ 126 w 139"/>
                  <a:gd name="T21" fmla="*/ 23 h 23"/>
                  <a:gd name="T22" fmla="*/ 139 w 139"/>
                  <a:gd name="T23" fmla="*/ 10 h 23"/>
                  <a:gd name="T24" fmla="*/ 139 w 139"/>
                  <a:gd name="T25" fmla="*/ 0 h 23"/>
                  <a:gd name="T26" fmla="*/ 126 w 139"/>
                  <a:gd name="T27" fmla="*/ 5 h 23"/>
                  <a:gd name="T28" fmla="*/ 117 w 139"/>
                  <a:gd name="T2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9" h="23">
                    <a:moveTo>
                      <a:pt x="117" y="5"/>
                    </a:moveTo>
                    <a:cubicBezTo>
                      <a:pt x="115" y="7"/>
                      <a:pt x="113" y="10"/>
                      <a:pt x="112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5" y="10"/>
                      <a:pt x="24" y="7"/>
                      <a:pt x="21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6" y="4"/>
                      <a:pt x="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4"/>
                      <a:pt x="3" y="19"/>
                      <a:pt x="5" y="20"/>
                    </a:cubicBezTo>
                    <a:cubicBezTo>
                      <a:pt x="6" y="22"/>
                      <a:pt x="10" y="23"/>
                      <a:pt x="13" y="23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33" y="23"/>
                      <a:pt x="139" y="17"/>
                      <a:pt x="139" y="1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5" y="3"/>
                      <a:pt x="131" y="5"/>
                      <a:pt x="126" y="5"/>
                    </a:cubicBezTo>
                    <a:lnTo>
                      <a:pt x="11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80" name="Oval 848"/>
            <p:cNvSpPr>
              <a:spLocks noChangeArrowheads="1"/>
            </p:cNvSpPr>
            <p:nvPr/>
          </p:nvSpPr>
          <p:spPr bwMode="auto">
            <a:xfrm>
              <a:off x="6200108" y="3697857"/>
              <a:ext cx="93663" cy="9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1" name="Oval 849"/>
            <p:cNvSpPr>
              <a:spLocks noChangeArrowheads="1"/>
            </p:cNvSpPr>
            <p:nvPr/>
          </p:nvSpPr>
          <p:spPr bwMode="auto">
            <a:xfrm>
              <a:off x="7060533" y="3099371"/>
              <a:ext cx="60325" cy="603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2" name="Oval 850"/>
            <p:cNvSpPr>
              <a:spLocks noChangeArrowheads="1"/>
            </p:cNvSpPr>
            <p:nvPr/>
          </p:nvSpPr>
          <p:spPr bwMode="auto">
            <a:xfrm>
              <a:off x="5685756" y="2866008"/>
              <a:ext cx="80963" cy="8096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3" name="Oval 851"/>
            <p:cNvSpPr>
              <a:spLocks noChangeArrowheads="1"/>
            </p:cNvSpPr>
            <p:nvPr/>
          </p:nvSpPr>
          <p:spPr bwMode="auto">
            <a:xfrm>
              <a:off x="7868571" y="3953445"/>
              <a:ext cx="93663" cy="952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4" name="Oval 852"/>
            <p:cNvSpPr>
              <a:spLocks noChangeArrowheads="1"/>
            </p:cNvSpPr>
            <p:nvPr/>
          </p:nvSpPr>
          <p:spPr bwMode="auto">
            <a:xfrm>
              <a:off x="7471697" y="2059557"/>
              <a:ext cx="138113" cy="13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5" name="Oval 853"/>
            <p:cNvSpPr>
              <a:spLocks noChangeArrowheads="1"/>
            </p:cNvSpPr>
            <p:nvPr/>
          </p:nvSpPr>
          <p:spPr bwMode="auto">
            <a:xfrm>
              <a:off x="4739607" y="4372545"/>
              <a:ext cx="80963" cy="80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6" name="Oval 854"/>
            <p:cNvSpPr>
              <a:spLocks noChangeArrowheads="1"/>
            </p:cNvSpPr>
            <p:nvPr/>
          </p:nvSpPr>
          <p:spPr bwMode="auto">
            <a:xfrm>
              <a:off x="6566821" y="3494657"/>
              <a:ext cx="114300" cy="114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7" name="Oval 855"/>
            <p:cNvSpPr>
              <a:spLocks noChangeArrowheads="1"/>
            </p:cNvSpPr>
            <p:nvPr/>
          </p:nvSpPr>
          <p:spPr bwMode="auto">
            <a:xfrm>
              <a:off x="4585619" y="2635821"/>
              <a:ext cx="100013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8" name="Oval 856"/>
            <p:cNvSpPr>
              <a:spLocks noChangeArrowheads="1"/>
            </p:cNvSpPr>
            <p:nvPr/>
          </p:nvSpPr>
          <p:spPr bwMode="auto">
            <a:xfrm>
              <a:off x="4453855" y="3799457"/>
              <a:ext cx="52388" cy="539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9" name="Oval 857"/>
            <p:cNvSpPr>
              <a:spLocks noChangeArrowheads="1"/>
            </p:cNvSpPr>
            <p:nvPr/>
          </p:nvSpPr>
          <p:spPr bwMode="auto">
            <a:xfrm>
              <a:off x="8155907" y="2537396"/>
              <a:ext cx="106363" cy="107951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0" name="Oval 858"/>
            <p:cNvSpPr>
              <a:spLocks noChangeArrowheads="1"/>
            </p:cNvSpPr>
            <p:nvPr/>
          </p:nvSpPr>
          <p:spPr bwMode="auto">
            <a:xfrm>
              <a:off x="6416007" y="2015108"/>
              <a:ext cx="95251" cy="9366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4595474" y="4309045"/>
              <a:ext cx="3461956" cy="2548955"/>
            </a:xfrm>
            <a:custGeom>
              <a:avLst/>
              <a:gdLst>
                <a:gd name="connsiteX0" fmla="*/ 1739136 w 3461956"/>
                <a:gd name="connsiteY0" fmla="*/ 0 h 2548954"/>
                <a:gd name="connsiteX1" fmla="*/ 3065000 w 3461956"/>
                <a:gd name="connsiteY1" fmla="*/ 1111674 h 2548954"/>
                <a:gd name="connsiteX2" fmla="*/ 3065000 w 3461956"/>
                <a:gd name="connsiteY2" fmla="*/ 1339709 h 2548954"/>
                <a:gd name="connsiteX3" fmla="*/ 3353305 w 3461956"/>
                <a:gd name="connsiteY3" fmla="*/ 1339709 h 2548954"/>
                <a:gd name="connsiteX4" fmla="*/ 3411971 w 3461956"/>
                <a:gd name="connsiteY4" fmla="*/ 1986928 h 2548954"/>
                <a:gd name="connsiteX5" fmla="*/ 3024772 w 3461956"/>
                <a:gd name="connsiteY5" fmla="*/ 2375929 h 2548954"/>
                <a:gd name="connsiteX6" fmla="*/ 3006727 w 3461956"/>
                <a:gd name="connsiteY6" fmla="*/ 2497702 h 2548954"/>
                <a:gd name="connsiteX7" fmla="*/ 3000267 w 3461956"/>
                <a:gd name="connsiteY7" fmla="*/ 2548954 h 2548954"/>
                <a:gd name="connsiteX8" fmla="*/ 418681 w 3461956"/>
                <a:gd name="connsiteY8" fmla="*/ 2548954 h 2548954"/>
                <a:gd name="connsiteX9" fmla="*/ 412433 w 3461956"/>
                <a:gd name="connsiteY9" fmla="*/ 2485834 h 2548954"/>
                <a:gd name="connsiteX10" fmla="*/ 401538 w 3461956"/>
                <a:gd name="connsiteY10" fmla="*/ 2339041 h 2548954"/>
                <a:gd name="connsiteX11" fmla="*/ 74681 w 3461956"/>
                <a:gd name="connsiteY11" fmla="*/ 1986928 h 2548954"/>
                <a:gd name="connsiteX12" fmla="*/ 131671 w 3461956"/>
                <a:gd name="connsiteY12" fmla="*/ 1339709 h 2548954"/>
                <a:gd name="connsiteX13" fmla="*/ 408242 w 3461956"/>
                <a:gd name="connsiteY13" fmla="*/ 1333002 h 2548954"/>
                <a:gd name="connsiteX14" fmla="*/ 419976 w 3461956"/>
                <a:gd name="connsiteY14" fmla="*/ 1036221 h 2548954"/>
                <a:gd name="connsiteX15" fmla="*/ 1739136 w 3461956"/>
                <a:gd name="connsiteY15" fmla="*/ 0 h 254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61956" h="2548954">
                  <a:moveTo>
                    <a:pt x="1739136" y="0"/>
                  </a:moveTo>
                  <a:cubicBezTo>
                    <a:pt x="2972810" y="0"/>
                    <a:pt x="3065000" y="1111674"/>
                    <a:pt x="3065000" y="1111674"/>
                  </a:cubicBezTo>
                  <a:cubicBezTo>
                    <a:pt x="3065000" y="1197187"/>
                    <a:pt x="3065000" y="1339709"/>
                    <a:pt x="3065000" y="1339709"/>
                  </a:cubicBezTo>
                  <a:cubicBezTo>
                    <a:pt x="3065000" y="1339709"/>
                    <a:pt x="3249381" y="1187126"/>
                    <a:pt x="3353305" y="1339709"/>
                  </a:cubicBezTo>
                  <a:cubicBezTo>
                    <a:pt x="3435438" y="1458757"/>
                    <a:pt x="3517571" y="1760569"/>
                    <a:pt x="3411971" y="1986928"/>
                  </a:cubicBezTo>
                  <a:cubicBezTo>
                    <a:pt x="3306371" y="2213286"/>
                    <a:pt x="3024772" y="2375929"/>
                    <a:pt x="3024772" y="2375929"/>
                  </a:cubicBezTo>
                  <a:cubicBezTo>
                    <a:pt x="3021839" y="2385990"/>
                    <a:pt x="3015134" y="2432938"/>
                    <a:pt x="3006727" y="2497702"/>
                  </a:cubicBezTo>
                  <a:lnTo>
                    <a:pt x="3000267" y="2548954"/>
                  </a:lnTo>
                  <a:lnTo>
                    <a:pt x="418681" y="2548954"/>
                  </a:lnTo>
                  <a:lnTo>
                    <a:pt x="412433" y="2485834"/>
                  </a:lnTo>
                  <a:cubicBezTo>
                    <a:pt x="406462" y="2421725"/>
                    <a:pt x="402376" y="2368803"/>
                    <a:pt x="401538" y="2339041"/>
                  </a:cubicBezTo>
                  <a:cubicBezTo>
                    <a:pt x="314376" y="2277002"/>
                    <a:pt x="165195" y="2139510"/>
                    <a:pt x="74681" y="1986928"/>
                  </a:cubicBezTo>
                  <a:cubicBezTo>
                    <a:pt x="-82881" y="1725357"/>
                    <a:pt x="44510" y="1453727"/>
                    <a:pt x="131671" y="1339709"/>
                  </a:cubicBezTo>
                  <a:cubicBezTo>
                    <a:pt x="252357" y="1180420"/>
                    <a:pt x="364661" y="1311205"/>
                    <a:pt x="408242" y="1333002"/>
                  </a:cubicBezTo>
                  <a:cubicBezTo>
                    <a:pt x="414947" y="1167006"/>
                    <a:pt x="419976" y="1007716"/>
                    <a:pt x="419976" y="1036221"/>
                  </a:cubicBezTo>
                  <a:cubicBezTo>
                    <a:pt x="419976" y="1123411"/>
                    <a:pt x="505461" y="0"/>
                    <a:pt x="1739136" y="0"/>
                  </a:cubicBezTo>
                  <a:close/>
                </a:path>
              </a:pathLst>
            </a:custGeom>
            <a:solidFill>
              <a:srgbClr val="FAD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192" name="Freeform 863"/>
            <p:cNvSpPr>
              <a:spLocks/>
            </p:cNvSpPr>
            <p:nvPr/>
          </p:nvSpPr>
          <p:spPr bwMode="auto">
            <a:xfrm>
              <a:off x="6631907" y="5509196"/>
              <a:ext cx="895351" cy="468313"/>
            </a:xfrm>
            <a:custGeom>
              <a:avLst/>
              <a:gdLst>
                <a:gd name="T0" fmla="*/ 0 w 534"/>
                <a:gd name="T1" fmla="*/ 211 h 279"/>
                <a:gd name="T2" fmla="*/ 76 w 534"/>
                <a:gd name="T3" fmla="*/ 49 h 279"/>
                <a:gd name="T4" fmla="*/ 430 w 534"/>
                <a:gd name="T5" fmla="*/ 106 h 279"/>
                <a:gd name="T6" fmla="*/ 529 w 534"/>
                <a:gd name="T7" fmla="*/ 279 h 279"/>
                <a:gd name="T8" fmla="*/ 0 w 534"/>
                <a:gd name="T9" fmla="*/ 2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279">
                  <a:moveTo>
                    <a:pt x="0" y="211"/>
                  </a:moveTo>
                  <a:cubicBezTo>
                    <a:pt x="76" y="49"/>
                    <a:pt x="76" y="49"/>
                    <a:pt x="76" y="49"/>
                  </a:cubicBezTo>
                  <a:cubicBezTo>
                    <a:pt x="76" y="49"/>
                    <a:pt x="325" y="0"/>
                    <a:pt x="430" y="106"/>
                  </a:cubicBezTo>
                  <a:cubicBezTo>
                    <a:pt x="534" y="212"/>
                    <a:pt x="529" y="279"/>
                    <a:pt x="529" y="279"/>
                  </a:cubicBezTo>
                  <a:cubicBezTo>
                    <a:pt x="529" y="279"/>
                    <a:pt x="329" y="1"/>
                    <a:pt x="0" y="211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3" name="Freeform 864"/>
            <p:cNvSpPr>
              <a:spLocks/>
            </p:cNvSpPr>
            <p:nvPr/>
          </p:nvSpPr>
          <p:spPr bwMode="auto">
            <a:xfrm>
              <a:off x="5161880" y="5509196"/>
              <a:ext cx="895351" cy="468313"/>
            </a:xfrm>
            <a:custGeom>
              <a:avLst/>
              <a:gdLst>
                <a:gd name="T0" fmla="*/ 534 w 534"/>
                <a:gd name="T1" fmla="*/ 211 h 279"/>
                <a:gd name="T2" fmla="*/ 458 w 534"/>
                <a:gd name="T3" fmla="*/ 49 h 279"/>
                <a:gd name="T4" fmla="*/ 104 w 534"/>
                <a:gd name="T5" fmla="*/ 106 h 279"/>
                <a:gd name="T6" fmla="*/ 5 w 534"/>
                <a:gd name="T7" fmla="*/ 279 h 279"/>
                <a:gd name="T8" fmla="*/ 534 w 534"/>
                <a:gd name="T9" fmla="*/ 21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4" h="279">
                  <a:moveTo>
                    <a:pt x="534" y="211"/>
                  </a:moveTo>
                  <a:cubicBezTo>
                    <a:pt x="458" y="49"/>
                    <a:pt x="458" y="49"/>
                    <a:pt x="458" y="49"/>
                  </a:cubicBezTo>
                  <a:cubicBezTo>
                    <a:pt x="458" y="49"/>
                    <a:pt x="209" y="0"/>
                    <a:pt x="104" y="106"/>
                  </a:cubicBezTo>
                  <a:cubicBezTo>
                    <a:pt x="0" y="212"/>
                    <a:pt x="5" y="279"/>
                    <a:pt x="5" y="279"/>
                  </a:cubicBezTo>
                  <a:cubicBezTo>
                    <a:pt x="5" y="279"/>
                    <a:pt x="205" y="1"/>
                    <a:pt x="534" y="211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4" name="Freeform 866"/>
            <p:cNvSpPr>
              <a:spLocks/>
            </p:cNvSpPr>
            <p:nvPr/>
          </p:nvSpPr>
          <p:spPr bwMode="auto">
            <a:xfrm>
              <a:off x="5249192" y="5879083"/>
              <a:ext cx="735013" cy="687388"/>
            </a:xfrm>
            <a:custGeom>
              <a:avLst/>
              <a:gdLst>
                <a:gd name="T0" fmla="*/ 438 w 438"/>
                <a:gd name="T1" fmla="*/ 326 h 410"/>
                <a:gd name="T2" fmla="*/ 159 w 438"/>
                <a:gd name="T3" fmla="*/ 93 h 410"/>
                <a:gd name="T4" fmla="*/ 48 w 438"/>
                <a:gd name="T5" fmla="*/ 326 h 410"/>
                <a:gd name="T6" fmla="*/ 438 w 438"/>
                <a:gd name="T7" fmla="*/ 32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8" h="410">
                  <a:moveTo>
                    <a:pt x="438" y="326"/>
                  </a:moveTo>
                  <a:cubicBezTo>
                    <a:pt x="438" y="326"/>
                    <a:pt x="406" y="0"/>
                    <a:pt x="159" y="93"/>
                  </a:cubicBezTo>
                  <a:cubicBezTo>
                    <a:pt x="0" y="153"/>
                    <a:pt x="31" y="280"/>
                    <a:pt x="48" y="326"/>
                  </a:cubicBezTo>
                  <a:cubicBezTo>
                    <a:pt x="216" y="410"/>
                    <a:pt x="438" y="326"/>
                    <a:pt x="438" y="3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5" name="Freeform 867"/>
            <p:cNvSpPr>
              <a:spLocks/>
            </p:cNvSpPr>
            <p:nvPr/>
          </p:nvSpPr>
          <p:spPr bwMode="auto">
            <a:xfrm>
              <a:off x="5534943" y="6091808"/>
              <a:ext cx="284163" cy="296863"/>
            </a:xfrm>
            <a:custGeom>
              <a:avLst/>
              <a:gdLst>
                <a:gd name="T0" fmla="*/ 85 w 170"/>
                <a:gd name="T1" fmla="*/ 0 h 177"/>
                <a:gd name="T2" fmla="*/ 110 w 170"/>
                <a:gd name="T3" fmla="*/ 3 h 177"/>
                <a:gd name="T4" fmla="*/ 85 w 170"/>
                <a:gd name="T5" fmla="*/ 44 h 177"/>
                <a:gd name="T6" fmla="*/ 128 w 170"/>
                <a:gd name="T7" fmla="*/ 88 h 177"/>
                <a:gd name="T8" fmla="*/ 166 w 170"/>
                <a:gd name="T9" fmla="*/ 62 h 177"/>
                <a:gd name="T10" fmla="*/ 170 w 170"/>
                <a:gd name="T11" fmla="*/ 88 h 177"/>
                <a:gd name="T12" fmla="*/ 85 w 170"/>
                <a:gd name="T13" fmla="*/ 177 h 177"/>
                <a:gd name="T14" fmla="*/ 0 w 170"/>
                <a:gd name="T15" fmla="*/ 88 h 177"/>
                <a:gd name="T16" fmla="*/ 85 w 170"/>
                <a:gd name="T1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7">
                  <a:moveTo>
                    <a:pt x="85" y="0"/>
                  </a:moveTo>
                  <a:cubicBezTo>
                    <a:pt x="94" y="0"/>
                    <a:pt x="103" y="1"/>
                    <a:pt x="110" y="3"/>
                  </a:cubicBezTo>
                  <a:cubicBezTo>
                    <a:pt x="96" y="10"/>
                    <a:pt x="85" y="26"/>
                    <a:pt x="85" y="44"/>
                  </a:cubicBezTo>
                  <a:cubicBezTo>
                    <a:pt x="85" y="68"/>
                    <a:pt x="104" y="88"/>
                    <a:pt x="128" y="88"/>
                  </a:cubicBezTo>
                  <a:cubicBezTo>
                    <a:pt x="145" y="88"/>
                    <a:pt x="160" y="77"/>
                    <a:pt x="166" y="62"/>
                  </a:cubicBezTo>
                  <a:cubicBezTo>
                    <a:pt x="169" y="70"/>
                    <a:pt x="170" y="79"/>
                    <a:pt x="170" y="88"/>
                  </a:cubicBezTo>
                  <a:cubicBezTo>
                    <a:pt x="170" y="137"/>
                    <a:pt x="132" y="177"/>
                    <a:pt x="85" y="177"/>
                  </a:cubicBezTo>
                  <a:cubicBezTo>
                    <a:pt x="38" y="177"/>
                    <a:pt x="0" y="137"/>
                    <a:pt x="0" y="88"/>
                  </a:cubicBezTo>
                  <a:cubicBezTo>
                    <a:pt x="0" y="39"/>
                    <a:pt x="38" y="0"/>
                    <a:pt x="85" y="0"/>
                  </a:cubicBezTo>
                  <a:close/>
                </a:path>
              </a:pathLst>
            </a:custGeom>
            <a:solidFill>
              <a:srgbClr val="62C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6" name="Oval 868"/>
            <p:cNvSpPr>
              <a:spLocks noChangeArrowheads="1"/>
            </p:cNvSpPr>
            <p:nvPr/>
          </p:nvSpPr>
          <p:spPr bwMode="auto">
            <a:xfrm>
              <a:off x="5612731" y="6175946"/>
              <a:ext cx="128588" cy="127000"/>
            </a:xfrm>
            <a:prstGeom prst="ellipse">
              <a:avLst/>
            </a:prstGeom>
            <a:solidFill>
              <a:srgbClr val="342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7" name="Freeform 869"/>
            <p:cNvSpPr>
              <a:spLocks/>
            </p:cNvSpPr>
            <p:nvPr/>
          </p:nvSpPr>
          <p:spPr bwMode="auto">
            <a:xfrm>
              <a:off x="6723981" y="5879083"/>
              <a:ext cx="731839" cy="687388"/>
            </a:xfrm>
            <a:custGeom>
              <a:avLst/>
              <a:gdLst>
                <a:gd name="T0" fmla="*/ 0 w 437"/>
                <a:gd name="T1" fmla="*/ 326 h 410"/>
                <a:gd name="T2" fmla="*/ 279 w 437"/>
                <a:gd name="T3" fmla="*/ 93 h 410"/>
                <a:gd name="T4" fmla="*/ 389 w 437"/>
                <a:gd name="T5" fmla="*/ 326 h 410"/>
                <a:gd name="T6" fmla="*/ 0 w 437"/>
                <a:gd name="T7" fmla="*/ 32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" h="410">
                  <a:moveTo>
                    <a:pt x="0" y="326"/>
                  </a:moveTo>
                  <a:cubicBezTo>
                    <a:pt x="0" y="326"/>
                    <a:pt x="31" y="0"/>
                    <a:pt x="279" y="93"/>
                  </a:cubicBezTo>
                  <a:cubicBezTo>
                    <a:pt x="437" y="153"/>
                    <a:pt x="395" y="267"/>
                    <a:pt x="389" y="326"/>
                  </a:cubicBezTo>
                  <a:cubicBezTo>
                    <a:pt x="158" y="410"/>
                    <a:pt x="0" y="326"/>
                    <a:pt x="0" y="3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8" name="Freeform 870"/>
            <p:cNvSpPr>
              <a:spLocks/>
            </p:cNvSpPr>
            <p:nvPr/>
          </p:nvSpPr>
          <p:spPr bwMode="auto">
            <a:xfrm>
              <a:off x="6885907" y="6091808"/>
              <a:ext cx="285751" cy="296863"/>
            </a:xfrm>
            <a:custGeom>
              <a:avLst/>
              <a:gdLst>
                <a:gd name="T0" fmla="*/ 85 w 170"/>
                <a:gd name="T1" fmla="*/ 0 h 177"/>
                <a:gd name="T2" fmla="*/ 60 w 170"/>
                <a:gd name="T3" fmla="*/ 3 h 177"/>
                <a:gd name="T4" fmla="*/ 85 w 170"/>
                <a:gd name="T5" fmla="*/ 44 h 177"/>
                <a:gd name="T6" fmla="*/ 43 w 170"/>
                <a:gd name="T7" fmla="*/ 88 h 177"/>
                <a:gd name="T8" fmla="*/ 4 w 170"/>
                <a:gd name="T9" fmla="*/ 62 h 177"/>
                <a:gd name="T10" fmla="*/ 0 w 170"/>
                <a:gd name="T11" fmla="*/ 88 h 177"/>
                <a:gd name="T12" fmla="*/ 85 w 170"/>
                <a:gd name="T13" fmla="*/ 177 h 177"/>
                <a:gd name="T14" fmla="*/ 170 w 170"/>
                <a:gd name="T15" fmla="*/ 88 h 177"/>
                <a:gd name="T16" fmla="*/ 85 w 170"/>
                <a:gd name="T1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77">
                  <a:moveTo>
                    <a:pt x="85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75" y="10"/>
                    <a:pt x="85" y="26"/>
                    <a:pt x="85" y="44"/>
                  </a:cubicBezTo>
                  <a:cubicBezTo>
                    <a:pt x="85" y="68"/>
                    <a:pt x="66" y="88"/>
                    <a:pt x="43" y="88"/>
                  </a:cubicBezTo>
                  <a:cubicBezTo>
                    <a:pt x="25" y="88"/>
                    <a:pt x="11" y="77"/>
                    <a:pt x="4" y="62"/>
                  </a:cubicBezTo>
                  <a:cubicBezTo>
                    <a:pt x="2" y="70"/>
                    <a:pt x="0" y="79"/>
                    <a:pt x="0" y="88"/>
                  </a:cubicBezTo>
                  <a:cubicBezTo>
                    <a:pt x="0" y="137"/>
                    <a:pt x="38" y="177"/>
                    <a:pt x="85" y="177"/>
                  </a:cubicBezTo>
                  <a:cubicBezTo>
                    <a:pt x="132" y="177"/>
                    <a:pt x="170" y="137"/>
                    <a:pt x="170" y="88"/>
                  </a:cubicBezTo>
                  <a:cubicBezTo>
                    <a:pt x="170" y="39"/>
                    <a:pt x="132" y="0"/>
                    <a:pt x="85" y="0"/>
                  </a:cubicBezTo>
                  <a:close/>
                </a:path>
              </a:pathLst>
            </a:custGeom>
            <a:solidFill>
              <a:srgbClr val="62C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9" name="Oval 871"/>
            <p:cNvSpPr>
              <a:spLocks noChangeArrowheads="1"/>
            </p:cNvSpPr>
            <p:nvPr/>
          </p:nvSpPr>
          <p:spPr bwMode="auto">
            <a:xfrm>
              <a:off x="6965281" y="6175945"/>
              <a:ext cx="127000" cy="127000"/>
            </a:xfrm>
            <a:prstGeom prst="ellipse">
              <a:avLst/>
            </a:prstGeom>
            <a:solidFill>
              <a:srgbClr val="342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0" name="Rectangle 2668"/>
            <p:cNvSpPr/>
            <p:nvPr/>
          </p:nvSpPr>
          <p:spPr>
            <a:xfrm flipH="1">
              <a:off x="7648557" y="5768017"/>
              <a:ext cx="295555" cy="734176"/>
            </a:xfrm>
            <a:custGeom>
              <a:avLst/>
              <a:gdLst>
                <a:gd name="connsiteX0" fmla="*/ 0 w 914400"/>
                <a:gd name="connsiteY0" fmla="*/ 0 h 810928"/>
                <a:gd name="connsiteX1" fmla="*/ 914400 w 914400"/>
                <a:gd name="connsiteY1" fmla="*/ 0 h 810928"/>
                <a:gd name="connsiteX2" fmla="*/ 914400 w 914400"/>
                <a:gd name="connsiteY2" fmla="*/ 810928 h 810928"/>
                <a:gd name="connsiteX3" fmla="*/ 0 w 914400"/>
                <a:gd name="connsiteY3" fmla="*/ 810928 h 810928"/>
                <a:gd name="connsiteX4" fmla="*/ 0 w 914400"/>
                <a:gd name="connsiteY4" fmla="*/ 0 h 810928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55514 w 914400"/>
                <a:gd name="connsiteY4" fmla="*/ 1809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156492 w 292223"/>
                <a:gd name="connsiteY0" fmla="*/ 0 h 1120491"/>
                <a:gd name="connsiteX1" fmla="*/ 292223 w 292223"/>
                <a:gd name="connsiteY1" fmla="*/ 309563 h 1120491"/>
                <a:gd name="connsiteX2" fmla="*/ 292223 w 292223"/>
                <a:gd name="connsiteY2" fmla="*/ 1120491 h 1120491"/>
                <a:gd name="connsiteX3" fmla="*/ 287461 w 292223"/>
                <a:gd name="connsiteY3" fmla="*/ 734728 h 1120491"/>
                <a:gd name="connsiteX4" fmla="*/ 0 w 292223"/>
                <a:gd name="connsiteY4" fmla="*/ 142877 h 1120491"/>
                <a:gd name="connsiteX5" fmla="*/ 156492 w 292223"/>
                <a:gd name="connsiteY5" fmla="*/ 0 h 1120491"/>
                <a:gd name="connsiteX0" fmla="*/ 156492 w 292223"/>
                <a:gd name="connsiteY0" fmla="*/ 0 h 1120491"/>
                <a:gd name="connsiteX1" fmla="*/ 292223 w 292223"/>
                <a:gd name="connsiteY1" fmla="*/ 309563 h 1120491"/>
                <a:gd name="connsiteX2" fmla="*/ 292223 w 292223"/>
                <a:gd name="connsiteY2" fmla="*/ 1120491 h 1120491"/>
                <a:gd name="connsiteX3" fmla="*/ 287461 w 292223"/>
                <a:gd name="connsiteY3" fmla="*/ 734728 h 1120491"/>
                <a:gd name="connsiteX4" fmla="*/ 0 w 292223"/>
                <a:gd name="connsiteY4" fmla="*/ 142877 h 1120491"/>
                <a:gd name="connsiteX5" fmla="*/ 156492 w 292223"/>
                <a:gd name="connsiteY5" fmla="*/ 0 h 1120491"/>
                <a:gd name="connsiteX0" fmla="*/ 159643 w 295374"/>
                <a:gd name="connsiteY0" fmla="*/ 0 h 1120491"/>
                <a:gd name="connsiteX1" fmla="*/ 295374 w 295374"/>
                <a:gd name="connsiteY1" fmla="*/ 309563 h 1120491"/>
                <a:gd name="connsiteX2" fmla="*/ 295374 w 295374"/>
                <a:gd name="connsiteY2" fmla="*/ 1120491 h 1120491"/>
                <a:gd name="connsiteX3" fmla="*/ 290612 w 295374"/>
                <a:gd name="connsiteY3" fmla="*/ 734728 h 1120491"/>
                <a:gd name="connsiteX4" fmla="*/ 3151 w 295374"/>
                <a:gd name="connsiteY4" fmla="*/ 142877 h 1120491"/>
                <a:gd name="connsiteX5" fmla="*/ 159643 w 295374"/>
                <a:gd name="connsiteY5" fmla="*/ 0 h 1120491"/>
                <a:gd name="connsiteX0" fmla="*/ 157269 w 293000"/>
                <a:gd name="connsiteY0" fmla="*/ 0 h 1120491"/>
                <a:gd name="connsiteX1" fmla="*/ 293000 w 293000"/>
                <a:gd name="connsiteY1" fmla="*/ 309563 h 1120491"/>
                <a:gd name="connsiteX2" fmla="*/ 293000 w 293000"/>
                <a:gd name="connsiteY2" fmla="*/ 1120491 h 1120491"/>
                <a:gd name="connsiteX3" fmla="*/ 288238 w 293000"/>
                <a:gd name="connsiteY3" fmla="*/ 734728 h 1120491"/>
                <a:gd name="connsiteX4" fmla="*/ 777 w 293000"/>
                <a:gd name="connsiteY4" fmla="*/ 142877 h 1120491"/>
                <a:gd name="connsiteX5" fmla="*/ 157269 w 293000"/>
                <a:gd name="connsiteY5" fmla="*/ 0 h 1120491"/>
                <a:gd name="connsiteX0" fmla="*/ 160415 w 296146"/>
                <a:gd name="connsiteY0" fmla="*/ 0 h 1120491"/>
                <a:gd name="connsiteX1" fmla="*/ 296146 w 296146"/>
                <a:gd name="connsiteY1" fmla="*/ 309563 h 1120491"/>
                <a:gd name="connsiteX2" fmla="*/ 296146 w 296146"/>
                <a:gd name="connsiteY2" fmla="*/ 1120491 h 1120491"/>
                <a:gd name="connsiteX3" fmla="*/ 291384 w 296146"/>
                <a:gd name="connsiteY3" fmla="*/ 734728 h 1120491"/>
                <a:gd name="connsiteX4" fmla="*/ 3923 w 296146"/>
                <a:gd name="connsiteY4" fmla="*/ 142877 h 1120491"/>
                <a:gd name="connsiteX5" fmla="*/ 160415 w 296146"/>
                <a:gd name="connsiteY5" fmla="*/ 0 h 1120491"/>
                <a:gd name="connsiteX0" fmla="*/ 159545 w 295276"/>
                <a:gd name="connsiteY0" fmla="*/ 0 h 1120491"/>
                <a:gd name="connsiteX1" fmla="*/ 295276 w 295276"/>
                <a:gd name="connsiteY1" fmla="*/ 309563 h 1120491"/>
                <a:gd name="connsiteX2" fmla="*/ 295276 w 295276"/>
                <a:gd name="connsiteY2" fmla="*/ 1120491 h 1120491"/>
                <a:gd name="connsiteX3" fmla="*/ 290514 w 295276"/>
                <a:gd name="connsiteY3" fmla="*/ 734728 h 1120491"/>
                <a:gd name="connsiteX4" fmla="*/ 3053 w 295276"/>
                <a:gd name="connsiteY4" fmla="*/ 142877 h 1120491"/>
                <a:gd name="connsiteX5" fmla="*/ 159545 w 295276"/>
                <a:gd name="connsiteY5" fmla="*/ 0 h 1120491"/>
                <a:gd name="connsiteX0" fmla="*/ 157629 w 293360"/>
                <a:gd name="connsiteY0" fmla="*/ 0 h 1120491"/>
                <a:gd name="connsiteX1" fmla="*/ 293360 w 293360"/>
                <a:gd name="connsiteY1" fmla="*/ 309563 h 1120491"/>
                <a:gd name="connsiteX2" fmla="*/ 293360 w 293360"/>
                <a:gd name="connsiteY2" fmla="*/ 1120491 h 1120491"/>
                <a:gd name="connsiteX3" fmla="*/ 288598 w 293360"/>
                <a:gd name="connsiteY3" fmla="*/ 734728 h 1120491"/>
                <a:gd name="connsiteX4" fmla="*/ 1137 w 293360"/>
                <a:gd name="connsiteY4" fmla="*/ 142877 h 1120491"/>
                <a:gd name="connsiteX5" fmla="*/ 157629 w 293360"/>
                <a:gd name="connsiteY5" fmla="*/ 0 h 1120491"/>
                <a:gd name="connsiteX0" fmla="*/ 157629 w 293360"/>
                <a:gd name="connsiteY0" fmla="*/ 0 h 734728"/>
                <a:gd name="connsiteX1" fmla="*/ 293360 w 293360"/>
                <a:gd name="connsiteY1" fmla="*/ 309563 h 734728"/>
                <a:gd name="connsiteX2" fmla="*/ 288598 w 293360"/>
                <a:gd name="connsiteY2" fmla="*/ 734728 h 734728"/>
                <a:gd name="connsiteX3" fmla="*/ 1137 w 293360"/>
                <a:gd name="connsiteY3" fmla="*/ 142877 h 734728"/>
                <a:gd name="connsiteX4" fmla="*/ 157629 w 293360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769 w 292992"/>
                <a:gd name="connsiteY0" fmla="*/ 19389 h 611240"/>
                <a:gd name="connsiteX1" fmla="*/ 292992 w 292992"/>
                <a:gd name="connsiteY1" fmla="*/ 186075 h 611240"/>
                <a:gd name="connsiteX2" fmla="*/ 290612 w 292992"/>
                <a:gd name="connsiteY2" fmla="*/ 611240 h 611240"/>
                <a:gd name="connsiteX3" fmla="*/ 769 w 292992"/>
                <a:gd name="connsiteY3" fmla="*/ 19389 h 611240"/>
                <a:gd name="connsiteX0" fmla="*/ 3348 w 281284"/>
                <a:gd name="connsiteY0" fmla="*/ 14693 h 670838"/>
                <a:gd name="connsiteX1" fmla="*/ 281284 w 281284"/>
                <a:gd name="connsiteY1" fmla="*/ 245673 h 670838"/>
                <a:gd name="connsiteX2" fmla="*/ 278904 w 281284"/>
                <a:gd name="connsiteY2" fmla="*/ 670838 h 670838"/>
                <a:gd name="connsiteX3" fmla="*/ 3348 w 281284"/>
                <a:gd name="connsiteY3" fmla="*/ 14693 h 670838"/>
                <a:gd name="connsiteX0" fmla="*/ 3348 w 281284"/>
                <a:gd name="connsiteY0" fmla="*/ 79856 h 736001"/>
                <a:gd name="connsiteX1" fmla="*/ 281284 w 281284"/>
                <a:gd name="connsiteY1" fmla="*/ 310836 h 736001"/>
                <a:gd name="connsiteX2" fmla="*/ 278904 w 281284"/>
                <a:gd name="connsiteY2" fmla="*/ 736001 h 736001"/>
                <a:gd name="connsiteX3" fmla="*/ 3348 w 281284"/>
                <a:gd name="connsiteY3" fmla="*/ 79856 h 736001"/>
                <a:gd name="connsiteX0" fmla="*/ 3348 w 281284"/>
                <a:gd name="connsiteY0" fmla="*/ 77931 h 734076"/>
                <a:gd name="connsiteX1" fmla="*/ 281284 w 281284"/>
                <a:gd name="connsiteY1" fmla="*/ 308911 h 734076"/>
                <a:gd name="connsiteX2" fmla="*/ 278904 w 281284"/>
                <a:gd name="connsiteY2" fmla="*/ 734076 h 734076"/>
                <a:gd name="connsiteX3" fmla="*/ 3348 w 281284"/>
                <a:gd name="connsiteY3" fmla="*/ 77931 h 734076"/>
                <a:gd name="connsiteX0" fmla="*/ 3348 w 281284"/>
                <a:gd name="connsiteY0" fmla="*/ 78892 h 735037"/>
                <a:gd name="connsiteX1" fmla="*/ 281284 w 281284"/>
                <a:gd name="connsiteY1" fmla="*/ 309872 h 735037"/>
                <a:gd name="connsiteX2" fmla="*/ 278904 w 281284"/>
                <a:gd name="connsiteY2" fmla="*/ 735037 h 735037"/>
                <a:gd name="connsiteX3" fmla="*/ 3348 w 281284"/>
                <a:gd name="connsiteY3" fmla="*/ 78892 h 735037"/>
                <a:gd name="connsiteX0" fmla="*/ 1948 w 287028"/>
                <a:gd name="connsiteY0" fmla="*/ 83111 h 729731"/>
                <a:gd name="connsiteX1" fmla="*/ 287028 w 287028"/>
                <a:gd name="connsiteY1" fmla="*/ 304566 h 729731"/>
                <a:gd name="connsiteX2" fmla="*/ 284648 w 287028"/>
                <a:gd name="connsiteY2" fmla="*/ 729731 h 729731"/>
                <a:gd name="connsiteX3" fmla="*/ 1948 w 287028"/>
                <a:gd name="connsiteY3" fmla="*/ 83111 h 729731"/>
                <a:gd name="connsiteX0" fmla="*/ 35486 w 320566"/>
                <a:gd name="connsiteY0" fmla="*/ 83111 h 729731"/>
                <a:gd name="connsiteX1" fmla="*/ 320566 w 320566"/>
                <a:gd name="connsiteY1" fmla="*/ 304566 h 729731"/>
                <a:gd name="connsiteX2" fmla="*/ 318186 w 320566"/>
                <a:gd name="connsiteY2" fmla="*/ 729731 h 729731"/>
                <a:gd name="connsiteX3" fmla="*/ 35486 w 320566"/>
                <a:gd name="connsiteY3" fmla="*/ 173599 h 729731"/>
                <a:gd name="connsiteX4" fmla="*/ 35486 w 320566"/>
                <a:gd name="connsiteY4" fmla="*/ 83111 h 729731"/>
                <a:gd name="connsiteX0" fmla="*/ 1 w 285081"/>
                <a:gd name="connsiteY0" fmla="*/ 22732 h 578864"/>
                <a:gd name="connsiteX1" fmla="*/ 285081 w 285081"/>
                <a:gd name="connsiteY1" fmla="*/ 153699 h 578864"/>
                <a:gd name="connsiteX2" fmla="*/ 282701 w 285081"/>
                <a:gd name="connsiteY2" fmla="*/ 578864 h 578864"/>
                <a:gd name="connsiteX3" fmla="*/ 1 w 285081"/>
                <a:gd name="connsiteY3" fmla="*/ 22732 h 578864"/>
                <a:gd name="connsiteX0" fmla="*/ 1 w 280318"/>
                <a:gd name="connsiteY0" fmla="*/ 15193 h 657050"/>
                <a:gd name="connsiteX1" fmla="*/ 280318 w 280318"/>
                <a:gd name="connsiteY1" fmla="*/ 231885 h 657050"/>
                <a:gd name="connsiteX2" fmla="*/ 277938 w 280318"/>
                <a:gd name="connsiteY2" fmla="*/ 657050 h 657050"/>
                <a:gd name="connsiteX3" fmla="*/ 1 w 280318"/>
                <a:gd name="connsiteY3" fmla="*/ 15193 h 657050"/>
                <a:gd name="connsiteX0" fmla="*/ 1 w 280318"/>
                <a:gd name="connsiteY0" fmla="*/ 85467 h 727324"/>
                <a:gd name="connsiteX1" fmla="*/ 280318 w 280318"/>
                <a:gd name="connsiteY1" fmla="*/ 302159 h 727324"/>
                <a:gd name="connsiteX2" fmla="*/ 277938 w 280318"/>
                <a:gd name="connsiteY2" fmla="*/ 727324 h 727324"/>
                <a:gd name="connsiteX3" fmla="*/ 1 w 280318"/>
                <a:gd name="connsiteY3" fmla="*/ 85467 h 727324"/>
                <a:gd name="connsiteX0" fmla="*/ 1 w 280318"/>
                <a:gd name="connsiteY0" fmla="*/ 92304 h 734161"/>
                <a:gd name="connsiteX1" fmla="*/ 280318 w 280318"/>
                <a:gd name="connsiteY1" fmla="*/ 308996 h 734161"/>
                <a:gd name="connsiteX2" fmla="*/ 277938 w 280318"/>
                <a:gd name="connsiteY2" fmla="*/ 734161 h 734161"/>
                <a:gd name="connsiteX3" fmla="*/ 1 w 280318"/>
                <a:gd name="connsiteY3" fmla="*/ 92304 h 734161"/>
                <a:gd name="connsiteX0" fmla="*/ 15433 w 295750"/>
                <a:gd name="connsiteY0" fmla="*/ 92304 h 734161"/>
                <a:gd name="connsiteX1" fmla="*/ 295750 w 295750"/>
                <a:gd name="connsiteY1" fmla="*/ 308996 h 734161"/>
                <a:gd name="connsiteX2" fmla="*/ 293370 w 295750"/>
                <a:gd name="connsiteY2" fmla="*/ 734161 h 734161"/>
                <a:gd name="connsiteX3" fmla="*/ 15433 w 295750"/>
                <a:gd name="connsiteY3" fmla="*/ 92304 h 734161"/>
                <a:gd name="connsiteX0" fmla="*/ 18213 w 298530"/>
                <a:gd name="connsiteY0" fmla="*/ 92304 h 734161"/>
                <a:gd name="connsiteX1" fmla="*/ 298530 w 298530"/>
                <a:gd name="connsiteY1" fmla="*/ 308996 h 734161"/>
                <a:gd name="connsiteX2" fmla="*/ 296150 w 298530"/>
                <a:gd name="connsiteY2" fmla="*/ 734161 h 734161"/>
                <a:gd name="connsiteX3" fmla="*/ 18213 w 298530"/>
                <a:gd name="connsiteY3" fmla="*/ 92304 h 734161"/>
                <a:gd name="connsiteX0" fmla="*/ 15282 w 295599"/>
                <a:gd name="connsiteY0" fmla="*/ 92304 h 734161"/>
                <a:gd name="connsiteX1" fmla="*/ 295599 w 295599"/>
                <a:gd name="connsiteY1" fmla="*/ 308996 h 734161"/>
                <a:gd name="connsiteX2" fmla="*/ 293219 w 295599"/>
                <a:gd name="connsiteY2" fmla="*/ 734161 h 734161"/>
                <a:gd name="connsiteX3" fmla="*/ 15282 w 295599"/>
                <a:gd name="connsiteY3" fmla="*/ 92304 h 734161"/>
                <a:gd name="connsiteX0" fmla="*/ 6287 w 286604"/>
                <a:gd name="connsiteY0" fmla="*/ 92304 h 734161"/>
                <a:gd name="connsiteX1" fmla="*/ 286604 w 286604"/>
                <a:gd name="connsiteY1" fmla="*/ 308996 h 734161"/>
                <a:gd name="connsiteX2" fmla="*/ 284224 w 286604"/>
                <a:gd name="connsiteY2" fmla="*/ 734161 h 734161"/>
                <a:gd name="connsiteX3" fmla="*/ 6287 w 286604"/>
                <a:gd name="connsiteY3" fmla="*/ 92304 h 734161"/>
                <a:gd name="connsiteX0" fmla="*/ 14568 w 294885"/>
                <a:gd name="connsiteY0" fmla="*/ 92304 h 734161"/>
                <a:gd name="connsiteX1" fmla="*/ 294885 w 294885"/>
                <a:gd name="connsiteY1" fmla="*/ 308996 h 734161"/>
                <a:gd name="connsiteX2" fmla="*/ 292505 w 294885"/>
                <a:gd name="connsiteY2" fmla="*/ 734161 h 734161"/>
                <a:gd name="connsiteX3" fmla="*/ 14568 w 294885"/>
                <a:gd name="connsiteY3" fmla="*/ 92304 h 734161"/>
                <a:gd name="connsiteX0" fmla="*/ 15237 w 295554"/>
                <a:gd name="connsiteY0" fmla="*/ 92304 h 734176"/>
                <a:gd name="connsiteX1" fmla="*/ 295554 w 295554"/>
                <a:gd name="connsiteY1" fmla="*/ 308996 h 734176"/>
                <a:gd name="connsiteX2" fmla="*/ 293174 w 295554"/>
                <a:gd name="connsiteY2" fmla="*/ 734161 h 734176"/>
                <a:gd name="connsiteX3" fmla="*/ 15237 w 295554"/>
                <a:gd name="connsiteY3" fmla="*/ 92304 h 7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54" h="734176">
                  <a:moveTo>
                    <a:pt x="15237" y="92304"/>
                  </a:moveTo>
                  <a:cubicBezTo>
                    <a:pt x="206134" y="-159532"/>
                    <a:pt x="281774" y="168682"/>
                    <a:pt x="295554" y="308996"/>
                  </a:cubicBezTo>
                  <a:cubicBezTo>
                    <a:pt x="293967" y="450718"/>
                    <a:pt x="294761" y="592439"/>
                    <a:pt x="293174" y="734161"/>
                  </a:cubicBezTo>
                  <a:cubicBezTo>
                    <a:pt x="169460" y="736144"/>
                    <a:pt x="-61360" y="553690"/>
                    <a:pt x="15237" y="92304"/>
                  </a:cubicBezTo>
                  <a:close/>
                </a:path>
              </a:pathLst>
            </a:custGeom>
            <a:solidFill>
              <a:srgbClr val="EFC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Rectangle 2668"/>
            <p:cNvSpPr/>
            <p:nvPr/>
          </p:nvSpPr>
          <p:spPr>
            <a:xfrm>
              <a:off x="4734563" y="5768017"/>
              <a:ext cx="295555" cy="734176"/>
            </a:xfrm>
            <a:custGeom>
              <a:avLst/>
              <a:gdLst>
                <a:gd name="connsiteX0" fmla="*/ 0 w 914400"/>
                <a:gd name="connsiteY0" fmla="*/ 0 h 810928"/>
                <a:gd name="connsiteX1" fmla="*/ 914400 w 914400"/>
                <a:gd name="connsiteY1" fmla="*/ 0 h 810928"/>
                <a:gd name="connsiteX2" fmla="*/ 914400 w 914400"/>
                <a:gd name="connsiteY2" fmla="*/ 810928 h 810928"/>
                <a:gd name="connsiteX3" fmla="*/ 0 w 914400"/>
                <a:gd name="connsiteY3" fmla="*/ 810928 h 810928"/>
                <a:gd name="connsiteX4" fmla="*/ 0 w 914400"/>
                <a:gd name="connsiteY4" fmla="*/ 0 h 810928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778669 w 914400"/>
                <a:gd name="connsiteY4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55514 w 914400"/>
                <a:gd name="connsiteY4" fmla="*/ 1809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778669 w 914400"/>
                <a:gd name="connsiteY0" fmla="*/ 0 h 1120491"/>
                <a:gd name="connsiteX1" fmla="*/ 914400 w 914400"/>
                <a:gd name="connsiteY1" fmla="*/ 309563 h 1120491"/>
                <a:gd name="connsiteX2" fmla="*/ 914400 w 914400"/>
                <a:gd name="connsiteY2" fmla="*/ 1120491 h 1120491"/>
                <a:gd name="connsiteX3" fmla="*/ 0 w 914400"/>
                <a:gd name="connsiteY3" fmla="*/ 1120491 h 1120491"/>
                <a:gd name="connsiteX4" fmla="*/ 622177 w 914400"/>
                <a:gd name="connsiteY4" fmla="*/ 142877 h 1120491"/>
                <a:gd name="connsiteX5" fmla="*/ 778669 w 914400"/>
                <a:gd name="connsiteY5" fmla="*/ 0 h 1120491"/>
                <a:gd name="connsiteX0" fmla="*/ 156492 w 292223"/>
                <a:gd name="connsiteY0" fmla="*/ 0 h 1120491"/>
                <a:gd name="connsiteX1" fmla="*/ 292223 w 292223"/>
                <a:gd name="connsiteY1" fmla="*/ 309563 h 1120491"/>
                <a:gd name="connsiteX2" fmla="*/ 292223 w 292223"/>
                <a:gd name="connsiteY2" fmla="*/ 1120491 h 1120491"/>
                <a:gd name="connsiteX3" fmla="*/ 287461 w 292223"/>
                <a:gd name="connsiteY3" fmla="*/ 734728 h 1120491"/>
                <a:gd name="connsiteX4" fmla="*/ 0 w 292223"/>
                <a:gd name="connsiteY4" fmla="*/ 142877 h 1120491"/>
                <a:gd name="connsiteX5" fmla="*/ 156492 w 292223"/>
                <a:gd name="connsiteY5" fmla="*/ 0 h 1120491"/>
                <a:gd name="connsiteX0" fmla="*/ 156492 w 292223"/>
                <a:gd name="connsiteY0" fmla="*/ 0 h 1120491"/>
                <a:gd name="connsiteX1" fmla="*/ 292223 w 292223"/>
                <a:gd name="connsiteY1" fmla="*/ 309563 h 1120491"/>
                <a:gd name="connsiteX2" fmla="*/ 292223 w 292223"/>
                <a:gd name="connsiteY2" fmla="*/ 1120491 h 1120491"/>
                <a:gd name="connsiteX3" fmla="*/ 287461 w 292223"/>
                <a:gd name="connsiteY3" fmla="*/ 734728 h 1120491"/>
                <a:gd name="connsiteX4" fmla="*/ 0 w 292223"/>
                <a:gd name="connsiteY4" fmla="*/ 142877 h 1120491"/>
                <a:gd name="connsiteX5" fmla="*/ 156492 w 292223"/>
                <a:gd name="connsiteY5" fmla="*/ 0 h 1120491"/>
                <a:gd name="connsiteX0" fmla="*/ 159643 w 295374"/>
                <a:gd name="connsiteY0" fmla="*/ 0 h 1120491"/>
                <a:gd name="connsiteX1" fmla="*/ 295374 w 295374"/>
                <a:gd name="connsiteY1" fmla="*/ 309563 h 1120491"/>
                <a:gd name="connsiteX2" fmla="*/ 295374 w 295374"/>
                <a:gd name="connsiteY2" fmla="*/ 1120491 h 1120491"/>
                <a:gd name="connsiteX3" fmla="*/ 290612 w 295374"/>
                <a:gd name="connsiteY3" fmla="*/ 734728 h 1120491"/>
                <a:gd name="connsiteX4" fmla="*/ 3151 w 295374"/>
                <a:gd name="connsiteY4" fmla="*/ 142877 h 1120491"/>
                <a:gd name="connsiteX5" fmla="*/ 159643 w 295374"/>
                <a:gd name="connsiteY5" fmla="*/ 0 h 1120491"/>
                <a:gd name="connsiteX0" fmla="*/ 157269 w 293000"/>
                <a:gd name="connsiteY0" fmla="*/ 0 h 1120491"/>
                <a:gd name="connsiteX1" fmla="*/ 293000 w 293000"/>
                <a:gd name="connsiteY1" fmla="*/ 309563 h 1120491"/>
                <a:gd name="connsiteX2" fmla="*/ 293000 w 293000"/>
                <a:gd name="connsiteY2" fmla="*/ 1120491 h 1120491"/>
                <a:gd name="connsiteX3" fmla="*/ 288238 w 293000"/>
                <a:gd name="connsiteY3" fmla="*/ 734728 h 1120491"/>
                <a:gd name="connsiteX4" fmla="*/ 777 w 293000"/>
                <a:gd name="connsiteY4" fmla="*/ 142877 h 1120491"/>
                <a:gd name="connsiteX5" fmla="*/ 157269 w 293000"/>
                <a:gd name="connsiteY5" fmla="*/ 0 h 1120491"/>
                <a:gd name="connsiteX0" fmla="*/ 160415 w 296146"/>
                <a:gd name="connsiteY0" fmla="*/ 0 h 1120491"/>
                <a:gd name="connsiteX1" fmla="*/ 296146 w 296146"/>
                <a:gd name="connsiteY1" fmla="*/ 309563 h 1120491"/>
                <a:gd name="connsiteX2" fmla="*/ 296146 w 296146"/>
                <a:gd name="connsiteY2" fmla="*/ 1120491 h 1120491"/>
                <a:gd name="connsiteX3" fmla="*/ 291384 w 296146"/>
                <a:gd name="connsiteY3" fmla="*/ 734728 h 1120491"/>
                <a:gd name="connsiteX4" fmla="*/ 3923 w 296146"/>
                <a:gd name="connsiteY4" fmla="*/ 142877 h 1120491"/>
                <a:gd name="connsiteX5" fmla="*/ 160415 w 296146"/>
                <a:gd name="connsiteY5" fmla="*/ 0 h 1120491"/>
                <a:gd name="connsiteX0" fmla="*/ 159545 w 295276"/>
                <a:gd name="connsiteY0" fmla="*/ 0 h 1120491"/>
                <a:gd name="connsiteX1" fmla="*/ 295276 w 295276"/>
                <a:gd name="connsiteY1" fmla="*/ 309563 h 1120491"/>
                <a:gd name="connsiteX2" fmla="*/ 295276 w 295276"/>
                <a:gd name="connsiteY2" fmla="*/ 1120491 h 1120491"/>
                <a:gd name="connsiteX3" fmla="*/ 290514 w 295276"/>
                <a:gd name="connsiteY3" fmla="*/ 734728 h 1120491"/>
                <a:gd name="connsiteX4" fmla="*/ 3053 w 295276"/>
                <a:gd name="connsiteY4" fmla="*/ 142877 h 1120491"/>
                <a:gd name="connsiteX5" fmla="*/ 159545 w 295276"/>
                <a:gd name="connsiteY5" fmla="*/ 0 h 1120491"/>
                <a:gd name="connsiteX0" fmla="*/ 157629 w 293360"/>
                <a:gd name="connsiteY0" fmla="*/ 0 h 1120491"/>
                <a:gd name="connsiteX1" fmla="*/ 293360 w 293360"/>
                <a:gd name="connsiteY1" fmla="*/ 309563 h 1120491"/>
                <a:gd name="connsiteX2" fmla="*/ 293360 w 293360"/>
                <a:gd name="connsiteY2" fmla="*/ 1120491 h 1120491"/>
                <a:gd name="connsiteX3" fmla="*/ 288598 w 293360"/>
                <a:gd name="connsiteY3" fmla="*/ 734728 h 1120491"/>
                <a:gd name="connsiteX4" fmla="*/ 1137 w 293360"/>
                <a:gd name="connsiteY4" fmla="*/ 142877 h 1120491"/>
                <a:gd name="connsiteX5" fmla="*/ 157629 w 293360"/>
                <a:gd name="connsiteY5" fmla="*/ 0 h 1120491"/>
                <a:gd name="connsiteX0" fmla="*/ 157629 w 293360"/>
                <a:gd name="connsiteY0" fmla="*/ 0 h 734728"/>
                <a:gd name="connsiteX1" fmla="*/ 293360 w 293360"/>
                <a:gd name="connsiteY1" fmla="*/ 309563 h 734728"/>
                <a:gd name="connsiteX2" fmla="*/ 288598 w 293360"/>
                <a:gd name="connsiteY2" fmla="*/ 734728 h 734728"/>
                <a:gd name="connsiteX3" fmla="*/ 1137 w 293360"/>
                <a:gd name="connsiteY3" fmla="*/ 142877 h 734728"/>
                <a:gd name="connsiteX4" fmla="*/ 157629 w 293360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157261 w 292992"/>
                <a:gd name="connsiteY0" fmla="*/ 0 h 734728"/>
                <a:gd name="connsiteX1" fmla="*/ 292992 w 292992"/>
                <a:gd name="connsiteY1" fmla="*/ 309563 h 734728"/>
                <a:gd name="connsiteX2" fmla="*/ 290612 w 292992"/>
                <a:gd name="connsiteY2" fmla="*/ 734728 h 734728"/>
                <a:gd name="connsiteX3" fmla="*/ 769 w 292992"/>
                <a:gd name="connsiteY3" fmla="*/ 142877 h 734728"/>
                <a:gd name="connsiteX4" fmla="*/ 157261 w 292992"/>
                <a:gd name="connsiteY4" fmla="*/ 0 h 734728"/>
                <a:gd name="connsiteX0" fmla="*/ 769 w 292992"/>
                <a:gd name="connsiteY0" fmla="*/ 19389 h 611240"/>
                <a:gd name="connsiteX1" fmla="*/ 292992 w 292992"/>
                <a:gd name="connsiteY1" fmla="*/ 186075 h 611240"/>
                <a:gd name="connsiteX2" fmla="*/ 290612 w 292992"/>
                <a:gd name="connsiteY2" fmla="*/ 611240 h 611240"/>
                <a:gd name="connsiteX3" fmla="*/ 769 w 292992"/>
                <a:gd name="connsiteY3" fmla="*/ 19389 h 611240"/>
                <a:gd name="connsiteX0" fmla="*/ 3348 w 281284"/>
                <a:gd name="connsiteY0" fmla="*/ 14693 h 670838"/>
                <a:gd name="connsiteX1" fmla="*/ 281284 w 281284"/>
                <a:gd name="connsiteY1" fmla="*/ 245673 h 670838"/>
                <a:gd name="connsiteX2" fmla="*/ 278904 w 281284"/>
                <a:gd name="connsiteY2" fmla="*/ 670838 h 670838"/>
                <a:gd name="connsiteX3" fmla="*/ 3348 w 281284"/>
                <a:gd name="connsiteY3" fmla="*/ 14693 h 670838"/>
                <a:gd name="connsiteX0" fmla="*/ 3348 w 281284"/>
                <a:gd name="connsiteY0" fmla="*/ 79856 h 736001"/>
                <a:gd name="connsiteX1" fmla="*/ 281284 w 281284"/>
                <a:gd name="connsiteY1" fmla="*/ 310836 h 736001"/>
                <a:gd name="connsiteX2" fmla="*/ 278904 w 281284"/>
                <a:gd name="connsiteY2" fmla="*/ 736001 h 736001"/>
                <a:gd name="connsiteX3" fmla="*/ 3348 w 281284"/>
                <a:gd name="connsiteY3" fmla="*/ 79856 h 736001"/>
                <a:gd name="connsiteX0" fmla="*/ 3348 w 281284"/>
                <a:gd name="connsiteY0" fmla="*/ 77931 h 734076"/>
                <a:gd name="connsiteX1" fmla="*/ 281284 w 281284"/>
                <a:gd name="connsiteY1" fmla="*/ 308911 h 734076"/>
                <a:gd name="connsiteX2" fmla="*/ 278904 w 281284"/>
                <a:gd name="connsiteY2" fmla="*/ 734076 h 734076"/>
                <a:gd name="connsiteX3" fmla="*/ 3348 w 281284"/>
                <a:gd name="connsiteY3" fmla="*/ 77931 h 734076"/>
                <a:gd name="connsiteX0" fmla="*/ 3348 w 281284"/>
                <a:gd name="connsiteY0" fmla="*/ 78892 h 735037"/>
                <a:gd name="connsiteX1" fmla="*/ 281284 w 281284"/>
                <a:gd name="connsiteY1" fmla="*/ 309872 h 735037"/>
                <a:gd name="connsiteX2" fmla="*/ 278904 w 281284"/>
                <a:gd name="connsiteY2" fmla="*/ 735037 h 735037"/>
                <a:gd name="connsiteX3" fmla="*/ 3348 w 281284"/>
                <a:gd name="connsiteY3" fmla="*/ 78892 h 735037"/>
                <a:gd name="connsiteX0" fmla="*/ 1948 w 287028"/>
                <a:gd name="connsiteY0" fmla="*/ 83111 h 729731"/>
                <a:gd name="connsiteX1" fmla="*/ 287028 w 287028"/>
                <a:gd name="connsiteY1" fmla="*/ 304566 h 729731"/>
                <a:gd name="connsiteX2" fmla="*/ 284648 w 287028"/>
                <a:gd name="connsiteY2" fmla="*/ 729731 h 729731"/>
                <a:gd name="connsiteX3" fmla="*/ 1948 w 287028"/>
                <a:gd name="connsiteY3" fmla="*/ 83111 h 729731"/>
                <a:gd name="connsiteX0" fmla="*/ 35486 w 320566"/>
                <a:gd name="connsiteY0" fmla="*/ 83111 h 729731"/>
                <a:gd name="connsiteX1" fmla="*/ 320566 w 320566"/>
                <a:gd name="connsiteY1" fmla="*/ 304566 h 729731"/>
                <a:gd name="connsiteX2" fmla="*/ 318186 w 320566"/>
                <a:gd name="connsiteY2" fmla="*/ 729731 h 729731"/>
                <a:gd name="connsiteX3" fmla="*/ 35486 w 320566"/>
                <a:gd name="connsiteY3" fmla="*/ 173599 h 729731"/>
                <a:gd name="connsiteX4" fmla="*/ 35486 w 320566"/>
                <a:gd name="connsiteY4" fmla="*/ 83111 h 729731"/>
                <a:gd name="connsiteX0" fmla="*/ 1 w 285081"/>
                <a:gd name="connsiteY0" fmla="*/ 22732 h 578864"/>
                <a:gd name="connsiteX1" fmla="*/ 285081 w 285081"/>
                <a:gd name="connsiteY1" fmla="*/ 153699 h 578864"/>
                <a:gd name="connsiteX2" fmla="*/ 282701 w 285081"/>
                <a:gd name="connsiteY2" fmla="*/ 578864 h 578864"/>
                <a:gd name="connsiteX3" fmla="*/ 1 w 285081"/>
                <a:gd name="connsiteY3" fmla="*/ 22732 h 578864"/>
                <a:gd name="connsiteX0" fmla="*/ 1 w 280318"/>
                <a:gd name="connsiteY0" fmla="*/ 15193 h 657050"/>
                <a:gd name="connsiteX1" fmla="*/ 280318 w 280318"/>
                <a:gd name="connsiteY1" fmla="*/ 231885 h 657050"/>
                <a:gd name="connsiteX2" fmla="*/ 277938 w 280318"/>
                <a:gd name="connsiteY2" fmla="*/ 657050 h 657050"/>
                <a:gd name="connsiteX3" fmla="*/ 1 w 280318"/>
                <a:gd name="connsiteY3" fmla="*/ 15193 h 657050"/>
                <a:gd name="connsiteX0" fmla="*/ 1 w 280318"/>
                <a:gd name="connsiteY0" fmla="*/ 85467 h 727324"/>
                <a:gd name="connsiteX1" fmla="*/ 280318 w 280318"/>
                <a:gd name="connsiteY1" fmla="*/ 302159 h 727324"/>
                <a:gd name="connsiteX2" fmla="*/ 277938 w 280318"/>
                <a:gd name="connsiteY2" fmla="*/ 727324 h 727324"/>
                <a:gd name="connsiteX3" fmla="*/ 1 w 280318"/>
                <a:gd name="connsiteY3" fmla="*/ 85467 h 727324"/>
                <a:gd name="connsiteX0" fmla="*/ 1 w 280318"/>
                <a:gd name="connsiteY0" fmla="*/ 92304 h 734161"/>
                <a:gd name="connsiteX1" fmla="*/ 280318 w 280318"/>
                <a:gd name="connsiteY1" fmla="*/ 308996 h 734161"/>
                <a:gd name="connsiteX2" fmla="*/ 277938 w 280318"/>
                <a:gd name="connsiteY2" fmla="*/ 734161 h 734161"/>
                <a:gd name="connsiteX3" fmla="*/ 1 w 280318"/>
                <a:gd name="connsiteY3" fmla="*/ 92304 h 734161"/>
                <a:gd name="connsiteX0" fmla="*/ 15433 w 295750"/>
                <a:gd name="connsiteY0" fmla="*/ 92304 h 734161"/>
                <a:gd name="connsiteX1" fmla="*/ 295750 w 295750"/>
                <a:gd name="connsiteY1" fmla="*/ 308996 h 734161"/>
                <a:gd name="connsiteX2" fmla="*/ 293370 w 295750"/>
                <a:gd name="connsiteY2" fmla="*/ 734161 h 734161"/>
                <a:gd name="connsiteX3" fmla="*/ 15433 w 295750"/>
                <a:gd name="connsiteY3" fmla="*/ 92304 h 734161"/>
                <a:gd name="connsiteX0" fmla="*/ 18213 w 298530"/>
                <a:gd name="connsiteY0" fmla="*/ 92304 h 734161"/>
                <a:gd name="connsiteX1" fmla="*/ 298530 w 298530"/>
                <a:gd name="connsiteY1" fmla="*/ 308996 h 734161"/>
                <a:gd name="connsiteX2" fmla="*/ 296150 w 298530"/>
                <a:gd name="connsiteY2" fmla="*/ 734161 h 734161"/>
                <a:gd name="connsiteX3" fmla="*/ 18213 w 298530"/>
                <a:gd name="connsiteY3" fmla="*/ 92304 h 734161"/>
                <a:gd name="connsiteX0" fmla="*/ 15282 w 295599"/>
                <a:gd name="connsiteY0" fmla="*/ 92304 h 734161"/>
                <a:gd name="connsiteX1" fmla="*/ 295599 w 295599"/>
                <a:gd name="connsiteY1" fmla="*/ 308996 h 734161"/>
                <a:gd name="connsiteX2" fmla="*/ 293219 w 295599"/>
                <a:gd name="connsiteY2" fmla="*/ 734161 h 734161"/>
                <a:gd name="connsiteX3" fmla="*/ 15282 w 295599"/>
                <a:gd name="connsiteY3" fmla="*/ 92304 h 734161"/>
                <a:gd name="connsiteX0" fmla="*/ 6287 w 286604"/>
                <a:gd name="connsiteY0" fmla="*/ 92304 h 734161"/>
                <a:gd name="connsiteX1" fmla="*/ 286604 w 286604"/>
                <a:gd name="connsiteY1" fmla="*/ 308996 h 734161"/>
                <a:gd name="connsiteX2" fmla="*/ 284224 w 286604"/>
                <a:gd name="connsiteY2" fmla="*/ 734161 h 734161"/>
                <a:gd name="connsiteX3" fmla="*/ 6287 w 286604"/>
                <a:gd name="connsiteY3" fmla="*/ 92304 h 734161"/>
                <a:gd name="connsiteX0" fmla="*/ 14568 w 294885"/>
                <a:gd name="connsiteY0" fmla="*/ 92304 h 734161"/>
                <a:gd name="connsiteX1" fmla="*/ 294885 w 294885"/>
                <a:gd name="connsiteY1" fmla="*/ 308996 h 734161"/>
                <a:gd name="connsiteX2" fmla="*/ 292505 w 294885"/>
                <a:gd name="connsiteY2" fmla="*/ 734161 h 734161"/>
                <a:gd name="connsiteX3" fmla="*/ 14568 w 294885"/>
                <a:gd name="connsiteY3" fmla="*/ 92304 h 734161"/>
                <a:gd name="connsiteX0" fmla="*/ 15237 w 295554"/>
                <a:gd name="connsiteY0" fmla="*/ 92304 h 734176"/>
                <a:gd name="connsiteX1" fmla="*/ 295554 w 295554"/>
                <a:gd name="connsiteY1" fmla="*/ 308996 h 734176"/>
                <a:gd name="connsiteX2" fmla="*/ 293174 w 295554"/>
                <a:gd name="connsiteY2" fmla="*/ 734161 h 734176"/>
                <a:gd name="connsiteX3" fmla="*/ 15237 w 295554"/>
                <a:gd name="connsiteY3" fmla="*/ 92304 h 7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54" h="734176">
                  <a:moveTo>
                    <a:pt x="15237" y="92304"/>
                  </a:moveTo>
                  <a:cubicBezTo>
                    <a:pt x="206134" y="-159532"/>
                    <a:pt x="281774" y="168682"/>
                    <a:pt x="295554" y="308996"/>
                  </a:cubicBezTo>
                  <a:cubicBezTo>
                    <a:pt x="293967" y="450718"/>
                    <a:pt x="294761" y="592439"/>
                    <a:pt x="293174" y="734161"/>
                  </a:cubicBezTo>
                  <a:cubicBezTo>
                    <a:pt x="169460" y="736144"/>
                    <a:pt x="-61360" y="553690"/>
                    <a:pt x="15237" y="92304"/>
                  </a:cubicBezTo>
                  <a:close/>
                </a:path>
              </a:pathLst>
            </a:custGeom>
            <a:solidFill>
              <a:srgbClr val="EFC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2" name="Freeform 865"/>
            <p:cNvSpPr>
              <a:spLocks/>
            </p:cNvSpPr>
            <p:nvPr/>
          </p:nvSpPr>
          <p:spPr bwMode="auto">
            <a:xfrm>
              <a:off x="4899944" y="3805808"/>
              <a:ext cx="3094040" cy="2744788"/>
            </a:xfrm>
            <a:custGeom>
              <a:avLst/>
              <a:gdLst>
                <a:gd name="T0" fmla="*/ 1705 w 1846"/>
                <a:gd name="T1" fmla="*/ 508 h 1637"/>
                <a:gd name="T2" fmla="*/ 1803 w 1846"/>
                <a:gd name="T3" fmla="*/ 326 h 1637"/>
                <a:gd name="T4" fmla="*/ 1626 w 1846"/>
                <a:gd name="T5" fmla="*/ 300 h 1637"/>
                <a:gd name="T6" fmla="*/ 1729 w 1846"/>
                <a:gd name="T7" fmla="*/ 160 h 1637"/>
                <a:gd name="T8" fmla="*/ 1392 w 1846"/>
                <a:gd name="T9" fmla="*/ 224 h 1637"/>
                <a:gd name="T10" fmla="*/ 1502 w 1846"/>
                <a:gd name="T11" fmla="*/ 68 h 1637"/>
                <a:gd name="T12" fmla="*/ 1000 w 1846"/>
                <a:gd name="T13" fmla="*/ 138 h 1637"/>
                <a:gd name="T14" fmla="*/ 1178 w 1846"/>
                <a:gd name="T15" fmla="*/ 21 h 1637"/>
                <a:gd name="T16" fmla="*/ 301 w 1846"/>
                <a:gd name="T17" fmla="*/ 300 h 1637"/>
                <a:gd name="T18" fmla="*/ 46 w 1846"/>
                <a:gd name="T19" fmla="*/ 711 h 1637"/>
                <a:gd name="T20" fmla="*/ 46 w 1846"/>
                <a:gd name="T21" fmla="*/ 711 h 1637"/>
                <a:gd name="T22" fmla="*/ 16 w 1846"/>
                <a:gd name="T23" fmla="*/ 815 h 1637"/>
                <a:gd name="T24" fmla="*/ 14 w 1846"/>
                <a:gd name="T25" fmla="*/ 1067 h 1637"/>
                <a:gd name="T26" fmla="*/ 54 w 1846"/>
                <a:gd name="T27" fmla="*/ 1312 h 1637"/>
                <a:gd name="T28" fmla="*/ 83 w 1846"/>
                <a:gd name="T29" fmla="*/ 1568 h 1637"/>
                <a:gd name="T30" fmla="*/ 150 w 1846"/>
                <a:gd name="T31" fmla="*/ 1605 h 1637"/>
                <a:gd name="T32" fmla="*/ 122 w 1846"/>
                <a:gd name="T33" fmla="*/ 1193 h 1637"/>
                <a:gd name="T34" fmla="*/ 349 w 1846"/>
                <a:gd name="T35" fmla="*/ 681 h 1637"/>
                <a:gd name="T36" fmla="*/ 873 w 1846"/>
                <a:gd name="T37" fmla="*/ 685 h 1637"/>
                <a:gd name="T38" fmla="*/ 1365 w 1846"/>
                <a:gd name="T39" fmla="*/ 681 h 1637"/>
                <a:gd name="T40" fmla="*/ 1592 w 1846"/>
                <a:gd name="T41" fmla="*/ 1193 h 1637"/>
                <a:gd name="T42" fmla="*/ 1561 w 1846"/>
                <a:gd name="T43" fmla="*/ 1637 h 1637"/>
                <a:gd name="T44" fmla="*/ 1585 w 1846"/>
                <a:gd name="T45" fmla="*/ 1612 h 1637"/>
                <a:gd name="T46" fmla="*/ 1630 w 1846"/>
                <a:gd name="T47" fmla="*/ 1566 h 1637"/>
                <a:gd name="T48" fmla="*/ 1660 w 1846"/>
                <a:gd name="T49" fmla="*/ 1312 h 1637"/>
                <a:gd name="T50" fmla="*/ 1700 w 1846"/>
                <a:gd name="T51" fmla="*/ 1068 h 1637"/>
                <a:gd name="T52" fmla="*/ 1846 w 1846"/>
                <a:gd name="T53" fmla="*/ 541 h 1637"/>
                <a:gd name="T54" fmla="*/ 1705 w 1846"/>
                <a:gd name="T55" fmla="*/ 508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46" h="1637">
                  <a:moveTo>
                    <a:pt x="1705" y="508"/>
                  </a:moveTo>
                  <a:cubicBezTo>
                    <a:pt x="1705" y="508"/>
                    <a:pt x="1721" y="386"/>
                    <a:pt x="1803" y="326"/>
                  </a:cubicBezTo>
                  <a:cubicBezTo>
                    <a:pt x="1751" y="290"/>
                    <a:pt x="1626" y="300"/>
                    <a:pt x="1626" y="300"/>
                  </a:cubicBezTo>
                  <a:cubicBezTo>
                    <a:pt x="1626" y="300"/>
                    <a:pt x="1596" y="216"/>
                    <a:pt x="1729" y="160"/>
                  </a:cubicBezTo>
                  <a:cubicBezTo>
                    <a:pt x="1643" y="116"/>
                    <a:pt x="1392" y="224"/>
                    <a:pt x="1392" y="224"/>
                  </a:cubicBezTo>
                  <a:cubicBezTo>
                    <a:pt x="1392" y="224"/>
                    <a:pt x="1353" y="119"/>
                    <a:pt x="1502" y="68"/>
                  </a:cubicBezTo>
                  <a:cubicBezTo>
                    <a:pt x="1395" y="0"/>
                    <a:pt x="1000" y="138"/>
                    <a:pt x="1000" y="138"/>
                  </a:cubicBezTo>
                  <a:cubicBezTo>
                    <a:pt x="1000" y="138"/>
                    <a:pt x="1052" y="87"/>
                    <a:pt x="1178" y="21"/>
                  </a:cubicBezTo>
                  <a:cubicBezTo>
                    <a:pt x="981" y="10"/>
                    <a:pt x="537" y="92"/>
                    <a:pt x="301" y="300"/>
                  </a:cubicBezTo>
                  <a:cubicBezTo>
                    <a:pt x="65" y="507"/>
                    <a:pt x="46" y="711"/>
                    <a:pt x="46" y="711"/>
                  </a:cubicBezTo>
                  <a:cubicBezTo>
                    <a:pt x="46" y="711"/>
                    <a:pt x="46" y="711"/>
                    <a:pt x="46" y="711"/>
                  </a:cubicBezTo>
                  <a:cubicBezTo>
                    <a:pt x="31" y="745"/>
                    <a:pt x="20" y="780"/>
                    <a:pt x="16" y="815"/>
                  </a:cubicBezTo>
                  <a:cubicBezTo>
                    <a:pt x="0" y="969"/>
                    <a:pt x="14" y="1067"/>
                    <a:pt x="14" y="1067"/>
                  </a:cubicBezTo>
                  <a:cubicBezTo>
                    <a:pt x="14" y="1067"/>
                    <a:pt x="36" y="1253"/>
                    <a:pt x="54" y="1312"/>
                  </a:cubicBezTo>
                  <a:cubicBezTo>
                    <a:pt x="81" y="1400"/>
                    <a:pt x="85" y="1495"/>
                    <a:pt x="83" y="1568"/>
                  </a:cubicBezTo>
                  <a:cubicBezTo>
                    <a:pt x="105" y="1582"/>
                    <a:pt x="127" y="1594"/>
                    <a:pt x="150" y="1605"/>
                  </a:cubicBezTo>
                  <a:cubicBezTo>
                    <a:pt x="139" y="1477"/>
                    <a:pt x="124" y="1292"/>
                    <a:pt x="122" y="1193"/>
                  </a:cubicBezTo>
                  <a:cubicBezTo>
                    <a:pt x="118" y="1034"/>
                    <a:pt x="170" y="791"/>
                    <a:pt x="349" y="681"/>
                  </a:cubicBezTo>
                  <a:cubicBezTo>
                    <a:pt x="527" y="572"/>
                    <a:pt x="873" y="685"/>
                    <a:pt x="873" y="685"/>
                  </a:cubicBezTo>
                  <a:cubicBezTo>
                    <a:pt x="873" y="685"/>
                    <a:pt x="1187" y="572"/>
                    <a:pt x="1365" y="681"/>
                  </a:cubicBezTo>
                  <a:cubicBezTo>
                    <a:pt x="1543" y="791"/>
                    <a:pt x="1596" y="1034"/>
                    <a:pt x="1592" y="1193"/>
                  </a:cubicBezTo>
                  <a:cubicBezTo>
                    <a:pt x="1589" y="1301"/>
                    <a:pt x="1572" y="1511"/>
                    <a:pt x="1561" y="1637"/>
                  </a:cubicBezTo>
                  <a:cubicBezTo>
                    <a:pt x="1569" y="1629"/>
                    <a:pt x="1578" y="1620"/>
                    <a:pt x="1585" y="1612"/>
                  </a:cubicBezTo>
                  <a:cubicBezTo>
                    <a:pt x="1600" y="1596"/>
                    <a:pt x="1614" y="1580"/>
                    <a:pt x="1630" y="1566"/>
                  </a:cubicBezTo>
                  <a:cubicBezTo>
                    <a:pt x="1632" y="1509"/>
                    <a:pt x="1639" y="1427"/>
                    <a:pt x="1660" y="1312"/>
                  </a:cubicBezTo>
                  <a:cubicBezTo>
                    <a:pt x="1671" y="1251"/>
                    <a:pt x="1700" y="1068"/>
                    <a:pt x="1700" y="1068"/>
                  </a:cubicBezTo>
                  <a:cubicBezTo>
                    <a:pt x="1700" y="1068"/>
                    <a:pt x="1785" y="565"/>
                    <a:pt x="1846" y="541"/>
                  </a:cubicBezTo>
                  <a:cubicBezTo>
                    <a:pt x="1820" y="492"/>
                    <a:pt x="1705" y="508"/>
                    <a:pt x="1705" y="508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217" name="TextBox 216"/>
          <p:cNvSpPr txBox="1"/>
          <p:nvPr/>
        </p:nvSpPr>
        <p:spPr>
          <a:xfrm>
            <a:off x="596736" y="1654846"/>
            <a:ext cx="2174543" cy="438567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cs typeface="Lato Regular"/>
              </a:rPr>
              <a:t>Who owns It?</a:t>
            </a:r>
            <a:endParaRPr lang="id-ID" sz="2400" b="1" dirty="0">
              <a:solidFill>
                <a:schemeClr val="accent1"/>
              </a:solidFill>
              <a:cs typeface="Lato Regular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600074" y="2126820"/>
            <a:ext cx="370167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Opensource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Not owned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Employer IP: Employer owns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Written for yourself: Your own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2146036" y="679309"/>
            <a:ext cx="4827604" cy="630942"/>
            <a:chOff x="2877609" y="733588"/>
            <a:chExt cx="6436803" cy="841256"/>
          </a:xfrm>
        </p:grpSpPr>
        <p:sp>
          <p:nvSpPr>
            <p:cNvPr id="222" name="TextBox 221"/>
            <p:cNvSpPr txBox="1"/>
            <p:nvPr/>
          </p:nvSpPr>
          <p:spPr>
            <a:xfrm>
              <a:off x="2877609" y="733588"/>
              <a:ext cx="6436803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Intellectual Property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23" name="Straight Connector 222"/>
            <p:cNvCxnSpPr/>
            <p:nvPr/>
          </p:nvCxnSpPr>
          <p:spPr>
            <a:xfrm>
              <a:off x="526798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28826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Diamond 224"/>
            <p:cNvSpPr/>
            <p:nvPr/>
          </p:nvSpPr>
          <p:spPr>
            <a:xfrm flipV="1">
              <a:off x="5925320" y="1387851"/>
              <a:ext cx="88574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6" name="Diamond 225"/>
            <p:cNvSpPr/>
            <p:nvPr/>
          </p:nvSpPr>
          <p:spPr>
            <a:xfrm flipV="1">
              <a:off x="6051713" y="1387851"/>
              <a:ext cx="88574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7" name="Diamond 226"/>
            <p:cNvSpPr/>
            <p:nvPr/>
          </p:nvSpPr>
          <p:spPr>
            <a:xfrm flipV="1">
              <a:off x="6172721" y="1387851"/>
              <a:ext cx="88574" cy="88574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28" name="Group 22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229" name="Rectangle 22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7422543" y="3966348"/>
            <a:ext cx="529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?</a:t>
            </a:r>
            <a:endParaRPr lang="en-US" sz="4800" b="1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680556" y="3727486"/>
            <a:ext cx="3479131" cy="438567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cs typeface="Lato Regular"/>
              </a:rPr>
              <a:t>What should you ask?</a:t>
            </a:r>
            <a:endParaRPr lang="id-ID" sz="2400" b="1" dirty="0">
              <a:solidFill>
                <a:schemeClr val="accent2"/>
              </a:solidFill>
              <a:cs typeface="Lato Regular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683894" y="4199460"/>
            <a:ext cx="370167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Who owns work done for employer?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Lato Light"/>
              </a:rPr>
              <a:t>Limits on IP outside of work?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311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  <p:bldP spid="218" grpId="0"/>
      <p:bldP spid="235" grpId="0"/>
      <p:bldP spid="2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57450" y="3179696"/>
            <a:ext cx="4429100" cy="2720620"/>
            <a:chOff x="7094999" y="3116146"/>
            <a:chExt cx="10311633" cy="6334025"/>
          </a:xfrm>
          <a:solidFill>
            <a:schemeClr val="bg1">
              <a:lumMod val="85000"/>
            </a:schemeClr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5481608" y="9202005"/>
              <a:ext cx="16234" cy="25513"/>
            </a:xfrm>
            <a:custGeom>
              <a:avLst/>
              <a:gdLst>
                <a:gd name="T0" fmla="*/ 15 w 32"/>
                <a:gd name="T1" fmla="*/ 0 h 49"/>
                <a:gd name="T2" fmla="*/ 15 w 32"/>
                <a:gd name="T3" fmla="*/ 0 h 49"/>
                <a:gd name="T4" fmla="*/ 0 w 32"/>
                <a:gd name="T5" fmla="*/ 16 h 49"/>
                <a:gd name="T6" fmla="*/ 15 w 32"/>
                <a:gd name="T7" fmla="*/ 32 h 49"/>
                <a:gd name="T8" fmla="*/ 15 w 3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9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0" y="8"/>
                    <a:pt x="0" y="16"/>
                  </a:cubicBezTo>
                  <a:cubicBezTo>
                    <a:pt x="0" y="32"/>
                    <a:pt x="7" y="48"/>
                    <a:pt x="15" y="32"/>
                  </a:cubicBezTo>
                  <a:cubicBezTo>
                    <a:pt x="23" y="24"/>
                    <a:pt x="31" y="0"/>
                    <a:pt x="15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5481608" y="9202005"/>
              <a:ext cx="16234" cy="20874"/>
            </a:xfrm>
            <a:custGeom>
              <a:avLst/>
              <a:gdLst>
                <a:gd name="T0" fmla="*/ 7 w 32"/>
                <a:gd name="T1" fmla="*/ 40 h 41"/>
                <a:gd name="T2" fmla="*/ 7 w 32"/>
                <a:gd name="T3" fmla="*/ 40 h 41"/>
                <a:gd name="T4" fmla="*/ 7 w 32"/>
                <a:gd name="T5" fmla="*/ 40 h 41"/>
                <a:gd name="T6" fmla="*/ 0 w 32"/>
                <a:gd name="T7" fmla="*/ 16 h 41"/>
                <a:gd name="T8" fmla="*/ 15 w 32"/>
                <a:gd name="T9" fmla="*/ 0 h 41"/>
                <a:gd name="T10" fmla="*/ 15 w 32"/>
                <a:gd name="T11" fmla="*/ 0 h 41"/>
                <a:gd name="T12" fmla="*/ 23 w 32"/>
                <a:gd name="T13" fmla="*/ 0 h 41"/>
                <a:gd name="T14" fmla="*/ 15 w 32"/>
                <a:gd name="T15" fmla="*/ 32 h 41"/>
                <a:gd name="T16" fmla="*/ 7 w 32"/>
                <a:gd name="T17" fmla="*/ 40 h 41"/>
                <a:gd name="T18" fmla="*/ 15 w 32"/>
                <a:gd name="T19" fmla="*/ 8 h 41"/>
                <a:gd name="T20" fmla="*/ 15 w 32"/>
                <a:gd name="T21" fmla="*/ 8 h 41"/>
                <a:gd name="T22" fmla="*/ 7 w 32"/>
                <a:gd name="T23" fmla="*/ 16 h 41"/>
                <a:gd name="T24" fmla="*/ 7 w 32"/>
                <a:gd name="T25" fmla="*/ 32 h 41"/>
                <a:gd name="T26" fmla="*/ 15 w 32"/>
                <a:gd name="T27" fmla="*/ 32 h 41"/>
                <a:gd name="T28" fmla="*/ 15 w 32"/>
                <a:gd name="T2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41">
                  <a:moveTo>
                    <a:pt x="7" y="40"/>
                  </a:moveTo>
                  <a:lnTo>
                    <a:pt x="7" y="40"/>
                  </a:lnTo>
                  <a:lnTo>
                    <a:pt x="7" y="40"/>
                  </a:lnTo>
                  <a:cubicBezTo>
                    <a:pt x="0" y="40"/>
                    <a:pt x="0" y="24"/>
                    <a:pt x="0" y="16"/>
                  </a:cubicBezTo>
                  <a:cubicBezTo>
                    <a:pt x="0" y="0"/>
                    <a:pt x="15" y="0"/>
                    <a:pt x="15" y="0"/>
                  </a:cubicBezTo>
                  <a:lnTo>
                    <a:pt x="15" y="0"/>
                  </a:lnTo>
                  <a:cubicBezTo>
                    <a:pt x="23" y="0"/>
                    <a:pt x="23" y="0"/>
                    <a:pt x="23" y="0"/>
                  </a:cubicBezTo>
                  <a:cubicBezTo>
                    <a:pt x="31" y="8"/>
                    <a:pt x="23" y="24"/>
                    <a:pt x="15" y="32"/>
                  </a:cubicBezTo>
                  <a:cubicBezTo>
                    <a:pt x="15" y="40"/>
                    <a:pt x="15" y="40"/>
                    <a:pt x="7" y="40"/>
                  </a:cubicBezTo>
                  <a:close/>
                  <a:moveTo>
                    <a:pt x="15" y="8"/>
                  </a:moveTo>
                  <a:lnTo>
                    <a:pt x="15" y="8"/>
                  </a:lnTo>
                  <a:cubicBezTo>
                    <a:pt x="15" y="8"/>
                    <a:pt x="7" y="8"/>
                    <a:pt x="7" y="16"/>
                  </a:cubicBezTo>
                  <a:cubicBezTo>
                    <a:pt x="7" y="24"/>
                    <a:pt x="7" y="32"/>
                    <a:pt x="7" y="32"/>
                  </a:cubicBezTo>
                  <a:lnTo>
                    <a:pt x="15" y="32"/>
                  </a:lnTo>
                  <a:cubicBezTo>
                    <a:pt x="15" y="16"/>
                    <a:pt x="15" y="8"/>
                    <a:pt x="15" y="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" name="Freeform 3"/>
            <p:cNvSpPr>
              <a:spLocks noChangeArrowheads="1"/>
            </p:cNvSpPr>
            <p:nvPr/>
          </p:nvSpPr>
          <p:spPr bwMode="auto">
            <a:xfrm>
              <a:off x="15460734" y="9215920"/>
              <a:ext cx="16236" cy="13916"/>
            </a:xfrm>
            <a:custGeom>
              <a:avLst/>
              <a:gdLst>
                <a:gd name="T0" fmla="*/ 8 w 33"/>
                <a:gd name="T1" fmla="*/ 0 h 25"/>
                <a:gd name="T2" fmla="*/ 8 w 33"/>
                <a:gd name="T3" fmla="*/ 0 h 25"/>
                <a:gd name="T4" fmla="*/ 8 w 33"/>
                <a:gd name="T5" fmla="*/ 16 h 25"/>
                <a:gd name="T6" fmla="*/ 24 w 33"/>
                <a:gd name="T7" fmla="*/ 8 h 25"/>
                <a:gd name="T8" fmla="*/ 8 w 33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5">
                  <a:moveTo>
                    <a:pt x="8" y="0"/>
                  </a:moveTo>
                  <a:lnTo>
                    <a:pt x="8" y="0"/>
                  </a:lnTo>
                  <a:cubicBezTo>
                    <a:pt x="8" y="0"/>
                    <a:pt x="0" y="16"/>
                    <a:pt x="8" y="16"/>
                  </a:cubicBezTo>
                  <a:cubicBezTo>
                    <a:pt x="24" y="16"/>
                    <a:pt x="32" y="24"/>
                    <a:pt x="24" y="8"/>
                  </a:cubicBezTo>
                  <a:cubicBezTo>
                    <a:pt x="16" y="0"/>
                    <a:pt x="16" y="0"/>
                    <a:pt x="8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2" name="Freeform 4"/>
            <p:cNvSpPr>
              <a:spLocks noChangeArrowheads="1"/>
            </p:cNvSpPr>
            <p:nvPr/>
          </p:nvSpPr>
          <p:spPr bwMode="auto">
            <a:xfrm>
              <a:off x="15460734" y="9211282"/>
              <a:ext cx="16236" cy="16236"/>
            </a:xfrm>
            <a:custGeom>
              <a:avLst/>
              <a:gdLst>
                <a:gd name="T0" fmla="*/ 24 w 33"/>
                <a:gd name="T1" fmla="*/ 32 h 33"/>
                <a:gd name="T2" fmla="*/ 24 w 33"/>
                <a:gd name="T3" fmla="*/ 32 h 33"/>
                <a:gd name="T4" fmla="*/ 24 w 33"/>
                <a:gd name="T5" fmla="*/ 32 h 33"/>
                <a:gd name="T6" fmla="*/ 8 w 33"/>
                <a:gd name="T7" fmla="*/ 24 h 33"/>
                <a:gd name="T8" fmla="*/ 0 w 33"/>
                <a:gd name="T9" fmla="*/ 24 h 33"/>
                <a:gd name="T10" fmla="*/ 0 w 33"/>
                <a:gd name="T11" fmla="*/ 8 h 33"/>
                <a:gd name="T12" fmla="*/ 0 w 33"/>
                <a:gd name="T13" fmla="*/ 0 h 33"/>
                <a:gd name="T14" fmla="*/ 8 w 33"/>
                <a:gd name="T15" fmla="*/ 0 h 33"/>
                <a:gd name="T16" fmla="*/ 32 w 33"/>
                <a:gd name="T17" fmla="*/ 16 h 33"/>
                <a:gd name="T18" fmla="*/ 32 w 33"/>
                <a:gd name="T19" fmla="*/ 16 h 33"/>
                <a:gd name="T20" fmla="*/ 32 w 33"/>
                <a:gd name="T21" fmla="*/ 24 h 33"/>
                <a:gd name="T22" fmla="*/ 24 w 33"/>
                <a:gd name="T23" fmla="*/ 32 h 33"/>
                <a:gd name="T24" fmla="*/ 8 w 33"/>
                <a:gd name="T25" fmla="*/ 8 h 33"/>
                <a:gd name="T26" fmla="*/ 8 w 33"/>
                <a:gd name="T27" fmla="*/ 8 h 33"/>
                <a:gd name="T28" fmla="*/ 8 w 33"/>
                <a:gd name="T29" fmla="*/ 16 h 33"/>
                <a:gd name="T30" fmla="*/ 8 w 33"/>
                <a:gd name="T31" fmla="*/ 24 h 33"/>
                <a:gd name="T32" fmla="*/ 24 w 33"/>
                <a:gd name="T33" fmla="*/ 24 h 33"/>
                <a:gd name="T34" fmla="*/ 24 w 33"/>
                <a:gd name="T35" fmla="*/ 24 h 33"/>
                <a:gd name="T36" fmla="*/ 24 w 33"/>
                <a:gd name="T37" fmla="*/ 24 h 33"/>
                <a:gd name="T38" fmla="*/ 8 w 33"/>
                <a:gd name="T39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3">
                  <a:moveTo>
                    <a:pt x="24" y="32"/>
                  </a:moveTo>
                  <a:lnTo>
                    <a:pt x="24" y="32"/>
                  </a:lnTo>
                  <a:lnTo>
                    <a:pt x="24" y="32"/>
                  </a:lnTo>
                  <a:cubicBezTo>
                    <a:pt x="24" y="32"/>
                    <a:pt x="16" y="32"/>
                    <a:pt x="8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6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0"/>
                    <a:pt x="24" y="8"/>
                    <a:pt x="32" y="16"/>
                  </a:cubicBezTo>
                  <a:lnTo>
                    <a:pt x="32" y="16"/>
                  </a:lnTo>
                  <a:lnTo>
                    <a:pt x="32" y="24"/>
                  </a:lnTo>
                  <a:cubicBezTo>
                    <a:pt x="32" y="32"/>
                    <a:pt x="24" y="32"/>
                    <a:pt x="24" y="32"/>
                  </a:cubicBezTo>
                  <a:close/>
                  <a:moveTo>
                    <a:pt x="8" y="8"/>
                  </a:moveTo>
                  <a:lnTo>
                    <a:pt x="8" y="8"/>
                  </a:ln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24"/>
                  </a:cubicBezTo>
                  <a:cubicBezTo>
                    <a:pt x="16" y="24"/>
                    <a:pt x="24" y="24"/>
                    <a:pt x="24" y="24"/>
                  </a:cubicBezTo>
                  <a:lnTo>
                    <a:pt x="24" y="24"/>
                  </a:lnTo>
                  <a:lnTo>
                    <a:pt x="24" y="24"/>
                  </a:lnTo>
                  <a:cubicBezTo>
                    <a:pt x="16" y="16"/>
                    <a:pt x="16" y="8"/>
                    <a:pt x="8" y="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15402752" y="9241433"/>
              <a:ext cx="46386" cy="16234"/>
            </a:xfrm>
            <a:custGeom>
              <a:avLst/>
              <a:gdLst>
                <a:gd name="T0" fmla="*/ 71 w 88"/>
                <a:gd name="T1" fmla="*/ 0 h 32"/>
                <a:gd name="T2" fmla="*/ 71 w 88"/>
                <a:gd name="T3" fmla="*/ 0 h 32"/>
                <a:gd name="T4" fmla="*/ 56 w 88"/>
                <a:gd name="T5" fmla="*/ 7 h 32"/>
                <a:gd name="T6" fmla="*/ 24 w 88"/>
                <a:gd name="T7" fmla="*/ 31 h 32"/>
                <a:gd name="T8" fmla="*/ 71 w 88"/>
                <a:gd name="T9" fmla="*/ 15 h 32"/>
                <a:gd name="T10" fmla="*/ 71 w 88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32">
                  <a:moveTo>
                    <a:pt x="71" y="0"/>
                  </a:moveTo>
                  <a:lnTo>
                    <a:pt x="71" y="0"/>
                  </a:lnTo>
                  <a:cubicBezTo>
                    <a:pt x="71" y="0"/>
                    <a:pt x="64" y="15"/>
                    <a:pt x="56" y="7"/>
                  </a:cubicBezTo>
                  <a:cubicBezTo>
                    <a:pt x="40" y="0"/>
                    <a:pt x="0" y="23"/>
                    <a:pt x="24" y="31"/>
                  </a:cubicBezTo>
                  <a:cubicBezTo>
                    <a:pt x="56" y="31"/>
                    <a:pt x="71" y="15"/>
                    <a:pt x="71" y="15"/>
                  </a:cubicBezTo>
                  <a:cubicBezTo>
                    <a:pt x="71" y="15"/>
                    <a:pt x="87" y="7"/>
                    <a:pt x="71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4" name="Freeform 6"/>
            <p:cNvSpPr>
              <a:spLocks noChangeArrowheads="1"/>
            </p:cNvSpPr>
            <p:nvPr/>
          </p:nvSpPr>
          <p:spPr bwMode="auto">
            <a:xfrm>
              <a:off x="15412029" y="9236795"/>
              <a:ext cx="37109" cy="20873"/>
            </a:xfrm>
            <a:custGeom>
              <a:avLst/>
              <a:gdLst>
                <a:gd name="T0" fmla="*/ 24 w 72"/>
                <a:gd name="T1" fmla="*/ 39 h 40"/>
                <a:gd name="T2" fmla="*/ 24 w 72"/>
                <a:gd name="T3" fmla="*/ 39 h 40"/>
                <a:gd name="T4" fmla="*/ 24 w 72"/>
                <a:gd name="T5" fmla="*/ 39 h 40"/>
                <a:gd name="T6" fmla="*/ 8 w 72"/>
                <a:gd name="T7" fmla="*/ 39 h 40"/>
                <a:gd name="T8" fmla="*/ 0 w 72"/>
                <a:gd name="T9" fmla="*/ 31 h 40"/>
                <a:gd name="T10" fmla="*/ 32 w 72"/>
                <a:gd name="T11" fmla="*/ 8 h 40"/>
                <a:gd name="T12" fmla="*/ 40 w 72"/>
                <a:gd name="T13" fmla="*/ 15 h 40"/>
                <a:gd name="T14" fmla="*/ 55 w 72"/>
                <a:gd name="T15" fmla="*/ 8 h 40"/>
                <a:gd name="T16" fmla="*/ 55 w 72"/>
                <a:gd name="T17" fmla="*/ 0 h 40"/>
                <a:gd name="T18" fmla="*/ 55 w 72"/>
                <a:gd name="T19" fmla="*/ 0 h 40"/>
                <a:gd name="T20" fmla="*/ 71 w 72"/>
                <a:gd name="T21" fmla="*/ 15 h 40"/>
                <a:gd name="T22" fmla="*/ 55 w 72"/>
                <a:gd name="T23" fmla="*/ 23 h 40"/>
                <a:gd name="T24" fmla="*/ 24 w 72"/>
                <a:gd name="T25" fmla="*/ 39 h 40"/>
                <a:gd name="T26" fmla="*/ 8 w 72"/>
                <a:gd name="T27" fmla="*/ 31 h 40"/>
                <a:gd name="T28" fmla="*/ 8 w 72"/>
                <a:gd name="T29" fmla="*/ 31 h 40"/>
                <a:gd name="T30" fmla="*/ 8 w 72"/>
                <a:gd name="T31" fmla="*/ 31 h 40"/>
                <a:gd name="T32" fmla="*/ 24 w 72"/>
                <a:gd name="T33" fmla="*/ 31 h 40"/>
                <a:gd name="T34" fmla="*/ 55 w 72"/>
                <a:gd name="T35" fmla="*/ 23 h 40"/>
                <a:gd name="T36" fmla="*/ 55 w 72"/>
                <a:gd name="T37" fmla="*/ 15 h 40"/>
                <a:gd name="T38" fmla="*/ 63 w 72"/>
                <a:gd name="T39" fmla="*/ 15 h 40"/>
                <a:gd name="T40" fmla="*/ 55 w 72"/>
                <a:gd name="T41" fmla="*/ 8 h 40"/>
                <a:gd name="T42" fmla="*/ 40 w 72"/>
                <a:gd name="T43" fmla="*/ 23 h 40"/>
                <a:gd name="T44" fmla="*/ 32 w 72"/>
                <a:gd name="T45" fmla="*/ 23 h 40"/>
                <a:gd name="T46" fmla="*/ 32 w 72"/>
                <a:gd name="T47" fmla="*/ 15 h 40"/>
                <a:gd name="T48" fmla="*/ 8 w 72"/>
                <a:gd name="T4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40">
                  <a:moveTo>
                    <a:pt x="24" y="39"/>
                  </a:moveTo>
                  <a:lnTo>
                    <a:pt x="24" y="39"/>
                  </a:lnTo>
                  <a:lnTo>
                    <a:pt x="24" y="39"/>
                  </a:lnTo>
                  <a:cubicBezTo>
                    <a:pt x="16" y="39"/>
                    <a:pt x="16" y="39"/>
                    <a:pt x="8" y="39"/>
                  </a:cubicBezTo>
                  <a:cubicBezTo>
                    <a:pt x="0" y="39"/>
                    <a:pt x="0" y="31"/>
                    <a:pt x="0" y="31"/>
                  </a:cubicBezTo>
                  <a:cubicBezTo>
                    <a:pt x="0" y="23"/>
                    <a:pt x="24" y="8"/>
                    <a:pt x="32" y="8"/>
                  </a:cubicBezTo>
                  <a:lnTo>
                    <a:pt x="40" y="15"/>
                  </a:lnTo>
                  <a:cubicBezTo>
                    <a:pt x="48" y="15"/>
                    <a:pt x="48" y="8"/>
                    <a:pt x="55" y="8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0"/>
                  </a:lnTo>
                  <a:cubicBezTo>
                    <a:pt x="63" y="8"/>
                    <a:pt x="63" y="8"/>
                    <a:pt x="71" y="15"/>
                  </a:cubicBezTo>
                  <a:cubicBezTo>
                    <a:pt x="71" y="15"/>
                    <a:pt x="63" y="23"/>
                    <a:pt x="55" y="23"/>
                  </a:cubicBezTo>
                  <a:cubicBezTo>
                    <a:pt x="55" y="31"/>
                    <a:pt x="40" y="39"/>
                    <a:pt x="24" y="39"/>
                  </a:cubicBezTo>
                  <a:close/>
                  <a:moveTo>
                    <a:pt x="8" y="31"/>
                  </a:moveTo>
                  <a:lnTo>
                    <a:pt x="8" y="31"/>
                  </a:lnTo>
                  <a:lnTo>
                    <a:pt x="8" y="31"/>
                  </a:lnTo>
                  <a:cubicBezTo>
                    <a:pt x="16" y="31"/>
                    <a:pt x="16" y="31"/>
                    <a:pt x="24" y="31"/>
                  </a:cubicBezTo>
                  <a:cubicBezTo>
                    <a:pt x="40" y="31"/>
                    <a:pt x="55" y="23"/>
                    <a:pt x="55" y="23"/>
                  </a:cubicBezTo>
                  <a:cubicBezTo>
                    <a:pt x="55" y="15"/>
                    <a:pt x="55" y="15"/>
                    <a:pt x="55" y="15"/>
                  </a:cubicBezTo>
                  <a:lnTo>
                    <a:pt x="63" y="15"/>
                  </a:lnTo>
                  <a:lnTo>
                    <a:pt x="55" y="8"/>
                  </a:lnTo>
                  <a:cubicBezTo>
                    <a:pt x="55" y="15"/>
                    <a:pt x="48" y="23"/>
                    <a:pt x="40" y="23"/>
                  </a:cubicBezTo>
                  <a:cubicBezTo>
                    <a:pt x="40" y="23"/>
                    <a:pt x="40" y="23"/>
                    <a:pt x="32" y="23"/>
                  </a:cubicBezTo>
                  <a:lnTo>
                    <a:pt x="32" y="15"/>
                  </a:lnTo>
                  <a:cubicBezTo>
                    <a:pt x="24" y="15"/>
                    <a:pt x="8" y="23"/>
                    <a:pt x="8" y="3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5" name="Freeform 7"/>
            <p:cNvSpPr>
              <a:spLocks noChangeArrowheads="1"/>
            </p:cNvSpPr>
            <p:nvPr/>
          </p:nvSpPr>
          <p:spPr bwMode="auto">
            <a:xfrm>
              <a:off x="15323896" y="9262306"/>
              <a:ext cx="25512" cy="37109"/>
            </a:xfrm>
            <a:custGeom>
              <a:avLst/>
              <a:gdLst>
                <a:gd name="T0" fmla="*/ 16 w 49"/>
                <a:gd name="T1" fmla="*/ 8 h 72"/>
                <a:gd name="T2" fmla="*/ 16 w 49"/>
                <a:gd name="T3" fmla="*/ 8 h 72"/>
                <a:gd name="T4" fmla="*/ 8 w 49"/>
                <a:gd name="T5" fmla="*/ 16 h 72"/>
                <a:gd name="T6" fmla="*/ 32 w 49"/>
                <a:gd name="T7" fmla="*/ 47 h 72"/>
                <a:gd name="T8" fmla="*/ 48 w 49"/>
                <a:gd name="T9" fmla="*/ 55 h 72"/>
                <a:gd name="T10" fmla="*/ 32 w 49"/>
                <a:gd name="T11" fmla="*/ 24 h 72"/>
                <a:gd name="T12" fmla="*/ 16 w 49"/>
                <a:gd name="T13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2">
                  <a:moveTo>
                    <a:pt x="16" y="8"/>
                  </a:moveTo>
                  <a:lnTo>
                    <a:pt x="16" y="8"/>
                  </a:lnTo>
                  <a:cubicBezTo>
                    <a:pt x="16" y="8"/>
                    <a:pt x="0" y="8"/>
                    <a:pt x="8" y="16"/>
                  </a:cubicBezTo>
                  <a:cubicBezTo>
                    <a:pt x="8" y="24"/>
                    <a:pt x="24" y="32"/>
                    <a:pt x="32" y="47"/>
                  </a:cubicBezTo>
                  <a:cubicBezTo>
                    <a:pt x="32" y="63"/>
                    <a:pt x="48" y="71"/>
                    <a:pt x="48" y="55"/>
                  </a:cubicBezTo>
                  <a:cubicBezTo>
                    <a:pt x="48" y="40"/>
                    <a:pt x="40" y="32"/>
                    <a:pt x="32" y="24"/>
                  </a:cubicBezTo>
                  <a:cubicBezTo>
                    <a:pt x="32" y="8"/>
                    <a:pt x="32" y="0"/>
                    <a:pt x="16" y="8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6" name="Freeform 8"/>
            <p:cNvSpPr>
              <a:spLocks noChangeArrowheads="1"/>
            </p:cNvSpPr>
            <p:nvPr/>
          </p:nvSpPr>
          <p:spPr bwMode="auto">
            <a:xfrm>
              <a:off x="15323896" y="9262306"/>
              <a:ext cx="30150" cy="37109"/>
            </a:xfrm>
            <a:custGeom>
              <a:avLst/>
              <a:gdLst>
                <a:gd name="T0" fmla="*/ 48 w 56"/>
                <a:gd name="T1" fmla="*/ 71 h 72"/>
                <a:gd name="T2" fmla="*/ 48 w 56"/>
                <a:gd name="T3" fmla="*/ 71 h 72"/>
                <a:gd name="T4" fmla="*/ 48 w 56"/>
                <a:gd name="T5" fmla="*/ 71 h 72"/>
                <a:gd name="T6" fmla="*/ 24 w 56"/>
                <a:gd name="T7" fmla="*/ 47 h 72"/>
                <a:gd name="T8" fmla="*/ 8 w 56"/>
                <a:gd name="T9" fmla="*/ 32 h 72"/>
                <a:gd name="T10" fmla="*/ 0 w 56"/>
                <a:gd name="T11" fmla="*/ 16 h 72"/>
                <a:gd name="T12" fmla="*/ 0 w 56"/>
                <a:gd name="T13" fmla="*/ 8 h 72"/>
                <a:gd name="T14" fmla="*/ 16 w 56"/>
                <a:gd name="T15" fmla="*/ 0 h 72"/>
                <a:gd name="T16" fmla="*/ 32 w 56"/>
                <a:gd name="T17" fmla="*/ 16 h 72"/>
                <a:gd name="T18" fmla="*/ 40 w 56"/>
                <a:gd name="T19" fmla="*/ 24 h 72"/>
                <a:gd name="T20" fmla="*/ 48 w 56"/>
                <a:gd name="T21" fmla="*/ 32 h 72"/>
                <a:gd name="T22" fmla="*/ 55 w 56"/>
                <a:gd name="T23" fmla="*/ 55 h 72"/>
                <a:gd name="T24" fmla="*/ 55 w 56"/>
                <a:gd name="T25" fmla="*/ 63 h 72"/>
                <a:gd name="T26" fmla="*/ 48 w 56"/>
                <a:gd name="T27" fmla="*/ 71 h 72"/>
                <a:gd name="T28" fmla="*/ 24 w 56"/>
                <a:gd name="T29" fmla="*/ 8 h 72"/>
                <a:gd name="T30" fmla="*/ 24 w 56"/>
                <a:gd name="T31" fmla="*/ 8 h 72"/>
                <a:gd name="T32" fmla="*/ 16 w 56"/>
                <a:gd name="T33" fmla="*/ 8 h 72"/>
                <a:gd name="T34" fmla="*/ 16 w 56"/>
                <a:gd name="T35" fmla="*/ 8 h 72"/>
                <a:gd name="T36" fmla="*/ 8 w 56"/>
                <a:gd name="T37" fmla="*/ 16 h 72"/>
                <a:gd name="T38" fmla="*/ 8 w 56"/>
                <a:gd name="T39" fmla="*/ 16 h 72"/>
                <a:gd name="T40" fmla="*/ 16 w 56"/>
                <a:gd name="T41" fmla="*/ 24 h 72"/>
                <a:gd name="T42" fmla="*/ 32 w 56"/>
                <a:gd name="T43" fmla="*/ 47 h 72"/>
                <a:gd name="T44" fmla="*/ 48 w 56"/>
                <a:gd name="T45" fmla="*/ 63 h 72"/>
                <a:gd name="T46" fmla="*/ 48 w 56"/>
                <a:gd name="T47" fmla="*/ 63 h 72"/>
                <a:gd name="T48" fmla="*/ 48 w 56"/>
                <a:gd name="T49" fmla="*/ 55 h 72"/>
                <a:gd name="T50" fmla="*/ 40 w 56"/>
                <a:gd name="T51" fmla="*/ 40 h 72"/>
                <a:gd name="T52" fmla="*/ 32 w 56"/>
                <a:gd name="T53" fmla="*/ 24 h 72"/>
                <a:gd name="T54" fmla="*/ 24 w 56"/>
                <a:gd name="T55" fmla="*/ 16 h 72"/>
                <a:gd name="T56" fmla="*/ 24 w 56"/>
                <a:gd name="T57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" h="72">
                  <a:moveTo>
                    <a:pt x="48" y="71"/>
                  </a:moveTo>
                  <a:lnTo>
                    <a:pt x="48" y="71"/>
                  </a:lnTo>
                  <a:lnTo>
                    <a:pt x="48" y="71"/>
                  </a:lnTo>
                  <a:cubicBezTo>
                    <a:pt x="40" y="71"/>
                    <a:pt x="32" y="63"/>
                    <a:pt x="24" y="47"/>
                  </a:cubicBezTo>
                  <a:cubicBezTo>
                    <a:pt x="24" y="40"/>
                    <a:pt x="16" y="32"/>
                    <a:pt x="8" y="32"/>
                  </a:cubicBezTo>
                  <a:cubicBezTo>
                    <a:pt x="8" y="24"/>
                    <a:pt x="0" y="24"/>
                    <a:pt x="0" y="16"/>
                  </a:cubicBezTo>
                  <a:lnTo>
                    <a:pt x="0" y="8"/>
                  </a:lnTo>
                  <a:cubicBezTo>
                    <a:pt x="0" y="0"/>
                    <a:pt x="16" y="0"/>
                    <a:pt x="16" y="0"/>
                  </a:cubicBezTo>
                  <a:cubicBezTo>
                    <a:pt x="32" y="0"/>
                    <a:pt x="32" y="8"/>
                    <a:pt x="32" y="16"/>
                  </a:cubicBezTo>
                  <a:cubicBezTo>
                    <a:pt x="32" y="16"/>
                    <a:pt x="40" y="16"/>
                    <a:pt x="40" y="24"/>
                  </a:cubicBezTo>
                  <a:cubicBezTo>
                    <a:pt x="40" y="24"/>
                    <a:pt x="40" y="24"/>
                    <a:pt x="48" y="32"/>
                  </a:cubicBezTo>
                  <a:cubicBezTo>
                    <a:pt x="48" y="32"/>
                    <a:pt x="55" y="40"/>
                    <a:pt x="55" y="55"/>
                  </a:cubicBezTo>
                  <a:lnTo>
                    <a:pt x="55" y="63"/>
                  </a:lnTo>
                  <a:cubicBezTo>
                    <a:pt x="48" y="63"/>
                    <a:pt x="48" y="71"/>
                    <a:pt x="48" y="71"/>
                  </a:cubicBezTo>
                  <a:close/>
                  <a:moveTo>
                    <a:pt x="24" y="8"/>
                  </a:moveTo>
                  <a:lnTo>
                    <a:pt x="24" y="8"/>
                  </a:lnTo>
                  <a:cubicBezTo>
                    <a:pt x="24" y="8"/>
                    <a:pt x="24" y="8"/>
                    <a:pt x="16" y="8"/>
                  </a:cubicBezTo>
                  <a:lnTo>
                    <a:pt x="16" y="8"/>
                  </a:lnTo>
                  <a:cubicBezTo>
                    <a:pt x="16" y="8"/>
                    <a:pt x="8" y="8"/>
                    <a:pt x="8" y="16"/>
                  </a:cubicBezTo>
                  <a:lnTo>
                    <a:pt x="8" y="16"/>
                  </a:lnTo>
                  <a:lnTo>
                    <a:pt x="16" y="24"/>
                  </a:lnTo>
                  <a:cubicBezTo>
                    <a:pt x="24" y="32"/>
                    <a:pt x="32" y="40"/>
                    <a:pt x="32" y="47"/>
                  </a:cubicBezTo>
                  <a:cubicBezTo>
                    <a:pt x="32" y="55"/>
                    <a:pt x="40" y="63"/>
                    <a:pt x="48" y="63"/>
                  </a:cubicBezTo>
                  <a:lnTo>
                    <a:pt x="48" y="63"/>
                  </a:lnTo>
                  <a:cubicBezTo>
                    <a:pt x="48" y="55"/>
                    <a:pt x="48" y="55"/>
                    <a:pt x="48" y="55"/>
                  </a:cubicBezTo>
                  <a:cubicBezTo>
                    <a:pt x="48" y="47"/>
                    <a:pt x="40" y="40"/>
                    <a:pt x="40" y="40"/>
                  </a:cubicBezTo>
                  <a:cubicBezTo>
                    <a:pt x="32" y="32"/>
                    <a:pt x="32" y="32"/>
                    <a:pt x="32" y="24"/>
                  </a:cubicBezTo>
                  <a:cubicBezTo>
                    <a:pt x="32" y="24"/>
                    <a:pt x="32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7" name="Freeform 9"/>
            <p:cNvSpPr>
              <a:spLocks noChangeArrowheads="1"/>
            </p:cNvSpPr>
            <p:nvPr/>
          </p:nvSpPr>
          <p:spPr bwMode="auto">
            <a:xfrm>
              <a:off x="15231123" y="9285500"/>
              <a:ext cx="78856" cy="55663"/>
            </a:xfrm>
            <a:custGeom>
              <a:avLst/>
              <a:gdLst>
                <a:gd name="T0" fmla="*/ 135 w 151"/>
                <a:gd name="T1" fmla="*/ 16 h 104"/>
                <a:gd name="T2" fmla="*/ 135 w 151"/>
                <a:gd name="T3" fmla="*/ 16 h 104"/>
                <a:gd name="T4" fmla="*/ 135 w 151"/>
                <a:gd name="T5" fmla="*/ 32 h 104"/>
                <a:gd name="T6" fmla="*/ 111 w 151"/>
                <a:gd name="T7" fmla="*/ 40 h 104"/>
                <a:gd name="T8" fmla="*/ 63 w 151"/>
                <a:gd name="T9" fmla="*/ 56 h 104"/>
                <a:gd name="T10" fmla="*/ 8 w 151"/>
                <a:gd name="T11" fmla="*/ 80 h 104"/>
                <a:gd name="T12" fmla="*/ 32 w 151"/>
                <a:gd name="T13" fmla="*/ 95 h 104"/>
                <a:gd name="T14" fmla="*/ 79 w 151"/>
                <a:gd name="T15" fmla="*/ 72 h 104"/>
                <a:gd name="T16" fmla="*/ 119 w 151"/>
                <a:gd name="T17" fmla="*/ 56 h 104"/>
                <a:gd name="T18" fmla="*/ 127 w 151"/>
                <a:gd name="T19" fmla="*/ 48 h 104"/>
                <a:gd name="T20" fmla="*/ 142 w 151"/>
                <a:gd name="T21" fmla="*/ 32 h 104"/>
                <a:gd name="T22" fmla="*/ 150 w 151"/>
                <a:gd name="T23" fmla="*/ 24 h 104"/>
                <a:gd name="T24" fmla="*/ 135 w 151"/>
                <a:gd name="T25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" h="104">
                  <a:moveTo>
                    <a:pt x="135" y="16"/>
                  </a:moveTo>
                  <a:lnTo>
                    <a:pt x="135" y="16"/>
                  </a:lnTo>
                  <a:cubicBezTo>
                    <a:pt x="135" y="16"/>
                    <a:pt x="135" y="24"/>
                    <a:pt x="135" y="32"/>
                  </a:cubicBezTo>
                  <a:cubicBezTo>
                    <a:pt x="135" y="40"/>
                    <a:pt x="127" y="40"/>
                    <a:pt x="111" y="40"/>
                  </a:cubicBezTo>
                  <a:cubicBezTo>
                    <a:pt x="95" y="40"/>
                    <a:pt x="71" y="48"/>
                    <a:pt x="63" y="56"/>
                  </a:cubicBezTo>
                  <a:cubicBezTo>
                    <a:pt x="47" y="72"/>
                    <a:pt x="8" y="72"/>
                    <a:pt x="8" y="80"/>
                  </a:cubicBezTo>
                  <a:cubicBezTo>
                    <a:pt x="16" y="87"/>
                    <a:pt x="0" y="95"/>
                    <a:pt x="32" y="95"/>
                  </a:cubicBezTo>
                  <a:cubicBezTo>
                    <a:pt x="63" y="103"/>
                    <a:pt x="63" y="72"/>
                    <a:pt x="79" y="72"/>
                  </a:cubicBezTo>
                  <a:cubicBezTo>
                    <a:pt x="103" y="72"/>
                    <a:pt x="119" y="64"/>
                    <a:pt x="119" y="56"/>
                  </a:cubicBezTo>
                  <a:cubicBezTo>
                    <a:pt x="119" y="48"/>
                    <a:pt x="119" y="48"/>
                    <a:pt x="127" y="48"/>
                  </a:cubicBezTo>
                  <a:cubicBezTo>
                    <a:pt x="135" y="48"/>
                    <a:pt x="142" y="32"/>
                    <a:pt x="142" y="32"/>
                  </a:cubicBezTo>
                  <a:cubicBezTo>
                    <a:pt x="150" y="32"/>
                    <a:pt x="150" y="32"/>
                    <a:pt x="150" y="24"/>
                  </a:cubicBezTo>
                  <a:cubicBezTo>
                    <a:pt x="150" y="16"/>
                    <a:pt x="142" y="0"/>
                    <a:pt x="135" y="16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8" name="Freeform 10"/>
            <p:cNvSpPr>
              <a:spLocks noChangeArrowheads="1"/>
            </p:cNvSpPr>
            <p:nvPr/>
          </p:nvSpPr>
          <p:spPr bwMode="auto">
            <a:xfrm>
              <a:off x="15235762" y="9290138"/>
              <a:ext cx="78856" cy="51025"/>
            </a:xfrm>
            <a:custGeom>
              <a:avLst/>
              <a:gdLst>
                <a:gd name="T0" fmla="*/ 24 w 151"/>
                <a:gd name="T1" fmla="*/ 95 h 96"/>
                <a:gd name="T2" fmla="*/ 24 w 151"/>
                <a:gd name="T3" fmla="*/ 95 h 96"/>
                <a:gd name="T4" fmla="*/ 24 w 151"/>
                <a:gd name="T5" fmla="*/ 95 h 96"/>
                <a:gd name="T6" fmla="*/ 24 w 151"/>
                <a:gd name="T7" fmla="*/ 95 h 96"/>
                <a:gd name="T8" fmla="*/ 0 w 151"/>
                <a:gd name="T9" fmla="*/ 87 h 96"/>
                <a:gd name="T10" fmla="*/ 0 w 151"/>
                <a:gd name="T11" fmla="*/ 79 h 96"/>
                <a:gd name="T12" fmla="*/ 0 w 151"/>
                <a:gd name="T13" fmla="*/ 72 h 96"/>
                <a:gd name="T14" fmla="*/ 24 w 151"/>
                <a:gd name="T15" fmla="*/ 56 h 96"/>
                <a:gd name="T16" fmla="*/ 48 w 151"/>
                <a:gd name="T17" fmla="*/ 48 h 96"/>
                <a:gd name="T18" fmla="*/ 103 w 151"/>
                <a:gd name="T19" fmla="*/ 32 h 96"/>
                <a:gd name="T20" fmla="*/ 127 w 151"/>
                <a:gd name="T21" fmla="*/ 24 h 96"/>
                <a:gd name="T22" fmla="*/ 127 w 151"/>
                <a:gd name="T23" fmla="*/ 8 h 96"/>
                <a:gd name="T24" fmla="*/ 127 w 151"/>
                <a:gd name="T25" fmla="*/ 0 h 96"/>
                <a:gd name="T26" fmla="*/ 134 w 151"/>
                <a:gd name="T27" fmla="*/ 0 h 96"/>
                <a:gd name="T28" fmla="*/ 142 w 151"/>
                <a:gd name="T29" fmla="*/ 16 h 96"/>
                <a:gd name="T30" fmla="*/ 142 w 151"/>
                <a:gd name="T31" fmla="*/ 24 h 96"/>
                <a:gd name="T32" fmla="*/ 134 w 151"/>
                <a:gd name="T33" fmla="*/ 32 h 96"/>
                <a:gd name="T34" fmla="*/ 134 w 151"/>
                <a:gd name="T35" fmla="*/ 32 h 96"/>
                <a:gd name="T36" fmla="*/ 119 w 151"/>
                <a:gd name="T37" fmla="*/ 40 h 96"/>
                <a:gd name="T38" fmla="*/ 111 w 151"/>
                <a:gd name="T39" fmla="*/ 40 h 96"/>
                <a:gd name="T40" fmla="*/ 111 w 151"/>
                <a:gd name="T41" fmla="*/ 48 h 96"/>
                <a:gd name="T42" fmla="*/ 71 w 151"/>
                <a:gd name="T43" fmla="*/ 72 h 96"/>
                <a:gd name="T44" fmla="*/ 55 w 151"/>
                <a:gd name="T45" fmla="*/ 79 h 96"/>
                <a:gd name="T46" fmla="*/ 24 w 151"/>
                <a:gd name="T47" fmla="*/ 95 h 96"/>
                <a:gd name="T48" fmla="*/ 8 w 151"/>
                <a:gd name="T49" fmla="*/ 72 h 96"/>
                <a:gd name="T50" fmla="*/ 8 w 151"/>
                <a:gd name="T51" fmla="*/ 72 h 96"/>
                <a:gd name="T52" fmla="*/ 8 w 151"/>
                <a:gd name="T53" fmla="*/ 79 h 96"/>
                <a:gd name="T54" fmla="*/ 8 w 151"/>
                <a:gd name="T55" fmla="*/ 87 h 96"/>
                <a:gd name="T56" fmla="*/ 24 w 151"/>
                <a:gd name="T57" fmla="*/ 87 h 96"/>
                <a:gd name="T58" fmla="*/ 24 w 151"/>
                <a:gd name="T59" fmla="*/ 87 h 96"/>
                <a:gd name="T60" fmla="*/ 48 w 151"/>
                <a:gd name="T61" fmla="*/ 72 h 96"/>
                <a:gd name="T62" fmla="*/ 71 w 151"/>
                <a:gd name="T63" fmla="*/ 64 h 96"/>
                <a:gd name="T64" fmla="*/ 103 w 151"/>
                <a:gd name="T65" fmla="*/ 48 h 96"/>
                <a:gd name="T66" fmla="*/ 111 w 151"/>
                <a:gd name="T67" fmla="*/ 32 h 96"/>
                <a:gd name="T68" fmla="*/ 103 w 151"/>
                <a:gd name="T69" fmla="*/ 32 h 96"/>
                <a:gd name="T70" fmla="*/ 55 w 151"/>
                <a:gd name="T71" fmla="*/ 48 h 96"/>
                <a:gd name="T72" fmla="*/ 24 w 151"/>
                <a:gd name="T73" fmla="*/ 64 h 96"/>
                <a:gd name="T74" fmla="*/ 8 w 151"/>
                <a:gd name="T75" fmla="*/ 72 h 96"/>
                <a:gd name="T76" fmla="*/ 134 w 151"/>
                <a:gd name="T77" fmla="*/ 8 h 96"/>
                <a:gd name="T78" fmla="*/ 134 w 151"/>
                <a:gd name="T79" fmla="*/ 8 h 96"/>
                <a:gd name="T80" fmla="*/ 134 w 151"/>
                <a:gd name="T81" fmla="*/ 24 h 96"/>
                <a:gd name="T82" fmla="*/ 134 w 151"/>
                <a:gd name="T83" fmla="*/ 24 h 96"/>
                <a:gd name="T84" fmla="*/ 134 w 151"/>
                <a:gd name="T85" fmla="*/ 24 h 96"/>
                <a:gd name="T86" fmla="*/ 134 w 151"/>
                <a:gd name="T87" fmla="*/ 16 h 96"/>
                <a:gd name="T88" fmla="*/ 134 w 151"/>
                <a:gd name="T8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1" h="96">
                  <a:moveTo>
                    <a:pt x="24" y="95"/>
                  </a:moveTo>
                  <a:lnTo>
                    <a:pt x="24" y="95"/>
                  </a:lnTo>
                  <a:lnTo>
                    <a:pt x="24" y="95"/>
                  </a:lnTo>
                  <a:lnTo>
                    <a:pt x="24" y="95"/>
                  </a:lnTo>
                  <a:cubicBezTo>
                    <a:pt x="8" y="95"/>
                    <a:pt x="8" y="95"/>
                    <a:pt x="0" y="87"/>
                  </a:cubicBezTo>
                  <a:lnTo>
                    <a:pt x="0" y="79"/>
                  </a:lnTo>
                  <a:cubicBezTo>
                    <a:pt x="0" y="79"/>
                    <a:pt x="0" y="79"/>
                    <a:pt x="0" y="72"/>
                  </a:cubicBezTo>
                  <a:cubicBezTo>
                    <a:pt x="0" y="72"/>
                    <a:pt x="8" y="64"/>
                    <a:pt x="24" y="56"/>
                  </a:cubicBezTo>
                  <a:cubicBezTo>
                    <a:pt x="32" y="56"/>
                    <a:pt x="48" y="48"/>
                    <a:pt x="48" y="48"/>
                  </a:cubicBezTo>
                  <a:cubicBezTo>
                    <a:pt x="63" y="32"/>
                    <a:pt x="79" y="32"/>
                    <a:pt x="103" y="32"/>
                  </a:cubicBezTo>
                  <a:cubicBezTo>
                    <a:pt x="111" y="24"/>
                    <a:pt x="127" y="24"/>
                    <a:pt x="127" y="24"/>
                  </a:cubicBezTo>
                  <a:lnTo>
                    <a:pt x="127" y="8"/>
                  </a:ln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34" y="0"/>
                  </a:cubicBezTo>
                  <a:cubicBezTo>
                    <a:pt x="142" y="0"/>
                    <a:pt x="142" y="8"/>
                    <a:pt x="142" y="16"/>
                  </a:cubicBezTo>
                  <a:cubicBezTo>
                    <a:pt x="150" y="24"/>
                    <a:pt x="142" y="24"/>
                    <a:pt x="142" y="24"/>
                  </a:cubicBezTo>
                  <a:cubicBezTo>
                    <a:pt x="142" y="32"/>
                    <a:pt x="134" y="32"/>
                    <a:pt x="134" y="32"/>
                  </a:cubicBezTo>
                  <a:lnTo>
                    <a:pt x="134" y="32"/>
                  </a:lnTo>
                  <a:cubicBezTo>
                    <a:pt x="127" y="40"/>
                    <a:pt x="119" y="40"/>
                    <a:pt x="119" y="40"/>
                  </a:cubicBezTo>
                  <a:lnTo>
                    <a:pt x="111" y="40"/>
                  </a:lnTo>
                  <a:lnTo>
                    <a:pt x="111" y="48"/>
                  </a:lnTo>
                  <a:cubicBezTo>
                    <a:pt x="111" y="56"/>
                    <a:pt x="95" y="72"/>
                    <a:pt x="71" y="72"/>
                  </a:cubicBezTo>
                  <a:cubicBezTo>
                    <a:pt x="63" y="72"/>
                    <a:pt x="63" y="72"/>
                    <a:pt x="55" y="79"/>
                  </a:cubicBezTo>
                  <a:cubicBezTo>
                    <a:pt x="48" y="87"/>
                    <a:pt x="39" y="95"/>
                    <a:pt x="24" y="95"/>
                  </a:cubicBezTo>
                  <a:close/>
                  <a:moveTo>
                    <a:pt x="8" y="72"/>
                  </a:moveTo>
                  <a:lnTo>
                    <a:pt x="8" y="72"/>
                  </a:lnTo>
                  <a:cubicBezTo>
                    <a:pt x="8" y="79"/>
                    <a:pt x="8" y="79"/>
                    <a:pt x="8" y="79"/>
                  </a:cubicBezTo>
                  <a:cubicBezTo>
                    <a:pt x="8" y="79"/>
                    <a:pt x="8" y="79"/>
                    <a:pt x="8" y="87"/>
                  </a:cubicBezTo>
                  <a:cubicBezTo>
                    <a:pt x="8" y="87"/>
                    <a:pt x="8" y="87"/>
                    <a:pt x="24" y="87"/>
                  </a:cubicBezTo>
                  <a:lnTo>
                    <a:pt x="24" y="87"/>
                  </a:lnTo>
                  <a:cubicBezTo>
                    <a:pt x="39" y="87"/>
                    <a:pt x="48" y="79"/>
                    <a:pt x="48" y="72"/>
                  </a:cubicBezTo>
                  <a:cubicBezTo>
                    <a:pt x="55" y="64"/>
                    <a:pt x="63" y="64"/>
                    <a:pt x="71" y="64"/>
                  </a:cubicBezTo>
                  <a:cubicBezTo>
                    <a:pt x="95" y="64"/>
                    <a:pt x="103" y="48"/>
                    <a:pt x="103" y="48"/>
                  </a:cubicBezTo>
                  <a:cubicBezTo>
                    <a:pt x="103" y="40"/>
                    <a:pt x="103" y="40"/>
                    <a:pt x="111" y="32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87" y="40"/>
                    <a:pt x="63" y="40"/>
                    <a:pt x="55" y="48"/>
                  </a:cubicBezTo>
                  <a:cubicBezTo>
                    <a:pt x="48" y="56"/>
                    <a:pt x="39" y="64"/>
                    <a:pt x="24" y="64"/>
                  </a:cubicBezTo>
                  <a:cubicBezTo>
                    <a:pt x="16" y="72"/>
                    <a:pt x="8" y="72"/>
                    <a:pt x="8" y="72"/>
                  </a:cubicBezTo>
                  <a:close/>
                  <a:moveTo>
                    <a:pt x="134" y="8"/>
                  </a:moveTo>
                  <a:lnTo>
                    <a:pt x="134" y="8"/>
                  </a:lnTo>
                  <a:cubicBezTo>
                    <a:pt x="134" y="8"/>
                    <a:pt x="134" y="16"/>
                    <a:pt x="134" y="24"/>
                  </a:cubicBezTo>
                  <a:lnTo>
                    <a:pt x="134" y="24"/>
                  </a:lnTo>
                  <a:lnTo>
                    <a:pt x="134" y="24"/>
                  </a:lnTo>
                  <a:cubicBezTo>
                    <a:pt x="134" y="24"/>
                    <a:pt x="142" y="16"/>
                    <a:pt x="134" y="16"/>
                  </a:cubicBezTo>
                  <a:cubicBezTo>
                    <a:pt x="134" y="8"/>
                    <a:pt x="134" y="8"/>
                    <a:pt x="134" y="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9" name="Freeform 11"/>
            <p:cNvSpPr>
              <a:spLocks noChangeArrowheads="1"/>
            </p:cNvSpPr>
            <p:nvPr/>
          </p:nvSpPr>
          <p:spPr bwMode="auto">
            <a:xfrm>
              <a:off x="10140247" y="6757456"/>
              <a:ext cx="2785487" cy="2690395"/>
            </a:xfrm>
            <a:custGeom>
              <a:avLst/>
              <a:gdLst>
                <a:gd name="T0" fmla="*/ 5193 w 5297"/>
                <a:gd name="T1" fmla="*/ 3170 h 5116"/>
                <a:gd name="T2" fmla="*/ 5217 w 5297"/>
                <a:gd name="T3" fmla="*/ 2965 h 5116"/>
                <a:gd name="T4" fmla="*/ 5272 w 5297"/>
                <a:gd name="T5" fmla="*/ 2799 h 5116"/>
                <a:gd name="T6" fmla="*/ 5232 w 5297"/>
                <a:gd name="T7" fmla="*/ 2498 h 5116"/>
                <a:gd name="T8" fmla="*/ 5114 w 5297"/>
                <a:gd name="T9" fmla="*/ 2237 h 5116"/>
                <a:gd name="T10" fmla="*/ 4956 w 5297"/>
                <a:gd name="T11" fmla="*/ 1431 h 5116"/>
                <a:gd name="T12" fmla="*/ 4766 w 5297"/>
                <a:gd name="T13" fmla="*/ 1376 h 5116"/>
                <a:gd name="T14" fmla="*/ 4497 w 5297"/>
                <a:gd name="T15" fmla="*/ 1320 h 5116"/>
                <a:gd name="T16" fmla="*/ 4292 w 5297"/>
                <a:gd name="T17" fmla="*/ 1312 h 5116"/>
                <a:gd name="T18" fmla="*/ 4008 w 5297"/>
                <a:gd name="T19" fmla="*/ 1305 h 5116"/>
                <a:gd name="T20" fmla="*/ 3881 w 5297"/>
                <a:gd name="T21" fmla="*/ 1336 h 5116"/>
                <a:gd name="T22" fmla="*/ 3739 w 5297"/>
                <a:gd name="T23" fmla="*/ 1312 h 5116"/>
                <a:gd name="T24" fmla="*/ 3518 w 5297"/>
                <a:gd name="T25" fmla="*/ 1320 h 5116"/>
                <a:gd name="T26" fmla="*/ 3399 w 5297"/>
                <a:gd name="T27" fmla="*/ 1194 h 5116"/>
                <a:gd name="T28" fmla="*/ 3202 w 5297"/>
                <a:gd name="T29" fmla="*/ 1194 h 5116"/>
                <a:gd name="T30" fmla="*/ 2980 w 5297"/>
                <a:gd name="T31" fmla="*/ 1028 h 5116"/>
                <a:gd name="T32" fmla="*/ 2759 w 5297"/>
                <a:gd name="T33" fmla="*/ 55 h 5116"/>
                <a:gd name="T34" fmla="*/ 39 w 5297"/>
                <a:gd name="T35" fmla="*/ 2024 h 5116"/>
                <a:gd name="T36" fmla="*/ 253 w 5297"/>
                <a:gd name="T37" fmla="*/ 2316 h 5116"/>
                <a:gd name="T38" fmla="*/ 672 w 5297"/>
                <a:gd name="T39" fmla="*/ 2719 h 5116"/>
                <a:gd name="T40" fmla="*/ 798 w 5297"/>
                <a:gd name="T41" fmla="*/ 3178 h 5116"/>
                <a:gd name="T42" fmla="*/ 1154 w 5297"/>
                <a:gd name="T43" fmla="*/ 3431 h 5116"/>
                <a:gd name="T44" fmla="*/ 1541 w 5297"/>
                <a:gd name="T45" fmla="*/ 3265 h 5116"/>
                <a:gd name="T46" fmla="*/ 1889 w 5297"/>
                <a:gd name="T47" fmla="*/ 3178 h 5116"/>
                <a:gd name="T48" fmla="*/ 2324 w 5297"/>
                <a:gd name="T49" fmla="*/ 3463 h 5116"/>
                <a:gd name="T50" fmla="*/ 2704 w 5297"/>
                <a:gd name="T51" fmla="*/ 4134 h 5116"/>
                <a:gd name="T52" fmla="*/ 2870 w 5297"/>
                <a:gd name="T53" fmla="*/ 4411 h 5116"/>
                <a:gd name="T54" fmla="*/ 3012 w 5297"/>
                <a:gd name="T55" fmla="*/ 4806 h 5116"/>
                <a:gd name="T56" fmla="*/ 3423 w 5297"/>
                <a:gd name="T57" fmla="*/ 4988 h 5116"/>
                <a:gd name="T58" fmla="*/ 3747 w 5297"/>
                <a:gd name="T59" fmla="*/ 5107 h 5116"/>
                <a:gd name="T60" fmla="*/ 3826 w 5297"/>
                <a:gd name="T61" fmla="*/ 5036 h 5116"/>
                <a:gd name="T62" fmla="*/ 3747 w 5297"/>
                <a:gd name="T63" fmla="*/ 4901 h 5116"/>
                <a:gd name="T64" fmla="*/ 3660 w 5297"/>
                <a:gd name="T65" fmla="*/ 4593 h 5116"/>
                <a:gd name="T66" fmla="*/ 3755 w 5297"/>
                <a:gd name="T67" fmla="*/ 4743 h 5116"/>
                <a:gd name="T68" fmla="*/ 3779 w 5297"/>
                <a:gd name="T69" fmla="*/ 4712 h 5116"/>
                <a:gd name="T70" fmla="*/ 3668 w 5297"/>
                <a:gd name="T71" fmla="*/ 4435 h 5116"/>
                <a:gd name="T72" fmla="*/ 3715 w 5297"/>
                <a:gd name="T73" fmla="*/ 4403 h 5116"/>
                <a:gd name="T74" fmla="*/ 3834 w 5297"/>
                <a:gd name="T75" fmla="*/ 4222 h 5116"/>
                <a:gd name="T76" fmla="*/ 3771 w 5297"/>
                <a:gd name="T77" fmla="*/ 4253 h 5116"/>
                <a:gd name="T78" fmla="*/ 3771 w 5297"/>
                <a:gd name="T79" fmla="*/ 4142 h 5116"/>
                <a:gd name="T80" fmla="*/ 3826 w 5297"/>
                <a:gd name="T81" fmla="*/ 4056 h 5116"/>
                <a:gd name="T82" fmla="*/ 3992 w 5297"/>
                <a:gd name="T83" fmla="*/ 3937 h 5116"/>
                <a:gd name="T84" fmla="*/ 4094 w 5297"/>
                <a:gd name="T85" fmla="*/ 3921 h 5116"/>
                <a:gd name="T86" fmla="*/ 4110 w 5297"/>
                <a:gd name="T87" fmla="*/ 3858 h 5116"/>
                <a:gd name="T88" fmla="*/ 4157 w 5297"/>
                <a:gd name="T89" fmla="*/ 3803 h 5116"/>
                <a:gd name="T90" fmla="*/ 4220 w 5297"/>
                <a:gd name="T91" fmla="*/ 3874 h 5116"/>
                <a:gd name="T92" fmla="*/ 4473 w 5297"/>
                <a:gd name="T93" fmla="*/ 3723 h 5116"/>
                <a:gd name="T94" fmla="*/ 4750 w 5297"/>
                <a:gd name="T95" fmla="*/ 3407 h 5116"/>
                <a:gd name="T96" fmla="*/ 4766 w 5297"/>
                <a:gd name="T97" fmla="*/ 3305 h 5116"/>
                <a:gd name="T98" fmla="*/ 4813 w 5297"/>
                <a:gd name="T99" fmla="*/ 3328 h 5116"/>
                <a:gd name="T100" fmla="*/ 4790 w 5297"/>
                <a:gd name="T101" fmla="*/ 3447 h 5116"/>
                <a:gd name="T102" fmla="*/ 4797 w 5297"/>
                <a:gd name="T103" fmla="*/ 3478 h 5116"/>
                <a:gd name="T104" fmla="*/ 5185 w 5297"/>
                <a:gd name="T105" fmla="*/ 3265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97" h="5116">
                  <a:moveTo>
                    <a:pt x="5169" y="3249"/>
                  </a:moveTo>
                  <a:lnTo>
                    <a:pt x="5169" y="3249"/>
                  </a:lnTo>
                  <a:cubicBezTo>
                    <a:pt x="5161" y="3241"/>
                    <a:pt x="5145" y="3233"/>
                    <a:pt x="5153" y="3217"/>
                  </a:cubicBezTo>
                  <a:cubicBezTo>
                    <a:pt x="5161" y="3202"/>
                    <a:pt x="5177" y="3186"/>
                    <a:pt x="5193" y="3170"/>
                  </a:cubicBezTo>
                  <a:cubicBezTo>
                    <a:pt x="5217" y="3146"/>
                    <a:pt x="5209" y="3123"/>
                    <a:pt x="5217" y="3107"/>
                  </a:cubicBezTo>
                  <a:cubicBezTo>
                    <a:pt x="5232" y="3091"/>
                    <a:pt x="5240" y="3099"/>
                    <a:pt x="5240" y="3083"/>
                  </a:cubicBezTo>
                  <a:cubicBezTo>
                    <a:pt x="5240" y="3059"/>
                    <a:pt x="5248" y="3043"/>
                    <a:pt x="5232" y="3020"/>
                  </a:cubicBezTo>
                  <a:cubicBezTo>
                    <a:pt x="5224" y="2996"/>
                    <a:pt x="5209" y="2980"/>
                    <a:pt x="5217" y="2965"/>
                  </a:cubicBezTo>
                  <a:cubicBezTo>
                    <a:pt x="5217" y="2957"/>
                    <a:pt x="5224" y="2925"/>
                    <a:pt x="5232" y="2925"/>
                  </a:cubicBezTo>
                  <a:cubicBezTo>
                    <a:pt x="5248" y="2925"/>
                    <a:pt x="5248" y="2901"/>
                    <a:pt x="5240" y="2886"/>
                  </a:cubicBezTo>
                  <a:cubicBezTo>
                    <a:pt x="5232" y="2870"/>
                    <a:pt x="5193" y="2878"/>
                    <a:pt x="5217" y="2854"/>
                  </a:cubicBezTo>
                  <a:cubicBezTo>
                    <a:pt x="5248" y="2822"/>
                    <a:pt x="5248" y="2838"/>
                    <a:pt x="5272" y="2799"/>
                  </a:cubicBezTo>
                  <a:cubicBezTo>
                    <a:pt x="5288" y="2759"/>
                    <a:pt x="5288" y="2727"/>
                    <a:pt x="5288" y="2712"/>
                  </a:cubicBezTo>
                  <a:cubicBezTo>
                    <a:pt x="5288" y="2688"/>
                    <a:pt x="5280" y="2672"/>
                    <a:pt x="5288" y="2648"/>
                  </a:cubicBezTo>
                  <a:cubicBezTo>
                    <a:pt x="5296" y="2617"/>
                    <a:pt x="5288" y="2585"/>
                    <a:pt x="5272" y="2553"/>
                  </a:cubicBezTo>
                  <a:cubicBezTo>
                    <a:pt x="5256" y="2522"/>
                    <a:pt x="5232" y="2546"/>
                    <a:pt x="5232" y="2498"/>
                  </a:cubicBezTo>
                  <a:cubicBezTo>
                    <a:pt x="5232" y="2459"/>
                    <a:pt x="5217" y="2435"/>
                    <a:pt x="5201" y="2419"/>
                  </a:cubicBezTo>
                  <a:cubicBezTo>
                    <a:pt x="5185" y="2403"/>
                    <a:pt x="5161" y="2403"/>
                    <a:pt x="5169" y="2380"/>
                  </a:cubicBezTo>
                  <a:cubicBezTo>
                    <a:pt x="5177" y="2356"/>
                    <a:pt x="5185" y="2348"/>
                    <a:pt x="5177" y="2316"/>
                  </a:cubicBezTo>
                  <a:cubicBezTo>
                    <a:pt x="5161" y="2277"/>
                    <a:pt x="5130" y="2261"/>
                    <a:pt x="5114" y="2237"/>
                  </a:cubicBezTo>
                  <a:cubicBezTo>
                    <a:pt x="5098" y="2213"/>
                    <a:pt x="5066" y="2198"/>
                    <a:pt x="5066" y="2198"/>
                  </a:cubicBezTo>
                  <a:cubicBezTo>
                    <a:pt x="5059" y="1455"/>
                    <a:pt x="5059" y="1455"/>
                    <a:pt x="5059" y="1455"/>
                  </a:cubicBezTo>
                  <a:cubicBezTo>
                    <a:pt x="5059" y="1455"/>
                    <a:pt x="5043" y="1431"/>
                    <a:pt x="5019" y="1431"/>
                  </a:cubicBezTo>
                  <a:cubicBezTo>
                    <a:pt x="4987" y="1431"/>
                    <a:pt x="4964" y="1423"/>
                    <a:pt x="4956" y="1431"/>
                  </a:cubicBezTo>
                  <a:cubicBezTo>
                    <a:pt x="4940" y="1431"/>
                    <a:pt x="4948" y="1478"/>
                    <a:pt x="4924" y="1463"/>
                  </a:cubicBezTo>
                  <a:cubicBezTo>
                    <a:pt x="4900" y="1439"/>
                    <a:pt x="4916" y="1399"/>
                    <a:pt x="4884" y="1399"/>
                  </a:cubicBezTo>
                  <a:cubicBezTo>
                    <a:pt x="4853" y="1391"/>
                    <a:pt x="4869" y="1407"/>
                    <a:pt x="4829" y="1407"/>
                  </a:cubicBezTo>
                  <a:cubicBezTo>
                    <a:pt x="4797" y="1407"/>
                    <a:pt x="4774" y="1391"/>
                    <a:pt x="4766" y="1376"/>
                  </a:cubicBezTo>
                  <a:cubicBezTo>
                    <a:pt x="4758" y="1368"/>
                    <a:pt x="4726" y="1376"/>
                    <a:pt x="4687" y="1328"/>
                  </a:cubicBezTo>
                  <a:cubicBezTo>
                    <a:pt x="4647" y="1281"/>
                    <a:pt x="4624" y="1265"/>
                    <a:pt x="4600" y="1265"/>
                  </a:cubicBezTo>
                  <a:cubicBezTo>
                    <a:pt x="4576" y="1265"/>
                    <a:pt x="4568" y="1289"/>
                    <a:pt x="4553" y="1305"/>
                  </a:cubicBezTo>
                  <a:cubicBezTo>
                    <a:pt x="4544" y="1320"/>
                    <a:pt x="4529" y="1344"/>
                    <a:pt x="4497" y="1320"/>
                  </a:cubicBezTo>
                  <a:cubicBezTo>
                    <a:pt x="4466" y="1296"/>
                    <a:pt x="4473" y="1281"/>
                    <a:pt x="4450" y="1281"/>
                  </a:cubicBezTo>
                  <a:cubicBezTo>
                    <a:pt x="4434" y="1281"/>
                    <a:pt x="4386" y="1281"/>
                    <a:pt x="4386" y="1305"/>
                  </a:cubicBezTo>
                  <a:cubicBezTo>
                    <a:pt x="4379" y="1336"/>
                    <a:pt x="4363" y="1360"/>
                    <a:pt x="4331" y="1344"/>
                  </a:cubicBezTo>
                  <a:cubicBezTo>
                    <a:pt x="4307" y="1320"/>
                    <a:pt x="4323" y="1305"/>
                    <a:pt x="4292" y="1312"/>
                  </a:cubicBezTo>
                  <a:cubicBezTo>
                    <a:pt x="4252" y="1320"/>
                    <a:pt x="4220" y="1344"/>
                    <a:pt x="4204" y="1368"/>
                  </a:cubicBezTo>
                  <a:cubicBezTo>
                    <a:pt x="4181" y="1391"/>
                    <a:pt x="4165" y="1423"/>
                    <a:pt x="4141" y="1399"/>
                  </a:cubicBezTo>
                  <a:cubicBezTo>
                    <a:pt x="4110" y="1383"/>
                    <a:pt x="4094" y="1368"/>
                    <a:pt x="4062" y="1336"/>
                  </a:cubicBezTo>
                  <a:cubicBezTo>
                    <a:pt x="4039" y="1312"/>
                    <a:pt x="4016" y="1281"/>
                    <a:pt x="4008" y="1305"/>
                  </a:cubicBezTo>
                  <a:cubicBezTo>
                    <a:pt x="4000" y="1328"/>
                    <a:pt x="3992" y="1352"/>
                    <a:pt x="3976" y="1336"/>
                  </a:cubicBezTo>
                  <a:cubicBezTo>
                    <a:pt x="3953" y="1312"/>
                    <a:pt x="3945" y="1296"/>
                    <a:pt x="3929" y="1281"/>
                  </a:cubicBezTo>
                  <a:cubicBezTo>
                    <a:pt x="3913" y="1273"/>
                    <a:pt x="3913" y="1241"/>
                    <a:pt x="3897" y="1273"/>
                  </a:cubicBezTo>
                  <a:cubicBezTo>
                    <a:pt x="3881" y="1312"/>
                    <a:pt x="3881" y="1305"/>
                    <a:pt x="3881" y="1336"/>
                  </a:cubicBezTo>
                  <a:cubicBezTo>
                    <a:pt x="3881" y="1360"/>
                    <a:pt x="3874" y="1399"/>
                    <a:pt x="3858" y="1391"/>
                  </a:cubicBezTo>
                  <a:cubicBezTo>
                    <a:pt x="3842" y="1383"/>
                    <a:pt x="3818" y="1383"/>
                    <a:pt x="3826" y="1352"/>
                  </a:cubicBezTo>
                  <a:cubicBezTo>
                    <a:pt x="3834" y="1320"/>
                    <a:pt x="3842" y="1305"/>
                    <a:pt x="3826" y="1305"/>
                  </a:cubicBezTo>
                  <a:cubicBezTo>
                    <a:pt x="3810" y="1305"/>
                    <a:pt x="3739" y="1296"/>
                    <a:pt x="3739" y="1312"/>
                  </a:cubicBezTo>
                  <a:cubicBezTo>
                    <a:pt x="3739" y="1336"/>
                    <a:pt x="3708" y="1336"/>
                    <a:pt x="3692" y="1320"/>
                  </a:cubicBezTo>
                  <a:cubicBezTo>
                    <a:pt x="3684" y="1305"/>
                    <a:pt x="3676" y="1289"/>
                    <a:pt x="3644" y="1281"/>
                  </a:cubicBezTo>
                  <a:cubicBezTo>
                    <a:pt x="3613" y="1273"/>
                    <a:pt x="3589" y="1273"/>
                    <a:pt x="3581" y="1296"/>
                  </a:cubicBezTo>
                  <a:cubicBezTo>
                    <a:pt x="3565" y="1312"/>
                    <a:pt x="3534" y="1352"/>
                    <a:pt x="3518" y="1320"/>
                  </a:cubicBezTo>
                  <a:cubicBezTo>
                    <a:pt x="3510" y="1296"/>
                    <a:pt x="3526" y="1265"/>
                    <a:pt x="3510" y="1249"/>
                  </a:cubicBezTo>
                  <a:cubicBezTo>
                    <a:pt x="3486" y="1241"/>
                    <a:pt x="3478" y="1249"/>
                    <a:pt x="3478" y="1225"/>
                  </a:cubicBezTo>
                  <a:cubicBezTo>
                    <a:pt x="3478" y="1202"/>
                    <a:pt x="3486" y="1186"/>
                    <a:pt x="3462" y="1186"/>
                  </a:cubicBezTo>
                  <a:cubicBezTo>
                    <a:pt x="3431" y="1186"/>
                    <a:pt x="3407" y="1178"/>
                    <a:pt x="3399" y="1194"/>
                  </a:cubicBezTo>
                  <a:cubicBezTo>
                    <a:pt x="3399" y="1202"/>
                    <a:pt x="3375" y="1178"/>
                    <a:pt x="3368" y="1210"/>
                  </a:cubicBezTo>
                  <a:cubicBezTo>
                    <a:pt x="3360" y="1241"/>
                    <a:pt x="3328" y="1249"/>
                    <a:pt x="3320" y="1225"/>
                  </a:cubicBezTo>
                  <a:cubicBezTo>
                    <a:pt x="3320" y="1202"/>
                    <a:pt x="3320" y="1194"/>
                    <a:pt x="3289" y="1186"/>
                  </a:cubicBezTo>
                  <a:cubicBezTo>
                    <a:pt x="3257" y="1186"/>
                    <a:pt x="3225" y="1210"/>
                    <a:pt x="3202" y="1194"/>
                  </a:cubicBezTo>
                  <a:cubicBezTo>
                    <a:pt x="3202" y="1194"/>
                    <a:pt x="3186" y="1162"/>
                    <a:pt x="3146" y="1162"/>
                  </a:cubicBezTo>
                  <a:cubicBezTo>
                    <a:pt x="3099" y="1170"/>
                    <a:pt x="3091" y="1154"/>
                    <a:pt x="3059" y="1146"/>
                  </a:cubicBezTo>
                  <a:cubicBezTo>
                    <a:pt x="3028" y="1138"/>
                    <a:pt x="3036" y="1099"/>
                    <a:pt x="3028" y="1075"/>
                  </a:cubicBezTo>
                  <a:cubicBezTo>
                    <a:pt x="3012" y="1052"/>
                    <a:pt x="2996" y="1020"/>
                    <a:pt x="2980" y="1028"/>
                  </a:cubicBezTo>
                  <a:cubicBezTo>
                    <a:pt x="2957" y="1036"/>
                    <a:pt x="2972" y="1075"/>
                    <a:pt x="2933" y="1059"/>
                  </a:cubicBezTo>
                  <a:cubicBezTo>
                    <a:pt x="2885" y="1052"/>
                    <a:pt x="2885" y="1083"/>
                    <a:pt x="2854" y="1052"/>
                  </a:cubicBezTo>
                  <a:cubicBezTo>
                    <a:pt x="2814" y="1020"/>
                    <a:pt x="2806" y="988"/>
                    <a:pt x="2775" y="965"/>
                  </a:cubicBezTo>
                  <a:cubicBezTo>
                    <a:pt x="2743" y="941"/>
                    <a:pt x="2759" y="55"/>
                    <a:pt x="2759" y="55"/>
                  </a:cubicBezTo>
                  <a:cubicBezTo>
                    <a:pt x="1613" y="0"/>
                    <a:pt x="1613" y="0"/>
                    <a:pt x="1613" y="0"/>
                  </a:cubicBezTo>
                  <a:cubicBezTo>
                    <a:pt x="1470" y="2095"/>
                    <a:pt x="1470" y="2095"/>
                    <a:pt x="1470" y="2095"/>
                  </a:cubicBezTo>
                  <a:cubicBezTo>
                    <a:pt x="1470" y="2095"/>
                    <a:pt x="1470" y="2142"/>
                    <a:pt x="1439" y="2142"/>
                  </a:cubicBezTo>
                  <a:cubicBezTo>
                    <a:pt x="1415" y="2142"/>
                    <a:pt x="39" y="2024"/>
                    <a:pt x="39" y="2024"/>
                  </a:cubicBezTo>
                  <a:cubicBezTo>
                    <a:pt x="39" y="2024"/>
                    <a:pt x="0" y="1984"/>
                    <a:pt x="71" y="2127"/>
                  </a:cubicBezTo>
                  <a:cubicBezTo>
                    <a:pt x="87" y="2127"/>
                    <a:pt x="103" y="2135"/>
                    <a:pt x="103" y="2135"/>
                  </a:cubicBezTo>
                  <a:cubicBezTo>
                    <a:pt x="111" y="2135"/>
                    <a:pt x="182" y="2182"/>
                    <a:pt x="182" y="2253"/>
                  </a:cubicBezTo>
                  <a:cubicBezTo>
                    <a:pt x="182" y="2316"/>
                    <a:pt x="190" y="2277"/>
                    <a:pt x="253" y="2316"/>
                  </a:cubicBezTo>
                  <a:cubicBezTo>
                    <a:pt x="308" y="2348"/>
                    <a:pt x="332" y="2372"/>
                    <a:pt x="371" y="2419"/>
                  </a:cubicBezTo>
                  <a:cubicBezTo>
                    <a:pt x="411" y="2459"/>
                    <a:pt x="427" y="2466"/>
                    <a:pt x="443" y="2530"/>
                  </a:cubicBezTo>
                  <a:cubicBezTo>
                    <a:pt x="458" y="2593"/>
                    <a:pt x="506" y="2569"/>
                    <a:pt x="545" y="2609"/>
                  </a:cubicBezTo>
                  <a:cubicBezTo>
                    <a:pt x="593" y="2648"/>
                    <a:pt x="609" y="2672"/>
                    <a:pt x="672" y="2719"/>
                  </a:cubicBezTo>
                  <a:cubicBezTo>
                    <a:pt x="735" y="2767"/>
                    <a:pt x="719" y="2767"/>
                    <a:pt x="719" y="2806"/>
                  </a:cubicBezTo>
                  <a:cubicBezTo>
                    <a:pt x="719" y="2846"/>
                    <a:pt x="696" y="2830"/>
                    <a:pt x="767" y="2909"/>
                  </a:cubicBezTo>
                  <a:cubicBezTo>
                    <a:pt x="830" y="2988"/>
                    <a:pt x="759" y="2957"/>
                    <a:pt x="743" y="3012"/>
                  </a:cubicBezTo>
                  <a:cubicBezTo>
                    <a:pt x="719" y="3059"/>
                    <a:pt x="782" y="3123"/>
                    <a:pt x="798" y="3178"/>
                  </a:cubicBezTo>
                  <a:cubicBezTo>
                    <a:pt x="814" y="3225"/>
                    <a:pt x="838" y="3225"/>
                    <a:pt x="885" y="3241"/>
                  </a:cubicBezTo>
                  <a:cubicBezTo>
                    <a:pt x="925" y="3257"/>
                    <a:pt x="909" y="3265"/>
                    <a:pt x="925" y="3296"/>
                  </a:cubicBezTo>
                  <a:cubicBezTo>
                    <a:pt x="949" y="3336"/>
                    <a:pt x="1012" y="3360"/>
                    <a:pt x="1044" y="3360"/>
                  </a:cubicBezTo>
                  <a:cubicBezTo>
                    <a:pt x="1083" y="3360"/>
                    <a:pt x="1138" y="3439"/>
                    <a:pt x="1154" y="3431"/>
                  </a:cubicBezTo>
                  <a:cubicBezTo>
                    <a:pt x="1178" y="3423"/>
                    <a:pt x="1288" y="3502"/>
                    <a:pt x="1344" y="3542"/>
                  </a:cubicBezTo>
                  <a:cubicBezTo>
                    <a:pt x="1407" y="3581"/>
                    <a:pt x="1383" y="3510"/>
                    <a:pt x="1431" y="3486"/>
                  </a:cubicBezTo>
                  <a:cubicBezTo>
                    <a:pt x="1478" y="3463"/>
                    <a:pt x="1478" y="3399"/>
                    <a:pt x="1486" y="3360"/>
                  </a:cubicBezTo>
                  <a:cubicBezTo>
                    <a:pt x="1502" y="3320"/>
                    <a:pt x="1526" y="3289"/>
                    <a:pt x="1541" y="3265"/>
                  </a:cubicBezTo>
                  <a:cubicBezTo>
                    <a:pt x="1549" y="3241"/>
                    <a:pt x="1534" y="3194"/>
                    <a:pt x="1613" y="3186"/>
                  </a:cubicBezTo>
                  <a:cubicBezTo>
                    <a:pt x="1692" y="3178"/>
                    <a:pt x="1692" y="3139"/>
                    <a:pt x="1739" y="3139"/>
                  </a:cubicBezTo>
                  <a:cubicBezTo>
                    <a:pt x="1794" y="3146"/>
                    <a:pt x="1794" y="3186"/>
                    <a:pt x="1826" y="3186"/>
                  </a:cubicBezTo>
                  <a:cubicBezTo>
                    <a:pt x="1850" y="3194"/>
                    <a:pt x="1850" y="3186"/>
                    <a:pt x="1889" y="3178"/>
                  </a:cubicBezTo>
                  <a:cubicBezTo>
                    <a:pt x="1929" y="3162"/>
                    <a:pt x="1929" y="3178"/>
                    <a:pt x="1952" y="3202"/>
                  </a:cubicBezTo>
                  <a:cubicBezTo>
                    <a:pt x="1968" y="3217"/>
                    <a:pt x="2008" y="3210"/>
                    <a:pt x="2024" y="3194"/>
                  </a:cubicBezTo>
                  <a:cubicBezTo>
                    <a:pt x="2047" y="3178"/>
                    <a:pt x="2127" y="3296"/>
                    <a:pt x="2166" y="3328"/>
                  </a:cubicBezTo>
                  <a:cubicBezTo>
                    <a:pt x="2205" y="3368"/>
                    <a:pt x="2277" y="3431"/>
                    <a:pt x="2324" y="3463"/>
                  </a:cubicBezTo>
                  <a:cubicBezTo>
                    <a:pt x="2372" y="3494"/>
                    <a:pt x="2316" y="3510"/>
                    <a:pt x="2419" y="3660"/>
                  </a:cubicBezTo>
                  <a:cubicBezTo>
                    <a:pt x="2522" y="3810"/>
                    <a:pt x="2482" y="3834"/>
                    <a:pt x="2514" y="3874"/>
                  </a:cubicBezTo>
                  <a:cubicBezTo>
                    <a:pt x="2545" y="3905"/>
                    <a:pt x="2498" y="3921"/>
                    <a:pt x="2538" y="3945"/>
                  </a:cubicBezTo>
                  <a:cubicBezTo>
                    <a:pt x="2585" y="3969"/>
                    <a:pt x="2688" y="4095"/>
                    <a:pt x="2704" y="4134"/>
                  </a:cubicBezTo>
                  <a:cubicBezTo>
                    <a:pt x="2727" y="4174"/>
                    <a:pt x="2727" y="4206"/>
                    <a:pt x="2767" y="4214"/>
                  </a:cubicBezTo>
                  <a:cubicBezTo>
                    <a:pt x="2806" y="4222"/>
                    <a:pt x="2814" y="4253"/>
                    <a:pt x="2838" y="4269"/>
                  </a:cubicBezTo>
                  <a:cubicBezTo>
                    <a:pt x="2862" y="4293"/>
                    <a:pt x="2838" y="4293"/>
                    <a:pt x="2838" y="4324"/>
                  </a:cubicBezTo>
                  <a:cubicBezTo>
                    <a:pt x="2830" y="4356"/>
                    <a:pt x="2814" y="4380"/>
                    <a:pt x="2870" y="4411"/>
                  </a:cubicBezTo>
                  <a:cubicBezTo>
                    <a:pt x="2917" y="4443"/>
                    <a:pt x="2830" y="4474"/>
                    <a:pt x="2862" y="4514"/>
                  </a:cubicBezTo>
                  <a:cubicBezTo>
                    <a:pt x="2893" y="4553"/>
                    <a:pt x="2941" y="4648"/>
                    <a:pt x="2964" y="4672"/>
                  </a:cubicBezTo>
                  <a:cubicBezTo>
                    <a:pt x="2988" y="4696"/>
                    <a:pt x="2949" y="4743"/>
                    <a:pt x="2972" y="4759"/>
                  </a:cubicBezTo>
                  <a:cubicBezTo>
                    <a:pt x="3004" y="4775"/>
                    <a:pt x="2988" y="4806"/>
                    <a:pt x="3012" y="4806"/>
                  </a:cubicBezTo>
                  <a:cubicBezTo>
                    <a:pt x="3028" y="4814"/>
                    <a:pt x="3067" y="4822"/>
                    <a:pt x="3115" y="4854"/>
                  </a:cubicBezTo>
                  <a:cubicBezTo>
                    <a:pt x="3170" y="4878"/>
                    <a:pt x="3154" y="4893"/>
                    <a:pt x="3202" y="4886"/>
                  </a:cubicBezTo>
                  <a:cubicBezTo>
                    <a:pt x="3241" y="4886"/>
                    <a:pt x="3257" y="4901"/>
                    <a:pt x="3312" y="4941"/>
                  </a:cubicBezTo>
                  <a:cubicBezTo>
                    <a:pt x="3360" y="4973"/>
                    <a:pt x="3375" y="4988"/>
                    <a:pt x="3423" y="4988"/>
                  </a:cubicBezTo>
                  <a:cubicBezTo>
                    <a:pt x="3470" y="4996"/>
                    <a:pt x="3478" y="4996"/>
                    <a:pt x="3510" y="4973"/>
                  </a:cubicBezTo>
                  <a:cubicBezTo>
                    <a:pt x="3542" y="4949"/>
                    <a:pt x="3597" y="5004"/>
                    <a:pt x="3637" y="5020"/>
                  </a:cubicBezTo>
                  <a:cubicBezTo>
                    <a:pt x="3668" y="5036"/>
                    <a:pt x="3684" y="5067"/>
                    <a:pt x="3708" y="5083"/>
                  </a:cubicBezTo>
                  <a:cubicBezTo>
                    <a:pt x="3723" y="5107"/>
                    <a:pt x="3715" y="5115"/>
                    <a:pt x="3747" y="5107"/>
                  </a:cubicBezTo>
                  <a:cubicBezTo>
                    <a:pt x="3779" y="5099"/>
                    <a:pt x="3763" y="5075"/>
                    <a:pt x="3763" y="5075"/>
                  </a:cubicBezTo>
                  <a:cubicBezTo>
                    <a:pt x="3763" y="5075"/>
                    <a:pt x="3794" y="5052"/>
                    <a:pt x="3802" y="5044"/>
                  </a:cubicBezTo>
                  <a:cubicBezTo>
                    <a:pt x="3810" y="5028"/>
                    <a:pt x="3826" y="5044"/>
                    <a:pt x="3834" y="5044"/>
                  </a:cubicBezTo>
                  <a:cubicBezTo>
                    <a:pt x="3834" y="5036"/>
                    <a:pt x="3826" y="5036"/>
                    <a:pt x="3826" y="5036"/>
                  </a:cubicBezTo>
                  <a:cubicBezTo>
                    <a:pt x="3818" y="4980"/>
                    <a:pt x="3810" y="4996"/>
                    <a:pt x="3802" y="5012"/>
                  </a:cubicBezTo>
                  <a:cubicBezTo>
                    <a:pt x="3794" y="5020"/>
                    <a:pt x="3794" y="5044"/>
                    <a:pt x="3779" y="5028"/>
                  </a:cubicBezTo>
                  <a:cubicBezTo>
                    <a:pt x="3771" y="5012"/>
                    <a:pt x="3802" y="5012"/>
                    <a:pt x="3779" y="4973"/>
                  </a:cubicBezTo>
                  <a:cubicBezTo>
                    <a:pt x="3763" y="4941"/>
                    <a:pt x="3755" y="4949"/>
                    <a:pt x="3747" y="4901"/>
                  </a:cubicBezTo>
                  <a:cubicBezTo>
                    <a:pt x="3739" y="4854"/>
                    <a:pt x="3708" y="4870"/>
                    <a:pt x="3708" y="4814"/>
                  </a:cubicBezTo>
                  <a:cubicBezTo>
                    <a:pt x="3708" y="4759"/>
                    <a:pt x="3731" y="4727"/>
                    <a:pt x="3708" y="4696"/>
                  </a:cubicBezTo>
                  <a:cubicBezTo>
                    <a:pt x="3684" y="4664"/>
                    <a:pt x="3668" y="4656"/>
                    <a:pt x="3676" y="4633"/>
                  </a:cubicBezTo>
                  <a:cubicBezTo>
                    <a:pt x="3684" y="4609"/>
                    <a:pt x="3660" y="4617"/>
                    <a:pt x="3660" y="4593"/>
                  </a:cubicBezTo>
                  <a:cubicBezTo>
                    <a:pt x="3652" y="4569"/>
                    <a:pt x="3652" y="4562"/>
                    <a:pt x="3676" y="4553"/>
                  </a:cubicBezTo>
                  <a:cubicBezTo>
                    <a:pt x="3700" y="4538"/>
                    <a:pt x="3708" y="4522"/>
                    <a:pt x="3708" y="4506"/>
                  </a:cubicBezTo>
                  <a:cubicBezTo>
                    <a:pt x="3700" y="4490"/>
                    <a:pt x="3723" y="4514"/>
                    <a:pt x="3723" y="4553"/>
                  </a:cubicBezTo>
                  <a:cubicBezTo>
                    <a:pt x="3723" y="4593"/>
                    <a:pt x="3739" y="4727"/>
                    <a:pt x="3755" y="4743"/>
                  </a:cubicBezTo>
                  <a:cubicBezTo>
                    <a:pt x="3771" y="4767"/>
                    <a:pt x="3802" y="4862"/>
                    <a:pt x="3802" y="4878"/>
                  </a:cubicBezTo>
                  <a:cubicBezTo>
                    <a:pt x="3794" y="4901"/>
                    <a:pt x="3802" y="4957"/>
                    <a:pt x="3818" y="4941"/>
                  </a:cubicBezTo>
                  <a:cubicBezTo>
                    <a:pt x="3826" y="4925"/>
                    <a:pt x="3826" y="4925"/>
                    <a:pt x="3818" y="4886"/>
                  </a:cubicBezTo>
                  <a:cubicBezTo>
                    <a:pt x="3802" y="4838"/>
                    <a:pt x="3794" y="4775"/>
                    <a:pt x="3779" y="4712"/>
                  </a:cubicBezTo>
                  <a:cubicBezTo>
                    <a:pt x="3755" y="4640"/>
                    <a:pt x="3747" y="4617"/>
                    <a:pt x="3747" y="4577"/>
                  </a:cubicBezTo>
                  <a:cubicBezTo>
                    <a:pt x="3747" y="4546"/>
                    <a:pt x="3739" y="4522"/>
                    <a:pt x="3731" y="4498"/>
                  </a:cubicBezTo>
                  <a:cubicBezTo>
                    <a:pt x="3723" y="4474"/>
                    <a:pt x="3723" y="4467"/>
                    <a:pt x="3715" y="4451"/>
                  </a:cubicBezTo>
                  <a:cubicBezTo>
                    <a:pt x="3700" y="4435"/>
                    <a:pt x="3692" y="4435"/>
                    <a:pt x="3668" y="4435"/>
                  </a:cubicBezTo>
                  <a:cubicBezTo>
                    <a:pt x="3652" y="4435"/>
                    <a:pt x="3637" y="4451"/>
                    <a:pt x="3621" y="4435"/>
                  </a:cubicBezTo>
                  <a:cubicBezTo>
                    <a:pt x="3597" y="4411"/>
                    <a:pt x="3581" y="4411"/>
                    <a:pt x="3597" y="4395"/>
                  </a:cubicBezTo>
                  <a:cubicBezTo>
                    <a:pt x="3613" y="4387"/>
                    <a:pt x="3652" y="4395"/>
                    <a:pt x="3676" y="4403"/>
                  </a:cubicBezTo>
                  <a:cubicBezTo>
                    <a:pt x="3692" y="4411"/>
                    <a:pt x="3700" y="4419"/>
                    <a:pt x="3715" y="4403"/>
                  </a:cubicBezTo>
                  <a:cubicBezTo>
                    <a:pt x="3731" y="4395"/>
                    <a:pt x="3731" y="4364"/>
                    <a:pt x="3739" y="4380"/>
                  </a:cubicBezTo>
                  <a:cubicBezTo>
                    <a:pt x="3739" y="4403"/>
                    <a:pt x="3723" y="4427"/>
                    <a:pt x="3739" y="4427"/>
                  </a:cubicBezTo>
                  <a:cubicBezTo>
                    <a:pt x="3763" y="4427"/>
                    <a:pt x="3755" y="4411"/>
                    <a:pt x="3763" y="4387"/>
                  </a:cubicBezTo>
                  <a:cubicBezTo>
                    <a:pt x="3763" y="4364"/>
                    <a:pt x="3826" y="4245"/>
                    <a:pt x="3834" y="4222"/>
                  </a:cubicBezTo>
                  <a:cubicBezTo>
                    <a:pt x="3850" y="4190"/>
                    <a:pt x="3850" y="4166"/>
                    <a:pt x="3834" y="4182"/>
                  </a:cubicBezTo>
                  <a:cubicBezTo>
                    <a:pt x="3818" y="4198"/>
                    <a:pt x="3802" y="4206"/>
                    <a:pt x="3802" y="4229"/>
                  </a:cubicBezTo>
                  <a:cubicBezTo>
                    <a:pt x="3802" y="4253"/>
                    <a:pt x="3794" y="4277"/>
                    <a:pt x="3779" y="4285"/>
                  </a:cubicBezTo>
                  <a:cubicBezTo>
                    <a:pt x="3771" y="4285"/>
                    <a:pt x="3771" y="4293"/>
                    <a:pt x="3771" y="4253"/>
                  </a:cubicBezTo>
                  <a:cubicBezTo>
                    <a:pt x="3771" y="4222"/>
                    <a:pt x="3771" y="4229"/>
                    <a:pt x="3747" y="4206"/>
                  </a:cubicBezTo>
                  <a:cubicBezTo>
                    <a:pt x="3723" y="4190"/>
                    <a:pt x="3700" y="4198"/>
                    <a:pt x="3700" y="4174"/>
                  </a:cubicBezTo>
                  <a:cubicBezTo>
                    <a:pt x="3700" y="4150"/>
                    <a:pt x="3684" y="4142"/>
                    <a:pt x="3708" y="4142"/>
                  </a:cubicBezTo>
                  <a:cubicBezTo>
                    <a:pt x="3731" y="4142"/>
                    <a:pt x="3755" y="4134"/>
                    <a:pt x="3771" y="4142"/>
                  </a:cubicBezTo>
                  <a:cubicBezTo>
                    <a:pt x="3779" y="4150"/>
                    <a:pt x="3779" y="4174"/>
                    <a:pt x="3794" y="4174"/>
                  </a:cubicBezTo>
                  <a:cubicBezTo>
                    <a:pt x="3810" y="4174"/>
                    <a:pt x="3802" y="4174"/>
                    <a:pt x="3826" y="4142"/>
                  </a:cubicBezTo>
                  <a:cubicBezTo>
                    <a:pt x="3842" y="4119"/>
                    <a:pt x="3897" y="4040"/>
                    <a:pt x="3874" y="4047"/>
                  </a:cubicBezTo>
                  <a:cubicBezTo>
                    <a:pt x="3850" y="4047"/>
                    <a:pt x="3826" y="4079"/>
                    <a:pt x="3826" y="4056"/>
                  </a:cubicBezTo>
                  <a:cubicBezTo>
                    <a:pt x="3818" y="4040"/>
                    <a:pt x="3818" y="4016"/>
                    <a:pt x="3842" y="4016"/>
                  </a:cubicBezTo>
                  <a:cubicBezTo>
                    <a:pt x="3858" y="4016"/>
                    <a:pt x="3881" y="3992"/>
                    <a:pt x="3905" y="4008"/>
                  </a:cubicBezTo>
                  <a:cubicBezTo>
                    <a:pt x="3929" y="4024"/>
                    <a:pt x="3929" y="4032"/>
                    <a:pt x="3937" y="4016"/>
                  </a:cubicBezTo>
                  <a:cubicBezTo>
                    <a:pt x="3953" y="4008"/>
                    <a:pt x="4016" y="3945"/>
                    <a:pt x="3992" y="3937"/>
                  </a:cubicBezTo>
                  <a:cubicBezTo>
                    <a:pt x="3961" y="3937"/>
                    <a:pt x="3961" y="3929"/>
                    <a:pt x="3961" y="3913"/>
                  </a:cubicBezTo>
                  <a:cubicBezTo>
                    <a:pt x="3961" y="3897"/>
                    <a:pt x="3961" y="3866"/>
                    <a:pt x="3992" y="3897"/>
                  </a:cubicBezTo>
                  <a:cubicBezTo>
                    <a:pt x="4023" y="3929"/>
                    <a:pt x="4000" y="3937"/>
                    <a:pt x="4039" y="3937"/>
                  </a:cubicBezTo>
                  <a:cubicBezTo>
                    <a:pt x="4070" y="3937"/>
                    <a:pt x="4094" y="3897"/>
                    <a:pt x="4094" y="3921"/>
                  </a:cubicBezTo>
                  <a:cubicBezTo>
                    <a:pt x="4086" y="3937"/>
                    <a:pt x="3984" y="4000"/>
                    <a:pt x="3992" y="4016"/>
                  </a:cubicBezTo>
                  <a:cubicBezTo>
                    <a:pt x="4000" y="4032"/>
                    <a:pt x="4016" y="4016"/>
                    <a:pt x="4039" y="4000"/>
                  </a:cubicBezTo>
                  <a:cubicBezTo>
                    <a:pt x="4054" y="3984"/>
                    <a:pt x="4165" y="3921"/>
                    <a:pt x="4141" y="3905"/>
                  </a:cubicBezTo>
                  <a:cubicBezTo>
                    <a:pt x="4118" y="3897"/>
                    <a:pt x="4149" y="3874"/>
                    <a:pt x="4110" y="3858"/>
                  </a:cubicBezTo>
                  <a:cubicBezTo>
                    <a:pt x="4070" y="3842"/>
                    <a:pt x="4094" y="3834"/>
                    <a:pt x="4070" y="3818"/>
                  </a:cubicBezTo>
                  <a:cubicBezTo>
                    <a:pt x="4054" y="3795"/>
                    <a:pt x="4039" y="3771"/>
                    <a:pt x="4054" y="3763"/>
                  </a:cubicBezTo>
                  <a:cubicBezTo>
                    <a:pt x="4078" y="3755"/>
                    <a:pt x="4062" y="3787"/>
                    <a:pt x="4094" y="3795"/>
                  </a:cubicBezTo>
                  <a:cubicBezTo>
                    <a:pt x="4126" y="3810"/>
                    <a:pt x="4141" y="3826"/>
                    <a:pt x="4157" y="3803"/>
                  </a:cubicBezTo>
                  <a:cubicBezTo>
                    <a:pt x="4173" y="3779"/>
                    <a:pt x="4181" y="3779"/>
                    <a:pt x="4204" y="3787"/>
                  </a:cubicBezTo>
                  <a:cubicBezTo>
                    <a:pt x="4220" y="3795"/>
                    <a:pt x="4244" y="3818"/>
                    <a:pt x="4268" y="3810"/>
                  </a:cubicBezTo>
                  <a:cubicBezTo>
                    <a:pt x="4292" y="3810"/>
                    <a:pt x="4276" y="3826"/>
                    <a:pt x="4252" y="3834"/>
                  </a:cubicBezTo>
                  <a:cubicBezTo>
                    <a:pt x="4228" y="3842"/>
                    <a:pt x="4213" y="3874"/>
                    <a:pt x="4220" y="3874"/>
                  </a:cubicBezTo>
                  <a:cubicBezTo>
                    <a:pt x="4236" y="3874"/>
                    <a:pt x="4276" y="3842"/>
                    <a:pt x="4323" y="3818"/>
                  </a:cubicBezTo>
                  <a:cubicBezTo>
                    <a:pt x="4371" y="3795"/>
                    <a:pt x="4402" y="3779"/>
                    <a:pt x="4386" y="3771"/>
                  </a:cubicBezTo>
                  <a:cubicBezTo>
                    <a:pt x="4371" y="3755"/>
                    <a:pt x="4379" y="3755"/>
                    <a:pt x="4402" y="3747"/>
                  </a:cubicBezTo>
                  <a:cubicBezTo>
                    <a:pt x="4426" y="3747"/>
                    <a:pt x="4450" y="3739"/>
                    <a:pt x="4473" y="3723"/>
                  </a:cubicBezTo>
                  <a:cubicBezTo>
                    <a:pt x="4489" y="3708"/>
                    <a:pt x="4616" y="3644"/>
                    <a:pt x="4639" y="3597"/>
                  </a:cubicBezTo>
                  <a:cubicBezTo>
                    <a:pt x="4663" y="3549"/>
                    <a:pt x="4647" y="3534"/>
                    <a:pt x="4679" y="3518"/>
                  </a:cubicBezTo>
                  <a:cubicBezTo>
                    <a:pt x="4703" y="3502"/>
                    <a:pt x="4734" y="3478"/>
                    <a:pt x="4742" y="3470"/>
                  </a:cubicBezTo>
                  <a:cubicBezTo>
                    <a:pt x="4758" y="3463"/>
                    <a:pt x="4766" y="3423"/>
                    <a:pt x="4750" y="3407"/>
                  </a:cubicBezTo>
                  <a:cubicBezTo>
                    <a:pt x="4734" y="3383"/>
                    <a:pt x="4734" y="3383"/>
                    <a:pt x="4726" y="3360"/>
                  </a:cubicBezTo>
                  <a:cubicBezTo>
                    <a:pt x="4711" y="3336"/>
                    <a:pt x="4703" y="3344"/>
                    <a:pt x="4703" y="3320"/>
                  </a:cubicBezTo>
                  <a:cubicBezTo>
                    <a:pt x="4703" y="3296"/>
                    <a:pt x="4695" y="3281"/>
                    <a:pt x="4711" y="3289"/>
                  </a:cubicBezTo>
                  <a:cubicBezTo>
                    <a:pt x="4726" y="3296"/>
                    <a:pt x="4750" y="3320"/>
                    <a:pt x="4766" y="3305"/>
                  </a:cubicBezTo>
                  <a:cubicBezTo>
                    <a:pt x="4774" y="3281"/>
                    <a:pt x="4774" y="3281"/>
                    <a:pt x="4790" y="3265"/>
                  </a:cubicBezTo>
                  <a:cubicBezTo>
                    <a:pt x="4797" y="3249"/>
                    <a:pt x="4813" y="3241"/>
                    <a:pt x="4821" y="3257"/>
                  </a:cubicBezTo>
                  <a:cubicBezTo>
                    <a:pt x="4821" y="3265"/>
                    <a:pt x="4853" y="3281"/>
                    <a:pt x="4829" y="3289"/>
                  </a:cubicBezTo>
                  <a:cubicBezTo>
                    <a:pt x="4813" y="3305"/>
                    <a:pt x="4813" y="3320"/>
                    <a:pt x="4813" y="3328"/>
                  </a:cubicBezTo>
                  <a:cubicBezTo>
                    <a:pt x="4821" y="3336"/>
                    <a:pt x="4790" y="3336"/>
                    <a:pt x="4806" y="3352"/>
                  </a:cubicBezTo>
                  <a:cubicBezTo>
                    <a:pt x="4813" y="3368"/>
                    <a:pt x="4797" y="3376"/>
                    <a:pt x="4829" y="3368"/>
                  </a:cubicBezTo>
                  <a:cubicBezTo>
                    <a:pt x="4853" y="3368"/>
                    <a:pt x="4869" y="3368"/>
                    <a:pt x="4853" y="3376"/>
                  </a:cubicBezTo>
                  <a:cubicBezTo>
                    <a:pt x="4837" y="3383"/>
                    <a:pt x="4797" y="3431"/>
                    <a:pt x="4790" y="3447"/>
                  </a:cubicBezTo>
                  <a:cubicBezTo>
                    <a:pt x="4782" y="3463"/>
                    <a:pt x="4766" y="3478"/>
                    <a:pt x="4750" y="3486"/>
                  </a:cubicBezTo>
                  <a:cubicBezTo>
                    <a:pt x="4734" y="3502"/>
                    <a:pt x="4703" y="3518"/>
                    <a:pt x="4703" y="3526"/>
                  </a:cubicBezTo>
                  <a:cubicBezTo>
                    <a:pt x="4695" y="3542"/>
                    <a:pt x="4679" y="3557"/>
                    <a:pt x="4719" y="3542"/>
                  </a:cubicBezTo>
                  <a:cubicBezTo>
                    <a:pt x="4758" y="3518"/>
                    <a:pt x="4790" y="3494"/>
                    <a:pt x="4797" y="3478"/>
                  </a:cubicBezTo>
                  <a:cubicBezTo>
                    <a:pt x="4806" y="3455"/>
                    <a:pt x="4829" y="3415"/>
                    <a:pt x="4877" y="3392"/>
                  </a:cubicBezTo>
                  <a:cubicBezTo>
                    <a:pt x="4932" y="3368"/>
                    <a:pt x="4964" y="3336"/>
                    <a:pt x="4995" y="3336"/>
                  </a:cubicBezTo>
                  <a:cubicBezTo>
                    <a:pt x="5035" y="3328"/>
                    <a:pt x="5145" y="3273"/>
                    <a:pt x="5177" y="3273"/>
                  </a:cubicBezTo>
                  <a:lnTo>
                    <a:pt x="5185" y="3265"/>
                  </a:lnTo>
                  <a:lnTo>
                    <a:pt x="5185" y="3265"/>
                  </a:lnTo>
                  <a:cubicBezTo>
                    <a:pt x="5185" y="3265"/>
                    <a:pt x="5185" y="3257"/>
                    <a:pt x="5169" y="3249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0" name="Freeform 12"/>
            <p:cNvSpPr>
              <a:spLocks noChangeArrowheads="1"/>
            </p:cNvSpPr>
            <p:nvPr/>
          </p:nvSpPr>
          <p:spPr bwMode="auto">
            <a:xfrm>
              <a:off x="10147205" y="6755138"/>
              <a:ext cx="2778528" cy="2695033"/>
            </a:xfrm>
            <a:custGeom>
              <a:avLst/>
              <a:gdLst>
                <a:gd name="T0" fmla="*/ 3170 w 5281"/>
                <a:gd name="T1" fmla="*/ 4901 h 5124"/>
                <a:gd name="T2" fmla="*/ 2822 w 5281"/>
                <a:gd name="T3" fmla="*/ 4301 h 5124"/>
                <a:gd name="T4" fmla="*/ 2016 w 5281"/>
                <a:gd name="T5" fmla="*/ 3202 h 5124"/>
                <a:gd name="T6" fmla="*/ 1525 w 5281"/>
                <a:gd name="T7" fmla="*/ 3273 h 5124"/>
                <a:gd name="T8" fmla="*/ 893 w 5281"/>
                <a:gd name="T9" fmla="*/ 3281 h 5124"/>
                <a:gd name="T10" fmla="*/ 482 w 5281"/>
                <a:gd name="T11" fmla="*/ 2593 h 5124"/>
                <a:gd name="T12" fmla="*/ 1454 w 5281"/>
                <a:gd name="T13" fmla="*/ 2103 h 5124"/>
                <a:gd name="T14" fmla="*/ 2972 w 5281"/>
                <a:gd name="T15" fmla="*/ 1028 h 5124"/>
                <a:gd name="T16" fmla="*/ 3320 w 5281"/>
                <a:gd name="T17" fmla="*/ 1241 h 5124"/>
                <a:gd name="T18" fmla="*/ 3510 w 5281"/>
                <a:gd name="T19" fmla="*/ 1328 h 5124"/>
                <a:gd name="T20" fmla="*/ 3842 w 5281"/>
                <a:gd name="T21" fmla="*/ 1399 h 5124"/>
                <a:gd name="T22" fmla="*/ 4125 w 5281"/>
                <a:gd name="T23" fmla="*/ 1407 h 5124"/>
                <a:gd name="T24" fmla="*/ 4537 w 5281"/>
                <a:gd name="T25" fmla="*/ 1313 h 5124"/>
                <a:gd name="T26" fmla="*/ 5003 w 5281"/>
                <a:gd name="T27" fmla="*/ 1439 h 5124"/>
                <a:gd name="T28" fmla="*/ 5280 w 5281"/>
                <a:gd name="T29" fmla="*/ 2656 h 5124"/>
                <a:gd name="T30" fmla="*/ 5232 w 5281"/>
                <a:gd name="T31" fmla="*/ 3075 h 5124"/>
                <a:gd name="T32" fmla="*/ 4924 w 5281"/>
                <a:gd name="T33" fmla="*/ 3368 h 5124"/>
                <a:gd name="T34" fmla="*/ 4813 w 5281"/>
                <a:gd name="T35" fmla="*/ 3384 h 5124"/>
                <a:gd name="T36" fmla="*/ 4734 w 5281"/>
                <a:gd name="T37" fmla="*/ 3320 h 5124"/>
                <a:gd name="T38" fmla="*/ 4457 w 5281"/>
                <a:gd name="T39" fmla="*/ 3739 h 5124"/>
                <a:gd name="T40" fmla="*/ 4204 w 5281"/>
                <a:gd name="T41" fmla="*/ 3811 h 5124"/>
                <a:gd name="T42" fmla="*/ 4125 w 5281"/>
                <a:gd name="T43" fmla="*/ 3913 h 5124"/>
                <a:gd name="T44" fmla="*/ 3960 w 5281"/>
                <a:gd name="T45" fmla="*/ 3897 h 5124"/>
                <a:gd name="T46" fmla="*/ 3826 w 5281"/>
                <a:gd name="T47" fmla="*/ 4064 h 5124"/>
                <a:gd name="T48" fmla="*/ 3684 w 5281"/>
                <a:gd name="T49" fmla="*/ 4158 h 5124"/>
                <a:gd name="T50" fmla="*/ 3826 w 5281"/>
                <a:gd name="T51" fmla="*/ 4230 h 5124"/>
                <a:gd name="T52" fmla="*/ 3581 w 5281"/>
                <a:gd name="T53" fmla="*/ 4411 h 5124"/>
                <a:gd name="T54" fmla="*/ 3802 w 5281"/>
                <a:gd name="T55" fmla="*/ 4949 h 5124"/>
                <a:gd name="T56" fmla="*/ 3699 w 5281"/>
                <a:gd name="T57" fmla="*/ 4822 h 5124"/>
                <a:gd name="T58" fmla="*/ 3810 w 5281"/>
                <a:gd name="T59" fmla="*/ 5052 h 5124"/>
                <a:gd name="T60" fmla="*/ 3723 w 5281"/>
                <a:gd name="T61" fmla="*/ 5115 h 5124"/>
                <a:gd name="T62" fmla="*/ 3763 w 5281"/>
                <a:gd name="T63" fmla="*/ 4981 h 5124"/>
                <a:gd name="T64" fmla="*/ 3707 w 5281"/>
                <a:gd name="T65" fmla="*/ 4561 h 5124"/>
                <a:gd name="T66" fmla="*/ 3652 w 5281"/>
                <a:gd name="T67" fmla="*/ 4443 h 5124"/>
                <a:gd name="T68" fmla="*/ 3723 w 5281"/>
                <a:gd name="T69" fmla="*/ 4435 h 5124"/>
                <a:gd name="T70" fmla="*/ 3731 w 5281"/>
                <a:gd name="T71" fmla="*/ 4222 h 5124"/>
                <a:gd name="T72" fmla="*/ 3802 w 5281"/>
                <a:gd name="T73" fmla="*/ 4150 h 5124"/>
                <a:gd name="T74" fmla="*/ 3976 w 5281"/>
                <a:gd name="T75" fmla="*/ 3953 h 5124"/>
                <a:gd name="T76" fmla="*/ 3984 w 5281"/>
                <a:gd name="T77" fmla="*/ 4024 h 5124"/>
                <a:gd name="T78" fmla="*/ 4117 w 5281"/>
                <a:gd name="T79" fmla="*/ 3818 h 5124"/>
                <a:gd name="T80" fmla="*/ 4363 w 5281"/>
                <a:gd name="T81" fmla="*/ 3763 h 5124"/>
                <a:gd name="T82" fmla="*/ 4687 w 5281"/>
                <a:gd name="T83" fmla="*/ 3289 h 5124"/>
                <a:gd name="T84" fmla="*/ 4790 w 5281"/>
                <a:gd name="T85" fmla="*/ 3360 h 5124"/>
                <a:gd name="T86" fmla="*/ 4781 w 5281"/>
                <a:gd name="T87" fmla="*/ 3478 h 5124"/>
                <a:gd name="T88" fmla="*/ 5224 w 5281"/>
                <a:gd name="T89" fmla="*/ 3075 h 5124"/>
                <a:gd name="T90" fmla="*/ 5272 w 5281"/>
                <a:gd name="T91" fmla="*/ 2656 h 5124"/>
                <a:gd name="T92" fmla="*/ 5003 w 5281"/>
                <a:gd name="T93" fmla="*/ 1447 h 5124"/>
                <a:gd name="T94" fmla="*/ 4544 w 5281"/>
                <a:gd name="T95" fmla="*/ 1313 h 5124"/>
                <a:gd name="T96" fmla="*/ 4117 w 5281"/>
                <a:gd name="T97" fmla="*/ 1415 h 5124"/>
                <a:gd name="T98" fmla="*/ 3842 w 5281"/>
                <a:gd name="T99" fmla="*/ 1399 h 5124"/>
                <a:gd name="T100" fmla="*/ 3502 w 5281"/>
                <a:gd name="T101" fmla="*/ 1336 h 5124"/>
                <a:gd name="T102" fmla="*/ 3320 w 5281"/>
                <a:gd name="T103" fmla="*/ 1249 h 5124"/>
                <a:gd name="T104" fmla="*/ 3004 w 5281"/>
                <a:gd name="T105" fmla="*/ 1083 h 5124"/>
                <a:gd name="T106" fmla="*/ 1423 w 5281"/>
                <a:gd name="T107" fmla="*/ 2150 h 5124"/>
                <a:gd name="T108" fmla="*/ 569 w 5281"/>
                <a:gd name="T109" fmla="*/ 2648 h 5124"/>
                <a:gd name="T110" fmla="*/ 1028 w 5281"/>
                <a:gd name="T111" fmla="*/ 3368 h 5124"/>
                <a:gd name="T112" fmla="*/ 1597 w 5281"/>
                <a:gd name="T113" fmla="*/ 3186 h 5124"/>
                <a:gd name="T114" fmla="*/ 2150 w 5281"/>
                <a:gd name="T115" fmla="*/ 3336 h 5124"/>
                <a:gd name="T116" fmla="*/ 2822 w 5281"/>
                <a:gd name="T117" fmla="*/ 4348 h 5124"/>
                <a:gd name="T118" fmla="*/ 3265 w 5281"/>
                <a:gd name="T119" fmla="*/ 4917 h 5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1" h="5124">
                  <a:moveTo>
                    <a:pt x="3715" y="5123"/>
                  </a:moveTo>
                  <a:lnTo>
                    <a:pt x="3715" y="5123"/>
                  </a:lnTo>
                  <a:cubicBezTo>
                    <a:pt x="3699" y="5123"/>
                    <a:pt x="3699" y="5115"/>
                    <a:pt x="3699" y="5115"/>
                  </a:cubicBezTo>
                  <a:cubicBezTo>
                    <a:pt x="3699" y="5107"/>
                    <a:pt x="3692" y="5107"/>
                    <a:pt x="3684" y="5099"/>
                  </a:cubicBezTo>
                  <a:cubicBezTo>
                    <a:pt x="3684" y="5091"/>
                    <a:pt x="3676" y="5083"/>
                    <a:pt x="3668" y="5075"/>
                  </a:cubicBezTo>
                  <a:cubicBezTo>
                    <a:pt x="3660" y="5060"/>
                    <a:pt x="3644" y="5044"/>
                    <a:pt x="3621" y="5028"/>
                  </a:cubicBezTo>
                  <a:cubicBezTo>
                    <a:pt x="3605" y="5028"/>
                    <a:pt x="3597" y="5020"/>
                    <a:pt x="3589" y="5012"/>
                  </a:cubicBezTo>
                  <a:cubicBezTo>
                    <a:pt x="3565" y="4996"/>
                    <a:pt x="3534" y="4981"/>
                    <a:pt x="3518" y="4981"/>
                  </a:cubicBezTo>
                  <a:cubicBezTo>
                    <a:pt x="3510" y="4981"/>
                    <a:pt x="3502" y="4981"/>
                    <a:pt x="3494" y="4988"/>
                  </a:cubicBezTo>
                  <a:cubicBezTo>
                    <a:pt x="3462" y="5012"/>
                    <a:pt x="3454" y="5012"/>
                    <a:pt x="3407" y="5004"/>
                  </a:cubicBezTo>
                  <a:cubicBezTo>
                    <a:pt x="3367" y="4996"/>
                    <a:pt x="3352" y="4988"/>
                    <a:pt x="3312" y="4965"/>
                  </a:cubicBezTo>
                  <a:cubicBezTo>
                    <a:pt x="3304" y="4957"/>
                    <a:pt x="3296" y="4957"/>
                    <a:pt x="3288" y="4949"/>
                  </a:cubicBezTo>
                  <a:cubicBezTo>
                    <a:pt x="3281" y="4941"/>
                    <a:pt x="3265" y="4933"/>
                    <a:pt x="3257" y="4925"/>
                  </a:cubicBezTo>
                  <a:cubicBezTo>
                    <a:pt x="3233" y="4909"/>
                    <a:pt x="3217" y="4894"/>
                    <a:pt x="3186" y="4901"/>
                  </a:cubicBezTo>
                  <a:cubicBezTo>
                    <a:pt x="3178" y="4901"/>
                    <a:pt x="3170" y="4901"/>
                    <a:pt x="3170" y="4901"/>
                  </a:cubicBezTo>
                  <a:cubicBezTo>
                    <a:pt x="3154" y="4901"/>
                    <a:pt x="3146" y="4894"/>
                    <a:pt x="3138" y="4886"/>
                  </a:cubicBezTo>
                  <a:cubicBezTo>
                    <a:pt x="3130" y="4886"/>
                    <a:pt x="3122" y="4878"/>
                    <a:pt x="3099" y="4862"/>
                  </a:cubicBezTo>
                  <a:cubicBezTo>
                    <a:pt x="3035" y="4830"/>
                    <a:pt x="3004" y="4822"/>
                    <a:pt x="2988" y="4822"/>
                  </a:cubicBezTo>
                  <a:cubicBezTo>
                    <a:pt x="2980" y="4822"/>
                    <a:pt x="2980" y="4807"/>
                    <a:pt x="2972" y="4799"/>
                  </a:cubicBezTo>
                  <a:cubicBezTo>
                    <a:pt x="2972" y="4791"/>
                    <a:pt x="2972" y="4775"/>
                    <a:pt x="2956" y="4767"/>
                  </a:cubicBezTo>
                  <a:cubicBezTo>
                    <a:pt x="2941" y="4759"/>
                    <a:pt x="2948" y="4743"/>
                    <a:pt x="2948" y="4728"/>
                  </a:cubicBezTo>
                  <a:cubicBezTo>
                    <a:pt x="2956" y="4712"/>
                    <a:pt x="2956" y="4696"/>
                    <a:pt x="2948" y="4688"/>
                  </a:cubicBezTo>
                  <a:cubicBezTo>
                    <a:pt x="2933" y="4672"/>
                    <a:pt x="2917" y="4641"/>
                    <a:pt x="2901" y="4617"/>
                  </a:cubicBezTo>
                  <a:cubicBezTo>
                    <a:pt x="2877" y="4577"/>
                    <a:pt x="2862" y="4546"/>
                    <a:pt x="2846" y="4530"/>
                  </a:cubicBezTo>
                  <a:cubicBezTo>
                    <a:pt x="2830" y="4506"/>
                    <a:pt x="2838" y="4482"/>
                    <a:pt x="2854" y="4467"/>
                  </a:cubicBezTo>
                  <a:cubicBezTo>
                    <a:pt x="2862" y="4459"/>
                    <a:pt x="2862" y="4443"/>
                    <a:pt x="2862" y="4435"/>
                  </a:cubicBezTo>
                  <a:cubicBezTo>
                    <a:pt x="2862" y="4435"/>
                    <a:pt x="2854" y="4427"/>
                    <a:pt x="2846" y="4419"/>
                  </a:cubicBezTo>
                  <a:cubicBezTo>
                    <a:pt x="2798" y="4395"/>
                    <a:pt x="2806" y="4372"/>
                    <a:pt x="2814" y="4348"/>
                  </a:cubicBezTo>
                  <a:cubicBezTo>
                    <a:pt x="2814" y="4340"/>
                    <a:pt x="2814" y="4332"/>
                    <a:pt x="2814" y="4332"/>
                  </a:cubicBezTo>
                  <a:cubicBezTo>
                    <a:pt x="2814" y="4317"/>
                    <a:pt x="2822" y="4308"/>
                    <a:pt x="2822" y="4301"/>
                  </a:cubicBezTo>
                  <a:cubicBezTo>
                    <a:pt x="2830" y="4293"/>
                    <a:pt x="2830" y="4293"/>
                    <a:pt x="2822" y="4285"/>
                  </a:cubicBezTo>
                  <a:cubicBezTo>
                    <a:pt x="2814" y="4277"/>
                    <a:pt x="2806" y="4269"/>
                    <a:pt x="2798" y="4261"/>
                  </a:cubicBezTo>
                  <a:cubicBezTo>
                    <a:pt x="2790" y="4245"/>
                    <a:pt x="2775" y="4230"/>
                    <a:pt x="2751" y="4222"/>
                  </a:cubicBezTo>
                  <a:cubicBezTo>
                    <a:pt x="2719" y="4222"/>
                    <a:pt x="2711" y="4206"/>
                    <a:pt x="2703" y="4182"/>
                  </a:cubicBezTo>
                  <a:cubicBezTo>
                    <a:pt x="2703" y="4166"/>
                    <a:pt x="2695" y="4158"/>
                    <a:pt x="2688" y="4142"/>
                  </a:cubicBezTo>
                  <a:cubicBezTo>
                    <a:pt x="2664" y="4111"/>
                    <a:pt x="2569" y="3977"/>
                    <a:pt x="2522" y="3953"/>
                  </a:cubicBezTo>
                  <a:cubicBezTo>
                    <a:pt x="2498" y="3945"/>
                    <a:pt x="2498" y="3929"/>
                    <a:pt x="2506" y="3921"/>
                  </a:cubicBezTo>
                  <a:cubicBezTo>
                    <a:pt x="2506" y="3905"/>
                    <a:pt x="2514" y="3897"/>
                    <a:pt x="2498" y="3882"/>
                  </a:cubicBezTo>
                  <a:cubicBezTo>
                    <a:pt x="2490" y="3866"/>
                    <a:pt x="2482" y="3858"/>
                    <a:pt x="2482" y="3842"/>
                  </a:cubicBezTo>
                  <a:cubicBezTo>
                    <a:pt x="2474" y="3811"/>
                    <a:pt x="2466" y="3763"/>
                    <a:pt x="2395" y="3668"/>
                  </a:cubicBezTo>
                  <a:cubicBezTo>
                    <a:pt x="2340" y="3581"/>
                    <a:pt x="2332" y="3534"/>
                    <a:pt x="2332" y="3510"/>
                  </a:cubicBezTo>
                  <a:cubicBezTo>
                    <a:pt x="2332" y="3494"/>
                    <a:pt x="2324" y="3486"/>
                    <a:pt x="2308" y="3471"/>
                  </a:cubicBezTo>
                  <a:cubicBezTo>
                    <a:pt x="2261" y="3439"/>
                    <a:pt x="2182" y="3376"/>
                    <a:pt x="2150" y="3336"/>
                  </a:cubicBezTo>
                  <a:cubicBezTo>
                    <a:pt x="2134" y="3328"/>
                    <a:pt x="2118" y="3313"/>
                    <a:pt x="2103" y="3289"/>
                  </a:cubicBezTo>
                  <a:cubicBezTo>
                    <a:pt x="2071" y="3249"/>
                    <a:pt x="2031" y="3202"/>
                    <a:pt x="2016" y="3202"/>
                  </a:cubicBezTo>
                  <a:lnTo>
                    <a:pt x="2016" y="3202"/>
                  </a:lnTo>
                  <a:cubicBezTo>
                    <a:pt x="2000" y="3218"/>
                    <a:pt x="1976" y="3225"/>
                    <a:pt x="1960" y="3225"/>
                  </a:cubicBezTo>
                  <a:cubicBezTo>
                    <a:pt x="1952" y="3225"/>
                    <a:pt x="1945" y="3218"/>
                    <a:pt x="1936" y="3210"/>
                  </a:cubicBezTo>
                  <a:cubicBezTo>
                    <a:pt x="1929" y="3210"/>
                    <a:pt x="1929" y="3202"/>
                    <a:pt x="1921" y="3202"/>
                  </a:cubicBezTo>
                  <a:cubicBezTo>
                    <a:pt x="1913" y="3186"/>
                    <a:pt x="1905" y="3186"/>
                    <a:pt x="1897" y="3186"/>
                  </a:cubicBezTo>
                  <a:cubicBezTo>
                    <a:pt x="1889" y="3186"/>
                    <a:pt x="1881" y="3186"/>
                    <a:pt x="1873" y="3186"/>
                  </a:cubicBezTo>
                  <a:cubicBezTo>
                    <a:pt x="1865" y="3186"/>
                    <a:pt x="1858" y="3194"/>
                    <a:pt x="1850" y="3194"/>
                  </a:cubicBezTo>
                  <a:cubicBezTo>
                    <a:pt x="1834" y="3202"/>
                    <a:pt x="1826" y="3202"/>
                    <a:pt x="1810" y="3202"/>
                  </a:cubicBezTo>
                  <a:cubicBezTo>
                    <a:pt x="1794" y="3202"/>
                    <a:pt x="1786" y="3186"/>
                    <a:pt x="1778" y="3178"/>
                  </a:cubicBezTo>
                  <a:cubicBezTo>
                    <a:pt x="1763" y="3170"/>
                    <a:pt x="1755" y="3154"/>
                    <a:pt x="1723" y="3154"/>
                  </a:cubicBezTo>
                  <a:cubicBezTo>
                    <a:pt x="1723" y="3154"/>
                    <a:pt x="1723" y="3154"/>
                    <a:pt x="1715" y="3154"/>
                  </a:cubicBezTo>
                  <a:cubicBezTo>
                    <a:pt x="1699" y="3154"/>
                    <a:pt x="1692" y="3154"/>
                    <a:pt x="1676" y="3162"/>
                  </a:cubicBezTo>
                  <a:cubicBezTo>
                    <a:pt x="1660" y="3178"/>
                    <a:pt x="1644" y="3186"/>
                    <a:pt x="1597" y="3194"/>
                  </a:cubicBezTo>
                  <a:cubicBezTo>
                    <a:pt x="1533" y="3202"/>
                    <a:pt x="1533" y="3225"/>
                    <a:pt x="1533" y="3249"/>
                  </a:cubicBezTo>
                  <a:cubicBezTo>
                    <a:pt x="1533" y="3257"/>
                    <a:pt x="1525" y="3265"/>
                    <a:pt x="1525" y="3273"/>
                  </a:cubicBezTo>
                  <a:cubicBezTo>
                    <a:pt x="1525" y="3281"/>
                    <a:pt x="1518" y="3289"/>
                    <a:pt x="1510" y="3297"/>
                  </a:cubicBezTo>
                  <a:cubicBezTo>
                    <a:pt x="1502" y="3320"/>
                    <a:pt x="1486" y="3344"/>
                    <a:pt x="1478" y="3376"/>
                  </a:cubicBezTo>
                  <a:cubicBezTo>
                    <a:pt x="1470" y="3384"/>
                    <a:pt x="1470" y="3391"/>
                    <a:pt x="1470" y="3400"/>
                  </a:cubicBezTo>
                  <a:cubicBezTo>
                    <a:pt x="1462" y="3439"/>
                    <a:pt x="1454" y="3478"/>
                    <a:pt x="1415" y="3494"/>
                  </a:cubicBezTo>
                  <a:cubicBezTo>
                    <a:pt x="1399" y="3502"/>
                    <a:pt x="1391" y="3526"/>
                    <a:pt x="1383" y="3542"/>
                  </a:cubicBezTo>
                  <a:cubicBezTo>
                    <a:pt x="1375" y="3550"/>
                    <a:pt x="1375" y="3565"/>
                    <a:pt x="1359" y="3565"/>
                  </a:cubicBezTo>
                  <a:cubicBezTo>
                    <a:pt x="1352" y="3565"/>
                    <a:pt x="1336" y="3565"/>
                    <a:pt x="1328" y="3557"/>
                  </a:cubicBezTo>
                  <a:cubicBezTo>
                    <a:pt x="1312" y="3550"/>
                    <a:pt x="1304" y="3534"/>
                    <a:pt x="1288" y="3526"/>
                  </a:cubicBezTo>
                  <a:cubicBezTo>
                    <a:pt x="1233" y="3494"/>
                    <a:pt x="1162" y="3439"/>
                    <a:pt x="1146" y="3439"/>
                  </a:cubicBezTo>
                  <a:cubicBezTo>
                    <a:pt x="1138" y="3439"/>
                    <a:pt x="1138" y="3439"/>
                    <a:pt x="1138" y="3439"/>
                  </a:cubicBezTo>
                  <a:cubicBezTo>
                    <a:pt x="1138" y="3447"/>
                    <a:pt x="1138" y="3447"/>
                    <a:pt x="1138" y="3447"/>
                  </a:cubicBezTo>
                  <a:cubicBezTo>
                    <a:pt x="1122" y="3447"/>
                    <a:pt x="1106" y="3431"/>
                    <a:pt x="1091" y="3415"/>
                  </a:cubicBezTo>
                  <a:cubicBezTo>
                    <a:pt x="1067" y="3391"/>
                    <a:pt x="1051" y="3376"/>
                    <a:pt x="1028" y="3376"/>
                  </a:cubicBezTo>
                  <a:cubicBezTo>
                    <a:pt x="996" y="3376"/>
                    <a:pt x="933" y="3344"/>
                    <a:pt x="909" y="3304"/>
                  </a:cubicBezTo>
                  <a:cubicBezTo>
                    <a:pt x="901" y="3297"/>
                    <a:pt x="901" y="3289"/>
                    <a:pt x="893" y="3281"/>
                  </a:cubicBezTo>
                  <a:cubicBezTo>
                    <a:pt x="893" y="3265"/>
                    <a:pt x="893" y="3265"/>
                    <a:pt x="869" y="3257"/>
                  </a:cubicBezTo>
                  <a:cubicBezTo>
                    <a:pt x="861" y="3249"/>
                    <a:pt x="861" y="3249"/>
                    <a:pt x="861" y="3249"/>
                  </a:cubicBezTo>
                  <a:cubicBezTo>
                    <a:pt x="822" y="3241"/>
                    <a:pt x="798" y="3233"/>
                    <a:pt x="782" y="3186"/>
                  </a:cubicBezTo>
                  <a:cubicBezTo>
                    <a:pt x="775" y="3170"/>
                    <a:pt x="766" y="3147"/>
                    <a:pt x="751" y="3131"/>
                  </a:cubicBezTo>
                  <a:cubicBezTo>
                    <a:pt x="735" y="3091"/>
                    <a:pt x="711" y="3051"/>
                    <a:pt x="719" y="3020"/>
                  </a:cubicBezTo>
                  <a:cubicBezTo>
                    <a:pt x="727" y="2996"/>
                    <a:pt x="743" y="2988"/>
                    <a:pt x="759" y="2980"/>
                  </a:cubicBezTo>
                  <a:cubicBezTo>
                    <a:pt x="766" y="2980"/>
                    <a:pt x="766" y="2973"/>
                    <a:pt x="775" y="2965"/>
                  </a:cubicBezTo>
                  <a:cubicBezTo>
                    <a:pt x="775" y="2957"/>
                    <a:pt x="766" y="2941"/>
                    <a:pt x="743" y="2917"/>
                  </a:cubicBezTo>
                  <a:cubicBezTo>
                    <a:pt x="695" y="2854"/>
                    <a:pt x="695" y="2854"/>
                    <a:pt x="695" y="2830"/>
                  </a:cubicBezTo>
                  <a:cubicBezTo>
                    <a:pt x="695" y="2830"/>
                    <a:pt x="695" y="2822"/>
                    <a:pt x="695" y="2814"/>
                  </a:cubicBezTo>
                  <a:cubicBezTo>
                    <a:pt x="695" y="2807"/>
                    <a:pt x="695" y="2799"/>
                    <a:pt x="695" y="2791"/>
                  </a:cubicBezTo>
                  <a:cubicBezTo>
                    <a:pt x="703" y="2775"/>
                    <a:pt x="703" y="2767"/>
                    <a:pt x="656" y="2727"/>
                  </a:cubicBezTo>
                  <a:cubicBezTo>
                    <a:pt x="608" y="2696"/>
                    <a:pt x="585" y="2672"/>
                    <a:pt x="561" y="2648"/>
                  </a:cubicBezTo>
                  <a:cubicBezTo>
                    <a:pt x="553" y="2641"/>
                    <a:pt x="545" y="2633"/>
                    <a:pt x="529" y="2617"/>
                  </a:cubicBezTo>
                  <a:cubicBezTo>
                    <a:pt x="513" y="2601"/>
                    <a:pt x="498" y="2593"/>
                    <a:pt x="482" y="2593"/>
                  </a:cubicBezTo>
                  <a:cubicBezTo>
                    <a:pt x="458" y="2585"/>
                    <a:pt x="435" y="2577"/>
                    <a:pt x="427" y="2538"/>
                  </a:cubicBezTo>
                  <a:cubicBezTo>
                    <a:pt x="411" y="2490"/>
                    <a:pt x="403" y="2474"/>
                    <a:pt x="371" y="2451"/>
                  </a:cubicBezTo>
                  <a:cubicBezTo>
                    <a:pt x="371" y="2443"/>
                    <a:pt x="363" y="2435"/>
                    <a:pt x="355" y="2427"/>
                  </a:cubicBezTo>
                  <a:cubicBezTo>
                    <a:pt x="308" y="2380"/>
                    <a:pt x="292" y="2364"/>
                    <a:pt x="229" y="2324"/>
                  </a:cubicBezTo>
                  <a:cubicBezTo>
                    <a:pt x="213" y="2308"/>
                    <a:pt x="197" y="2308"/>
                    <a:pt x="189" y="2308"/>
                  </a:cubicBezTo>
                  <a:cubicBezTo>
                    <a:pt x="166" y="2301"/>
                    <a:pt x="166" y="2301"/>
                    <a:pt x="166" y="2261"/>
                  </a:cubicBezTo>
                  <a:cubicBezTo>
                    <a:pt x="166" y="2190"/>
                    <a:pt x="95" y="2143"/>
                    <a:pt x="87" y="2143"/>
                  </a:cubicBezTo>
                  <a:cubicBezTo>
                    <a:pt x="87" y="2143"/>
                    <a:pt x="87" y="2143"/>
                    <a:pt x="55" y="2143"/>
                  </a:cubicBezTo>
                  <a:cubicBezTo>
                    <a:pt x="47" y="2143"/>
                    <a:pt x="47" y="2143"/>
                    <a:pt x="47" y="2143"/>
                  </a:cubicBezTo>
                  <a:cubicBezTo>
                    <a:pt x="47" y="2135"/>
                    <a:pt x="47" y="2135"/>
                    <a:pt x="47" y="2135"/>
                  </a:cubicBezTo>
                  <a:cubicBezTo>
                    <a:pt x="0" y="2040"/>
                    <a:pt x="8" y="2032"/>
                    <a:pt x="8" y="2024"/>
                  </a:cubicBezTo>
                  <a:lnTo>
                    <a:pt x="16" y="2024"/>
                  </a:lnTo>
                  <a:lnTo>
                    <a:pt x="23" y="2024"/>
                  </a:lnTo>
                  <a:cubicBezTo>
                    <a:pt x="71" y="2032"/>
                    <a:pt x="1399" y="2143"/>
                    <a:pt x="1423" y="2143"/>
                  </a:cubicBezTo>
                  <a:cubicBezTo>
                    <a:pt x="1454" y="2143"/>
                    <a:pt x="1454" y="2103"/>
                    <a:pt x="1454" y="2103"/>
                  </a:cubicBezTo>
                  <a:cubicBezTo>
                    <a:pt x="1597" y="0"/>
                    <a:pt x="1597" y="0"/>
                    <a:pt x="1597" y="0"/>
                  </a:cubicBezTo>
                  <a:lnTo>
                    <a:pt x="1597" y="0"/>
                  </a:lnTo>
                  <a:cubicBezTo>
                    <a:pt x="2743" y="63"/>
                    <a:pt x="2743" y="63"/>
                    <a:pt x="2743" y="63"/>
                  </a:cubicBezTo>
                  <a:lnTo>
                    <a:pt x="2743" y="63"/>
                  </a:lnTo>
                  <a:cubicBezTo>
                    <a:pt x="2735" y="419"/>
                    <a:pt x="2735" y="949"/>
                    <a:pt x="2759" y="965"/>
                  </a:cubicBezTo>
                  <a:cubicBezTo>
                    <a:pt x="2775" y="980"/>
                    <a:pt x="2790" y="996"/>
                    <a:pt x="2798" y="1012"/>
                  </a:cubicBezTo>
                  <a:cubicBezTo>
                    <a:pt x="2806" y="1028"/>
                    <a:pt x="2822" y="1044"/>
                    <a:pt x="2838" y="1060"/>
                  </a:cubicBezTo>
                  <a:cubicBezTo>
                    <a:pt x="2846" y="1067"/>
                    <a:pt x="2854" y="1067"/>
                    <a:pt x="2862" y="1067"/>
                  </a:cubicBezTo>
                  <a:cubicBezTo>
                    <a:pt x="2869" y="1067"/>
                    <a:pt x="2869" y="1067"/>
                    <a:pt x="2877" y="1067"/>
                  </a:cubicBezTo>
                  <a:cubicBezTo>
                    <a:pt x="2885" y="1067"/>
                    <a:pt x="2885" y="1060"/>
                    <a:pt x="2893" y="1060"/>
                  </a:cubicBezTo>
                  <a:cubicBezTo>
                    <a:pt x="2901" y="1060"/>
                    <a:pt x="2909" y="1060"/>
                    <a:pt x="2917" y="1067"/>
                  </a:cubicBezTo>
                  <a:cubicBezTo>
                    <a:pt x="2925" y="1067"/>
                    <a:pt x="2925" y="1067"/>
                    <a:pt x="2933" y="1067"/>
                  </a:cubicBezTo>
                  <a:cubicBezTo>
                    <a:pt x="2941" y="1067"/>
                    <a:pt x="2941" y="1060"/>
                    <a:pt x="2948" y="1051"/>
                  </a:cubicBezTo>
                  <a:cubicBezTo>
                    <a:pt x="2948" y="1044"/>
                    <a:pt x="2948" y="1036"/>
                    <a:pt x="2964" y="1028"/>
                  </a:cubicBezTo>
                  <a:cubicBezTo>
                    <a:pt x="2964" y="1028"/>
                    <a:pt x="2964" y="1028"/>
                    <a:pt x="2972" y="1028"/>
                  </a:cubicBezTo>
                  <a:cubicBezTo>
                    <a:pt x="2988" y="1028"/>
                    <a:pt x="2996" y="1051"/>
                    <a:pt x="3012" y="1075"/>
                  </a:cubicBezTo>
                  <a:cubicBezTo>
                    <a:pt x="3012" y="1083"/>
                    <a:pt x="3012" y="1083"/>
                    <a:pt x="3012" y="1083"/>
                  </a:cubicBezTo>
                  <a:cubicBezTo>
                    <a:pt x="3020" y="1091"/>
                    <a:pt x="3020" y="1099"/>
                    <a:pt x="3020" y="1107"/>
                  </a:cubicBezTo>
                  <a:cubicBezTo>
                    <a:pt x="3020" y="1131"/>
                    <a:pt x="3028" y="1146"/>
                    <a:pt x="3043" y="1146"/>
                  </a:cubicBezTo>
                  <a:cubicBezTo>
                    <a:pt x="3051" y="1154"/>
                    <a:pt x="3067" y="1154"/>
                    <a:pt x="3067" y="1162"/>
                  </a:cubicBezTo>
                  <a:cubicBezTo>
                    <a:pt x="3083" y="1162"/>
                    <a:pt x="3091" y="1170"/>
                    <a:pt x="3115" y="1170"/>
                  </a:cubicBezTo>
                  <a:cubicBezTo>
                    <a:pt x="3115" y="1170"/>
                    <a:pt x="3122" y="1170"/>
                    <a:pt x="3130" y="1170"/>
                  </a:cubicBezTo>
                  <a:cubicBezTo>
                    <a:pt x="3170" y="1162"/>
                    <a:pt x="3186" y="1194"/>
                    <a:pt x="3186" y="1194"/>
                  </a:cubicBezTo>
                  <a:cubicBezTo>
                    <a:pt x="3194" y="1202"/>
                    <a:pt x="3201" y="1202"/>
                    <a:pt x="3209" y="1202"/>
                  </a:cubicBezTo>
                  <a:cubicBezTo>
                    <a:pt x="3217" y="1202"/>
                    <a:pt x="3225" y="1202"/>
                    <a:pt x="3233" y="1202"/>
                  </a:cubicBezTo>
                  <a:cubicBezTo>
                    <a:pt x="3241" y="1194"/>
                    <a:pt x="3249" y="1194"/>
                    <a:pt x="3265" y="1194"/>
                  </a:cubicBezTo>
                  <a:lnTo>
                    <a:pt x="3273" y="1194"/>
                  </a:lnTo>
                  <a:cubicBezTo>
                    <a:pt x="3304" y="1194"/>
                    <a:pt x="3304" y="1210"/>
                    <a:pt x="3312" y="1226"/>
                  </a:cubicBezTo>
                  <a:cubicBezTo>
                    <a:pt x="3312" y="1233"/>
                    <a:pt x="3312" y="1233"/>
                    <a:pt x="3312" y="1233"/>
                  </a:cubicBezTo>
                  <a:cubicBezTo>
                    <a:pt x="3312" y="1241"/>
                    <a:pt x="3312" y="1241"/>
                    <a:pt x="3320" y="1241"/>
                  </a:cubicBezTo>
                  <a:cubicBezTo>
                    <a:pt x="3328" y="1241"/>
                    <a:pt x="3344" y="1233"/>
                    <a:pt x="3352" y="1218"/>
                  </a:cubicBezTo>
                  <a:cubicBezTo>
                    <a:pt x="3352" y="1202"/>
                    <a:pt x="3359" y="1194"/>
                    <a:pt x="3367" y="1194"/>
                  </a:cubicBezTo>
                  <a:cubicBezTo>
                    <a:pt x="3367" y="1194"/>
                    <a:pt x="3375" y="1194"/>
                    <a:pt x="3375" y="1202"/>
                  </a:cubicBezTo>
                  <a:lnTo>
                    <a:pt x="3383" y="1202"/>
                  </a:lnTo>
                  <a:lnTo>
                    <a:pt x="3383" y="1202"/>
                  </a:lnTo>
                  <a:cubicBezTo>
                    <a:pt x="3383" y="1186"/>
                    <a:pt x="3399" y="1186"/>
                    <a:pt x="3399" y="1186"/>
                  </a:cubicBezTo>
                  <a:cubicBezTo>
                    <a:pt x="3407" y="1186"/>
                    <a:pt x="3415" y="1186"/>
                    <a:pt x="3423" y="1186"/>
                  </a:cubicBezTo>
                  <a:cubicBezTo>
                    <a:pt x="3423" y="1186"/>
                    <a:pt x="3439" y="1186"/>
                    <a:pt x="3446" y="1186"/>
                  </a:cubicBezTo>
                  <a:cubicBezTo>
                    <a:pt x="3454" y="1186"/>
                    <a:pt x="3462" y="1194"/>
                    <a:pt x="3462" y="1194"/>
                  </a:cubicBezTo>
                  <a:cubicBezTo>
                    <a:pt x="3470" y="1202"/>
                    <a:pt x="3470" y="1210"/>
                    <a:pt x="3470" y="1226"/>
                  </a:cubicBezTo>
                  <a:lnTo>
                    <a:pt x="3470" y="1233"/>
                  </a:lnTo>
                  <a:cubicBezTo>
                    <a:pt x="3470" y="1249"/>
                    <a:pt x="3470" y="1249"/>
                    <a:pt x="3478" y="1249"/>
                  </a:cubicBezTo>
                  <a:cubicBezTo>
                    <a:pt x="3486" y="1257"/>
                    <a:pt x="3486" y="1257"/>
                    <a:pt x="3494" y="1257"/>
                  </a:cubicBezTo>
                  <a:cubicBezTo>
                    <a:pt x="3510" y="1265"/>
                    <a:pt x="3510" y="1281"/>
                    <a:pt x="3510" y="1297"/>
                  </a:cubicBezTo>
                  <a:cubicBezTo>
                    <a:pt x="3510" y="1304"/>
                    <a:pt x="3502" y="1320"/>
                    <a:pt x="3510" y="1328"/>
                  </a:cubicBezTo>
                  <a:cubicBezTo>
                    <a:pt x="3510" y="1336"/>
                    <a:pt x="3518" y="1336"/>
                    <a:pt x="3518" y="1336"/>
                  </a:cubicBezTo>
                  <a:cubicBezTo>
                    <a:pt x="3526" y="1336"/>
                    <a:pt x="3549" y="1320"/>
                    <a:pt x="3557" y="1304"/>
                  </a:cubicBezTo>
                  <a:cubicBezTo>
                    <a:pt x="3573" y="1281"/>
                    <a:pt x="3597" y="1273"/>
                    <a:pt x="3628" y="1281"/>
                  </a:cubicBezTo>
                  <a:cubicBezTo>
                    <a:pt x="3660" y="1289"/>
                    <a:pt x="3668" y="1304"/>
                    <a:pt x="3676" y="1320"/>
                  </a:cubicBezTo>
                  <a:cubicBezTo>
                    <a:pt x="3684" y="1328"/>
                    <a:pt x="3684" y="1328"/>
                    <a:pt x="3684" y="1328"/>
                  </a:cubicBezTo>
                  <a:cubicBezTo>
                    <a:pt x="3684" y="1336"/>
                    <a:pt x="3692" y="1336"/>
                    <a:pt x="3699" y="1336"/>
                  </a:cubicBezTo>
                  <a:cubicBezTo>
                    <a:pt x="3707" y="1336"/>
                    <a:pt x="3715" y="1336"/>
                    <a:pt x="3715" y="1320"/>
                  </a:cubicBezTo>
                  <a:cubicBezTo>
                    <a:pt x="3715" y="1313"/>
                    <a:pt x="3739" y="1304"/>
                    <a:pt x="3778" y="1304"/>
                  </a:cubicBezTo>
                  <a:cubicBezTo>
                    <a:pt x="3786" y="1304"/>
                    <a:pt x="3794" y="1304"/>
                    <a:pt x="3802" y="1304"/>
                  </a:cubicBezTo>
                  <a:cubicBezTo>
                    <a:pt x="3810" y="1304"/>
                    <a:pt x="3810" y="1304"/>
                    <a:pt x="3810" y="1304"/>
                  </a:cubicBezTo>
                  <a:cubicBezTo>
                    <a:pt x="3818" y="1304"/>
                    <a:pt x="3818" y="1304"/>
                    <a:pt x="3818" y="1313"/>
                  </a:cubicBezTo>
                  <a:cubicBezTo>
                    <a:pt x="3826" y="1313"/>
                    <a:pt x="3818" y="1320"/>
                    <a:pt x="3818" y="1336"/>
                  </a:cubicBezTo>
                  <a:cubicBezTo>
                    <a:pt x="3818" y="1344"/>
                    <a:pt x="3818" y="1352"/>
                    <a:pt x="3810" y="1360"/>
                  </a:cubicBezTo>
                  <a:cubicBezTo>
                    <a:pt x="3810" y="1384"/>
                    <a:pt x="3818" y="1391"/>
                    <a:pt x="3834" y="1391"/>
                  </a:cubicBezTo>
                  <a:cubicBezTo>
                    <a:pt x="3834" y="1391"/>
                    <a:pt x="3842" y="1391"/>
                    <a:pt x="3842" y="1399"/>
                  </a:cubicBezTo>
                  <a:lnTo>
                    <a:pt x="3842" y="1399"/>
                  </a:lnTo>
                  <a:cubicBezTo>
                    <a:pt x="3850" y="1399"/>
                    <a:pt x="3858" y="1368"/>
                    <a:pt x="3858" y="1344"/>
                  </a:cubicBezTo>
                  <a:cubicBezTo>
                    <a:pt x="3858" y="1320"/>
                    <a:pt x="3865" y="1320"/>
                    <a:pt x="3865" y="1304"/>
                  </a:cubicBezTo>
                  <a:cubicBezTo>
                    <a:pt x="3874" y="1297"/>
                    <a:pt x="3874" y="1297"/>
                    <a:pt x="3881" y="1281"/>
                  </a:cubicBezTo>
                  <a:cubicBezTo>
                    <a:pt x="3881" y="1273"/>
                    <a:pt x="3889" y="1265"/>
                    <a:pt x="3897" y="1265"/>
                  </a:cubicBezTo>
                  <a:lnTo>
                    <a:pt x="3905" y="1273"/>
                  </a:lnTo>
                  <a:cubicBezTo>
                    <a:pt x="3913" y="1281"/>
                    <a:pt x="3913" y="1289"/>
                    <a:pt x="3913" y="1289"/>
                  </a:cubicBezTo>
                  <a:cubicBezTo>
                    <a:pt x="3929" y="1304"/>
                    <a:pt x="3945" y="1313"/>
                    <a:pt x="3960" y="1336"/>
                  </a:cubicBezTo>
                  <a:cubicBezTo>
                    <a:pt x="3960" y="1344"/>
                    <a:pt x="3968" y="1344"/>
                    <a:pt x="3968" y="1344"/>
                  </a:cubicBezTo>
                  <a:cubicBezTo>
                    <a:pt x="3976" y="1344"/>
                    <a:pt x="3984" y="1328"/>
                    <a:pt x="3984" y="1313"/>
                  </a:cubicBezTo>
                  <a:lnTo>
                    <a:pt x="3984" y="1313"/>
                  </a:lnTo>
                  <a:cubicBezTo>
                    <a:pt x="3992" y="1304"/>
                    <a:pt x="3992" y="1297"/>
                    <a:pt x="4000" y="1297"/>
                  </a:cubicBezTo>
                  <a:cubicBezTo>
                    <a:pt x="4007" y="1297"/>
                    <a:pt x="4023" y="1313"/>
                    <a:pt x="4038" y="1328"/>
                  </a:cubicBezTo>
                  <a:cubicBezTo>
                    <a:pt x="4046" y="1336"/>
                    <a:pt x="4046" y="1336"/>
                    <a:pt x="4054" y="1344"/>
                  </a:cubicBezTo>
                  <a:cubicBezTo>
                    <a:pt x="4078" y="1368"/>
                    <a:pt x="4094" y="1391"/>
                    <a:pt x="4125" y="1407"/>
                  </a:cubicBezTo>
                  <a:cubicBezTo>
                    <a:pt x="4133" y="1415"/>
                    <a:pt x="4133" y="1415"/>
                    <a:pt x="4141" y="1415"/>
                  </a:cubicBezTo>
                  <a:cubicBezTo>
                    <a:pt x="4157" y="1415"/>
                    <a:pt x="4165" y="1399"/>
                    <a:pt x="4181" y="1384"/>
                  </a:cubicBezTo>
                  <a:cubicBezTo>
                    <a:pt x="4181" y="1376"/>
                    <a:pt x="4181" y="1376"/>
                    <a:pt x="4188" y="1376"/>
                  </a:cubicBezTo>
                  <a:cubicBezTo>
                    <a:pt x="4204" y="1352"/>
                    <a:pt x="4236" y="1328"/>
                    <a:pt x="4276" y="1320"/>
                  </a:cubicBezTo>
                  <a:cubicBezTo>
                    <a:pt x="4276" y="1313"/>
                    <a:pt x="4284" y="1313"/>
                    <a:pt x="4291" y="1313"/>
                  </a:cubicBezTo>
                  <a:cubicBezTo>
                    <a:pt x="4299" y="1313"/>
                    <a:pt x="4299" y="1320"/>
                    <a:pt x="4307" y="1328"/>
                  </a:cubicBezTo>
                  <a:cubicBezTo>
                    <a:pt x="4307" y="1328"/>
                    <a:pt x="4315" y="1336"/>
                    <a:pt x="4323" y="1344"/>
                  </a:cubicBezTo>
                  <a:cubicBezTo>
                    <a:pt x="4323" y="1352"/>
                    <a:pt x="4331" y="1352"/>
                    <a:pt x="4339" y="1352"/>
                  </a:cubicBezTo>
                  <a:cubicBezTo>
                    <a:pt x="4347" y="1352"/>
                    <a:pt x="4363" y="1328"/>
                    <a:pt x="4363" y="1313"/>
                  </a:cubicBezTo>
                  <a:cubicBezTo>
                    <a:pt x="4370" y="1281"/>
                    <a:pt x="4410" y="1281"/>
                    <a:pt x="4434" y="1281"/>
                  </a:cubicBezTo>
                  <a:cubicBezTo>
                    <a:pt x="4450" y="1281"/>
                    <a:pt x="4450" y="1289"/>
                    <a:pt x="4457" y="1297"/>
                  </a:cubicBezTo>
                  <a:cubicBezTo>
                    <a:pt x="4465" y="1304"/>
                    <a:pt x="4465" y="1313"/>
                    <a:pt x="4481" y="1328"/>
                  </a:cubicBezTo>
                  <a:cubicBezTo>
                    <a:pt x="4489" y="1336"/>
                    <a:pt x="4497" y="1336"/>
                    <a:pt x="4505" y="1336"/>
                  </a:cubicBezTo>
                  <a:cubicBezTo>
                    <a:pt x="4521" y="1336"/>
                    <a:pt x="4528" y="1320"/>
                    <a:pt x="4537" y="1313"/>
                  </a:cubicBezTo>
                  <a:lnTo>
                    <a:pt x="4537" y="1313"/>
                  </a:lnTo>
                  <a:cubicBezTo>
                    <a:pt x="4537" y="1304"/>
                    <a:pt x="4544" y="1304"/>
                    <a:pt x="4544" y="1304"/>
                  </a:cubicBezTo>
                  <a:cubicBezTo>
                    <a:pt x="4552" y="1289"/>
                    <a:pt x="4568" y="1273"/>
                    <a:pt x="4584" y="1265"/>
                  </a:cubicBezTo>
                  <a:cubicBezTo>
                    <a:pt x="4608" y="1265"/>
                    <a:pt x="4631" y="1281"/>
                    <a:pt x="4671" y="1328"/>
                  </a:cubicBezTo>
                  <a:cubicBezTo>
                    <a:pt x="4703" y="1368"/>
                    <a:pt x="4718" y="1368"/>
                    <a:pt x="4734" y="1376"/>
                  </a:cubicBezTo>
                  <a:cubicBezTo>
                    <a:pt x="4742" y="1376"/>
                    <a:pt x="4750" y="1376"/>
                    <a:pt x="4750" y="1384"/>
                  </a:cubicBezTo>
                  <a:cubicBezTo>
                    <a:pt x="4766" y="1391"/>
                    <a:pt x="4781" y="1415"/>
                    <a:pt x="4813" y="1415"/>
                  </a:cubicBezTo>
                  <a:cubicBezTo>
                    <a:pt x="4829" y="1415"/>
                    <a:pt x="4837" y="1407"/>
                    <a:pt x="4845" y="1407"/>
                  </a:cubicBezTo>
                  <a:cubicBezTo>
                    <a:pt x="4845" y="1399"/>
                    <a:pt x="4853" y="1399"/>
                    <a:pt x="4868" y="1399"/>
                  </a:cubicBezTo>
                  <a:cubicBezTo>
                    <a:pt x="4884" y="1399"/>
                    <a:pt x="4892" y="1415"/>
                    <a:pt x="4892" y="1431"/>
                  </a:cubicBezTo>
                  <a:cubicBezTo>
                    <a:pt x="4900" y="1447"/>
                    <a:pt x="4900" y="1455"/>
                    <a:pt x="4908" y="1463"/>
                  </a:cubicBezTo>
                  <a:cubicBezTo>
                    <a:pt x="4916" y="1471"/>
                    <a:pt x="4916" y="1471"/>
                    <a:pt x="4916" y="1471"/>
                  </a:cubicBezTo>
                  <a:cubicBezTo>
                    <a:pt x="4916" y="1471"/>
                    <a:pt x="4924" y="1463"/>
                    <a:pt x="4924" y="1455"/>
                  </a:cubicBezTo>
                  <a:cubicBezTo>
                    <a:pt x="4924" y="1439"/>
                    <a:pt x="4932" y="1431"/>
                    <a:pt x="4940" y="1431"/>
                  </a:cubicBezTo>
                  <a:cubicBezTo>
                    <a:pt x="4940" y="1431"/>
                    <a:pt x="4956" y="1431"/>
                    <a:pt x="4963" y="1431"/>
                  </a:cubicBezTo>
                  <a:cubicBezTo>
                    <a:pt x="4971" y="1439"/>
                    <a:pt x="4987" y="1439"/>
                    <a:pt x="5003" y="1439"/>
                  </a:cubicBezTo>
                  <a:cubicBezTo>
                    <a:pt x="5027" y="1439"/>
                    <a:pt x="5043" y="1463"/>
                    <a:pt x="5043" y="1463"/>
                  </a:cubicBezTo>
                  <a:lnTo>
                    <a:pt x="5043" y="1463"/>
                  </a:lnTo>
                  <a:lnTo>
                    <a:pt x="5043" y="1463"/>
                  </a:lnTo>
                  <a:cubicBezTo>
                    <a:pt x="5058" y="2206"/>
                    <a:pt x="5058" y="2206"/>
                    <a:pt x="5058" y="2206"/>
                  </a:cubicBezTo>
                  <a:cubicBezTo>
                    <a:pt x="5066" y="2206"/>
                    <a:pt x="5090" y="2221"/>
                    <a:pt x="5106" y="2245"/>
                  </a:cubicBezTo>
                  <a:cubicBezTo>
                    <a:pt x="5106" y="2253"/>
                    <a:pt x="5114" y="2261"/>
                    <a:pt x="5121" y="2269"/>
                  </a:cubicBezTo>
                  <a:cubicBezTo>
                    <a:pt x="5137" y="2277"/>
                    <a:pt x="5153" y="2293"/>
                    <a:pt x="5161" y="2316"/>
                  </a:cubicBezTo>
                  <a:cubicBezTo>
                    <a:pt x="5169" y="2348"/>
                    <a:pt x="5169" y="2356"/>
                    <a:pt x="5161" y="2372"/>
                  </a:cubicBezTo>
                  <a:cubicBezTo>
                    <a:pt x="5161" y="2372"/>
                    <a:pt x="5161" y="2380"/>
                    <a:pt x="5153" y="2388"/>
                  </a:cubicBezTo>
                  <a:cubicBezTo>
                    <a:pt x="5153" y="2403"/>
                    <a:pt x="5161" y="2403"/>
                    <a:pt x="5169" y="2411"/>
                  </a:cubicBezTo>
                  <a:cubicBezTo>
                    <a:pt x="5177" y="2411"/>
                    <a:pt x="5177" y="2419"/>
                    <a:pt x="5185" y="2419"/>
                  </a:cubicBezTo>
                  <a:cubicBezTo>
                    <a:pt x="5201" y="2435"/>
                    <a:pt x="5224" y="2459"/>
                    <a:pt x="5216" y="2506"/>
                  </a:cubicBezTo>
                  <a:cubicBezTo>
                    <a:pt x="5216" y="2530"/>
                    <a:pt x="5224" y="2530"/>
                    <a:pt x="5232" y="2538"/>
                  </a:cubicBezTo>
                  <a:cubicBezTo>
                    <a:pt x="5240" y="2538"/>
                    <a:pt x="5256" y="2546"/>
                    <a:pt x="5264" y="2561"/>
                  </a:cubicBezTo>
                  <a:cubicBezTo>
                    <a:pt x="5280" y="2593"/>
                    <a:pt x="5280" y="2625"/>
                    <a:pt x="5280" y="2656"/>
                  </a:cubicBezTo>
                  <a:cubicBezTo>
                    <a:pt x="5272" y="2672"/>
                    <a:pt x="5272" y="2696"/>
                    <a:pt x="5272" y="2712"/>
                  </a:cubicBezTo>
                  <a:cubicBezTo>
                    <a:pt x="5272" y="2712"/>
                    <a:pt x="5272" y="2712"/>
                    <a:pt x="5280" y="2720"/>
                  </a:cubicBezTo>
                  <a:cubicBezTo>
                    <a:pt x="5280" y="2727"/>
                    <a:pt x="5280" y="2759"/>
                    <a:pt x="5256" y="2807"/>
                  </a:cubicBezTo>
                  <a:cubicBezTo>
                    <a:pt x="5248" y="2830"/>
                    <a:pt x="5240" y="2838"/>
                    <a:pt x="5224" y="2846"/>
                  </a:cubicBezTo>
                  <a:cubicBezTo>
                    <a:pt x="5224" y="2846"/>
                    <a:pt x="5216" y="2854"/>
                    <a:pt x="5208" y="2862"/>
                  </a:cubicBezTo>
                  <a:cubicBezTo>
                    <a:pt x="5201" y="2870"/>
                    <a:pt x="5201" y="2878"/>
                    <a:pt x="5201" y="2878"/>
                  </a:cubicBezTo>
                  <a:cubicBezTo>
                    <a:pt x="5201" y="2878"/>
                    <a:pt x="5201" y="2878"/>
                    <a:pt x="5208" y="2878"/>
                  </a:cubicBezTo>
                  <a:cubicBezTo>
                    <a:pt x="5216" y="2886"/>
                    <a:pt x="5224" y="2886"/>
                    <a:pt x="5224" y="2894"/>
                  </a:cubicBezTo>
                  <a:cubicBezTo>
                    <a:pt x="5232" y="2909"/>
                    <a:pt x="5232" y="2925"/>
                    <a:pt x="5232" y="2933"/>
                  </a:cubicBezTo>
                  <a:cubicBezTo>
                    <a:pt x="5224" y="2933"/>
                    <a:pt x="5224" y="2933"/>
                    <a:pt x="5216" y="2933"/>
                  </a:cubicBezTo>
                  <a:cubicBezTo>
                    <a:pt x="5216" y="2933"/>
                    <a:pt x="5208" y="2957"/>
                    <a:pt x="5201" y="2973"/>
                  </a:cubicBezTo>
                  <a:cubicBezTo>
                    <a:pt x="5201" y="2973"/>
                    <a:pt x="5201" y="2973"/>
                    <a:pt x="5201" y="2980"/>
                  </a:cubicBezTo>
                  <a:cubicBezTo>
                    <a:pt x="5201" y="2988"/>
                    <a:pt x="5208" y="2996"/>
                    <a:pt x="5216" y="3012"/>
                  </a:cubicBezTo>
                  <a:cubicBezTo>
                    <a:pt x="5216" y="3020"/>
                    <a:pt x="5216" y="3020"/>
                    <a:pt x="5224" y="3028"/>
                  </a:cubicBezTo>
                  <a:cubicBezTo>
                    <a:pt x="5232" y="3044"/>
                    <a:pt x="5232" y="3060"/>
                    <a:pt x="5232" y="3075"/>
                  </a:cubicBezTo>
                  <a:cubicBezTo>
                    <a:pt x="5232" y="3083"/>
                    <a:pt x="5232" y="3083"/>
                    <a:pt x="5232" y="3091"/>
                  </a:cubicBezTo>
                  <a:cubicBezTo>
                    <a:pt x="5232" y="3099"/>
                    <a:pt x="5224" y="3107"/>
                    <a:pt x="5216" y="3107"/>
                  </a:cubicBezTo>
                  <a:lnTo>
                    <a:pt x="5208" y="3115"/>
                  </a:lnTo>
                  <a:cubicBezTo>
                    <a:pt x="5201" y="3123"/>
                    <a:pt x="5201" y="3131"/>
                    <a:pt x="5201" y="3138"/>
                  </a:cubicBezTo>
                  <a:cubicBezTo>
                    <a:pt x="5201" y="3154"/>
                    <a:pt x="5193" y="3170"/>
                    <a:pt x="5185" y="3178"/>
                  </a:cubicBezTo>
                  <a:cubicBezTo>
                    <a:pt x="5161" y="3202"/>
                    <a:pt x="5153" y="3210"/>
                    <a:pt x="5145" y="3225"/>
                  </a:cubicBezTo>
                  <a:cubicBezTo>
                    <a:pt x="5137" y="3241"/>
                    <a:pt x="5145" y="3241"/>
                    <a:pt x="5153" y="3249"/>
                  </a:cubicBezTo>
                  <a:lnTo>
                    <a:pt x="5153" y="3249"/>
                  </a:lnTo>
                  <a:cubicBezTo>
                    <a:pt x="5169" y="3257"/>
                    <a:pt x="5177" y="3273"/>
                    <a:pt x="5177" y="3273"/>
                  </a:cubicBezTo>
                  <a:cubicBezTo>
                    <a:pt x="5177" y="3281"/>
                    <a:pt x="5177" y="3281"/>
                    <a:pt x="5177" y="3281"/>
                  </a:cubicBezTo>
                  <a:cubicBezTo>
                    <a:pt x="5169" y="3281"/>
                    <a:pt x="5169" y="3281"/>
                    <a:pt x="5169" y="3281"/>
                  </a:cubicBezTo>
                  <a:cubicBezTo>
                    <a:pt x="5169" y="3281"/>
                    <a:pt x="5169" y="3281"/>
                    <a:pt x="5161" y="3281"/>
                  </a:cubicBezTo>
                  <a:cubicBezTo>
                    <a:pt x="5145" y="3281"/>
                    <a:pt x="5114" y="3297"/>
                    <a:pt x="5074" y="3313"/>
                  </a:cubicBezTo>
                  <a:cubicBezTo>
                    <a:pt x="5034" y="3328"/>
                    <a:pt x="5003" y="3336"/>
                    <a:pt x="4979" y="3344"/>
                  </a:cubicBezTo>
                  <a:cubicBezTo>
                    <a:pt x="4963" y="3344"/>
                    <a:pt x="4948" y="3360"/>
                    <a:pt x="4924" y="3368"/>
                  </a:cubicBezTo>
                  <a:cubicBezTo>
                    <a:pt x="4908" y="3384"/>
                    <a:pt x="4892" y="3391"/>
                    <a:pt x="4868" y="3407"/>
                  </a:cubicBezTo>
                  <a:cubicBezTo>
                    <a:pt x="4813" y="3431"/>
                    <a:pt x="4797" y="3463"/>
                    <a:pt x="4790" y="3486"/>
                  </a:cubicBezTo>
                  <a:lnTo>
                    <a:pt x="4790" y="3486"/>
                  </a:lnTo>
                  <a:cubicBezTo>
                    <a:pt x="4781" y="3502"/>
                    <a:pt x="4742" y="3534"/>
                    <a:pt x="4703" y="3550"/>
                  </a:cubicBezTo>
                  <a:cubicBezTo>
                    <a:pt x="4695" y="3557"/>
                    <a:pt x="4687" y="3557"/>
                    <a:pt x="4679" y="3557"/>
                  </a:cubicBezTo>
                  <a:lnTo>
                    <a:pt x="4679" y="3557"/>
                  </a:lnTo>
                  <a:cubicBezTo>
                    <a:pt x="4671" y="3550"/>
                    <a:pt x="4671" y="3550"/>
                    <a:pt x="4679" y="3542"/>
                  </a:cubicBezTo>
                  <a:lnTo>
                    <a:pt x="4679" y="3534"/>
                  </a:lnTo>
                  <a:cubicBezTo>
                    <a:pt x="4679" y="3526"/>
                    <a:pt x="4695" y="3518"/>
                    <a:pt x="4710" y="3510"/>
                  </a:cubicBezTo>
                  <a:cubicBezTo>
                    <a:pt x="4718" y="3502"/>
                    <a:pt x="4726" y="3494"/>
                    <a:pt x="4734" y="3494"/>
                  </a:cubicBezTo>
                  <a:cubicBezTo>
                    <a:pt x="4758" y="3478"/>
                    <a:pt x="4766" y="3463"/>
                    <a:pt x="4774" y="3455"/>
                  </a:cubicBezTo>
                  <a:cubicBezTo>
                    <a:pt x="4781" y="3439"/>
                    <a:pt x="4813" y="3391"/>
                    <a:pt x="4837" y="3384"/>
                  </a:cubicBezTo>
                  <a:lnTo>
                    <a:pt x="4837" y="3384"/>
                  </a:lnTo>
                  <a:lnTo>
                    <a:pt x="4829" y="3384"/>
                  </a:lnTo>
                  <a:cubicBezTo>
                    <a:pt x="4821" y="3384"/>
                    <a:pt x="4821" y="3384"/>
                    <a:pt x="4813" y="3384"/>
                  </a:cubicBezTo>
                  <a:cubicBezTo>
                    <a:pt x="4805" y="3384"/>
                    <a:pt x="4805" y="3384"/>
                    <a:pt x="4797" y="3384"/>
                  </a:cubicBezTo>
                  <a:cubicBezTo>
                    <a:pt x="4790" y="3384"/>
                    <a:pt x="4790" y="3384"/>
                    <a:pt x="4790" y="3376"/>
                  </a:cubicBezTo>
                  <a:cubicBezTo>
                    <a:pt x="4790" y="3368"/>
                    <a:pt x="4781" y="3368"/>
                    <a:pt x="4781" y="3360"/>
                  </a:cubicBezTo>
                  <a:cubicBezTo>
                    <a:pt x="4774" y="3352"/>
                    <a:pt x="4790" y="3344"/>
                    <a:pt x="4790" y="3344"/>
                  </a:cubicBezTo>
                  <a:cubicBezTo>
                    <a:pt x="4790" y="3336"/>
                    <a:pt x="4797" y="3336"/>
                    <a:pt x="4797" y="3336"/>
                  </a:cubicBezTo>
                  <a:cubicBezTo>
                    <a:pt x="4790" y="3336"/>
                    <a:pt x="4790" y="3328"/>
                    <a:pt x="4797" y="3320"/>
                  </a:cubicBezTo>
                  <a:cubicBezTo>
                    <a:pt x="4797" y="3313"/>
                    <a:pt x="4805" y="3304"/>
                    <a:pt x="4813" y="3297"/>
                  </a:cubicBezTo>
                  <a:cubicBezTo>
                    <a:pt x="4821" y="3297"/>
                    <a:pt x="4821" y="3297"/>
                    <a:pt x="4821" y="3289"/>
                  </a:cubicBezTo>
                  <a:cubicBezTo>
                    <a:pt x="4821" y="3289"/>
                    <a:pt x="4813" y="3281"/>
                    <a:pt x="4805" y="3273"/>
                  </a:cubicBezTo>
                  <a:lnTo>
                    <a:pt x="4797" y="3265"/>
                  </a:lnTo>
                  <a:lnTo>
                    <a:pt x="4797" y="3265"/>
                  </a:lnTo>
                  <a:cubicBezTo>
                    <a:pt x="4790" y="3265"/>
                    <a:pt x="4781" y="3265"/>
                    <a:pt x="4774" y="3273"/>
                  </a:cubicBezTo>
                  <a:cubicBezTo>
                    <a:pt x="4766" y="3281"/>
                    <a:pt x="4766" y="3289"/>
                    <a:pt x="4766" y="3297"/>
                  </a:cubicBezTo>
                  <a:cubicBezTo>
                    <a:pt x="4758" y="3297"/>
                    <a:pt x="4758" y="3304"/>
                    <a:pt x="4750" y="3313"/>
                  </a:cubicBezTo>
                  <a:cubicBezTo>
                    <a:pt x="4742" y="3320"/>
                    <a:pt x="4742" y="3320"/>
                    <a:pt x="4734" y="3320"/>
                  </a:cubicBezTo>
                  <a:cubicBezTo>
                    <a:pt x="4726" y="3320"/>
                    <a:pt x="4718" y="3313"/>
                    <a:pt x="4710" y="3304"/>
                  </a:cubicBezTo>
                  <a:cubicBezTo>
                    <a:pt x="4703" y="3304"/>
                    <a:pt x="4695" y="3297"/>
                    <a:pt x="4695" y="3297"/>
                  </a:cubicBezTo>
                  <a:lnTo>
                    <a:pt x="4687" y="3297"/>
                  </a:lnTo>
                  <a:lnTo>
                    <a:pt x="4687" y="3304"/>
                  </a:lnTo>
                  <a:cubicBezTo>
                    <a:pt x="4687" y="3313"/>
                    <a:pt x="4695" y="3320"/>
                    <a:pt x="4687" y="3328"/>
                  </a:cubicBezTo>
                  <a:cubicBezTo>
                    <a:pt x="4687" y="3336"/>
                    <a:pt x="4695" y="3344"/>
                    <a:pt x="4695" y="3344"/>
                  </a:cubicBezTo>
                  <a:cubicBezTo>
                    <a:pt x="4703" y="3352"/>
                    <a:pt x="4703" y="3352"/>
                    <a:pt x="4710" y="3368"/>
                  </a:cubicBezTo>
                  <a:cubicBezTo>
                    <a:pt x="4718" y="3376"/>
                    <a:pt x="4718" y="3384"/>
                    <a:pt x="4718" y="3384"/>
                  </a:cubicBezTo>
                  <a:cubicBezTo>
                    <a:pt x="4726" y="3391"/>
                    <a:pt x="4726" y="3400"/>
                    <a:pt x="4734" y="3407"/>
                  </a:cubicBezTo>
                  <a:cubicBezTo>
                    <a:pt x="4758" y="3431"/>
                    <a:pt x="4742" y="3471"/>
                    <a:pt x="4734" y="3478"/>
                  </a:cubicBezTo>
                  <a:cubicBezTo>
                    <a:pt x="4726" y="3486"/>
                    <a:pt x="4695" y="3518"/>
                    <a:pt x="4663" y="3534"/>
                  </a:cubicBezTo>
                  <a:cubicBezTo>
                    <a:pt x="4647" y="3534"/>
                    <a:pt x="4647" y="3542"/>
                    <a:pt x="4647" y="3557"/>
                  </a:cubicBezTo>
                  <a:cubicBezTo>
                    <a:pt x="4639" y="3565"/>
                    <a:pt x="4639" y="3581"/>
                    <a:pt x="4631" y="3605"/>
                  </a:cubicBezTo>
                  <a:cubicBezTo>
                    <a:pt x="4608" y="3637"/>
                    <a:pt x="4537" y="3684"/>
                    <a:pt x="4489" y="3716"/>
                  </a:cubicBezTo>
                  <a:cubicBezTo>
                    <a:pt x="4473" y="3724"/>
                    <a:pt x="4465" y="3731"/>
                    <a:pt x="4457" y="3739"/>
                  </a:cubicBezTo>
                  <a:cubicBezTo>
                    <a:pt x="4442" y="3755"/>
                    <a:pt x="4410" y="3755"/>
                    <a:pt x="4386" y="3763"/>
                  </a:cubicBezTo>
                  <a:lnTo>
                    <a:pt x="4386" y="3763"/>
                  </a:lnTo>
                  <a:cubicBezTo>
                    <a:pt x="4370" y="3763"/>
                    <a:pt x="4370" y="3763"/>
                    <a:pt x="4370" y="3763"/>
                  </a:cubicBezTo>
                  <a:cubicBezTo>
                    <a:pt x="4370" y="3771"/>
                    <a:pt x="4370" y="3771"/>
                    <a:pt x="4378" y="3779"/>
                  </a:cubicBezTo>
                  <a:cubicBezTo>
                    <a:pt x="4378" y="3779"/>
                    <a:pt x="4378" y="3779"/>
                    <a:pt x="4378" y="3787"/>
                  </a:cubicBezTo>
                  <a:cubicBezTo>
                    <a:pt x="4378" y="3803"/>
                    <a:pt x="4355" y="3811"/>
                    <a:pt x="4315" y="3834"/>
                  </a:cubicBezTo>
                  <a:cubicBezTo>
                    <a:pt x="4291" y="3842"/>
                    <a:pt x="4268" y="3858"/>
                    <a:pt x="4252" y="3866"/>
                  </a:cubicBezTo>
                  <a:cubicBezTo>
                    <a:pt x="4228" y="3882"/>
                    <a:pt x="4212" y="3890"/>
                    <a:pt x="4204" y="3890"/>
                  </a:cubicBezTo>
                  <a:lnTo>
                    <a:pt x="4204" y="3882"/>
                  </a:lnTo>
                  <a:cubicBezTo>
                    <a:pt x="4204" y="3874"/>
                    <a:pt x="4212" y="3842"/>
                    <a:pt x="4236" y="3834"/>
                  </a:cubicBezTo>
                  <a:cubicBezTo>
                    <a:pt x="4252" y="3834"/>
                    <a:pt x="4260" y="3826"/>
                    <a:pt x="4260" y="3818"/>
                  </a:cubicBezTo>
                  <a:cubicBezTo>
                    <a:pt x="4260" y="3826"/>
                    <a:pt x="4260" y="3818"/>
                    <a:pt x="4252" y="3818"/>
                  </a:cubicBezTo>
                  <a:lnTo>
                    <a:pt x="4252" y="3826"/>
                  </a:lnTo>
                  <a:cubicBezTo>
                    <a:pt x="4244" y="3826"/>
                    <a:pt x="4244" y="3826"/>
                    <a:pt x="4244" y="3826"/>
                  </a:cubicBezTo>
                  <a:cubicBezTo>
                    <a:pt x="4228" y="3826"/>
                    <a:pt x="4220" y="3818"/>
                    <a:pt x="4204" y="3811"/>
                  </a:cubicBezTo>
                  <a:cubicBezTo>
                    <a:pt x="4197" y="3803"/>
                    <a:pt x="4188" y="3803"/>
                    <a:pt x="4188" y="3795"/>
                  </a:cubicBezTo>
                  <a:cubicBezTo>
                    <a:pt x="4181" y="3795"/>
                    <a:pt x="4173" y="3795"/>
                    <a:pt x="4165" y="3795"/>
                  </a:cubicBezTo>
                  <a:cubicBezTo>
                    <a:pt x="4157" y="3795"/>
                    <a:pt x="4149" y="3795"/>
                    <a:pt x="4141" y="3811"/>
                  </a:cubicBezTo>
                  <a:cubicBezTo>
                    <a:pt x="4133" y="3818"/>
                    <a:pt x="4133" y="3826"/>
                    <a:pt x="4117" y="3826"/>
                  </a:cubicBezTo>
                  <a:cubicBezTo>
                    <a:pt x="4110" y="3826"/>
                    <a:pt x="4102" y="3818"/>
                    <a:pt x="4086" y="3811"/>
                  </a:cubicBezTo>
                  <a:lnTo>
                    <a:pt x="4078" y="3811"/>
                  </a:lnTo>
                  <a:cubicBezTo>
                    <a:pt x="4054" y="3803"/>
                    <a:pt x="4054" y="3787"/>
                    <a:pt x="4054" y="3779"/>
                  </a:cubicBezTo>
                  <a:cubicBezTo>
                    <a:pt x="4054" y="3771"/>
                    <a:pt x="4046" y="3771"/>
                    <a:pt x="4046" y="3771"/>
                  </a:cubicBezTo>
                  <a:lnTo>
                    <a:pt x="4046" y="3771"/>
                  </a:lnTo>
                  <a:cubicBezTo>
                    <a:pt x="4038" y="3779"/>
                    <a:pt x="4038" y="3779"/>
                    <a:pt x="4038" y="3779"/>
                  </a:cubicBezTo>
                  <a:cubicBezTo>
                    <a:pt x="4031" y="3787"/>
                    <a:pt x="4046" y="3811"/>
                    <a:pt x="4062" y="3826"/>
                  </a:cubicBezTo>
                  <a:cubicBezTo>
                    <a:pt x="4070" y="3834"/>
                    <a:pt x="4070" y="3834"/>
                    <a:pt x="4070" y="3842"/>
                  </a:cubicBezTo>
                  <a:cubicBezTo>
                    <a:pt x="4070" y="3850"/>
                    <a:pt x="4078" y="3858"/>
                    <a:pt x="4094" y="3866"/>
                  </a:cubicBezTo>
                  <a:cubicBezTo>
                    <a:pt x="4117" y="3874"/>
                    <a:pt x="4117" y="3890"/>
                    <a:pt x="4117" y="3897"/>
                  </a:cubicBezTo>
                  <a:cubicBezTo>
                    <a:pt x="4117" y="3905"/>
                    <a:pt x="4117" y="3913"/>
                    <a:pt x="4125" y="3913"/>
                  </a:cubicBezTo>
                  <a:cubicBezTo>
                    <a:pt x="4133" y="3913"/>
                    <a:pt x="4133" y="3921"/>
                    <a:pt x="4133" y="3921"/>
                  </a:cubicBezTo>
                  <a:cubicBezTo>
                    <a:pt x="4133" y="3937"/>
                    <a:pt x="4094" y="3961"/>
                    <a:pt x="4046" y="3992"/>
                  </a:cubicBezTo>
                  <a:cubicBezTo>
                    <a:pt x="4038" y="4000"/>
                    <a:pt x="4023" y="4008"/>
                    <a:pt x="4023" y="4008"/>
                  </a:cubicBezTo>
                  <a:cubicBezTo>
                    <a:pt x="4015" y="4016"/>
                    <a:pt x="4015" y="4016"/>
                    <a:pt x="4015" y="4016"/>
                  </a:cubicBezTo>
                  <a:cubicBezTo>
                    <a:pt x="4007" y="4024"/>
                    <a:pt x="3992" y="4032"/>
                    <a:pt x="3984" y="4032"/>
                  </a:cubicBezTo>
                  <a:cubicBezTo>
                    <a:pt x="3976" y="4032"/>
                    <a:pt x="3976" y="4032"/>
                    <a:pt x="3968" y="4024"/>
                  </a:cubicBezTo>
                  <a:cubicBezTo>
                    <a:pt x="3968" y="4016"/>
                    <a:pt x="3992" y="4000"/>
                    <a:pt x="4023" y="3969"/>
                  </a:cubicBezTo>
                  <a:cubicBezTo>
                    <a:pt x="4046" y="3953"/>
                    <a:pt x="4070" y="3937"/>
                    <a:pt x="4070" y="3929"/>
                  </a:cubicBezTo>
                  <a:cubicBezTo>
                    <a:pt x="4070" y="3921"/>
                    <a:pt x="4070" y="3921"/>
                    <a:pt x="4070" y="3921"/>
                  </a:cubicBezTo>
                  <a:cubicBezTo>
                    <a:pt x="4070" y="3929"/>
                    <a:pt x="4070" y="3929"/>
                    <a:pt x="4062" y="3929"/>
                  </a:cubicBezTo>
                  <a:cubicBezTo>
                    <a:pt x="4054" y="3937"/>
                    <a:pt x="4038" y="3953"/>
                    <a:pt x="4023" y="3953"/>
                  </a:cubicBezTo>
                  <a:cubicBezTo>
                    <a:pt x="4015" y="3953"/>
                    <a:pt x="4015" y="3953"/>
                    <a:pt x="4015" y="3953"/>
                  </a:cubicBezTo>
                  <a:cubicBezTo>
                    <a:pt x="4000" y="3953"/>
                    <a:pt x="4000" y="3945"/>
                    <a:pt x="3992" y="3937"/>
                  </a:cubicBezTo>
                  <a:cubicBezTo>
                    <a:pt x="3992" y="3929"/>
                    <a:pt x="3992" y="3921"/>
                    <a:pt x="3976" y="3905"/>
                  </a:cubicBezTo>
                  <a:cubicBezTo>
                    <a:pt x="3968" y="3897"/>
                    <a:pt x="3960" y="3897"/>
                    <a:pt x="3960" y="3897"/>
                  </a:cubicBezTo>
                  <a:cubicBezTo>
                    <a:pt x="3952" y="3897"/>
                    <a:pt x="3952" y="3905"/>
                    <a:pt x="3952" y="3913"/>
                  </a:cubicBezTo>
                  <a:cubicBezTo>
                    <a:pt x="3952" y="3921"/>
                    <a:pt x="3952" y="3921"/>
                    <a:pt x="3952" y="3921"/>
                  </a:cubicBezTo>
                  <a:cubicBezTo>
                    <a:pt x="3945" y="3937"/>
                    <a:pt x="3945" y="3937"/>
                    <a:pt x="3976" y="3945"/>
                  </a:cubicBezTo>
                  <a:lnTo>
                    <a:pt x="3984" y="3953"/>
                  </a:lnTo>
                  <a:cubicBezTo>
                    <a:pt x="3992" y="3977"/>
                    <a:pt x="3929" y="4032"/>
                    <a:pt x="3929" y="4032"/>
                  </a:cubicBezTo>
                  <a:cubicBezTo>
                    <a:pt x="3921" y="4032"/>
                    <a:pt x="3913" y="4040"/>
                    <a:pt x="3913" y="4040"/>
                  </a:cubicBezTo>
                  <a:cubicBezTo>
                    <a:pt x="3905" y="4040"/>
                    <a:pt x="3905" y="4032"/>
                    <a:pt x="3897" y="4024"/>
                  </a:cubicBezTo>
                  <a:cubicBezTo>
                    <a:pt x="3889" y="4024"/>
                    <a:pt x="3889" y="4024"/>
                    <a:pt x="3889" y="4016"/>
                  </a:cubicBezTo>
                  <a:cubicBezTo>
                    <a:pt x="3881" y="4016"/>
                    <a:pt x="3874" y="4016"/>
                    <a:pt x="3874" y="4016"/>
                  </a:cubicBezTo>
                  <a:cubicBezTo>
                    <a:pt x="3865" y="4016"/>
                    <a:pt x="3858" y="4016"/>
                    <a:pt x="3850" y="4016"/>
                  </a:cubicBezTo>
                  <a:cubicBezTo>
                    <a:pt x="3842" y="4024"/>
                    <a:pt x="3834" y="4024"/>
                    <a:pt x="3826" y="4024"/>
                  </a:cubicBezTo>
                  <a:cubicBezTo>
                    <a:pt x="3818" y="4024"/>
                    <a:pt x="3818" y="4024"/>
                    <a:pt x="3810" y="4032"/>
                  </a:cubicBezTo>
                  <a:cubicBezTo>
                    <a:pt x="3810" y="4040"/>
                    <a:pt x="3810" y="4048"/>
                    <a:pt x="3810" y="4064"/>
                  </a:cubicBezTo>
                  <a:cubicBezTo>
                    <a:pt x="3810" y="4071"/>
                    <a:pt x="3810" y="4071"/>
                    <a:pt x="3810" y="4071"/>
                  </a:cubicBezTo>
                  <a:cubicBezTo>
                    <a:pt x="3818" y="4071"/>
                    <a:pt x="3818" y="4064"/>
                    <a:pt x="3826" y="4064"/>
                  </a:cubicBezTo>
                  <a:cubicBezTo>
                    <a:pt x="3834" y="4055"/>
                    <a:pt x="3842" y="4048"/>
                    <a:pt x="3858" y="4048"/>
                  </a:cubicBezTo>
                  <a:cubicBezTo>
                    <a:pt x="3858" y="4048"/>
                    <a:pt x="3865" y="4048"/>
                    <a:pt x="3865" y="4055"/>
                  </a:cubicBezTo>
                  <a:cubicBezTo>
                    <a:pt x="3874" y="4064"/>
                    <a:pt x="3850" y="4087"/>
                    <a:pt x="3826" y="4127"/>
                  </a:cubicBezTo>
                  <a:cubicBezTo>
                    <a:pt x="3818" y="4142"/>
                    <a:pt x="3818" y="4150"/>
                    <a:pt x="3810" y="4158"/>
                  </a:cubicBezTo>
                  <a:lnTo>
                    <a:pt x="3802" y="4166"/>
                  </a:lnTo>
                  <a:cubicBezTo>
                    <a:pt x="3794" y="4182"/>
                    <a:pt x="3794" y="4182"/>
                    <a:pt x="3786" y="4182"/>
                  </a:cubicBezTo>
                  <a:lnTo>
                    <a:pt x="3778" y="4182"/>
                  </a:lnTo>
                  <a:lnTo>
                    <a:pt x="3778" y="4182"/>
                  </a:lnTo>
                  <a:cubicBezTo>
                    <a:pt x="3763" y="4182"/>
                    <a:pt x="3763" y="4174"/>
                    <a:pt x="3755" y="4166"/>
                  </a:cubicBezTo>
                  <a:cubicBezTo>
                    <a:pt x="3755" y="4158"/>
                    <a:pt x="3755" y="4158"/>
                    <a:pt x="3747" y="4150"/>
                  </a:cubicBezTo>
                  <a:lnTo>
                    <a:pt x="3739" y="4150"/>
                  </a:lnTo>
                  <a:cubicBezTo>
                    <a:pt x="3731" y="4150"/>
                    <a:pt x="3723" y="4150"/>
                    <a:pt x="3715" y="4150"/>
                  </a:cubicBezTo>
                  <a:cubicBezTo>
                    <a:pt x="3707" y="4150"/>
                    <a:pt x="3699" y="4150"/>
                    <a:pt x="3692" y="4150"/>
                  </a:cubicBezTo>
                  <a:cubicBezTo>
                    <a:pt x="3684" y="4150"/>
                    <a:pt x="3684" y="4158"/>
                    <a:pt x="3684" y="4158"/>
                  </a:cubicBezTo>
                  <a:lnTo>
                    <a:pt x="3684" y="4158"/>
                  </a:lnTo>
                  <a:cubicBezTo>
                    <a:pt x="3684" y="4166"/>
                    <a:pt x="3684" y="4174"/>
                    <a:pt x="3684" y="4182"/>
                  </a:cubicBezTo>
                  <a:cubicBezTo>
                    <a:pt x="3684" y="4190"/>
                    <a:pt x="3692" y="4190"/>
                    <a:pt x="3699" y="4198"/>
                  </a:cubicBezTo>
                  <a:cubicBezTo>
                    <a:pt x="3715" y="4198"/>
                    <a:pt x="3723" y="4206"/>
                    <a:pt x="3731" y="4214"/>
                  </a:cubicBezTo>
                  <a:cubicBezTo>
                    <a:pt x="3739" y="4214"/>
                    <a:pt x="3739" y="4214"/>
                    <a:pt x="3739" y="4214"/>
                  </a:cubicBezTo>
                  <a:cubicBezTo>
                    <a:pt x="3755" y="4230"/>
                    <a:pt x="3755" y="4230"/>
                    <a:pt x="3755" y="4245"/>
                  </a:cubicBezTo>
                  <a:cubicBezTo>
                    <a:pt x="3755" y="4253"/>
                    <a:pt x="3755" y="4261"/>
                    <a:pt x="3755" y="4261"/>
                  </a:cubicBezTo>
                  <a:cubicBezTo>
                    <a:pt x="3755" y="4277"/>
                    <a:pt x="3755" y="4285"/>
                    <a:pt x="3755" y="4285"/>
                  </a:cubicBezTo>
                  <a:cubicBezTo>
                    <a:pt x="3755" y="4293"/>
                    <a:pt x="3755" y="4293"/>
                    <a:pt x="3763" y="4293"/>
                  </a:cubicBezTo>
                  <a:lnTo>
                    <a:pt x="3763" y="4285"/>
                  </a:lnTo>
                  <a:cubicBezTo>
                    <a:pt x="3771" y="4285"/>
                    <a:pt x="3778" y="4261"/>
                    <a:pt x="3778" y="4237"/>
                  </a:cubicBezTo>
                  <a:cubicBezTo>
                    <a:pt x="3778" y="4222"/>
                    <a:pt x="3786" y="4214"/>
                    <a:pt x="3802" y="4198"/>
                  </a:cubicBezTo>
                  <a:lnTo>
                    <a:pt x="3810" y="4190"/>
                  </a:lnTo>
                  <a:cubicBezTo>
                    <a:pt x="3818" y="4182"/>
                    <a:pt x="3818" y="4182"/>
                    <a:pt x="3826" y="4182"/>
                  </a:cubicBezTo>
                  <a:lnTo>
                    <a:pt x="3834" y="4182"/>
                  </a:lnTo>
                  <a:cubicBezTo>
                    <a:pt x="3834" y="4190"/>
                    <a:pt x="3834" y="4214"/>
                    <a:pt x="3826" y="4230"/>
                  </a:cubicBezTo>
                  <a:cubicBezTo>
                    <a:pt x="3810" y="4253"/>
                    <a:pt x="3747" y="4372"/>
                    <a:pt x="3747" y="4395"/>
                  </a:cubicBezTo>
                  <a:cubicBezTo>
                    <a:pt x="3747" y="4403"/>
                    <a:pt x="3747" y="4411"/>
                    <a:pt x="3747" y="4411"/>
                  </a:cubicBezTo>
                  <a:cubicBezTo>
                    <a:pt x="3747" y="4427"/>
                    <a:pt x="3739" y="4435"/>
                    <a:pt x="3723" y="4443"/>
                  </a:cubicBezTo>
                  <a:lnTo>
                    <a:pt x="3715" y="4435"/>
                  </a:lnTo>
                  <a:cubicBezTo>
                    <a:pt x="3715" y="4435"/>
                    <a:pt x="3715" y="4427"/>
                    <a:pt x="3715" y="4411"/>
                  </a:cubicBezTo>
                  <a:cubicBezTo>
                    <a:pt x="3715" y="4403"/>
                    <a:pt x="3723" y="4395"/>
                    <a:pt x="3715" y="4395"/>
                  </a:cubicBezTo>
                  <a:lnTo>
                    <a:pt x="3715" y="4395"/>
                  </a:lnTo>
                  <a:lnTo>
                    <a:pt x="3715" y="4395"/>
                  </a:lnTo>
                  <a:cubicBezTo>
                    <a:pt x="3715" y="4403"/>
                    <a:pt x="3707" y="4411"/>
                    <a:pt x="3699" y="4419"/>
                  </a:cubicBezTo>
                  <a:cubicBezTo>
                    <a:pt x="3692" y="4419"/>
                    <a:pt x="3692" y="4427"/>
                    <a:pt x="3684" y="4427"/>
                  </a:cubicBezTo>
                  <a:cubicBezTo>
                    <a:pt x="3676" y="4427"/>
                    <a:pt x="3676" y="4419"/>
                    <a:pt x="3668" y="4419"/>
                  </a:cubicBezTo>
                  <a:cubicBezTo>
                    <a:pt x="3660" y="4419"/>
                    <a:pt x="3660" y="4419"/>
                    <a:pt x="3660" y="4411"/>
                  </a:cubicBezTo>
                  <a:cubicBezTo>
                    <a:pt x="3644" y="4411"/>
                    <a:pt x="3628" y="4403"/>
                    <a:pt x="3605" y="4403"/>
                  </a:cubicBezTo>
                  <a:cubicBezTo>
                    <a:pt x="3597" y="4403"/>
                    <a:pt x="3589" y="4403"/>
                    <a:pt x="3581" y="4411"/>
                  </a:cubicBezTo>
                  <a:lnTo>
                    <a:pt x="3581" y="4411"/>
                  </a:lnTo>
                  <a:cubicBezTo>
                    <a:pt x="3581" y="4419"/>
                    <a:pt x="3581" y="4419"/>
                    <a:pt x="3589" y="4427"/>
                  </a:cubicBezTo>
                  <a:cubicBezTo>
                    <a:pt x="3597" y="4427"/>
                    <a:pt x="3597" y="4435"/>
                    <a:pt x="3605" y="4435"/>
                  </a:cubicBezTo>
                  <a:cubicBezTo>
                    <a:pt x="3612" y="4443"/>
                    <a:pt x="3612" y="4443"/>
                    <a:pt x="3621" y="4443"/>
                  </a:cubicBezTo>
                  <a:cubicBezTo>
                    <a:pt x="3621" y="4443"/>
                    <a:pt x="3628" y="4443"/>
                    <a:pt x="3636" y="4443"/>
                  </a:cubicBezTo>
                  <a:cubicBezTo>
                    <a:pt x="3636" y="4443"/>
                    <a:pt x="3644" y="4435"/>
                    <a:pt x="3652" y="4435"/>
                  </a:cubicBezTo>
                  <a:cubicBezTo>
                    <a:pt x="3684" y="4435"/>
                    <a:pt x="3692" y="4443"/>
                    <a:pt x="3699" y="4459"/>
                  </a:cubicBezTo>
                  <a:cubicBezTo>
                    <a:pt x="3707" y="4475"/>
                    <a:pt x="3715" y="4475"/>
                    <a:pt x="3715" y="4490"/>
                  </a:cubicBezTo>
                  <a:cubicBezTo>
                    <a:pt x="3715" y="4490"/>
                    <a:pt x="3715" y="4498"/>
                    <a:pt x="3715" y="4506"/>
                  </a:cubicBezTo>
                  <a:cubicBezTo>
                    <a:pt x="3715" y="4514"/>
                    <a:pt x="3723" y="4514"/>
                    <a:pt x="3723" y="4522"/>
                  </a:cubicBezTo>
                  <a:cubicBezTo>
                    <a:pt x="3723" y="4538"/>
                    <a:pt x="3731" y="4554"/>
                    <a:pt x="3731" y="4585"/>
                  </a:cubicBezTo>
                  <a:cubicBezTo>
                    <a:pt x="3731" y="4617"/>
                    <a:pt x="3739" y="4633"/>
                    <a:pt x="3747" y="4672"/>
                  </a:cubicBezTo>
                  <a:cubicBezTo>
                    <a:pt x="3755" y="4680"/>
                    <a:pt x="3755" y="4696"/>
                    <a:pt x="3763" y="4720"/>
                  </a:cubicBezTo>
                  <a:cubicBezTo>
                    <a:pt x="3778" y="4759"/>
                    <a:pt x="3786" y="4807"/>
                    <a:pt x="3794" y="4838"/>
                  </a:cubicBezTo>
                  <a:cubicBezTo>
                    <a:pt x="3794" y="4862"/>
                    <a:pt x="3802" y="4878"/>
                    <a:pt x="3802" y="4894"/>
                  </a:cubicBezTo>
                  <a:cubicBezTo>
                    <a:pt x="3810" y="4925"/>
                    <a:pt x="3810" y="4933"/>
                    <a:pt x="3802" y="4949"/>
                  </a:cubicBezTo>
                  <a:lnTo>
                    <a:pt x="3802" y="4949"/>
                  </a:lnTo>
                  <a:cubicBezTo>
                    <a:pt x="3802" y="4957"/>
                    <a:pt x="3794" y="4957"/>
                    <a:pt x="3794" y="4957"/>
                  </a:cubicBezTo>
                  <a:lnTo>
                    <a:pt x="3794" y="4957"/>
                  </a:lnTo>
                  <a:cubicBezTo>
                    <a:pt x="3786" y="4949"/>
                    <a:pt x="3778" y="4909"/>
                    <a:pt x="3778" y="4886"/>
                  </a:cubicBezTo>
                  <a:cubicBezTo>
                    <a:pt x="3778" y="4870"/>
                    <a:pt x="3747" y="4775"/>
                    <a:pt x="3731" y="4759"/>
                  </a:cubicBezTo>
                  <a:cubicBezTo>
                    <a:pt x="3715" y="4735"/>
                    <a:pt x="3699" y="4601"/>
                    <a:pt x="3699" y="4561"/>
                  </a:cubicBezTo>
                  <a:cubicBezTo>
                    <a:pt x="3699" y="4538"/>
                    <a:pt x="3699" y="4522"/>
                    <a:pt x="3692" y="4514"/>
                  </a:cubicBezTo>
                  <a:cubicBezTo>
                    <a:pt x="3692" y="4530"/>
                    <a:pt x="3684" y="4554"/>
                    <a:pt x="3660" y="4561"/>
                  </a:cubicBezTo>
                  <a:cubicBezTo>
                    <a:pt x="3636" y="4570"/>
                    <a:pt x="3636" y="4577"/>
                    <a:pt x="3644" y="4601"/>
                  </a:cubicBezTo>
                  <a:cubicBezTo>
                    <a:pt x="3644" y="4609"/>
                    <a:pt x="3652" y="4609"/>
                    <a:pt x="3652" y="4617"/>
                  </a:cubicBezTo>
                  <a:cubicBezTo>
                    <a:pt x="3660" y="4625"/>
                    <a:pt x="3668" y="4625"/>
                    <a:pt x="3660" y="4641"/>
                  </a:cubicBezTo>
                  <a:cubicBezTo>
                    <a:pt x="3660" y="4656"/>
                    <a:pt x="3668" y="4664"/>
                    <a:pt x="3684" y="4680"/>
                  </a:cubicBezTo>
                  <a:cubicBezTo>
                    <a:pt x="3684" y="4688"/>
                    <a:pt x="3692" y="4696"/>
                    <a:pt x="3692" y="4704"/>
                  </a:cubicBezTo>
                  <a:cubicBezTo>
                    <a:pt x="3707" y="4720"/>
                    <a:pt x="3707" y="4743"/>
                    <a:pt x="3699" y="4767"/>
                  </a:cubicBezTo>
                  <a:cubicBezTo>
                    <a:pt x="3699" y="4783"/>
                    <a:pt x="3699" y="4799"/>
                    <a:pt x="3699" y="4822"/>
                  </a:cubicBezTo>
                  <a:cubicBezTo>
                    <a:pt x="3699" y="4846"/>
                    <a:pt x="3707" y="4854"/>
                    <a:pt x="3715" y="4862"/>
                  </a:cubicBezTo>
                  <a:cubicBezTo>
                    <a:pt x="3723" y="4878"/>
                    <a:pt x="3731" y="4886"/>
                    <a:pt x="3739" y="4909"/>
                  </a:cubicBezTo>
                  <a:cubicBezTo>
                    <a:pt x="3739" y="4941"/>
                    <a:pt x="3747" y="4949"/>
                    <a:pt x="3755" y="4957"/>
                  </a:cubicBezTo>
                  <a:cubicBezTo>
                    <a:pt x="3755" y="4965"/>
                    <a:pt x="3763" y="4972"/>
                    <a:pt x="3771" y="4981"/>
                  </a:cubicBezTo>
                  <a:cubicBezTo>
                    <a:pt x="3778" y="5004"/>
                    <a:pt x="3778" y="5012"/>
                    <a:pt x="3771" y="5020"/>
                  </a:cubicBezTo>
                  <a:cubicBezTo>
                    <a:pt x="3771" y="5028"/>
                    <a:pt x="3763" y="5028"/>
                    <a:pt x="3771" y="5036"/>
                  </a:cubicBezTo>
                  <a:lnTo>
                    <a:pt x="3771" y="5036"/>
                  </a:lnTo>
                  <a:cubicBezTo>
                    <a:pt x="3771" y="5036"/>
                    <a:pt x="3771" y="5036"/>
                    <a:pt x="3778" y="5028"/>
                  </a:cubicBezTo>
                  <a:cubicBezTo>
                    <a:pt x="3778" y="5028"/>
                    <a:pt x="3778" y="5020"/>
                    <a:pt x="3786" y="5012"/>
                  </a:cubicBezTo>
                  <a:lnTo>
                    <a:pt x="3786" y="5012"/>
                  </a:lnTo>
                  <a:cubicBezTo>
                    <a:pt x="3786" y="5004"/>
                    <a:pt x="3794" y="5004"/>
                    <a:pt x="3794" y="5004"/>
                  </a:cubicBezTo>
                  <a:cubicBezTo>
                    <a:pt x="3802" y="5004"/>
                    <a:pt x="3810" y="5012"/>
                    <a:pt x="3818" y="5044"/>
                  </a:cubicBezTo>
                  <a:cubicBezTo>
                    <a:pt x="3818" y="5044"/>
                    <a:pt x="3818" y="5044"/>
                    <a:pt x="3818" y="5052"/>
                  </a:cubicBezTo>
                  <a:cubicBezTo>
                    <a:pt x="3818" y="5060"/>
                    <a:pt x="3818" y="5060"/>
                    <a:pt x="3818" y="5060"/>
                  </a:cubicBezTo>
                  <a:cubicBezTo>
                    <a:pt x="3810" y="5052"/>
                    <a:pt x="3810" y="5052"/>
                    <a:pt x="3810" y="5052"/>
                  </a:cubicBezTo>
                  <a:cubicBezTo>
                    <a:pt x="3810" y="5052"/>
                    <a:pt x="3802" y="5052"/>
                    <a:pt x="3794" y="5052"/>
                  </a:cubicBezTo>
                  <a:lnTo>
                    <a:pt x="3794" y="5052"/>
                  </a:lnTo>
                  <a:cubicBezTo>
                    <a:pt x="3786" y="5060"/>
                    <a:pt x="3763" y="5075"/>
                    <a:pt x="3755" y="5083"/>
                  </a:cubicBezTo>
                  <a:cubicBezTo>
                    <a:pt x="3755" y="5083"/>
                    <a:pt x="3755" y="5091"/>
                    <a:pt x="3755" y="5099"/>
                  </a:cubicBezTo>
                  <a:cubicBezTo>
                    <a:pt x="3747" y="5107"/>
                    <a:pt x="3739" y="5115"/>
                    <a:pt x="3731" y="5123"/>
                  </a:cubicBezTo>
                  <a:cubicBezTo>
                    <a:pt x="3723" y="5123"/>
                    <a:pt x="3715" y="5123"/>
                    <a:pt x="3715" y="5123"/>
                  </a:cubicBezTo>
                  <a:close/>
                  <a:moveTo>
                    <a:pt x="3518" y="4972"/>
                  </a:moveTo>
                  <a:lnTo>
                    <a:pt x="3518" y="4972"/>
                  </a:lnTo>
                  <a:cubicBezTo>
                    <a:pt x="3541" y="4972"/>
                    <a:pt x="3565" y="4988"/>
                    <a:pt x="3589" y="5004"/>
                  </a:cubicBezTo>
                  <a:cubicBezTo>
                    <a:pt x="3597" y="5012"/>
                    <a:pt x="3612" y="5020"/>
                    <a:pt x="3621" y="5020"/>
                  </a:cubicBezTo>
                  <a:cubicBezTo>
                    <a:pt x="3644" y="5036"/>
                    <a:pt x="3660" y="5060"/>
                    <a:pt x="3676" y="5075"/>
                  </a:cubicBezTo>
                  <a:cubicBezTo>
                    <a:pt x="3684" y="5083"/>
                    <a:pt x="3684" y="5083"/>
                    <a:pt x="3692" y="5091"/>
                  </a:cubicBezTo>
                  <a:cubicBezTo>
                    <a:pt x="3699" y="5099"/>
                    <a:pt x="3699" y="5107"/>
                    <a:pt x="3707" y="5107"/>
                  </a:cubicBezTo>
                  <a:cubicBezTo>
                    <a:pt x="3707" y="5115"/>
                    <a:pt x="3707" y="5115"/>
                    <a:pt x="3715" y="5115"/>
                  </a:cubicBezTo>
                  <a:lnTo>
                    <a:pt x="3723" y="5115"/>
                  </a:lnTo>
                  <a:cubicBezTo>
                    <a:pt x="3739" y="5107"/>
                    <a:pt x="3739" y="5107"/>
                    <a:pt x="3747" y="5099"/>
                  </a:cubicBezTo>
                  <a:cubicBezTo>
                    <a:pt x="3747" y="5091"/>
                    <a:pt x="3747" y="5083"/>
                    <a:pt x="3747" y="5083"/>
                  </a:cubicBezTo>
                  <a:cubicBezTo>
                    <a:pt x="3747" y="5075"/>
                    <a:pt x="3747" y="5075"/>
                    <a:pt x="3747" y="5075"/>
                  </a:cubicBezTo>
                  <a:lnTo>
                    <a:pt x="3747" y="5075"/>
                  </a:lnTo>
                  <a:cubicBezTo>
                    <a:pt x="3755" y="5075"/>
                    <a:pt x="3778" y="5060"/>
                    <a:pt x="3786" y="5052"/>
                  </a:cubicBezTo>
                  <a:cubicBezTo>
                    <a:pt x="3786" y="5044"/>
                    <a:pt x="3794" y="5044"/>
                    <a:pt x="3794" y="5044"/>
                  </a:cubicBezTo>
                  <a:cubicBezTo>
                    <a:pt x="3802" y="5044"/>
                    <a:pt x="3802" y="5044"/>
                    <a:pt x="3810" y="5044"/>
                  </a:cubicBezTo>
                  <a:cubicBezTo>
                    <a:pt x="3802" y="5012"/>
                    <a:pt x="3794" y="5012"/>
                    <a:pt x="3794" y="5012"/>
                  </a:cubicBezTo>
                  <a:lnTo>
                    <a:pt x="3794" y="5012"/>
                  </a:lnTo>
                  <a:cubicBezTo>
                    <a:pt x="3786" y="5020"/>
                    <a:pt x="3786" y="5020"/>
                    <a:pt x="3786" y="5020"/>
                  </a:cubicBezTo>
                  <a:cubicBezTo>
                    <a:pt x="3786" y="5020"/>
                    <a:pt x="3786" y="5028"/>
                    <a:pt x="3778" y="5036"/>
                  </a:cubicBezTo>
                  <a:cubicBezTo>
                    <a:pt x="3778" y="5044"/>
                    <a:pt x="3778" y="5044"/>
                    <a:pt x="3771" y="5044"/>
                  </a:cubicBezTo>
                  <a:cubicBezTo>
                    <a:pt x="3771" y="5044"/>
                    <a:pt x="3763" y="5044"/>
                    <a:pt x="3763" y="5036"/>
                  </a:cubicBezTo>
                  <a:cubicBezTo>
                    <a:pt x="3755" y="5028"/>
                    <a:pt x="3763" y="5028"/>
                    <a:pt x="3763" y="5020"/>
                  </a:cubicBezTo>
                  <a:cubicBezTo>
                    <a:pt x="3771" y="5012"/>
                    <a:pt x="3771" y="5004"/>
                    <a:pt x="3763" y="4981"/>
                  </a:cubicBezTo>
                  <a:cubicBezTo>
                    <a:pt x="3755" y="4972"/>
                    <a:pt x="3755" y="4972"/>
                    <a:pt x="3747" y="4965"/>
                  </a:cubicBezTo>
                  <a:cubicBezTo>
                    <a:pt x="3739" y="4949"/>
                    <a:pt x="3731" y="4949"/>
                    <a:pt x="3731" y="4909"/>
                  </a:cubicBezTo>
                  <a:cubicBezTo>
                    <a:pt x="3723" y="4886"/>
                    <a:pt x="3715" y="4878"/>
                    <a:pt x="3707" y="4870"/>
                  </a:cubicBezTo>
                  <a:cubicBezTo>
                    <a:pt x="3699" y="4862"/>
                    <a:pt x="3692" y="4854"/>
                    <a:pt x="3692" y="4822"/>
                  </a:cubicBezTo>
                  <a:cubicBezTo>
                    <a:pt x="3692" y="4799"/>
                    <a:pt x="3692" y="4783"/>
                    <a:pt x="3692" y="4767"/>
                  </a:cubicBezTo>
                  <a:cubicBezTo>
                    <a:pt x="3699" y="4743"/>
                    <a:pt x="3699" y="4728"/>
                    <a:pt x="3692" y="4704"/>
                  </a:cubicBezTo>
                  <a:cubicBezTo>
                    <a:pt x="3684" y="4704"/>
                    <a:pt x="3676" y="4696"/>
                    <a:pt x="3676" y="4688"/>
                  </a:cubicBezTo>
                  <a:cubicBezTo>
                    <a:pt x="3660" y="4672"/>
                    <a:pt x="3652" y="4656"/>
                    <a:pt x="3652" y="4641"/>
                  </a:cubicBezTo>
                  <a:cubicBezTo>
                    <a:pt x="3660" y="4625"/>
                    <a:pt x="3652" y="4625"/>
                    <a:pt x="3652" y="4617"/>
                  </a:cubicBezTo>
                  <a:cubicBezTo>
                    <a:pt x="3644" y="4617"/>
                    <a:pt x="3644" y="4609"/>
                    <a:pt x="3636" y="4601"/>
                  </a:cubicBezTo>
                  <a:cubicBezTo>
                    <a:pt x="3628" y="4577"/>
                    <a:pt x="3628" y="4570"/>
                    <a:pt x="3660" y="4554"/>
                  </a:cubicBezTo>
                  <a:cubicBezTo>
                    <a:pt x="3684" y="4546"/>
                    <a:pt x="3684" y="4530"/>
                    <a:pt x="3684" y="4514"/>
                  </a:cubicBezTo>
                  <a:lnTo>
                    <a:pt x="3684" y="4506"/>
                  </a:lnTo>
                  <a:cubicBezTo>
                    <a:pt x="3684" y="4506"/>
                    <a:pt x="3684" y="4506"/>
                    <a:pt x="3692" y="4506"/>
                  </a:cubicBezTo>
                  <a:cubicBezTo>
                    <a:pt x="3699" y="4506"/>
                    <a:pt x="3707" y="4530"/>
                    <a:pt x="3707" y="4561"/>
                  </a:cubicBezTo>
                  <a:cubicBezTo>
                    <a:pt x="3707" y="4601"/>
                    <a:pt x="3723" y="4735"/>
                    <a:pt x="3739" y="4751"/>
                  </a:cubicBezTo>
                  <a:cubicBezTo>
                    <a:pt x="3755" y="4775"/>
                    <a:pt x="3786" y="4862"/>
                    <a:pt x="3786" y="4886"/>
                  </a:cubicBezTo>
                  <a:cubicBezTo>
                    <a:pt x="3786" y="4909"/>
                    <a:pt x="3794" y="4941"/>
                    <a:pt x="3794" y="4949"/>
                  </a:cubicBezTo>
                  <a:lnTo>
                    <a:pt x="3794" y="4949"/>
                  </a:lnTo>
                  <a:cubicBezTo>
                    <a:pt x="3794" y="4949"/>
                    <a:pt x="3794" y="4941"/>
                    <a:pt x="3802" y="4941"/>
                  </a:cubicBezTo>
                  <a:cubicBezTo>
                    <a:pt x="3802" y="4933"/>
                    <a:pt x="3802" y="4933"/>
                    <a:pt x="3794" y="4894"/>
                  </a:cubicBezTo>
                  <a:cubicBezTo>
                    <a:pt x="3794" y="4878"/>
                    <a:pt x="3786" y="4862"/>
                    <a:pt x="3786" y="4846"/>
                  </a:cubicBezTo>
                  <a:cubicBezTo>
                    <a:pt x="3778" y="4807"/>
                    <a:pt x="3771" y="4759"/>
                    <a:pt x="3755" y="4720"/>
                  </a:cubicBezTo>
                  <a:cubicBezTo>
                    <a:pt x="3755" y="4704"/>
                    <a:pt x="3747" y="4688"/>
                    <a:pt x="3739" y="4672"/>
                  </a:cubicBezTo>
                  <a:cubicBezTo>
                    <a:pt x="3731" y="4641"/>
                    <a:pt x="3723" y="4617"/>
                    <a:pt x="3723" y="4585"/>
                  </a:cubicBezTo>
                  <a:cubicBezTo>
                    <a:pt x="3723" y="4561"/>
                    <a:pt x="3715" y="4538"/>
                    <a:pt x="3715" y="4522"/>
                  </a:cubicBezTo>
                  <a:cubicBezTo>
                    <a:pt x="3715" y="4514"/>
                    <a:pt x="3707" y="4514"/>
                    <a:pt x="3707" y="4506"/>
                  </a:cubicBezTo>
                  <a:cubicBezTo>
                    <a:pt x="3707" y="4498"/>
                    <a:pt x="3707" y="4498"/>
                    <a:pt x="3707" y="4490"/>
                  </a:cubicBezTo>
                  <a:cubicBezTo>
                    <a:pt x="3707" y="4482"/>
                    <a:pt x="3699" y="4475"/>
                    <a:pt x="3699" y="4467"/>
                  </a:cubicBezTo>
                  <a:cubicBezTo>
                    <a:pt x="3684" y="4451"/>
                    <a:pt x="3676" y="4443"/>
                    <a:pt x="3652" y="4443"/>
                  </a:cubicBezTo>
                  <a:cubicBezTo>
                    <a:pt x="3644" y="4443"/>
                    <a:pt x="3644" y="4443"/>
                    <a:pt x="3636" y="4451"/>
                  </a:cubicBezTo>
                  <a:cubicBezTo>
                    <a:pt x="3628" y="4451"/>
                    <a:pt x="3628" y="4451"/>
                    <a:pt x="3621" y="4451"/>
                  </a:cubicBezTo>
                  <a:cubicBezTo>
                    <a:pt x="3612" y="4451"/>
                    <a:pt x="3605" y="4451"/>
                    <a:pt x="3597" y="4443"/>
                  </a:cubicBezTo>
                  <a:cubicBezTo>
                    <a:pt x="3597" y="4435"/>
                    <a:pt x="3589" y="4435"/>
                    <a:pt x="3581" y="4427"/>
                  </a:cubicBezTo>
                  <a:cubicBezTo>
                    <a:pt x="3581" y="4427"/>
                    <a:pt x="3573" y="4419"/>
                    <a:pt x="3573" y="4411"/>
                  </a:cubicBezTo>
                  <a:cubicBezTo>
                    <a:pt x="3573" y="4411"/>
                    <a:pt x="3573" y="4403"/>
                    <a:pt x="3581" y="4403"/>
                  </a:cubicBezTo>
                  <a:cubicBezTo>
                    <a:pt x="3589" y="4395"/>
                    <a:pt x="3597" y="4395"/>
                    <a:pt x="3605" y="4395"/>
                  </a:cubicBezTo>
                  <a:cubicBezTo>
                    <a:pt x="3621" y="4395"/>
                    <a:pt x="3644" y="4403"/>
                    <a:pt x="3660" y="4403"/>
                  </a:cubicBezTo>
                  <a:cubicBezTo>
                    <a:pt x="3660" y="4411"/>
                    <a:pt x="3668" y="4411"/>
                    <a:pt x="3668" y="4411"/>
                  </a:cubicBezTo>
                  <a:cubicBezTo>
                    <a:pt x="3684" y="4419"/>
                    <a:pt x="3684" y="4419"/>
                    <a:pt x="3699" y="4411"/>
                  </a:cubicBezTo>
                  <a:cubicBezTo>
                    <a:pt x="3699" y="4403"/>
                    <a:pt x="3707" y="4395"/>
                    <a:pt x="3707" y="4395"/>
                  </a:cubicBezTo>
                  <a:cubicBezTo>
                    <a:pt x="3715" y="4388"/>
                    <a:pt x="3715" y="4380"/>
                    <a:pt x="3715" y="4380"/>
                  </a:cubicBezTo>
                  <a:cubicBezTo>
                    <a:pt x="3723" y="4380"/>
                    <a:pt x="3723" y="4388"/>
                    <a:pt x="3723" y="4388"/>
                  </a:cubicBezTo>
                  <a:cubicBezTo>
                    <a:pt x="3731" y="4395"/>
                    <a:pt x="3723" y="4411"/>
                    <a:pt x="3723" y="4419"/>
                  </a:cubicBezTo>
                  <a:cubicBezTo>
                    <a:pt x="3723" y="4419"/>
                    <a:pt x="3723" y="4427"/>
                    <a:pt x="3723" y="4435"/>
                  </a:cubicBezTo>
                  <a:lnTo>
                    <a:pt x="3723" y="4435"/>
                  </a:lnTo>
                  <a:cubicBezTo>
                    <a:pt x="3739" y="4427"/>
                    <a:pt x="3739" y="4427"/>
                    <a:pt x="3739" y="4411"/>
                  </a:cubicBezTo>
                  <a:cubicBezTo>
                    <a:pt x="3739" y="4411"/>
                    <a:pt x="3739" y="4403"/>
                    <a:pt x="3739" y="4395"/>
                  </a:cubicBezTo>
                  <a:cubicBezTo>
                    <a:pt x="3747" y="4372"/>
                    <a:pt x="3802" y="4253"/>
                    <a:pt x="3818" y="4222"/>
                  </a:cubicBezTo>
                  <a:cubicBezTo>
                    <a:pt x="3826" y="4206"/>
                    <a:pt x="3826" y="4190"/>
                    <a:pt x="3826" y="4190"/>
                  </a:cubicBezTo>
                  <a:lnTo>
                    <a:pt x="3826" y="4190"/>
                  </a:lnTo>
                  <a:cubicBezTo>
                    <a:pt x="3826" y="4190"/>
                    <a:pt x="3826" y="4190"/>
                    <a:pt x="3818" y="4190"/>
                  </a:cubicBezTo>
                  <a:cubicBezTo>
                    <a:pt x="3818" y="4198"/>
                    <a:pt x="3810" y="4198"/>
                    <a:pt x="3810" y="4206"/>
                  </a:cubicBezTo>
                  <a:cubicBezTo>
                    <a:pt x="3794" y="4214"/>
                    <a:pt x="3786" y="4222"/>
                    <a:pt x="3786" y="4237"/>
                  </a:cubicBezTo>
                  <a:cubicBezTo>
                    <a:pt x="3786" y="4261"/>
                    <a:pt x="3778" y="4285"/>
                    <a:pt x="3771" y="4293"/>
                  </a:cubicBezTo>
                  <a:cubicBezTo>
                    <a:pt x="3763" y="4293"/>
                    <a:pt x="3763" y="4301"/>
                    <a:pt x="3763" y="4301"/>
                  </a:cubicBezTo>
                  <a:cubicBezTo>
                    <a:pt x="3755" y="4301"/>
                    <a:pt x="3755" y="4293"/>
                    <a:pt x="3747" y="4285"/>
                  </a:cubicBezTo>
                  <a:cubicBezTo>
                    <a:pt x="3747" y="4285"/>
                    <a:pt x="3747" y="4277"/>
                    <a:pt x="3747" y="4261"/>
                  </a:cubicBezTo>
                  <a:cubicBezTo>
                    <a:pt x="3747" y="4261"/>
                    <a:pt x="3747" y="4253"/>
                    <a:pt x="3747" y="4245"/>
                  </a:cubicBezTo>
                  <a:cubicBezTo>
                    <a:pt x="3747" y="4237"/>
                    <a:pt x="3747" y="4237"/>
                    <a:pt x="3731" y="4222"/>
                  </a:cubicBezTo>
                  <a:lnTo>
                    <a:pt x="3731" y="4222"/>
                  </a:lnTo>
                  <a:cubicBezTo>
                    <a:pt x="3723" y="4206"/>
                    <a:pt x="3707" y="4206"/>
                    <a:pt x="3699" y="4206"/>
                  </a:cubicBezTo>
                  <a:cubicBezTo>
                    <a:pt x="3692" y="4198"/>
                    <a:pt x="3684" y="4198"/>
                    <a:pt x="3684" y="4182"/>
                  </a:cubicBezTo>
                  <a:cubicBezTo>
                    <a:pt x="3684" y="4174"/>
                    <a:pt x="3676" y="4166"/>
                    <a:pt x="3676" y="4166"/>
                  </a:cubicBezTo>
                  <a:cubicBezTo>
                    <a:pt x="3676" y="4158"/>
                    <a:pt x="3676" y="4158"/>
                    <a:pt x="3676" y="4150"/>
                  </a:cubicBezTo>
                  <a:cubicBezTo>
                    <a:pt x="3676" y="4150"/>
                    <a:pt x="3684" y="4142"/>
                    <a:pt x="3692" y="4142"/>
                  </a:cubicBezTo>
                  <a:cubicBezTo>
                    <a:pt x="3699" y="4142"/>
                    <a:pt x="3707" y="4142"/>
                    <a:pt x="3715" y="4142"/>
                  </a:cubicBezTo>
                  <a:cubicBezTo>
                    <a:pt x="3723" y="4142"/>
                    <a:pt x="3731" y="4142"/>
                    <a:pt x="3739" y="4142"/>
                  </a:cubicBezTo>
                  <a:cubicBezTo>
                    <a:pt x="3747" y="4142"/>
                    <a:pt x="3747" y="4142"/>
                    <a:pt x="3755" y="4150"/>
                  </a:cubicBezTo>
                  <a:cubicBezTo>
                    <a:pt x="3763" y="4150"/>
                    <a:pt x="3763" y="4158"/>
                    <a:pt x="3763" y="4166"/>
                  </a:cubicBezTo>
                  <a:cubicBezTo>
                    <a:pt x="3771" y="4174"/>
                    <a:pt x="3771" y="4174"/>
                    <a:pt x="3778" y="4174"/>
                  </a:cubicBezTo>
                  <a:lnTo>
                    <a:pt x="3778" y="4174"/>
                  </a:lnTo>
                  <a:cubicBezTo>
                    <a:pt x="3778" y="4182"/>
                    <a:pt x="3786" y="4182"/>
                    <a:pt x="3786" y="4182"/>
                  </a:cubicBezTo>
                  <a:cubicBezTo>
                    <a:pt x="3786" y="4182"/>
                    <a:pt x="3786" y="4174"/>
                    <a:pt x="3794" y="4166"/>
                  </a:cubicBezTo>
                  <a:cubicBezTo>
                    <a:pt x="3794" y="4166"/>
                    <a:pt x="3802" y="4158"/>
                    <a:pt x="3802" y="4150"/>
                  </a:cubicBezTo>
                  <a:cubicBezTo>
                    <a:pt x="3810" y="4142"/>
                    <a:pt x="3818" y="4135"/>
                    <a:pt x="3818" y="4127"/>
                  </a:cubicBezTo>
                  <a:cubicBezTo>
                    <a:pt x="3834" y="4103"/>
                    <a:pt x="3865" y="4064"/>
                    <a:pt x="3858" y="4055"/>
                  </a:cubicBezTo>
                  <a:lnTo>
                    <a:pt x="3858" y="4055"/>
                  </a:lnTo>
                  <a:cubicBezTo>
                    <a:pt x="3850" y="4055"/>
                    <a:pt x="3842" y="4064"/>
                    <a:pt x="3826" y="4071"/>
                  </a:cubicBezTo>
                  <a:cubicBezTo>
                    <a:pt x="3826" y="4071"/>
                    <a:pt x="3818" y="4079"/>
                    <a:pt x="3810" y="4079"/>
                  </a:cubicBezTo>
                  <a:cubicBezTo>
                    <a:pt x="3810" y="4079"/>
                    <a:pt x="3802" y="4079"/>
                    <a:pt x="3802" y="4071"/>
                  </a:cubicBezTo>
                  <a:cubicBezTo>
                    <a:pt x="3802" y="4055"/>
                    <a:pt x="3802" y="4040"/>
                    <a:pt x="3810" y="4024"/>
                  </a:cubicBezTo>
                  <a:cubicBezTo>
                    <a:pt x="3810" y="4024"/>
                    <a:pt x="3818" y="4016"/>
                    <a:pt x="3826" y="4016"/>
                  </a:cubicBezTo>
                  <a:cubicBezTo>
                    <a:pt x="3834" y="4016"/>
                    <a:pt x="3834" y="4016"/>
                    <a:pt x="3842" y="4016"/>
                  </a:cubicBezTo>
                  <a:cubicBezTo>
                    <a:pt x="3850" y="4008"/>
                    <a:pt x="3858" y="4008"/>
                    <a:pt x="3874" y="4008"/>
                  </a:cubicBezTo>
                  <a:cubicBezTo>
                    <a:pt x="3881" y="4008"/>
                    <a:pt x="3881" y="4008"/>
                    <a:pt x="3889" y="4016"/>
                  </a:cubicBezTo>
                  <a:cubicBezTo>
                    <a:pt x="3897" y="4016"/>
                    <a:pt x="3897" y="4016"/>
                    <a:pt x="3897" y="4024"/>
                  </a:cubicBezTo>
                  <a:cubicBezTo>
                    <a:pt x="3905" y="4024"/>
                    <a:pt x="3913" y="4032"/>
                    <a:pt x="3913" y="4032"/>
                  </a:cubicBezTo>
                  <a:cubicBezTo>
                    <a:pt x="3913" y="4032"/>
                    <a:pt x="3913" y="4032"/>
                    <a:pt x="3921" y="4024"/>
                  </a:cubicBezTo>
                  <a:cubicBezTo>
                    <a:pt x="3937" y="4008"/>
                    <a:pt x="3976" y="3969"/>
                    <a:pt x="3976" y="3953"/>
                  </a:cubicBezTo>
                  <a:lnTo>
                    <a:pt x="3976" y="3953"/>
                  </a:lnTo>
                  <a:cubicBezTo>
                    <a:pt x="3945" y="3945"/>
                    <a:pt x="3937" y="3945"/>
                    <a:pt x="3945" y="3921"/>
                  </a:cubicBezTo>
                  <a:cubicBezTo>
                    <a:pt x="3945" y="3913"/>
                    <a:pt x="3945" y="3913"/>
                    <a:pt x="3945" y="3913"/>
                  </a:cubicBezTo>
                  <a:cubicBezTo>
                    <a:pt x="3945" y="3905"/>
                    <a:pt x="3945" y="3890"/>
                    <a:pt x="3960" y="3890"/>
                  </a:cubicBezTo>
                  <a:cubicBezTo>
                    <a:pt x="3960" y="3890"/>
                    <a:pt x="3968" y="3890"/>
                    <a:pt x="3984" y="3905"/>
                  </a:cubicBezTo>
                  <a:cubicBezTo>
                    <a:pt x="3999" y="3921"/>
                    <a:pt x="4000" y="3929"/>
                    <a:pt x="4000" y="3937"/>
                  </a:cubicBezTo>
                  <a:cubicBezTo>
                    <a:pt x="4007" y="3945"/>
                    <a:pt x="4007" y="3945"/>
                    <a:pt x="4015" y="3945"/>
                  </a:cubicBezTo>
                  <a:lnTo>
                    <a:pt x="4015" y="3945"/>
                  </a:lnTo>
                  <a:cubicBezTo>
                    <a:pt x="4031" y="3945"/>
                    <a:pt x="4046" y="3929"/>
                    <a:pt x="4062" y="3921"/>
                  </a:cubicBezTo>
                  <a:cubicBezTo>
                    <a:pt x="4070" y="3921"/>
                    <a:pt x="4070" y="3921"/>
                    <a:pt x="4078" y="3921"/>
                  </a:cubicBezTo>
                  <a:lnTo>
                    <a:pt x="4078" y="3921"/>
                  </a:lnTo>
                  <a:cubicBezTo>
                    <a:pt x="4078" y="3921"/>
                    <a:pt x="4078" y="3921"/>
                    <a:pt x="4078" y="3929"/>
                  </a:cubicBezTo>
                  <a:cubicBezTo>
                    <a:pt x="4078" y="3937"/>
                    <a:pt x="4062" y="3953"/>
                    <a:pt x="4031" y="3977"/>
                  </a:cubicBezTo>
                  <a:cubicBezTo>
                    <a:pt x="4007" y="3992"/>
                    <a:pt x="3976" y="4016"/>
                    <a:pt x="3976" y="4024"/>
                  </a:cubicBezTo>
                  <a:cubicBezTo>
                    <a:pt x="3984" y="4024"/>
                    <a:pt x="3984" y="4024"/>
                    <a:pt x="3984" y="4024"/>
                  </a:cubicBezTo>
                  <a:cubicBezTo>
                    <a:pt x="3992" y="4024"/>
                    <a:pt x="4000" y="4016"/>
                    <a:pt x="4015" y="4008"/>
                  </a:cubicBezTo>
                  <a:lnTo>
                    <a:pt x="4015" y="4008"/>
                  </a:lnTo>
                  <a:cubicBezTo>
                    <a:pt x="4023" y="4000"/>
                    <a:pt x="4031" y="3992"/>
                    <a:pt x="4046" y="3984"/>
                  </a:cubicBezTo>
                  <a:cubicBezTo>
                    <a:pt x="4070" y="3969"/>
                    <a:pt x="4125" y="3929"/>
                    <a:pt x="4125" y="3921"/>
                  </a:cubicBezTo>
                  <a:lnTo>
                    <a:pt x="4125" y="3921"/>
                  </a:lnTo>
                  <a:cubicBezTo>
                    <a:pt x="4110" y="3913"/>
                    <a:pt x="4110" y="3905"/>
                    <a:pt x="4110" y="3897"/>
                  </a:cubicBezTo>
                  <a:cubicBezTo>
                    <a:pt x="4110" y="3890"/>
                    <a:pt x="4110" y="3882"/>
                    <a:pt x="4094" y="3874"/>
                  </a:cubicBezTo>
                  <a:cubicBezTo>
                    <a:pt x="4070" y="3866"/>
                    <a:pt x="4070" y="3858"/>
                    <a:pt x="4062" y="3842"/>
                  </a:cubicBezTo>
                  <a:cubicBezTo>
                    <a:pt x="4062" y="3842"/>
                    <a:pt x="4062" y="3834"/>
                    <a:pt x="4054" y="3826"/>
                  </a:cubicBezTo>
                  <a:cubicBezTo>
                    <a:pt x="4046" y="3818"/>
                    <a:pt x="4023" y="3795"/>
                    <a:pt x="4031" y="3779"/>
                  </a:cubicBezTo>
                  <a:cubicBezTo>
                    <a:pt x="4031" y="3779"/>
                    <a:pt x="4031" y="3771"/>
                    <a:pt x="4038" y="3771"/>
                  </a:cubicBezTo>
                  <a:cubicBezTo>
                    <a:pt x="4054" y="3763"/>
                    <a:pt x="4054" y="3771"/>
                    <a:pt x="4062" y="3779"/>
                  </a:cubicBezTo>
                  <a:cubicBezTo>
                    <a:pt x="4062" y="3787"/>
                    <a:pt x="4062" y="3795"/>
                    <a:pt x="4078" y="3803"/>
                  </a:cubicBezTo>
                  <a:cubicBezTo>
                    <a:pt x="4086" y="3803"/>
                    <a:pt x="4086" y="3803"/>
                    <a:pt x="4094" y="3811"/>
                  </a:cubicBezTo>
                  <a:cubicBezTo>
                    <a:pt x="4102" y="3811"/>
                    <a:pt x="4110" y="3818"/>
                    <a:pt x="4117" y="3818"/>
                  </a:cubicBezTo>
                  <a:cubicBezTo>
                    <a:pt x="4125" y="3818"/>
                    <a:pt x="4133" y="3811"/>
                    <a:pt x="4133" y="3811"/>
                  </a:cubicBezTo>
                  <a:cubicBezTo>
                    <a:pt x="4149" y="3795"/>
                    <a:pt x="4157" y="3787"/>
                    <a:pt x="4165" y="3787"/>
                  </a:cubicBezTo>
                  <a:cubicBezTo>
                    <a:pt x="4173" y="3787"/>
                    <a:pt x="4181" y="3787"/>
                    <a:pt x="4188" y="3787"/>
                  </a:cubicBezTo>
                  <a:cubicBezTo>
                    <a:pt x="4197" y="3795"/>
                    <a:pt x="4204" y="3795"/>
                    <a:pt x="4212" y="3803"/>
                  </a:cubicBezTo>
                  <a:cubicBezTo>
                    <a:pt x="4220" y="3811"/>
                    <a:pt x="4236" y="3818"/>
                    <a:pt x="4252" y="3818"/>
                  </a:cubicBezTo>
                  <a:lnTo>
                    <a:pt x="4252" y="3818"/>
                  </a:lnTo>
                  <a:cubicBezTo>
                    <a:pt x="4260" y="3818"/>
                    <a:pt x="4268" y="3818"/>
                    <a:pt x="4268" y="3818"/>
                  </a:cubicBezTo>
                  <a:cubicBezTo>
                    <a:pt x="4268" y="3826"/>
                    <a:pt x="4252" y="3842"/>
                    <a:pt x="4236" y="3842"/>
                  </a:cubicBezTo>
                  <a:cubicBezTo>
                    <a:pt x="4228" y="3850"/>
                    <a:pt x="4220" y="3858"/>
                    <a:pt x="4212" y="3866"/>
                  </a:cubicBezTo>
                  <a:cubicBezTo>
                    <a:pt x="4212" y="3874"/>
                    <a:pt x="4212" y="3874"/>
                    <a:pt x="4212" y="3882"/>
                  </a:cubicBezTo>
                  <a:cubicBezTo>
                    <a:pt x="4212" y="3874"/>
                    <a:pt x="4228" y="3866"/>
                    <a:pt x="4252" y="3858"/>
                  </a:cubicBezTo>
                  <a:cubicBezTo>
                    <a:pt x="4268" y="3850"/>
                    <a:pt x="4284" y="3834"/>
                    <a:pt x="4307" y="3826"/>
                  </a:cubicBezTo>
                  <a:cubicBezTo>
                    <a:pt x="4339" y="3811"/>
                    <a:pt x="4370" y="3795"/>
                    <a:pt x="4370" y="3787"/>
                  </a:cubicBezTo>
                  <a:lnTo>
                    <a:pt x="4370" y="3779"/>
                  </a:lnTo>
                  <a:cubicBezTo>
                    <a:pt x="4363" y="3771"/>
                    <a:pt x="4363" y="3771"/>
                    <a:pt x="4363" y="3763"/>
                  </a:cubicBezTo>
                  <a:cubicBezTo>
                    <a:pt x="4363" y="3763"/>
                    <a:pt x="4370" y="3755"/>
                    <a:pt x="4386" y="3755"/>
                  </a:cubicBezTo>
                  <a:lnTo>
                    <a:pt x="4386" y="3755"/>
                  </a:lnTo>
                  <a:cubicBezTo>
                    <a:pt x="4410" y="3747"/>
                    <a:pt x="4434" y="3747"/>
                    <a:pt x="4450" y="3731"/>
                  </a:cubicBezTo>
                  <a:cubicBezTo>
                    <a:pt x="4457" y="3724"/>
                    <a:pt x="4473" y="3716"/>
                    <a:pt x="4489" y="3708"/>
                  </a:cubicBezTo>
                  <a:cubicBezTo>
                    <a:pt x="4528" y="3684"/>
                    <a:pt x="4608" y="3637"/>
                    <a:pt x="4623" y="3605"/>
                  </a:cubicBezTo>
                  <a:cubicBezTo>
                    <a:pt x="4631" y="3581"/>
                    <a:pt x="4631" y="3565"/>
                    <a:pt x="4639" y="3557"/>
                  </a:cubicBezTo>
                  <a:cubicBezTo>
                    <a:pt x="4639" y="3542"/>
                    <a:pt x="4639" y="3534"/>
                    <a:pt x="4655" y="3526"/>
                  </a:cubicBezTo>
                  <a:cubicBezTo>
                    <a:pt x="4687" y="3510"/>
                    <a:pt x="4718" y="3486"/>
                    <a:pt x="4726" y="3478"/>
                  </a:cubicBezTo>
                  <a:cubicBezTo>
                    <a:pt x="4734" y="3463"/>
                    <a:pt x="4750" y="3431"/>
                    <a:pt x="4734" y="3415"/>
                  </a:cubicBezTo>
                  <a:cubicBezTo>
                    <a:pt x="4718" y="3407"/>
                    <a:pt x="4718" y="3400"/>
                    <a:pt x="4710" y="3391"/>
                  </a:cubicBezTo>
                  <a:cubicBezTo>
                    <a:pt x="4710" y="3384"/>
                    <a:pt x="4710" y="3376"/>
                    <a:pt x="4703" y="3368"/>
                  </a:cubicBezTo>
                  <a:cubicBezTo>
                    <a:pt x="4703" y="3360"/>
                    <a:pt x="4695" y="3352"/>
                    <a:pt x="4695" y="3352"/>
                  </a:cubicBezTo>
                  <a:cubicBezTo>
                    <a:pt x="4687" y="3344"/>
                    <a:pt x="4679" y="3344"/>
                    <a:pt x="4687" y="3328"/>
                  </a:cubicBezTo>
                  <a:cubicBezTo>
                    <a:pt x="4687" y="3320"/>
                    <a:pt x="4687" y="3313"/>
                    <a:pt x="4679" y="3304"/>
                  </a:cubicBezTo>
                  <a:cubicBezTo>
                    <a:pt x="4679" y="3297"/>
                    <a:pt x="4679" y="3297"/>
                    <a:pt x="4687" y="3289"/>
                  </a:cubicBezTo>
                  <a:cubicBezTo>
                    <a:pt x="4687" y="3289"/>
                    <a:pt x="4687" y="3289"/>
                    <a:pt x="4695" y="3289"/>
                  </a:cubicBezTo>
                  <a:cubicBezTo>
                    <a:pt x="4703" y="3297"/>
                    <a:pt x="4710" y="3297"/>
                    <a:pt x="4710" y="3304"/>
                  </a:cubicBezTo>
                  <a:cubicBezTo>
                    <a:pt x="4718" y="3304"/>
                    <a:pt x="4726" y="3313"/>
                    <a:pt x="4734" y="3313"/>
                  </a:cubicBezTo>
                  <a:cubicBezTo>
                    <a:pt x="4742" y="3313"/>
                    <a:pt x="4742" y="3313"/>
                    <a:pt x="4742" y="3304"/>
                  </a:cubicBezTo>
                  <a:cubicBezTo>
                    <a:pt x="4750" y="3297"/>
                    <a:pt x="4750" y="3297"/>
                    <a:pt x="4758" y="3289"/>
                  </a:cubicBezTo>
                  <a:cubicBezTo>
                    <a:pt x="4758" y="3281"/>
                    <a:pt x="4766" y="3281"/>
                    <a:pt x="4766" y="3273"/>
                  </a:cubicBezTo>
                  <a:cubicBezTo>
                    <a:pt x="4781" y="3257"/>
                    <a:pt x="4790" y="3257"/>
                    <a:pt x="4797" y="3257"/>
                  </a:cubicBezTo>
                  <a:lnTo>
                    <a:pt x="4805" y="3257"/>
                  </a:lnTo>
                  <a:cubicBezTo>
                    <a:pt x="4805" y="3265"/>
                    <a:pt x="4805" y="3265"/>
                    <a:pt x="4813" y="3265"/>
                  </a:cubicBezTo>
                  <a:cubicBezTo>
                    <a:pt x="4821" y="3273"/>
                    <a:pt x="4829" y="3289"/>
                    <a:pt x="4829" y="3297"/>
                  </a:cubicBezTo>
                  <a:lnTo>
                    <a:pt x="4821" y="3304"/>
                  </a:lnTo>
                  <a:cubicBezTo>
                    <a:pt x="4805" y="3304"/>
                    <a:pt x="4805" y="3313"/>
                    <a:pt x="4805" y="3320"/>
                  </a:cubicBezTo>
                  <a:cubicBezTo>
                    <a:pt x="4797" y="3328"/>
                    <a:pt x="4797" y="3336"/>
                    <a:pt x="4805" y="3336"/>
                  </a:cubicBezTo>
                  <a:cubicBezTo>
                    <a:pt x="4805" y="3344"/>
                    <a:pt x="4797" y="3344"/>
                    <a:pt x="4797" y="3344"/>
                  </a:cubicBezTo>
                  <a:cubicBezTo>
                    <a:pt x="4790" y="3352"/>
                    <a:pt x="4790" y="3352"/>
                    <a:pt x="4790" y="3360"/>
                  </a:cubicBezTo>
                  <a:cubicBezTo>
                    <a:pt x="4790" y="3368"/>
                    <a:pt x="4790" y="3368"/>
                    <a:pt x="4797" y="3368"/>
                  </a:cubicBezTo>
                  <a:cubicBezTo>
                    <a:pt x="4797" y="3376"/>
                    <a:pt x="4797" y="3376"/>
                    <a:pt x="4797" y="3376"/>
                  </a:cubicBezTo>
                  <a:cubicBezTo>
                    <a:pt x="4805" y="3376"/>
                    <a:pt x="4805" y="3376"/>
                    <a:pt x="4813" y="3376"/>
                  </a:cubicBezTo>
                  <a:cubicBezTo>
                    <a:pt x="4821" y="3376"/>
                    <a:pt x="4821" y="3376"/>
                    <a:pt x="4829" y="3376"/>
                  </a:cubicBezTo>
                  <a:cubicBezTo>
                    <a:pt x="4837" y="3376"/>
                    <a:pt x="4845" y="3376"/>
                    <a:pt x="4845" y="3384"/>
                  </a:cubicBezTo>
                  <a:cubicBezTo>
                    <a:pt x="4845" y="3384"/>
                    <a:pt x="4845" y="3391"/>
                    <a:pt x="4837" y="3391"/>
                  </a:cubicBezTo>
                  <a:cubicBezTo>
                    <a:pt x="4821" y="3400"/>
                    <a:pt x="4790" y="3439"/>
                    <a:pt x="4781" y="3455"/>
                  </a:cubicBezTo>
                  <a:cubicBezTo>
                    <a:pt x="4774" y="3471"/>
                    <a:pt x="4758" y="3486"/>
                    <a:pt x="4742" y="3502"/>
                  </a:cubicBezTo>
                  <a:cubicBezTo>
                    <a:pt x="4734" y="3502"/>
                    <a:pt x="4726" y="3510"/>
                    <a:pt x="4718" y="3510"/>
                  </a:cubicBezTo>
                  <a:cubicBezTo>
                    <a:pt x="4703" y="3518"/>
                    <a:pt x="4687" y="3526"/>
                    <a:pt x="4687" y="3534"/>
                  </a:cubicBezTo>
                  <a:cubicBezTo>
                    <a:pt x="4687" y="3542"/>
                    <a:pt x="4687" y="3542"/>
                    <a:pt x="4687" y="3542"/>
                  </a:cubicBezTo>
                  <a:cubicBezTo>
                    <a:pt x="4687" y="3550"/>
                    <a:pt x="4679" y="3550"/>
                    <a:pt x="4679" y="3550"/>
                  </a:cubicBezTo>
                  <a:cubicBezTo>
                    <a:pt x="4687" y="3550"/>
                    <a:pt x="4687" y="3550"/>
                    <a:pt x="4703" y="3542"/>
                  </a:cubicBezTo>
                  <a:cubicBezTo>
                    <a:pt x="4742" y="3526"/>
                    <a:pt x="4774" y="3502"/>
                    <a:pt x="4781" y="3486"/>
                  </a:cubicBezTo>
                  <a:cubicBezTo>
                    <a:pt x="4781" y="3478"/>
                    <a:pt x="4781" y="3478"/>
                    <a:pt x="4781" y="3478"/>
                  </a:cubicBezTo>
                  <a:cubicBezTo>
                    <a:pt x="4790" y="3463"/>
                    <a:pt x="4805" y="3423"/>
                    <a:pt x="4861" y="3400"/>
                  </a:cubicBezTo>
                  <a:cubicBezTo>
                    <a:pt x="4884" y="3391"/>
                    <a:pt x="4908" y="3376"/>
                    <a:pt x="4924" y="3368"/>
                  </a:cubicBezTo>
                  <a:cubicBezTo>
                    <a:pt x="4940" y="3352"/>
                    <a:pt x="4963" y="3344"/>
                    <a:pt x="4979" y="3336"/>
                  </a:cubicBezTo>
                  <a:cubicBezTo>
                    <a:pt x="4995" y="3336"/>
                    <a:pt x="5034" y="3320"/>
                    <a:pt x="5074" y="3304"/>
                  </a:cubicBezTo>
                  <a:cubicBezTo>
                    <a:pt x="5114" y="3289"/>
                    <a:pt x="5145" y="3273"/>
                    <a:pt x="5161" y="3273"/>
                  </a:cubicBezTo>
                  <a:cubicBezTo>
                    <a:pt x="5161" y="3273"/>
                    <a:pt x="5161" y="3273"/>
                    <a:pt x="5169" y="3273"/>
                  </a:cubicBezTo>
                  <a:cubicBezTo>
                    <a:pt x="5169" y="3273"/>
                    <a:pt x="5161" y="3265"/>
                    <a:pt x="5153" y="3257"/>
                  </a:cubicBezTo>
                  <a:lnTo>
                    <a:pt x="5153" y="3257"/>
                  </a:lnTo>
                  <a:cubicBezTo>
                    <a:pt x="5137" y="3249"/>
                    <a:pt x="5129" y="3241"/>
                    <a:pt x="5137" y="3225"/>
                  </a:cubicBezTo>
                  <a:cubicBezTo>
                    <a:pt x="5145" y="3210"/>
                    <a:pt x="5153" y="3194"/>
                    <a:pt x="5177" y="3178"/>
                  </a:cubicBezTo>
                  <a:cubicBezTo>
                    <a:pt x="5185" y="3162"/>
                    <a:pt x="5193" y="3154"/>
                    <a:pt x="5193" y="3138"/>
                  </a:cubicBezTo>
                  <a:cubicBezTo>
                    <a:pt x="5193" y="3131"/>
                    <a:pt x="5193" y="3123"/>
                    <a:pt x="5201" y="3115"/>
                  </a:cubicBezTo>
                  <a:cubicBezTo>
                    <a:pt x="5208" y="3107"/>
                    <a:pt x="5208" y="3107"/>
                    <a:pt x="5216" y="3099"/>
                  </a:cubicBezTo>
                  <a:cubicBezTo>
                    <a:pt x="5224" y="3099"/>
                    <a:pt x="5224" y="3099"/>
                    <a:pt x="5224" y="3091"/>
                  </a:cubicBezTo>
                  <a:cubicBezTo>
                    <a:pt x="5224" y="3083"/>
                    <a:pt x="5224" y="3083"/>
                    <a:pt x="5224" y="3075"/>
                  </a:cubicBezTo>
                  <a:cubicBezTo>
                    <a:pt x="5224" y="3060"/>
                    <a:pt x="5224" y="3044"/>
                    <a:pt x="5216" y="3028"/>
                  </a:cubicBezTo>
                  <a:lnTo>
                    <a:pt x="5208" y="3020"/>
                  </a:lnTo>
                  <a:cubicBezTo>
                    <a:pt x="5201" y="3004"/>
                    <a:pt x="5193" y="2988"/>
                    <a:pt x="5193" y="2973"/>
                  </a:cubicBezTo>
                  <a:cubicBezTo>
                    <a:pt x="5193" y="2973"/>
                    <a:pt x="5193" y="2973"/>
                    <a:pt x="5193" y="2965"/>
                  </a:cubicBezTo>
                  <a:cubicBezTo>
                    <a:pt x="5201" y="2949"/>
                    <a:pt x="5208" y="2925"/>
                    <a:pt x="5216" y="2925"/>
                  </a:cubicBezTo>
                  <a:cubicBezTo>
                    <a:pt x="5224" y="2925"/>
                    <a:pt x="5224" y="2925"/>
                    <a:pt x="5224" y="2925"/>
                  </a:cubicBezTo>
                  <a:cubicBezTo>
                    <a:pt x="5224" y="2925"/>
                    <a:pt x="5224" y="2909"/>
                    <a:pt x="5216" y="2894"/>
                  </a:cubicBezTo>
                  <a:cubicBezTo>
                    <a:pt x="5216" y="2894"/>
                    <a:pt x="5208" y="2886"/>
                    <a:pt x="5201" y="2886"/>
                  </a:cubicBezTo>
                  <a:cubicBezTo>
                    <a:pt x="5201" y="2886"/>
                    <a:pt x="5193" y="2886"/>
                    <a:pt x="5193" y="2878"/>
                  </a:cubicBezTo>
                  <a:cubicBezTo>
                    <a:pt x="5193" y="2870"/>
                    <a:pt x="5193" y="2862"/>
                    <a:pt x="5201" y="2854"/>
                  </a:cubicBezTo>
                  <a:cubicBezTo>
                    <a:pt x="5208" y="2846"/>
                    <a:pt x="5216" y="2838"/>
                    <a:pt x="5224" y="2838"/>
                  </a:cubicBezTo>
                  <a:cubicBezTo>
                    <a:pt x="5232" y="2830"/>
                    <a:pt x="5240" y="2830"/>
                    <a:pt x="5248" y="2807"/>
                  </a:cubicBezTo>
                  <a:cubicBezTo>
                    <a:pt x="5272" y="2759"/>
                    <a:pt x="5272" y="2727"/>
                    <a:pt x="5272" y="2720"/>
                  </a:cubicBezTo>
                  <a:cubicBezTo>
                    <a:pt x="5272" y="2712"/>
                    <a:pt x="5272" y="2712"/>
                    <a:pt x="5264" y="2712"/>
                  </a:cubicBezTo>
                  <a:cubicBezTo>
                    <a:pt x="5264" y="2696"/>
                    <a:pt x="5264" y="2672"/>
                    <a:pt x="5272" y="2656"/>
                  </a:cubicBezTo>
                  <a:cubicBezTo>
                    <a:pt x="5272" y="2625"/>
                    <a:pt x="5272" y="2593"/>
                    <a:pt x="5256" y="2561"/>
                  </a:cubicBezTo>
                  <a:cubicBezTo>
                    <a:pt x="5248" y="2554"/>
                    <a:pt x="5240" y="2546"/>
                    <a:pt x="5232" y="2546"/>
                  </a:cubicBezTo>
                  <a:cubicBezTo>
                    <a:pt x="5224" y="2538"/>
                    <a:pt x="5208" y="2538"/>
                    <a:pt x="5208" y="2506"/>
                  </a:cubicBezTo>
                  <a:cubicBezTo>
                    <a:pt x="5216" y="2459"/>
                    <a:pt x="5193" y="2443"/>
                    <a:pt x="5177" y="2427"/>
                  </a:cubicBezTo>
                  <a:lnTo>
                    <a:pt x="5169" y="2419"/>
                  </a:lnTo>
                  <a:cubicBezTo>
                    <a:pt x="5153" y="2411"/>
                    <a:pt x="5145" y="2403"/>
                    <a:pt x="5153" y="2388"/>
                  </a:cubicBezTo>
                  <a:cubicBezTo>
                    <a:pt x="5153" y="2380"/>
                    <a:pt x="5153" y="2372"/>
                    <a:pt x="5153" y="2364"/>
                  </a:cubicBezTo>
                  <a:cubicBezTo>
                    <a:pt x="5161" y="2356"/>
                    <a:pt x="5161" y="2348"/>
                    <a:pt x="5153" y="2324"/>
                  </a:cubicBezTo>
                  <a:cubicBezTo>
                    <a:pt x="5145" y="2301"/>
                    <a:pt x="5129" y="2285"/>
                    <a:pt x="5121" y="2269"/>
                  </a:cubicBezTo>
                  <a:cubicBezTo>
                    <a:pt x="5114" y="2261"/>
                    <a:pt x="5106" y="2253"/>
                    <a:pt x="5098" y="2245"/>
                  </a:cubicBezTo>
                  <a:cubicBezTo>
                    <a:pt x="5082" y="2221"/>
                    <a:pt x="5050" y="2214"/>
                    <a:pt x="5050" y="2214"/>
                  </a:cubicBezTo>
                  <a:cubicBezTo>
                    <a:pt x="5050" y="2206"/>
                    <a:pt x="5050" y="2206"/>
                    <a:pt x="5050" y="2206"/>
                  </a:cubicBezTo>
                  <a:lnTo>
                    <a:pt x="5050" y="2206"/>
                  </a:lnTo>
                  <a:cubicBezTo>
                    <a:pt x="5034" y="1463"/>
                    <a:pt x="5034" y="1463"/>
                    <a:pt x="5034" y="1463"/>
                  </a:cubicBezTo>
                  <a:cubicBezTo>
                    <a:pt x="5034" y="1463"/>
                    <a:pt x="5027" y="1447"/>
                    <a:pt x="5003" y="1447"/>
                  </a:cubicBezTo>
                  <a:cubicBezTo>
                    <a:pt x="4987" y="1447"/>
                    <a:pt x="4971" y="1447"/>
                    <a:pt x="4963" y="1439"/>
                  </a:cubicBezTo>
                  <a:cubicBezTo>
                    <a:pt x="4948" y="1439"/>
                    <a:pt x="4940" y="1439"/>
                    <a:pt x="4940" y="1439"/>
                  </a:cubicBezTo>
                  <a:cubicBezTo>
                    <a:pt x="4940" y="1439"/>
                    <a:pt x="4932" y="1447"/>
                    <a:pt x="4932" y="1455"/>
                  </a:cubicBezTo>
                  <a:cubicBezTo>
                    <a:pt x="4932" y="1463"/>
                    <a:pt x="4924" y="1478"/>
                    <a:pt x="4916" y="1478"/>
                  </a:cubicBezTo>
                  <a:cubicBezTo>
                    <a:pt x="4916" y="1478"/>
                    <a:pt x="4908" y="1471"/>
                    <a:pt x="4900" y="1471"/>
                  </a:cubicBezTo>
                  <a:cubicBezTo>
                    <a:pt x="4892" y="1463"/>
                    <a:pt x="4892" y="1447"/>
                    <a:pt x="4884" y="1431"/>
                  </a:cubicBezTo>
                  <a:cubicBezTo>
                    <a:pt x="4884" y="1415"/>
                    <a:pt x="4884" y="1407"/>
                    <a:pt x="4868" y="1407"/>
                  </a:cubicBezTo>
                  <a:cubicBezTo>
                    <a:pt x="4853" y="1407"/>
                    <a:pt x="4853" y="1407"/>
                    <a:pt x="4845" y="1415"/>
                  </a:cubicBezTo>
                  <a:cubicBezTo>
                    <a:pt x="4837" y="1415"/>
                    <a:pt x="4837" y="1423"/>
                    <a:pt x="4813" y="1423"/>
                  </a:cubicBezTo>
                  <a:cubicBezTo>
                    <a:pt x="4781" y="1423"/>
                    <a:pt x="4758" y="1399"/>
                    <a:pt x="4750" y="1391"/>
                  </a:cubicBezTo>
                  <a:cubicBezTo>
                    <a:pt x="4742" y="1384"/>
                    <a:pt x="4742" y="1384"/>
                    <a:pt x="4734" y="1384"/>
                  </a:cubicBezTo>
                  <a:cubicBezTo>
                    <a:pt x="4718" y="1376"/>
                    <a:pt x="4695" y="1368"/>
                    <a:pt x="4671" y="1336"/>
                  </a:cubicBezTo>
                  <a:cubicBezTo>
                    <a:pt x="4631" y="1289"/>
                    <a:pt x="4608" y="1273"/>
                    <a:pt x="4584" y="1273"/>
                  </a:cubicBezTo>
                  <a:cubicBezTo>
                    <a:pt x="4568" y="1281"/>
                    <a:pt x="4560" y="1289"/>
                    <a:pt x="4552" y="1304"/>
                  </a:cubicBezTo>
                  <a:cubicBezTo>
                    <a:pt x="4544" y="1304"/>
                    <a:pt x="4544" y="1313"/>
                    <a:pt x="4544" y="1313"/>
                  </a:cubicBezTo>
                  <a:cubicBezTo>
                    <a:pt x="4544" y="1313"/>
                    <a:pt x="4544" y="1320"/>
                    <a:pt x="4537" y="1320"/>
                  </a:cubicBezTo>
                  <a:cubicBezTo>
                    <a:pt x="4528" y="1328"/>
                    <a:pt x="4521" y="1344"/>
                    <a:pt x="4505" y="1344"/>
                  </a:cubicBezTo>
                  <a:cubicBezTo>
                    <a:pt x="4497" y="1344"/>
                    <a:pt x="4489" y="1336"/>
                    <a:pt x="4481" y="1328"/>
                  </a:cubicBezTo>
                  <a:cubicBezTo>
                    <a:pt x="4465" y="1320"/>
                    <a:pt x="4457" y="1313"/>
                    <a:pt x="4450" y="1304"/>
                  </a:cubicBezTo>
                  <a:cubicBezTo>
                    <a:pt x="4450" y="1297"/>
                    <a:pt x="4442" y="1289"/>
                    <a:pt x="4434" y="1289"/>
                  </a:cubicBezTo>
                  <a:cubicBezTo>
                    <a:pt x="4418" y="1289"/>
                    <a:pt x="4378" y="1289"/>
                    <a:pt x="4370" y="1313"/>
                  </a:cubicBezTo>
                  <a:cubicBezTo>
                    <a:pt x="4363" y="1336"/>
                    <a:pt x="4355" y="1360"/>
                    <a:pt x="4339" y="1360"/>
                  </a:cubicBezTo>
                  <a:cubicBezTo>
                    <a:pt x="4331" y="1360"/>
                    <a:pt x="4323" y="1360"/>
                    <a:pt x="4315" y="1352"/>
                  </a:cubicBezTo>
                  <a:cubicBezTo>
                    <a:pt x="4307" y="1344"/>
                    <a:pt x="4299" y="1336"/>
                    <a:pt x="4299" y="1328"/>
                  </a:cubicBezTo>
                  <a:cubicBezTo>
                    <a:pt x="4299" y="1320"/>
                    <a:pt x="4291" y="1320"/>
                    <a:pt x="4291" y="1320"/>
                  </a:cubicBezTo>
                  <a:cubicBezTo>
                    <a:pt x="4284" y="1320"/>
                    <a:pt x="4284" y="1320"/>
                    <a:pt x="4276" y="1320"/>
                  </a:cubicBezTo>
                  <a:cubicBezTo>
                    <a:pt x="4236" y="1336"/>
                    <a:pt x="4212" y="1352"/>
                    <a:pt x="4188" y="1376"/>
                  </a:cubicBezTo>
                  <a:cubicBezTo>
                    <a:pt x="4188" y="1384"/>
                    <a:pt x="4188" y="1384"/>
                    <a:pt x="4188" y="1384"/>
                  </a:cubicBezTo>
                  <a:cubicBezTo>
                    <a:pt x="4173" y="1407"/>
                    <a:pt x="4157" y="1423"/>
                    <a:pt x="4141" y="1423"/>
                  </a:cubicBezTo>
                  <a:cubicBezTo>
                    <a:pt x="4133" y="1423"/>
                    <a:pt x="4125" y="1415"/>
                    <a:pt x="4117" y="1415"/>
                  </a:cubicBezTo>
                  <a:cubicBezTo>
                    <a:pt x="4094" y="1391"/>
                    <a:pt x="4078" y="1376"/>
                    <a:pt x="4046" y="1352"/>
                  </a:cubicBezTo>
                  <a:cubicBezTo>
                    <a:pt x="4046" y="1344"/>
                    <a:pt x="4038" y="1344"/>
                    <a:pt x="4038" y="1336"/>
                  </a:cubicBezTo>
                  <a:cubicBezTo>
                    <a:pt x="4023" y="1320"/>
                    <a:pt x="4007" y="1304"/>
                    <a:pt x="4000" y="1304"/>
                  </a:cubicBezTo>
                  <a:cubicBezTo>
                    <a:pt x="4000" y="1304"/>
                    <a:pt x="4000" y="1304"/>
                    <a:pt x="3992" y="1313"/>
                  </a:cubicBezTo>
                  <a:cubicBezTo>
                    <a:pt x="3992" y="1320"/>
                    <a:pt x="3992" y="1320"/>
                    <a:pt x="3992" y="1320"/>
                  </a:cubicBezTo>
                  <a:cubicBezTo>
                    <a:pt x="3984" y="1336"/>
                    <a:pt x="3976" y="1352"/>
                    <a:pt x="3968" y="1352"/>
                  </a:cubicBezTo>
                  <a:cubicBezTo>
                    <a:pt x="3960" y="1352"/>
                    <a:pt x="3960" y="1352"/>
                    <a:pt x="3952" y="1344"/>
                  </a:cubicBezTo>
                  <a:cubicBezTo>
                    <a:pt x="3937" y="1320"/>
                    <a:pt x="3929" y="1313"/>
                    <a:pt x="3913" y="1297"/>
                  </a:cubicBezTo>
                  <a:cubicBezTo>
                    <a:pt x="3905" y="1289"/>
                    <a:pt x="3905" y="1289"/>
                    <a:pt x="3897" y="1281"/>
                  </a:cubicBezTo>
                  <a:cubicBezTo>
                    <a:pt x="3897" y="1273"/>
                    <a:pt x="3897" y="1273"/>
                    <a:pt x="3897" y="1273"/>
                  </a:cubicBezTo>
                  <a:cubicBezTo>
                    <a:pt x="3897" y="1273"/>
                    <a:pt x="3889" y="1273"/>
                    <a:pt x="3889" y="1289"/>
                  </a:cubicBezTo>
                  <a:cubicBezTo>
                    <a:pt x="3881" y="1297"/>
                    <a:pt x="3881" y="1304"/>
                    <a:pt x="3874" y="1313"/>
                  </a:cubicBezTo>
                  <a:cubicBezTo>
                    <a:pt x="3865" y="1320"/>
                    <a:pt x="3865" y="1328"/>
                    <a:pt x="3865" y="1344"/>
                  </a:cubicBezTo>
                  <a:cubicBezTo>
                    <a:pt x="3865" y="1368"/>
                    <a:pt x="3858" y="1407"/>
                    <a:pt x="3842" y="1407"/>
                  </a:cubicBezTo>
                  <a:cubicBezTo>
                    <a:pt x="3842" y="1407"/>
                    <a:pt x="3842" y="1407"/>
                    <a:pt x="3842" y="1399"/>
                  </a:cubicBezTo>
                  <a:cubicBezTo>
                    <a:pt x="3834" y="1399"/>
                    <a:pt x="3834" y="1399"/>
                    <a:pt x="3834" y="1399"/>
                  </a:cubicBezTo>
                  <a:cubicBezTo>
                    <a:pt x="3818" y="1399"/>
                    <a:pt x="3802" y="1391"/>
                    <a:pt x="3802" y="1360"/>
                  </a:cubicBezTo>
                  <a:cubicBezTo>
                    <a:pt x="3810" y="1352"/>
                    <a:pt x="3810" y="1344"/>
                    <a:pt x="3810" y="1336"/>
                  </a:cubicBezTo>
                  <a:cubicBezTo>
                    <a:pt x="3810" y="1328"/>
                    <a:pt x="3818" y="1313"/>
                    <a:pt x="3818" y="1313"/>
                  </a:cubicBezTo>
                  <a:cubicBezTo>
                    <a:pt x="3810" y="1313"/>
                    <a:pt x="3810" y="1313"/>
                    <a:pt x="3810" y="1313"/>
                  </a:cubicBezTo>
                  <a:cubicBezTo>
                    <a:pt x="3810" y="1313"/>
                    <a:pt x="3810" y="1313"/>
                    <a:pt x="3802" y="1313"/>
                  </a:cubicBezTo>
                  <a:cubicBezTo>
                    <a:pt x="3794" y="1313"/>
                    <a:pt x="3786" y="1313"/>
                    <a:pt x="3778" y="1313"/>
                  </a:cubicBezTo>
                  <a:cubicBezTo>
                    <a:pt x="3731" y="1313"/>
                    <a:pt x="3723" y="1320"/>
                    <a:pt x="3723" y="1320"/>
                  </a:cubicBezTo>
                  <a:cubicBezTo>
                    <a:pt x="3723" y="1336"/>
                    <a:pt x="3715" y="1344"/>
                    <a:pt x="3699" y="1344"/>
                  </a:cubicBezTo>
                  <a:cubicBezTo>
                    <a:pt x="3692" y="1344"/>
                    <a:pt x="3684" y="1336"/>
                    <a:pt x="3676" y="1328"/>
                  </a:cubicBezTo>
                  <a:lnTo>
                    <a:pt x="3676" y="1328"/>
                  </a:lnTo>
                  <a:cubicBezTo>
                    <a:pt x="3660" y="1313"/>
                    <a:pt x="3652" y="1297"/>
                    <a:pt x="3628" y="1289"/>
                  </a:cubicBezTo>
                  <a:cubicBezTo>
                    <a:pt x="3597" y="1281"/>
                    <a:pt x="3573" y="1289"/>
                    <a:pt x="3565" y="1304"/>
                  </a:cubicBezTo>
                  <a:cubicBezTo>
                    <a:pt x="3557" y="1320"/>
                    <a:pt x="3534" y="1344"/>
                    <a:pt x="3518" y="1344"/>
                  </a:cubicBezTo>
                  <a:cubicBezTo>
                    <a:pt x="3510" y="1344"/>
                    <a:pt x="3502" y="1344"/>
                    <a:pt x="3502" y="1336"/>
                  </a:cubicBezTo>
                  <a:cubicBezTo>
                    <a:pt x="3502" y="1320"/>
                    <a:pt x="3502" y="1304"/>
                    <a:pt x="3502" y="1297"/>
                  </a:cubicBezTo>
                  <a:cubicBezTo>
                    <a:pt x="3502" y="1281"/>
                    <a:pt x="3502" y="1265"/>
                    <a:pt x="3486" y="1265"/>
                  </a:cubicBezTo>
                  <a:lnTo>
                    <a:pt x="3478" y="1257"/>
                  </a:lnTo>
                  <a:cubicBezTo>
                    <a:pt x="3462" y="1257"/>
                    <a:pt x="3462" y="1257"/>
                    <a:pt x="3462" y="1233"/>
                  </a:cubicBezTo>
                  <a:lnTo>
                    <a:pt x="3462" y="1226"/>
                  </a:lnTo>
                  <a:cubicBezTo>
                    <a:pt x="3462" y="1210"/>
                    <a:pt x="3462" y="1202"/>
                    <a:pt x="3454" y="1202"/>
                  </a:cubicBezTo>
                  <a:lnTo>
                    <a:pt x="3446" y="1194"/>
                  </a:lnTo>
                  <a:cubicBezTo>
                    <a:pt x="3431" y="1194"/>
                    <a:pt x="3423" y="1194"/>
                    <a:pt x="3415" y="1194"/>
                  </a:cubicBezTo>
                  <a:cubicBezTo>
                    <a:pt x="3415" y="1194"/>
                    <a:pt x="3407" y="1194"/>
                    <a:pt x="3399" y="1194"/>
                  </a:cubicBezTo>
                  <a:cubicBezTo>
                    <a:pt x="3391" y="1194"/>
                    <a:pt x="3391" y="1194"/>
                    <a:pt x="3391" y="1202"/>
                  </a:cubicBezTo>
                  <a:lnTo>
                    <a:pt x="3383" y="1210"/>
                  </a:lnTo>
                  <a:cubicBezTo>
                    <a:pt x="3383" y="1210"/>
                    <a:pt x="3375" y="1210"/>
                    <a:pt x="3375" y="1202"/>
                  </a:cubicBezTo>
                  <a:lnTo>
                    <a:pt x="3367" y="1202"/>
                  </a:lnTo>
                  <a:cubicBezTo>
                    <a:pt x="3367" y="1202"/>
                    <a:pt x="3359" y="1202"/>
                    <a:pt x="3359" y="1218"/>
                  </a:cubicBezTo>
                  <a:cubicBezTo>
                    <a:pt x="3352" y="1241"/>
                    <a:pt x="3336" y="1249"/>
                    <a:pt x="3320" y="1249"/>
                  </a:cubicBezTo>
                  <a:cubicBezTo>
                    <a:pt x="3312" y="1249"/>
                    <a:pt x="3304" y="1249"/>
                    <a:pt x="3304" y="1233"/>
                  </a:cubicBezTo>
                  <a:cubicBezTo>
                    <a:pt x="3304" y="1233"/>
                    <a:pt x="3304" y="1233"/>
                    <a:pt x="3304" y="1226"/>
                  </a:cubicBezTo>
                  <a:cubicBezTo>
                    <a:pt x="3304" y="1210"/>
                    <a:pt x="3296" y="1202"/>
                    <a:pt x="3273" y="1202"/>
                  </a:cubicBezTo>
                  <a:lnTo>
                    <a:pt x="3265" y="1202"/>
                  </a:lnTo>
                  <a:cubicBezTo>
                    <a:pt x="3257" y="1202"/>
                    <a:pt x="3241" y="1202"/>
                    <a:pt x="3233" y="1202"/>
                  </a:cubicBezTo>
                  <a:cubicBezTo>
                    <a:pt x="3225" y="1210"/>
                    <a:pt x="3217" y="1210"/>
                    <a:pt x="3209" y="1210"/>
                  </a:cubicBezTo>
                  <a:cubicBezTo>
                    <a:pt x="3194" y="1210"/>
                    <a:pt x="3186" y="1210"/>
                    <a:pt x="3178" y="1202"/>
                  </a:cubicBezTo>
                  <a:lnTo>
                    <a:pt x="3178" y="1202"/>
                  </a:lnTo>
                  <a:lnTo>
                    <a:pt x="3178" y="1202"/>
                  </a:lnTo>
                  <a:cubicBezTo>
                    <a:pt x="3178" y="1202"/>
                    <a:pt x="3170" y="1170"/>
                    <a:pt x="3130" y="1178"/>
                  </a:cubicBezTo>
                  <a:cubicBezTo>
                    <a:pt x="3122" y="1178"/>
                    <a:pt x="3115" y="1178"/>
                    <a:pt x="3115" y="1178"/>
                  </a:cubicBezTo>
                  <a:cubicBezTo>
                    <a:pt x="3091" y="1178"/>
                    <a:pt x="3083" y="1170"/>
                    <a:pt x="3067" y="1162"/>
                  </a:cubicBezTo>
                  <a:cubicBezTo>
                    <a:pt x="3059" y="1162"/>
                    <a:pt x="3051" y="1162"/>
                    <a:pt x="3043" y="1154"/>
                  </a:cubicBezTo>
                  <a:cubicBezTo>
                    <a:pt x="3020" y="1154"/>
                    <a:pt x="3012" y="1131"/>
                    <a:pt x="3012" y="1115"/>
                  </a:cubicBezTo>
                  <a:cubicBezTo>
                    <a:pt x="3012" y="1099"/>
                    <a:pt x="3012" y="1091"/>
                    <a:pt x="3004" y="1083"/>
                  </a:cubicBezTo>
                  <a:cubicBezTo>
                    <a:pt x="3004" y="1075"/>
                    <a:pt x="3004" y="1075"/>
                    <a:pt x="3004" y="1075"/>
                  </a:cubicBezTo>
                  <a:cubicBezTo>
                    <a:pt x="2988" y="1051"/>
                    <a:pt x="2980" y="1028"/>
                    <a:pt x="2964" y="1036"/>
                  </a:cubicBezTo>
                  <a:cubicBezTo>
                    <a:pt x="2956" y="1044"/>
                    <a:pt x="2956" y="1044"/>
                    <a:pt x="2956" y="1051"/>
                  </a:cubicBezTo>
                  <a:cubicBezTo>
                    <a:pt x="2948" y="1067"/>
                    <a:pt x="2948" y="1075"/>
                    <a:pt x="2933" y="1075"/>
                  </a:cubicBezTo>
                  <a:cubicBezTo>
                    <a:pt x="2925" y="1075"/>
                    <a:pt x="2917" y="1075"/>
                    <a:pt x="2917" y="1075"/>
                  </a:cubicBezTo>
                  <a:cubicBezTo>
                    <a:pt x="2909" y="1067"/>
                    <a:pt x="2901" y="1067"/>
                    <a:pt x="2893" y="1067"/>
                  </a:cubicBezTo>
                  <a:cubicBezTo>
                    <a:pt x="2885" y="1067"/>
                    <a:pt x="2885" y="1075"/>
                    <a:pt x="2877" y="1075"/>
                  </a:cubicBezTo>
                  <a:cubicBezTo>
                    <a:pt x="2869" y="1075"/>
                    <a:pt x="2869" y="1075"/>
                    <a:pt x="2862" y="1075"/>
                  </a:cubicBezTo>
                  <a:cubicBezTo>
                    <a:pt x="2854" y="1075"/>
                    <a:pt x="2846" y="1075"/>
                    <a:pt x="2830" y="1060"/>
                  </a:cubicBezTo>
                  <a:cubicBezTo>
                    <a:pt x="2814" y="1051"/>
                    <a:pt x="2798" y="1028"/>
                    <a:pt x="2790" y="1012"/>
                  </a:cubicBezTo>
                  <a:cubicBezTo>
                    <a:pt x="2782" y="996"/>
                    <a:pt x="2775" y="988"/>
                    <a:pt x="2759" y="973"/>
                  </a:cubicBezTo>
                  <a:cubicBezTo>
                    <a:pt x="2719" y="957"/>
                    <a:pt x="2735" y="174"/>
                    <a:pt x="2735" y="71"/>
                  </a:cubicBezTo>
                  <a:cubicBezTo>
                    <a:pt x="1605" y="8"/>
                    <a:pt x="1605" y="8"/>
                    <a:pt x="1605" y="8"/>
                  </a:cubicBezTo>
                  <a:cubicBezTo>
                    <a:pt x="1462" y="2103"/>
                    <a:pt x="1462" y="2103"/>
                    <a:pt x="1462" y="2103"/>
                  </a:cubicBezTo>
                  <a:cubicBezTo>
                    <a:pt x="1462" y="2103"/>
                    <a:pt x="1454" y="2150"/>
                    <a:pt x="1423" y="2150"/>
                  </a:cubicBezTo>
                  <a:cubicBezTo>
                    <a:pt x="1399" y="2150"/>
                    <a:pt x="79" y="2040"/>
                    <a:pt x="23" y="2032"/>
                  </a:cubicBezTo>
                  <a:lnTo>
                    <a:pt x="23" y="2032"/>
                  </a:lnTo>
                  <a:lnTo>
                    <a:pt x="23" y="2032"/>
                  </a:lnTo>
                  <a:lnTo>
                    <a:pt x="16" y="2032"/>
                  </a:lnTo>
                  <a:cubicBezTo>
                    <a:pt x="16" y="2032"/>
                    <a:pt x="8" y="2040"/>
                    <a:pt x="55" y="2135"/>
                  </a:cubicBezTo>
                  <a:cubicBezTo>
                    <a:pt x="79" y="2135"/>
                    <a:pt x="87" y="2135"/>
                    <a:pt x="87" y="2135"/>
                  </a:cubicBezTo>
                  <a:cubicBezTo>
                    <a:pt x="95" y="2135"/>
                    <a:pt x="166" y="2190"/>
                    <a:pt x="166" y="2261"/>
                  </a:cubicBezTo>
                  <a:cubicBezTo>
                    <a:pt x="166" y="2293"/>
                    <a:pt x="174" y="2301"/>
                    <a:pt x="189" y="2301"/>
                  </a:cubicBezTo>
                  <a:cubicBezTo>
                    <a:pt x="197" y="2301"/>
                    <a:pt x="213" y="2301"/>
                    <a:pt x="237" y="2316"/>
                  </a:cubicBezTo>
                  <a:cubicBezTo>
                    <a:pt x="292" y="2356"/>
                    <a:pt x="316" y="2380"/>
                    <a:pt x="355" y="2419"/>
                  </a:cubicBezTo>
                  <a:cubicBezTo>
                    <a:pt x="363" y="2435"/>
                    <a:pt x="371" y="2435"/>
                    <a:pt x="379" y="2443"/>
                  </a:cubicBezTo>
                  <a:cubicBezTo>
                    <a:pt x="403" y="2474"/>
                    <a:pt x="419" y="2482"/>
                    <a:pt x="427" y="2538"/>
                  </a:cubicBezTo>
                  <a:cubicBezTo>
                    <a:pt x="442" y="2569"/>
                    <a:pt x="458" y="2577"/>
                    <a:pt x="482" y="2585"/>
                  </a:cubicBezTo>
                  <a:cubicBezTo>
                    <a:pt x="498" y="2593"/>
                    <a:pt x="513" y="2593"/>
                    <a:pt x="537" y="2609"/>
                  </a:cubicBezTo>
                  <a:cubicBezTo>
                    <a:pt x="545" y="2625"/>
                    <a:pt x="561" y="2633"/>
                    <a:pt x="569" y="2648"/>
                  </a:cubicBezTo>
                  <a:cubicBezTo>
                    <a:pt x="593" y="2672"/>
                    <a:pt x="616" y="2696"/>
                    <a:pt x="656" y="2727"/>
                  </a:cubicBezTo>
                  <a:cubicBezTo>
                    <a:pt x="711" y="2759"/>
                    <a:pt x="711" y="2775"/>
                    <a:pt x="703" y="2791"/>
                  </a:cubicBezTo>
                  <a:cubicBezTo>
                    <a:pt x="703" y="2799"/>
                    <a:pt x="703" y="2807"/>
                    <a:pt x="703" y="2814"/>
                  </a:cubicBezTo>
                  <a:cubicBezTo>
                    <a:pt x="703" y="2822"/>
                    <a:pt x="703" y="2830"/>
                    <a:pt x="703" y="2830"/>
                  </a:cubicBezTo>
                  <a:cubicBezTo>
                    <a:pt x="703" y="2846"/>
                    <a:pt x="695" y="2854"/>
                    <a:pt x="751" y="2917"/>
                  </a:cubicBezTo>
                  <a:cubicBezTo>
                    <a:pt x="775" y="2941"/>
                    <a:pt x="782" y="2957"/>
                    <a:pt x="782" y="2965"/>
                  </a:cubicBezTo>
                  <a:cubicBezTo>
                    <a:pt x="775" y="2980"/>
                    <a:pt x="766" y="2980"/>
                    <a:pt x="759" y="2988"/>
                  </a:cubicBezTo>
                  <a:cubicBezTo>
                    <a:pt x="751" y="2996"/>
                    <a:pt x="735" y="3004"/>
                    <a:pt x="727" y="3020"/>
                  </a:cubicBezTo>
                  <a:cubicBezTo>
                    <a:pt x="719" y="3051"/>
                    <a:pt x="735" y="3091"/>
                    <a:pt x="759" y="3123"/>
                  </a:cubicBezTo>
                  <a:cubicBezTo>
                    <a:pt x="775" y="3147"/>
                    <a:pt x="782" y="3162"/>
                    <a:pt x="790" y="3178"/>
                  </a:cubicBezTo>
                  <a:cubicBezTo>
                    <a:pt x="798" y="3225"/>
                    <a:pt x="822" y="3233"/>
                    <a:pt x="861" y="3241"/>
                  </a:cubicBezTo>
                  <a:cubicBezTo>
                    <a:pt x="869" y="3249"/>
                    <a:pt x="869" y="3249"/>
                    <a:pt x="869" y="3249"/>
                  </a:cubicBezTo>
                  <a:cubicBezTo>
                    <a:pt x="893" y="3257"/>
                    <a:pt x="901" y="3265"/>
                    <a:pt x="901" y="3281"/>
                  </a:cubicBezTo>
                  <a:cubicBezTo>
                    <a:pt x="901" y="3281"/>
                    <a:pt x="909" y="3289"/>
                    <a:pt x="917" y="3304"/>
                  </a:cubicBezTo>
                  <a:cubicBezTo>
                    <a:pt x="941" y="3336"/>
                    <a:pt x="996" y="3368"/>
                    <a:pt x="1028" y="3368"/>
                  </a:cubicBezTo>
                  <a:cubicBezTo>
                    <a:pt x="1051" y="3368"/>
                    <a:pt x="1075" y="3384"/>
                    <a:pt x="1099" y="3407"/>
                  </a:cubicBezTo>
                  <a:cubicBezTo>
                    <a:pt x="1114" y="3423"/>
                    <a:pt x="1130" y="3439"/>
                    <a:pt x="1138" y="3439"/>
                  </a:cubicBezTo>
                  <a:lnTo>
                    <a:pt x="1138" y="3439"/>
                  </a:lnTo>
                  <a:cubicBezTo>
                    <a:pt x="1138" y="3439"/>
                    <a:pt x="1138" y="3431"/>
                    <a:pt x="1146" y="3431"/>
                  </a:cubicBezTo>
                  <a:cubicBezTo>
                    <a:pt x="1162" y="3431"/>
                    <a:pt x="1233" y="3478"/>
                    <a:pt x="1288" y="3518"/>
                  </a:cubicBezTo>
                  <a:cubicBezTo>
                    <a:pt x="1304" y="3534"/>
                    <a:pt x="1320" y="3542"/>
                    <a:pt x="1328" y="3550"/>
                  </a:cubicBezTo>
                  <a:cubicBezTo>
                    <a:pt x="1344" y="3557"/>
                    <a:pt x="1352" y="3557"/>
                    <a:pt x="1359" y="3557"/>
                  </a:cubicBezTo>
                  <a:cubicBezTo>
                    <a:pt x="1367" y="3557"/>
                    <a:pt x="1367" y="3550"/>
                    <a:pt x="1375" y="3534"/>
                  </a:cubicBezTo>
                  <a:cubicBezTo>
                    <a:pt x="1383" y="3518"/>
                    <a:pt x="1391" y="3502"/>
                    <a:pt x="1415" y="3486"/>
                  </a:cubicBezTo>
                  <a:cubicBezTo>
                    <a:pt x="1446" y="3471"/>
                    <a:pt x="1454" y="3439"/>
                    <a:pt x="1462" y="3400"/>
                  </a:cubicBezTo>
                  <a:cubicBezTo>
                    <a:pt x="1462" y="3391"/>
                    <a:pt x="1462" y="3384"/>
                    <a:pt x="1470" y="3368"/>
                  </a:cubicBezTo>
                  <a:cubicBezTo>
                    <a:pt x="1478" y="3344"/>
                    <a:pt x="1494" y="3313"/>
                    <a:pt x="1502" y="3297"/>
                  </a:cubicBezTo>
                  <a:cubicBezTo>
                    <a:pt x="1510" y="3289"/>
                    <a:pt x="1518" y="3281"/>
                    <a:pt x="1518" y="3273"/>
                  </a:cubicBezTo>
                  <a:cubicBezTo>
                    <a:pt x="1518" y="3265"/>
                    <a:pt x="1525" y="3257"/>
                    <a:pt x="1525" y="3249"/>
                  </a:cubicBezTo>
                  <a:cubicBezTo>
                    <a:pt x="1525" y="3225"/>
                    <a:pt x="1533" y="3194"/>
                    <a:pt x="1597" y="3186"/>
                  </a:cubicBezTo>
                  <a:cubicBezTo>
                    <a:pt x="1636" y="3186"/>
                    <a:pt x="1660" y="3170"/>
                    <a:pt x="1676" y="3162"/>
                  </a:cubicBezTo>
                  <a:cubicBezTo>
                    <a:pt x="1692" y="3154"/>
                    <a:pt x="1699" y="3147"/>
                    <a:pt x="1715" y="3147"/>
                  </a:cubicBezTo>
                  <a:cubicBezTo>
                    <a:pt x="1723" y="3147"/>
                    <a:pt x="1723" y="3147"/>
                    <a:pt x="1723" y="3147"/>
                  </a:cubicBezTo>
                  <a:cubicBezTo>
                    <a:pt x="1755" y="3147"/>
                    <a:pt x="1771" y="3162"/>
                    <a:pt x="1778" y="3178"/>
                  </a:cubicBezTo>
                  <a:cubicBezTo>
                    <a:pt x="1794" y="3186"/>
                    <a:pt x="1794" y="3194"/>
                    <a:pt x="1810" y="3194"/>
                  </a:cubicBezTo>
                  <a:cubicBezTo>
                    <a:pt x="1826" y="3194"/>
                    <a:pt x="1834" y="3194"/>
                    <a:pt x="1850" y="3186"/>
                  </a:cubicBezTo>
                  <a:cubicBezTo>
                    <a:pt x="1858" y="3186"/>
                    <a:pt x="1865" y="3186"/>
                    <a:pt x="1873" y="3178"/>
                  </a:cubicBezTo>
                  <a:cubicBezTo>
                    <a:pt x="1881" y="3178"/>
                    <a:pt x="1889" y="3178"/>
                    <a:pt x="1897" y="3178"/>
                  </a:cubicBezTo>
                  <a:cubicBezTo>
                    <a:pt x="1913" y="3178"/>
                    <a:pt x="1921" y="3186"/>
                    <a:pt x="1929" y="3194"/>
                  </a:cubicBezTo>
                  <a:cubicBezTo>
                    <a:pt x="1936" y="3202"/>
                    <a:pt x="1936" y="3202"/>
                    <a:pt x="1936" y="3202"/>
                  </a:cubicBezTo>
                  <a:cubicBezTo>
                    <a:pt x="1945" y="3210"/>
                    <a:pt x="1952" y="3218"/>
                    <a:pt x="1960" y="3218"/>
                  </a:cubicBezTo>
                  <a:cubicBezTo>
                    <a:pt x="1976" y="3218"/>
                    <a:pt x="1992" y="3210"/>
                    <a:pt x="2008" y="3194"/>
                  </a:cubicBezTo>
                  <a:lnTo>
                    <a:pt x="2016" y="3194"/>
                  </a:lnTo>
                  <a:cubicBezTo>
                    <a:pt x="2031" y="3194"/>
                    <a:pt x="2063" y="3233"/>
                    <a:pt x="2111" y="3281"/>
                  </a:cubicBezTo>
                  <a:cubicBezTo>
                    <a:pt x="2126" y="3304"/>
                    <a:pt x="2142" y="3320"/>
                    <a:pt x="2150" y="3336"/>
                  </a:cubicBezTo>
                  <a:cubicBezTo>
                    <a:pt x="2189" y="3376"/>
                    <a:pt x="2269" y="3439"/>
                    <a:pt x="2316" y="3471"/>
                  </a:cubicBezTo>
                  <a:cubicBezTo>
                    <a:pt x="2332" y="3478"/>
                    <a:pt x="2332" y="3494"/>
                    <a:pt x="2340" y="3510"/>
                  </a:cubicBezTo>
                  <a:cubicBezTo>
                    <a:pt x="2340" y="3534"/>
                    <a:pt x="2348" y="3581"/>
                    <a:pt x="2403" y="3668"/>
                  </a:cubicBezTo>
                  <a:cubicBezTo>
                    <a:pt x="2474" y="3763"/>
                    <a:pt x="2482" y="3811"/>
                    <a:pt x="2490" y="3834"/>
                  </a:cubicBezTo>
                  <a:cubicBezTo>
                    <a:pt x="2490" y="3858"/>
                    <a:pt x="2490" y="3866"/>
                    <a:pt x="2506" y="3874"/>
                  </a:cubicBezTo>
                  <a:cubicBezTo>
                    <a:pt x="2522" y="3897"/>
                    <a:pt x="2514" y="3913"/>
                    <a:pt x="2514" y="3921"/>
                  </a:cubicBezTo>
                  <a:cubicBezTo>
                    <a:pt x="2506" y="3929"/>
                    <a:pt x="2506" y="3937"/>
                    <a:pt x="2522" y="3945"/>
                  </a:cubicBezTo>
                  <a:cubicBezTo>
                    <a:pt x="2569" y="3969"/>
                    <a:pt x="2672" y="4103"/>
                    <a:pt x="2695" y="4142"/>
                  </a:cubicBezTo>
                  <a:cubicBezTo>
                    <a:pt x="2703" y="4150"/>
                    <a:pt x="2703" y="4166"/>
                    <a:pt x="2711" y="4174"/>
                  </a:cubicBezTo>
                  <a:cubicBezTo>
                    <a:pt x="2719" y="4198"/>
                    <a:pt x="2727" y="4214"/>
                    <a:pt x="2751" y="4222"/>
                  </a:cubicBezTo>
                  <a:cubicBezTo>
                    <a:pt x="2775" y="4222"/>
                    <a:pt x="2790" y="4237"/>
                    <a:pt x="2806" y="4253"/>
                  </a:cubicBezTo>
                  <a:cubicBezTo>
                    <a:pt x="2814" y="4261"/>
                    <a:pt x="2814" y="4269"/>
                    <a:pt x="2822" y="4277"/>
                  </a:cubicBezTo>
                  <a:cubicBezTo>
                    <a:pt x="2838" y="4293"/>
                    <a:pt x="2838" y="4293"/>
                    <a:pt x="2830" y="4308"/>
                  </a:cubicBezTo>
                  <a:cubicBezTo>
                    <a:pt x="2830" y="4317"/>
                    <a:pt x="2822" y="4324"/>
                    <a:pt x="2822" y="4332"/>
                  </a:cubicBezTo>
                  <a:cubicBezTo>
                    <a:pt x="2822" y="4340"/>
                    <a:pt x="2822" y="4340"/>
                    <a:pt x="2822" y="4348"/>
                  </a:cubicBezTo>
                  <a:cubicBezTo>
                    <a:pt x="2814" y="4372"/>
                    <a:pt x="2806" y="4395"/>
                    <a:pt x="2854" y="4419"/>
                  </a:cubicBezTo>
                  <a:cubicBezTo>
                    <a:pt x="2862" y="4419"/>
                    <a:pt x="2869" y="4427"/>
                    <a:pt x="2869" y="4435"/>
                  </a:cubicBezTo>
                  <a:cubicBezTo>
                    <a:pt x="2869" y="4451"/>
                    <a:pt x="2862" y="4459"/>
                    <a:pt x="2854" y="4475"/>
                  </a:cubicBezTo>
                  <a:cubicBezTo>
                    <a:pt x="2846" y="4490"/>
                    <a:pt x="2838" y="4506"/>
                    <a:pt x="2854" y="4522"/>
                  </a:cubicBezTo>
                  <a:cubicBezTo>
                    <a:pt x="2869" y="4546"/>
                    <a:pt x="2885" y="4577"/>
                    <a:pt x="2909" y="4609"/>
                  </a:cubicBezTo>
                  <a:cubicBezTo>
                    <a:pt x="2925" y="4641"/>
                    <a:pt x="2941" y="4672"/>
                    <a:pt x="2948" y="4680"/>
                  </a:cubicBezTo>
                  <a:cubicBezTo>
                    <a:pt x="2964" y="4696"/>
                    <a:pt x="2956" y="4712"/>
                    <a:pt x="2956" y="4728"/>
                  </a:cubicBezTo>
                  <a:cubicBezTo>
                    <a:pt x="2956" y="4743"/>
                    <a:pt x="2948" y="4759"/>
                    <a:pt x="2964" y="4767"/>
                  </a:cubicBezTo>
                  <a:cubicBezTo>
                    <a:pt x="2972" y="4775"/>
                    <a:pt x="2980" y="4783"/>
                    <a:pt x="2980" y="4799"/>
                  </a:cubicBezTo>
                  <a:cubicBezTo>
                    <a:pt x="2988" y="4807"/>
                    <a:pt x="2988" y="4814"/>
                    <a:pt x="2996" y="4814"/>
                  </a:cubicBezTo>
                  <a:cubicBezTo>
                    <a:pt x="3004" y="4814"/>
                    <a:pt x="3043" y="4822"/>
                    <a:pt x="3106" y="4854"/>
                  </a:cubicBezTo>
                  <a:cubicBezTo>
                    <a:pt x="3122" y="4870"/>
                    <a:pt x="3138" y="4878"/>
                    <a:pt x="3146" y="4886"/>
                  </a:cubicBezTo>
                  <a:cubicBezTo>
                    <a:pt x="3154" y="4894"/>
                    <a:pt x="3154" y="4894"/>
                    <a:pt x="3186" y="4894"/>
                  </a:cubicBezTo>
                  <a:lnTo>
                    <a:pt x="3194" y="4894"/>
                  </a:lnTo>
                  <a:cubicBezTo>
                    <a:pt x="3225" y="4894"/>
                    <a:pt x="3241" y="4901"/>
                    <a:pt x="3265" y="4917"/>
                  </a:cubicBezTo>
                  <a:cubicBezTo>
                    <a:pt x="3273" y="4925"/>
                    <a:pt x="3281" y="4933"/>
                    <a:pt x="3296" y="4941"/>
                  </a:cubicBezTo>
                  <a:cubicBezTo>
                    <a:pt x="3304" y="4949"/>
                    <a:pt x="3312" y="4949"/>
                    <a:pt x="3312" y="4957"/>
                  </a:cubicBezTo>
                  <a:cubicBezTo>
                    <a:pt x="3352" y="4981"/>
                    <a:pt x="3367" y="4988"/>
                    <a:pt x="3407" y="4996"/>
                  </a:cubicBezTo>
                  <a:cubicBezTo>
                    <a:pt x="3423" y="4996"/>
                    <a:pt x="3431" y="4996"/>
                    <a:pt x="3446" y="4996"/>
                  </a:cubicBezTo>
                  <a:cubicBezTo>
                    <a:pt x="3462" y="4996"/>
                    <a:pt x="3470" y="4996"/>
                    <a:pt x="3494" y="4981"/>
                  </a:cubicBezTo>
                  <a:cubicBezTo>
                    <a:pt x="3502" y="4972"/>
                    <a:pt x="3510" y="4972"/>
                    <a:pt x="3518" y="497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1" name="Freeform 24"/>
            <p:cNvSpPr>
              <a:spLocks noChangeArrowheads="1"/>
            </p:cNvSpPr>
            <p:nvPr/>
          </p:nvSpPr>
          <p:spPr bwMode="auto">
            <a:xfrm>
              <a:off x="11000710" y="6629895"/>
              <a:ext cx="1704689" cy="876698"/>
            </a:xfrm>
            <a:custGeom>
              <a:avLst/>
              <a:gdLst>
                <a:gd name="T0" fmla="*/ 3233 w 3242"/>
                <a:gd name="T1" fmla="*/ 751 h 1669"/>
                <a:gd name="T2" fmla="*/ 3233 w 3242"/>
                <a:gd name="T3" fmla="*/ 751 h 1669"/>
                <a:gd name="T4" fmla="*/ 3130 w 3242"/>
                <a:gd name="T5" fmla="*/ 71 h 1669"/>
                <a:gd name="T6" fmla="*/ 0 w 3242"/>
                <a:gd name="T7" fmla="*/ 0 h 1669"/>
                <a:gd name="T8" fmla="*/ 0 w 3242"/>
                <a:gd name="T9" fmla="*/ 245 h 1669"/>
                <a:gd name="T10" fmla="*/ 1123 w 3242"/>
                <a:gd name="T11" fmla="*/ 300 h 1669"/>
                <a:gd name="T12" fmla="*/ 1139 w 3242"/>
                <a:gd name="T13" fmla="*/ 1210 h 1669"/>
                <a:gd name="T14" fmla="*/ 1218 w 3242"/>
                <a:gd name="T15" fmla="*/ 1297 h 1669"/>
                <a:gd name="T16" fmla="*/ 1297 w 3242"/>
                <a:gd name="T17" fmla="*/ 1304 h 1669"/>
                <a:gd name="T18" fmla="*/ 1344 w 3242"/>
                <a:gd name="T19" fmla="*/ 1273 h 1669"/>
                <a:gd name="T20" fmla="*/ 1392 w 3242"/>
                <a:gd name="T21" fmla="*/ 1320 h 1669"/>
                <a:gd name="T22" fmla="*/ 1423 w 3242"/>
                <a:gd name="T23" fmla="*/ 1391 h 1669"/>
                <a:gd name="T24" fmla="*/ 1510 w 3242"/>
                <a:gd name="T25" fmla="*/ 1407 h 1669"/>
                <a:gd name="T26" fmla="*/ 1566 w 3242"/>
                <a:gd name="T27" fmla="*/ 1439 h 1669"/>
                <a:gd name="T28" fmla="*/ 1653 w 3242"/>
                <a:gd name="T29" fmla="*/ 1431 h 1669"/>
                <a:gd name="T30" fmla="*/ 1684 w 3242"/>
                <a:gd name="T31" fmla="*/ 1470 h 1669"/>
                <a:gd name="T32" fmla="*/ 1732 w 3242"/>
                <a:gd name="T33" fmla="*/ 1455 h 1669"/>
                <a:gd name="T34" fmla="*/ 1763 w 3242"/>
                <a:gd name="T35" fmla="*/ 1439 h 1669"/>
                <a:gd name="T36" fmla="*/ 1826 w 3242"/>
                <a:gd name="T37" fmla="*/ 1431 h 1669"/>
                <a:gd name="T38" fmla="*/ 1842 w 3242"/>
                <a:gd name="T39" fmla="*/ 1470 h 1669"/>
                <a:gd name="T40" fmla="*/ 1874 w 3242"/>
                <a:gd name="T41" fmla="*/ 1494 h 1669"/>
                <a:gd name="T42" fmla="*/ 1882 w 3242"/>
                <a:gd name="T43" fmla="*/ 1565 h 1669"/>
                <a:gd name="T44" fmla="*/ 1945 w 3242"/>
                <a:gd name="T45" fmla="*/ 1541 h 1669"/>
                <a:gd name="T46" fmla="*/ 2008 w 3242"/>
                <a:gd name="T47" fmla="*/ 1526 h 1669"/>
                <a:gd name="T48" fmla="*/ 2056 w 3242"/>
                <a:gd name="T49" fmla="*/ 1565 h 1669"/>
                <a:gd name="T50" fmla="*/ 2103 w 3242"/>
                <a:gd name="T51" fmla="*/ 1557 h 1669"/>
                <a:gd name="T52" fmla="*/ 2190 w 3242"/>
                <a:gd name="T53" fmla="*/ 1550 h 1669"/>
                <a:gd name="T54" fmla="*/ 2190 w 3242"/>
                <a:gd name="T55" fmla="*/ 1597 h 1669"/>
                <a:gd name="T56" fmla="*/ 2222 w 3242"/>
                <a:gd name="T57" fmla="*/ 1636 h 1669"/>
                <a:gd name="T58" fmla="*/ 2245 w 3242"/>
                <a:gd name="T59" fmla="*/ 1581 h 1669"/>
                <a:gd name="T60" fmla="*/ 2261 w 3242"/>
                <a:gd name="T61" fmla="*/ 1518 h 1669"/>
                <a:gd name="T62" fmla="*/ 2293 w 3242"/>
                <a:gd name="T63" fmla="*/ 1526 h 1669"/>
                <a:gd name="T64" fmla="*/ 2340 w 3242"/>
                <a:gd name="T65" fmla="*/ 1581 h 1669"/>
                <a:gd name="T66" fmla="*/ 2372 w 3242"/>
                <a:gd name="T67" fmla="*/ 1550 h 1669"/>
                <a:gd name="T68" fmla="*/ 2426 w 3242"/>
                <a:gd name="T69" fmla="*/ 1581 h 1669"/>
                <a:gd name="T70" fmla="*/ 2505 w 3242"/>
                <a:gd name="T71" fmla="*/ 1644 h 1669"/>
                <a:gd name="T72" fmla="*/ 2568 w 3242"/>
                <a:gd name="T73" fmla="*/ 1613 h 1669"/>
                <a:gd name="T74" fmla="*/ 2656 w 3242"/>
                <a:gd name="T75" fmla="*/ 1557 h 1669"/>
                <a:gd name="T76" fmla="*/ 2695 w 3242"/>
                <a:gd name="T77" fmla="*/ 1589 h 1669"/>
                <a:gd name="T78" fmla="*/ 2750 w 3242"/>
                <a:gd name="T79" fmla="*/ 1550 h 1669"/>
                <a:gd name="T80" fmla="*/ 2814 w 3242"/>
                <a:gd name="T81" fmla="*/ 1526 h 1669"/>
                <a:gd name="T82" fmla="*/ 2861 w 3242"/>
                <a:gd name="T83" fmla="*/ 1565 h 1669"/>
                <a:gd name="T84" fmla="*/ 2917 w 3242"/>
                <a:gd name="T85" fmla="*/ 1550 h 1669"/>
                <a:gd name="T86" fmla="*/ 2964 w 3242"/>
                <a:gd name="T87" fmla="*/ 1510 h 1669"/>
                <a:gd name="T88" fmla="*/ 3051 w 3242"/>
                <a:gd name="T89" fmla="*/ 1573 h 1669"/>
                <a:gd name="T90" fmla="*/ 3130 w 3242"/>
                <a:gd name="T91" fmla="*/ 1621 h 1669"/>
                <a:gd name="T92" fmla="*/ 3193 w 3242"/>
                <a:gd name="T93" fmla="*/ 1652 h 1669"/>
                <a:gd name="T94" fmla="*/ 3241 w 3242"/>
                <a:gd name="T95" fmla="*/ 1644 h 1669"/>
                <a:gd name="T96" fmla="*/ 3233 w 3242"/>
                <a:gd name="T97" fmla="*/ 751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42" h="1669">
                  <a:moveTo>
                    <a:pt x="3233" y="751"/>
                  </a:moveTo>
                  <a:lnTo>
                    <a:pt x="3233" y="751"/>
                  </a:lnTo>
                  <a:cubicBezTo>
                    <a:pt x="3138" y="380"/>
                    <a:pt x="3130" y="71"/>
                    <a:pt x="3130" y="71"/>
                  </a:cubicBezTo>
                  <a:cubicBezTo>
                    <a:pt x="1953" y="87"/>
                    <a:pt x="909" y="55"/>
                    <a:pt x="0" y="0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123" y="300"/>
                    <a:pt x="1123" y="300"/>
                    <a:pt x="1123" y="300"/>
                  </a:cubicBezTo>
                  <a:cubicBezTo>
                    <a:pt x="1123" y="300"/>
                    <a:pt x="1107" y="1186"/>
                    <a:pt x="1139" y="1210"/>
                  </a:cubicBezTo>
                  <a:cubicBezTo>
                    <a:pt x="1170" y="1233"/>
                    <a:pt x="1178" y="1265"/>
                    <a:pt x="1218" y="1297"/>
                  </a:cubicBezTo>
                  <a:cubicBezTo>
                    <a:pt x="1249" y="1328"/>
                    <a:pt x="1249" y="1297"/>
                    <a:pt x="1297" y="1304"/>
                  </a:cubicBezTo>
                  <a:cubicBezTo>
                    <a:pt x="1336" y="1320"/>
                    <a:pt x="1321" y="1281"/>
                    <a:pt x="1344" y="1273"/>
                  </a:cubicBezTo>
                  <a:cubicBezTo>
                    <a:pt x="1360" y="1265"/>
                    <a:pt x="1376" y="1297"/>
                    <a:pt x="1392" y="1320"/>
                  </a:cubicBezTo>
                  <a:cubicBezTo>
                    <a:pt x="1400" y="1344"/>
                    <a:pt x="1392" y="1383"/>
                    <a:pt x="1423" y="1391"/>
                  </a:cubicBezTo>
                  <a:cubicBezTo>
                    <a:pt x="1455" y="1399"/>
                    <a:pt x="1463" y="1415"/>
                    <a:pt x="1510" y="1407"/>
                  </a:cubicBezTo>
                  <a:cubicBezTo>
                    <a:pt x="1550" y="1407"/>
                    <a:pt x="1566" y="1439"/>
                    <a:pt x="1566" y="1439"/>
                  </a:cubicBezTo>
                  <a:cubicBezTo>
                    <a:pt x="1589" y="1455"/>
                    <a:pt x="1621" y="1431"/>
                    <a:pt x="1653" y="1431"/>
                  </a:cubicBezTo>
                  <a:cubicBezTo>
                    <a:pt x="1684" y="1439"/>
                    <a:pt x="1684" y="1447"/>
                    <a:pt x="1684" y="1470"/>
                  </a:cubicBezTo>
                  <a:cubicBezTo>
                    <a:pt x="1692" y="1494"/>
                    <a:pt x="1724" y="1486"/>
                    <a:pt x="1732" y="1455"/>
                  </a:cubicBezTo>
                  <a:cubicBezTo>
                    <a:pt x="1739" y="1423"/>
                    <a:pt x="1763" y="1447"/>
                    <a:pt x="1763" y="1439"/>
                  </a:cubicBezTo>
                  <a:cubicBezTo>
                    <a:pt x="1771" y="1423"/>
                    <a:pt x="1795" y="1431"/>
                    <a:pt x="1826" y="1431"/>
                  </a:cubicBezTo>
                  <a:cubicBezTo>
                    <a:pt x="1850" y="1431"/>
                    <a:pt x="1842" y="1447"/>
                    <a:pt x="1842" y="1470"/>
                  </a:cubicBezTo>
                  <a:cubicBezTo>
                    <a:pt x="1842" y="1494"/>
                    <a:pt x="1850" y="1486"/>
                    <a:pt x="1874" y="1494"/>
                  </a:cubicBezTo>
                  <a:cubicBezTo>
                    <a:pt x="1890" y="1510"/>
                    <a:pt x="1874" y="1541"/>
                    <a:pt x="1882" y="1565"/>
                  </a:cubicBezTo>
                  <a:cubicBezTo>
                    <a:pt x="1898" y="1597"/>
                    <a:pt x="1929" y="1557"/>
                    <a:pt x="1945" y="1541"/>
                  </a:cubicBezTo>
                  <a:cubicBezTo>
                    <a:pt x="1953" y="1518"/>
                    <a:pt x="1977" y="1518"/>
                    <a:pt x="2008" y="1526"/>
                  </a:cubicBezTo>
                  <a:cubicBezTo>
                    <a:pt x="2040" y="1534"/>
                    <a:pt x="2048" y="1550"/>
                    <a:pt x="2056" y="1565"/>
                  </a:cubicBezTo>
                  <a:cubicBezTo>
                    <a:pt x="2072" y="1581"/>
                    <a:pt x="2103" y="1581"/>
                    <a:pt x="2103" y="1557"/>
                  </a:cubicBezTo>
                  <a:cubicBezTo>
                    <a:pt x="2103" y="1541"/>
                    <a:pt x="2174" y="1550"/>
                    <a:pt x="2190" y="1550"/>
                  </a:cubicBezTo>
                  <a:cubicBezTo>
                    <a:pt x="2206" y="1550"/>
                    <a:pt x="2198" y="1565"/>
                    <a:pt x="2190" y="1597"/>
                  </a:cubicBezTo>
                  <a:cubicBezTo>
                    <a:pt x="2182" y="1628"/>
                    <a:pt x="2206" y="1628"/>
                    <a:pt x="2222" y="1636"/>
                  </a:cubicBezTo>
                  <a:cubicBezTo>
                    <a:pt x="2238" y="1644"/>
                    <a:pt x="2245" y="1605"/>
                    <a:pt x="2245" y="1581"/>
                  </a:cubicBezTo>
                  <a:cubicBezTo>
                    <a:pt x="2245" y="1550"/>
                    <a:pt x="2245" y="1557"/>
                    <a:pt x="2261" y="1518"/>
                  </a:cubicBezTo>
                  <a:cubicBezTo>
                    <a:pt x="2277" y="1486"/>
                    <a:pt x="2277" y="1518"/>
                    <a:pt x="2293" y="1526"/>
                  </a:cubicBezTo>
                  <a:cubicBezTo>
                    <a:pt x="2309" y="1541"/>
                    <a:pt x="2317" y="1557"/>
                    <a:pt x="2340" y="1581"/>
                  </a:cubicBezTo>
                  <a:cubicBezTo>
                    <a:pt x="2356" y="1597"/>
                    <a:pt x="2364" y="1573"/>
                    <a:pt x="2372" y="1550"/>
                  </a:cubicBezTo>
                  <a:cubicBezTo>
                    <a:pt x="2380" y="1526"/>
                    <a:pt x="2403" y="1557"/>
                    <a:pt x="2426" y="1581"/>
                  </a:cubicBezTo>
                  <a:cubicBezTo>
                    <a:pt x="2458" y="1613"/>
                    <a:pt x="2474" y="1628"/>
                    <a:pt x="2505" y="1644"/>
                  </a:cubicBezTo>
                  <a:cubicBezTo>
                    <a:pt x="2529" y="1668"/>
                    <a:pt x="2545" y="1636"/>
                    <a:pt x="2568" y="1613"/>
                  </a:cubicBezTo>
                  <a:cubicBezTo>
                    <a:pt x="2584" y="1589"/>
                    <a:pt x="2616" y="1565"/>
                    <a:pt x="2656" y="1557"/>
                  </a:cubicBezTo>
                  <a:cubicBezTo>
                    <a:pt x="2687" y="1550"/>
                    <a:pt x="2671" y="1565"/>
                    <a:pt x="2695" y="1589"/>
                  </a:cubicBezTo>
                  <a:cubicBezTo>
                    <a:pt x="2727" y="1605"/>
                    <a:pt x="2743" y="1581"/>
                    <a:pt x="2750" y="1550"/>
                  </a:cubicBezTo>
                  <a:cubicBezTo>
                    <a:pt x="2750" y="1526"/>
                    <a:pt x="2798" y="1526"/>
                    <a:pt x="2814" y="1526"/>
                  </a:cubicBezTo>
                  <a:cubicBezTo>
                    <a:pt x="2837" y="1526"/>
                    <a:pt x="2830" y="1541"/>
                    <a:pt x="2861" y="1565"/>
                  </a:cubicBezTo>
                  <a:cubicBezTo>
                    <a:pt x="2893" y="1589"/>
                    <a:pt x="2908" y="1565"/>
                    <a:pt x="2917" y="1550"/>
                  </a:cubicBezTo>
                  <a:cubicBezTo>
                    <a:pt x="2932" y="1534"/>
                    <a:pt x="2940" y="1510"/>
                    <a:pt x="2964" y="1510"/>
                  </a:cubicBezTo>
                  <a:cubicBezTo>
                    <a:pt x="2988" y="1510"/>
                    <a:pt x="3011" y="1526"/>
                    <a:pt x="3051" y="1573"/>
                  </a:cubicBezTo>
                  <a:cubicBezTo>
                    <a:pt x="3090" y="1621"/>
                    <a:pt x="3122" y="1613"/>
                    <a:pt x="3130" y="1621"/>
                  </a:cubicBezTo>
                  <a:cubicBezTo>
                    <a:pt x="3138" y="1636"/>
                    <a:pt x="3161" y="1652"/>
                    <a:pt x="3193" y="1652"/>
                  </a:cubicBezTo>
                  <a:cubicBezTo>
                    <a:pt x="3225" y="1652"/>
                    <a:pt x="3225" y="1644"/>
                    <a:pt x="3241" y="1644"/>
                  </a:cubicBezTo>
                  <a:lnTo>
                    <a:pt x="3233" y="751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2" name="Freeform 25"/>
            <p:cNvSpPr>
              <a:spLocks noChangeArrowheads="1"/>
            </p:cNvSpPr>
            <p:nvPr/>
          </p:nvSpPr>
          <p:spPr bwMode="auto">
            <a:xfrm>
              <a:off x="10996071" y="6629895"/>
              <a:ext cx="1709328" cy="874378"/>
            </a:xfrm>
            <a:custGeom>
              <a:avLst/>
              <a:gdLst>
                <a:gd name="T0" fmla="*/ 2434 w 3250"/>
                <a:gd name="T1" fmla="*/ 1589 h 1661"/>
                <a:gd name="T2" fmla="*/ 2380 w 3250"/>
                <a:gd name="T3" fmla="*/ 1557 h 1661"/>
                <a:gd name="T4" fmla="*/ 2285 w 3250"/>
                <a:gd name="T5" fmla="*/ 1518 h 1661"/>
                <a:gd name="T6" fmla="*/ 2253 w 3250"/>
                <a:gd name="T7" fmla="*/ 1581 h 1661"/>
                <a:gd name="T8" fmla="*/ 2190 w 3250"/>
                <a:gd name="T9" fmla="*/ 1597 h 1661"/>
                <a:gd name="T10" fmla="*/ 2190 w 3250"/>
                <a:gd name="T11" fmla="*/ 1550 h 1661"/>
                <a:gd name="T12" fmla="*/ 2064 w 3250"/>
                <a:gd name="T13" fmla="*/ 1565 h 1661"/>
                <a:gd name="T14" fmla="*/ 1906 w 3250"/>
                <a:gd name="T15" fmla="*/ 1581 h 1661"/>
                <a:gd name="T16" fmla="*/ 1866 w 3250"/>
                <a:gd name="T17" fmla="*/ 1494 h 1661"/>
                <a:gd name="T18" fmla="*/ 1834 w 3250"/>
                <a:gd name="T19" fmla="*/ 1431 h 1661"/>
                <a:gd name="T20" fmla="*/ 1771 w 3250"/>
                <a:gd name="T21" fmla="*/ 1447 h 1661"/>
                <a:gd name="T22" fmla="*/ 1708 w 3250"/>
                <a:gd name="T23" fmla="*/ 1486 h 1661"/>
                <a:gd name="T24" fmla="*/ 1621 w 3250"/>
                <a:gd name="T25" fmla="*/ 1439 h 1661"/>
                <a:gd name="T26" fmla="*/ 1566 w 3250"/>
                <a:gd name="T27" fmla="*/ 1439 h 1661"/>
                <a:gd name="T28" fmla="*/ 1431 w 3250"/>
                <a:gd name="T29" fmla="*/ 1391 h 1661"/>
                <a:gd name="T30" fmla="*/ 1360 w 3250"/>
                <a:gd name="T31" fmla="*/ 1273 h 1661"/>
                <a:gd name="T32" fmla="*/ 1305 w 3250"/>
                <a:gd name="T33" fmla="*/ 1312 h 1661"/>
                <a:gd name="T34" fmla="*/ 1218 w 3250"/>
                <a:gd name="T35" fmla="*/ 1297 h 1661"/>
                <a:gd name="T36" fmla="*/ 0 w 3250"/>
                <a:gd name="T37" fmla="*/ 245 h 1661"/>
                <a:gd name="T38" fmla="*/ 3138 w 3250"/>
                <a:gd name="T39" fmla="*/ 71 h 1661"/>
                <a:gd name="T40" fmla="*/ 3249 w 3250"/>
                <a:gd name="T41" fmla="*/ 751 h 1661"/>
                <a:gd name="T42" fmla="*/ 3201 w 3250"/>
                <a:gd name="T43" fmla="*/ 1660 h 1661"/>
                <a:gd name="T44" fmla="*/ 2972 w 3250"/>
                <a:gd name="T45" fmla="*/ 1510 h 1661"/>
                <a:gd name="T46" fmla="*/ 2893 w 3250"/>
                <a:gd name="T47" fmla="*/ 1581 h 1661"/>
                <a:gd name="T48" fmla="*/ 2758 w 3250"/>
                <a:gd name="T49" fmla="*/ 1550 h 1661"/>
                <a:gd name="T50" fmla="*/ 2679 w 3250"/>
                <a:gd name="T51" fmla="*/ 1557 h 1661"/>
                <a:gd name="T52" fmla="*/ 2529 w 3250"/>
                <a:gd name="T53" fmla="*/ 1660 h 1661"/>
                <a:gd name="T54" fmla="*/ 2442 w 3250"/>
                <a:gd name="T55" fmla="*/ 1581 h 1661"/>
                <a:gd name="T56" fmla="*/ 2576 w 3250"/>
                <a:gd name="T57" fmla="*/ 1613 h 1661"/>
                <a:gd name="T58" fmla="*/ 2711 w 3250"/>
                <a:gd name="T59" fmla="*/ 1581 h 1661"/>
                <a:gd name="T60" fmla="*/ 2845 w 3250"/>
                <a:gd name="T61" fmla="*/ 1534 h 1661"/>
                <a:gd name="T62" fmla="*/ 2925 w 3250"/>
                <a:gd name="T63" fmla="*/ 1550 h 1661"/>
                <a:gd name="T64" fmla="*/ 3122 w 3250"/>
                <a:gd name="T65" fmla="*/ 1613 h 1661"/>
                <a:gd name="T66" fmla="*/ 3241 w 3250"/>
                <a:gd name="T67" fmla="*/ 1636 h 1661"/>
                <a:gd name="T68" fmla="*/ 16 w 3250"/>
                <a:gd name="T69" fmla="*/ 8 h 1661"/>
                <a:gd name="T70" fmla="*/ 1147 w 3250"/>
                <a:gd name="T71" fmla="*/ 1202 h 1661"/>
                <a:gd name="T72" fmla="*/ 1265 w 3250"/>
                <a:gd name="T73" fmla="*/ 1304 h 1661"/>
                <a:gd name="T74" fmla="*/ 1336 w 3250"/>
                <a:gd name="T75" fmla="*/ 1288 h 1661"/>
                <a:gd name="T76" fmla="*/ 1400 w 3250"/>
                <a:gd name="T77" fmla="*/ 1320 h 1661"/>
                <a:gd name="T78" fmla="*/ 1503 w 3250"/>
                <a:gd name="T79" fmla="*/ 1407 h 1661"/>
                <a:gd name="T80" fmla="*/ 1621 w 3250"/>
                <a:gd name="T81" fmla="*/ 1439 h 1661"/>
                <a:gd name="T82" fmla="*/ 1700 w 3250"/>
                <a:gd name="T83" fmla="*/ 1470 h 1661"/>
                <a:gd name="T84" fmla="*/ 1763 w 3250"/>
                <a:gd name="T85" fmla="*/ 1439 h 1661"/>
                <a:gd name="T86" fmla="*/ 1811 w 3250"/>
                <a:gd name="T87" fmla="*/ 1423 h 1661"/>
                <a:gd name="T88" fmla="*/ 1858 w 3250"/>
                <a:gd name="T89" fmla="*/ 1470 h 1661"/>
                <a:gd name="T90" fmla="*/ 1898 w 3250"/>
                <a:gd name="T91" fmla="*/ 1565 h 1661"/>
                <a:gd name="T92" fmla="*/ 2064 w 3250"/>
                <a:gd name="T93" fmla="*/ 1557 h 1661"/>
                <a:gd name="T94" fmla="*/ 2166 w 3250"/>
                <a:gd name="T95" fmla="*/ 1541 h 1661"/>
                <a:gd name="T96" fmla="*/ 2206 w 3250"/>
                <a:gd name="T97" fmla="*/ 1573 h 1661"/>
                <a:gd name="T98" fmla="*/ 2230 w 3250"/>
                <a:gd name="T99" fmla="*/ 1636 h 1661"/>
                <a:gd name="T100" fmla="*/ 2285 w 3250"/>
                <a:gd name="T101" fmla="*/ 1502 h 1661"/>
                <a:gd name="T102" fmla="*/ 2356 w 3250"/>
                <a:gd name="T103" fmla="*/ 1581 h 1661"/>
                <a:gd name="T104" fmla="*/ 2529 w 3250"/>
                <a:gd name="T105" fmla="*/ 16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50" h="1661">
                  <a:moveTo>
                    <a:pt x="2529" y="1660"/>
                  </a:moveTo>
                  <a:lnTo>
                    <a:pt x="2529" y="1660"/>
                  </a:lnTo>
                  <a:cubicBezTo>
                    <a:pt x="2521" y="1660"/>
                    <a:pt x="2513" y="1652"/>
                    <a:pt x="2505" y="1652"/>
                  </a:cubicBezTo>
                  <a:cubicBezTo>
                    <a:pt x="2482" y="1628"/>
                    <a:pt x="2466" y="1613"/>
                    <a:pt x="2434" y="1589"/>
                  </a:cubicBezTo>
                  <a:cubicBezTo>
                    <a:pt x="2434" y="1581"/>
                    <a:pt x="2426" y="1581"/>
                    <a:pt x="2426" y="1573"/>
                  </a:cubicBezTo>
                  <a:cubicBezTo>
                    <a:pt x="2411" y="1557"/>
                    <a:pt x="2395" y="1541"/>
                    <a:pt x="2388" y="1541"/>
                  </a:cubicBezTo>
                  <a:cubicBezTo>
                    <a:pt x="2388" y="1541"/>
                    <a:pt x="2388" y="1541"/>
                    <a:pt x="2380" y="1550"/>
                  </a:cubicBezTo>
                  <a:cubicBezTo>
                    <a:pt x="2380" y="1557"/>
                    <a:pt x="2380" y="1557"/>
                    <a:pt x="2380" y="1557"/>
                  </a:cubicBezTo>
                  <a:cubicBezTo>
                    <a:pt x="2372" y="1573"/>
                    <a:pt x="2364" y="1589"/>
                    <a:pt x="2356" y="1589"/>
                  </a:cubicBezTo>
                  <a:cubicBezTo>
                    <a:pt x="2348" y="1589"/>
                    <a:pt x="2348" y="1589"/>
                    <a:pt x="2340" y="1581"/>
                  </a:cubicBezTo>
                  <a:cubicBezTo>
                    <a:pt x="2325" y="1557"/>
                    <a:pt x="2317" y="1550"/>
                    <a:pt x="2301" y="1534"/>
                  </a:cubicBezTo>
                  <a:cubicBezTo>
                    <a:pt x="2293" y="1526"/>
                    <a:pt x="2293" y="1526"/>
                    <a:pt x="2285" y="1518"/>
                  </a:cubicBezTo>
                  <a:cubicBezTo>
                    <a:pt x="2285" y="1510"/>
                    <a:pt x="2285" y="1510"/>
                    <a:pt x="2285" y="1510"/>
                  </a:cubicBezTo>
                  <a:cubicBezTo>
                    <a:pt x="2285" y="1510"/>
                    <a:pt x="2277" y="1510"/>
                    <a:pt x="2277" y="1526"/>
                  </a:cubicBezTo>
                  <a:cubicBezTo>
                    <a:pt x="2269" y="1534"/>
                    <a:pt x="2269" y="1541"/>
                    <a:pt x="2262" y="1550"/>
                  </a:cubicBezTo>
                  <a:cubicBezTo>
                    <a:pt x="2253" y="1557"/>
                    <a:pt x="2253" y="1565"/>
                    <a:pt x="2253" y="1581"/>
                  </a:cubicBezTo>
                  <a:cubicBezTo>
                    <a:pt x="2253" y="1605"/>
                    <a:pt x="2246" y="1644"/>
                    <a:pt x="2230" y="1644"/>
                  </a:cubicBezTo>
                  <a:cubicBezTo>
                    <a:pt x="2230" y="1644"/>
                    <a:pt x="2230" y="1644"/>
                    <a:pt x="2230" y="1636"/>
                  </a:cubicBezTo>
                  <a:cubicBezTo>
                    <a:pt x="2222" y="1636"/>
                    <a:pt x="2222" y="1636"/>
                    <a:pt x="2222" y="1636"/>
                  </a:cubicBezTo>
                  <a:cubicBezTo>
                    <a:pt x="2206" y="1636"/>
                    <a:pt x="2190" y="1628"/>
                    <a:pt x="2190" y="1597"/>
                  </a:cubicBezTo>
                  <a:cubicBezTo>
                    <a:pt x="2198" y="1589"/>
                    <a:pt x="2198" y="1581"/>
                    <a:pt x="2198" y="1573"/>
                  </a:cubicBezTo>
                  <a:cubicBezTo>
                    <a:pt x="2198" y="1565"/>
                    <a:pt x="2206" y="1550"/>
                    <a:pt x="2206" y="1550"/>
                  </a:cubicBezTo>
                  <a:cubicBezTo>
                    <a:pt x="2198" y="1550"/>
                    <a:pt x="2198" y="1550"/>
                    <a:pt x="2198" y="1550"/>
                  </a:cubicBezTo>
                  <a:cubicBezTo>
                    <a:pt x="2198" y="1550"/>
                    <a:pt x="2198" y="1550"/>
                    <a:pt x="2190" y="1550"/>
                  </a:cubicBezTo>
                  <a:cubicBezTo>
                    <a:pt x="2182" y="1550"/>
                    <a:pt x="2174" y="1550"/>
                    <a:pt x="2166" y="1550"/>
                  </a:cubicBezTo>
                  <a:cubicBezTo>
                    <a:pt x="2119" y="1550"/>
                    <a:pt x="2111" y="1557"/>
                    <a:pt x="2111" y="1557"/>
                  </a:cubicBezTo>
                  <a:cubicBezTo>
                    <a:pt x="2111" y="1573"/>
                    <a:pt x="2103" y="1581"/>
                    <a:pt x="2087" y="1581"/>
                  </a:cubicBezTo>
                  <a:cubicBezTo>
                    <a:pt x="2080" y="1581"/>
                    <a:pt x="2072" y="1573"/>
                    <a:pt x="2064" y="1565"/>
                  </a:cubicBezTo>
                  <a:lnTo>
                    <a:pt x="2064" y="1565"/>
                  </a:lnTo>
                  <a:cubicBezTo>
                    <a:pt x="2048" y="1550"/>
                    <a:pt x="2040" y="1534"/>
                    <a:pt x="2016" y="1526"/>
                  </a:cubicBezTo>
                  <a:cubicBezTo>
                    <a:pt x="1985" y="1518"/>
                    <a:pt x="1961" y="1526"/>
                    <a:pt x="1953" y="1541"/>
                  </a:cubicBezTo>
                  <a:cubicBezTo>
                    <a:pt x="1945" y="1557"/>
                    <a:pt x="1922" y="1581"/>
                    <a:pt x="1906" y="1581"/>
                  </a:cubicBezTo>
                  <a:cubicBezTo>
                    <a:pt x="1898" y="1581"/>
                    <a:pt x="1890" y="1581"/>
                    <a:pt x="1890" y="1573"/>
                  </a:cubicBezTo>
                  <a:cubicBezTo>
                    <a:pt x="1890" y="1557"/>
                    <a:pt x="1890" y="1541"/>
                    <a:pt x="1890" y="1534"/>
                  </a:cubicBezTo>
                  <a:cubicBezTo>
                    <a:pt x="1890" y="1518"/>
                    <a:pt x="1890" y="1502"/>
                    <a:pt x="1874" y="1502"/>
                  </a:cubicBezTo>
                  <a:lnTo>
                    <a:pt x="1866" y="1494"/>
                  </a:lnTo>
                  <a:cubicBezTo>
                    <a:pt x="1850" y="1494"/>
                    <a:pt x="1850" y="1494"/>
                    <a:pt x="1850" y="1470"/>
                  </a:cubicBezTo>
                  <a:lnTo>
                    <a:pt x="1850" y="1463"/>
                  </a:lnTo>
                  <a:cubicBezTo>
                    <a:pt x="1850" y="1447"/>
                    <a:pt x="1850" y="1439"/>
                    <a:pt x="1842" y="1439"/>
                  </a:cubicBezTo>
                  <a:lnTo>
                    <a:pt x="1834" y="1431"/>
                  </a:lnTo>
                  <a:cubicBezTo>
                    <a:pt x="1819" y="1431"/>
                    <a:pt x="1811" y="1431"/>
                    <a:pt x="1803" y="1431"/>
                  </a:cubicBezTo>
                  <a:cubicBezTo>
                    <a:pt x="1803" y="1431"/>
                    <a:pt x="1795" y="1431"/>
                    <a:pt x="1787" y="1431"/>
                  </a:cubicBezTo>
                  <a:cubicBezTo>
                    <a:pt x="1779" y="1431"/>
                    <a:pt x="1779" y="1431"/>
                    <a:pt x="1779" y="1439"/>
                  </a:cubicBezTo>
                  <a:lnTo>
                    <a:pt x="1771" y="1447"/>
                  </a:lnTo>
                  <a:cubicBezTo>
                    <a:pt x="1771" y="1447"/>
                    <a:pt x="1763" y="1447"/>
                    <a:pt x="1763" y="1439"/>
                  </a:cubicBezTo>
                  <a:lnTo>
                    <a:pt x="1755" y="1439"/>
                  </a:lnTo>
                  <a:cubicBezTo>
                    <a:pt x="1755" y="1439"/>
                    <a:pt x="1747" y="1439"/>
                    <a:pt x="1747" y="1455"/>
                  </a:cubicBezTo>
                  <a:cubicBezTo>
                    <a:pt x="1740" y="1478"/>
                    <a:pt x="1724" y="1486"/>
                    <a:pt x="1708" y="1486"/>
                  </a:cubicBezTo>
                  <a:cubicBezTo>
                    <a:pt x="1700" y="1486"/>
                    <a:pt x="1692" y="1486"/>
                    <a:pt x="1692" y="1470"/>
                  </a:cubicBezTo>
                  <a:cubicBezTo>
                    <a:pt x="1692" y="1470"/>
                    <a:pt x="1692" y="1470"/>
                    <a:pt x="1692" y="1463"/>
                  </a:cubicBezTo>
                  <a:cubicBezTo>
                    <a:pt x="1692" y="1447"/>
                    <a:pt x="1684" y="1439"/>
                    <a:pt x="1661" y="1439"/>
                  </a:cubicBezTo>
                  <a:cubicBezTo>
                    <a:pt x="1645" y="1431"/>
                    <a:pt x="1637" y="1439"/>
                    <a:pt x="1621" y="1439"/>
                  </a:cubicBezTo>
                  <a:cubicBezTo>
                    <a:pt x="1613" y="1447"/>
                    <a:pt x="1605" y="1447"/>
                    <a:pt x="1597" y="1447"/>
                  </a:cubicBezTo>
                  <a:cubicBezTo>
                    <a:pt x="1582" y="1447"/>
                    <a:pt x="1574" y="1447"/>
                    <a:pt x="1566" y="1439"/>
                  </a:cubicBezTo>
                  <a:lnTo>
                    <a:pt x="1566" y="1439"/>
                  </a:lnTo>
                  <a:lnTo>
                    <a:pt x="1566" y="1439"/>
                  </a:lnTo>
                  <a:cubicBezTo>
                    <a:pt x="1566" y="1439"/>
                    <a:pt x="1558" y="1407"/>
                    <a:pt x="1518" y="1415"/>
                  </a:cubicBezTo>
                  <a:cubicBezTo>
                    <a:pt x="1510" y="1415"/>
                    <a:pt x="1503" y="1415"/>
                    <a:pt x="1503" y="1415"/>
                  </a:cubicBezTo>
                  <a:cubicBezTo>
                    <a:pt x="1479" y="1415"/>
                    <a:pt x="1471" y="1407"/>
                    <a:pt x="1455" y="1399"/>
                  </a:cubicBezTo>
                  <a:cubicBezTo>
                    <a:pt x="1447" y="1399"/>
                    <a:pt x="1439" y="1399"/>
                    <a:pt x="1431" y="1391"/>
                  </a:cubicBezTo>
                  <a:cubicBezTo>
                    <a:pt x="1408" y="1391"/>
                    <a:pt x="1400" y="1368"/>
                    <a:pt x="1400" y="1352"/>
                  </a:cubicBezTo>
                  <a:cubicBezTo>
                    <a:pt x="1400" y="1336"/>
                    <a:pt x="1400" y="1328"/>
                    <a:pt x="1392" y="1320"/>
                  </a:cubicBezTo>
                  <a:cubicBezTo>
                    <a:pt x="1392" y="1312"/>
                    <a:pt x="1392" y="1312"/>
                    <a:pt x="1392" y="1312"/>
                  </a:cubicBezTo>
                  <a:cubicBezTo>
                    <a:pt x="1384" y="1297"/>
                    <a:pt x="1368" y="1273"/>
                    <a:pt x="1360" y="1273"/>
                  </a:cubicBezTo>
                  <a:cubicBezTo>
                    <a:pt x="1352" y="1273"/>
                    <a:pt x="1352" y="1273"/>
                    <a:pt x="1352" y="1273"/>
                  </a:cubicBezTo>
                  <a:cubicBezTo>
                    <a:pt x="1344" y="1281"/>
                    <a:pt x="1344" y="1281"/>
                    <a:pt x="1344" y="1288"/>
                  </a:cubicBezTo>
                  <a:cubicBezTo>
                    <a:pt x="1336" y="1304"/>
                    <a:pt x="1336" y="1312"/>
                    <a:pt x="1321" y="1312"/>
                  </a:cubicBezTo>
                  <a:cubicBezTo>
                    <a:pt x="1313" y="1312"/>
                    <a:pt x="1305" y="1312"/>
                    <a:pt x="1305" y="1312"/>
                  </a:cubicBezTo>
                  <a:cubicBezTo>
                    <a:pt x="1297" y="1304"/>
                    <a:pt x="1289" y="1304"/>
                    <a:pt x="1281" y="1304"/>
                  </a:cubicBezTo>
                  <a:cubicBezTo>
                    <a:pt x="1273" y="1304"/>
                    <a:pt x="1273" y="1312"/>
                    <a:pt x="1265" y="1312"/>
                  </a:cubicBezTo>
                  <a:cubicBezTo>
                    <a:pt x="1257" y="1312"/>
                    <a:pt x="1257" y="1312"/>
                    <a:pt x="1250" y="1312"/>
                  </a:cubicBezTo>
                  <a:cubicBezTo>
                    <a:pt x="1242" y="1312"/>
                    <a:pt x="1234" y="1312"/>
                    <a:pt x="1218" y="1297"/>
                  </a:cubicBezTo>
                  <a:cubicBezTo>
                    <a:pt x="1202" y="1288"/>
                    <a:pt x="1186" y="1265"/>
                    <a:pt x="1178" y="1249"/>
                  </a:cubicBezTo>
                  <a:cubicBezTo>
                    <a:pt x="1170" y="1233"/>
                    <a:pt x="1163" y="1225"/>
                    <a:pt x="1147" y="1210"/>
                  </a:cubicBezTo>
                  <a:cubicBezTo>
                    <a:pt x="1107" y="1194"/>
                    <a:pt x="1123" y="411"/>
                    <a:pt x="1123" y="308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" y="0"/>
                  </a:lnTo>
                  <a:cubicBezTo>
                    <a:pt x="839" y="47"/>
                    <a:pt x="1692" y="71"/>
                    <a:pt x="2569" y="71"/>
                  </a:cubicBezTo>
                  <a:cubicBezTo>
                    <a:pt x="2758" y="71"/>
                    <a:pt x="2948" y="71"/>
                    <a:pt x="3138" y="71"/>
                  </a:cubicBezTo>
                  <a:cubicBezTo>
                    <a:pt x="3146" y="71"/>
                    <a:pt x="3146" y="71"/>
                    <a:pt x="3146" y="71"/>
                  </a:cubicBezTo>
                  <a:lnTo>
                    <a:pt x="3146" y="71"/>
                  </a:lnTo>
                  <a:cubicBezTo>
                    <a:pt x="3146" y="71"/>
                    <a:pt x="3154" y="380"/>
                    <a:pt x="3249" y="751"/>
                  </a:cubicBezTo>
                  <a:lnTo>
                    <a:pt x="3249" y="751"/>
                  </a:lnTo>
                  <a:cubicBezTo>
                    <a:pt x="3249" y="1644"/>
                    <a:pt x="3249" y="1644"/>
                    <a:pt x="3249" y="1644"/>
                  </a:cubicBezTo>
                  <a:lnTo>
                    <a:pt x="3249" y="1644"/>
                  </a:lnTo>
                  <a:cubicBezTo>
                    <a:pt x="3241" y="1644"/>
                    <a:pt x="3241" y="1644"/>
                    <a:pt x="3233" y="1652"/>
                  </a:cubicBezTo>
                  <a:cubicBezTo>
                    <a:pt x="3225" y="1652"/>
                    <a:pt x="3225" y="1660"/>
                    <a:pt x="3201" y="1660"/>
                  </a:cubicBezTo>
                  <a:cubicBezTo>
                    <a:pt x="3169" y="1660"/>
                    <a:pt x="3146" y="1636"/>
                    <a:pt x="3138" y="1628"/>
                  </a:cubicBezTo>
                  <a:cubicBezTo>
                    <a:pt x="3130" y="1621"/>
                    <a:pt x="3130" y="1621"/>
                    <a:pt x="3122" y="1621"/>
                  </a:cubicBezTo>
                  <a:cubicBezTo>
                    <a:pt x="3106" y="1613"/>
                    <a:pt x="3083" y="1605"/>
                    <a:pt x="3059" y="1573"/>
                  </a:cubicBezTo>
                  <a:cubicBezTo>
                    <a:pt x="3019" y="1526"/>
                    <a:pt x="2996" y="1510"/>
                    <a:pt x="2972" y="1510"/>
                  </a:cubicBezTo>
                  <a:cubicBezTo>
                    <a:pt x="2956" y="1518"/>
                    <a:pt x="2948" y="1526"/>
                    <a:pt x="2940" y="1541"/>
                  </a:cubicBezTo>
                  <a:cubicBezTo>
                    <a:pt x="2932" y="1541"/>
                    <a:pt x="2932" y="1550"/>
                    <a:pt x="2932" y="1550"/>
                  </a:cubicBezTo>
                  <a:cubicBezTo>
                    <a:pt x="2932" y="1550"/>
                    <a:pt x="2932" y="1557"/>
                    <a:pt x="2925" y="1557"/>
                  </a:cubicBezTo>
                  <a:cubicBezTo>
                    <a:pt x="2916" y="1565"/>
                    <a:pt x="2909" y="1581"/>
                    <a:pt x="2893" y="1581"/>
                  </a:cubicBezTo>
                  <a:cubicBezTo>
                    <a:pt x="2885" y="1581"/>
                    <a:pt x="2877" y="1573"/>
                    <a:pt x="2869" y="1565"/>
                  </a:cubicBezTo>
                  <a:cubicBezTo>
                    <a:pt x="2853" y="1557"/>
                    <a:pt x="2845" y="1550"/>
                    <a:pt x="2838" y="1541"/>
                  </a:cubicBezTo>
                  <a:cubicBezTo>
                    <a:pt x="2838" y="1534"/>
                    <a:pt x="2830" y="1526"/>
                    <a:pt x="2822" y="1526"/>
                  </a:cubicBezTo>
                  <a:cubicBezTo>
                    <a:pt x="2806" y="1526"/>
                    <a:pt x="2766" y="1526"/>
                    <a:pt x="2758" y="1550"/>
                  </a:cubicBezTo>
                  <a:cubicBezTo>
                    <a:pt x="2751" y="1573"/>
                    <a:pt x="2743" y="1597"/>
                    <a:pt x="2727" y="1597"/>
                  </a:cubicBezTo>
                  <a:cubicBezTo>
                    <a:pt x="2719" y="1597"/>
                    <a:pt x="2711" y="1597"/>
                    <a:pt x="2703" y="1589"/>
                  </a:cubicBezTo>
                  <a:cubicBezTo>
                    <a:pt x="2695" y="1581"/>
                    <a:pt x="2687" y="1573"/>
                    <a:pt x="2687" y="1565"/>
                  </a:cubicBezTo>
                  <a:cubicBezTo>
                    <a:pt x="2687" y="1557"/>
                    <a:pt x="2679" y="1557"/>
                    <a:pt x="2679" y="1557"/>
                  </a:cubicBezTo>
                  <a:cubicBezTo>
                    <a:pt x="2672" y="1557"/>
                    <a:pt x="2672" y="1557"/>
                    <a:pt x="2664" y="1557"/>
                  </a:cubicBezTo>
                  <a:cubicBezTo>
                    <a:pt x="2624" y="1573"/>
                    <a:pt x="2600" y="1589"/>
                    <a:pt x="2576" y="1613"/>
                  </a:cubicBezTo>
                  <a:cubicBezTo>
                    <a:pt x="2576" y="1621"/>
                    <a:pt x="2576" y="1621"/>
                    <a:pt x="2576" y="1621"/>
                  </a:cubicBezTo>
                  <a:cubicBezTo>
                    <a:pt x="2561" y="1644"/>
                    <a:pt x="2545" y="1660"/>
                    <a:pt x="2529" y="1660"/>
                  </a:cubicBezTo>
                  <a:lnTo>
                    <a:pt x="2388" y="1534"/>
                  </a:lnTo>
                  <a:lnTo>
                    <a:pt x="2388" y="1534"/>
                  </a:lnTo>
                  <a:cubicBezTo>
                    <a:pt x="2395" y="1534"/>
                    <a:pt x="2411" y="1550"/>
                    <a:pt x="2426" y="1565"/>
                  </a:cubicBezTo>
                  <a:cubicBezTo>
                    <a:pt x="2434" y="1573"/>
                    <a:pt x="2434" y="1573"/>
                    <a:pt x="2442" y="1581"/>
                  </a:cubicBezTo>
                  <a:cubicBezTo>
                    <a:pt x="2466" y="1605"/>
                    <a:pt x="2482" y="1628"/>
                    <a:pt x="2513" y="1644"/>
                  </a:cubicBezTo>
                  <a:cubicBezTo>
                    <a:pt x="2521" y="1652"/>
                    <a:pt x="2521" y="1652"/>
                    <a:pt x="2529" y="1652"/>
                  </a:cubicBezTo>
                  <a:cubicBezTo>
                    <a:pt x="2545" y="1652"/>
                    <a:pt x="2553" y="1636"/>
                    <a:pt x="2569" y="1621"/>
                  </a:cubicBezTo>
                  <a:cubicBezTo>
                    <a:pt x="2569" y="1613"/>
                    <a:pt x="2569" y="1613"/>
                    <a:pt x="2576" y="1613"/>
                  </a:cubicBezTo>
                  <a:cubicBezTo>
                    <a:pt x="2592" y="1589"/>
                    <a:pt x="2624" y="1565"/>
                    <a:pt x="2664" y="1557"/>
                  </a:cubicBezTo>
                  <a:cubicBezTo>
                    <a:pt x="2664" y="1550"/>
                    <a:pt x="2672" y="1550"/>
                    <a:pt x="2679" y="1550"/>
                  </a:cubicBezTo>
                  <a:cubicBezTo>
                    <a:pt x="2687" y="1550"/>
                    <a:pt x="2687" y="1557"/>
                    <a:pt x="2695" y="1565"/>
                  </a:cubicBezTo>
                  <a:cubicBezTo>
                    <a:pt x="2695" y="1565"/>
                    <a:pt x="2703" y="1573"/>
                    <a:pt x="2711" y="1581"/>
                  </a:cubicBezTo>
                  <a:cubicBezTo>
                    <a:pt x="2711" y="1589"/>
                    <a:pt x="2719" y="1589"/>
                    <a:pt x="2727" y="1589"/>
                  </a:cubicBezTo>
                  <a:cubicBezTo>
                    <a:pt x="2735" y="1589"/>
                    <a:pt x="2751" y="1565"/>
                    <a:pt x="2751" y="1550"/>
                  </a:cubicBezTo>
                  <a:cubicBezTo>
                    <a:pt x="2758" y="1518"/>
                    <a:pt x="2798" y="1518"/>
                    <a:pt x="2822" y="1518"/>
                  </a:cubicBezTo>
                  <a:cubicBezTo>
                    <a:pt x="2838" y="1518"/>
                    <a:pt x="2838" y="1526"/>
                    <a:pt x="2845" y="1534"/>
                  </a:cubicBezTo>
                  <a:cubicBezTo>
                    <a:pt x="2853" y="1541"/>
                    <a:pt x="2853" y="1550"/>
                    <a:pt x="2869" y="1565"/>
                  </a:cubicBezTo>
                  <a:cubicBezTo>
                    <a:pt x="2877" y="1573"/>
                    <a:pt x="2885" y="1573"/>
                    <a:pt x="2893" y="1573"/>
                  </a:cubicBezTo>
                  <a:cubicBezTo>
                    <a:pt x="2909" y="1573"/>
                    <a:pt x="2916" y="1557"/>
                    <a:pt x="2925" y="1550"/>
                  </a:cubicBezTo>
                  <a:lnTo>
                    <a:pt x="2925" y="1550"/>
                  </a:lnTo>
                  <a:cubicBezTo>
                    <a:pt x="2925" y="1541"/>
                    <a:pt x="2932" y="1541"/>
                    <a:pt x="2932" y="1541"/>
                  </a:cubicBezTo>
                  <a:cubicBezTo>
                    <a:pt x="2940" y="1526"/>
                    <a:pt x="2956" y="1510"/>
                    <a:pt x="2972" y="1502"/>
                  </a:cubicBezTo>
                  <a:cubicBezTo>
                    <a:pt x="2996" y="1502"/>
                    <a:pt x="3019" y="1518"/>
                    <a:pt x="3059" y="1565"/>
                  </a:cubicBezTo>
                  <a:cubicBezTo>
                    <a:pt x="3091" y="1605"/>
                    <a:pt x="3106" y="1605"/>
                    <a:pt x="3122" y="1613"/>
                  </a:cubicBezTo>
                  <a:cubicBezTo>
                    <a:pt x="3130" y="1613"/>
                    <a:pt x="3138" y="1613"/>
                    <a:pt x="3138" y="1621"/>
                  </a:cubicBezTo>
                  <a:cubicBezTo>
                    <a:pt x="3154" y="1628"/>
                    <a:pt x="3169" y="1652"/>
                    <a:pt x="3201" y="1652"/>
                  </a:cubicBezTo>
                  <a:cubicBezTo>
                    <a:pt x="3217" y="1652"/>
                    <a:pt x="3225" y="1644"/>
                    <a:pt x="3233" y="1644"/>
                  </a:cubicBezTo>
                  <a:lnTo>
                    <a:pt x="3241" y="1636"/>
                  </a:lnTo>
                  <a:cubicBezTo>
                    <a:pt x="3241" y="751"/>
                    <a:pt x="3241" y="751"/>
                    <a:pt x="3241" y="751"/>
                  </a:cubicBezTo>
                  <a:cubicBezTo>
                    <a:pt x="3154" y="403"/>
                    <a:pt x="3138" y="111"/>
                    <a:pt x="3138" y="71"/>
                  </a:cubicBezTo>
                  <a:cubicBezTo>
                    <a:pt x="2948" y="79"/>
                    <a:pt x="2751" y="79"/>
                    <a:pt x="2569" y="79"/>
                  </a:cubicBezTo>
                  <a:cubicBezTo>
                    <a:pt x="1700" y="79"/>
                    <a:pt x="839" y="55"/>
                    <a:pt x="16" y="8"/>
                  </a:cubicBezTo>
                  <a:cubicBezTo>
                    <a:pt x="8" y="245"/>
                    <a:pt x="8" y="245"/>
                    <a:pt x="8" y="245"/>
                  </a:cubicBezTo>
                  <a:cubicBezTo>
                    <a:pt x="1131" y="300"/>
                    <a:pt x="1131" y="300"/>
                    <a:pt x="1131" y="300"/>
                  </a:cubicBezTo>
                  <a:lnTo>
                    <a:pt x="1131" y="300"/>
                  </a:lnTo>
                  <a:cubicBezTo>
                    <a:pt x="1123" y="656"/>
                    <a:pt x="1123" y="1186"/>
                    <a:pt x="1147" y="1202"/>
                  </a:cubicBezTo>
                  <a:cubicBezTo>
                    <a:pt x="1163" y="1217"/>
                    <a:pt x="1178" y="1233"/>
                    <a:pt x="1186" y="1249"/>
                  </a:cubicBezTo>
                  <a:cubicBezTo>
                    <a:pt x="1194" y="1265"/>
                    <a:pt x="1210" y="1281"/>
                    <a:pt x="1226" y="1297"/>
                  </a:cubicBezTo>
                  <a:cubicBezTo>
                    <a:pt x="1234" y="1304"/>
                    <a:pt x="1242" y="1304"/>
                    <a:pt x="1250" y="1304"/>
                  </a:cubicBezTo>
                  <a:cubicBezTo>
                    <a:pt x="1257" y="1304"/>
                    <a:pt x="1257" y="1304"/>
                    <a:pt x="1265" y="1304"/>
                  </a:cubicBezTo>
                  <a:cubicBezTo>
                    <a:pt x="1273" y="1304"/>
                    <a:pt x="1273" y="1297"/>
                    <a:pt x="1281" y="1297"/>
                  </a:cubicBezTo>
                  <a:cubicBezTo>
                    <a:pt x="1289" y="1297"/>
                    <a:pt x="1297" y="1297"/>
                    <a:pt x="1305" y="1304"/>
                  </a:cubicBezTo>
                  <a:cubicBezTo>
                    <a:pt x="1313" y="1304"/>
                    <a:pt x="1313" y="1304"/>
                    <a:pt x="1321" y="1304"/>
                  </a:cubicBezTo>
                  <a:cubicBezTo>
                    <a:pt x="1329" y="1304"/>
                    <a:pt x="1329" y="1297"/>
                    <a:pt x="1336" y="1288"/>
                  </a:cubicBezTo>
                  <a:cubicBezTo>
                    <a:pt x="1336" y="1281"/>
                    <a:pt x="1336" y="1273"/>
                    <a:pt x="1352" y="1265"/>
                  </a:cubicBezTo>
                  <a:cubicBezTo>
                    <a:pt x="1352" y="1265"/>
                    <a:pt x="1352" y="1265"/>
                    <a:pt x="1360" y="1265"/>
                  </a:cubicBezTo>
                  <a:cubicBezTo>
                    <a:pt x="1376" y="1265"/>
                    <a:pt x="1384" y="1288"/>
                    <a:pt x="1400" y="1312"/>
                  </a:cubicBezTo>
                  <a:cubicBezTo>
                    <a:pt x="1400" y="1320"/>
                    <a:pt x="1400" y="1320"/>
                    <a:pt x="1400" y="1320"/>
                  </a:cubicBezTo>
                  <a:cubicBezTo>
                    <a:pt x="1408" y="1328"/>
                    <a:pt x="1408" y="1336"/>
                    <a:pt x="1408" y="1344"/>
                  </a:cubicBezTo>
                  <a:cubicBezTo>
                    <a:pt x="1408" y="1368"/>
                    <a:pt x="1416" y="1383"/>
                    <a:pt x="1431" y="1383"/>
                  </a:cubicBezTo>
                  <a:cubicBezTo>
                    <a:pt x="1439" y="1391"/>
                    <a:pt x="1455" y="1391"/>
                    <a:pt x="1455" y="1399"/>
                  </a:cubicBezTo>
                  <a:cubicBezTo>
                    <a:pt x="1471" y="1399"/>
                    <a:pt x="1479" y="1407"/>
                    <a:pt x="1503" y="1407"/>
                  </a:cubicBezTo>
                  <a:cubicBezTo>
                    <a:pt x="1503" y="1407"/>
                    <a:pt x="1510" y="1407"/>
                    <a:pt x="1518" y="1407"/>
                  </a:cubicBezTo>
                  <a:cubicBezTo>
                    <a:pt x="1558" y="1399"/>
                    <a:pt x="1574" y="1431"/>
                    <a:pt x="1574" y="1431"/>
                  </a:cubicBezTo>
                  <a:cubicBezTo>
                    <a:pt x="1582" y="1439"/>
                    <a:pt x="1589" y="1439"/>
                    <a:pt x="1597" y="1439"/>
                  </a:cubicBezTo>
                  <a:cubicBezTo>
                    <a:pt x="1605" y="1439"/>
                    <a:pt x="1613" y="1439"/>
                    <a:pt x="1621" y="1439"/>
                  </a:cubicBezTo>
                  <a:cubicBezTo>
                    <a:pt x="1629" y="1431"/>
                    <a:pt x="1637" y="1431"/>
                    <a:pt x="1653" y="1431"/>
                  </a:cubicBezTo>
                  <a:lnTo>
                    <a:pt x="1661" y="1431"/>
                  </a:lnTo>
                  <a:cubicBezTo>
                    <a:pt x="1692" y="1431"/>
                    <a:pt x="1692" y="1447"/>
                    <a:pt x="1700" y="1463"/>
                  </a:cubicBezTo>
                  <a:cubicBezTo>
                    <a:pt x="1700" y="1470"/>
                    <a:pt x="1700" y="1470"/>
                    <a:pt x="1700" y="1470"/>
                  </a:cubicBezTo>
                  <a:cubicBezTo>
                    <a:pt x="1700" y="1478"/>
                    <a:pt x="1700" y="1478"/>
                    <a:pt x="1708" y="1478"/>
                  </a:cubicBezTo>
                  <a:cubicBezTo>
                    <a:pt x="1716" y="1478"/>
                    <a:pt x="1732" y="1470"/>
                    <a:pt x="1740" y="1455"/>
                  </a:cubicBezTo>
                  <a:cubicBezTo>
                    <a:pt x="1740" y="1439"/>
                    <a:pt x="1747" y="1431"/>
                    <a:pt x="1755" y="1431"/>
                  </a:cubicBezTo>
                  <a:cubicBezTo>
                    <a:pt x="1755" y="1431"/>
                    <a:pt x="1763" y="1431"/>
                    <a:pt x="1763" y="1439"/>
                  </a:cubicBezTo>
                  <a:lnTo>
                    <a:pt x="1771" y="1439"/>
                  </a:lnTo>
                  <a:lnTo>
                    <a:pt x="1771" y="1439"/>
                  </a:lnTo>
                  <a:cubicBezTo>
                    <a:pt x="1771" y="1423"/>
                    <a:pt x="1787" y="1423"/>
                    <a:pt x="1787" y="1423"/>
                  </a:cubicBezTo>
                  <a:cubicBezTo>
                    <a:pt x="1795" y="1423"/>
                    <a:pt x="1803" y="1423"/>
                    <a:pt x="1811" y="1423"/>
                  </a:cubicBezTo>
                  <a:cubicBezTo>
                    <a:pt x="1811" y="1423"/>
                    <a:pt x="1827" y="1423"/>
                    <a:pt x="1834" y="1423"/>
                  </a:cubicBezTo>
                  <a:cubicBezTo>
                    <a:pt x="1842" y="1423"/>
                    <a:pt x="1850" y="1431"/>
                    <a:pt x="1850" y="1431"/>
                  </a:cubicBezTo>
                  <a:cubicBezTo>
                    <a:pt x="1858" y="1439"/>
                    <a:pt x="1858" y="1447"/>
                    <a:pt x="1858" y="1463"/>
                  </a:cubicBezTo>
                  <a:lnTo>
                    <a:pt x="1858" y="1470"/>
                  </a:lnTo>
                  <a:cubicBezTo>
                    <a:pt x="1858" y="1486"/>
                    <a:pt x="1858" y="1486"/>
                    <a:pt x="1866" y="1486"/>
                  </a:cubicBezTo>
                  <a:cubicBezTo>
                    <a:pt x="1874" y="1494"/>
                    <a:pt x="1874" y="1494"/>
                    <a:pt x="1882" y="1494"/>
                  </a:cubicBezTo>
                  <a:cubicBezTo>
                    <a:pt x="1898" y="1502"/>
                    <a:pt x="1898" y="1518"/>
                    <a:pt x="1898" y="1534"/>
                  </a:cubicBezTo>
                  <a:cubicBezTo>
                    <a:pt x="1898" y="1541"/>
                    <a:pt x="1890" y="1557"/>
                    <a:pt x="1898" y="1565"/>
                  </a:cubicBezTo>
                  <a:cubicBezTo>
                    <a:pt x="1898" y="1573"/>
                    <a:pt x="1906" y="1573"/>
                    <a:pt x="1906" y="1573"/>
                  </a:cubicBezTo>
                  <a:cubicBezTo>
                    <a:pt x="1914" y="1573"/>
                    <a:pt x="1937" y="1557"/>
                    <a:pt x="1945" y="1541"/>
                  </a:cubicBezTo>
                  <a:cubicBezTo>
                    <a:pt x="1961" y="1518"/>
                    <a:pt x="1985" y="1510"/>
                    <a:pt x="2016" y="1518"/>
                  </a:cubicBezTo>
                  <a:cubicBezTo>
                    <a:pt x="2048" y="1526"/>
                    <a:pt x="2056" y="1541"/>
                    <a:pt x="2064" y="1557"/>
                  </a:cubicBezTo>
                  <a:cubicBezTo>
                    <a:pt x="2072" y="1565"/>
                    <a:pt x="2072" y="1565"/>
                    <a:pt x="2072" y="1565"/>
                  </a:cubicBezTo>
                  <a:cubicBezTo>
                    <a:pt x="2072" y="1573"/>
                    <a:pt x="2080" y="1573"/>
                    <a:pt x="2087" y="1573"/>
                  </a:cubicBezTo>
                  <a:cubicBezTo>
                    <a:pt x="2095" y="1573"/>
                    <a:pt x="2103" y="1573"/>
                    <a:pt x="2103" y="1557"/>
                  </a:cubicBezTo>
                  <a:cubicBezTo>
                    <a:pt x="2103" y="1550"/>
                    <a:pt x="2127" y="1541"/>
                    <a:pt x="2166" y="1541"/>
                  </a:cubicBezTo>
                  <a:cubicBezTo>
                    <a:pt x="2174" y="1541"/>
                    <a:pt x="2182" y="1541"/>
                    <a:pt x="2190" y="1541"/>
                  </a:cubicBezTo>
                  <a:cubicBezTo>
                    <a:pt x="2198" y="1541"/>
                    <a:pt x="2198" y="1541"/>
                    <a:pt x="2198" y="1541"/>
                  </a:cubicBezTo>
                  <a:cubicBezTo>
                    <a:pt x="2206" y="1541"/>
                    <a:pt x="2206" y="1541"/>
                    <a:pt x="2206" y="1550"/>
                  </a:cubicBezTo>
                  <a:cubicBezTo>
                    <a:pt x="2214" y="1550"/>
                    <a:pt x="2206" y="1557"/>
                    <a:pt x="2206" y="1573"/>
                  </a:cubicBezTo>
                  <a:cubicBezTo>
                    <a:pt x="2206" y="1581"/>
                    <a:pt x="2206" y="1589"/>
                    <a:pt x="2198" y="1597"/>
                  </a:cubicBezTo>
                  <a:cubicBezTo>
                    <a:pt x="2198" y="1621"/>
                    <a:pt x="2206" y="1628"/>
                    <a:pt x="2222" y="1628"/>
                  </a:cubicBezTo>
                  <a:cubicBezTo>
                    <a:pt x="2222" y="1628"/>
                    <a:pt x="2230" y="1628"/>
                    <a:pt x="2230" y="1636"/>
                  </a:cubicBezTo>
                  <a:lnTo>
                    <a:pt x="2230" y="1636"/>
                  </a:lnTo>
                  <a:cubicBezTo>
                    <a:pt x="2238" y="1636"/>
                    <a:pt x="2246" y="1605"/>
                    <a:pt x="2246" y="1581"/>
                  </a:cubicBezTo>
                  <a:cubicBezTo>
                    <a:pt x="2246" y="1557"/>
                    <a:pt x="2253" y="1557"/>
                    <a:pt x="2253" y="1541"/>
                  </a:cubicBezTo>
                  <a:cubicBezTo>
                    <a:pt x="2262" y="1534"/>
                    <a:pt x="2262" y="1534"/>
                    <a:pt x="2269" y="1518"/>
                  </a:cubicBezTo>
                  <a:cubicBezTo>
                    <a:pt x="2269" y="1510"/>
                    <a:pt x="2277" y="1502"/>
                    <a:pt x="2285" y="1502"/>
                  </a:cubicBezTo>
                  <a:lnTo>
                    <a:pt x="2293" y="1510"/>
                  </a:lnTo>
                  <a:cubicBezTo>
                    <a:pt x="2301" y="1518"/>
                    <a:pt x="2301" y="1526"/>
                    <a:pt x="2301" y="1526"/>
                  </a:cubicBezTo>
                  <a:cubicBezTo>
                    <a:pt x="2317" y="1541"/>
                    <a:pt x="2333" y="1550"/>
                    <a:pt x="2348" y="1573"/>
                  </a:cubicBezTo>
                  <a:cubicBezTo>
                    <a:pt x="2348" y="1581"/>
                    <a:pt x="2356" y="1581"/>
                    <a:pt x="2356" y="1581"/>
                  </a:cubicBezTo>
                  <a:cubicBezTo>
                    <a:pt x="2364" y="1581"/>
                    <a:pt x="2372" y="1565"/>
                    <a:pt x="2372" y="1550"/>
                  </a:cubicBezTo>
                  <a:lnTo>
                    <a:pt x="2372" y="1550"/>
                  </a:lnTo>
                  <a:cubicBezTo>
                    <a:pt x="2380" y="1541"/>
                    <a:pt x="2380" y="1534"/>
                    <a:pt x="2388" y="1534"/>
                  </a:cubicBezTo>
                  <a:lnTo>
                    <a:pt x="2529" y="1660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3" name="Freeform 47"/>
            <p:cNvSpPr>
              <a:spLocks noChangeArrowheads="1"/>
            </p:cNvSpPr>
            <p:nvPr/>
          </p:nvSpPr>
          <p:spPr bwMode="auto">
            <a:xfrm>
              <a:off x="9636958" y="6520887"/>
              <a:ext cx="1363752" cy="1435651"/>
            </a:xfrm>
            <a:custGeom>
              <a:avLst/>
              <a:gdLst>
                <a:gd name="T0" fmla="*/ 2230 w 2594"/>
                <a:gd name="T1" fmla="*/ 182 h 2729"/>
                <a:gd name="T2" fmla="*/ 2230 w 2594"/>
                <a:gd name="T3" fmla="*/ 182 h 2729"/>
                <a:gd name="T4" fmla="*/ 340 w 2594"/>
                <a:gd name="T5" fmla="*/ 0 h 2729"/>
                <a:gd name="T6" fmla="*/ 0 w 2594"/>
                <a:gd name="T7" fmla="*/ 2664 h 2729"/>
                <a:gd name="T8" fmla="*/ 293 w 2594"/>
                <a:gd name="T9" fmla="*/ 2704 h 2729"/>
                <a:gd name="T10" fmla="*/ 356 w 2594"/>
                <a:gd name="T11" fmla="*/ 2672 h 2729"/>
                <a:gd name="T12" fmla="*/ 372 w 2594"/>
                <a:gd name="T13" fmla="*/ 2546 h 2729"/>
                <a:gd name="T14" fmla="*/ 443 w 2594"/>
                <a:gd name="T15" fmla="*/ 2506 h 2729"/>
                <a:gd name="T16" fmla="*/ 1028 w 2594"/>
                <a:gd name="T17" fmla="*/ 2578 h 2729"/>
                <a:gd name="T18" fmla="*/ 996 w 2594"/>
                <a:gd name="T19" fmla="*/ 2475 h 2729"/>
                <a:gd name="T20" fmla="*/ 2396 w 2594"/>
                <a:gd name="T21" fmla="*/ 2593 h 2729"/>
                <a:gd name="T22" fmla="*/ 2427 w 2594"/>
                <a:gd name="T23" fmla="*/ 2546 h 2729"/>
                <a:gd name="T24" fmla="*/ 2570 w 2594"/>
                <a:gd name="T25" fmla="*/ 451 h 2729"/>
                <a:gd name="T26" fmla="*/ 2593 w 2594"/>
                <a:gd name="T27" fmla="*/ 451 h 2729"/>
                <a:gd name="T28" fmla="*/ 2593 w 2594"/>
                <a:gd name="T29" fmla="*/ 206 h 2729"/>
                <a:gd name="T30" fmla="*/ 2238 w 2594"/>
                <a:gd name="T31" fmla="*/ 182 h 2729"/>
                <a:gd name="T32" fmla="*/ 2230 w 2594"/>
                <a:gd name="T33" fmla="*/ 182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4" h="2729">
                  <a:moveTo>
                    <a:pt x="2230" y="182"/>
                  </a:moveTo>
                  <a:lnTo>
                    <a:pt x="2230" y="182"/>
                  </a:lnTo>
                  <a:cubicBezTo>
                    <a:pt x="1495" y="135"/>
                    <a:pt x="862" y="72"/>
                    <a:pt x="340" y="0"/>
                  </a:cubicBezTo>
                  <a:cubicBezTo>
                    <a:pt x="0" y="2664"/>
                    <a:pt x="0" y="2664"/>
                    <a:pt x="0" y="2664"/>
                  </a:cubicBezTo>
                  <a:cubicBezTo>
                    <a:pt x="143" y="2672"/>
                    <a:pt x="277" y="2688"/>
                    <a:pt x="293" y="2704"/>
                  </a:cubicBezTo>
                  <a:cubicBezTo>
                    <a:pt x="348" y="2728"/>
                    <a:pt x="356" y="2672"/>
                    <a:pt x="356" y="2672"/>
                  </a:cubicBezTo>
                  <a:cubicBezTo>
                    <a:pt x="356" y="2672"/>
                    <a:pt x="364" y="2601"/>
                    <a:pt x="372" y="2546"/>
                  </a:cubicBezTo>
                  <a:cubicBezTo>
                    <a:pt x="388" y="2483"/>
                    <a:pt x="443" y="2506"/>
                    <a:pt x="443" y="2506"/>
                  </a:cubicBezTo>
                  <a:cubicBezTo>
                    <a:pt x="443" y="2506"/>
                    <a:pt x="894" y="2562"/>
                    <a:pt x="1028" y="2578"/>
                  </a:cubicBezTo>
                  <a:cubicBezTo>
                    <a:pt x="957" y="2435"/>
                    <a:pt x="996" y="2475"/>
                    <a:pt x="996" y="2475"/>
                  </a:cubicBezTo>
                  <a:cubicBezTo>
                    <a:pt x="996" y="2475"/>
                    <a:pt x="2372" y="2593"/>
                    <a:pt x="2396" y="2593"/>
                  </a:cubicBezTo>
                  <a:cubicBezTo>
                    <a:pt x="2427" y="2593"/>
                    <a:pt x="2427" y="2546"/>
                    <a:pt x="2427" y="2546"/>
                  </a:cubicBezTo>
                  <a:cubicBezTo>
                    <a:pt x="2570" y="451"/>
                    <a:pt x="2570" y="451"/>
                    <a:pt x="2570" y="451"/>
                  </a:cubicBezTo>
                  <a:cubicBezTo>
                    <a:pt x="2593" y="451"/>
                    <a:pt x="2593" y="451"/>
                    <a:pt x="2593" y="451"/>
                  </a:cubicBezTo>
                  <a:cubicBezTo>
                    <a:pt x="2593" y="206"/>
                    <a:pt x="2593" y="206"/>
                    <a:pt x="2593" y="206"/>
                  </a:cubicBezTo>
                  <a:cubicBezTo>
                    <a:pt x="2475" y="198"/>
                    <a:pt x="2356" y="190"/>
                    <a:pt x="2238" y="182"/>
                  </a:cubicBezTo>
                  <a:lnTo>
                    <a:pt x="2230" y="182"/>
                  </a:lnTo>
                </a:path>
              </a:pathLst>
            </a:custGeom>
            <a:solidFill>
              <a:schemeClr val="accent3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4" name="Freeform 48"/>
            <p:cNvSpPr>
              <a:spLocks noChangeArrowheads="1"/>
            </p:cNvSpPr>
            <p:nvPr/>
          </p:nvSpPr>
          <p:spPr bwMode="auto">
            <a:xfrm>
              <a:off x="7094999" y="4725744"/>
              <a:ext cx="1618875" cy="2681118"/>
            </a:xfrm>
            <a:custGeom>
              <a:avLst/>
              <a:gdLst>
                <a:gd name="T0" fmla="*/ 1692 w 3076"/>
                <a:gd name="T1" fmla="*/ 364 h 5099"/>
                <a:gd name="T2" fmla="*/ 277 w 3076"/>
                <a:gd name="T3" fmla="*/ 40 h 5099"/>
                <a:gd name="T4" fmla="*/ 293 w 3076"/>
                <a:gd name="T5" fmla="*/ 182 h 5099"/>
                <a:gd name="T6" fmla="*/ 253 w 3076"/>
                <a:gd name="T7" fmla="*/ 301 h 5099"/>
                <a:gd name="T8" fmla="*/ 198 w 3076"/>
                <a:gd name="T9" fmla="*/ 435 h 5099"/>
                <a:gd name="T10" fmla="*/ 142 w 3076"/>
                <a:gd name="T11" fmla="*/ 546 h 5099"/>
                <a:gd name="T12" fmla="*/ 24 w 3076"/>
                <a:gd name="T13" fmla="*/ 696 h 5099"/>
                <a:gd name="T14" fmla="*/ 79 w 3076"/>
                <a:gd name="T15" fmla="*/ 878 h 5099"/>
                <a:gd name="T16" fmla="*/ 127 w 3076"/>
                <a:gd name="T17" fmla="*/ 1083 h 5099"/>
                <a:gd name="T18" fmla="*/ 87 w 3076"/>
                <a:gd name="T19" fmla="*/ 1234 h 5099"/>
                <a:gd name="T20" fmla="*/ 63 w 3076"/>
                <a:gd name="T21" fmla="*/ 1408 h 5099"/>
                <a:gd name="T22" fmla="*/ 119 w 3076"/>
                <a:gd name="T23" fmla="*/ 1581 h 5099"/>
                <a:gd name="T24" fmla="*/ 198 w 3076"/>
                <a:gd name="T25" fmla="*/ 1708 h 5099"/>
                <a:gd name="T26" fmla="*/ 245 w 3076"/>
                <a:gd name="T27" fmla="*/ 1819 h 5099"/>
                <a:gd name="T28" fmla="*/ 213 w 3076"/>
                <a:gd name="T29" fmla="*/ 1945 h 5099"/>
                <a:gd name="T30" fmla="*/ 340 w 3076"/>
                <a:gd name="T31" fmla="*/ 2064 h 5099"/>
                <a:gd name="T32" fmla="*/ 380 w 3076"/>
                <a:gd name="T33" fmla="*/ 1985 h 5099"/>
                <a:gd name="T34" fmla="*/ 459 w 3076"/>
                <a:gd name="T35" fmla="*/ 1961 h 5099"/>
                <a:gd name="T36" fmla="*/ 403 w 3076"/>
                <a:gd name="T37" fmla="*/ 2048 h 5099"/>
                <a:gd name="T38" fmla="*/ 459 w 3076"/>
                <a:gd name="T39" fmla="*/ 2198 h 5099"/>
                <a:gd name="T40" fmla="*/ 411 w 3076"/>
                <a:gd name="T41" fmla="*/ 2230 h 5099"/>
                <a:gd name="T42" fmla="*/ 332 w 3076"/>
                <a:gd name="T43" fmla="*/ 2167 h 5099"/>
                <a:gd name="T44" fmla="*/ 308 w 3076"/>
                <a:gd name="T45" fmla="*/ 2325 h 5099"/>
                <a:gd name="T46" fmla="*/ 380 w 3076"/>
                <a:gd name="T47" fmla="*/ 2498 h 5099"/>
                <a:gd name="T48" fmla="*/ 482 w 3076"/>
                <a:gd name="T49" fmla="*/ 2578 h 5099"/>
                <a:gd name="T50" fmla="*/ 403 w 3076"/>
                <a:gd name="T51" fmla="*/ 2712 h 5099"/>
                <a:gd name="T52" fmla="*/ 451 w 3076"/>
                <a:gd name="T53" fmla="*/ 2933 h 5099"/>
                <a:gd name="T54" fmla="*/ 514 w 3076"/>
                <a:gd name="T55" fmla="*/ 3067 h 5099"/>
                <a:gd name="T56" fmla="*/ 553 w 3076"/>
                <a:gd name="T57" fmla="*/ 3169 h 5099"/>
                <a:gd name="T58" fmla="*/ 617 w 3076"/>
                <a:gd name="T59" fmla="*/ 3296 h 5099"/>
                <a:gd name="T60" fmla="*/ 640 w 3076"/>
                <a:gd name="T61" fmla="*/ 3438 h 5099"/>
                <a:gd name="T62" fmla="*/ 672 w 3076"/>
                <a:gd name="T63" fmla="*/ 3580 h 5099"/>
                <a:gd name="T64" fmla="*/ 640 w 3076"/>
                <a:gd name="T65" fmla="*/ 3731 h 5099"/>
                <a:gd name="T66" fmla="*/ 743 w 3076"/>
                <a:gd name="T67" fmla="*/ 3818 h 5099"/>
                <a:gd name="T68" fmla="*/ 972 w 3076"/>
                <a:gd name="T69" fmla="*/ 3913 h 5099"/>
                <a:gd name="T70" fmla="*/ 1139 w 3076"/>
                <a:gd name="T71" fmla="*/ 4063 h 5099"/>
                <a:gd name="T72" fmla="*/ 1352 w 3076"/>
                <a:gd name="T73" fmla="*/ 4173 h 5099"/>
                <a:gd name="T74" fmla="*/ 1439 w 3076"/>
                <a:gd name="T75" fmla="*/ 4355 h 5099"/>
                <a:gd name="T76" fmla="*/ 1676 w 3076"/>
                <a:gd name="T77" fmla="*/ 4561 h 5099"/>
                <a:gd name="T78" fmla="*/ 1731 w 3076"/>
                <a:gd name="T79" fmla="*/ 4980 h 5099"/>
                <a:gd name="T80" fmla="*/ 2696 w 3076"/>
                <a:gd name="T81" fmla="*/ 5098 h 5099"/>
                <a:gd name="T82" fmla="*/ 2799 w 3076"/>
                <a:gd name="T83" fmla="*/ 5067 h 5099"/>
                <a:gd name="T84" fmla="*/ 2799 w 3076"/>
                <a:gd name="T85" fmla="*/ 4956 h 5099"/>
                <a:gd name="T86" fmla="*/ 2767 w 3076"/>
                <a:gd name="T87" fmla="*/ 4885 h 5099"/>
                <a:gd name="T88" fmla="*/ 2822 w 3076"/>
                <a:gd name="T89" fmla="*/ 4766 h 5099"/>
                <a:gd name="T90" fmla="*/ 2909 w 3076"/>
                <a:gd name="T91" fmla="*/ 4529 h 5099"/>
                <a:gd name="T92" fmla="*/ 3067 w 3076"/>
                <a:gd name="T93" fmla="*/ 4411 h 5099"/>
                <a:gd name="T94" fmla="*/ 2996 w 3076"/>
                <a:gd name="T95" fmla="*/ 4237 h 5099"/>
                <a:gd name="T96" fmla="*/ 2933 w 3076"/>
                <a:gd name="T97" fmla="*/ 4086 h 5099"/>
                <a:gd name="T98" fmla="*/ 1344 w 3076"/>
                <a:gd name="T99" fmla="*/ 1763 h 5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76" h="5099">
                  <a:moveTo>
                    <a:pt x="1692" y="364"/>
                  </a:moveTo>
                  <a:lnTo>
                    <a:pt x="1692" y="364"/>
                  </a:lnTo>
                  <a:cubicBezTo>
                    <a:pt x="1036" y="206"/>
                    <a:pt x="530" y="64"/>
                    <a:pt x="308" y="0"/>
                  </a:cubicBezTo>
                  <a:cubicBezTo>
                    <a:pt x="316" y="32"/>
                    <a:pt x="277" y="40"/>
                    <a:pt x="277" y="40"/>
                  </a:cubicBezTo>
                  <a:cubicBezTo>
                    <a:pt x="277" y="40"/>
                    <a:pt x="229" y="64"/>
                    <a:pt x="253" y="103"/>
                  </a:cubicBezTo>
                  <a:cubicBezTo>
                    <a:pt x="277" y="151"/>
                    <a:pt x="308" y="151"/>
                    <a:pt x="293" y="182"/>
                  </a:cubicBezTo>
                  <a:cubicBezTo>
                    <a:pt x="285" y="214"/>
                    <a:pt x="269" y="214"/>
                    <a:pt x="261" y="246"/>
                  </a:cubicBezTo>
                  <a:cubicBezTo>
                    <a:pt x="261" y="285"/>
                    <a:pt x="277" y="285"/>
                    <a:pt x="253" y="301"/>
                  </a:cubicBezTo>
                  <a:cubicBezTo>
                    <a:pt x="237" y="317"/>
                    <a:pt x="213" y="333"/>
                    <a:pt x="206" y="364"/>
                  </a:cubicBezTo>
                  <a:cubicBezTo>
                    <a:pt x="198" y="396"/>
                    <a:pt x="213" y="404"/>
                    <a:pt x="198" y="435"/>
                  </a:cubicBezTo>
                  <a:cubicBezTo>
                    <a:pt x="182" y="475"/>
                    <a:pt x="182" y="459"/>
                    <a:pt x="166" y="491"/>
                  </a:cubicBezTo>
                  <a:cubicBezTo>
                    <a:pt x="158" y="522"/>
                    <a:pt x="158" y="530"/>
                    <a:pt x="142" y="546"/>
                  </a:cubicBezTo>
                  <a:cubicBezTo>
                    <a:pt x="127" y="562"/>
                    <a:pt x="79" y="601"/>
                    <a:pt x="71" y="625"/>
                  </a:cubicBezTo>
                  <a:cubicBezTo>
                    <a:pt x="55" y="649"/>
                    <a:pt x="24" y="641"/>
                    <a:pt x="24" y="696"/>
                  </a:cubicBezTo>
                  <a:cubicBezTo>
                    <a:pt x="24" y="751"/>
                    <a:pt x="0" y="751"/>
                    <a:pt x="32" y="799"/>
                  </a:cubicBezTo>
                  <a:cubicBezTo>
                    <a:pt x="63" y="846"/>
                    <a:pt x="71" y="823"/>
                    <a:pt x="79" y="878"/>
                  </a:cubicBezTo>
                  <a:cubicBezTo>
                    <a:pt x="95" y="925"/>
                    <a:pt x="111" y="917"/>
                    <a:pt x="119" y="981"/>
                  </a:cubicBezTo>
                  <a:cubicBezTo>
                    <a:pt x="134" y="1036"/>
                    <a:pt x="127" y="1036"/>
                    <a:pt x="127" y="1083"/>
                  </a:cubicBezTo>
                  <a:cubicBezTo>
                    <a:pt x="127" y="1131"/>
                    <a:pt x="150" y="1147"/>
                    <a:pt x="119" y="1178"/>
                  </a:cubicBezTo>
                  <a:cubicBezTo>
                    <a:pt x="87" y="1202"/>
                    <a:pt x="71" y="1194"/>
                    <a:pt x="87" y="1234"/>
                  </a:cubicBezTo>
                  <a:cubicBezTo>
                    <a:pt x="103" y="1273"/>
                    <a:pt x="103" y="1273"/>
                    <a:pt x="87" y="1313"/>
                  </a:cubicBezTo>
                  <a:cubicBezTo>
                    <a:pt x="71" y="1360"/>
                    <a:pt x="55" y="1384"/>
                    <a:pt x="63" y="1408"/>
                  </a:cubicBezTo>
                  <a:cubicBezTo>
                    <a:pt x="71" y="1431"/>
                    <a:pt x="16" y="1392"/>
                    <a:pt x="71" y="1471"/>
                  </a:cubicBezTo>
                  <a:cubicBezTo>
                    <a:pt x="127" y="1542"/>
                    <a:pt x="95" y="1550"/>
                    <a:pt x="119" y="1581"/>
                  </a:cubicBezTo>
                  <a:cubicBezTo>
                    <a:pt x="142" y="1613"/>
                    <a:pt x="158" y="1613"/>
                    <a:pt x="166" y="1653"/>
                  </a:cubicBezTo>
                  <a:cubicBezTo>
                    <a:pt x="174" y="1692"/>
                    <a:pt x="182" y="1684"/>
                    <a:pt x="198" y="1708"/>
                  </a:cubicBezTo>
                  <a:cubicBezTo>
                    <a:pt x="222" y="1724"/>
                    <a:pt x="213" y="1724"/>
                    <a:pt x="222" y="1763"/>
                  </a:cubicBezTo>
                  <a:cubicBezTo>
                    <a:pt x="229" y="1803"/>
                    <a:pt x="237" y="1779"/>
                    <a:pt x="245" y="1819"/>
                  </a:cubicBezTo>
                  <a:cubicBezTo>
                    <a:pt x="253" y="1850"/>
                    <a:pt x="245" y="1890"/>
                    <a:pt x="229" y="1898"/>
                  </a:cubicBezTo>
                  <a:cubicBezTo>
                    <a:pt x="213" y="1914"/>
                    <a:pt x="174" y="1937"/>
                    <a:pt x="213" y="1945"/>
                  </a:cubicBezTo>
                  <a:cubicBezTo>
                    <a:pt x="245" y="1945"/>
                    <a:pt x="261" y="1921"/>
                    <a:pt x="285" y="1977"/>
                  </a:cubicBezTo>
                  <a:cubicBezTo>
                    <a:pt x="308" y="2032"/>
                    <a:pt x="324" y="2056"/>
                    <a:pt x="340" y="2064"/>
                  </a:cubicBezTo>
                  <a:cubicBezTo>
                    <a:pt x="348" y="2072"/>
                    <a:pt x="380" y="2072"/>
                    <a:pt x="380" y="2040"/>
                  </a:cubicBezTo>
                  <a:cubicBezTo>
                    <a:pt x="380" y="2008"/>
                    <a:pt x="364" y="2016"/>
                    <a:pt x="380" y="1985"/>
                  </a:cubicBezTo>
                  <a:cubicBezTo>
                    <a:pt x="403" y="1953"/>
                    <a:pt x="387" y="1921"/>
                    <a:pt x="403" y="1929"/>
                  </a:cubicBezTo>
                  <a:cubicBezTo>
                    <a:pt x="427" y="1937"/>
                    <a:pt x="435" y="1945"/>
                    <a:pt x="459" y="1961"/>
                  </a:cubicBezTo>
                  <a:cubicBezTo>
                    <a:pt x="474" y="1977"/>
                    <a:pt x="451" y="2008"/>
                    <a:pt x="435" y="2008"/>
                  </a:cubicBezTo>
                  <a:cubicBezTo>
                    <a:pt x="411" y="2008"/>
                    <a:pt x="403" y="2024"/>
                    <a:pt x="403" y="2048"/>
                  </a:cubicBezTo>
                  <a:cubicBezTo>
                    <a:pt x="411" y="2064"/>
                    <a:pt x="427" y="2056"/>
                    <a:pt x="435" y="2087"/>
                  </a:cubicBezTo>
                  <a:cubicBezTo>
                    <a:pt x="443" y="2119"/>
                    <a:pt x="451" y="2158"/>
                    <a:pt x="459" y="2198"/>
                  </a:cubicBezTo>
                  <a:cubicBezTo>
                    <a:pt x="459" y="2238"/>
                    <a:pt x="482" y="2269"/>
                    <a:pt x="459" y="2269"/>
                  </a:cubicBezTo>
                  <a:cubicBezTo>
                    <a:pt x="435" y="2269"/>
                    <a:pt x="443" y="2293"/>
                    <a:pt x="411" y="2230"/>
                  </a:cubicBezTo>
                  <a:cubicBezTo>
                    <a:pt x="380" y="2158"/>
                    <a:pt x="380" y="2158"/>
                    <a:pt x="364" y="2143"/>
                  </a:cubicBezTo>
                  <a:cubicBezTo>
                    <a:pt x="340" y="2127"/>
                    <a:pt x="332" y="2135"/>
                    <a:pt x="332" y="2167"/>
                  </a:cubicBezTo>
                  <a:cubicBezTo>
                    <a:pt x="332" y="2206"/>
                    <a:pt x="348" y="2214"/>
                    <a:pt x="332" y="2253"/>
                  </a:cubicBezTo>
                  <a:cubicBezTo>
                    <a:pt x="324" y="2293"/>
                    <a:pt x="308" y="2285"/>
                    <a:pt x="308" y="2325"/>
                  </a:cubicBezTo>
                  <a:cubicBezTo>
                    <a:pt x="308" y="2364"/>
                    <a:pt x="300" y="2411"/>
                    <a:pt x="332" y="2443"/>
                  </a:cubicBezTo>
                  <a:cubicBezTo>
                    <a:pt x="356" y="2475"/>
                    <a:pt x="348" y="2451"/>
                    <a:pt x="380" y="2498"/>
                  </a:cubicBezTo>
                  <a:cubicBezTo>
                    <a:pt x="419" y="2538"/>
                    <a:pt x="403" y="2514"/>
                    <a:pt x="443" y="2522"/>
                  </a:cubicBezTo>
                  <a:cubicBezTo>
                    <a:pt x="490" y="2530"/>
                    <a:pt x="498" y="2522"/>
                    <a:pt x="482" y="2578"/>
                  </a:cubicBezTo>
                  <a:cubicBezTo>
                    <a:pt x="474" y="2633"/>
                    <a:pt x="474" y="2664"/>
                    <a:pt x="427" y="2672"/>
                  </a:cubicBezTo>
                  <a:cubicBezTo>
                    <a:pt x="372" y="2680"/>
                    <a:pt x="403" y="2672"/>
                    <a:pt x="403" y="2712"/>
                  </a:cubicBezTo>
                  <a:cubicBezTo>
                    <a:pt x="395" y="2759"/>
                    <a:pt x="387" y="2846"/>
                    <a:pt x="411" y="2870"/>
                  </a:cubicBezTo>
                  <a:cubicBezTo>
                    <a:pt x="435" y="2894"/>
                    <a:pt x="443" y="2902"/>
                    <a:pt x="451" y="2933"/>
                  </a:cubicBezTo>
                  <a:cubicBezTo>
                    <a:pt x="466" y="2972"/>
                    <a:pt x="482" y="2996"/>
                    <a:pt x="498" y="3003"/>
                  </a:cubicBezTo>
                  <a:cubicBezTo>
                    <a:pt x="522" y="3011"/>
                    <a:pt x="506" y="3035"/>
                    <a:pt x="514" y="3067"/>
                  </a:cubicBezTo>
                  <a:cubicBezTo>
                    <a:pt x="514" y="3098"/>
                    <a:pt x="522" y="3106"/>
                    <a:pt x="530" y="3114"/>
                  </a:cubicBezTo>
                  <a:cubicBezTo>
                    <a:pt x="546" y="3130"/>
                    <a:pt x="538" y="3130"/>
                    <a:pt x="553" y="3169"/>
                  </a:cubicBezTo>
                  <a:cubicBezTo>
                    <a:pt x="561" y="3209"/>
                    <a:pt x="561" y="3177"/>
                    <a:pt x="569" y="3217"/>
                  </a:cubicBezTo>
                  <a:cubicBezTo>
                    <a:pt x="585" y="3249"/>
                    <a:pt x="585" y="3280"/>
                    <a:pt x="617" y="3296"/>
                  </a:cubicBezTo>
                  <a:cubicBezTo>
                    <a:pt x="640" y="3312"/>
                    <a:pt x="672" y="3336"/>
                    <a:pt x="656" y="3359"/>
                  </a:cubicBezTo>
                  <a:cubicBezTo>
                    <a:pt x="633" y="3391"/>
                    <a:pt x="617" y="3422"/>
                    <a:pt x="640" y="3438"/>
                  </a:cubicBezTo>
                  <a:cubicBezTo>
                    <a:pt x="664" y="3454"/>
                    <a:pt x="696" y="3454"/>
                    <a:pt x="696" y="3509"/>
                  </a:cubicBezTo>
                  <a:cubicBezTo>
                    <a:pt x="696" y="3557"/>
                    <a:pt x="664" y="3541"/>
                    <a:pt x="672" y="3580"/>
                  </a:cubicBezTo>
                  <a:cubicBezTo>
                    <a:pt x="672" y="3620"/>
                    <a:pt x="656" y="3620"/>
                    <a:pt x="648" y="3660"/>
                  </a:cubicBezTo>
                  <a:cubicBezTo>
                    <a:pt x="648" y="3691"/>
                    <a:pt x="625" y="3707"/>
                    <a:pt x="640" y="3731"/>
                  </a:cubicBezTo>
                  <a:cubicBezTo>
                    <a:pt x="664" y="3754"/>
                    <a:pt x="680" y="3747"/>
                    <a:pt x="680" y="3778"/>
                  </a:cubicBezTo>
                  <a:cubicBezTo>
                    <a:pt x="680" y="3818"/>
                    <a:pt x="704" y="3818"/>
                    <a:pt x="743" y="3818"/>
                  </a:cubicBezTo>
                  <a:cubicBezTo>
                    <a:pt x="791" y="3818"/>
                    <a:pt x="830" y="3818"/>
                    <a:pt x="846" y="3849"/>
                  </a:cubicBezTo>
                  <a:cubicBezTo>
                    <a:pt x="862" y="3881"/>
                    <a:pt x="925" y="3920"/>
                    <a:pt x="972" y="3913"/>
                  </a:cubicBezTo>
                  <a:cubicBezTo>
                    <a:pt x="1028" y="3897"/>
                    <a:pt x="1043" y="3936"/>
                    <a:pt x="1059" y="3952"/>
                  </a:cubicBezTo>
                  <a:cubicBezTo>
                    <a:pt x="1075" y="3960"/>
                    <a:pt x="1115" y="4007"/>
                    <a:pt x="1139" y="4063"/>
                  </a:cubicBezTo>
                  <a:cubicBezTo>
                    <a:pt x="1154" y="4118"/>
                    <a:pt x="1194" y="4118"/>
                    <a:pt x="1217" y="4126"/>
                  </a:cubicBezTo>
                  <a:cubicBezTo>
                    <a:pt x="1233" y="4142"/>
                    <a:pt x="1273" y="4189"/>
                    <a:pt x="1352" y="4173"/>
                  </a:cubicBezTo>
                  <a:cubicBezTo>
                    <a:pt x="1423" y="4158"/>
                    <a:pt x="1392" y="4205"/>
                    <a:pt x="1392" y="4229"/>
                  </a:cubicBezTo>
                  <a:cubicBezTo>
                    <a:pt x="1399" y="4244"/>
                    <a:pt x="1376" y="4355"/>
                    <a:pt x="1439" y="4355"/>
                  </a:cubicBezTo>
                  <a:cubicBezTo>
                    <a:pt x="1494" y="4347"/>
                    <a:pt x="1510" y="4324"/>
                    <a:pt x="1526" y="4379"/>
                  </a:cubicBezTo>
                  <a:cubicBezTo>
                    <a:pt x="1550" y="4434"/>
                    <a:pt x="1621" y="4529"/>
                    <a:pt x="1676" y="4561"/>
                  </a:cubicBezTo>
                  <a:cubicBezTo>
                    <a:pt x="1739" y="4600"/>
                    <a:pt x="1747" y="4814"/>
                    <a:pt x="1747" y="4877"/>
                  </a:cubicBezTo>
                  <a:cubicBezTo>
                    <a:pt x="1739" y="4940"/>
                    <a:pt x="1708" y="4956"/>
                    <a:pt x="1731" y="4980"/>
                  </a:cubicBezTo>
                  <a:cubicBezTo>
                    <a:pt x="1929" y="5003"/>
                    <a:pt x="2640" y="5083"/>
                    <a:pt x="2672" y="5090"/>
                  </a:cubicBezTo>
                  <a:cubicBezTo>
                    <a:pt x="2688" y="5090"/>
                    <a:pt x="2696" y="5098"/>
                    <a:pt x="2696" y="5098"/>
                  </a:cubicBezTo>
                  <a:cubicBezTo>
                    <a:pt x="2712" y="5098"/>
                    <a:pt x="2727" y="5098"/>
                    <a:pt x="2735" y="5098"/>
                  </a:cubicBezTo>
                  <a:cubicBezTo>
                    <a:pt x="2759" y="5098"/>
                    <a:pt x="2799" y="5090"/>
                    <a:pt x="2799" y="5067"/>
                  </a:cubicBezTo>
                  <a:cubicBezTo>
                    <a:pt x="2799" y="5035"/>
                    <a:pt x="2838" y="5051"/>
                    <a:pt x="2830" y="5011"/>
                  </a:cubicBezTo>
                  <a:cubicBezTo>
                    <a:pt x="2830" y="4972"/>
                    <a:pt x="2830" y="4972"/>
                    <a:pt x="2799" y="4956"/>
                  </a:cubicBezTo>
                  <a:cubicBezTo>
                    <a:pt x="2775" y="4940"/>
                    <a:pt x="2751" y="4956"/>
                    <a:pt x="2751" y="4932"/>
                  </a:cubicBezTo>
                  <a:cubicBezTo>
                    <a:pt x="2759" y="4901"/>
                    <a:pt x="2767" y="4924"/>
                    <a:pt x="2767" y="4885"/>
                  </a:cubicBezTo>
                  <a:cubicBezTo>
                    <a:pt x="2775" y="4845"/>
                    <a:pt x="2735" y="4837"/>
                    <a:pt x="2759" y="4806"/>
                  </a:cubicBezTo>
                  <a:cubicBezTo>
                    <a:pt x="2775" y="4774"/>
                    <a:pt x="2806" y="4782"/>
                    <a:pt x="2822" y="4766"/>
                  </a:cubicBezTo>
                  <a:cubicBezTo>
                    <a:pt x="2838" y="4743"/>
                    <a:pt x="2886" y="4679"/>
                    <a:pt x="2893" y="4632"/>
                  </a:cubicBezTo>
                  <a:cubicBezTo>
                    <a:pt x="2901" y="4584"/>
                    <a:pt x="2870" y="4553"/>
                    <a:pt x="2909" y="4529"/>
                  </a:cubicBezTo>
                  <a:cubicBezTo>
                    <a:pt x="2949" y="4506"/>
                    <a:pt x="2965" y="4466"/>
                    <a:pt x="3004" y="4442"/>
                  </a:cubicBezTo>
                  <a:cubicBezTo>
                    <a:pt x="3044" y="4426"/>
                    <a:pt x="3052" y="4434"/>
                    <a:pt x="3067" y="4411"/>
                  </a:cubicBezTo>
                  <a:cubicBezTo>
                    <a:pt x="3075" y="4387"/>
                    <a:pt x="3067" y="4355"/>
                    <a:pt x="3044" y="4339"/>
                  </a:cubicBezTo>
                  <a:cubicBezTo>
                    <a:pt x="3020" y="4324"/>
                    <a:pt x="3004" y="4260"/>
                    <a:pt x="2996" y="4237"/>
                  </a:cubicBezTo>
                  <a:cubicBezTo>
                    <a:pt x="2996" y="4213"/>
                    <a:pt x="2980" y="4197"/>
                    <a:pt x="2965" y="4158"/>
                  </a:cubicBezTo>
                  <a:cubicBezTo>
                    <a:pt x="2949" y="4126"/>
                    <a:pt x="2925" y="4126"/>
                    <a:pt x="2933" y="4086"/>
                  </a:cubicBezTo>
                  <a:cubicBezTo>
                    <a:pt x="2933" y="4063"/>
                    <a:pt x="2933" y="4055"/>
                    <a:pt x="2933" y="4039"/>
                  </a:cubicBezTo>
                  <a:cubicBezTo>
                    <a:pt x="1344" y="1763"/>
                    <a:pt x="1344" y="1763"/>
                    <a:pt x="1344" y="1763"/>
                  </a:cubicBezTo>
                  <a:lnTo>
                    <a:pt x="1692" y="364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5" name="Freeform 49"/>
            <p:cNvSpPr>
              <a:spLocks noChangeArrowheads="1"/>
            </p:cNvSpPr>
            <p:nvPr/>
          </p:nvSpPr>
          <p:spPr bwMode="auto">
            <a:xfrm>
              <a:off x="7099638" y="4725744"/>
              <a:ext cx="1614237" cy="2685756"/>
            </a:xfrm>
            <a:custGeom>
              <a:avLst/>
              <a:gdLst>
                <a:gd name="T0" fmla="*/ 1723 w 3068"/>
                <a:gd name="T1" fmla="*/ 4988 h 5107"/>
                <a:gd name="T2" fmla="*/ 1431 w 3068"/>
                <a:gd name="T3" fmla="*/ 4355 h 5107"/>
                <a:gd name="T4" fmla="*/ 1312 w 3068"/>
                <a:gd name="T5" fmla="*/ 4181 h 5107"/>
                <a:gd name="T6" fmla="*/ 988 w 3068"/>
                <a:gd name="T7" fmla="*/ 3913 h 5107"/>
                <a:gd name="T8" fmla="*/ 632 w 3068"/>
                <a:gd name="T9" fmla="*/ 3731 h 5107"/>
                <a:gd name="T10" fmla="*/ 648 w 3068"/>
                <a:gd name="T11" fmla="*/ 3454 h 5107"/>
                <a:gd name="T12" fmla="*/ 553 w 3068"/>
                <a:gd name="T13" fmla="*/ 3193 h 5107"/>
                <a:gd name="T14" fmla="*/ 443 w 3068"/>
                <a:gd name="T15" fmla="*/ 2933 h 5107"/>
                <a:gd name="T16" fmla="*/ 466 w 3068"/>
                <a:gd name="T17" fmla="*/ 2601 h 5107"/>
                <a:gd name="T18" fmla="*/ 403 w 3068"/>
                <a:gd name="T19" fmla="*/ 2530 h 5107"/>
                <a:gd name="T20" fmla="*/ 324 w 3068"/>
                <a:gd name="T21" fmla="*/ 2253 h 5107"/>
                <a:gd name="T22" fmla="*/ 427 w 3068"/>
                <a:gd name="T23" fmla="*/ 2269 h 5107"/>
                <a:gd name="T24" fmla="*/ 419 w 3068"/>
                <a:gd name="T25" fmla="*/ 2087 h 5107"/>
                <a:gd name="T26" fmla="*/ 395 w 3068"/>
                <a:gd name="T27" fmla="*/ 1929 h 5107"/>
                <a:gd name="T28" fmla="*/ 269 w 3068"/>
                <a:gd name="T29" fmla="*/ 1977 h 5107"/>
                <a:gd name="T30" fmla="*/ 229 w 3068"/>
                <a:gd name="T31" fmla="*/ 1819 h 5107"/>
                <a:gd name="T32" fmla="*/ 126 w 3068"/>
                <a:gd name="T33" fmla="*/ 1597 h 5107"/>
                <a:gd name="T34" fmla="*/ 55 w 3068"/>
                <a:gd name="T35" fmla="*/ 1408 h 5107"/>
                <a:gd name="T36" fmla="*/ 119 w 3068"/>
                <a:gd name="T37" fmla="*/ 1123 h 5107"/>
                <a:gd name="T38" fmla="*/ 24 w 3068"/>
                <a:gd name="T39" fmla="*/ 799 h 5107"/>
                <a:gd name="T40" fmla="*/ 150 w 3068"/>
                <a:gd name="T41" fmla="*/ 514 h 5107"/>
                <a:gd name="T42" fmla="*/ 245 w 3068"/>
                <a:gd name="T43" fmla="*/ 301 h 5107"/>
                <a:gd name="T44" fmla="*/ 237 w 3068"/>
                <a:gd name="T45" fmla="*/ 71 h 5107"/>
                <a:gd name="T46" fmla="*/ 1684 w 3068"/>
                <a:gd name="T47" fmla="*/ 364 h 5107"/>
                <a:gd name="T48" fmla="*/ 2965 w 3068"/>
                <a:gd name="T49" fmla="*/ 4158 h 5107"/>
                <a:gd name="T50" fmla="*/ 2996 w 3068"/>
                <a:gd name="T51" fmla="*/ 4450 h 5107"/>
                <a:gd name="T52" fmla="*/ 2783 w 3068"/>
                <a:gd name="T53" fmla="*/ 4782 h 5107"/>
                <a:gd name="T54" fmla="*/ 2798 w 3068"/>
                <a:gd name="T55" fmla="*/ 4956 h 5107"/>
                <a:gd name="T56" fmla="*/ 1723 w 3068"/>
                <a:gd name="T57" fmla="*/ 4980 h 5107"/>
                <a:gd name="T58" fmla="*/ 2822 w 3068"/>
                <a:gd name="T59" fmla="*/ 5011 h 5107"/>
                <a:gd name="T60" fmla="*/ 2751 w 3068"/>
                <a:gd name="T61" fmla="*/ 4845 h 5107"/>
                <a:gd name="T62" fmla="*/ 2901 w 3068"/>
                <a:gd name="T63" fmla="*/ 4521 h 5107"/>
                <a:gd name="T64" fmla="*/ 2988 w 3068"/>
                <a:gd name="T65" fmla="*/ 4237 h 5107"/>
                <a:gd name="T66" fmla="*/ 1684 w 3068"/>
                <a:gd name="T67" fmla="*/ 372 h 5107"/>
                <a:gd name="T68" fmla="*/ 292 w 3068"/>
                <a:gd name="T69" fmla="*/ 182 h 5107"/>
                <a:gd name="T70" fmla="*/ 198 w 3068"/>
                <a:gd name="T71" fmla="*/ 396 h 5107"/>
                <a:gd name="T72" fmla="*/ 63 w 3068"/>
                <a:gd name="T73" fmla="*/ 633 h 5107"/>
                <a:gd name="T74" fmla="*/ 95 w 3068"/>
                <a:gd name="T75" fmla="*/ 917 h 5107"/>
                <a:gd name="T76" fmla="*/ 79 w 3068"/>
                <a:gd name="T77" fmla="*/ 1234 h 5107"/>
                <a:gd name="T78" fmla="*/ 47 w 3068"/>
                <a:gd name="T79" fmla="*/ 1423 h 5107"/>
                <a:gd name="T80" fmla="*/ 198 w 3068"/>
                <a:gd name="T81" fmla="*/ 1700 h 5107"/>
                <a:gd name="T82" fmla="*/ 190 w 3068"/>
                <a:gd name="T83" fmla="*/ 1937 h 5107"/>
                <a:gd name="T84" fmla="*/ 364 w 3068"/>
                <a:gd name="T85" fmla="*/ 2040 h 5107"/>
                <a:gd name="T86" fmla="*/ 458 w 3068"/>
                <a:gd name="T87" fmla="*/ 1985 h 5107"/>
                <a:gd name="T88" fmla="*/ 451 w 3068"/>
                <a:gd name="T89" fmla="*/ 2198 h 5107"/>
                <a:gd name="T90" fmla="*/ 379 w 3068"/>
                <a:gd name="T91" fmla="*/ 2182 h 5107"/>
                <a:gd name="T92" fmla="*/ 308 w 3068"/>
                <a:gd name="T93" fmla="*/ 2325 h 5107"/>
                <a:gd name="T94" fmla="*/ 419 w 3068"/>
                <a:gd name="T95" fmla="*/ 2522 h 5107"/>
                <a:gd name="T96" fmla="*/ 403 w 3068"/>
                <a:gd name="T97" fmla="*/ 2680 h 5107"/>
                <a:gd name="T98" fmla="*/ 506 w 3068"/>
                <a:gd name="T99" fmla="*/ 3043 h 5107"/>
                <a:gd name="T100" fmla="*/ 577 w 3068"/>
                <a:gd name="T101" fmla="*/ 3241 h 5107"/>
                <a:gd name="T102" fmla="*/ 672 w 3068"/>
                <a:gd name="T103" fmla="*/ 3549 h 5107"/>
                <a:gd name="T104" fmla="*/ 680 w 3068"/>
                <a:gd name="T105" fmla="*/ 3778 h 5107"/>
                <a:gd name="T106" fmla="*/ 1051 w 3068"/>
                <a:gd name="T107" fmla="*/ 3944 h 5107"/>
                <a:gd name="T108" fmla="*/ 1391 w 3068"/>
                <a:gd name="T109" fmla="*/ 4173 h 5107"/>
                <a:gd name="T110" fmla="*/ 1486 w 3068"/>
                <a:gd name="T111" fmla="*/ 4339 h 5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68" h="5107">
                  <a:moveTo>
                    <a:pt x="2688" y="5106"/>
                  </a:moveTo>
                  <a:lnTo>
                    <a:pt x="2688" y="5106"/>
                  </a:lnTo>
                  <a:lnTo>
                    <a:pt x="2688" y="5106"/>
                  </a:lnTo>
                  <a:cubicBezTo>
                    <a:pt x="2688" y="5098"/>
                    <a:pt x="2680" y="5098"/>
                    <a:pt x="2664" y="5090"/>
                  </a:cubicBezTo>
                  <a:cubicBezTo>
                    <a:pt x="2632" y="5083"/>
                    <a:pt x="1874" y="5003"/>
                    <a:pt x="1723" y="4988"/>
                  </a:cubicBezTo>
                  <a:lnTo>
                    <a:pt x="1723" y="4988"/>
                  </a:lnTo>
                  <a:lnTo>
                    <a:pt x="1723" y="4988"/>
                  </a:lnTo>
                  <a:cubicBezTo>
                    <a:pt x="1708" y="4964"/>
                    <a:pt x="1715" y="4956"/>
                    <a:pt x="1723" y="4940"/>
                  </a:cubicBezTo>
                  <a:cubicBezTo>
                    <a:pt x="1723" y="4924"/>
                    <a:pt x="1731" y="4908"/>
                    <a:pt x="1731" y="4877"/>
                  </a:cubicBezTo>
                  <a:cubicBezTo>
                    <a:pt x="1739" y="4814"/>
                    <a:pt x="1723" y="4600"/>
                    <a:pt x="1668" y="4569"/>
                  </a:cubicBezTo>
                  <a:cubicBezTo>
                    <a:pt x="1613" y="4529"/>
                    <a:pt x="1534" y="4434"/>
                    <a:pt x="1518" y="4379"/>
                  </a:cubicBezTo>
                  <a:cubicBezTo>
                    <a:pt x="1510" y="4355"/>
                    <a:pt x="1502" y="4347"/>
                    <a:pt x="1486" y="4347"/>
                  </a:cubicBezTo>
                  <a:cubicBezTo>
                    <a:pt x="1478" y="4347"/>
                    <a:pt x="1470" y="4347"/>
                    <a:pt x="1462" y="4347"/>
                  </a:cubicBezTo>
                  <a:cubicBezTo>
                    <a:pt x="1455" y="4355"/>
                    <a:pt x="1439" y="4355"/>
                    <a:pt x="1431" y="4355"/>
                  </a:cubicBezTo>
                  <a:cubicBezTo>
                    <a:pt x="1415" y="4355"/>
                    <a:pt x="1407" y="4355"/>
                    <a:pt x="1399" y="4347"/>
                  </a:cubicBezTo>
                  <a:cubicBezTo>
                    <a:pt x="1375" y="4324"/>
                    <a:pt x="1384" y="4276"/>
                    <a:pt x="1384" y="4253"/>
                  </a:cubicBezTo>
                  <a:cubicBezTo>
                    <a:pt x="1384" y="4237"/>
                    <a:pt x="1384" y="4229"/>
                    <a:pt x="1384" y="4229"/>
                  </a:cubicBezTo>
                  <a:cubicBezTo>
                    <a:pt x="1384" y="4221"/>
                    <a:pt x="1384" y="4213"/>
                    <a:pt x="1384" y="4205"/>
                  </a:cubicBezTo>
                  <a:cubicBezTo>
                    <a:pt x="1384" y="4197"/>
                    <a:pt x="1391" y="4181"/>
                    <a:pt x="1384" y="4181"/>
                  </a:cubicBezTo>
                  <a:cubicBezTo>
                    <a:pt x="1375" y="4173"/>
                    <a:pt x="1368" y="4173"/>
                    <a:pt x="1344" y="4173"/>
                  </a:cubicBezTo>
                  <a:cubicBezTo>
                    <a:pt x="1336" y="4181"/>
                    <a:pt x="1320" y="4181"/>
                    <a:pt x="1312" y="4181"/>
                  </a:cubicBezTo>
                  <a:cubicBezTo>
                    <a:pt x="1265" y="4181"/>
                    <a:pt x="1233" y="4158"/>
                    <a:pt x="1217" y="4142"/>
                  </a:cubicBezTo>
                  <a:cubicBezTo>
                    <a:pt x="1209" y="4142"/>
                    <a:pt x="1209" y="4134"/>
                    <a:pt x="1202" y="4134"/>
                  </a:cubicBezTo>
                  <a:cubicBezTo>
                    <a:pt x="1202" y="4126"/>
                    <a:pt x="1194" y="4126"/>
                    <a:pt x="1186" y="4126"/>
                  </a:cubicBezTo>
                  <a:cubicBezTo>
                    <a:pt x="1162" y="4118"/>
                    <a:pt x="1138" y="4110"/>
                    <a:pt x="1122" y="4063"/>
                  </a:cubicBezTo>
                  <a:cubicBezTo>
                    <a:pt x="1099" y="4015"/>
                    <a:pt x="1059" y="3960"/>
                    <a:pt x="1051" y="3952"/>
                  </a:cubicBezTo>
                  <a:cubicBezTo>
                    <a:pt x="1044" y="3952"/>
                    <a:pt x="1044" y="3944"/>
                    <a:pt x="1035" y="3944"/>
                  </a:cubicBezTo>
                  <a:cubicBezTo>
                    <a:pt x="1028" y="3928"/>
                    <a:pt x="1012" y="3913"/>
                    <a:pt x="988" y="3913"/>
                  </a:cubicBezTo>
                  <a:cubicBezTo>
                    <a:pt x="980" y="3913"/>
                    <a:pt x="972" y="3913"/>
                    <a:pt x="972" y="3913"/>
                  </a:cubicBezTo>
                  <a:cubicBezTo>
                    <a:pt x="964" y="3920"/>
                    <a:pt x="957" y="3920"/>
                    <a:pt x="949" y="3920"/>
                  </a:cubicBezTo>
                  <a:cubicBezTo>
                    <a:pt x="901" y="3920"/>
                    <a:pt x="854" y="3881"/>
                    <a:pt x="838" y="3849"/>
                  </a:cubicBezTo>
                  <a:cubicBezTo>
                    <a:pt x="822" y="3826"/>
                    <a:pt x="783" y="3826"/>
                    <a:pt x="735" y="3826"/>
                  </a:cubicBezTo>
                  <a:cubicBezTo>
                    <a:pt x="696" y="3826"/>
                    <a:pt x="672" y="3818"/>
                    <a:pt x="672" y="3778"/>
                  </a:cubicBezTo>
                  <a:cubicBezTo>
                    <a:pt x="664" y="3762"/>
                    <a:pt x="664" y="3754"/>
                    <a:pt x="648" y="3747"/>
                  </a:cubicBezTo>
                  <a:cubicBezTo>
                    <a:pt x="648" y="3739"/>
                    <a:pt x="640" y="3739"/>
                    <a:pt x="632" y="3731"/>
                  </a:cubicBezTo>
                  <a:cubicBezTo>
                    <a:pt x="617" y="3715"/>
                    <a:pt x="625" y="3707"/>
                    <a:pt x="632" y="3691"/>
                  </a:cubicBezTo>
                  <a:cubicBezTo>
                    <a:pt x="632" y="3683"/>
                    <a:pt x="640" y="3667"/>
                    <a:pt x="640" y="3660"/>
                  </a:cubicBezTo>
                  <a:cubicBezTo>
                    <a:pt x="640" y="3644"/>
                    <a:pt x="648" y="3628"/>
                    <a:pt x="648" y="3620"/>
                  </a:cubicBezTo>
                  <a:cubicBezTo>
                    <a:pt x="656" y="3612"/>
                    <a:pt x="664" y="3596"/>
                    <a:pt x="656" y="3580"/>
                  </a:cubicBezTo>
                  <a:cubicBezTo>
                    <a:pt x="656" y="3557"/>
                    <a:pt x="664" y="3549"/>
                    <a:pt x="672" y="3549"/>
                  </a:cubicBezTo>
                  <a:cubicBezTo>
                    <a:pt x="672" y="3541"/>
                    <a:pt x="680" y="3533"/>
                    <a:pt x="680" y="3509"/>
                  </a:cubicBezTo>
                  <a:cubicBezTo>
                    <a:pt x="688" y="3470"/>
                    <a:pt x="664" y="3462"/>
                    <a:pt x="648" y="3454"/>
                  </a:cubicBezTo>
                  <a:cubicBezTo>
                    <a:pt x="640" y="3454"/>
                    <a:pt x="632" y="3446"/>
                    <a:pt x="625" y="3446"/>
                  </a:cubicBezTo>
                  <a:cubicBezTo>
                    <a:pt x="601" y="3422"/>
                    <a:pt x="625" y="3391"/>
                    <a:pt x="648" y="3359"/>
                  </a:cubicBezTo>
                  <a:cubicBezTo>
                    <a:pt x="648" y="3351"/>
                    <a:pt x="648" y="3343"/>
                    <a:pt x="648" y="3343"/>
                  </a:cubicBezTo>
                  <a:cubicBezTo>
                    <a:pt x="648" y="3320"/>
                    <a:pt x="617" y="3304"/>
                    <a:pt x="601" y="3296"/>
                  </a:cubicBezTo>
                  <a:cubicBezTo>
                    <a:pt x="585" y="3288"/>
                    <a:pt x="577" y="3272"/>
                    <a:pt x="569" y="3249"/>
                  </a:cubicBezTo>
                  <a:cubicBezTo>
                    <a:pt x="569" y="3233"/>
                    <a:pt x="569" y="3225"/>
                    <a:pt x="561" y="3217"/>
                  </a:cubicBezTo>
                  <a:cubicBezTo>
                    <a:pt x="553" y="3201"/>
                    <a:pt x="553" y="3193"/>
                    <a:pt x="553" y="3193"/>
                  </a:cubicBezTo>
                  <a:cubicBezTo>
                    <a:pt x="545" y="3193"/>
                    <a:pt x="545" y="3185"/>
                    <a:pt x="538" y="3169"/>
                  </a:cubicBezTo>
                  <a:cubicBezTo>
                    <a:pt x="538" y="3154"/>
                    <a:pt x="530" y="3146"/>
                    <a:pt x="530" y="3138"/>
                  </a:cubicBezTo>
                  <a:cubicBezTo>
                    <a:pt x="530" y="3130"/>
                    <a:pt x="530" y="3130"/>
                    <a:pt x="522" y="3122"/>
                  </a:cubicBezTo>
                  <a:cubicBezTo>
                    <a:pt x="506" y="3106"/>
                    <a:pt x="506" y="3106"/>
                    <a:pt x="498" y="3067"/>
                  </a:cubicBezTo>
                  <a:cubicBezTo>
                    <a:pt x="498" y="3059"/>
                    <a:pt x="498" y="3051"/>
                    <a:pt x="498" y="3043"/>
                  </a:cubicBezTo>
                  <a:cubicBezTo>
                    <a:pt x="498" y="3019"/>
                    <a:pt x="498" y="3011"/>
                    <a:pt x="490" y="3003"/>
                  </a:cubicBezTo>
                  <a:cubicBezTo>
                    <a:pt x="474" y="3003"/>
                    <a:pt x="458" y="2980"/>
                    <a:pt x="443" y="2933"/>
                  </a:cubicBezTo>
                  <a:cubicBezTo>
                    <a:pt x="435" y="2902"/>
                    <a:pt x="427" y="2894"/>
                    <a:pt x="403" y="2870"/>
                  </a:cubicBezTo>
                  <a:cubicBezTo>
                    <a:pt x="372" y="2846"/>
                    <a:pt x="387" y="2744"/>
                    <a:pt x="387" y="2712"/>
                  </a:cubicBezTo>
                  <a:cubicBezTo>
                    <a:pt x="387" y="2696"/>
                    <a:pt x="387" y="2688"/>
                    <a:pt x="387" y="2680"/>
                  </a:cubicBezTo>
                  <a:cubicBezTo>
                    <a:pt x="387" y="2680"/>
                    <a:pt x="379" y="2680"/>
                    <a:pt x="387" y="2672"/>
                  </a:cubicBezTo>
                  <a:cubicBezTo>
                    <a:pt x="387" y="2672"/>
                    <a:pt x="387" y="2672"/>
                    <a:pt x="403" y="2672"/>
                  </a:cubicBezTo>
                  <a:cubicBezTo>
                    <a:pt x="403" y="2672"/>
                    <a:pt x="411" y="2672"/>
                    <a:pt x="419" y="2672"/>
                  </a:cubicBezTo>
                  <a:cubicBezTo>
                    <a:pt x="458" y="2664"/>
                    <a:pt x="458" y="2641"/>
                    <a:pt x="466" y="2601"/>
                  </a:cubicBezTo>
                  <a:cubicBezTo>
                    <a:pt x="466" y="2593"/>
                    <a:pt x="474" y="2585"/>
                    <a:pt x="474" y="2578"/>
                  </a:cubicBezTo>
                  <a:cubicBezTo>
                    <a:pt x="482" y="2554"/>
                    <a:pt x="482" y="2546"/>
                    <a:pt x="474" y="2538"/>
                  </a:cubicBezTo>
                  <a:cubicBezTo>
                    <a:pt x="474" y="2538"/>
                    <a:pt x="466" y="2530"/>
                    <a:pt x="451" y="2530"/>
                  </a:cubicBezTo>
                  <a:cubicBezTo>
                    <a:pt x="451" y="2530"/>
                    <a:pt x="443" y="2530"/>
                    <a:pt x="435" y="2530"/>
                  </a:cubicBezTo>
                  <a:cubicBezTo>
                    <a:pt x="427" y="2530"/>
                    <a:pt x="419" y="2530"/>
                    <a:pt x="419" y="2530"/>
                  </a:cubicBezTo>
                  <a:cubicBezTo>
                    <a:pt x="411" y="2530"/>
                    <a:pt x="411" y="2530"/>
                    <a:pt x="411" y="2530"/>
                  </a:cubicBezTo>
                  <a:cubicBezTo>
                    <a:pt x="403" y="2530"/>
                    <a:pt x="403" y="2530"/>
                    <a:pt x="403" y="2530"/>
                  </a:cubicBezTo>
                  <a:cubicBezTo>
                    <a:pt x="395" y="2530"/>
                    <a:pt x="387" y="2522"/>
                    <a:pt x="372" y="2498"/>
                  </a:cubicBezTo>
                  <a:cubicBezTo>
                    <a:pt x="356" y="2475"/>
                    <a:pt x="348" y="2475"/>
                    <a:pt x="340" y="2467"/>
                  </a:cubicBezTo>
                  <a:cubicBezTo>
                    <a:pt x="332" y="2459"/>
                    <a:pt x="332" y="2459"/>
                    <a:pt x="316" y="2443"/>
                  </a:cubicBezTo>
                  <a:cubicBezTo>
                    <a:pt x="292" y="2420"/>
                    <a:pt x="300" y="2388"/>
                    <a:pt x="300" y="2356"/>
                  </a:cubicBezTo>
                  <a:cubicBezTo>
                    <a:pt x="300" y="2348"/>
                    <a:pt x="300" y="2340"/>
                    <a:pt x="300" y="2325"/>
                  </a:cubicBezTo>
                  <a:cubicBezTo>
                    <a:pt x="300" y="2301"/>
                    <a:pt x="300" y="2293"/>
                    <a:pt x="308" y="2285"/>
                  </a:cubicBezTo>
                  <a:cubicBezTo>
                    <a:pt x="316" y="2277"/>
                    <a:pt x="316" y="2269"/>
                    <a:pt x="324" y="2253"/>
                  </a:cubicBezTo>
                  <a:cubicBezTo>
                    <a:pt x="332" y="2230"/>
                    <a:pt x="332" y="2214"/>
                    <a:pt x="324" y="2198"/>
                  </a:cubicBezTo>
                  <a:cubicBezTo>
                    <a:pt x="324" y="2190"/>
                    <a:pt x="324" y="2182"/>
                    <a:pt x="324" y="2167"/>
                  </a:cubicBezTo>
                  <a:cubicBezTo>
                    <a:pt x="324" y="2151"/>
                    <a:pt x="324" y="2135"/>
                    <a:pt x="332" y="2135"/>
                  </a:cubicBezTo>
                  <a:cubicBezTo>
                    <a:pt x="340" y="2135"/>
                    <a:pt x="348" y="2135"/>
                    <a:pt x="356" y="2143"/>
                  </a:cubicBezTo>
                  <a:cubicBezTo>
                    <a:pt x="372" y="2151"/>
                    <a:pt x="372" y="2158"/>
                    <a:pt x="387" y="2182"/>
                  </a:cubicBezTo>
                  <a:cubicBezTo>
                    <a:pt x="387" y="2190"/>
                    <a:pt x="395" y="2206"/>
                    <a:pt x="403" y="2222"/>
                  </a:cubicBezTo>
                  <a:cubicBezTo>
                    <a:pt x="419" y="2245"/>
                    <a:pt x="427" y="2269"/>
                    <a:pt x="427" y="2269"/>
                  </a:cubicBezTo>
                  <a:cubicBezTo>
                    <a:pt x="427" y="2269"/>
                    <a:pt x="427" y="2269"/>
                    <a:pt x="435" y="2269"/>
                  </a:cubicBezTo>
                  <a:cubicBezTo>
                    <a:pt x="435" y="2261"/>
                    <a:pt x="443" y="2261"/>
                    <a:pt x="451" y="2261"/>
                  </a:cubicBezTo>
                  <a:cubicBezTo>
                    <a:pt x="458" y="2261"/>
                    <a:pt x="458" y="2261"/>
                    <a:pt x="458" y="2261"/>
                  </a:cubicBezTo>
                  <a:cubicBezTo>
                    <a:pt x="458" y="2253"/>
                    <a:pt x="458" y="2245"/>
                    <a:pt x="451" y="2230"/>
                  </a:cubicBezTo>
                  <a:cubicBezTo>
                    <a:pt x="451" y="2222"/>
                    <a:pt x="451" y="2206"/>
                    <a:pt x="443" y="2198"/>
                  </a:cubicBezTo>
                  <a:cubicBezTo>
                    <a:pt x="443" y="2174"/>
                    <a:pt x="435" y="2151"/>
                    <a:pt x="435" y="2127"/>
                  </a:cubicBezTo>
                  <a:cubicBezTo>
                    <a:pt x="427" y="2111"/>
                    <a:pt x="427" y="2095"/>
                    <a:pt x="419" y="2087"/>
                  </a:cubicBezTo>
                  <a:cubicBezTo>
                    <a:pt x="419" y="2072"/>
                    <a:pt x="411" y="2064"/>
                    <a:pt x="411" y="2064"/>
                  </a:cubicBezTo>
                  <a:cubicBezTo>
                    <a:pt x="403" y="2056"/>
                    <a:pt x="395" y="2056"/>
                    <a:pt x="395" y="2048"/>
                  </a:cubicBezTo>
                  <a:cubicBezTo>
                    <a:pt x="387" y="2032"/>
                    <a:pt x="395" y="2024"/>
                    <a:pt x="403" y="2016"/>
                  </a:cubicBezTo>
                  <a:cubicBezTo>
                    <a:pt x="403" y="2008"/>
                    <a:pt x="419" y="2000"/>
                    <a:pt x="427" y="2000"/>
                  </a:cubicBezTo>
                  <a:cubicBezTo>
                    <a:pt x="435" y="2000"/>
                    <a:pt x="451" y="1993"/>
                    <a:pt x="451" y="1985"/>
                  </a:cubicBezTo>
                  <a:cubicBezTo>
                    <a:pt x="451" y="1977"/>
                    <a:pt x="451" y="1969"/>
                    <a:pt x="443" y="1961"/>
                  </a:cubicBezTo>
                  <a:cubicBezTo>
                    <a:pt x="427" y="1945"/>
                    <a:pt x="419" y="1937"/>
                    <a:pt x="395" y="1929"/>
                  </a:cubicBezTo>
                  <a:cubicBezTo>
                    <a:pt x="387" y="1929"/>
                    <a:pt x="387" y="1929"/>
                    <a:pt x="387" y="1945"/>
                  </a:cubicBezTo>
                  <a:cubicBezTo>
                    <a:pt x="387" y="1953"/>
                    <a:pt x="387" y="1969"/>
                    <a:pt x="379" y="1985"/>
                  </a:cubicBezTo>
                  <a:cubicBezTo>
                    <a:pt x="364" y="2000"/>
                    <a:pt x="372" y="2008"/>
                    <a:pt x="372" y="2016"/>
                  </a:cubicBezTo>
                  <a:cubicBezTo>
                    <a:pt x="372" y="2024"/>
                    <a:pt x="372" y="2032"/>
                    <a:pt x="372" y="2040"/>
                  </a:cubicBezTo>
                  <a:cubicBezTo>
                    <a:pt x="372" y="2064"/>
                    <a:pt x="356" y="2072"/>
                    <a:pt x="348" y="2072"/>
                  </a:cubicBezTo>
                  <a:cubicBezTo>
                    <a:pt x="340" y="2072"/>
                    <a:pt x="332" y="2072"/>
                    <a:pt x="332" y="2064"/>
                  </a:cubicBezTo>
                  <a:cubicBezTo>
                    <a:pt x="308" y="2056"/>
                    <a:pt x="292" y="2032"/>
                    <a:pt x="269" y="1977"/>
                  </a:cubicBezTo>
                  <a:cubicBezTo>
                    <a:pt x="261" y="1945"/>
                    <a:pt x="253" y="1945"/>
                    <a:pt x="245" y="1945"/>
                  </a:cubicBezTo>
                  <a:cubicBezTo>
                    <a:pt x="237" y="1945"/>
                    <a:pt x="237" y="1945"/>
                    <a:pt x="229" y="1945"/>
                  </a:cubicBezTo>
                  <a:cubicBezTo>
                    <a:pt x="221" y="1945"/>
                    <a:pt x="214" y="1945"/>
                    <a:pt x="198" y="1945"/>
                  </a:cubicBezTo>
                  <a:cubicBezTo>
                    <a:pt x="198" y="1945"/>
                    <a:pt x="182" y="1945"/>
                    <a:pt x="182" y="1937"/>
                  </a:cubicBezTo>
                  <a:cubicBezTo>
                    <a:pt x="182" y="1929"/>
                    <a:pt x="190" y="1921"/>
                    <a:pt x="214" y="1905"/>
                  </a:cubicBezTo>
                  <a:lnTo>
                    <a:pt x="214" y="1898"/>
                  </a:lnTo>
                  <a:cubicBezTo>
                    <a:pt x="229" y="1890"/>
                    <a:pt x="237" y="1850"/>
                    <a:pt x="229" y="1819"/>
                  </a:cubicBezTo>
                  <a:cubicBezTo>
                    <a:pt x="229" y="1803"/>
                    <a:pt x="229" y="1803"/>
                    <a:pt x="221" y="1795"/>
                  </a:cubicBezTo>
                  <a:cubicBezTo>
                    <a:pt x="221" y="1795"/>
                    <a:pt x="214" y="1787"/>
                    <a:pt x="214" y="1763"/>
                  </a:cubicBezTo>
                  <a:cubicBezTo>
                    <a:pt x="205" y="1755"/>
                    <a:pt x="205" y="1740"/>
                    <a:pt x="205" y="1740"/>
                  </a:cubicBezTo>
                  <a:cubicBezTo>
                    <a:pt x="205" y="1724"/>
                    <a:pt x="205" y="1724"/>
                    <a:pt x="190" y="1708"/>
                  </a:cubicBezTo>
                  <a:cubicBezTo>
                    <a:pt x="182" y="1708"/>
                    <a:pt x="182" y="1700"/>
                    <a:pt x="174" y="1700"/>
                  </a:cubicBezTo>
                  <a:cubicBezTo>
                    <a:pt x="166" y="1692"/>
                    <a:pt x="158" y="1684"/>
                    <a:pt x="150" y="1653"/>
                  </a:cubicBezTo>
                  <a:cubicBezTo>
                    <a:pt x="150" y="1621"/>
                    <a:pt x="142" y="1613"/>
                    <a:pt x="126" y="1597"/>
                  </a:cubicBezTo>
                  <a:cubicBezTo>
                    <a:pt x="119" y="1597"/>
                    <a:pt x="111" y="1589"/>
                    <a:pt x="111" y="1581"/>
                  </a:cubicBezTo>
                  <a:cubicBezTo>
                    <a:pt x="95" y="1574"/>
                    <a:pt x="95" y="1566"/>
                    <a:pt x="95" y="1550"/>
                  </a:cubicBezTo>
                  <a:cubicBezTo>
                    <a:pt x="95" y="1534"/>
                    <a:pt x="95" y="1510"/>
                    <a:pt x="63" y="1471"/>
                  </a:cubicBezTo>
                  <a:cubicBezTo>
                    <a:pt x="39" y="1439"/>
                    <a:pt x="39" y="1423"/>
                    <a:pt x="39" y="1423"/>
                  </a:cubicBezTo>
                  <a:cubicBezTo>
                    <a:pt x="39" y="1415"/>
                    <a:pt x="47" y="1415"/>
                    <a:pt x="47" y="1415"/>
                  </a:cubicBezTo>
                  <a:lnTo>
                    <a:pt x="55" y="1415"/>
                  </a:lnTo>
                  <a:lnTo>
                    <a:pt x="55" y="1408"/>
                  </a:lnTo>
                  <a:cubicBezTo>
                    <a:pt x="47" y="1384"/>
                    <a:pt x="55" y="1360"/>
                    <a:pt x="71" y="1328"/>
                  </a:cubicBezTo>
                  <a:cubicBezTo>
                    <a:pt x="71" y="1313"/>
                    <a:pt x="71" y="1313"/>
                    <a:pt x="71" y="1313"/>
                  </a:cubicBezTo>
                  <a:cubicBezTo>
                    <a:pt x="87" y="1281"/>
                    <a:pt x="87" y="1273"/>
                    <a:pt x="79" y="1241"/>
                  </a:cubicBezTo>
                  <a:cubicBezTo>
                    <a:pt x="71" y="1234"/>
                    <a:pt x="71" y="1234"/>
                    <a:pt x="71" y="1234"/>
                  </a:cubicBezTo>
                  <a:cubicBezTo>
                    <a:pt x="63" y="1202"/>
                    <a:pt x="71" y="1202"/>
                    <a:pt x="87" y="1186"/>
                  </a:cubicBezTo>
                  <a:cubicBezTo>
                    <a:pt x="95" y="1186"/>
                    <a:pt x="103" y="1178"/>
                    <a:pt x="111" y="1170"/>
                  </a:cubicBezTo>
                  <a:cubicBezTo>
                    <a:pt x="126" y="1155"/>
                    <a:pt x="126" y="1147"/>
                    <a:pt x="119" y="1123"/>
                  </a:cubicBezTo>
                  <a:cubicBezTo>
                    <a:pt x="119" y="1115"/>
                    <a:pt x="119" y="1099"/>
                    <a:pt x="119" y="1083"/>
                  </a:cubicBezTo>
                  <a:cubicBezTo>
                    <a:pt x="119" y="1076"/>
                    <a:pt x="119" y="1068"/>
                    <a:pt x="119" y="1060"/>
                  </a:cubicBezTo>
                  <a:cubicBezTo>
                    <a:pt x="119" y="1036"/>
                    <a:pt x="119" y="1028"/>
                    <a:pt x="111" y="981"/>
                  </a:cubicBezTo>
                  <a:cubicBezTo>
                    <a:pt x="103" y="949"/>
                    <a:pt x="95" y="933"/>
                    <a:pt x="87" y="925"/>
                  </a:cubicBezTo>
                  <a:cubicBezTo>
                    <a:pt x="87" y="910"/>
                    <a:pt x="79" y="902"/>
                    <a:pt x="71" y="878"/>
                  </a:cubicBezTo>
                  <a:cubicBezTo>
                    <a:pt x="63" y="846"/>
                    <a:pt x="55" y="846"/>
                    <a:pt x="47" y="838"/>
                  </a:cubicBezTo>
                  <a:cubicBezTo>
                    <a:pt x="39" y="830"/>
                    <a:pt x="32" y="823"/>
                    <a:pt x="24" y="799"/>
                  </a:cubicBezTo>
                  <a:cubicBezTo>
                    <a:pt x="0" y="767"/>
                    <a:pt x="0" y="759"/>
                    <a:pt x="8" y="736"/>
                  </a:cubicBezTo>
                  <a:cubicBezTo>
                    <a:pt x="8" y="728"/>
                    <a:pt x="16" y="712"/>
                    <a:pt x="16" y="696"/>
                  </a:cubicBezTo>
                  <a:cubicBezTo>
                    <a:pt x="16" y="657"/>
                    <a:pt x="24" y="649"/>
                    <a:pt x="39" y="641"/>
                  </a:cubicBezTo>
                  <a:cubicBezTo>
                    <a:pt x="47" y="633"/>
                    <a:pt x="55" y="633"/>
                    <a:pt x="55" y="625"/>
                  </a:cubicBezTo>
                  <a:cubicBezTo>
                    <a:pt x="71" y="609"/>
                    <a:pt x="95" y="577"/>
                    <a:pt x="119" y="562"/>
                  </a:cubicBezTo>
                  <a:cubicBezTo>
                    <a:pt x="126" y="554"/>
                    <a:pt x="126" y="546"/>
                    <a:pt x="134" y="546"/>
                  </a:cubicBezTo>
                  <a:cubicBezTo>
                    <a:pt x="142" y="538"/>
                    <a:pt x="142" y="530"/>
                    <a:pt x="150" y="514"/>
                  </a:cubicBezTo>
                  <a:cubicBezTo>
                    <a:pt x="150" y="506"/>
                    <a:pt x="150" y="498"/>
                    <a:pt x="158" y="491"/>
                  </a:cubicBezTo>
                  <a:cubicBezTo>
                    <a:pt x="158" y="467"/>
                    <a:pt x="166" y="467"/>
                    <a:pt x="174" y="459"/>
                  </a:cubicBezTo>
                  <a:cubicBezTo>
                    <a:pt x="174" y="459"/>
                    <a:pt x="182" y="451"/>
                    <a:pt x="190" y="435"/>
                  </a:cubicBezTo>
                  <a:cubicBezTo>
                    <a:pt x="198" y="419"/>
                    <a:pt x="198" y="404"/>
                    <a:pt x="190" y="396"/>
                  </a:cubicBezTo>
                  <a:cubicBezTo>
                    <a:pt x="190" y="388"/>
                    <a:pt x="190" y="372"/>
                    <a:pt x="190" y="364"/>
                  </a:cubicBezTo>
                  <a:cubicBezTo>
                    <a:pt x="198" y="340"/>
                    <a:pt x="221" y="324"/>
                    <a:pt x="237" y="309"/>
                  </a:cubicBezTo>
                  <a:cubicBezTo>
                    <a:pt x="237" y="301"/>
                    <a:pt x="245" y="301"/>
                    <a:pt x="245" y="301"/>
                  </a:cubicBezTo>
                  <a:cubicBezTo>
                    <a:pt x="253" y="293"/>
                    <a:pt x="253" y="285"/>
                    <a:pt x="253" y="277"/>
                  </a:cubicBezTo>
                  <a:cubicBezTo>
                    <a:pt x="253" y="277"/>
                    <a:pt x="253" y="261"/>
                    <a:pt x="253" y="246"/>
                  </a:cubicBezTo>
                  <a:cubicBezTo>
                    <a:pt x="253" y="222"/>
                    <a:pt x="261" y="214"/>
                    <a:pt x="269" y="206"/>
                  </a:cubicBezTo>
                  <a:cubicBezTo>
                    <a:pt x="277" y="198"/>
                    <a:pt x="277" y="190"/>
                    <a:pt x="285" y="182"/>
                  </a:cubicBezTo>
                  <a:cubicBezTo>
                    <a:pt x="292" y="158"/>
                    <a:pt x="285" y="151"/>
                    <a:pt x="269" y="143"/>
                  </a:cubicBezTo>
                  <a:cubicBezTo>
                    <a:pt x="261" y="135"/>
                    <a:pt x="253" y="119"/>
                    <a:pt x="245" y="103"/>
                  </a:cubicBezTo>
                  <a:cubicBezTo>
                    <a:pt x="237" y="95"/>
                    <a:pt x="229" y="80"/>
                    <a:pt x="237" y="71"/>
                  </a:cubicBezTo>
                  <a:cubicBezTo>
                    <a:pt x="245" y="48"/>
                    <a:pt x="269" y="32"/>
                    <a:pt x="269" y="32"/>
                  </a:cubicBezTo>
                  <a:lnTo>
                    <a:pt x="269" y="32"/>
                  </a:lnTo>
                  <a:cubicBezTo>
                    <a:pt x="269" y="32"/>
                    <a:pt x="285" y="32"/>
                    <a:pt x="292" y="24"/>
                  </a:cubicBezTo>
                  <a:cubicBezTo>
                    <a:pt x="300" y="16"/>
                    <a:pt x="300" y="8"/>
                    <a:pt x="300" y="8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538" y="71"/>
                    <a:pt x="1035" y="206"/>
                    <a:pt x="1684" y="364"/>
                  </a:cubicBezTo>
                  <a:cubicBezTo>
                    <a:pt x="1692" y="364"/>
                    <a:pt x="1692" y="364"/>
                    <a:pt x="1692" y="364"/>
                  </a:cubicBezTo>
                  <a:cubicBezTo>
                    <a:pt x="1336" y="1755"/>
                    <a:pt x="1336" y="1755"/>
                    <a:pt x="1336" y="1755"/>
                  </a:cubicBezTo>
                  <a:cubicBezTo>
                    <a:pt x="2933" y="4039"/>
                    <a:pt x="2933" y="4039"/>
                    <a:pt x="2933" y="4039"/>
                  </a:cubicBezTo>
                  <a:lnTo>
                    <a:pt x="2933" y="4039"/>
                  </a:lnTo>
                  <a:cubicBezTo>
                    <a:pt x="2933" y="4055"/>
                    <a:pt x="2933" y="4063"/>
                    <a:pt x="2925" y="4086"/>
                  </a:cubicBezTo>
                  <a:cubicBezTo>
                    <a:pt x="2925" y="4110"/>
                    <a:pt x="2933" y="4118"/>
                    <a:pt x="2941" y="4134"/>
                  </a:cubicBezTo>
                  <a:cubicBezTo>
                    <a:pt x="2949" y="4142"/>
                    <a:pt x="2957" y="4150"/>
                    <a:pt x="2965" y="4158"/>
                  </a:cubicBezTo>
                  <a:cubicBezTo>
                    <a:pt x="2965" y="4166"/>
                    <a:pt x="2972" y="4173"/>
                    <a:pt x="2972" y="4181"/>
                  </a:cubicBezTo>
                  <a:cubicBezTo>
                    <a:pt x="2980" y="4197"/>
                    <a:pt x="2988" y="4213"/>
                    <a:pt x="2996" y="4237"/>
                  </a:cubicBezTo>
                  <a:cubicBezTo>
                    <a:pt x="2996" y="4260"/>
                    <a:pt x="3020" y="4324"/>
                    <a:pt x="3044" y="4339"/>
                  </a:cubicBezTo>
                  <a:cubicBezTo>
                    <a:pt x="3051" y="4339"/>
                    <a:pt x="3059" y="4355"/>
                    <a:pt x="3067" y="4371"/>
                  </a:cubicBezTo>
                  <a:cubicBezTo>
                    <a:pt x="3067" y="4387"/>
                    <a:pt x="3067" y="4403"/>
                    <a:pt x="3059" y="4411"/>
                  </a:cubicBezTo>
                  <a:cubicBezTo>
                    <a:pt x="3051" y="4426"/>
                    <a:pt x="3044" y="4426"/>
                    <a:pt x="3036" y="4434"/>
                  </a:cubicBezTo>
                  <a:cubicBezTo>
                    <a:pt x="3028" y="4434"/>
                    <a:pt x="3012" y="4442"/>
                    <a:pt x="2996" y="4450"/>
                  </a:cubicBezTo>
                  <a:cubicBezTo>
                    <a:pt x="2980" y="4458"/>
                    <a:pt x="2965" y="4474"/>
                    <a:pt x="2957" y="4490"/>
                  </a:cubicBezTo>
                  <a:cubicBezTo>
                    <a:pt x="2941" y="4506"/>
                    <a:pt x="2925" y="4521"/>
                    <a:pt x="2901" y="4529"/>
                  </a:cubicBezTo>
                  <a:cubicBezTo>
                    <a:pt x="2878" y="4545"/>
                    <a:pt x="2885" y="4561"/>
                    <a:pt x="2885" y="4584"/>
                  </a:cubicBezTo>
                  <a:cubicBezTo>
                    <a:pt x="2885" y="4592"/>
                    <a:pt x="2893" y="4608"/>
                    <a:pt x="2885" y="4632"/>
                  </a:cubicBezTo>
                  <a:cubicBezTo>
                    <a:pt x="2878" y="4671"/>
                    <a:pt x="2846" y="4719"/>
                    <a:pt x="2830" y="4750"/>
                  </a:cubicBezTo>
                  <a:cubicBezTo>
                    <a:pt x="2822" y="4758"/>
                    <a:pt x="2822" y="4758"/>
                    <a:pt x="2814" y="4766"/>
                  </a:cubicBezTo>
                  <a:cubicBezTo>
                    <a:pt x="2807" y="4774"/>
                    <a:pt x="2798" y="4782"/>
                    <a:pt x="2783" y="4782"/>
                  </a:cubicBezTo>
                  <a:cubicBezTo>
                    <a:pt x="2775" y="4790"/>
                    <a:pt x="2759" y="4790"/>
                    <a:pt x="2751" y="4806"/>
                  </a:cubicBezTo>
                  <a:cubicBezTo>
                    <a:pt x="2743" y="4822"/>
                    <a:pt x="2751" y="4830"/>
                    <a:pt x="2751" y="4845"/>
                  </a:cubicBezTo>
                  <a:cubicBezTo>
                    <a:pt x="2759" y="4853"/>
                    <a:pt x="2767" y="4869"/>
                    <a:pt x="2767" y="4885"/>
                  </a:cubicBezTo>
                  <a:cubicBezTo>
                    <a:pt x="2767" y="4908"/>
                    <a:pt x="2759" y="4908"/>
                    <a:pt x="2751" y="4917"/>
                  </a:cubicBezTo>
                  <a:cubicBezTo>
                    <a:pt x="2751" y="4917"/>
                    <a:pt x="2751" y="4917"/>
                    <a:pt x="2751" y="4932"/>
                  </a:cubicBezTo>
                  <a:cubicBezTo>
                    <a:pt x="2751" y="4940"/>
                    <a:pt x="2751" y="4948"/>
                    <a:pt x="2767" y="4948"/>
                  </a:cubicBezTo>
                  <a:cubicBezTo>
                    <a:pt x="2775" y="4948"/>
                    <a:pt x="2783" y="4948"/>
                    <a:pt x="2798" y="4956"/>
                  </a:cubicBezTo>
                  <a:cubicBezTo>
                    <a:pt x="2822" y="4964"/>
                    <a:pt x="2822" y="4972"/>
                    <a:pt x="2830" y="5011"/>
                  </a:cubicBezTo>
                  <a:lnTo>
                    <a:pt x="2830" y="5011"/>
                  </a:lnTo>
                  <a:cubicBezTo>
                    <a:pt x="2830" y="5035"/>
                    <a:pt x="2822" y="5043"/>
                    <a:pt x="2807" y="5043"/>
                  </a:cubicBezTo>
                  <a:cubicBezTo>
                    <a:pt x="2798" y="5051"/>
                    <a:pt x="2798" y="5051"/>
                    <a:pt x="2791" y="5067"/>
                  </a:cubicBezTo>
                  <a:cubicBezTo>
                    <a:pt x="2791" y="5098"/>
                    <a:pt x="2743" y="5098"/>
                    <a:pt x="2727" y="5098"/>
                  </a:cubicBezTo>
                  <a:cubicBezTo>
                    <a:pt x="2719" y="5098"/>
                    <a:pt x="2704" y="5106"/>
                    <a:pt x="2688" y="5106"/>
                  </a:cubicBezTo>
                  <a:close/>
                  <a:moveTo>
                    <a:pt x="1723" y="4980"/>
                  </a:moveTo>
                  <a:lnTo>
                    <a:pt x="1723" y="4980"/>
                  </a:lnTo>
                  <a:cubicBezTo>
                    <a:pt x="1881" y="4996"/>
                    <a:pt x="2632" y="5083"/>
                    <a:pt x="2672" y="5083"/>
                  </a:cubicBezTo>
                  <a:cubicBezTo>
                    <a:pt x="2680" y="5090"/>
                    <a:pt x="2688" y="5090"/>
                    <a:pt x="2696" y="5098"/>
                  </a:cubicBezTo>
                  <a:cubicBezTo>
                    <a:pt x="2704" y="5098"/>
                    <a:pt x="2719" y="5090"/>
                    <a:pt x="2727" y="5090"/>
                  </a:cubicBezTo>
                  <a:cubicBezTo>
                    <a:pt x="2743" y="5090"/>
                    <a:pt x="2783" y="5090"/>
                    <a:pt x="2783" y="5067"/>
                  </a:cubicBezTo>
                  <a:cubicBezTo>
                    <a:pt x="2791" y="5051"/>
                    <a:pt x="2798" y="5043"/>
                    <a:pt x="2807" y="5043"/>
                  </a:cubicBezTo>
                  <a:cubicBezTo>
                    <a:pt x="2814" y="5035"/>
                    <a:pt x="2822" y="5035"/>
                    <a:pt x="2822" y="5011"/>
                  </a:cubicBezTo>
                  <a:lnTo>
                    <a:pt x="2822" y="5011"/>
                  </a:lnTo>
                  <a:cubicBezTo>
                    <a:pt x="2814" y="4972"/>
                    <a:pt x="2814" y="4972"/>
                    <a:pt x="2791" y="4956"/>
                  </a:cubicBezTo>
                  <a:cubicBezTo>
                    <a:pt x="2783" y="4956"/>
                    <a:pt x="2775" y="4956"/>
                    <a:pt x="2767" y="4956"/>
                  </a:cubicBezTo>
                  <a:cubicBezTo>
                    <a:pt x="2751" y="4948"/>
                    <a:pt x="2743" y="4948"/>
                    <a:pt x="2743" y="4932"/>
                  </a:cubicBezTo>
                  <a:cubicBezTo>
                    <a:pt x="2743" y="4917"/>
                    <a:pt x="2743" y="4917"/>
                    <a:pt x="2751" y="4908"/>
                  </a:cubicBezTo>
                  <a:cubicBezTo>
                    <a:pt x="2751" y="4908"/>
                    <a:pt x="2759" y="4901"/>
                    <a:pt x="2759" y="4885"/>
                  </a:cubicBezTo>
                  <a:cubicBezTo>
                    <a:pt x="2759" y="4869"/>
                    <a:pt x="2751" y="4861"/>
                    <a:pt x="2751" y="4845"/>
                  </a:cubicBezTo>
                  <a:cubicBezTo>
                    <a:pt x="2743" y="4830"/>
                    <a:pt x="2735" y="4822"/>
                    <a:pt x="2743" y="4806"/>
                  </a:cubicBezTo>
                  <a:cubicBezTo>
                    <a:pt x="2751" y="4782"/>
                    <a:pt x="2767" y="4782"/>
                    <a:pt x="2783" y="4774"/>
                  </a:cubicBezTo>
                  <a:cubicBezTo>
                    <a:pt x="2798" y="4774"/>
                    <a:pt x="2807" y="4766"/>
                    <a:pt x="2814" y="4758"/>
                  </a:cubicBezTo>
                  <a:cubicBezTo>
                    <a:pt x="2814" y="4758"/>
                    <a:pt x="2814" y="4750"/>
                    <a:pt x="2822" y="4743"/>
                  </a:cubicBezTo>
                  <a:cubicBezTo>
                    <a:pt x="2838" y="4711"/>
                    <a:pt x="2870" y="4664"/>
                    <a:pt x="2878" y="4632"/>
                  </a:cubicBezTo>
                  <a:cubicBezTo>
                    <a:pt x="2885" y="4608"/>
                    <a:pt x="2878" y="4600"/>
                    <a:pt x="2878" y="4584"/>
                  </a:cubicBezTo>
                  <a:cubicBezTo>
                    <a:pt x="2878" y="4561"/>
                    <a:pt x="2870" y="4537"/>
                    <a:pt x="2901" y="4521"/>
                  </a:cubicBezTo>
                  <a:cubicBezTo>
                    <a:pt x="2917" y="4513"/>
                    <a:pt x="2933" y="4497"/>
                    <a:pt x="2949" y="4482"/>
                  </a:cubicBezTo>
                  <a:cubicBezTo>
                    <a:pt x="2965" y="4466"/>
                    <a:pt x="2980" y="4450"/>
                    <a:pt x="2996" y="4442"/>
                  </a:cubicBezTo>
                  <a:cubicBezTo>
                    <a:pt x="3012" y="4434"/>
                    <a:pt x="3020" y="4426"/>
                    <a:pt x="3028" y="4426"/>
                  </a:cubicBezTo>
                  <a:cubicBezTo>
                    <a:pt x="3044" y="4418"/>
                    <a:pt x="3051" y="4418"/>
                    <a:pt x="3051" y="4411"/>
                  </a:cubicBezTo>
                  <a:cubicBezTo>
                    <a:pt x="3059" y="4403"/>
                    <a:pt x="3059" y="4387"/>
                    <a:pt x="3059" y="4371"/>
                  </a:cubicBezTo>
                  <a:cubicBezTo>
                    <a:pt x="3051" y="4355"/>
                    <a:pt x="3044" y="4347"/>
                    <a:pt x="3036" y="4339"/>
                  </a:cubicBezTo>
                  <a:cubicBezTo>
                    <a:pt x="3012" y="4331"/>
                    <a:pt x="2988" y="4260"/>
                    <a:pt x="2988" y="4237"/>
                  </a:cubicBezTo>
                  <a:cubicBezTo>
                    <a:pt x="2980" y="4213"/>
                    <a:pt x="2980" y="4205"/>
                    <a:pt x="2965" y="4181"/>
                  </a:cubicBezTo>
                  <a:cubicBezTo>
                    <a:pt x="2965" y="4181"/>
                    <a:pt x="2957" y="4173"/>
                    <a:pt x="2957" y="4166"/>
                  </a:cubicBezTo>
                  <a:cubicBezTo>
                    <a:pt x="2949" y="4150"/>
                    <a:pt x="2941" y="4142"/>
                    <a:pt x="2933" y="4134"/>
                  </a:cubicBezTo>
                  <a:cubicBezTo>
                    <a:pt x="2925" y="4126"/>
                    <a:pt x="2917" y="4110"/>
                    <a:pt x="2917" y="4078"/>
                  </a:cubicBezTo>
                  <a:cubicBezTo>
                    <a:pt x="2925" y="4063"/>
                    <a:pt x="2925" y="4055"/>
                    <a:pt x="2925" y="4039"/>
                  </a:cubicBezTo>
                  <a:cubicBezTo>
                    <a:pt x="1328" y="1763"/>
                    <a:pt x="1328" y="1763"/>
                    <a:pt x="1328" y="1763"/>
                  </a:cubicBezTo>
                  <a:cubicBezTo>
                    <a:pt x="1684" y="372"/>
                    <a:pt x="1684" y="372"/>
                    <a:pt x="1684" y="372"/>
                  </a:cubicBezTo>
                  <a:cubicBezTo>
                    <a:pt x="1035" y="214"/>
                    <a:pt x="545" y="80"/>
                    <a:pt x="308" y="8"/>
                  </a:cubicBezTo>
                  <a:cubicBezTo>
                    <a:pt x="308" y="16"/>
                    <a:pt x="300" y="24"/>
                    <a:pt x="300" y="24"/>
                  </a:cubicBezTo>
                  <a:cubicBezTo>
                    <a:pt x="292" y="40"/>
                    <a:pt x="277" y="40"/>
                    <a:pt x="269" y="40"/>
                  </a:cubicBezTo>
                  <a:cubicBezTo>
                    <a:pt x="269" y="40"/>
                    <a:pt x="245" y="56"/>
                    <a:pt x="245" y="71"/>
                  </a:cubicBezTo>
                  <a:cubicBezTo>
                    <a:pt x="237" y="80"/>
                    <a:pt x="245" y="95"/>
                    <a:pt x="245" y="103"/>
                  </a:cubicBezTo>
                  <a:cubicBezTo>
                    <a:pt x="261" y="119"/>
                    <a:pt x="269" y="127"/>
                    <a:pt x="277" y="135"/>
                  </a:cubicBezTo>
                  <a:cubicBezTo>
                    <a:pt x="292" y="151"/>
                    <a:pt x="300" y="158"/>
                    <a:pt x="292" y="182"/>
                  </a:cubicBezTo>
                  <a:cubicBezTo>
                    <a:pt x="285" y="198"/>
                    <a:pt x="277" y="206"/>
                    <a:pt x="277" y="214"/>
                  </a:cubicBezTo>
                  <a:cubicBezTo>
                    <a:pt x="269" y="222"/>
                    <a:pt x="261" y="230"/>
                    <a:pt x="261" y="246"/>
                  </a:cubicBezTo>
                  <a:cubicBezTo>
                    <a:pt x="261" y="261"/>
                    <a:pt x="261" y="269"/>
                    <a:pt x="261" y="277"/>
                  </a:cubicBezTo>
                  <a:cubicBezTo>
                    <a:pt x="261" y="285"/>
                    <a:pt x="261" y="293"/>
                    <a:pt x="253" y="309"/>
                  </a:cubicBezTo>
                  <a:cubicBezTo>
                    <a:pt x="245" y="309"/>
                    <a:pt x="245" y="309"/>
                    <a:pt x="237" y="309"/>
                  </a:cubicBezTo>
                  <a:cubicBezTo>
                    <a:pt x="221" y="324"/>
                    <a:pt x="205" y="340"/>
                    <a:pt x="198" y="364"/>
                  </a:cubicBezTo>
                  <a:cubicBezTo>
                    <a:pt x="198" y="372"/>
                    <a:pt x="198" y="380"/>
                    <a:pt x="198" y="396"/>
                  </a:cubicBezTo>
                  <a:cubicBezTo>
                    <a:pt x="205" y="404"/>
                    <a:pt x="205" y="419"/>
                    <a:pt x="198" y="443"/>
                  </a:cubicBezTo>
                  <a:cubicBezTo>
                    <a:pt x="182" y="459"/>
                    <a:pt x="182" y="459"/>
                    <a:pt x="174" y="467"/>
                  </a:cubicBezTo>
                  <a:cubicBezTo>
                    <a:pt x="174" y="467"/>
                    <a:pt x="166" y="475"/>
                    <a:pt x="166" y="491"/>
                  </a:cubicBezTo>
                  <a:cubicBezTo>
                    <a:pt x="158" y="498"/>
                    <a:pt x="158" y="506"/>
                    <a:pt x="158" y="514"/>
                  </a:cubicBezTo>
                  <a:cubicBezTo>
                    <a:pt x="150" y="530"/>
                    <a:pt x="150" y="538"/>
                    <a:pt x="142" y="554"/>
                  </a:cubicBezTo>
                  <a:cubicBezTo>
                    <a:pt x="134" y="554"/>
                    <a:pt x="126" y="562"/>
                    <a:pt x="119" y="570"/>
                  </a:cubicBezTo>
                  <a:cubicBezTo>
                    <a:pt x="103" y="586"/>
                    <a:pt x="71" y="609"/>
                    <a:pt x="63" y="633"/>
                  </a:cubicBezTo>
                  <a:cubicBezTo>
                    <a:pt x="55" y="641"/>
                    <a:pt x="47" y="641"/>
                    <a:pt x="47" y="649"/>
                  </a:cubicBezTo>
                  <a:cubicBezTo>
                    <a:pt x="32" y="657"/>
                    <a:pt x="24" y="664"/>
                    <a:pt x="24" y="696"/>
                  </a:cubicBezTo>
                  <a:cubicBezTo>
                    <a:pt x="24" y="712"/>
                    <a:pt x="16" y="728"/>
                    <a:pt x="16" y="736"/>
                  </a:cubicBezTo>
                  <a:cubicBezTo>
                    <a:pt x="8" y="759"/>
                    <a:pt x="8" y="767"/>
                    <a:pt x="24" y="799"/>
                  </a:cubicBezTo>
                  <a:cubicBezTo>
                    <a:pt x="39" y="815"/>
                    <a:pt x="47" y="823"/>
                    <a:pt x="55" y="830"/>
                  </a:cubicBezTo>
                  <a:cubicBezTo>
                    <a:pt x="63" y="838"/>
                    <a:pt x="71" y="846"/>
                    <a:pt x="79" y="878"/>
                  </a:cubicBezTo>
                  <a:cubicBezTo>
                    <a:pt x="87" y="894"/>
                    <a:pt x="87" y="910"/>
                    <a:pt x="95" y="917"/>
                  </a:cubicBezTo>
                  <a:cubicBezTo>
                    <a:pt x="103" y="933"/>
                    <a:pt x="111" y="941"/>
                    <a:pt x="119" y="973"/>
                  </a:cubicBezTo>
                  <a:cubicBezTo>
                    <a:pt x="126" y="1028"/>
                    <a:pt x="126" y="1036"/>
                    <a:pt x="126" y="1060"/>
                  </a:cubicBezTo>
                  <a:cubicBezTo>
                    <a:pt x="126" y="1068"/>
                    <a:pt x="126" y="1076"/>
                    <a:pt x="126" y="1083"/>
                  </a:cubicBezTo>
                  <a:cubicBezTo>
                    <a:pt x="119" y="1099"/>
                    <a:pt x="126" y="1115"/>
                    <a:pt x="126" y="1123"/>
                  </a:cubicBezTo>
                  <a:cubicBezTo>
                    <a:pt x="134" y="1147"/>
                    <a:pt x="134" y="1163"/>
                    <a:pt x="111" y="1178"/>
                  </a:cubicBezTo>
                  <a:cubicBezTo>
                    <a:pt x="103" y="1186"/>
                    <a:pt x="95" y="1186"/>
                    <a:pt x="95" y="1194"/>
                  </a:cubicBezTo>
                  <a:cubicBezTo>
                    <a:pt x="79" y="1202"/>
                    <a:pt x="71" y="1210"/>
                    <a:pt x="79" y="1234"/>
                  </a:cubicBezTo>
                  <a:cubicBezTo>
                    <a:pt x="87" y="1241"/>
                    <a:pt x="87" y="1241"/>
                    <a:pt x="87" y="1241"/>
                  </a:cubicBezTo>
                  <a:cubicBezTo>
                    <a:pt x="95" y="1273"/>
                    <a:pt x="95" y="1281"/>
                    <a:pt x="79" y="1321"/>
                  </a:cubicBezTo>
                  <a:cubicBezTo>
                    <a:pt x="79" y="1328"/>
                    <a:pt x="79" y="1328"/>
                    <a:pt x="79" y="1328"/>
                  </a:cubicBezTo>
                  <a:cubicBezTo>
                    <a:pt x="63" y="1360"/>
                    <a:pt x="55" y="1384"/>
                    <a:pt x="63" y="1408"/>
                  </a:cubicBezTo>
                  <a:lnTo>
                    <a:pt x="63" y="1415"/>
                  </a:lnTo>
                  <a:cubicBezTo>
                    <a:pt x="55" y="1423"/>
                    <a:pt x="55" y="1423"/>
                    <a:pt x="47" y="1423"/>
                  </a:cubicBezTo>
                  <a:lnTo>
                    <a:pt x="47" y="1423"/>
                  </a:lnTo>
                  <a:cubicBezTo>
                    <a:pt x="47" y="1423"/>
                    <a:pt x="47" y="1439"/>
                    <a:pt x="71" y="1463"/>
                  </a:cubicBezTo>
                  <a:cubicBezTo>
                    <a:pt x="103" y="1510"/>
                    <a:pt x="103" y="1534"/>
                    <a:pt x="103" y="1550"/>
                  </a:cubicBezTo>
                  <a:cubicBezTo>
                    <a:pt x="103" y="1558"/>
                    <a:pt x="103" y="1566"/>
                    <a:pt x="111" y="1581"/>
                  </a:cubicBezTo>
                  <a:cubicBezTo>
                    <a:pt x="119" y="1589"/>
                    <a:pt x="126" y="1589"/>
                    <a:pt x="126" y="1597"/>
                  </a:cubicBezTo>
                  <a:cubicBezTo>
                    <a:pt x="142" y="1613"/>
                    <a:pt x="150" y="1621"/>
                    <a:pt x="158" y="1653"/>
                  </a:cubicBezTo>
                  <a:cubicBezTo>
                    <a:pt x="166" y="1684"/>
                    <a:pt x="174" y="1684"/>
                    <a:pt x="182" y="1692"/>
                  </a:cubicBezTo>
                  <a:cubicBezTo>
                    <a:pt x="182" y="1692"/>
                    <a:pt x="190" y="1700"/>
                    <a:pt x="198" y="1700"/>
                  </a:cubicBezTo>
                  <a:cubicBezTo>
                    <a:pt x="214" y="1716"/>
                    <a:pt x="214" y="1724"/>
                    <a:pt x="214" y="1740"/>
                  </a:cubicBezTo>
                  <a:cubicBezTo>
                    <a:pt x="214" y="1740"/>
                    <a:pt x="214" y="1747"/>
                    <a:pt x="214" y="1763"/>
                  </a:cubicBezTo>
                  <a:cubicBezTo>
                    <a:pt x="221" y="1787"/>
                    <a:pt x="221" y="1787"/>
                    <a:pt x="229" y="1787"/>
                  </a:cubicBezTo>
                  <a:cubicBezTo>
                    <a:pt x="237" y="1795"/>
                    <a:pt x="237" y="1803"/>
                    <a:pt x="237" y="1819"/>
                  </a:cubicBezTo>
                  <a:cubicBezTo>
                    <a:pt x="245" y="1850"/>
                    <a:pt x="237" y="1890"/>
                    <a:pt x="221" y="1905"/>
                  </a:cubicBezTo>
                  <a:lnTo>
                    <a:pt x="214" y="1905"/>
                  </a:lnTo>
                  <a:cubicBezTo>
                    <a:pt x="205" y="1914"/>
                    <a:pt x="190" y="1929"/>
                    <a:pt x="190" y="1937"/>
                  </a:cubicBezTo>
                  <a:cubicBezTo>
                    <a:pt x="190" y="1937"/>
                    <a:pt x="190" y="1937"/>
                    <a:pt x="205" y="1937"/>
                  </a:cubicBezTo>
                  <a:cubicBezTo>
                    <a:pt x="214" y="1937"/>
                    <a:pt x="221" y="1937"/>
                    <a:pt x="229" y="1937"/>
                  </a:cubicBezTo>
                  <a:cubicBezTo>
                    <a:pt x="237" y="1937"/>
                    <a:pt x="237" y="1937"/>
                    <a:pt x="245" y="1937"/>
                  </a:cubicBezTo>
                  <a:cubicBezTo>
                    <a:pt x="261" y="1937"/>
                    <a:pt x="269" y="1945"/>
                    <a:pt x="277" y="1977"/>
                  </a:cubicBezTo>
                  <a:cubicBezTo>
                    <a:pt x="300" y="2024"/>
                    <a:pt x="316" y="2056"/>
                    <a:pt x="332" y="2056"/>
                  </a:cubicBezTo>
                  <a:cubicBezTo>
                    <a:pt x="332" y="2064"/>
                    <a:pt x="340" y="2064"/>
                    <a:pt x="348" y="2064"/>
                  </a:cubicBezTo>
                  <a:cubicBezTo>
                    <a:pt x="356" y="2064"/>
                    <a:pt x="364" y="2064"/>
                    <a:pt x="364" y="2040"/>
                  </a:cubicBezTo>
                  <a:cubicBezTo>
                    <a:pt x="364" y="2032"/>
                    <a:pt x="364" y="2024"/>
                    <a:pt x="364" y="2024"/>
                  </a:cubicBezTo>
                  <a:cubicBezTo>
                    <a:pt x="364" y="2008"/>
                    <a:pt x="364" y="2000"/>
                    <a:pt x="372" y="1985"/>
                  </a:cubicBezTo>
                  <a:cubicBezTo>
                    <a:pt x="379" y="1969"/>
                    <a:pt x="379" y="1953"/>
                    <a:pt x="379" y="1945"/>
                  </a:cubicBezTo>
                  <a:cubicBezTo>
                    <a:pt x="379" y="1937"/>
                    <a:pt x="379" y="1921"/>
                    <a:pt x="395" y="1921"/>
                  </a:cubicBezTo>
                  <a:cubicBezTo>
                    <a:pt x="395" y="1921"/>
                    <a:pt x="395" y="1921"/>
                    <a:pt x="395" y="1929"/>
                  </a:cubicBezTo>
                  <a:cubicBezTo>
                    <a:pt x="419" y="1929"/>
                    <a:pt x="427" y="1937"/>
                    <a:pt x="451" y="1961"/>
                  </a:cubicBezTo>
                  <a:cubicBezTo>
                    <a:pt x="458" y="1969"/>
                    <a:pt x="458" y="1977"/>
                    <a:pt x="458" y="1985"/>
                  </a:cubicBezTo>
                  <a:cubicBezTo>
                    <a:pt x="451" y="2000"/>
                    <a:pt x="443" y="2008"/>
                    <a:pt x="427" y="2008"/>
                  </a:cubicBezTo>
                  <a:cubicBezTo>
                    <a:pt x="419" y="2008"/>
                    <a:pt x="411" y="2016"/>
                    <a:pt x="403" y="2016"/>
                  </a:cubicBezTo>
                  <a:cubicBezTo>
                    <a:pt x="403" y="2024"/>
                    <a:pt x="395" y="2032"/>
                    <a:pt x="403" y="2048"/>
                  </a:cubicBezTo>
                  <a:cubicBezTo>
                    <a:pt x="403" y="2048"/>
                    <a:pt x="403" y="2056"/>
                    <a:pt x="411" y="2056"/>
                  </a:cubicBezTo>
                  <a:cubicBezTo>
                    <a:pt x="419" y="2064"/>
                    <a:pt x="427" y="2064"/>
                    <a:pt x="427" y="2087"/>
                  </a:cubicBezTo>
                  <a:cubicBezTo>
                    <a:pt x="435" y="2095"/>
                    <a:pt x="435" y="2111"/>
                    <a:pt x="435" y="2127"/>
                  </a:cubicBezTo>
                  <a:cubicBezTo>
                    <a:pt x="443" y="2151"/>
                    <a:pt x="451" y="2174"/>
                    <a:pt x="451" y="2198"/>
                  </a:cubicBezTo>
                  <a:cubicBezTo>
                    <a:pt x="451" y="2206"/>
                    <a:pt x="458" y="2222"/>
                    <a:pt x="458" y="2230"/>
                  </a:cubicBezTo>
                  <a:cubicBezTo>
                    <a:pt x="466" y="2245"/>
                    <a:pt x="466" y="2253"/>
                    <a:pt x="458" y="2261"/>
                  </a:cubicBezTo>
                  <a:cubicBezTo>
                    <a:pt x="458" y="2269"/>
                    <a:pt x="458" y="2269"/>
                    <a:pt x="451" y="2269"/>
                  </a:cubicBezTo>
                  <a:cubicBezTo>
                    <a:pt x="443" y="2269"/>
                    <a:pt x="435" y="2269"/>
                    <a:pt x="435" y="2269"/>
                  </a:cubicBezTo>
                  <a:cubicBezTo>
                    <a:pt x="435" y="2277"/>
                    <a:pt x="435" y="2277"/>
                    <a:pt x="427" y="2277"/>
                  </a:cubicBezTo>
                  <a:cubicBezTo>
                    <a:pt x="419" y="2277"/>
                    <a:pt x="419" y="2269"/>
                    <a:pt x="395" y="2230"/>
                  </a:cubicBezTo>
                  <a:cubicBezTo>
                    <a:pt x="387" y="2206"/>
                    <a:pt x="379" y="2198"/>
                    <a:pt x="379" y="2182"/>
                  </a:cubicBezTo>
                  <a:cubicBezTo>
                    <a:pt x="364" y="2158"/>
                    <a:pt x="364" y="2158"/>
                    <a:pt x="348" y="2151"/>
                  </a:cubicBezTo>
                  <a:cubicBezTo>
                    <a:pt x="340" y="2143"/>
                    <a:pt x="340" y="2143"/>
                    <a:pt x="332" y="2143"/>
                  </a:cubicBezTo>
                  <a:cubicBezTo>
                    <a:pt x="332" y="2143"/>
                    <a:pt x="324" y="2143"/>
                    <a:pt x="324" y="2167"/>
                  </a:cubicBezTo>
                  <a:cubicBezTo>
                    <a:pt x="324" y="2182"/>
                    <a:pt x="332" y="2190"/>
                    <a:pt x="332" y="2198"/>
                  </a:cubicBezTo>
                  <a:cubicBezTo>
                    <a:pt x="332" y="2214"/>
                    <a:pt x="340" y="2230"/>
                    <a:pt x="332" y="2253"/>
                  </a:cubicBezTo>
                  <a:cubicBezTo>
                    <a:pt x="324" y="2269"/>
                    <a:pt x="316" y="2277"/>
                    <a:pt x="316" y="2285"/>
                  </a:cubicBezTo>
                  <a:cubicBezTo>
                    <a:pt x="308" y="2301"/>
                    <a:pt x="308" y="2301"/>
                    <a:pt x="308" y="2325"/>
                  </a:cubicBezTo>
                  <a:cubicBezTo>
                    <a:pt x="308" y="2340"/>
                    <a:pt x="308" y="2348"/>
                    <a:pt x="308" y="2356"/>
                  </a:cubicBezTo>
                  <a:cubicBezTo>
                    <a:pt x="308" y="2388"/>
                    <a:pt x="300" y="2411"/>
                    <a:pt x="324" y="2435"/>
                  </a:cubicBezTo>
                  <a:cubicBezTo>
                    <a:pt x="332" y="2451"/>
                    <a:pt x="340" y="2459"/>
                    <a:pt x="348" y="2459"/>
                  </a:cubicBezTo>
                  <a:cubicBezTo>
                    <a:pt x="356" y="2467"/>
                    <a:pt x="356" y="2467"/>
                    <a:pt x="379" y="2498"/>
                  </a:cubicBezTo>
                  <a:cubicBezTo>
                    <a:pt x="395" y="2514"/>
                    <a:pt x="395" y="2522"/>
                    <a:pt x="403" y="2522"/>
                  </a:cubicBezTo>
                  <a:cubicBezTo>
                    <a:pt x="403" y="2522"/>
                    <a:pt x="403" y="2522"/>
                    <a:pt x="411" y="2522"/>
                  </a:cubicBezTo>
                  <a:cubicBezTo>
                    <a:pt x="411" y="2522"/>
                    <a:pt x="411" y="2522"/>
                    <a:pt x="419" y="2522"/>
                  </a:cubicBezTo>
                  <a:cubicBezTo>
                    <a:pt x="427" y="2522"/>
                    <a:pt x="427" y="2522"/>
                    <a:pt x="435" y="2522"/>
                  </a:cubicBezTo>
                  <a:cubicBezTo>
                    <a:pt x="443" y="2522"/>
                    <a:pt x="451" y="2522"/>
                    <a:pt x="458" y="2522"/>
                  </a:cubicBezTo>
                  <a:cubicBezTo>
                    <a:pt x="466" y="2530"/>
                    <a:pt x="474" y="2530"/>
                    <a:pt x="482" y="2538"/>
                  </a:cubicBezTo>
                  <a:cubicBezTo>
                    <a:pt x="490" y="2546"/>
                    <a:pt x="482" y="2554"/>
                    <a:pt x="482" y="2578"/>
                  </a:cubicBezTo>
                  <a:cubicBezTo>
                    <a:pt x="482" y="2585"/>
                    <a:pt x="474" y="2593"/>
                    <a:pt x="474" y="2601"/>
                  </a:cubicBezTo>
                  <a:cubicBezTo>
                    <a:pt x="466" y="2641"/>
                    <a:pt x="466" y="2672"/>
                    <a:pt x="419" y="2672"/>
                  </a:cubicBezTo>
                  <a:cubicBezTo>
                    <a:pt x="411" y="2680"/>
                    <a:pt x="411" y="2680"/>
                    <a:pt x="403" y="2680"/>
                  </a:cubicBezTo>
                  <a:cubicBezTo>
                    <a:pt x="395" y="2680"/>
                    <a:pt x="395" y="2680"/>
                    <a:pt x="395" y="2680"/>
                  </a:cubicBezTo>
                  <a:lnTo>
                    <a:pt x="395" y="2680"/>
                  </a:lnTo>
                  <a:cubicBezTo>
                    <a:pt x="395" y="2688"/>
                    <a:pt x="395" y="2696"/>
                    <a:pt x="395" y="2712"/>
                  </a:cubicBezTo>
                  <a:cubicBezTo>
                    <a:pt x="387" y="2775"/>
                    <a:pt x="387" y="2846"/>
                    <a:pt x="403" y="2862"/>
                  </a:cubicBezTo>
                  <a:cubicBezTo>
                    <a:pt x="427" y="2886"/>
                    <a:pt x="435" y="2902"/>
                    <a:pt x="451" y="2933"/>
                  </a:cubicBezTo>
                  <a:cubicBezTo>
                    <a:pt x="466" y="2972"/>
                    <a:pt x="474" y="2996"/>
                    <a:pt x="490" y="2996"/>
                  </a:cubicBezTo>
                  <a:cubicBezTo>
                    <a:pt x="506" y="3003"/>
                    <a:pt x="506" y="3019"/>
                    <a:pt x="506" y="3043"/>
                  </a:cubicBezTo>
                  <a:cubicBezTo>
                    <a:pt x="506" y="3051"/>
                    <a:pt x="506" y="3059"/>
                    <a:pt x="506" y="3067"/>
                  </a:cubicBezTo>
                  <a:cubicBezTo>
                    <a:pt x="506" y="3098"/>
                    <a:pt x="514" y="3106"/>
                    <a:pt x="530" y="3114"/>
                  </a:cubicBezTo>
                  <a:cubicBezTo>
                    <a:pt x="538" y="3122"/>
                    <a:pt x="538" y="3130"/>
                    <a:pt x="538" y="3138"/>
                  </a:cubicBezTo>
                  <a:cubicBezTo>
                    <a:pt x="538" y="3146"/>
                    <a:pt x="538" y="3154"/>
                    <a:pt x="545" y="3169"/>
                  </a:cubicBezTo>
                  <a:cubicBezTo>
                    <a:pt x="553" y="3185"/>
                    <a:pt x="553" y="3185"/>
                    <a:pt x="553" y="3185"/>
                  </a:cubicBezTo>
                  <a:cubicBezTo>
                    <a:pt x="561" y="3193"/>
                    <a:pt x="561" y="3193"/>
                    <a:pt x="569" y="3209"/>
                  </a:cubicBezTo>
                  <a:cubicBezTo>
                    <a:pt x="569" y="3225"/>
                    <a:pt x="577" y="3233"/>
                    <a:pt x="577" y="3241"/>
                  </a:cubicBezTo>
                  <a:cubicBezTo>
                    <a:pt x="585" y="3264"/>
                    <a:pt x="593" y="3280"/>
                    <a:pt x="609" y="3296"/>
                  </a:cubicBezTo>
                  <a:cubicBezTo>
                    <a:pt x="632" y="3304"/>
                    <a:pt x="648" y="3320"/>
                    <a:pt x="656" y="3336"/>
                  </a:cubicBezTo>
                  <a:cubicBezTo>
                    <a:pt x="656" y="3343"/>
                    <a:pt x="656" y="3351"/>
                    <a:pt x="648" y="3359"/>
                  </a:cubicBezTo>
                  <a:cubicBezTo>
                    <a:pt x="632" y="3391"/>
                    <a:pt x="609" y="3422"/>
                    <a:pt x="632" y="3438"/>
                  </a:cubicBezTo>
                  <a:cubicBezTo>
                    <a:pt x="640" y="3438"/>
                    <a:pt x="648" y="3446"/>
                    <a:pt x="648" y="3446"/>
                  </a:cubicBezTo>
                  <a:cubicBezTo>
                    <a:pt x="672" y="3454"/>
                    <a:pt x="696" y="3470"/>
                    <a:pt x="688" y="3509"/>
                  </a:cubicBezTo>
                  <a:cubicBezTo>
                    <a:pt x="688" y="3533"/>
                    <a:pt x="680" y="3541"/>
                    <a:pt x="672" y="3549"/>
                  </a:cubicBezTo>
                  <a:cubicBezTo>
                    <a:pt x="664" y="3557"/>
                    <a:pt x="664" y="3557"/>
                    <a:pt x="664" y="3580"/>
                  </a:cubicBezTo>
                  <a:cubicBezTo>
                    <a:pt x="672" y="3604"/>
                    <a:pt x="664" y="3612"/>
                    <a:pt x="656" y="3628"/>
                  </a:cubicBezTo>
                  <a:cubicBezTo>
                    <a:pt x="648" y="3636"/>
                    <a:pt x="648" y="3644"/>
                    <a:pt x="648" y="3660"/>
                  </a:cubicBezTo>
                  <a:cubicBezTo>
                    <a:pt x="640" y="3675"/>
                    <a:pt x="640" y="3683"/>
                    <a:pt x="632" y="3691"/>
                  </a:cubicBezTo>
                  <a:cubicBezTo>
                    <a:pt x="632" y="3707"/>
                    <a:pt x="625" y="3715"/>
                    <a:pt x="640" y="3723"/>
                  </a:cubicBezTo>
                  <a:cubicBezTo>
                    <a:pt x="648" y="3731"/>
                    <a:pt x="648" y="3739"/>
                    <a:pt x="656" y="3739"/>
                  </a:cubicBezTo>
                  <a:cubicBezTo>
                    <a:pt x="664" y="3747"/>
                    <a:pt x="672" y="3754"/>
                    <a:pt x="680" y="3778"/>
                  </a:cubicBezTo>
                  <a:cubicBezTo>
                    <a:pt x="680" y="3810"/>
                    <a:pt x="696" y="3818"/>
                    <a:pt x="735" y="3818"/>
                  </a:cubicBezTo>
                  <a:cubicBezTo>
                    <a:pt x="783" y="3818"/>
                    <a:pt x="822" y="3818"/>
                    <a:pt x="846" y="3849"/>
                  </a:cubicBezTo>
                  <a:cubicBezTo>
                    <a:pt x="854" y="3873"/>
                    <a:pt x="909" y="3913"/>
                    <a:pt x="949" y="3913"/>
                  </a:cubicBezTo>
                  <a:cubicBezTo>
                    <a:pt x="957" y="3913"/>
                    <a:pt x="964" y="3913"/>
                    <a:pt x="964" y="3905"/>
                  </a:cubicBezTo>
                  <a:cubicBezTo>
                    <a:pt x="972" y="3905"/>
                    <a:pt x="980" y="3905"/>
                    <a:pt x="988" y="3905"/>
                  </a:cubicBezTo>
                  <a:cubicBezTo>
                    <a:pt x="1020" y="3905"/>
                    <a:pt x="1035" y="3920"/>
                    <a:pt x="1044" y="3936"/>
                  </a:cubicBezTo>
                  <a:cubicBezTo>
                    <a:pt x="1044" y="3944"/>
                    <a:pt x="1051" y="3944"/>
                    <a:pt x="1051" y="3944"/>
                  </a:cubicBezTo>
                  <a:cubicBezTo>
                    <a:pt x="1067" y="3960"/>
                    <a:pt x="1107" y="4007"/>
                    <a:pt x="1131" y="4063"/>
                  </a:cubicBezTo>
                  <a:cubicBezTo>
                    <a:pt x="1146" y="4102"/>
                    <a:pt x="1170" y="4110"/>
                    <a:pt x="1186" y="4118"/>
                  </a:cubicBezTo>
                  <a:cubicBezTo>
                    <a:pt x="1194" y="4118"/>
                    <a:pt x="1202" y="4126"/>
                    <a:pt x="1209" y="4126"/>
                  </a:cubicBezTo>
                  <a:cubicBezTo>
                    <a:pt x="1209" y="4126"/>
                    <a:pt x="1217" y="4134"/>
                    <a:pt x="1225" y="4134"/>
                  </a:cubicBezTo>
                  <a:cubicBezTo>
                    <a:pt x="1241" y="4150"/>
                    <a:pt x="1273" y="4173"/>
                    <a:pt x="1312" y="4173"/>
                  </a:cubicBezTo>
                  <a:cubicBezTo>
                    <a:pt x="1320" y="4173"/>
                    <a:pt x="1328" y="4173"/>
                    <a:pt x="1344" y="4166"/>
                  </a:cubicBezTo>
                  <a:cubicBezTo>
                    <a:pt x="1368" y="4166"/>
                    <a:pt x="1384" y="4166"/>
                    <a:pt x="1391" y="4173"/>
                  </a:cubicBezTo>
                  <a:cubicBezTo>
                    <a:pt x="1399" y="4181"/>
                    <a:pt x="1391" y="4197"/>
                    <a:pt x="1391" y="4213"/>
                  </a:cubicBezTo>
                  <a:cubicBezTo>
                    <a:pt x="1391" y="4221"/>
                    <a:pt x="1391" y="4221"/>
                    <a:pt x="1391" y="4229"/>
                  </a:cubicBezTo>
                  <a:cubicBezTo>
                    <a:pt x="1391" y="4229"/>
                    <a:pt x="1391" y="4237"/>
                    <a:pt x="1391" y="4253"/>
                  </a:cubicBezTo>
                  <a:cubicBezTo>
                    <a:pt x="1391" y="4276"/>
                    <a:pt x="1384" y="4324"/>
                    <a:pt x="1407" y="4339"/>
                  </a:cubicBezTo>
                  <a:cubicBezTo>
                    <a:pt x="1407" y="4347"/>
                    <a:pt x="1415" y="4347"/>
                    <a:pt x="1431" y="4347"/>
                  </a:cubicBezTo>
                  <a:cubicBezTo>
                    <a:pt x="1439" y="4347"/>
                    <a:pt x="1447" y="4347"/>
                    <a:pt x="1462" y="4347"/>
                  </a:cubicBezTo>
                  <a:cubicBezTo>
                    <a:pt x="1470" y="4339"/>
                    <a:pt x="1478" y="4339"/>
                    <a:pt x="1486" y="4339"/>
                  </a:cubicBezTo>
                  <a:cubicBezTo>
                    <a:pt x="1502" y="4339"/>
                    <a:pt x="1518" y="4347"/>
                    <a:pt x="1526" y="4379"/>
                  </a:cubicBezTo>
                  <a:cubicBezTo>
                    <a:pt x="1542" y="4426"/>
                    <a:pt x="1613" y="4521"/>
                    <a:pt x="1676" y="4561"/>
                  </a:cubicBezTo>
                  <a:cubicBezTo>
                    <a:pt x="1731" y="4600"/>
                    <a:pt x="1747" y="4814"/>
                    <a:pt x="1739" y="4885"/>
                  </a:cubicBezTo>
                  <a:cubicBezTo>
                    <a:pt x="1739" y="4908"/>
                    <a:pt x="1731" y="4924"/>
                    <a:pt x="1723" y="4940"/>
                  </a:cubicBezTo>
                  <a:cubicBezTo>
                    <a:pt x="1723" y="4956"/>
                    <a:pt x="1715" y="4964"/>
                    <a:pt x="1723" y="498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6" name="Freeform 50"/>
            <p:cNvSpPr>
              <a:spLocks noChangeArrowheads="1"/>
            </p:cNvSpPr>
            <p:nvPr/>
          </p:nvSpPr>
          <p:spPr bwMode="auto">
            <a:xfrm>
              <a:off x="8484262" y="6372451"/>
              <a:ext cx="1331281" cy="1551616"/>
            </a:xfrm>
            <a:custGeom>
              <a:avLst/>
              <a:gdLst>
                <a:gd name="T0" fmla="*/ 752 w 2531"/>
                <a:gd name="T1" fmla="*/ 8 h 2949"/>
                <a:gd name="T2" fmla="*/ 752 w 2531"/>
                <a:gd name="T3" fmla="*/ 8 h 2949"/>
                <a:gd name="T4" fmla="*/ 752 w 2531"/>
                <a:gd name="T5" fmla="*/ 0 h 2949"/>
                <a:gd name="T6" fmla="*/ 736 w 2531"/>
                <a:gd name="T7" fmla="*/ 0 h 2949"/>
                <a:gd name="T8" fmla="*/ 736 w 2531"/>
                <a:gd name="T9" fmla="*/ 0 h 2949"/>
                <a:gd name="T10" fmla="*/ 712 w 2531"/>
                <a:gd name="T11" fmla="*/ 0 h 2949"/>
                <a:gd name="T12" fmla="*/ 712 w 2531"/>
                <a:gd name="T13" fmla="*/ 0 h 2949"/>
                <a:gd name="T14" fmla="*/ 704 w 2531"/>
                <a:gd name="T15" fmla="*/ 0 h 2949"/>
                <a:gd name="T16" fmla="*/ 704 w 2531"/>
                <a:gd name="T17" fmla="*/ 0 h 2949"/>
                <a:gd name="T18" fmla="*/ 704 w 2531"/>
                <a:gd name="T19" fmla="*/ 0 h 2949"/>
                <a:gd name="T20" fmla="*/ 601 w 2531"/>
                <a:gd name="T21" fmla="*/ 403 h 2949"/>
                <a:gd name="T22" fmla="*/ 546 w 2531"/>
                <a:gd name="T23" fmla="*/ 458 h 2949"/>
                <a:gd name="T24" fmla="*/ 506 w 2531"/>
                <a:gd name="T25" fmla="*/ 411 h 2949"/>
                <a:gd name="T26" fmla="*/ 396 w 2531"/>
                <a:gd name="T27" fmla="*/ 379 h 2949"/>
                <a:gd name="T28" fmla="*/ 372 w 2531"/>
                <a:gd name="T29" fmla="*/ 443 h 2949"/>
                <a:gd name="T30" fmla="*/ 372 w 2531"/>
                <a:gd name="T31" fmla="*/ 506 h 2949"/>
                <a:gd name="T32" fmla="*/ 364 w 2531"/>
                <a:gd name="T33" fmla="*/ 593 h 2949"/>
                <a:gd name="T34" fmla="*/ 333 w 2531"/>
                <a:gd name="T35" fmla="*/ 680 h 2949"/>
                <a:gd name="T36" fmla="*/ 356 w 2531"/>
                <a:gd name="T37" fmla="*/ 798 h 2949"/>
                <a:gd name="T38" fmla="*/ 309 w 2531"/>
                <a:gd name="T39" fmla="*/ 861 h 2949"/>
                <a:gd name="T40" fmla="*/ 293 w 2531"/>
                <a:gd name="T41" fmla="*/ 956 h 2949"/>
                <a:gd name="T42" fmla="*/ 325 w 2531"/>
                <a:gd name="T43" fmla="*/ 1028 h 2949"/>
                <a:gd name="T44" fmla="*/ 364 w 2531"/>
                <a:gd name="T45" fmla="*/ 1107 h 2949"/>
                <a:gd name="T46" fmla="*/ 412 w 2531"/>
                <a:gd name="T47" fmla="*/ 1209 h 2949"/>
                <a:gd name="T48" fmla="*/ 427 w 2531"/>
                <a:gd name="T49" fmla="*/ 1281 h 2949"/>
                <a:gd name="T50" fmla="*/ 364 w 2531"/>
                <a:gd name="T51" fmla="*/ 1312 h 2949"/>
                <a:gd name="T52" fmla="*/ 269 w 2531"/>
                <a:gd name="T53" fmla="*/ 1399 h 2949"/>
                <a:gd name="T54" fmla="*/ 253 w 2531"/>
                <a:gd name="T55" fmla="*/ 1502 h 2949"/>
                <a:gd name="T56" fmla="*/ 182 w 2531"/>
                <a:gd name="T57" fmla="*/ 1636 h 2949"/>
                <a:gd name="T58" fmla="*/ 119 w 2531"/>
                <a:gd name="T59" fmla="*/ 1676 h 2949"/>
                <a:gd name="T60" fmla="*/ 135 w 2531"/>
                <a:gd name="T61" fmla="*/ 1755 h 2949"/>
                <a:gd name="T62" fmla="*/ 119 w 2531"/>
                <a:gd name="T63" fmla="*/ 1802 h 2949"/>
                <a:gd name="T64" fmla="*/ 166 w 2531"/>
                <a:gd name="T65" fmla="*/ 1826 h 2949"/>
                <a:gd name="T66" fmla="*/ 198 w 2531"/>
                <a:gd name="T67" fmla="*/ 1881 h 2949"/>
                <a:gd name="T68" fmla="*/ 159 w 2531"/>
                <a:gd name="T69" fmla="*/ 1937 h 2949"/>
                <a:gd name="T70" fmla="*/ 103 w 2531"/>
                <a:gd name="T71" fmla="*/ 1968 h 2949"/>
                <a:gd name="T72" fmla="*/ 64 w 2531"/>
                <a:gd name="T73" fmla="*/ 1968 h 2949"/>
                <a:gd name="T74" fmla="*/ 32 w 2531"/>
                <a:gd name="T75" fmla="*/ 2016 h 2949"/>
                <a:gd name="T76" fmla="*/ 48 w 2531"/>
                <a:gd name="T77" fmla="*/ 2071 h 2949"/>
                <a:gd name="T78" fmla="*/ 1423 w 2531"/>
                <a:gd name="T79" fmla="*/ 2854 h 2949"/>
                <a:gd name="T80" fmla="*/ 1684 w 2531"/>
                <a:gd name="T81" fmla="*/ 2885 h 2949"/>
                <a:gd name="T82" fmla="*/ 2190 w 2531"/>
                <a:gd name="T83" fmla="*/ 2948 h 2949"/>
                <a:gd name="T84" fmla="*/ 2530 w 2531"/>
                <a:gd name="T85" fmla="*/ 284 h 2949"/>
                <a:gd name="T86" fmla="*/ 752 w 2531"/>
                <a:gd name="T87" fmla="*/ 8 h 2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31" h="2949">
                  <a:moveTo>
                    <a:pt x="752" y="8"/>
                  </a:moveTo>
                  <a:lnTo>
                    <a:pt x="752" y="8"/>
                  </a:lnTo>
                  <a:cubicBezTo>
                    <a:pt x="752" y="0"/>
                    <a:pt x="752" y="0"/>
                    <a:pt x="752" y="0"/>
                  </a:cubicBezTo>
                  <a:cubicBezTo>
                    <a:pt x="744" y="0"/>
                    <a:pt x="736" y="0"/>
                    <a:pt x="736" y="0"/>
                  </a:cubicBezTo>
                  <a:lnTo>
                    <a:pt x="736" y="0"/>
                  </a:lnTo>
                  <a:cubicBezTo>
                    <a:pt x="720" y="0"/>
                    <a:pt x="720" y="0"/>
                    <a:pt x="712" y="0"/>
                  </a:cubicBezTo>
                  <a:lnTo>
                    <a:pt x="712" y="0"/>
                  </a:lnTo>
                  <a:cubicBezTo>
                    <a:pt x="704" y="0"/>
                    <a:pt x="704" y="0"/>
                    <a:pt x="704" y="0"/>
                  </a:cubicBezTo>
                  <a:lnTo>
                    <a:pt x="704" y="0"/>
                  </a:lnTo>
                  <a:lnTo>
                    <a:pt x="704" y="0"/>
                  </a:lnTo>
                  <a:cubicBezTo>
                    <a:pt x="704" y="16"/>
                    <a:pt x="617" y="371"/>
                    <a:pt x="601" y="403"/>
                  </a:cubicBezTo>
                  <a:cubicBezTo>
                    <a:pt x="593" y="435"/>
                    <a:pt x="586" y="435"/>
                    <a:pt x="546" y="458"/>
                  </a:cubicBezTo>
                  <a:cubicBezTo>
                    <a:pt x="506" y="482"/>
                    <a:pt x="522" y="443"/>
                    <a:pt x="506" y="411"/>
                  </a:cubicBezTo>
                  <a:cubicBezTo>
                    <a:pt x="483" y="371"/>
                    <a:pt x="459" y="371"/>
                    <a:pt x="396" y="379"/>
                  </a:cubicBezTo>
                  <a:cubicBezTo>
                    <a:pt x="340" y="379"/>
                    <a:pt x="364" y="411"/>
                    <a:pt x="372" y="443"/>
                  </a:cubicBezTo>
                  <a:cubicBezTo>
                    <a:pt x="380" y="474"/>
                    <a:pt x="380" y="490"/>
                    <a:pt x="372" y="506"/>
                  </a:cubicBezTo>
                  <a:cubicBezTo>
                    <a:pt x="356" y="522"/>
                    <a:pt x="356" y="545"/>
                    <a:pt x="364" y="593"/>
                  </a:cubicBezTo>
                  <a:cubicBezTo>
                    <a:pt x="372" y="640"/>
                    <a:pt x="333" y="632"/>
                    <a:pt x="333" y="680"/>
                  </a:cubicBezTo>
                  <a:cubicBezTo>
                    <a:pt x="333" y="735"/>
                    <a:pt x="348" y="743"/>
                    <a:pt x="356" y="798"/>
                  </a:cubicBezTo>
                  <a:cubicBezTo>
                    <a:pt x="356" y="854"/>
                    <a:pt x="333" y="838"/>
                    <a:pt x="309" y="861"/>
                  </a:cubicBezTo>
                  <a:cubicBezTo>
                    <a:pt x="285" y="885"/>
                    <a:pt x="309" y="909"/>
                    <a:pt x="293" y="956"/>
                  </a:cubicBezTo>
                  <a:cubicBezTo>
                    <a:pt x="285" y="996"/>
                    <a:pt x="309" y="996"/>
                    <a:pt x="325" y="1028"/>
                  </a:cubicBezTo>
                  <a:cubicBezTo>
                    <a:pt x="348" y="1067"/>
                    <a:pt x="356" y="1083"/>
                    <a:pt x="364" y="1107"/>
                  </a:cubicBezTo>
                  <a:cubicBezTo>
                    <a:pt x="364" y="1130"/>
                    <a:pt x="388" y="1194"/>
                    <a:pt x="412" y="1209"/>
                  </a:cubicBezTo>
                  <a:cubicBezTo>
                    <a:pt x="435" y="1225"/>
                    <a:pt x="443" y="1257"/>
                    <a:pt x="427" y="1281"/>
                  </a:cubicBezTo>
                  <a:cubicBezTo>
                    <a:pt x="419" y="1304"/>
                    <a:pt x="404" y="1296"/>
                    <a:pt x="364" y="1312"/>
                  </a:cubicBezTo>
                  <a:cubicBezTo>
                    <a:pt x="333" y="1336"/>
                    <a:pt x="309" y="1376"/>
                    <a:pt x="269" y="1399"/>
                  </a:cubicBezTo>
                  <a:cubicBezTo>
                    <a:pt x="230" y="1423"/>
                    <a:pt x="261" y="1454"/>
                    <a:pt x="253" y="1502"/>
                  </a:cubicBezTo>
                  <a:cubicBezTo>
                    <a:pt x="246" y="1549"/>
                    <a:pt x="198" y="1613"/>
                    <a:pt x="182" y="1636"/>
                  </a:cubicBezTo>
                  <a:cubicBezTo>
                    <a:pt x="175" y="1652"/>
                    <a:pt x="135" y="1644"/>
                    <a:pt x="119" y="1676"/>
                  </a:cubicBezTo>
                  <a:cubicBezTo>
                    <a:pt x="103" y="1707"/>
                    <a:pt x="135" y="1715"/>
                    <a:pt x="135" y="1755"/>
                  </a:cubicBezTo>
                  <a:cubicBezTo>
                    <a:pt x="127" y="1794"/>
                    <a:pt x="119" y="1771"/>
                    <a:pt x="119" y="1802"/>
                  </a:cubicBezTo>
                  <a:cubicBezTo>
                    <a:pt x="111" y="1826"/>
                    <a:pt x="143" y="1810"/>
                    <a:pt x="166" y="1826"/>
                  </a:cubicBezTo>
                  <a:cubicBezTo>
                    <a:pt x="190" y="1842"/>
                    <a:pt x="190" y="1842"/>
                    <a:pt x="198" y="1881"/>
                  </a:cubicBezTo>
                  <a:cubicBezTo>
                    <a:pt x="198" y="1921"/>
                    <a:pt x="159" y="1905"/>
                    <a:pt x="159" y="1937"/>
                  </a:cubicBezTo>
                  <a:cubicBezTo>
                    <a:pt x="159" y="1960"/>
                    <a:pt x="119" y="1968"/>
                    <a:pt x="103" y="1968"/>
                  </a:cubicBezTo>
                  <a:cubicBezTo>
                    <a:pt x="87" y="1968"/>
                    <a:pt x="72" y="1968"/>
                    <a:pt x="64" y="1968"/>
                  </a:cubicBezTo>
                  <a:cubicBezTo>
                    <a:pt x="64" y="1984"/>
                    <a:pt x="48" y="2000"/>
                    <a:pt x="32" y="2016"/>
                  </a:cubicBezTo>
                  <a:cubicBezTo>
                    <a:pt x="0" y="2031"/>
                    <a:pt x="48" y="2071"/>
                    <a:pt x="48" y="2071"/>
                  </a:cubicBezTo>
                  <a:cubicBezTo>
                    <a:pt x="1423" y="2854"/>
                    <a:pt x="1423" y="2854"/>
                    <a:pt x="1423" y="2854"/>
                  </a:cubicBezTo>
                  <a:cubicBezTo>
                    <a:pt x="1423" y="2854"/>
                    <a:pt x="1629" y="2870"/>
                    <a:pt x="1684" y="2885"/>
                  </a:cubicBezTo>
                  <a:cubicBezTo>
                    <a:pt x="1716" y="2901"/>
                    <a:pt x="1969" y="2925"/>
                    <a:pt x="2190" y="2948"/>
                  </a:cubicBezTo>
                  <a:cubicBezTo>
                    <a:pt x="2530" y="284"/>
                    <a:pt x="2530" y="284"/>
                    <a:pt x="2530" y="284"/>
                  </a:cubicBezTo>
                  <a:cubicBezTo>
                    <a:pt x="1526" y="166"/>
                    <a:pt x="918" y="39"/>
                    <a:pt x="752" y="8"/>
                  </a:cubicBezTo>
                </a:path>
              </a:pathLst>
            </a:custGeom>
            <a:solidFill>
              <a:schemeClr val="accent3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7" name="Freeform 51"/>
            <p:cNvSpPr>
              <a:spLocks noChangeArrowheads="1"/>
            </p:cNvSpPr>
            <p:nvPr/>
          </p:nvSpPr>
          <p:spPr bwMode="auto">
            <a:xfrm>
              <a:off x="8493540" y="6367813"/>
              <a:ext cx="1326643" cy="1556255"/>
            </a:xfrm>
            <a:custGeom>
              <a:avLst/>
              <a:gdLst>
                <a:gd name="T0" fmla="*/ 2174 w 2523"/>
                <a:gd name="T1" fmla="*/ 2956 h 2957"/>
                <a:gd name="T2" fmla="*/ 1407 w 2523"/>
                <a:gd name="T3" fmla="*/ 2862 h 2957"/>
                <a:gd name="T4" fmla="*/ 0 w 2523"/>
                <a:gd name="T5" fmla="*/ 2039 h 2957"/>
                <a:gd name="T6" fmla="*/ 40 w 2523"/>
                <a:gd name="T7" fmla="*/ 1976 h 2957"/>
                <a:gd name="T8" fmla="*/ 143 w 2523"/>
                <a:gd name="T9" fmla="*/ 1945 h 2957"/>
                <a:gd name="T10" fmla="*/ 174 w 2523"/>
                <a:gd name="T11" fmla="*/ 1889 h 2957"/>
                <a:gd name="T12" fmla="*/ 95 w 2523"/>
                <a:gd name="T13" fmla="*/ 1810 h 2957"/>
                <a:gd name="T14" fmla="*/ 103 w 2523"/>
                <a:gd name="T15" fmla="*/ 1723 h 2957"/>
                <a:gd name="T16" fmla="*/ 166 w 2523"/>
                <a:gd name="T17" fmla="*/ 1636 h 2957"/>
                <a:gd name="T18" fmla="*/ 230 w 2523"/>
                <a:gd name="T19" fmla="*/ 1462 h 2957"/>
                <a:gd name="T20" fmla="*/ 348 w 2523"/>
                <a:gd name="T21" fmla="*/ 1320 h 2957"/>
                <a:gd name="T22" fmla="*/ 411 w 2523"/>
                <a:gd name="T23" fmla="*/ 1249 h 2957"/>
                <a:gd name="T24" fmla="*/ 317 w 2523"/>
                <a:gd name="T25" fmla="*/ 1059 h 2957"/>
                <a:gd name="T26" fmla="*/ 277 w 2523"/>
                <a:gd name="T27" fmla="*/ 956 h 2957"/>
                <a:gd name="T28" fmla="*/ 317 w 2523"/>
                <a:gd name="T29" fmla="*/ 854 h 2957"/>
                <a:gd name="T30" fmla="*/ 309 w 2523"/>
                <a:gd name="T31" fmla="*/ 688 h 2957"/>
                <a:gd name="T32" fmla="*/ 356 w 2523"/>
                <a:gd name="T33" fmla="*/ 514 h 2957"/>
                <a:gd name="T34" fmla="*/ 348 w 2523"/>
                <a:gd name="T35" fmla="*/ 435 h 2957"/>
                <a:gd name="T36" fmla="*/ 419 w 2523"/>
                <a:gd name="T37" fmla="*/ 379 h 2957"/>
                <a:gd name="T38" fmla="*/ 514 w 2523"/>
                <a:gd name="T39" fmla="*/ 466 h 2957"/>
                <a:gd name="T40" fmla="*/ 585 w 2523"/>
                <a:gd name="T41" fmla="*/ 411 h 2957"/>
                <a:gd name="T42" fmla="*/ 688 w 2523"/>
                <a:gd name="T43" fmla="*/ 0 h 2957"/>
                <a:gd name="T44" fmla="*/ 720 w 2523"/>
                <a:gd name="T45" fmla="*/ 8 h 2957"/>
                <a:gd name="T46" fmla="*/ 736 w 2523"/>
                <a:gd name="T47" fmla="*/ 8 h 2957"/>
                <a:gd name="T48" fmla="*/ 2522 w 2523"/>
                <a:gd name="T49" fmla="*/ 292 h 2957"/>
                <a:gd name="T50" fmla="*/ 1407 w 2523"/>
                <a:gd name="T51" fmla="*/ 2854 h 2957"/>
                <a:gd name="T52" fmla="*/ 1993 w 2523"/>
                <a:gd name="T53" fmla="*/ 2933 h 2957"/>
                <a:gd name="T54" fmla="*/ 807 w 2523"/>
                <a:gd name="T55" fmla="*/ 32 h 2957"/>
                <a:gd name="T56" fmla="*/ 712 w 2523"/>
                <a:gd name="T57" fmla="*/ 16 h 2957"/>
                <a:gd name="T58" fmla="*/ 688 w 2523"/>
                <a:gd name="T59" fmla="*/ 8 h 2957"/>
                <a:gd name="T60" fmla="*/ 530 w 2523"/>
                <a:gd name="T61" fmla="*/ 466 h 2957"/>
                <a:gd name="T62" fmla="*/ 483 w 2523"/>
                <a:gd name="T63" fmla="*/ 419 h 2957"/>
                <a:gd name="T64" fmla="*/ 348 w 2523"/>
                <a:gd name="T65" fmla="*/ 403 h 2957"/>
                <a:gd name="T66" fmla="*/ 356 w 2523"/>
                <a:gd name="T67" fmla="*/ 458 h 2957"/>
                <a:gd name="T68" fmla="*/ 332 w 2523"/>
                <a:gd name="T69" fmla="*/ 648 h 2957"/>
                <a:gd name="T70" fmla="*/ 340 w 2523"/>
                <a:gd name="T71" fmla="*/ 806 h 2957"/>
                <a:gd name="T72" fmla="*/ 285 w 2523"/>
                <a:gd name="T73" fmla="*/ 917 h 2957"/>
                <a:gd name="T74" fmla="*/ 317 w 2523"/>
                <a:gd name="T75" fmla="*/ 1036 h 2957"/>
                <a:gd name="T76" fmla="*/ 396 w 2523"/>
                <a:gd name="T77" fmla="*/ 1217 h 2957"/>
                <a:gd name="T78" fmla="*/ 388 w 2523"/>
                <a:gd name="T79" fmla="*/ 1312 h 2957"/>
                <a:gd name="T80" fmla="*/ 253 w 2523"/>
                <a:gd name="T81" fmla="*/ 1407 h 2957"/>
                <a:gd name="T82" fmla="*/ 182 w 2523"/>
                <a:gd name="T83" fmla="*/ 1628 h 2957"/>
                <a:gd name="T84" fmla="*/ 103 w 2523"/>
                <a:gd name="T85" fmla="*/ 1684 h 2957"/>
                <a:gd name="T86" fmla="*/ 111 w 2523"/>
                <a:gd name="T87" fmla="*/ 1795 h 2957"/>
                <a:gd name="T88" fmla="*/ 150 w 2523"/>
                <a:gd name="T89" fmla="*/ 1834 h 2957"/>
                <a:gd name="T90" fmla="*/ 166 w 2523"/>
                <a:gd name="T91" fmla="*/ 1921 h 2957"/>
                <a:gd name="T92" fmla="*/ 48 w 2523"/>
                <a:gd name="T93" fmla="*/ 1984 h 2957"/>
                <a:gd name="T94" fmla="*/ 32 w 2523"/>
                <a:gd name="T95" fmla="*/ 2071 h 2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23" h="2957">
                  <a:moveTo>
                    <a:pt x="2174" y="2956"/>
                  </a:moveTo>
                  <a:lnTo>
                    <a:pt x="2174" y="2956"/>
                  </a:lnTo>
                  <a:lnTo>
                    <a:pt x="2174" y="2956"/>
                  </a:lnTo>
                  <a:cubicBezTo>
                    <a:pt x="2111" y="2949"/>
                    <a:pt x="2056" y="2941"/>
                    <a:pt x="1993" y="2941"/>
                  </a:cubicBezTo>
                  <a:cubicBezTo>
                    <a:pt x="1826" y="2925"/>
                    <a:pt x="1692" y="2909"/>
                    <a:pt x="1668" y="2901"/>
                  </a:cubicBezTo>
                  <a:cubicBezTo>
                    <a:pt x="1613" y="2885"/>
                    <a:pt x="1407" y="2862"/>
                    <a:pt x="1407" y="2862"/>
                  </a:cubicBezTo>
                  <a:lnTo>
                    <a:pt x="1407" y="2862"/>
                  </a:lnTo>
                  <a:cubicBezTo>
                    <a:pt x="32" y="2079"/>
                    <a:pt x="32" y="2079"/>
                    <a:pt x="32" y="2079"/>
                  </a:cubicBezTo>
                  <a:cubicBezTo>
                    <a:pt x="24" y="2079"/>
                    <a:pt x="0" y="2055"/>
                    <a:pt x="0" y="2039"/>
                  </a:cubicBezTo>
                  <a:cubicBezTo>
                    <a:pt x="0" y="2032"/>
                    <a:pt x="8" y="2024"/>
                    <a:pt x="16" y="2016"/>
                  </a:cubicBezTo>
                  <a:cubicBezTo>
                    <a:pt x="32" y="2000"/>
                    <a:pt x="48" y="1992"/>
                    <a:pt x="40" y="1984"/>
                  </a:cubicBezTo>
                  <a:cubicBezTo>
                    <a:pt x="40" y="1976"/>
                    <a:pt x="40" y="1976"/>
                    <a:pt x="40" y="1976"/>
                  </a:cubicBezTo>
                  <a:lnTo>
                    <a:pt x="40" y="1976"/>
                  </a:lnTo>
                  <a:cubicBezTo>
                    <a:pt x="56" y="1976"/>
                    <a:pt x="71" y="1968"/>
                    <a:pt x="87" y="1968"/>
                  </a:cubicBezTo>
                  <a:cubicBezTo>
                    <a:pt x="95" y="1968"/>
                    <a:pt x="135" y="1968"/>
                    <a:pt x="143" y="1945"/>
                  </a:cubicBezTo>
                  <a:cubicBezTo>
                    <a:pt x="143" y="1929"/>
                    <a:pt x="150" y="1921"/>
                    <a:pt x="159" y="1921"/>
                  </a:cubicBezTo>
                  <a:cubicBezTo>
                    <a:pt x="166" y="1913"/>
                    <a:pt x="174" y="1913"/>
                    <a:pt x="174" y="1889"/>
                  </a:cubicBezTo>
                  <a:lnTo>
                    <a:pt x="174" y="1889"/>
                  </a:lnTo>
                  <a:cubicBezTo>
                    <a:pt x="174" y="1850"/>
                    <a:pt x="166" y="1850"/>
                    <a:pt x="150" y="1834"/>
                  </a:cubicBezTo>
                  <a:cubicBezTo>
                    <a:pt x="135" y="1834"/>
                    <a:pt x="127" y="1834"/>
                    <a:pt x="119" y="1834"/>
                  </a:cubicBezTo>
                  <a:cubicBezTo>
                    <a:pt x="111" y="1826"/>
                    <a:pt x="95" y="1826"/>
                    <a:pt x="95" y="1810"/>
                  </a:cubicBezTo>
                  <a:cubicBezTo>
                    <a:pt x="95" y="1795"/>
                    <a:pt x="103" y="1795"/>
                    <a:pt x="103" y="1786"/>
                  </a:cubicBezTo>
                  <a:cubicBezTo>
                    <a:pt x="111" y="1786"/>
                    <a:pt x="111" y="1779"/>
                    <a:pt x="111" y="1763"/>
                  </a:cubicBezTo>
                  <a:cubicBezTo>
                    <a:pt x="111" y="1747"/>
                    <a:pt x="111" y="1739"/>
                    <a:pt x="103" y="1723"/>
                  </a:cubicBezTo>
                  <a:cubicBezTo>
                    <a:pt x="95" y="1708"/>
                    <a:pt x="87" y="1700"/>
                    <a:pt x="95" y="1684"/>
                  </a:cubicBezTo>
                  <a:cubicBezTo>
                    <a:pt x="111" y="1660"/>
                    <a:pt x="127" y="1660"/>
                    <a:pt x="135" y="1652"/>
                  </a:cubicBezTo>
                  <a:cubicBezTo>
                    <a:pt x="150" y="1652"/>
                    <a:pt x="159" y="1644"/>
                    <a:pt x="166" y="1636"/>
                  </a:cubicBezTo>
                  <a:cubicBezTo>
                    <a:pt x="166" y="1636"/>
                    <a:pt x="174" y="1628"/>
                    <a:pt x="174" y="1621"/>
                  </a:cubicBezTo>
                  <a:cubicBezTo>
                    <a:pt x="198" y="1589"/>
                    <a:pt x="230" y="1542"/>
                    <a:pt x="237" y="1510"/>
                  </a:cubicBezTo>
                  <a:cubicBezTo>
                    <a:pt x="237" y="1486"/>
                    <a:pt x="237" y="1478"/>
                    <a:pt x="230" y="1462"/>
                  </a:cubicBezTo>
                  <a:cubicBezTo>
                    <a:pt x="230" y="1439"/>
                    <a:pt x="230" y="1415"/>
                    <a:pt x="253" y="1399"/>
                  </a:cubicBezTo>
                  <a:cubicBezTo>
                    <a:pt x="277" y="1391"/>
                    <a:pt x="285" y="1375"/>
                    <a:pt x="301" y="1360"/>
                  </a:cubicBezTo>
                  <a:cubicBezTo>
                    <a:pt x="317" y="1344"/>
                    <a:pt x="332" y="1328"/>
                    <a:pt x="348" y="1320"/>
                  </a:cubicBezTo>
                  <a:cubicBezTo>
                    <a:pt x="364" y="1312"/>
                    <a:pt x="380" y="1304"/>
                    <a:pt x="388" y="1304"/>
                  </a:cubicBezTo>
                  <a:cubicBezTo>
                    <a:pt x="396" y="1296"/>
                    <a:pt x="403" y="1296"/>
                    <a:pt x="411" y="1289"/>
                  </a:cubicBezTo>
                  <a:cubicBezTo>
                    <a:pt x="411" y="1281"/>
                    <a:pt x="419" y="1265"/>
                    <a:pt x="411" y="1249"/>
                  </a:cubicBezTo>
                  <a:cubicBezTo>
                    <a:pt x="411" y="1233"/>
                    <a:pt x="403" y="1225"/>
                    <a:pt x="388" y="1217"/>
                  </a:cubicBezTo>
                  <a:cubicBezTo>
                    <a:pt x="364" y="1209"/>
                    <a:pt x="348" y="1138"/>
                    <a:pt x="340" y="1115"/>
                  </a:cubicBezTo>
                  <a:cubicBezTo>
                    <a:pt x="340" y="1091"/>
                    <a:pt x="332" y="1083"/>
                    <a:pt x="317" y="1059"/>
                  </a:cubicBezTo>
                  <a:cubicBezTo>
                    <a:pt x="317" y="1059"/>
                    <a:pt x="317" y="1051"/>
                    <a:pt x="309" y="1044"/>
                  </a:cubicBezTo>
                  <a:cubicBezTo>
                    <a:pt x="301" y="1028"/>
                    <a:pt x="293" y="1020"/>
                    <a:pt x="293" y="1012"/>
                  </a:cubicBezTo>
                  <a:cubicBezTo>
                    <a:pt x="277" y="1004"/>
                    <a:pt x="269" y="988"/>
                    <a:pt x="277" y="956"/>
                  </a:cubicBezTo>
                  <a:cubicBezTo>
                    <a:pt x="277" y="941"/>
                    <a:pt x="277" y="925"/>
                    <a:pt x="277" y="917"/>
                  </a:cubicBezTo>
                  <a:cubicBezTo>
                    <a:pt x="277" y="893"/>
                    <a:pt x="277" y="885"/>
                    <a:pt x="293" y="869"/>
                  </a:cubicBezTo>
                  <a:cubicBezTo>
                    <a:pt x="301" y="862"/>
                    <a:pt x="309" y="854"/>
                    <a:pt x="317" y="854"/>
                  </a:cubicBezTo>
                  <a:cubicBezTo>
                    <a:pt x="332" y="846"/>
                    <a:pt x="340" y="838"/>
                    <a:pt x="332" y="806"/>
                  </a:cubicBezTo>
                  <a:cubicBezTo>
                    <a:pt x="332" y="783"/>
                    <a:pt x="324" y="767"/>
                    <a:pt x="324" y="751"/>
                  </a:cubicBezTo>
                  <a:cubicBezTo>
                    <a:pt x="317" y="735"/>
                    <a:pt x="309" y="719"/>
                    <a:pt x="309" y="688"/>
                  </a:cubicBezTo>
                  <a:cubicBezTo>
                    <a:pt x="309" y="664"/>
                    <a:pt x="324" y="656"/>
                    <a:pt x="332" y="648"/>
                  </a:cubicBezTo>
                  <a:cubicBezTo>
                    <a:pt x="340" y="632"/>
                    <a:pt x="348" y="625"/>
                    <a:pt x="340" y="601"/>
                  </a:cubicBezTo>
                  <a:cubicBezTo>
                    <a:pt x="332" y="553"/>
                    <a:pt x="340" y="530"/>
                    <a:pt x="356" y="514"/>
                  </a:cubicBezTo>
                  <a:cubicBezTo>
                    <a:pt x="364" y="498"/>
                    <a:pt x="356" y="490"/>
                    <a:pt x="348" y="458"/>
                  </a:cubicBezTo>
                  <a:cubicBezTo>
                    <a:pt x="348" y="451"/>
                    <a:pt x="348" y="451"/>
                    <a:pt x="348" y="451"/>
                  </a:cubicBezTo>
                  <a:cubicBezTo>
                    <a:pt x="348" y="443"/>
                    <a:pt x="348" y="443"/>
                    <a:pt x="348" y="435"/>
                  </a:cubicBezTo>
                  <a:cubicBezTo>
                    <a:pt x="340" y="419"/>
                    <a:pt x="332" y="403"/>
                    <a:pt x="340" y="395"/>
                  </a:cubicBezTo>
                  <a:cubicBezTo>
                    <a:pt x="348" y="387"/>
                    <a:pt x="364" y="379"/>
                    <a:pt x="380" y="379"/>
                  </a:cubicBezTo>
                  <a:cubicBezTo>
                    <a:pt x="396" y="379"/>
                    <a:pt x="411" y="379"/>
                    <a:pt x="419" y="379"/>
                  </a:cubicBezTo>
                  <a:cubicBezTo>
                    <a:pt x="451" y="379"/>
                    <a:pt x="475" y="387"/>
                    <a:pt x="490" y="411"/>
                  </a:cubicBezTo>
                  <a:cubicBezTo>
                    <a:pt x="498" y="427"/>
                    <a:pt x="498" y="443"/>
                    <a:pt x="506" y="451"/>
                  </a:cubicBezTo>
                  <a:cubicBezTo>
                    <a:pt x="506" y="466"/>
                    <a:pt x="506" y="466"/>
                    <a:pt x="514" y="466"/>
                  </a:cubicBezTo>
                  <a:cubicBezTo>
                    <a:pt x="514" y="466"/>
                    <a:pt x="522" y="466"/>
                    <a:pt x="530" y="458"/>
                  </a:cubicBezTo>
                  <a:cubicBezTo>
                    <a:pt x="538" y="458"/>
                    <a:pt x="538" y="458"/>
                    <a:pt x="538" y="458"/>
                  </a:cubicBezTo>
                  <a:cubicBezTo>
                    <a:pt x="570" y="435"/>
                    <a:pt x="577" y="435"/>
                    <a:pt x="585" y="411"/>
                  </a:cubicBezTo>
                  <a:cubicBezTo>
                    <a:pt x="601" y="379"/>
                    <a:pt x="680" y="24"/>
                    <a:pt x="680" y="8"/>
                  </a:cubicBezTo>
                  <a:cubicBezTo>
                    <a:pt x="680" y="0"/>
                    <a:pt x="680" y="0"/>
                    <a:pt x="688" y="0"/>
                  </a:cubicBezTo>
                  <a:lnTo>
                    <a:pt x="688" y="0"/>
                  </a:lnTo>
                  <a:lnTo>
                    <a:pt x="696" y="0"/>
                  </a:lnTo>
                  <a:lnTo>
                    <a:pt x="696" y="0"/>
                  </a:lnTo>
                  <a:cubicBezTo>
                    <a:pt x="704" y="0"/>
                    <a:pt x="704" y="0"/>
                    <a:pt x="720" y="8"/>
                  </a:cubicBezTo>
                  <a:lnTo>
                    <a:pt x="720" y="8"/>
                  </a:lnTo>
                  <a:cubicBezTo>
                    <a:pt x="728" y="8"/>
                    <a:pt x="728" y="8"/>
                    <a:pt x="736" y="8"/>
                  </a:cubicBezTo>
                  <a:lnTo>
                    <a:pt x="736" y="8"/>
                  </a:lnTo>
                  <a:cubicBezTo>
                    <a:pt x="751" y="16"/>
                    <a:pt x="775" y="16"/>
                    <a:pt x="807" y="24"/>
                  </a:cubicBezTo>
                  <a:cubicBezTo>
                    <a:pt x="1052" y="71"/>
                    <a:pt x="1621" y="182"/>
                    <a:pt x="2514" y="292"/>
                  </a:cubicBezTo>
                  <a:cubicBezTo>
                    <a:pt x="2522" y="292"/>
                    <a:pt x="2522" y="292"/>
                    <a:pt x="2522" y="292"/>
                  </a:cubicBezTo>
                  <a:lnTo>
                    <a:pt x="2522" y="292"/>
                  </a:lnTo>
                  <a:cubicBezTo>
                    <a:pt x="2174" y="2956"/>
                    <a:pt x="2174" y="2956"/>
                    <a:pt x="2174" y="2956"/>
                  </a:cubicBezTo>
                  <a:lnTo>
                    <a:pt x="1407" y="2854"/>
                  </a:lnTo>
                  <a:lnTo>
                    <a:pt x="1407" y="2854"/>
                  </a:lnTo>
                  <a:cubicBezTo>
                    <a:pt x="1423" y="2862"/>
                    <a:pt x="1621" y="2878"/>
                    <a:pt x="1668" y="2893"/>
                  </a:cubicBezTo>
                  <a:cubicBezTo>
                    <a:pt x="1692" y="2901"/>
                    <a:pt x="1834" y="2917"/>
                    <a:pt x="1993" y="2933"/>
                  </a:cubicBezTo>
                  <a:cubicBezTo>
                    <a:pt x="2056" y="2941"/>
                    <a:pt x="2111" y="2941"/>
                    <a:pt x="2166" y="2949"/>
                  </a:cubicBezTo>
                  <a:cubicBezTo>
                    <a:pt x="2514" y="300"/>
                    <a:pt x="2514" y="300"/>
                    <a:pt x="2514" y="300"/>
                  </a:cubicBezTo>
                  <a:cubicBezTo>
                    <a:pt x="1613" y="190"/>
                    <a:pt x="1044" y="79"/>
                    <a:pt x="807" y="32"/>
                  </a:cubicBezTo>
                  <a:cubicBezTo>
                    <a:pt x="775" y="24"/>
                    <a:pt x="751" y="16"/>
                    <a:pt x="736" y="16"/>
                  </a:cubicBezTo>
                  <a:lnTo>
                    <a:pt x="736" y="16"/>
                  </a:lnTo>
                  <a:cubicBezTo>
                    <a:pt x="712" y="16"/>
                    <a:pt x="712" y="16"/>
                    <a:pt x="712" y="16"/>
                  </a:cubicBezTo>
                  <a:cubicBezTo>
                    <a:pt x="704" y="8"/>
                    <a:pt x="696" y="8"/>
                    <a:pt x="696" y="8"/>
                  </a:cubicBezTo>
                  <a:lnTo>
                    <a:pt x="696" y="8"/>
                  </a:lnTo>
                  <a:lnTo>
                    <a:pt x="688" y="8"/>
                  </a:lnTo>
                  <a:cubicBezTo>
                    <a:pt x="688" y="47"/>
                    <a:pt x="601" y="387"/>
                    <a:pt x="593" y="411"/>
                  </a:cubicBezTo>
                  <a:cubicBezTo>
                    <a:pt x="577" y="443"/>
                    <a:pt x="570" y="443"/>
                    <a:pt x="538" y="466"/>
                  </a:cubicBezTo>
                  <a:cubicBezTo>
                    <a:pt x="530" y="466"/>
                    <a:pt x="530" y="466"/>
                    <a:pt x="530" y="466"/>
                  </a:cubicBezTo>
                  <a:cubicBezTo>
                    <a:pt x="522" y="474"/>
                    <a:pt x="522" y="474"/>
                    <a:pt x="514" y="474"/>
                  </a:cubicBezTo>
                  <a:cubicBezTo>
                    <a:pt x="498" y="474"/>
                    <a:pt x="498" y="466"/>
                    <a:pt x="498" y="451"/>
                  </a:cubicBezTo>
                  <a:cubicBezTo>
                    <a:pt x="490" y="443"/>
                    <a:pt x="490" y="427"/>
                    <a:pt x="483" y="419"/>
                  </a:cubicBezTo>
                  <a:cubicBezTo>
                    <a:pt x="467" y="395"/>
                    <a:pt x="451" y="387"/>
                    <a:pt x="419" y="387"/>
                  </a:cubicBezTo>
                  <a:cubicBezTo>
                    <a:pt x="411" y="387"/>
                    <a:pt x="396" y="387"/>
                    <a:pt x="380" y="387"/>
                  </a:cubicBezTo>
                  <a:cubicBezTo>
                    <a:pt x="364" y="387"/>
                    <a:pt x="356" y="395"/>
                    <a:pt x="348" y="403"/>
                  </a:cubicBezTo>
                  <a:cubicBezTo>
                    <a:pt x="340" y="411"/>
                    <a:pt x="348" y="419"/>
                    <a:pt x="348" y="435"/>
                  </a:cubicBezTo>
                  <a:cubicBezTo>
                    <a:pt x="356" y="435"/>
                    <a:pt x="356" y="443"/>
                    <a:pt x="356" y="451"/>
                  </a:cubicBezTo>
                  <a:cubicBezTo>
                    <a:pt x="356" y="458"/>
                    <a:pt x="356" y="458"/>
                    <a:pt x="356" y="458"/>
                  </a:cubicBezTo>
                  <a:cubicBezTo>
                    <a:pt x="364" y="490"/>
                    <a:pt x="372" y="506"/>
                    <a:pt x="356" y="522"/>
                  </a:cubicBezTo>
                  <a:cubicBezTo>
                    <a:pt x="348" y="530"/>
                    <a:pt x="340" y="553"/>
                    <a:pt x="348" y="601"/>
                  </a:cubicBezTo>
                  <a:cubicBezTo>
                    <a:pt x="356" y="632"/>
                    <a:pt x="340" y="640"/>
                    <a:pt x="332" y="648"/>
                  </a:cubicBezTo>
                  <a:cubicBezTo>
                    <a:pt x="324" y="664"/>
                    <a:pt x="317" y="672"/>
                    <a:pt x="317" y="688"/>
                  </a:cubicBezTo>
                  <a:cubicBezTo>
                    <a:pt x="317" y="719"/>
                    <a:pt x="324" y="735"/>
                    <a:pt x="332" y="751"/>
                  </a:cubicBezTo>
                  <a:cubicBezTo>
                    <a:pt x="332" y="767"/>
                    <a:pt x="340" y="783"/>
                    <a:pt x="340" y="806"/>
                  </a:cubicBezTo>
                  <a:cubicBezTo>
                    <a:pt x="348" y="838"/>
                    <a:pt x="332" y="846"/>
                    <a:pt x="317" y="854"/>
                  </a:cubicBezTo>
                  <a:cubicBezTo>
                    <a:pt x="317" y="862"/>
                    <a:pt x="309" y="862"/>
                    <a:pt x="301" y="869"/>
                  </a:cubicBezTo>
                  <a:cubicBezTo>
                    <a:pt x="285" y="885"/>
                    <a:pt x="285" y="901"/>
                    <a:pt x="285" y="917"/>
                  </a:cubicBezTo>
                  <a:cubicBezTo>
                    <a:pt x="285" y="925"/>
                    <a:pt x="285" y="941"/>
                    <a:pt x="285" y="964"/>
                  </a:cubicBezTo>
                  <a:cubicBezTo>
                    <a:pt x="277" y="988"/>
                    <a:pt x="285" y="996"/>
                    <a:pt x="293" y="1012"/>
                  </a:cubicBezTo>
                  <a:cubicBezTo>
                    <a:pt x="301" y="1020"/>
                    <a:pt x="309" y="1028"/>
                    <a:pt x="317" y="1036"/>
                  </a:cubicBezTo>
                  <a:cubicBezTo>
                    <a:pt x="317" y="1044"/>
                    <a:pt x="324" y="1051"/>
                    <a:pt x="324" y="1059"/>
                  </a:cubicBezTo>
                  <a:cubicBezTo>
                    <a:pt x="340" y="1075"/>
                    <a:pt x="348" y="1091"/>
                    <a:pt x="348" y="1115"/>
                  </a:cubicBezTo>
                  <a:cubicBezTo>
                    <a:pt x="348" y="1138"/>
                    <a:pt x="372" y="1202"/>
                    <a:pt x="396" y="1217"/>
                  </a:cubicBezTo>
                  <a:cubicBezTo>
                    <a:pt x="403" y="1217"/>
                    <a:pt x="419" y="1233"/>
                    <a:pt x="419" y="1249"/>
                  </a:cubicBezTo>
                  <a:cubicBezTo>
                    <a:pt x="427" y="1265"/>
                    <a:pt x="419" y="1281"/>
                    <a:pt x="419" y="1289"/>
                  </a:cubicBezTo>
                  <a:cubicBezTo>
                    <a:pt x="411" y="1304"/>
                    <a:pt x="396" y="1304"/>
                    <a:pt x="388" y="1312"/>
                  </a:cubicBezTo>
                  <a:cubicBezTo>
                    <a:pt x="380" y="1312"/>
                    <a:pt x="364" y="1320"/>
                    <a:pt x="356" y="1328"/>
                  </a:cubicBezTo>
                  <a:cubicBezTo>
                    <a:pt x="332" y="1336"/>
                    <a:pt x="324" y="1352"/>
                    <a:pt x="309" y="1368"/>
                  </a:cubicBezTo>
                  <a:cubicBezTo>
                    <a:pt x="293" y="1384"/>
                    <a:pt x="277" y="1399"/>
                    <a:pt x="253" y="1407"/>
                  </a:cubicBezTo>
                  <a:cubicBezTo>
                    <a:pt x="237" y="1423"/>
                    <a:pt x="237" y="1439"/>
                    <a:pt x="237" y="1462"/>
                  </a:cubicBezTo>
                  <a:cubicBezTo>
                    <a:pt x="245" y="1470"/>
                    <a:pt x="245" y="1486"/>
                    <a:pt x="245" y="1510"/>
                  </a:cubicBezTo>
                  <a:cubicBezTo>
                    <a:pt x="237" y="1549"/>
                    <a:pt x="198" y="1597"/>
                    <a:pt x="182" y="1628"/>
                  </a:cubicBezTo>
                  <a:cubicBezTo>
                    <a:pt x="174" y="1636"/>
                    <a:pt x="174" y="1636"/>
                    <a:pt x="174" y="1644"/>
                  </a:cubicBezTo>
                  <a:cubicBezTo>
                    <a:pt x="166" y="1652"/>
                    <a:pt x="150" y="1660"/>
                    <a:pt x="143" y="1660"/>
                  </a:cubicBezTo>
                  <a:cubicBezTo>
                    <a:pt x="127" y="1668"/>
                    <a:pt x="111" y="1668"/>
                    <a:pt x="103" y="1684"/>
                  </a:cubicBezTo>
                  <a:cubicBezTo>
                    <a:pt x="95" y="1700"/>
                    <a:pt x="103" y="1708"/>
                    <a:pt x="111" y="1723"/>
                  </a:cubicBezTo>
                  <a:cubicBezTo>
                    <a:pt x="119" y="1731"/>
                    <a:pt x="119" y="1747"/>
                    <a:pt x="119" y="1763"/>
                  </a:cubicBezTo>
                  <a:cubicBezTo>
                    <a:pt x="119" y="1786"/>
                    <a:pt x="111" y="1786"/>
                    <a:pt x="111" y="1795"/>
                  </a:cubicBezTo>
                  <a:cubicBezTo>
                    <a:pt x="103" y="1795"/>
                    <a:pt x="103" y="1795"/>
                    <a:pt x="103" y="1810"/>
                  </a:cubicBezTo>
                  <a:cubicBezTo>
                    <a:pt x="103" y="1818"/>
                    <a:pt x="111" y="1826"/>
                    <a:pt x="119" y="1826"/>
                  </a:cubicBezTo>
                  <a:cubicBezTo>
                    <a:pt x="127" y="1826"/>
                    <a:pt x="143" y="1826"/>
                    <a:pt x="150" y="1834"/>
                  </a:cubicBezTo>
                  <a:cubicBezTo>
                    <a:pt x="174" y="1842"/>
                    <a:pt x="174" y="1850"/>
                    <a:pt x="182" y="1889"/>
                  </a:cubicBezTo>
                  <a:lnTo>
                    <a:pt x="182" y="1889"/>
                  </a:lnTo>
                  <a:cubicBezTo>
                    <a:pt x="182" y="1913"/>
                    <a:pt x="174" y="1921"/>
                    <a:pt x="166" y="1921"/>
                  </a:cubicBezTo>
                  <a:cubicBezTo>
                    <a:pt x="159" y="1929"/>
                    <a:pt x="150" y="1929"/>
                    <a:pt x="150" y="1945"/>
                  </a:cubicBezTo>
                  <a:cubicBezTo>
                    <a:pt x="143" y="1976"/>
                    <a:pt x="95" y="1976"/>
                    <a:pt x="87" y="1976"/>
                  </a:cubicBezTo>
                  <a:cubicBezTo>
                    <a:pt x="71" y="1976"/>
                    <a:pt x="64" y="1976"/>
                    <a:pt x="48" y="1984"/>
                  </a:cubicBezTo>
                  <a:cubicBezTo>
                    <a:pt x="56" y="1992"/>
                    <a:pt x="40" y="2008"/>
                    <a:pt x="16" y="2024"/>
                  </a:cubicBezTo>
                  <a:cubicBezTo>
                    <a:pt x="16" y="2032"/>
                    <a:pt x="8" y="2032"/>
                    <a:pt x="8" y="2039"/>
                  </a:cubicBezTo>
                  <a:cubicBezTo>
                    <a:pt x="8" y="2055"/>
                    <a:pt x="32" y="2071"/>
                    <a:pt x="32" y="2071"/>
                  </a:cubicBezTo>
                  <a:cubicBezTo>
                    <a:pt x="1407" y="2854"/>
                    <a:pt x="1407" y="2854"/>
                    <a:pt x="1407" y="2854"/>
                  </a:cubicBezTo>
                  <a:lnTo>
                    <a:pt x="2174" y="2956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8" name="Freeform 52"/>
            <p:cNvSpPr>
              <a:spLocks noChangeArrowheads="1"/>
            </p:cNvSpPr>
            <p:nvPr/>
          </p:nvSpPr>
          <p:spPr bwMode="auto">
            <a:xfrm>
              <a:off x="9815544" y="5523585"/>
              <a:ext cx="1435651" cy="1117905"/>
            </a:xfrm>
            <a:custGeom>
              <a:avLst/>
              <a:gdLst>
                <a:gd name="T0" fmla="*/ 2720 w 2729"/>
                <a:gd name="T1" fmla="*/ 269 h 2127"/>
                <a:gd name="T2" fmla="*/ 2720 w 2729"/>
                <a:gd name="T3" fmla="*/ 269 h 2127"/>
                <a:gd name="T4" fmla="*/ 2649 w 2729"/>
                <a:gd name="T5" fmla="*/ 222 h 2127"/>
                <a:gd name="T6" fmla="*/ 245 w 2729"/>
                <a:gd name="T7" fmla="*/ 0 h 2127"/>
                <a:gd name="T8" fmla="*/ 0 w 2729"/>
                <a:gd name="T9" fmla="*/ 1896 h 2127"/>
                <a:gd name="T10" fmla="*/ 1890 w 2729"/>
                <a:gd name="T11" fmla="*/ 2078 h 2127"/>
                <a:gd name="T12" fmla="*/ 1898 w 2729"/>
                <a:gd name="T13" fmla="*/ 2078 h 2127"/>
                <a:gd name="T14" fmla="*/ 2253 w 2729"/>
                <a:gd name="T15" fmla="*/ 2102 h 2127"/>
                <a:gd name="T16" fmla="*/ 2625 w 2729"/>
                <a:gd name="T17" fmla="*/ 2126 h 2127"/>
                <a:gd name="T18" fmla="*/ 2720 w 2729"/>
                <a:gd name="T19" fmla="*/ 269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9" h="2127">
                  <a:moveTo>
                    <a:pt x="2720" y="269"/>
                  </a:moveTo>
                  <a:lnTo>
                    <a:pt x="2720" y="269"/>
                  </a:lnTo>
                  <a:cubicBezTo>
                    <a:pt x="2712" y="206"/>
                    <a:pt x="2649" y="222"/>
                    <a:pt x="2649" y="222"/>
                  </a:cubicBezTo>
                  <a:cubicBezTo>
                    <a:pt x="2269" y="269"/>
                    <a:pt x="245" y="0"/>
                    <a:pt x="245" y="0"/>
                  </a:cubicBezTo>
                  <a:cubicBezTo>
                    <a:pt x="0" y="1896"/>
                    <a:pt x="0" y="1896"/>
                    <a:pt x="0" y="1896"/>
                  </a:cubicBezTo>
                  <a:cubicBezTo>
                    <a:pt x="522" y="1968"/>
                    <a:pt x="1155" y="2031"/>
                    <a:pt x="1890" y="2078"/>
                  </a:cubicBezTo>
                  <a:lnTo>
                    <a:pt x="1898" y="2078"/>
                  </a:lnTo>
                  <a:cubicBezTo>
                    <a:pt x="2016" y="2086"/>
                    <a:pt x="2135" y="2094"/>
                    <a:pt x="2253" y="2102"/>
                  </a:cubicBezTo>
                  <a:cubicBezTo>
                    <a:pt x="2380" y="2110"/>
                    <a:pt x="2498" y="2118"/>
                    <a:pt x="2625" y="2126"/>
                  </a:cubicBezTo>
                  <a:cubicBezTo>
                    <a:pt x="2664" y="1493"/>
                    <a:pt x="2728" y="324"/>
                    <a:pt x="2720" y="269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29" name="Freeform 53"/>
            <p:cNvSpPr>
              <a:spLocks noChangeArrowheads="1"/>
            </p:cNvSpPr>
            <p:nvPr/>
          </p:nvSpPr>
          <p:spPr bwMode="auto">
            <a:xfrm>
              <a:off x="9815544" y="5523585"/>
              <a:ext cx="1440290" cy="1117905"/>
            </a:xfrm>
            <a:custGeom>
              <a:avLst/>
              <a:gdLst>
                <a:gd name="T0" fmla="*/ 2633 w 2737"/>
                <a:gd name="T1" fmla="*/ 2126 h 2127"/>
                <a:gd name="T2" fmla="*/ 2633 w 2737"/>
                <a:gd name="T3" fmla="*/ 2126 h 2127"/>
                <a:gd name="T4" fmla="*/ 2625 w 2737"/>
                <a:gd name="T5" fmla="*/ 2126 h 2127"/>
                <a:gd name="T6" fmla="*/ 2253 w 2737"/>
                <a:gd name="T7" fmla="*/ 2110 h 2127"/>
                <a:gd name="T8" fmla="*/ 1898 w 2737"/>
                <a:gd name="T9" fmla="*/ 2086 h 2127"/>
                <a:gd name="T10" fmla="*/ 1890 w 2737"/>
                <a:gd name="T11" fmla="*/ 2086 h 2127"/>
                <a:gd name="T12" fmla="*/ 0 w 2737"/>
                <a:gd name="T13" fmla="*/ 1904 h 2127"/>
                <a:gd name="T14" fmla="*/ 0 w 2737"/>
                <a:gd name="T15" fmla="*/ 1904 h 2127"/>
                <a:gd name="T16" fmla="*/ 0 w 2737"/>
                <a:gd name="T17" fmla="*/ 1896 h 2127"/>
                <a:gd name="T18" fmla="*/ 245 w 2737"/>
                <a:gd name="T19" fmla="*/ 0 h 2127"/>
                <a:gd name="T20" fmla="*/ 245 w 2737"/>
                <a:gd name="T21" fmla="*/ 0 h 2127"/>
                <a:gd name="T22" fmla="*/ 2514 w 2737"/>
                <a:gd name="T23" fmla="*/ 222 h 2127"/>
                <a:gd name="T24" fmla="*/ 2649 w 2737"/>
                <a:gd name="T25" fmla="*/ 222 h 2127"/>
                <a:gd name="T26" fmla="*/ 2664 w 2737"/>
                <a:gd name="T27" fmla="*/ 214 h 2127"/>
                <a:gd name="T28" fmla="*/ 2728 w 2737"/>
                <a:gd name="T29" fmla="*/ 269 h 2127"/>
                <a:gd name="T30" fmla="*/ 2633 w 2737"/>
                <a:gd name="T31" fmla="*/ 2126 h 2127"/>
                <a:gd name="T32" fmla="*/ 2633 w 2737"/>
                <a:gd name="T33" fmla="*/ 2126 h 2127"/>
                <a:gd name="T34" fmla="*/ 8 w 2737"/>
                <a:gd name="T35" fmla="*/ 1896 h 2127"/>
                <a:gd name="T36" fmla="*/ 8 w 2737"/>
                <a:gd name="T37" fmla="*/ 1896 h 2127"/>
                <a:gd name="T38" fmla="*/ 1890 w 2737"/>
                <a:gd name="T39" fmla="*/ 2078 h 2127"/>
                <a:gd name="T40" fmla="*/ 1898 w 2737"/>
                <a:gd name="T41" fmla="*/ 2078 h 2127"/>
                <a:gd name="T42" fmla="*/ 2253 w 2737"/>
                <a:gd name="T43" fmla="*/ 2102 h 2127"/>
                <a:gd name="T44" fmla="*/ 2625 w 2737"/>
                <a:gd name="T45" fmla="*/ 2118 h 2127"/>
                <a:gd name="T46" fmla="*/ 2720 w 2737"/>
                <a:gd name="T47" fmla="*/ 277 h 2127"/>
                <a:gd name="T48" fmla="*/ 2664 w 2737"/>
                <a:gd name="T49" fmla="*/ 222 h 2127"/>
                <a:gd name="T50" fmla="*/ 2649 w 2737"/>
                <a:gd name="T51" fmla="*/ 229 h 2127"/>
                <a:gd name="T52" fmla="*/ 2514 w 2737"/>
                <a:gd name="T53" fmla="*/ 229 h 2127"/>
                <a:gd name="T54" fmla="*/ 245 w 2737"/>
                <a:gd name="T55" fmla="*/ 8 h 2127"/>
                <a:gd name="T56" fmla="*/ 8 w 2737"/>
                <a:gd name="T57" fmla="*/ 1896 h 2127"/>
                <a:gd name="T58" fmla="*/ 2633 w 2737"/>
                <a:gd name="T59" fmla="*/ 2126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737" h="2127">
                  <a:moveTo>
                    <a:pt x="2633" y="2126"/>
                  </a:moveTo>
                  <a:lnTo>
                    <a:pt x="2633" y="2126"/>
                  </a:lnTo>
                  <a:cubicBezTo>
                    <a:pt x="2625" y="2126"/>
                    <a:pt x="2625" y="2126"/>
                    <a:pt x="2625" y="2126"/>
                  </a:cubicBezTo>
                  <a:cubicBezTo>
                    <a:pt x="2506" y="2118"/>
                    <a:pt x="2380" y="2118"/>
                    <a:pt x="2253" y="2110"/>
                  </a:cubicBezTo>
                  <a:cubicBezTo>
                    <a:pt x="2135" y="2102"/>
                    <a:pt x="2016" y="2094"/>
                    <a:pt x="1898" y="2086"/>
                  </a:cubicBezTo>
                  <a:cubicBezTo>
                    <a:pt x="1890" y="2086"/>
                    <a:pt x="1890" y="2086"/>
                    <a:pt x="1890" y="2086"/>
                  </a:cubicBezTo>
                  <a:cubicBezTo>
                    <a:pt x="1234" y="2039"/>
                    <a:pt x="601" y="1976"/>
                    <a:pt x="0" y="1904"/>
                  </a:cubicBezTo>
                  <a:lnTo>
                    <a:pt x="0" y="1904"/>
                  </a:lnTo>
                  <a:cubicBezTo>
                    <a:pt x="0" y="1896"/>
                    <a:pt x="0" y="1896"/>
                    <a:pt x="0" y="1896"/>
                  </a:cubicBezTo>
                  <a:cubicBezTo>
                    <a:pt x="245" y="0"/>
                    <a:pt x="245" y="0"/>
                    <a:pt x="245" y="0"/>
                  </a:cubicBezTo>
                  <a:lnTo>
                    <a:pt x="245" y="0"/>
                  </a:lnTo>
                  <a:cubicBezTo>
                    <a:pt x="261" y="0"/>
                    <a:pt x="1945" y="222"/>
                    <a:pt x="2514" y="222"/>
                  </a:cubicBezTo>
                  <a:cubicBezTo>
                    <a:pt x="2569" y="222"/>
                    <a:pt x="2617" y="222"/>
                    <a:pt x="2649" y="222"/>
                  </a:cubicBezTo>
                  <a:cubicBezTo>
                    <a:pt x="2649" y="222"/>
                    <a:pt x="2656" y="214"/>
                    <a:pt x="2664" y="214"/>
                  </a:cubicBezTo>
                  <a:cubicBezTo>
                    <a:pt x="2688" y="214"/>
                    <a:pt x="2720" y="222"/>
                    <a:pt x="2728" y="269"/>
                  </a:cubicBezTo>
                  <a:cubicBezTo>
                    <a:pt x="2736" y="324"/>
                    <a:pt x="2664" y="1454"/>
                    <a:pt x="2633" y="2126"/>
                  </a:cubicBezTo>
                  <a:lnTo>
                    <a:pt x="2633" y="2126"/>
                  </a:lnTo>
                  <a:lnTo>
                    <a:pt x="8" y="1896"/>
                  </a:lnTo>
                  <a:lnTo>
                    <a:pt x="8" y="1896"/>
                  </a:lnTo>
                  <a:cubicBezTo>
                    <a:pt x="601" y="1968"/>
                    <a:pt x="1241" y="2031"/>
                    <a:pt x="1890" y="2078"/>
                  </a:cubicBezTo>
                  <a:cubicBezTo>
                    <a:pt x="1898" y="2078"/>
                    <a:pt x="1898" y="2078"/>
                    <a:pt x="1898" y="2078"/>
                  </a:cubicBezTo>
                  <a:cubicBezTo>
                    <a:pt x="2016" y="2086"/>
                    <a:pt x="2143" y="2094"/>
                    <a:pt x="2253" y="2102"/>
                  </a:cubicBezTo>
                  <a:cubicBezTo>
                    <a:pt x="2380" y="2110"/>
                    <a:pt x="2498" y="2110"/>
                    <a:pt x="2625" y="2118"/>
                  </a:cubicBezTo>
                  <a:cubicBezTo>
                    <a:pt x="2664" y="1446"/>
                    <a:pt x="2728" y="324"/>
                    <a:pt x="2720" y="277"/>
                  </a:cubicBezTo>
                  <a:cubicBezTo>
                    <a:pt x="2712" y="229"/>
                    <a:pt x="2688" y="222"/>
                    <a:pt x="2664" y="222"/>
                  </a:cubicBezTo>
                  <a:cubicBezTo>
                    <a:pt x="2656" y="222"/>
                    <a:pt x="2649" y="229"/>
                    <a:pt x="2649" y="229"/>
                  </a:cubicBezTo>
                  <a:cubicBezTo>
                    <a:pt x="2617" y="229"/>
                    <a:pt x="2569" y="229"/>
                    <a:pt x="2514" y="229"/>
                  </a:cubicBezTo>
                  <a:cubicBezTo>
                    <a:pt x="1961" y="229"/>
                    <a:pt x="340" y="16"/>
                    <a:pt x="245" y="8"/>
                  </a:cubicBezTo>
                  <a:cubicBezTo>
                    <a:pt x="8" y="1896"/>
                    <a:pt x="8" y="1896"/>
                    <a:pt x="8" y="1896"/>
                  </a:cubicBezTo>
                  <a:lnTo>
                    <a:pt x="2633" y="2126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0" name="Freeform 129"/>
            <p:cNvSpPr>
              <a:spLocks noChangeArrowheads="1"/>
            </p:cNvSpPr>
            <p:nvPr/>
          </p:nvSpPr>
          <p:spPr bwMode="auto">
            <a:xfrm>
              <a:off x="7802386" y="4915927"/>
              <a:ext cx="1268661" cy="1934301"/>
            </a:xfrm>
            <a:custGeom>
              <a:avLst/>
              <a:gdLst>
                <a:gd name="T0" fmla="*/ 356 w 2412"/>
                <a:gd name="T1" fmla="*/ 0 h 3676"/>
                <a:gd name="T2" fmla="*/ 356 w 2412"/>
                <a:gd name="T3" fmla="*/ 0 h 3676"/>
                <a:gd name="T4" fmla="*/ 0 w 2412"/>
                <a:gd name="T5" fmla="*/ 1391 h 3676"/>
                <a:gd name="T6" fmla="*/ 1597 w 2412"/>
                <a:gd name="T7" fmla="*/ 3675 h 3676"/>
                <a:gd name="T8" fmla="*/ 1605 w 2412"/>
                <a:gd name="T9" fmla="*/ 3627 h 3676"/>
                <a:gd name="T10" fmla="*/ 1652 w 2412"/>
                <a:gd name="T11" fmla="*/ 3564 h 3676"/>
                <a:gd name="T12" fmla="*/ 1629 w 2412"/>
                <a:gd name="T13" fmla="*/ 3446 h 3676"/>
                <a:gd name="T14" fmla="*/ 1660 w 2412"/>
                <a:gd name="T15" fmla="*/ 3359 h 3676"/>
                <a:gd name="T16" fmla="*/ 1668 w 2412"/>
                <a:gd name="T17" fmla="*/ 3272 h 3676"/>
                <a:gd name="T18" fmla="*/ 1668 w 2412"/>
                <a:gd name="T19" fmla="*/ 3209 h 3676"/>
                <a:gd name="T20" fmla="*/ 1692 w 2412"/>
                <a:gd name="T21" fmla="*/ 3137 h 3676"/>
                <a:gd name="T22" fmla="*/ 1802 w 2412"/>
                <a:gd name="T23" fmla="*/ 3169 h 3676"/>
                <a:gd name="T24" fmla="*/ 1842 w 2412"/>
                <a:gd name="T25" fmla="*/ 3224 h 3676"/>
                <a:gd name="T26" fmla="*/ 1897 w 2412"/>
                <a:gd name="T27" fmla="*/ 3169 h 3676"/>
                <a:gd name="T28" fmla="*/ 2000 w 2412"/>
                <a:gd name="T29" fmla="*/ 2758 h 3676"/>
                <a:gd name="T30" fmla="*/ 2000 w 2412"/>
                <a:gd name="T31" fmla="*/ 2758 h 3676"/>
                <a:gd name="T32" fmla="*/ 2000 w 2412"/>
                <a:gd name="T33" fmla="*/ 2758 h 3676"/>
                <a:gd name="T34" fmla="*/ 2008 w 2412"/>
                <a:gd name="T35" fmla="*/ 2758 h 3676"/>
                <a:gd name="T36" fmla="*/ 2411 w 2412"/>
                <a:gd name="T37" fmla="*/ 443 h 3676"/>
                <a:gd name="T38" fmla="*/ 356 w 2412"/>
                <a:gd name="T39" fmla="*/ 0 h 3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12" h="3676">
                  <a:moveTo>
                    <a:pt x="356" y="0"/>
                  </a:moveTo>
                  <a:lnTo>
                    <a:pt x="356" y="0"/>
                  </a:lnTo>
                  <a:cubicBezTo>
                    <a:pt x="0" y="1391"/>
                    <a:pt x="0" y="1391"/>
                    <a:pt x="0" y="1391"/>
                  </a:cubicBezTo>
                  <a:cubicBezTo>
                    <a:pt x="1597" y="3675"/>
                    <a:pt x="1597" y="3675"/>
                    <a:pt x="1597" y="3675"/>
                  </a:cubicBezTo>
                  <a:cubicBezTo>
                    <a:pt x="1597" y="3651"/>
                    <a:pt x="1589" y="3643"/>
                    <a:pt x="1605" y="3627"/>
                  </a:cubicBezTo>
                  <a:cubicBezTo>
                    <a:pt x="1629" y="3604"/>
                    <a:pt x="1652" y="3612"/>
                    <a:pt x="1652" y="3564"/>
                  </a:cubicBezTo>
                  <a:cubicBezTo>
                    <a:pt x="1644" y="3509"/>
                    <a:pt x="1629" y="3493"/>
                    <a:pt x="1629" y="3446"/>
                  </a:cubicBezTo>
                  <a:cubicBezTo>
                    <a:pt x="1629" y="3398"/>
                    <a:pt x="1668" y="3406"/>
                    <a:pt x="1660" y="3359"/>
                  </a:cubicBezTo>
                  <a:cubicBezTo>
                    <a:pt x="1652" y="3311"/>
                    <a:pt x="1652" y="3288"/>
                    <a:pt x="1668" y="3272"/>
                  </a:cubicBezTo>
                  <a:cubicBezTo>
                    <a:pt x="1676" y="3256"/>
                    <a:pt x="1676" y="3240"/>
                    <a:pt x="1668" y="3209"/>
                  </a:cubicBezTo>
                  <a:cubicBezTo>
                    <a:pt x="1660" y="3169"/>
                    <a:pt x="1636" y="3145"/>
                    <a:pt x="1692" y="3137"/>
                  </a:cubicBezTo>
                  <a:cubicBezTo>
                    <a:pt x="1755" y="3137"/>
                    <a:pt x="1779" y="3137"/>
                    <a:pt x="1802" y="3169"/>
                  </a:cubicBezTo>
                  <a:cubicBezTo>
                    <a:pt x="1818" y="3209"/>
                    <a:pt x="1802" y="3240"/>
                    <a:pt x="1842" y="3224"/>
                  </a:cubicBezTo>
                  <a:cubicBezTo>
                    <a:pt x="1882" y="3201"/>
                    <a:pt x="1889" y="3193"/>
                    <a:pt x="1897" y="3169"/>
                  </a:cubicBezTo>
                  <a:cubicBezTo>
                    <a:pt x="1913" y="3137"/>
                    <a:pt x="2000" y="2782"/>
                    <a:pt x="2000" y="2758"/>
                  </a:cubicBezTo>
                  <a:lnTo>
                    <a:pt x="2000" y="2758"/>
                  </a:lnTo>
                  <a:lnTo>
                    <a:pt x="2000" y="2758"/>
                  </a:lnTo>
                  <a:cubicBezTo>
                    <a:pt x="2000" y="2758"/>
                    <a:pt x="2000" y="2758"/>
                    <a:pt x="2008" y="2758"/>
                  </a:cubicBezTo>
                  <a:cubicBezTo>
                    <a:pt x="2411" y="443"/>
                    <a:pt x="2411" y="443"/>
                    <a:pt x="2411" y="443"/>
                  </a:cubicBezTo>
                  <a:cubicBezTo>
                    <a:pt x="1652" y="300"/>
                    <a:pt x="941" y="142"/>
                    <a:pt x="356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1" name="Freeform 130"/>
            <p:cNvSpPr>
              <a:spLocks noChangeArrowheads="1"/>
            </p:cNvSpPr>
            <p:nvPr/>
          </p:nvSpPr>
          <p:spPr bwMode="auto">
            <a:xfrm>
              <a:off x="7802386" y="4913609"/>
              <a:ext cx="1268661" cy="1941258"/>
            </a:xfrm>
            <a:custGeom>
              <a:avLst/>
              <a:gdLst>
                <a:gd name="T0" fmla="*/ 1597 w 2412"/>
                <a:gd name="T1" fmla="*/ 3691 h 3692"/>
                <a:gd name="T2" fmla="*/ 348 w 2412"/>
                <a:gd name="T3" fmla="*/ 0 h 3692"/>
                <a:gd name="T4" fmla="*/ 2411 w 2412"/>
                <a:gd name="T5" fmla="*/ 451 h 3692"/>
                <a:gd name="T6" fmla="*/ 2411 w 2412"/>
                <a:gd name="T7" fmla="*/ 451 h 3692"/>
                <a:gd name="T8" fmla="*/ 2008 w 2412"/>
                <a:gd name="T9" fmla="*/ 2774 h 3692"/>
                <a:gd name="T10" fmla="*/ 1905 w 2412"/>
                <a:gd name="T11" fmla="*/ 3177 h 3692"/>
                <a:gd name="T12" fmla="*/ 1842 w 2412"/>
                <a:gd name="T13" fmla="*/ 3232 h 3692"/>
                <a:gd name="T14" fmla="*/ 1810 w 2412"/>
                <a:gd name="T15" fmla="*/ 3217 h 3692"/>
                <a:gd name="T16" fmla="*/ 1731 w 2412"/>
                <a:gd name="T17" fmla="*/ 3153 h 3692"/>
                <a:gd name="T18" fmla="*/ 1660 w 2412"/>
                <a:gd name="T19" fmla="*/ 3161 h 3692"/>
                <a:gd name="T20" fmla="*/ 1668 w 2412"/>
                <a:gd name="T21" fmla="*/ 3217 h 3692"/>
                <a:gd name="T22" fmla="*/ 1668 w 2412"/>
                <a:gd name="T23" fmla="*/ 3280 h 3692"/>
                <a:gd name="T24" fmla="*/ 1644 w 2412"/>
                <a:gd name="T25" fmla="*/ 3414 h 3692"/>
                <a:gd name="T26" fmla="*/ 1644 w 2412"/>
                <a:gd name="T27" fmla="*/ 3509 h 3692"/>
                <a:gd name="T28" fmla="*/ 1629 w 2412"/>
                <a:gd name="T29" fmla="*/ 3620 h 3692"/>
                <a:gd name="T30" fmla="*/ 1597 w 2412"/>
                <a:gd name="T31" fmla="*/ 3675 h 3692"/>
                <a:gd name="T32" fmla="*/ 8 w 2412"/>
                <a:gd name="T33" fmla="*/ 1399 h 3692"/>
                <a:gd name="T34" fmla="*/ 1589 w 2412"/>
                <a:gd name="T35" fmla="*/ 3675 h 3692"/>
                <a:gd name="T36" fmla="*/ 1629 w 2412"/>
                <a:gd name="T37" fmla="*/ 3612 h 3692"/>
                <a:gd name="T38" fmla="*/ 1636 w 2412"/>
                <a:gd name="T39" fmla="*/ 3517 h 3692"/>
                <a:gd name="T40" fmla="*/ 1644 w 2412"/>
                <a:gd name="T41" fmla="*/ 3406 h 3692"/>
                <a:gd name="T42" fmla="*/ 1668 w 2412"/>
                <a:gd name="T43" fmla="*/ 3280 h 3692"/>
                <a:gd name="T44" fmla="*/ 1660 w 2412"/>
                <a:gd name="T45" fmla="*/ 3217 h 3692"/>
                <a:gd name="T46" fmla="*/ 1652 w 2412"/>
                <a:gd name="T47" fmla="*/ 3161 h 3692"/>
                <a:gd name="T48" fmla="*/ 1731 w 2412"/>
                <a:gd name="T49" fmla="*/ 3145 h 3692"/>
                <a:gd name="T50" fmla="*/ 1818 w 2412"/>
                <a:gd name="T51" fmla="*/ 3217 h 3692"/>
                <a:gd name="T52" fmla="*/ 1842 w 2412"/>
                <a:gd name="T53" fmla="*/ 3224 h 3692"/>
                <a:gd name="T54" fmla="*/ 1897 w 2412"/>
                <a:gd name="T55" fmla="*/ 3169 h 3692"/>
                <a:gd name="T56" fmla="*/ 2000 w 2412"/>
                <a:gd name="T57" fmla="*/ 2766 h 3692"/>
                <a:gd name="T58" fmla="*/ 2000 w 2412"/>
                <a:gd name="T59" fmla="*/ 2766 h 3692"/>
                <a:gd name="T60" fmla="*/ 356 w 2412"/>
                <a:gd name="T61" fmla="*/ 16 h 3692"/>
                <a:gd name="T62" fmla="*/ 1597 w 2412"/>
                <a:gd name="T63" fmla="*/ 3691 h 3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2" h="3692">
                  <a:moveTo>
                    <a:pt x="1597" y="3691"/>
                  </a:moveTo>
                  <a:lnTo>
                    <a:pt x="1597" y="3691"/>
                  </a:lnTo>
                  <a:cubicBezTo>
                    <a:pt x="0" y="1399"/>
                    <a:pt x="0" y="1399"/>
                    <a:pt x="0" y="1399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56" y="8"/>
                    <a:pt x="356" y="8"/>
                    <a:pt x="356" y="8"/>
                  </a:cubicBezTo>
                  <a:cubicBezTo>
                    <a:pt x="1067" y="174"/>
                    <a:pt x="1755" y="324"/>
                    <a:pt x="2411" y="451"/>
                  </a:cubicBezTo>
                  <a:lnTo>
                    <a:pt x="2411" y="451"/>
                  </a:lnTo>
                  <a:lnTo>
                    <a:pt x="2411" y="451"/>
                  </a:lnTo>
                  <a:cubicBezTo>
                    <a:pt x="2008" y="2774"/>
                    <a:pt x="2008" y="2774"/>
                    <a:pt x="2008" y="2774"/>
                  </a:cubicBezTo>
                  <a:lnTo>
                    <a:pt x="2008" y="2774"/>
                  </a:lnTo>
                  <a:lnTo>
                    <a:pt x="2000" y="2774"/>
                  </a:lnTo>
                  <a:cubicBezTo>
                    <a:pt x="2000" y="2813"/>
                    <a:pt x="1913" y="3145"/>
                    <a:pt x="1905" y="3177"/>
                  </a:cubicBezTo>
                  <a:cubicBezTo>
                    <a:pt x="1889" y="3201"/>
                    <a:pt x="1882" y="3209"/>
                    <a:pt x="1850" y="3224"/>
                  </a:cubicBezTo>
                  <a:cubicBezTo>
                    <a:pt x="1842" y="3232"/>
                    <a:pt x="1842" y="3232"/>
                    <a:pt x="1842" y="3232"/>
                  </a:cubicBezTo>
                  <a:cubicBezTo>
                    <a:pt x="1834" y="3240"/>
                    <a:pt x="1834" y="3240"/>
                    <a:pt x="1826" y="3240"/>
                  </a:cubicBezTo>
                  <a:cubicBezTo>
                    <a:pt x="1810" y="3240"/>
                    <a:pt x="1810" y="3232"/>
                    <a:pt x="1810" y="3217"/>
                  </a:cubicBezTo>
                  <a:cubicBezTo>
                    <a:pt x="1802" y="3209"/>
                    <a:pt x="1802" y="3193"/>
                    <a:pt x="1795" y="3185"/>
                  </a:cubicBezTo>
                  <a:cubicBezTo>
                    <a:pt x="1779" y="3161"/>
                    <a:pt x="1763" y="3153"/>
                    <a:pt x="1731" y="3153"/>
                  </a:cubicBezTo>
                  <a:cubicBezTo>
                    <a:pt x="1723" y="3153"/>
                    <a:pt x="1708" y="3153"/>
                    <a:pt x="1692" y="3153"/>
                  </a:cubicBezTo>
                  <a:cubicBezTo>
                    <a:pt x="1676" y="3153"/>
                    <a:pt x="1668" y="3153"/>
                    <a:pt x="1660" y="3161"/>
                  </a:cubicBezTo>
                  <a:cubicBezTo>
                    <a:pt x="1652" y="3169"/>
                    <a:pt x="1660" y="3185"/>
                    <a:pt x="1660" y="3201"/>
                  </a:cubicBezTo>
                  <a:cubicBezTo>
                    <a:pt x="1668" y="3201"/>
                    <a:pt x="1668" y="3209"/>
                    <a:pt x="1668" y="3217"/>
                  </a:cubicBezTo>
                  <a:cubicBezTo>
                    <a:pt x="1668" y="3224"/>
                    <a:pt x="1668" y="3224"/>
                    <a:pt x="1668" y="3224"/>
                  </a:cubicBezTo>
                  <a:cubicBezTo>
                    <a:pt x="1676" y="3248"/>
                    <a:pt x="1684" y="3264"/>
                    <a:pt x="1668" y="3280"/>
                  </a:cubicBezTo>
                  <a:cubicBezTo>
                    <a:pt x="1660" y="3296"/>
                    <a:pt x="1652" y="3319"/>
                    <a:pt x="1660" y="3367"/>
                  </a:cubicBezTo>
                  <a:cubicBezTo>
                    <a:pt x="1668" y="3391"/>
                    <a:pt x="1652" y="3406"/>
                    <a:pt x="1644" y="3414"/>
                  </a:cubicBezTo>
                  <a:cubicBezTo>
                    <a:pt x="1636" y="3422"/>
                    <a:pt x="1629" y="3430"/>
                    <a:pt x="1629" y="3454"/>
                  </a:cubicBezTo>
                  <a:cubicBezTo>
                    <a:pt x="1629" y="3477"/>
                    <a:pt x="1636" y="3493"/>
                    <a:pt x="1644" y="3509"/>
                  </a:cubicBezTo>
                  <a:cubicBezTo>
                    <a:pt x="1644" y="3525"/>
                    <a:pt x="1652" y="3541"/>
                    <a:pt x="1652" y="3572"/>
                  </a:cubicBezTo>
                  <a:cubicBezTo>
                    <a:pt x="1660" y="3604"/>
                    <a:pt x="1644" y="3612"/>
                    <a:pt x="1629" y="3620"/>
                  </a:cubicBezTo>
                  <a:cubicBezTo>
                    <a:pt x="1629" y="3628"/>
                    <a:pt x="1621" y="3628"/>
                    <a:pt x="1613" y="3635"/>
                  </a:cubicBezTo>
                  <a:cubicBezTo>
                    <a:pt x="1597" y="3651"/>
                    <a:pt x="1597" y="3659"/>
                    <a:pt x="1597" y="3675"/>
                  </a:cubicBezTo>
                  <a:cubicBezTo>
                    <a:pt x="1597" y="3691"/>
                    <a:pt x="1597" y="3691"/>
                    <a:pt x="1597" y="3691"/>
                  </a:cubicBezTo>
                  <a:lnTo>
                    <a:pt x="8" y="1399"/>
                  </a:lnTo>
                  <a:lnTo>
                    <a:pt x="8" y="1399"/>
                  </a:lnTo>
                  <a:cubicBezTo>
                    <a:pt x="1589" y="3675"/>
                    <a:pt x="1589" y="3675"/>
                    <a:pt x="1589" y="3675"/>
                  </a:cubicBezTo>
                  <a:cubicBezTo>
                    <a:pt x="1589" y="3659"/>
                    <a:pt x="1589" y="3644"/>
                    <a:pt x="1605" y="3628"/>
                  </a:cubicBezTo>
                  <a:cubicBezTo>
                    <a:pt x="1613" y="3620"/>
                    <a:pt x="1621" y="3620"/>
                    <a:pt x="1629" y="3612"/>
                  </a:cubicBezTo>
                  <a:cubicBezTo>
                    <a:pt x="1644" y="3604"/>
                    <a:pt x="1652" y="3604"/>
                    <a:pt x="1644" y="3572"/>
                  </a:cubicBezTo>
                  <a:cubicBezTo>
                    <a:pt x="1644" y="3549"/>
                    <a:pt x="1636" y="3533"/>
                    <a:pt x="1636" y="3517"/>
                  </a:cubicBezTo>
                  <a:cubicBezTo>
                    <a:pt x="1629" y="3501"/>
                    <a:pt x="1621" y="3485"/>
                    <a:pt x="1621" y="3454"/>
                  </a:cubicBezTo>
                  <a:cubicBezTo>
                    <a:pt x="1621" y="3430"/>
                    <a:pt x="1636" y="3422"/>
                    <a:pt x="1644" y="3406"/>
                  </a:cubicBezTo>
                  <a:cubicBezTo>
                    <a:pt x="1652" y="3398"/>
                    <a:pt x="1660" y="3391"/>
                    <a:pt x="1652" y="3367"/>
                  </a:cubicBezTo>
                  <a:cubicBezTo>
                    <a:pt x="1644" y="3319"/>
                    <a:pt x="1652" y="3296"/>
                    <a:pt x="1668" y="3280"/>
                  </a:cubicBezTo>
                  <a:cubicBezTo>
                    <a:pt x="1676" y="3264"/>
                    <a:pt x="1668" y="3248"/>
                    <a:pt x="1660" y="3224"/>
                  </a:cubicBezTo>
                  <a:cubicBezTo>
                    <a:pt x="1660" y="3217"/>
                    <a:pt x="1660" y="3217"/>
                    <a:pt x="1660" y="3217"/>
                  </a:cubicBezTo>
                  <a:cubicBezTo>
                    <a:pt x="1660" y="3209"/>
                    <a:pt x="1660" y="3201"/>
                    <a:pt x="1660" y="3201"/>
                  </a:cubicBezTo>
                  <a:cubicBezTo>
                    <a:pt x="1652" y="3185"/>
                    <a:pt x="1644" y="3169"/>
                    <a:pt x="1652" y="3161"/>
                  </a:cubicBezTo>
                  <a:cubicBezTo>
                    <a:pt x="1660" y="3153"/>
                    <a:pt x="1676" y="3145"/>
                    <a:pt x="1692" y="3145"/>
                  </a:cubicBezTo>
                  <a:cubicBezTo>
                    <a:pt x="1708" y="3145"/>
                    <a:pt x="1723" y="3145"/>
                    <a:pt x="1731" y="3145"/>
                  </a:cubicBezTo>
                  <a:cubicBezTo>
                    <a:pt x="1763" y="3145"/>
                    <a:pt x="1787" y="3145"/>
                    <a:pt x="1802" y="3177"/>
                  </a:cubicBezTo>
                  <a:cubicBezTo>
                    <a:pt x="1810" y="3193"/>
                    <a:pt x="1810" y="3201"/>
                    <a:pt x="1818" y="3217"/>
                  </a:cubicBezTo>
                  <a:cubicBezTo>
                    <a:pt x="1818" y="3224"/>
                    <a:pt x="1818" y="3232"/>
                    <a:pt x="1826" y="3232"/>
                  </a:cubicBezTo>
                  <a:cubicBezTo>
                    <a:pt x="1826" y="3232"/>
                    <a:pt x="1834" y="3232"/>
                    <a:pt x="1842" y="3224"/>
                  </a:cubicBezTo>
                  <a:cubicBezTo>
                    <a:pt x="1850" y="3224"/>
                    <a:pt x="1850" y="3224"/>
                    <a:pt x="1850" y="3224"/>
                  </a:cubicBezTo>
                  <a:cubicBezTo>
                    <a:pt x="1882" y="3201"/>
                    <a:pt x="1889" y="3201"/>
                    <a:pt x="1897" y="3169"/>
                  </a:cubicBezTo>
                  <a:cubicBezTo>
                    <a:pt x="1913" y="3145"/>
                    <a:pt x="1992" y="2790"/>
                    <a:pt x="1992" y="2766"/>
                  </a:cubicBezTo>
                  <a:cubicBezTo>
                    <a:pt x="1992" y="2766"/>
                    <a:pt x="1992" y="2766"/>
                    <a:pt x="2000" y="2766"/>
                  </a:cubicBezTo>
                  <a:lnTo>
                    <a:pt x="2000" y="2766"/>
                  </a:lnTo>
                  <a:lnTo>
                    <a:pt x="2000" y="2766"/>
                  </a:lnTo>
                  <a:cubicBezTo>
                    <a:pt x="2403" y="451"/>
                    <a:pt x="2403" y="451"/>
                    <a:pt x="2403" y="451"/>
                  </a:cubicBezTo>
                  <a:cubicBezTo>
                    <a:pt x="1755" y="332"/>
                    <a:pt x="1067" y="182"/>
                    <a:pt x="356" y="16"/>
                  </a:cubicBezTo>
                  <a:cubicBezTo>
                    <a:pt x="8" y="1399"/>
                    <a:pt x="8" y="1399"/>
                    <a:pt x="8" y="1399"/>
                  </a:cubicBezTo>
                  <a:lnTo>
                    <a:pt x="1597" y="3691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2" name="Freeform 132"/>
            <p:cNvSpPr>
              <a:spLocks noChangeArrowheads="1"/>
            </p:cNvSpPr>
            <p:nvPr/>
          </p:nvSpPr>
          <p:spPr bwMode="auto">
            <a:xfrm>
              <a:off x="8855351" y="5150178"/>
              <a:ext cx="1090074" cy="1375348"/>
            </a:xfrm>
            <a:custGeom>
              <a:avLst/>
              <a:gdLst>
                <a:gd name="T0" fmla="*/ 1826 w 2072"/>
                <a:gd name="T1" fmla="*/ 2615 h 2616"/>
                <a:gd name="T2" fmla="*/ 1826 w 2072"/>
                <a:gd name="T3" fmla="*/ 2615 h 2616"/>
                <a:gd name="T4" fmla="*/ 1826 w 2072"/>
                <a:gd name="T5" fmla="*/ 2615 h 2616"/>
                <a:gd name="T6" fmla="*/ 119 w 2072"/>
                <a:gd name="T7" fmla="*/ 2339 h 2616"/>
                <a:gd name="T8" fmla="*/ 48 w 2072"/>
                <a:gd name="T9" fmla="*/ 2331 h 2616"/>
                <a:gd name="T10" fmla="*/ 48 w 2072"/>
                <a:gd name="T11" fmla="*/ 2331 h 2616"/>
                <a:gd name="T12" fmla="*/ 32 w 2072"/>
                <a:gd name="T13" fmla="*/ 2323 h 2616"/>
                <a:gd name="T14" fmla="*/ 24 w 2072"/>
                <a:gd name="T15" fmla="*/ 2323 h 2616"/>
                <a:gd name="T16" fmla="*/ 8 w 2072"/>
                <a:gd name="T17" fmla="*/ 2323 h 2616"/>
                <a:gd name="T18" fmla="*/ 0 w 2072"/>
                <a:gd name="T19" fmla="*/ 2323 h 2616"/>
                <a:gd name="T20" fmla="*/ 403 w 2072"/>
                <a:gd name="T21" fmla="*/ 0 h 2616"/>
                <a:gd name="T22" fmla="*/ 411 w 2072"/>
                <a:gd name="T23" fmla="*/ 0 h 2616"/>
                <a:gd name="T24" fmla="*/ 1423 w 2072"/>
                <a:gd name="T25" fmla="*/ 166 h 2616"/>
                <a:gd name="T26" fmla="*/ 1423 w 2072"/>
                <a:gd name="T27" fmla="*/ 166 h 2616"/>
                <a:gd name="T28" fmla="*/ 1360 w 2072"/>
                <a:gd name="T29" fmla="*/ 624 h 2616"/>
                <a:gd name="T30" fmla="*/ 2048 w 2072"/>
                <a:gd name="T31" fmla="*/ 703 h 2616"/>
                <a:gd name="T32" fmla="*/ 2071 w 2072"/>
                <a:gd name="T33" fmla="*/ 735 h 2616"/>
                <a:gd name="T34" fmla="*/ 1826 w 2072"/>
                <a:gd name="T35" fmla="*/ 2615 h 2616"/>
                <a:gd name="T36" fmla="*/ 8 w 2072"/>
                <a:gd name="T37" fmla="*/ 2315 h 2616"/>
                <a:gd name="T38" fmla="*/ 8 w 2072"/>
                <a:gd name="T39" fmla="*/ 2315 h 2616"/>
                <a:gd name="T40" fmla="*/ 32 w 2072"/>
                <a:gd name="T41" fmla="*/ 2315 h 2616"/>
                <a:gd name="T42" fmla="*/ 32 w 2072"/>
                <a:gd name="T43" fmla="*/ 2315 h 2616"/>
                <a:gd name="T44" fmla="*/ 48 w 2072"/>
                <a:gd name="T45" fmla="*/ 2323 h 2616"/>
                <a:gd name="T46" fmla="*/ 48 w 2072"/>
                <a:gd name="T47" fmla="*/ 2323 h 2616"/>
                <a:gd name="T48" fmla="*/ 119 w 2072"/>
                <a:gd name="T49" fmla="*/ 2339 h 2616"/>
                <a:gd name="T50" fmla="*/ 1826 w 2072"/>
                <a:gd name="T51" fmla="*/ 2607 h 2616"/>
                <a:gd name="T52" fmla="*/ 2064 w 2072"/>
                <a:gd name="T53" fmla="*/ 735 h 2616"/>
                <a:gd name="T54" fmla="*/ 2048 w 2072"/>
                <a:gd name="T55" fmla="*/ 711 h 2616"/>
                <a:gd name="T56" fmla="*/ 1352 w 2072"/>
                <a:gd name="T57" fmla="*/ 632 h 2616"/>
                <a:gd name="T58" fmla="*/ 1415 w 2072"/>
                <a:gd name="T59" fmla="*/ 174 h 2616"/>
                <a:gd name="T60" fmla="*/ 411 w 2072"/>
                <a:gd name="T61" fmla="*/ 8 h 2616"/>
                <a:gd name="T62" fmla="*/ 8 w 2072"/>
                <a:gd name="T63" fmla="*/ 2315 h 2616"/>
                <a:gd name="T64" fmla="*/ 1826 w 2072"/>
                <a:gd name="T65" fmla="*/ 2615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2" h="2616">
                  <a:moveTo>
                    <a:pt x="1826" y="2615"/>
                  </a:moveTo>
                  <a:lnTo>
                    <a:pt x="1826" y="2615"/>
                  </a:lnTo>
                  <a:lnTo>
                    <a:pt x="1826" y="2615"/>
                  </a:lnTo>
                  <a:cubicBezTo>
                    <a:pt x="925" y="2497"/>
                    <a:pt x="356" y="2386"/>
                    <a:pt x="119" y="2339"/>
                  </a:cubicBezTo>
                  <a:cubicBezTo>
                    <a:pt x="87" y="2339"/>
                    <a:pt x="63" y="2331"/>
                    <a:pt x="48" y="2331"/>
                  </a:cubicBezTo>
                  <a:lnTo>
                    <a:pt x="48" y="2331"/>
                  </a:lnTo>
                  <a:cubicBezTo>
                    <a:pt x="40" y="2331"/>
                    <a:pt x="40" y="2323"/>
                    <a:pt x="32" y="2323"/>
                  </a:cubicBezTo>
                  <a:cubicBezTo>
                    <a:pt x="24" y="2323"/>
                    <a:pt x="24" y="2323"/>
                    <a:pt x="24" y="2323"/>
                  </a:cubicBezTo>
                  <a:cubicBezTo>
                    <a:pt x="16" y="2323"/>
                    <a:pt x="8" y="2323"/>
                    <a:pt x="8" y="2323"/>
                  </a:cubicBezTo>
                  <a:cubicBezTo>
                    <a:pt x="0" y="2323"/>
                    <a:pt x="0" y="2323"/>
                    <a:pt x="0" y="2323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759" y="63"/>
                    <a:pt x="1099" y="118"/>
                    <a:pt x="1423" y="166"/>
                  </a:cubicBezTo>
                  <a:lnTo>
                    <a:pt x="1423" y="166"/>
                  </a:lnTo>
                  <a:cubicBezTo>
                    <a:pt x="1360" y="624"/>
                    <a:pt x="1360" y="624"/>
                    <a:pt x="1360" y="624"/>
                  </a:cubicBezTo>
                  <a:cubicBezTo>
                    <a:pt x="2048" y="703"/>
                    <a:pt x="2048" y="703"/>
                    <a:pt x="2048" y="703"/>
                  </a:cubicBezTo>
                  <a:cubicBezTo>
                    <a:pt x="2071" y="735"/>
                    <a:pt x="2071" y="735"/>
                    <a:pt x="2071" y="735"/>
                  </a:cubicBezTo>
                  <a:cubicBezTo>
                    <a:pt x="1826" y="2615"/>
                    <a:pt x="1826" y="2615"/>
                    <a:pt x="1826" y="2615"/>
                  </a:cubicBezTo>
                  <a:lnTo>
                    <a:pt x="8" y="2315"/>
                  </a:lnTo>
                  <a:lnTo>
                    <a:pt x="8" y="2315"/>
                  </a:lnTo>
                  <a:cubicBezTo>
                    <a:pt x="16" y="2315"/>
                    <a:pt x="24" y="2315"/>
                    <a:pt x="32" y="2315"/>
                  </a:cubicBezTo>
                  <a:lnTo>
                    <a:pt x="32" y="2315"/>
                  </a:lnTo>
                  <a:cubicBezTo>
                    <a:pt x="40" y="2323"/>
                    <a:pt x="40" y="2323"/>
                    <a:pt x="48" y="2323"/>
                  </a:cubicBezTo>
                  <a:lnTo>
                    <a:pt x="48" y="2323"/>
                  </a:lnTo>
                  <a:cubicBezTo>
                    <a:pt x="63" y="2323"/>
                    <a:pt x="87" y="2331"/>
                    <a:pt x="119" y="2339"/>
                  </a:cubicBezTo>
                  <a:cubicBezTo>
                    <a:pt x="356" y="2386"/>
                    <a:pt x="925" y="2497"/>
                    <a:pt x="1826" y="2607"/>
                  </a:cubicBezTo>
                  <a:cubicBezTo>
                    <a:pt x="2064" y="735"/>
                    <a:pt x="2064" y="735"/>
                    <a:pt x="2064" y="735"/>
                  </a:cubicBezTo>
                  <a:cubicBezTo>
                    <a:pt x="2048" y="711"/>
                    <a:pt x="2048" y="711"/>
                    <a:pt x="2048" y="711"/>
                  </a:cubicBezTo>
                  <a:cubicBezTo>
                    <a:pt x="1352" y="632"/>
                    <a:pt x="1352" y="632"/>
                    <a:pt x="1352" y="632"/>
                  </a:cubicBezTo>
                  <a:cubicBezTo>
                    <a:pt x="1415" y="174"/>
                    <a:pt x="1415" y="174"/>
                    <a:pt x="1415" y="174"/>
                  </a:cubicBezTo>
                  <a:cubicBezTo>
                    <a:pt x="1099" y="126"/>
                    <a:pt x="759" y="71"/>
                    <a:pt x="411" y="8"/>
                  </a:cubicBezTo>
                  <a:cubicBezTo>
                    <a:pt x="8" y="2315"/>
                    <a:pt x="8" y="2315"/>
                    <a:pt x="8" y="2315"/>
                  </a:cubicBezTo>
                  <a:lnTo>
                    <a:pt x="1826" y="2615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3" name="Freeform 138"/>
            <p:cNvSpPr>
              <a:spLocks noChangeArrowheads="1"/>
            </p:cNvSpPr>
            <p:nvPr/>
          </p:nvSpPr>
          <p:spPr bwMode="auto">
            <a:xfrm>
              <a:off x="8878544" y="6374771"/>
              <a:ext cx="934681" cy="146116"/>
            </a:xfrm>
            <a:custGeom>
              <a:avLst/>
              <a:gdLst>
                <a:gd name="T0" fmla="*/ 0 w 1779"/>
                <a:gd name="T1" fmla="*/ 0 h 277"/>
                <a:gd name="T2" fmla="*/ 0 w 1779"/>
                <a:gd name="T3" fmla="*/ 0 h 277"/>
                <a:gd name="T4" fmla="*/ 1778 w 1779"/>
                <a:gd name="T5" fmla="*/ 276 h 277"/>
                <a:gd name="T6" fmla="*/ 1778 w 1779"/>
                <a:gd name="T7" fmla="*/ 276 h 277"/>
                <a:gd name="T8" fmla="*/ 0 w 1779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9" h="277">
                  <a:moveTo>
                    <a:pt x="0" y="0"/>
                  </a:moveTo>
                  <a:lnTo>
                    <a:pt x="0" y="0"/>
                  </a:lnTo>
                  <a:cubicBezTo>
                    <a:pt x="166" y="31"/>
                    <a:pt x="774" y="158"/>
                    <a:pt x="1778" y="276"/>
                  </a:cubicBezTo>
                  <a:lnTo>
                    <a:pt x="1778" y="276"/>
                  </a:lnTo>
                  <a:cubicBezTo>
                    <a:pt x="774" y="158"/>
                    <a:pt x="166" y="31"/>
                    <a:pt x="0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4" name="Freeform 219"/>
            <p:cNvSpPr>
              <a:spLocks noChangeArrowheads="1"/>
            </p:cNvSpPr>
            <p:nvPr/>
          </p:nvSpPr>
          <p:spPr bwMode="auto">
            <a:xfrm>
              <a:off x="7245753" y="3719166"/>
              <a:ext cx="1572489" cy="1322004"/>
            </a:xfrm>
            <a:custGeom>
              <a:avLst/>
              <a:gdLst>
                <a:gd name="T0" fmla="*/ 2450 w 2989"/>
                <a:gd name="T1" fmla="*/ 601 h 2515"/>
                <a:gd name="T2" fmla="*/ 2450 w 2989"/>
                <a:gd name="T3" fmla="*/ 601 h 2515"/>
                <a:gd name="T4" fmla="*/ 2213 w 2989"/>
                <a:gd name="T5" fmla="*/ 538 h 2515"/>
                <a:gd name="T6" fmla="*/ 2102 w 2989"/>
                <a:gd name="T7" fmla="*/ 546 h 2515"/>
                <a:gd name="T8" fmla="*/ 2015 w 2989"/>
                <a:gd name="T9" fmla="*/ 538 h 2515"/>
                <a:gd name="T10" fmla="*/ 1968 w 2989"/>
                <a:gd name="T11" fmla="*/ 554 h 2515"/>
                <a:gd name="T12" fmla="*/ 1818 w 2989"/>
                <a:gd name="T13" fmla="*/ 554 h 2515"/>
                <a:gd name="T14" fmla="*/ 1707 w 2989"/>
                <a:gd name="T15" fmla="*/ 554 h 2515"/>
                <a:gd name="T16" fmla="*/ 1620 w 2989"/>
                <a:gd name="T17" fmla="*/ 522 h 2515"/>
                <a:gd name="T18" fmla="*/ 1533 w 2989"/>
                <a:gd name="T19" fmla="*/ 538 h 2515"/>
                <a:gd name="T20" fmla="*/ 1454 w 2989"/>
                <a:gd name="T21" fmla="*/ 522 h 2515"/>
                <a:gd name="T22" fmla="*/ 1415 w 2989"/>
                <a:gd name="T23" fmla="*/ 490 h 2515"/>
                <a:gd name="T24" fmla="*/ 1360 w 2989"/>
                <a:gd name="T25" fmla="*/ 459 h 2515"/>
                <a:gd name="T26" fmla="*/ 1272 w 2989"/>
                <a:gd name="T27" fmla="*/ 451 h 2515"/>
                <a:gd name="T28" fmla="*/ 1185 w 2989"/>
                <a:gd name="T29" fmla="*/ 467 h 2515"/>
                <a:gd name="T30" fmla="*/ 1059 w 2989"/>
                <a:gd name="T31" fmla="*/ 451 h 2515"/>
                <a:gd name="T32" fmla="*/ 956 w 2989"/>
                <a:gd name="T33" fmla="*/ 419 h 2515"/>
                <a:gd name="T34" fmla="*/ 948 w 2989"/>
                <a:gd name="T35" fmla="*/ 348 h 2515"/>
                <a:gd name="T36" fmla="*/ 964 w 2989"/>
                <a:gd name="T37" fmla="*/ 190 h 2515"/>
                <a:gd name="T38" fmla="*/ 877 w 2989"/>
                <a:gd name="T39" fmla="*/ 103 h 2515"/>
                <a:gd name="T40" fmla="*/ 822 w 2989"/>
                <a:gd name="T41" fmla="*/ 87 h 2515"/>
                <a:gd name="T42" fmla="*/ 790 w 2989"/>
                <a:gd name="T43" fmla="*/ 40 h 2515"/>
                <a:gd name="T44" fmla="*/ 687 w 2989"/>
                <a:gd name="T45" fmla="*/ 0 h 2515"/>
                <a:gd name="T46" fmla="*/ 687 w 2989"/>
                <a:gd name="T47" fmla="*/ 16 h 2515"/>
                <a:gd name="T48" fmla="*/ 672 w 2989"/>
                <a:gd name="T49" fmla="*/ 79 h 2515"/>
                <a:gd name="T50" fmla="*/ 664 w 2989"/>
                <a:gd name="T51" fmla="*/ 95 h 2515"/>
                <a:gd name="T52" fmla="*/ 608 w 2989"/>
                <a:gd name="T53" fmla="*/ 277 h 2515"/>
                <a:gd name="T54" fmla="*/ 545 w 2989"/>
                <a:gd name="T55" fmla="*/ 459 h 2515"/>
                <a:gd name="T56" fmla="*/ 474 w 2989"/>
                <a:gd name="T57" fmla="*/ 593 h 2515"/>
                <a:gd name="T58" fmla="*/ 442 w 2989"/>
                <a:gd name="T59" fmla="*/ 672 h 2515"/>
                <a:gd name="T60" fmla="*/ 434 w 2989"/>
                <a:gd name="T61" fmla="*/ 743 h 2515"/>
                <a:gd name="T62" fmla="*/ 419 w 2989"/>
                <a:gd name="T63" fmla="*/ 799 h 2515"/>
                <a:gd name="T64" fmla="*/ 387 w 2989"/>
                <a:gd name="T65" fmla="*/ 862 h 2515"/>
                <a:gd name="T66" fmla="*/ 300 w 2989"/>
                <a:gd name="T67" fmla="*/ 1067 h 2515"/>
                <a:gd name="T68" fmla="*/ 253 w 2989"/>
                <a:gd name="T69" fmla="*/ 1178 h 2515"/>
                <a:gd name="T70" fmla="*/ 197 w 2989"/>
                <a:gd name="T71" fmla="*/ 1249 h 2515"/>
                <a:gd name="T72" fmla="*/ 166 w 2989"/>
                <a:gd name="T73" fmla="*/ 1289 h 2515"/>
                <a:gd name="T74" fmla="*/ 102 w 2989"/>
                <a:gd name="T75" fmla="*/ 1392 h 2515"/>
                <a:gd name="T76" fmla="*/ 55 w 2989"/>
                <a:gd name="T77" fmla="*/ 1494 h 2515"/>
                <a:gd name="T78" fmla="*/ 63 w 2989"/>
                <a:gd name="T79" fmla="*/ 1605 h 2515"/>
                <a:gd name="T80" fmla="*/ 15 w 2989"/>
                <a:gd name="T81" fmla="*/ 1692 h 2515"/>
                <a:gd name="T82" fmla="*/ 39 w 2989"/>
                <a:gd name="T83" fmla="*/ 1890 h 2515"/>
                <a:gd name="T84" fmla="*/ 55 w 2989"/>
                <a:gd name="T85" fmla="*/ 1913 h 2515"/>
                <a:gd name="T86" fmla="*/ 2442 w 2989"/>
                <a:gd name="T87" fmla="*/ 2514 h 2515"/>
                <a:gd name="T88" fmla="*/ 2616 w 2989"/>
                <a:gd name="T89" fmla="*/ 1724 h 2515"/>
                <a:gd name="T90" fmla="*/ 2672 w 2989"/>
                <a:gd name="T91" fmla="*/ 1629 h 2515"/>
                <a:gd name="T92" fmla="*/ 2680 w 2989"/>
                <a:gd name="T93" fmla="*/ 1566 h 2515"/>
                <a:gd name="T94" fmla="*/ 2672 w 2989"/>
                <a:gd name="T95" fmla="*/ 1479 h 2515"/>
                <a:gd name="T96" fmla="*/ 2616 w 2989"/>
                <a:gd name="T97" fmla="*/ 1376 h 2515"/>
                <a:gd name="T98" fmla="*/ 2798 w 2989"/>
                <a:gd name="T99" fmla="*/ 1178 h 2515"/>
                <a:gd name="T100" fmla="*/ 2814 w 2989"/>
                <a:gd name="T101" fmla="*/ 1115 h 2515"/>
                <a:gd name="T102" fmla="*/ 2885 w 2989"/>
                <a:gd name="T103" fmla="*/ 1036 h 2515"/>
                <a:gd name="T104" fmla="*/ 2972 w 2989"/>
                <a:gd name="T105" fmla="*/ 917 h 2515"/>
                <a:gd name="T106" fmla="*/ 2925 w 2989"/>
                <a:gd name="T107" fmla="*/ 783 h 2515"/>
                <a:gd name="T108" fmla="*/ 2877 w 2989"/>
                <a:gd name="T109" fmla="*/ 680 h 2515"/>
                <a:gd name="T110" fmla="*/ 2869 w 2989"/>
                <a:gd name="T111" fmla="*/ 672 h 2515"/>
                <a:gd name="T112" fmla="*/ 2450 w 2989"/>
                <a:gd name="T113" fmla="*/ 601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89" h="2515">
                  <a:moveTo>
                    <a:pt x="2450" y="601"/>
                  </a:moveTo>
                  <a:lnTo>
                    <a:pt x="2450" y="601"/>
                  </a:lnTo>
                  <a:cubicBezTo>
                    <a:pt x="2395" y="570"/>
                    <a:pt x="2237" y="530"/>
                    <a:pt x="2213" y="538"/>
                  </a:cubicBezTo>
                  <a:cubicBezTo>
                    <a:pt x="2190" y="554"/>
                    <a:pt x="2126" y="554"/>
                    <a:pt x="2102" y="546"/>
                  </a:cubicBezTo>
                  <a:cubicBezTo>
                    <a:pt x="2071" y="538"/>
                    <a:pt x="2031" y="522"/>
                    <a:pt x="2015" y="538"/>
                  </a:cubicBezTo>
                  <a:cubicBezTo>
                    <a:pt x="2000" y="546"/>
                    <a:pt x="2047" y="554"/>
                    <a:pt x="1968" y="554"/>
                  </a:cubicBezTo>
                  <a:cubicBezTo>
                    <a:pt x="1897" y="546"/>
                    <a:pt x="1834" y="546"/>
                    <a:pt x="1818" y="554"/>
                  </a:cubicBezTo>
                  <a:cubicBezTo>
                    <a:pt x="1802" y="570"/>
                    <a:pt x="1731" y="585"/>
                    <a:pt x="1707" y="554"/>
                  </a:cubicBezTo>
                  <a:cubicBezTo>
                    <a:pt x="1684" y="522"/>
                    <a:pt x="1636" y="506"/>
                    <a:pt x="1620" y="522"/>
                  </a:cubicBezTo>
                  <a:cubicBezTo>
                    <a:pt x="1604" y="530"/>
                    <a:pt x="1549" y="554"/>
                    <a:pt x="1533" y="538"/>
                  </a:cubicBezTo>
                  <a:cubicBezTo>
                    <a:pt x="1518" y="514"/>
                    <a:pt x="1470" y="522"/>
                    <a:pt x="1454" y="522"/>
                  </a:cubicBezTo>
                  <a:cubicBezTo>
                    <a:pt x="1438" y="522"/>
                    <a:pt x="1438" y="514"/>
                    <a:pt x="1415" y="490"/>
                  </a:cubicBezTo>
                  <a:cubicBezTo>
                    <a:pt x="1399" y="467"/>
                    <a:pt x="1391" y="459"/>
                    <a:pt x="1360" y="459"/>
                  </a:cubicBezTo>
                  <a:cubicBezTo>
                    <a:pt x="1320" y="459"/>
                    <a:pt x="1312" y="467"/>
                    <a:pt x="1272" y="451"/>
                  </a:cubicBezTo>
                  <a:cubicBezTo>
                    <a:pt x="1233" y="427"/>
                    <a:pt x="1225" y="451"/>
                    <a:pt x="1185" y="467"/>
                  </a:cubicBezTo>
                  <a:cubicBezTo>
                    <a:pt x="1146" y="475"/>
                    <a:pt x="1083" y="475"/>
                    <a:pt x="1059" y="451"/>
                  </a:cubicBezTo>
                  <a:cubicBezTo>
                    <a:pt x="1027" y="427"/>
                    <a:pt x="972" y="427"/>
                    <a:pt x="956" y="419"/>
                  </a:cubicBezTo>
                  <a:cubicBezTo>
                    <a:pt x="940" y="403"/>
                    <a:pt x="940" y="380"/>
                    <a:pt x="948" y="348"/>
                  </a:cubicBezTo>
                  <a:cubicBezTo>
                    <a:pt x="948" y="309"/>
                    <a:pt x="996" y="230"/>
                    <a:pt x="964" y="190"/>
                  </a:cubicBezTo>
                  <a:cubicBezTo>
                    <a:pt x="940" y="143"/>
                    <a:pt x="917" y="103"/>
                    <a:pt x="877" y="103"/>
                  </a:cubicBezTo>
                  <a:cubicBezTo>
                    <a:pt x="845" y="103"/>
                    <a:pt x="830" y="127"/>
                    <a:pt x="822" y="87"/>
                  </a:cubicBezTo>
                  <a:cubicBezTo>
                    <a:pt x="814" y="48"/>
                    <a:pt x="822" y="48"/>
                    <a:pt x="790" y="40"/>
                  </a:cubicBezTo>
                  <a:cubicBezTo>
                    <a:pt x="774" y="32"/>
                    <a:pt x="727" y="16"/>
                    <a:pt x="687" y="0"/>
                  </a:cubicBezTo>
                  <a:cubicBezTo>
                    <a:pt x="687" y="0"/>
                    <a:pt x="687" y="8"/>
                    <a:pt x="687" y="16"/>
                  </a:cubicBezTo>
                  <a:cubicBezTo>
                    <a:pt x="680" y="40"/>
                    <a:pt x="680" y="56"/>
                    <a:pt x="672" y="79"/>
                  </a:cubicBezTo>
                  <a:cubicBezTo>
                    <a:pt x="664" y="95"/>
                    <a:pt x="672" y="64"/>
                    <a:pt x="664" y="95"/>
                  </a:cubicBezTo>
                  <a:cubicBezTo>
                    <a:pt x="656" y="135"/>
                    <a:pt x="616" y="222"/>
                    <a:pt x="608" y="277"/>
                  </a:cubicBezTo>
                  <a:cubicBezTo>
                    <a:pt x="592" y="325"/>
                    <a:pt x="569" y="403"/>
                    <a:pt x="545" y="459"/>
                  </a:cubicBezTo>
                  <a:cubicBezTo>
                    <a:pt x="521" y="514"/>
                    <a:pt x="490" y="538"/>
                    <a:pt x="474" y="593"/>
                  </a:cubicBezTo>
                  <a:cubicBezTo>
                    <a:pt x="458" y="649"/>
                    <a:pt x="442" y="633"/>
                    <a:pt x="442" y="672"/>
                  </a:cubicBezTo>
                  <a:cubicBezTo>
                    <a:pt x="442" y="712"/>
                    <a:pt x="450" y="720"/>
                    <a:pt x="434" y="743"/>
                  </a:cubicBezTo>
                  <a:cubicBezTo>
                    <a:pt x="419" y="759"/>
                    <a:pt x="427" y="767"/>
                    <a:pt x="419" y="799"/>
                  </a:cubicBezTo>
                  <a:cubicBezTo>
                    <a:pt x="411" y="838"/>
                    <a:pt x="403" y="799"/>
                    <a:pt x="387" y="862"/>
                  </a:cubicBezTo>
                  <a:cubicBezTo>
                    <a:pt x="363" y="925"/>
                    <a:pt x="308" y="1028"/>
                    <a:pt x="300" y="1067"/>
                  </a:cubicBezTo>
                  <a:cubicBezTo>
                    <a:pt x="284" y="1099"/>
                    <a:pt x="276" y="1162"/>
                    <a:pt x="253" y="1178"/>
                  </a:cubicBezTo>
                  <a:cubicBezTo>
                    <a:pt x="229" y="1202"/>
                    <a:pt x="205" y="1218"/>
                    <a:pt x="197" y="1249"/>
                  </a:cubicBezTo>
                  <a:cubicBezTo>
                    <a:pt x="189" y="1289"/>
                    <a:pt x="158" y="1242"/>
                    <a:pt x="166" y="1289"/>
                  </a:cubicBezTo>
                  <a:cubicBezTo>
                    <a:pt x="174" y="1329"/>
                    <a:pt x="110" y="1376"/>
                    <a:pt x="102" y="1392"/>
                  </a:cubicBezTo>
                  <a:cubicBezTo>
                    <a:pt x="87" y="1407"/>
                    <a:pt x="63" y="1439"/>
                    <a:pt x="55" y="1494"/>
                  </a:cubicBezTo>
                  <a:cubicBezTo>
                    <a:pt x="47" y="1550"/>
                    <a:pt x="87" y="1581"/>
                    <a:pt x="63" y="1605"/>
                  </a:cubicBezTo>
                  <a:cubicBezTo>
                    <a:pt x="39" y="1629"/>
                    <a:pt x="15" y="1660"/>
                    <a:pt x="15" y="1692"/>
                  </a:cubicBezTo>
                  <a:cubicBezTo>
                    <a:pt x="15" y="1716"/>
                    <a:pt x="0" y="1826"/>
                    <a:pt x="39" y="1890"/>
                  </a:cubicBezTo>
                  <a:cubicBezTo>
                    <a:pt x="47" y="1898"/>
                    <a:pt x="47" y="1906"/>
                    <a:pt x="55" y="1913"/>
                  </a:cubicBezTo>
                  <a:cubicBezTo>
                    <a:pt x="371" y="2008"/>
                    <a:pt x="1296" y="2261"/>
                    <a:pt x="2442" y="2514"/>
                  </a:cubicBezTo>
                  <a:cubicBezTo>
                    <a:pt x="2474" y="2364"/>
                    <a:pt x="2616" y="1747"/>
                    <a:pt x="2616" y="1724"/>
                  </a:cubicBezTo>
                  <a:cubicBezTo>
                    <a:pt x="2616" y="1700"/>
                    <a:pt x="2656" y="1653"/>
                    <a:pt x="2672" y="1629"/>
                  </a:cubicBezTo>
                  <a:cubicBezTo>
                    <a:pt x="2680" y="1605"/>
                    <a:pt x="2664" y="1589"/>
                    <a:pt x="2680" y="1566"/>
                  </a:cubicBezTo>
                  <a:cubicBezTo>
                    <a:pt x="2688" y="1550"/>
                    <a:pt x="2727" y="1502"/>
                    <a:pt x="2672" y="1479"/>
                  </a:cubicBezTo>
                  <a:cubicBezTo>
                    <a:pt x="2616" y="1447"/>
                    <a:pt x="2624" y="1415"/>
                    <a:pt x="2616" y="1376"/>
                  </a:cubicBezTo>
                  <a:cubicBezTo>
                    <a:pt x="2616" y="1329"/>
                    <a:pt x="2798" y="1194"/>
                    <a:pt x="2798" y="1178"/>
                  </a:cubicBezTo>
                  <a:cubicBezTo>
                    <a:pt x="2798" y="1162"/>
                    <a:pt x="2790" y="1139"/>
                    <a:pt x="2814" y="1115"/>
                  </a:cubicBezTo>
                  <a:cubicBezTo>
                    <a:pt x="2838" y="1091"/>
                    <a:pt x="2885" y="1060"/>
                    <a:pt x="2885" y="1036"/>
                  </a:cubicBezTo>
                  <a:cubicBezTo>
                    <a:pt x="2885" y="1020"/>
                    <a:pt x="2948" y="933"/>
                    <a:pt x="2972" y="917"/>
                  </a:cubicBezTo>
                  <a:cubicBezTo>
                    <a:pt x="2988" y="902"/>
                    <a:pt x="2972" y="815"/>
                    <a:pt x="2925" y="783"/>
                  </a:cubicBezTo>
                  <a:cubicBezTo>
                    <a:pt x="2901" y="759"/>
                    <a:pt x="2885" y="712"/>
                    <a:pt x="2877" y="680"/>
                  </a:cubicBezTo>
                  <a:cubicBezTo>
                    <a:pt x="2869" y="672"/>
                    <a:pt x="2869" y="672"/>
                    <a:pt x="2869" y="672"/>
                  </a:cubicBezTo>
                  <a:cubicBezTo>
                    <a:pt x="2869" y="672"/>
                    <a:pt x="2506" y="625"/>
                    <a:pt x="2450" y="601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5" name="Freeform 220"/>
            <p:cNvSpPr>
              <a:spLocks noChangeArrowheads="1"/>
            </p:cNvSpPr>
            <p:nvPr/>
          </p:nvSpPr>
          <p:spPr bwMode="auto">
            <a:xfrm>
              <a:off x="7245753" y="3714527"/>
              <a:ext cx="1567851" cy="1326643"/>
            </a:xfrm>
            <a:custGeom>
              <a:avLst/>
              <a:gdLst>
                <a:gd name="T0" fmla="*/ 47 w 2981"/>
                <a:gd name="T1" fmla="*/ 1929 h 2523"/>
                <a:gd name="T2" fmla="*/ 15 w 2981"/>
                <a:gd name="T3" fmla="*/ 1724 h 2523"/>
                <a:gd name="T4" fmla="*/ 47 w 2981"/>
                <a:gd name="T5" fmla="*/ 1502 h 2523"/>
                <a:gd name="T6" fmla="*/ 166 w 2981"/>
                <a:gd name="T7" fmla="*/ 1273 h 2523"/>
                <a:gd name="T8" fmla="*/ 253 w 2981"/>
                <a:gd name="T9" fmla="*/ 1186 h 2523"/>
                <a:gd name="T10" fmla="*/ 379 w 2981"/>
                <a:gd name="T11" fmla="*/ 870 h 2523"/>
                <a:gd name="T12" fmla="*/ 434 w 2981"/>
                <a:gd name="T13" fmla="*/ 744 h 2523"/>
                <a:gd name="T14" fmla="*/ 474 w 2981"/>
                <a:gd name="T15" fmla="*/ 601 h 2523"/>
                <a:gd name="T16" fmla="*/ 632 w 2981"/>
                <a:gd name="T17" fmla="*/ 182 h 2523"/>
                <a:gd name="T18" fmla="*/ 672 w 2981"/>
                <a:gd name="T19" fmla="*/ 87 h 2523"/>
                <a:gd name="T20" fmla="*/ 687 w 2981"/>
                <a:gd name="T21" fmla="*/ 0 h 2523"/>
                <a:gd name="T22" fmla="*/ 830 w 2981"/>
                <a:gd name="T23" fmla="*/ 95 h 2523"/>
                <a:gd name="T24" fmla="*/ 956 w 2981"/>
                <a:gd name="T25" fmla="*/ 182 h 2523"/>
                <a:gd name="T26" fmla="*/ 956 w 2981"/>
                <a:gd name="T27" fmla="*/ 420 h 2523"/>
                <a:gd name="T28" fmla="*/ 1185 w 2981"/>
                <a:gd name="T29" fmla="*/ 467 h 2523"/>
                <a:gd name="T30" fmla="*/ 1312 w 2981"/>
                <a:gd name="T31" fmla="*/ 467 h 2523"/>
                <a:gd name="T32" fmla="*/ 1423 w 2981"/>
                <a:gd name="T33" fmla="*/ 498 h 2523"/>
                <a:gd name="T34" fmla="*/ 1533 w 2981"/>
                <a:gd name="T35" fmla="*/ 538 h 2523"/>
                <a:gd name="T36" fmla="*/ 1715 w 2981"/>
                <a:gd name="T37" fmla="*/ 562 h 2523"/>
                <a:gd name="T38" fmla="*/ 1968 w 2981"/>
                <a:gd name="T39" fmla="*/ 554 h 2523"/>
                <a:gd name="T40" fmla="*/ 2039 w 2981"/>
                <a:gd name="T41" fmla="*/ 530 h 2523"/>
                <a:gd name="T42" fmla="*/ 2221 w 2981"/>
                <a:gd name="T43" fmla="*/ 546 h 2523"/>
                <a:gd name="T44" fmla="*/ 2885 w 2981"/>
                <a:gd name="T45" fmla="*/ 688 h 2523"/>
                <a:gd name="T46" fmla="*/ 2893 w 2981"/>
                <a:gd name="T47" fmla="*/ 1044 h 2523"/>
                <a:gd name="T48" fmla="*/ 2798 w 2981"/>
                <a:gd name="T49" fmla="*/ 1186 h 2523"/>
                <a:gd name="T50" fmla="*/ 2672 w 2981"/>
                <a:gd name="T51" fmla="*/ 1479 h 2523"/>
                <a:gd name="T52" fmla="*/ 2680 w 2981"/>
                <a:gd name="T53" fmla="*/ 1605 h 2523"/>
                <a:gd name="T54" fmla="*/ 2442 w 2981"/>
                <a:gd name="T55" fmla="*/ 2522 h 2523"/>
                <a:gd name="T56" fmla="*/ 2616 w 2981"/>
                <a:gd name="T57" fmla="*/ 1732 h 2523"/>
                <a:gd name="T58" fmla="*/ 2672 w 2981"/>
                <a:gd name="T59" fmla="*/ 1574 h 2523"/>
                <a:gd name="T60" fmla="*/ 2616 w 2981"/>
                <a:gd name="T61" fmla="*/ 1408 h 2523"/>
                <a:gd name="T62" fmla="*/ 2798 w 2981"/>
                <a:gd name="T63" fmla="*/ 1186 h 2523"/>
                <a:gd name="T64" fmla="*/ 2964 w 2981"/>
                <a:gd name="T65" fmla="*/ 925 h 2523"/>
                <a:gd name="T66" fmla="*/ 2869 w 2981"/>
                <a:gd name="T67" fmla="*/ 688 h 2523"/>
                <a:gd name="T68" fmla="*/ 2150 w 2981"/>
                <a:gd name="T69" fmla="*/ 562 h 2523"/>
                <a:gd name="T70" fmla="*/ 2015 w 2981"/>
                <a:gd name="T71" fmla="*/ 554 h 2523"/>
                <a:gd name="T72" fmla="*/ 1881 w 2981"/>
                <a:gd name="T73" fmla="*/ 562 h 2523"/>
                <a:gd name="T74" fmla="*/ 1636 w 2981"/>
                <a:gd name="T75" fmla="*/ 530 h 2523"/>
                <a:gd name="T76" fmla="*/ 1486 w 2981"/>
                <a:gd name="T77" fmla="*/ 530 h 2523"/>
                <a:gd name="T78" fmla="*/ 1407 w 2981"/>
                <a:gd name="T79" fmla="*/ 498 h 2523"/>
                <a:gd name="T80" fmla="*/ 1272 w 2981"/>
                <a:gd name="T81" fmla="*/ 459 h 2523"/>
                <a:gd name="T82" fmla="*/ 1130 w 2981"/>
                <a:gd name="T83" fmla="*/ 483 h 2523"/>
                <a:gd name="T84" fmla="*/ 940 w 2981"/>
                <a:gd name="T85" fmla="*/ 356 h 2523"/>
                <a:gd name="T86" fmla="*/ 877 w 2981"/>
                <a:gd name="T87" fmla="*/ 111 h 2523"/>
                <a:gd name="T88" fmla="*/ 814 w 2981"/>
                <a:gd name="T89" fmla="*/ 87 h 2523"/>
                <a:gd name="T90" fmla="*/ 680 w 2981"/>
                <a:gd name="T91" fmla="*/ 56 h 2523"/>
                <a:gd name="T92" fmla="*/ 640 w 2981"/>
                <a:gd name="T93" fmla="*/ 190 h 2523"/>
                <a:gd name="T94" fmla="*/ 482 w 2981"/>
                <a:gd name="T95" fmla="*/ 601 h 2523"/>
                <a:gd name="T96" fmla="*/ 434 w 2981"/>
                <a:gd name="T97" fmla="*/ 751 h 2523"/>
                <a:gd name="T98" fmla="*/ 387 w 2981"/>
                <a:gd name="T99" fmla="*/ 870 h 2523"/>
                <a:gd name="T100" fmla="*/ 253 w 2981"/>
                <a:gd name="T101" fmla="*/ 1186 h 2523"/>
                <a:gd name="T102" fmla="*/ 174 w 2981"/>
                <a:gd name="T103" fmla="*/ 1281 h 2523"/>
                <a:gd name="T104" fmla="*/ 102 w 2981"/>
                <a:gd name="T105" fmla="*/ 1400 h 2523"/>
                <a:gd name="T106" fmla="*/ 23 w 2981"/>
                <a:gd name="T107" fmla="*/ 1700 h 2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81" h="2523">
                  <a:moveTo>
                    <a:pt x="2442" y="2522"/>
                  </a:moveTo>
                  <a:lnTo>
                    <a:pt x="2442" y="2522"/>
                  </a:lnTo>
                  <a:lnTo>
                    <a:pt x="2442" y="2522"/>
                  </a:lnTo>
                  <a:cubicBezTo>
                    <a:pt x="1304" y="2277"/>
                    <a:pt x="387" y="2024"/>
                    <a:pt x="47" y="1929"/>
                  </a:cubicBezTo>
                  <a:lnTo>
                    <a:pt x="47" y="1929"/>
                  </a:lnTo>
                  <a:lnTo>
                    <a:pt x="47" y="1929"/>
                  </a:lnTo>
                  <a:cubicBezTo>
                    <a:pt x="47" y="1921"/>
                    <a:pt x="39" y="1906"/>
                    <a:pt x="31" y="1898"/>
                  </a:cubicBezTo>
                  <a:cubicBezTo>
                    <a:pt x="0" y="1850"/>
                    <a:pt x="8" y="1763"/>
                    <a:pt x="15" y="1724"/>
                  </a:cubicBezTo>
                  <a:cubicBezTo>
                    <a:pt x="15" y="1708"/>
                    <a:pt x="15" y="1700"/>
                    <a:pt x="15" y="1700"/>
                  </a:cubicBezTo>
                  <a:cubicBezTo>
                    <a:pt x="15" y="1668"/>
                    <a:pt x="31" y="1637"/>
                    <a:pt x="63" y="1613"/>
                  </a:cubicBezTo>
                  <a:cubicBezTo>
                    <a:pt x="71" y="1605"/>
                    <a:pt x="71" y="1589"/>
                    <a:pt x="63" y="1566"/>
                  </a:cubicBezTo>
                  <a:cubicBezTo>
                    <a:pt x="55" y="1550"/>
                    <a:pt x="47" y="1526"/>
                    <a:pt x="47" y="1502"/>
                  </a:cubicBezTo>
                  <a:cubicBezTo>
                    <a:pt x="55" y="1463"/>
                    <a:pt x="71" y="1423"/>
                    <a:pt x="95" y="1400"/>
                  </a:cubicBezTo>
                  <a:cubicBezTo>
                    <a:pt x="102" y="1400"/>
                    <a:pt x="102" y="1400"/>
                    <a:pt x="102" y="1392"/>
                  </a:cubicBezTo>
                  <a:cubicBezTo>
                    <a:pt x="118" y="1376"/>
                    <a:pt x="166" y="1328"/>
                    <a:pt x="158" y="1297"/>
                  </a:cubicBezTo>
                  <a:cubicBezTo>
                    <a:pt x="158" y="1281"/>
                    <a:pt x="158" y="1273"/>
                    <a:pt x="166" y="1273"/>
                  </a:cubicBezTo>
                  <a:cubicBezTo>
                    <a:pt x="166" y="1273"/>
                    <a:pt x="174" y="1273"/>
                    <a:pt x="181" y="1273"/>
                  </a:cubicBezTo>
                  <a:lnTo>
                    <a:pt x="181" y="1273"/>
                  </a:lnTo>
                  <a:cubicBezTo>
                    <a:pt x="189" y="1273"/>
                    <a:pt x="189" y="1273"/>
                    <a:pt x="197" y="1257"/>
                  </a:cubicBezTo>
                  <a:cubicBezTo>
                    <a:pt x="205" y="1226"/>
                    <a:pt x="221" y="1202"/>
                    <a:pt x="253" y="1186"/>
                  </a:cubicBezTo>
                  <a:cubicBezTo>
                    <a:pt x="268" y="1170"/>
                    <a:pt x="276" y="1131"/>
                    <a:pt x="284" y="1099"/>
                  </a:cubicBezTo>
                  <a:cubicBezTo>
                    <a:pt x="292" y="1091"/>
                    <a:pt x="292" y="1084"/>
                    <a:pt x="292" y="1075"/>
                  </a:cubicBezTo>
                  <a:cubicBezTo>
                    <a:pt x="300" y="1060"/>
                    <a:pt x="316" y="1028"/>
                    <a:pt x="324" y="997"/>
                  </a:cubicBezTo>
                  <a:cubicBezTo>
                    <a:pt x="348" y="957"/>
                    <a:pt x="371" y="902"/>
                    <a:pt x="379" y="870"/>
                  </a:cubicBezTo>
                  <a:cubicBezTo>
                    <a:pt x="387" y="838"/>
                    <a:pt x="395" y="831"/>
                    <a:pt x="403" y="823"/>
                  </a:cubicBezTo>
                  <a:cubicBezTo>
                    <a:pt x="411" y="823"/>
                    <a:pt x="411" y="823"/>
                    <a:pt x="411" y="807"/>
                  </a:cubicBezTo>
                  <a:cubicBezTo>
                    <a:pt x="419" y="799"/>
                    <a:pt x="419" y="791"/>
                    <a:pt x="419" y="783"/>
                  </a:cubicBezTo>
                  <a:cubicBezTo>
                    <a:pt x="419" y="767"/>
                    <a:pt x="419" y="759"/>
                    <a:pt x="434" y="744"/>
                  </a:cubicBezTo>
                  <a:cubicBezTo>
                    <a:pt x="442" y="736"/>
                    <a:pt x="442" y="728"/>
                    <a:pt x="442" y="704"/>
                  </a:cubicBezTo>
                  <a:cubicBezTo>
                    <a:pt x="442" y="696"/>
                    <a:pt x="442" y="688"/>
                    <a:pt x="442" y="680"/>
                  </a:cubicBezTo>
                  <a:cubicBezTo>
                    <a:pt x="442" y="657"/>
                    <a:pt x="442" y="649"/>
                    <a:pt x="450" y="641"/>
                  </a:cubicBezTo>
                  <a:cubicBezTo>
                    <a:pt x="458" y="633"/>
                    <a:pt x="466" y="625"/>
                    <a:pt x="474" y="601"/>
                  </a:cubicBezTo>
                  <a:cubicBezTo>
                    <a:pt x="482" y="570"/>
                    <a:pt x="490" y="546"/>
                    <a:pt x="506" y="522"/>
                  </a:cubicBezTo>
                  <a:cubicBezTo>
                    <a:pt x="521" y="506"/>
                    <a:pt x="529" y="491"/>
                    <a:pt x="537" y="467"/>
                  </a:cubicBezTo>
                  <a:cubicBezTo>
                    <a:pt x="561" y="411"/>
                    <a:pt x="585" y="340"/>
                    <a:pt x="600" y="285"/>
                  </a:cubicBezTo>
                  <a:cubicBezTo>
                    <a:pt x="608" y="253"/>
                    <a:pt x="624" y="222"/>
                    <a:pt x="632" y="182"/>
                  </a:cubicBezTo>
                  <a:cubicBezTo>
                    <a:pt x="640" y="151"/>
                    <a:pt x="656" y="127"/>
                    <a:pt x="656" y="103"/>
                  </a:cubicBezTo>
                  <a:cubicBezTo>
                    <a:pt x="664" y="87"/>
                    <a:pt x="664" y="87"/>
                    <a:pt x="664" y="87"/>
                  </a:cubicBezTo>
                  <a:lnTo>
                    <a:pt x="664" y="87"/>
                  </a:lnTo>
                  <a:cubicBezTo>
                    <a:pt x="672" y="87"/>
                    <a:pt x="672" y="87"/>
                    <a:pt x="672" y="87"/>
                  </a:cubicBezTo>
                  <a:cubicBezTo>
                    <a:pt x="672" y="72"/>
                    <a:pt x="672" y="64"/>
                    <a:pt x="672" y="56"/>
                  </a:cubicBezTo>
                  <a:cubicBezTo>
                    <a:pt x="680" y="48"/>
                    <a:pt x="680" y="32"/>
                    <a:pt x="680" y="24"/>
                  </a:cubicBezTo>
                  <a:cubicBezTo>
                    <a:pt x="680" y="16"/>
                    <a:pt x="687" y="8"/>
                    <a:pt x="687" y="8"/>
                  </a:cubicBezTo>
                  <a:cubicBezTo>
                    <a:pt x="687" y="0"/>
                    <a:pt x="687" y="0"/>
                    <a:pt x="687" y="0"/>
                  </a:cubicBezTo>
                  <a:lnTo>
                    <a:pt x="687" y="0"/>
                  </a:lnTo>
                  <a:cubicBezTo>
                    <a:pt x="743" y="24"/>
                    <a:pt x="782" y="40"/>
                    <a:pt x="790" y="40"/>
                  </a:cubicBezTo>
                  <a:cubicBezTo>
                    <a:pt x="822" y="48"/>
                    <a:pt x="822" y="56"/>
                    <a:pt x="822" y="87"/>
                  </a:cubicBezTo>
                  <a:cubicBezTo>
                    <a:pt x="822" y="87"/>
                    <a:pt x="830" y="87"/>
                    <a:pt x="830" y="95"/>
                  </a:cubicBezTo>
                  <a:cubicBezTo>
                    <a:pt x="830" y="119"/>
                    <a:pt x="838" y="119"/>
                    <a:pt x="838" y="119"/>
                  </a:cubicBezTo>
                  <a:lnTo>
                    <a:pt x="845" y="111"/>
                  </a:lnTo>
                  <a:cubicBezTo>
                    <a:pt x="854" y="111"/>
                    <a:pt x="869" y="103"/>
                    <a:pt x="877" y="103"/>
                  </a:cubicBezTo>
                  <a:cubicBezTo>
                    <a:pt x="917" y="103"/>
                    <a:pt x="932" y="143"/>
                    <a:pt x="956" y="182"/>
                  </a:cubicBezTo>
                  <a:cubicBezTo>
                    <a:pt x="964" y="182"/>
                    <a:pt x="964" y="190"/>
                    <a:pt x="972" y="190"/>
                  </a:cubicBezTo>
                  <a:cubicBezTo>
                    <a:pt x="988" y="230"/>
                    <a:pt x="972" y="277"/>
                    <a:pt x="956" y="317"/>
                  </a:cubicBezTo>
                  <a:cubicBezTo>
                    <a:pt x="956" y="333"/>
                    <a:pt x="948" y="340"/>
                    <a:pt x="948" y="356"/>
                  </a:cubicBezTo>
                  <a:cubicBezTo>
                    <a:pt x="940" y="388"/>
                    <a:pt x="948" y="411"/>
                    <a:pt x="956" y="420"/>
                  </a:cubicBezTo>
                  <a:cubicBezTo>
                    <a:pt x="964" y="427"/>
                    <a:pt x="980" y="427"/>
                    <a:pt x="988" y="427"/>
                  </a:cubicBezTo>
                  <a:cubicBezTo>
                    <a:pt x="1012" y="435"/>
                    <a:pt x="1043" y="435"/>
                    <a:pt x="1059" y="451"/>
                  </a:cubicBezTo>
                  <a:cubicBezTo>
                    <a:pt x="1075" y="467"/>
                    <a:pt x="1098" y="475"/>
                    <a:pt x="1130" y="475"/>
                  </a:cubicBezTo>
                  <a:cubicBezTo>
                    <a:pt x="1154" y="475"/>
                    <a:pt x="1170" y="475"/>
                    <a:pt x="1185" y="467"/>
                  </a:cubicBezTo>
                  <a:cubicBezTo>
                    <a:pt x="1193" y="467"/>
                    <a:pt x="1209" y="459"/>
                    <a:pt x="1209" y="459"/>
                  </a:cubicBezTo>
                  <a:cubicBezTo>
                    <a:pt x="1225" y="451"/>
                    <a:pt x="1233" y="443"/>
                    <a:pt x="1241" y="443"/>
                  </a:cubicBezTo>
                  <a:cubicBezTo>
                    <a:pt x="1249" y="443"/>
                    <a:pt x="1265" y="451"/>
                    <a:pt x="1272" y="451"/>
                  </a:cubicBezTo>
                  <a:cubicBezTo>
                    <a:pt x="1288" y="459"/>
                    <a:pt x="1304" y="467"/>
                    <a:pt x="1312" y="467"/>
                  </a:cubicBezTo>
                  <a:cubicBezTo>
                    <a:pt x="1320" y="467"/>
                    <a:pt x="1320" y="467"/>
                    <a:pt x="1328" y="459"/>
                  </a:cubicBezTo>
                  <a:cubicBezTo>
                    <a:pt x="1336" y="459"/>
                    <a:pt x="1344" y="459"/>
                    <a:pt x="1360" y="459"/>
                  </a:cubicBezTo>
                  <a:cubicBezTo>
                    <a:pt x="1391" y="459"/>
                    <a:pt x="1399" y="467"/>
                    <a:pt x="1415" y="491"/>
                  </a:cubicBezTo>
                  <a:cubicBezTo>
                    <a:pt x="1423" y="498"/>
                    <a:pt x="1423" y="498"/>
                    <a:pt x="1423" y="498"/>
                  </a:cubicBezTo>
                  <a:cubicBezTo>
                    <a:pt x="1423" y="498"/>
                    <a:pt x="1423" y="506"/>
                    <a:pt x="1431" y="506"/>
                  </a:cubicBezTo>
                  <a:cubicBezTo>
                    <a:pt x="1438" y="530"/>
                    <a:pt x="1446" y="530"/>
                    <a:pt x="1454" y="530"/>
                  </a:cubicBezTo>
                  <a:cubicBezTo>
                    <a:pt x="1462" y="530"/>
                    <a:pt x="1470" y="522"/>
                    <a:pt x="1486" y="522"/>
                  </a:cubicBezTo>
                  <a:cubicBezTo>
                    <a:pt x="1502" y="522"/>
                    <a:pt x="1525" y="530"/>
                    <a:pt x="1533" y="538"/>
                  </a:cubicBezTo>
                  <a:cubicBezTo>
                    <a:pt x="1541" y="546"/>
                    <a:pt x="1549" y="546"/>
                    <a:pt x="1557" y="546"/>
                  </a:cubicBezTo>
                  <a:cubicBezTo>
                    <a:pt x="1573" y="546"/>
                    <a:pt x="1604" y="530"/>
                    <a:pt x="1620" y="522"/>
                  </a:cubicBezTo>
                  <a:cubicBezTo>
                    <a:pt x="1620" y="522"/>
                    <a:pt x="1628" y="522"/>
                    <a:pt x="1636" y="522"/>
                  </a:cubicBezTo>
                  <a:cubicBezTo>
                    <a:pt x="1660" y="522"/>
                    <a:pt x="1691" y="530"/>
                    <a:pt x="1715" y="562"/>
                  </a:cubicBezTo>
                  <a:cubicBezTo>
                    <a:pt x="1723" y="570"/>
                    <a:pt x="1739" y="578"/>
                    <a:pt x="1755" y="578"/>
                  </a:cubicBezTo>
                  <a:cubicBezTo>
                    <a:pt x="1778" y="578"/>
                    <a:pt x="1810" y="570"/>
                    <a:pt x="1818" y="562"/>
                  </a:cubicBezTo>
                  <a:cubicBezTo>
                    <a:pt x="1826" y="554"/>
                    <a:pt x="1850" y="554"/>
                    <a:pt x="1881" y="554"/>
                  </a:cubicBezTo>
                  <a:cubicBezTo>
                    <a:pt x="1905" y="554"/>
                    <a:pt x="1937" y="554"/>
                    <a:pt x="1968" y="554"/>
                  </a:cubicBezTo>
                  <a:cubicBezTo>
                    <a:pt x="2000" y="554"/>
                    <a:pt x="2008" y="554"/>
                    <a:pt x="2008" y="554"/>
                  </a:cubicBezTo>
                  <a:lnTo>
                    <a:pt x="2008" y="554"/>
                  </a:lnTo>
                  <a:cubicBezTo>
                    <a:pt x="2008" y="554"/>
                    <a:pt x="2008" y="546"/>
                    <a:pt x="2015" y="538"/>
                  </a:cubicBezTo>
                  <a:cubicBezTo>
                    <a:pt x="2015" y="538"/>
                    <a:pt x="2023" y="530"/>
                    <a:pt x="2039" y="530"/>
                  </a:cubicBezTo>
                  <a:cubicBezTo>
                    <a:pt x="2055" y="530"/>
                    <a:pt x="2079" y="538"/>
                    <a:pt x="2102" y="546"/>
                  </a:cubicBezTo>
                  <a:cubicBezTo>
                    <a:pt x="2110" y="554"/>
                    <a:pt x="2134" y="554"/>
                    <a:pt x="2150" y="554"/>
                  </a:cubicBezTo>
                  <a:cubicBezTo>
                    <a:pt x="2174" y="554"/>
                    <a:pt x="2197" y="546"/>
                    <a:pt x="2213" y="546"/>
                  </a:cubicBezTo>
                  <a:cubicBezTo>
                    <a:pt x="2213" y="546"/>
                    <a:pt x="2213" y="546"/>
                    <a:pt x="2221" y="546"/>
                  </a:cubicBezTo>
                  <a:cubicBezTo>
                    <a:pt x="2268" y="546"/>
                    <a:pt x="2403" y="578"/>
                    <a:pt x="2450" y="601"/>
                  </a:cubicBezTo>
                  <a:cubicBezTo>
                    <a:pt x="2506" y="633"/>
                    <a:pt x="2861" y="680"/>
                    <a:pt x="2869" y="680"/>
                  </a:cubicBezTo>
                  <a:cubicBezTo>
                    <a:pt x="2885" y="680"/>
                    <a:pt x="2885" y="680"/>
                    <a:pt x="2885" y="680"/>
                  </a:cubicBezTo>
                  <a:cubicBezTo>
                    <a:pt x="2885" y="688"/>
                    <a:pt x="2885" y="688"/>
                    <a:pt x="2885" y="688"/>
                  </a:cubicBezTo>
                  <a:cubicBezTo>
                    <a:pt x="2885" y="712"/>
                    <a:pt x="2901" y="759"/>
                    <a:pt x="2925" y="783"/>
                  </a:cubicBezTo>
                  <a:cubicBezTo>
                    <a:pt x="2964" y="815"/>
                    <a:pt x="2980" y="862"/>
                    <a:pt x="2980" y="902"/>
                  </a:cubicBezTo>
                  <a:cubicBezTo>
                    <a:pt x="2980" y="910"/>
                    <a:pt x="2980" y="925"/>
                    <a:pt x="2972" y="925"/>
                  </a:cubicBezTo>
                  <a:cubicBezTo>
                    <a:pt x="2948" y="949"/>
                    <a:pt x="2893" y="1028"/>
                    <a:pt x="2893" y="1044"/>
                  </a:cubicBezTo>
                  <a:cubicBezTo>
                    <a:pt x="2893" y="1060"/>
                    <a:pt x="2869" y="1084"/>
                    <a:pt x="2846" y="1099"/>
                  </a:cubicBezTo>
                  <a:cubicBezTo>
                    <a:pt x="2838" y="1107"/>
                    <a:pt x="2830" y="1115"/>
                    <a:pt x="2814" y="1123"/>
                  </a:cubicBezTo>
                  <a:cubicBezTo>
                    <a:pt x="2790" y="1147"/>
                    <a:pt x="2798" y="1170"/>
                    <a:pt x="2798" y="1186"/>
                  </a:cubicBezTo>
                  <a:lnTo>
                    <a:pt x="2798" y="1186"/>
                  </a:lnTo>
                  <a:cubicBezTo>
                    <a:pt x="2806" y="1194"/>
                    <a:pt x="2790" y="1202"/>
                    <a:pt x="2743" y="1241"/>
                  </a:cubicBezTo>
                  <a:cubicBezTo>
                    <a:pt x="2695" y="1289"/>
                    <a:pt x="2616" y="1352"/>
                    <a:pt x="2624" y="1384"/>
                  </a:cubicBezTo>
                  <a:cubicBezTo>
                    <a:pt x="2624" y="1392"/>
                    <a:pt x="2624" y="1400"/>
                    <a:pt x="2624" y="1408"/>
                  </a:cubicBezTo>
                  <a:cubicBezTo>
                    <a:pt x="2624" y="1439"/>
                    <a:pt x="2624" y="1455"/>
                    <a:pt x="2672" y="1479"/>
                  </a:cubicBezTo>
                  <a:cubicBezTo>
                    <a:pt x="2688" y="1487"/>
                    <a:pt x="2703" y="1502"/>
                    <a:pt x="2703" y="1510"/>
                  </a:cubicBezTo>
                  <a:cubicBezTo>
                    <a:pt x="2711" y="1534"/>
                    <a:pt x="2695" y="1558"/>
                    <a:pt x="2680" y="1574"/>
                  </a:cubicBezTo>
                  <a:cubicBezTo>
                    <a:pt x="2680" y="1581"/>
                    <a:pt x="2680" y="1581"/>
                    <a:pt x="2680" y="1581"/>
                  </a:cubicBezTo>
                  <a:cubicBezTo>
                    <a:pt x="2672" y="1589"/>
                    <a:pt x="2672" y="1597"/>
                    <a:pt x="2680" y="1605"/>
                  </a:cubicBezTo>
                  <a:cubicBezTo>
                    <a:pt x="2680" y="1613"/>
                    <a:pt x="2680" y="1629"/>
                    <a:pt x="2672" y="1637"/>
                  </a:cubicBezTo>
                  <a:cubicBezTo>
                    <a:pt x="2664" y="1645"/>
                    <a:pt x="2664" y="1645"/>
                    <a:pt x="2664" y="1645"/>
                  </a:cubicBezTo>
                  <a:cubicBezTo>
                    <a:pt x="2648" y="1668"/>
                    <a:pt x="2624" y="1716"/>
                    <a:pt x="2624" y="1732"/>
                  </a:cubicBezTo>
                  <a:cubicBezTo>
                    <a:pt x="2624" y="1755"/>
                    <a:pt x="2490" y="2340"/>
                    <a:pt x="2442" y="2522"/>
                  </a:cubicBezTo>
                  <a:close/>
                  <a:moveTo>
                    <a:pt x="55" y="1921"/>
                  </a:moveTo>
                  <a:lnTo>
                    <a:pt x="55" y="1921"/>
                  </a:lnTo>
                  <a:cubicBezTo>
                    <a:pt x="395" y="2016"/>
                    <a:pt x="1304" y="2269"/>
                    <a:pt x="2442" y="2514"/>
                  </a:cubicBezTo>
                  <a:cubicBezTo>
                    <a:pt x="2521" y="2143"/>
                    <a:pt x="2616" y="1748"/>
                    <a:pt x="2616" y="1732"/>
                  </a:cubicBezTo>
                  <a:cubicBezTo>
                    <a:pt x="2616" y="1716"/>
                    <a:pt x="2640" y="1668"/>
                    <a:pt x="2656" y="1645"/>
                  </a:cubicBezTo>
                  <a:cubicBezTo>
                    <a:pt x="2664" y="1637"/>
                    <a:pt x="2664" y="1637"/>
                    <a:pt x="2664" y="1637"/>
                  </a:cubicBezTo>
                  <a:cubicBezTo>
                    <a:pt x="2672" y="1629"/>
                    <a:pt x="2672" y="1613"/>
                    <a:pt x="2672" y="1605"/>
                  </a:cubicBezTo>
                  <a:cubicBezTo>
                    <a:pt x="2664" y="1597"/>
                    <a:pt x="2664" y="1581"/>
                    <a:pt x="2672" y="1574"/>
                  </a:cubicBezTo>
                  <a:lnTo>
                    <a:pt x="2672" y="1574"/>
                  </a:lnTo>
                  <a:cubicBezTo>
                    <a:pt x="2688" y="1558"/>
                    <a:pt x="2703" y="1534"/>
                    <a:pt x="2695" y="1518"/>
                  </a:cubicBezTo>
                  <a:cubicBezTo>
                    <a:pt x="2695" y="1502"/>
                    <a:pt x="2688" y="1495"/>
                    <a:pt x="2672" y="1487"/>
                  </a:cubicBezTo>
                  <a:cubicBezTo>
                    <a:pt x="2624" y="1463"/>
                    <a:pt x="2616" y="1439"/>
                    <a:pt x="2616" y="1408"/>
                  </a:cubicBezTo>
                  <a:cubicBezTo>
                    <a:pt x="2616" y="1400"/>
                    <a:pt x="2616" y="1392"/>
                    <a:pt x="2616" y="1384"/>
                  </a:cubicBezTo>
                  <a:cubicBezTo>
                    <a:pt x="2608" y="1352"/>
                    <a:pt x="2672" y="1297"/>
                    <a:pt x="2743" y="1234"/>
                  </a:cubicBezTo>
                  <a:cubicBezTo>
                    <a:pt x="2767" y="1218"/>
                    <a:pt x="2790" y="1194"/>
                    <a:pt x="2798" y="1186"/>
                  </a:cubicBezTo>
                  <a:lnTo>
                    <a:pt x="2798" y="1186"/>
                  </a:lnTo>
                  <a:cubicBezTo>
                    <a:pt x="2790" y="1170"/>
                    <a:pt x="2782" y="1147"/>
                    <a:pt x="2814" y="1115"/>
                  </a:cubicBezTo>
                  <a:cubicBezTo>
                    <a:pt x="2822" y="1107"/>
                    <a:pt x="2830" y="1099"/>
                    <a:pt x="2838" y="1091"/>
                  </a:cubicBezTo>
                  <a:cubicBezTo>
                    <a:pt x="2861" y="1075"/>
                    <a:pt x="2885" y="1060"/>
                    <a:pt x="2885" y="1044"/>
                  </a:cubicBezTo>
                  <a:cubicBezTo>
                    <a:pt x="2885" y="1028"/>
                    <a:pt x="2948" y="941"/>
                    <a:pt x="2964" y="925"/>
                  </a:cubicBezTo>
                  <a:cubicBezTo>
                    <a:pt x="2972" y="917"/>
                    <a:pt x="2972" y="910"/>
                    <a:pt x="2972" y="902"/>
                  </a:cubicBezTo>
                  <a:cubicBezTo>
                    <a:pt x="2972" y="862"/>
                    <a:pt x="2956" y="815"/>
                    <a:pt x="2925" y="791"/>
                  </a:cubicBezTo>
                  <a:cubicBezTo>
                    <a:pt x="2893" y="767"/>
                    <a:pt x="2885" y="728"/>
                    <a:pt x="2877" y="688"/>
                  </a:cubicBezTo>
                  <a:cubicBezTo>
                    <a:pt x="2869" y="688"/>
                    <a:pt x="2869" y="688"/>
                    <a:pt x="2869" y="688"/>
                  </a:cubicBezTo>
                  <a:cubicBezTo>
                    <a:pt x="2854" y="688"/>
                    <a:pt x="2506" y="641"/>
                    <a:pt x="2450" y="609"/>
                  </a:cubicBezTo>
                  <a:cubicBezTo>
                    <a:pt x="2403" y="585"/>
                    <a:pt x="2268" y="546"/>
                    <a:pt x="2221" y="546"/>
                  </a:cubicBezTo>
                  <a:cubicBezTo>
                    <a:pt x="2213" y="546"/>
                    <a:pt x="2213" y="554"/>
                    <a:pt x="2213" y="554"/>
                  </a:cubicBezTo>
                  <a:cubicBezTo>
                    <a:pt x="2197" y="554"/>
                    <a:pt x="2182" y="562"/>
                    <a:pt x="2150" y="562"/>
                  </a:cubicBezTo>
                  <a:cubicBezTo>
                    <a:pt x="2134" y="562"/>
                    <a:pt x="2110" y="562"/>
                    <a:pt x="2102" y="554"/>
                  </a:cubicBezTo>
                  <a:cubicBezTo>
                    <a:pt x="2087" y="546"/>
                    <a:pt x="2055" y="538"/>
                    <a:pt x="2039" y="538"/>
                  </a:cubicBezTo>
                  <a:cubicBezTo>
                    <a:pt x="2023" y="538"/>
                    <a:pt x="2023" y="538"/>
                    <a:pt x="2015" y="546"/>
                  </a:cubicBezTo>
                  <a:cubicBezTo>
                    <a:pt x="2015" y="546"/>
                    <a:pt x="2015" y="546"/>
                    <a:pt x="2015" y="554"/>
                  </a:cubicBezTo>
                  <a:cubicBezTo>
                    <a:pt x="2015" y="554"/>
                    <a:pt x="2023" y="562"/>
                    <a:pt x="2015" y="562"/>
                  </a:cubicBezTo>
                  <a:cubicBezTo>
                    <a:pt x="2015" y="562"/>
                    <a:pt x="2015" y="562"/>
                    <a:pt x="2008" y="562"/>
                  </a:cubicBezTo>
                  <a:cubicBezTo>
                    <a:pt x="2000" y="562"/>
                    <a:pt x="1984" y="562"/>
                    <a:pt x="1968" y="562"/>
                  </a:cubicBezTo>
                  <a:cubicBezTo>
                    <a:pt x="1937" y="562"/>
                    <a:pt x="1905" y="562"/>
                    <a:pt x="1881" y="562"/>
                  </a:cubicBezTo>
                  <a:cubicBezTo>
                    <a:pt x="1842" y="562"/>
                    <a:pt x="1826" y="562"/>
                    <a:pt x="1818" y="570"/>
                  </a:cubicBezTo>
                  <a:cubicBezTo>
                    <a:pt x="1810" y="578"/>
                    <a:pt x="1778" y="585"/>
                    <a:pt x="1755" y="585"/>
                  </a:cubicBezTo>
                  <a:cubicBezTo>
                    <a:pt x="1731" y="585"/>
                    <a:pt x="1715" y="578"/>
                    <a:pt x="1707" y="562"/>
                  </a:cubicBezTo>
                  <a:cubicBezTo>
                    <a:pt x="1684" y="538"/>
                    <a:pt x="1652" y="530"/>
                    <a:pt x="1636" y="530"/>
                  </a:cubicBezTo>
                  <a:cubicBezTo>
                    <a:pt x="1628" y="530"/>
                    <a:pt x="1628" y="530"/>
                    <a:pt x="1620" y="530"/>
                  </a:cubicBezTo>
                  <a:cubicBezTo>
                    <a:pt x="1612" y="538"/>
                    <a:pt x="1581" y="554"/>
                    <a:pt x="1557" y="554"/>
                  </a:cubicBezTo>
                  <a:cubicBezTo>
                    <a:pt x="1541" y="554"/>
                    <a:pt x="1533" y="546"/>
                    <a:pt x="1533" y="546"/>
                  </a:cubicBezTo>
                  <a:cubicBezTo>
                    <a:pt x="1525" y="538"/>
                    <a:pt x="1510" y="530"/>
                    <a:pt x="1486" y="530"/>
                  </a:cubicBezTo>
                  <a:cubicBezTo>
                    <a:pt x="1478" y="530"/>
                    <a:pt x="1462" y="530"/>
                    <a:pt x="1454" y="538"/>
                  </a:cubicBezTo>
                  <a:cubicBezTo>
                    <a:pt x="1438" y="538"/>
                    <a:pt x="1438" y="530"/>
                    <a:pt x="1423" y="514"/>
                  </a:cubicBezTo>
                  <a:cubicBezTo>
                    <a:pt x="1423" y="506"/>
                    <a:pt x="1415" y="506"/>
                    <a:pt x="1415" y="498"/>
                  </a:cubicBezTo>
                  <a:cubicBezTo>
                    <a:pt x="1407" y="498"/>
                    <a:pt x="1407" y="498"/>
                    <a:pt x="1407" y="498"/>
                  </a:cubicBezTo>
                  <a:cubicBezTo>
                    <a:pt x="1391" y="475"/>
                    <a:pt x="1383" y="467"/>
                    <a:pt x="1360" y="467"/>
                  </a:cubicBezTo>
                  <a:cubicBezTo>
                    <a:pt x="1344" y="467"/>
                    <a:pt x="1336" y="467"/>
                    <a:pt x="1328" y="467"/>
                  </a:cubicBezTo>
                  <a:cubicBezTo>
                    <a:pt x="1328" y="467"/>
                    <a:pt x="1320" y="475"/>
                    <a:pt x="1312" y="475"/>
                  </a:cubicBezTo>
                  <a:cubicBezTo>
                    <a:pt x="1296" y="475"/>
                    <a:pt x="1288" y="467"/>
                    <a:pt x="1272" y="459"/>
                  </a:cubicBezTo>
                  <a:cubicBezTo>
                    <a:pt x="1257" y="459"/>
                    <a:pt x="1249" y="451"/>
                    <a:pt x="1241" y="451"/>
                  </a:cubicBezTo>
                  <a:cubicBezTo>
                    <a:pt x="1233" y="451"/>
                    <a:pt x="1225" y="459"/>
                    <a:pt x="1217" y="459"/>
                  </a:cubicBezTo>
                  <a:cubicBezTo>
                    <a:pt x="1209" y="467"/>
                    <a:pt x="1201" y="467"/>
                    <a:pt x="1185" y="475"/>
                  </a:cubicBezTo>
                  <a:cubicBezTo>
                    <a:pt x="1170" y="483"/>
                    <a:pt x="1154" y="483"/>
                    <a:pt x="1130" y="483"/>
                  </a:cubicBezTo>
                  <a:cubicBezTo>
                    <a:pt x="1098" y="483"/>
                    <a:pt x="1067" y="475"/>
                    <a:pt x="1051" y="459"/>
                  </a:cubicBezTo>
                  <a:cubicBezTo>
                    <a:pt x="1035" y="443"/>
                    <a:pt x="1012" y="443"/>
                    <a:pt x="988" y="435"/>
                  </a:cubicBezTo>
                  <a:cubicBezTo>
                    <a:pt x="972" y="435"/>
                    <a:pt x="964" y="435"/>
                    <a:pt x="956" y="427"/>
                  </a:cubicBezTo>
                  <a:cubicBezTo>
                    <a:pt x="940" y="411"/>
                    <a:pt x="932" y="388"/>
                    <a:pt x="940" y="356"/>
                  </a:cubicBezTo>
                  <a:cubicBezTo>
                    <a:pt x="940" y="340"/>
                    <a:pt x="948" y="325"/>
                    <a:pt x="956" y="317"/>
                  </a:cubicBezTo>
                  <a:cubicBezTo>
                    <a:pt x="964" y="277"/>
                    <a:pt x="980" y="230"/>
                    <a:pt x="964" y="198"/>
                  </a:cubicBezTo>
                  <a:cubicBezTo>
                    <a:pt x="956" y="190"/>
                    <a:pt x="956" y="190"/>
                    <a:pt x="956" y="182"/>
                  </a:cubicBezTo>
                  <a:cubicBezTo>
                    <a:pt x="932" y="143"/>
                    <a:pt x="909" y="111"/>
                    <a:pt x="877" y="111"/>
                  </a:cubicBezTo>
                  <a:cubicBezTo>
                    <a:pt x="869" y="111"/>
                    <a:pt x="861" y="119"/>
                    <a:pt x="854" y="119"/>
                  </a:cubicBezTo>
                  <a:cubicBezTo>
                    <a:pt x="845" y="119"/>
                    <a:pt x="845" y="119"/>
                    <a:pt x="838" y="119"/>
                  </a:cubicBezTo>
                  <a:cubicBezTo>
                    <a:pt x="830" y="119"/>
                    <a:pt x="822" y="111"/>
                    <a:pt x="822" y="95"/>
                  </a:cubicBezTo>
                  <a:cubicBezTo>
                    <a:pt x="822" y="95"/>
                    <a:pt x="822" y="87"/>
                    <a:pt x="814" y="87"/>
                  </a:cubicBezTo>
                  <a:cubicBezTo>
                    <a:pt x="814" y="56"/>
                    <a:pt x="814" y="56"/>
                    <a:pt x="790" y="48"/>
                  </a:cubicBezTo>
                  <a:cubicBezTo>
                    <a:pt x="774" y="40"/>
                    <a:pt x="727" y="24"/>
                    <a:pt x="687" y="8"/>
                  </a:cubicBezTo>
                  <a:cubicBezTo>
                    <a:pt x="687" y="16"/>
                    <a:pt x="687" y="16"/>
                    <a:pt x="687" y="24"/>
                  </a:cubicBezTo>
                  <a:cubicBezTo>
                    <a:pt x="687" y="40"/>
                    <a:pt x="680" y="48"/>
                    <a:pt x="680" y="56"/>
                  </a:cubicBezTo>
                  <a:cubicBezTo>
                    <a:pt x="680" y="64"/>
                    <a:pt x="680" y="72"/>
                    <a:pt x="672" y="87"/>
                  </a:cubicBezTo>
                  <a:cubicBezTo>
                    <a:pt x="672" y="95"/>
                    <a:pt x="672" y="95"/>
                    <a:pt x="672" y="95"/>
                  </a:cubicBezTo>
                  <a:cubicBezTo>
                    <a:pt x="664" y="95"/>
                    <a:pt x="664" y="103"/>
                    <a:pt x="664" y="111"/>
                  </a:cubicBezTo>
                  <a:cubicBezTo>
                    <a:pt x="664" y="127"/>
                    <a:pt x="648" y="158"/>
                    <a:pt x="640" y="190"/>
                  </a:cubicBezTo>
                  <a:cubicBezTo>
                    <a:pt x="624" y="222"/>
                    <a:pt x="616" y="253"/>
                    <a:pt x="608" y="285"/>
                  </a:cubicBezTo>
                  <a:cubicBezTo>
                    <a:pt x="592" y="340"/>
                    <a:pt x="569" y="420"/>
                    <a:pt x="545" y="467"/>
                  </a:cubicBezTo>
                  <a:cubicBezTo>
                    <a:pt x="537" y="491"/>
                    <a:pt x="521" y="506"/>
                    <a:pt x="514" y="522"/>
                  </a:cubicBezTo>
                  <a:cubicBezTo>
                    <a:pt x="498" y="546"/>
                    <a:pt x="490" y="570"/>
                    <a:pt x="482" y="601"/>
                  </a:cubicBezTo>
                  <a:cubicBezTo>
                    <a:pt x="474" y="633"/>
                    <a:pt x="466" y="641"/>
                    <a:pt x="458" y="649"/>
                  </a:cubicBezTo>
                  <a:cubicBezTo>
                    <a:pt x="450" y="657"/>
                    <a:pt x="450" y="657"/>
                    <a:pt x="450" y="680"/>
                  </a:cubicBezTo>
                  <a:cubicBezTo>
                    <a:pt x="450" y="688"/>
                    <a:pt x="450" y="696"/>
                    <a:pt x="450" y="704"/>
                  </a:cubicBezTo>
                  <a:cubicBezTo>
                    <a:pt x="450" y="728"/>
                    <a:pt x="450" y="736"/>
                    <a:pt x="434" y="751"/>
                  </a:cubicBezTo>
                  <a:cubicBezTo>
                    <a:pt x="427" y="759"/>
                    <a:pt x="427" y="767"/>
                    <a:pt x="427" y="783"/>
                  </a:cubicBezTo>
                  <a:cubicBezTo>
                    <a:pt x="427" y="791"/>
                    <a:pt x="427" y="799"/>
                    <a:pt x="419" y="815"/>
                  </a:cubicBezTo>
                  <a:cubicBezTo>
                    <a:pt x="419" y="823"/>
                    <a:pt x="411" y="831"/>
                    <a:pt x="411" y="831"/>
                  </a:cubicBezTo>
                  <a:cubicBezTo>
                    <a:pt x="403" y="831"/>
                    <a:pt x="395" y="838"/>
                    <a:pt x="387" y="870"/>
                  </a:cubicBezTo>
                  <a:cubicBezTo>
                    <a:pt x="379" y="910"/>
                    <a:pt x="355" y="957"/>
                    <a:pt x="332" y="1004"/>
                  </a:cubicBezTo>
                  <a:cubicBezTo>
                    <a:pt x="316" y="1036"/>
                    <a:pt x="308" y="1060"/>
                    <a:pt x="300" y="1075"/>
                  </a:cubicBezTo>
                  <a:cubicBezTo>
                    <a:pt x="300" y="1084"/>
                    <a:pt x="300" y="1091"/>
                    <a:pt x="292" y="1099"/>
                  </a:cubicBezTo>
                  <a:cubicBezTo>
                    <a:pt x="284" y="1139"/>
                    <a:pt x="276" y="1170"/>
                    <a:pt x="253" y="1186"/>
                  </a:cubicBezTo>
                  <a:cubicBezTo>
                    <a:pt x="229" y="1210"/>
                    <a:pt x="213" y="1226"/>
                    <a:pt x="205" y="1257"/>
                  </a:cubicBezTo>
                  <a:cubicBezTo>
                    <a:pt x="197" y="1273"/>
                    <a:pt x="197" y="1281"/>
                    <a:pt x="181" y="1281"/>
                  </a:cubicBezTo>
                  <a:cubicBezTo>
                    <a:pt x="181" y="1281"/>
                    <a:pt x="181" y="1281"/>
                    <a:pt x="174" y="1281"/>
                  </a:cubicBezTo>
                  <a:lnTo>
                    <a:pt x="174" y="1281"/>
                  </a:lnTo>
                  <a:cubicBezTo>
                    <a:pt x="174" y="1281"/>
                    <a:pt x="174" y="1281"/>
                    <a:pt x="166" y="1281"/>
                  </a:cubicBezTo>
                  <a:cubicBezTo>
                    <a:pt x="166" y="1281"/>
                    <a:pt x="166" y="1281"/>
                    <a:pt x="166" y="1297"/>
                  </a:cubicBezTo>
                  <a:cubicBezTo>
                    <a:pt x="174" y="1337"/>
                    <a:pt x="126" y="1376"/>
                    <a:pt x="110" y="1400"/>
                  </a:cubicBezTo>
                  <a:cubicBezTo>
                    <a:pt x="102" y="1400"/>
                    <a:pt x="102" y="1400"/>
                    <a:pt x="102" y="1400"/>
                  </a:cubicBezTo>
                  <a:cubicBezTo>
                    <a:pt x="79" y="1431"/>
                    <a:pt x="63" y="1463"/>
                    <a:pt x="55" y="1502"/>
                  </a:cubicBezTo>
                  <a:cubicBezTo>
                    <a:pt x="55" y="1526"/>
                    <a:pt x="63" y="1550"/>
                    <a:pt x="71" y="1566"/>
                  </a:cubicBezTo>
                  <a:cubicBezTo>
                    <a:pt x="79" y="1589"/>
                    <a:pt x="79" y="1605"/>
                    <a:pt x="63" y="1621"/>
                  </a:cubicBezTo>
                  <a:cubicBezTo>
                    <a:pt x="39" y="1645"/>
                    <a:pt x="23" y="1676"/>
                    <a:pt x="23" y="1700"/>
                  </a:cubicBezTo>
                  <a:cubicBezTo>
                    <a:pt x="23" y="1700"/>
                    <a:pt x="23" y="1708"/>
                    <a:pt x="23" y="1724"/>
                  </a:cubicBezTo>
                  <a:cubicBezTo>
                    <a:pt x="15" y="1763"/>
                    <a:pt x="8" y="1842"/>
                    <a:pt x="39" y="1890"/>
                  </a:cubicBezTo>
                  <a:cubicBezTo>
                    <a:pt x="47" y="1906"/>
                    <a:pt x="55" y="1914"/>
                    <a:pt x="55" y="19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6" name="Freeform 221"/>
            <p:cNvSpPr>
              <a:spLocks noChangeArrowheads="1"/>
            </p:cNvSpPr>
            <p:nvPr/>
          </p:nvSpPr>
          <p:spPr bwMode="auto">
            <a:xfrm>
              <a:off x="7593649" y="3120785"/>
              <a:ext cx="1289534" cy="955554"/>
            </a:xfrm>
            <a:custGeom>
              <a:avLst/>
              <a:gdLst>
                <a:gd name="T0" fmla="*/ 2332 w 2451"/>
                <a:gd name="T1" fmla="*/ 1020 h 1819"/>
                <a:gd name="T2" fmla="*/ 656 w 2451"/>
                <a:gd name="T3" fmla="*/ 0 h 1819"/>
                <a:gd name="T4" fmla="*/ 719 w 2451"/>
                <a:gd name="T5" fmla="*/ 95 h 1819"/>
                <a:gd name="T6" fmla="*/ 767 w 2451"/>
                <a:gd name="T7" fmla="*/ 174 h 1819"/>
                <a:gd name="T8" fmla="*/ 743 w 2451"/>
                <a:gd name="T9" fmla="*/ 261 h 1819"/>
                <a:gd name="T10" fmla="*/ 703 w 2451"/>
                <a:gd name="T11" fmla="*/ 293 h 1819"/>
                <a:gd name="T12" fmla="*/ 759 w 2451"/>
                <a:gd name="T13" fmla="*/ 364 h 1819"/>
                <a:gd name="T14" fmla="*/ 759 w 2451"/>
                <a:gd name="T15" fmla="*/ 458 h 1819"/>
                <a:gd name="T16" fmla="*/ 727 w 2451"/>
                <a:gd name="T17" fmla="*/ 553 h 1819"/>
                <a:gd name="T18" fmla="*/ 672 w 2451"/>
                <a:gd name="T19" fmla="*/ 648 h 1819"/>
                <a:gd name="T20" fmla="*/ 664 w 2451"/>
                <a:gd name="T21" fmla="*/ 743 h 1819"/>
                <a:gd name="T22" fmla="*/ 577 w 2451"/>
                <a:gd name="T23" fmla="*/ 830 h 1819"/>
                <a:gd name="T24" fmla="*/ 443 w 2451"/>
                <a:gd name="T25" fmla="*/ 814 h 1819"/>
                <a:gd name="T26" fmla="*/ 506 w 2451"/>
                <a:gd name="T27" fmla="*/ 751 h 1819"/>
                <a:gd name="T28" fmla="*/ 529 w 2451"/>
                <a:gd name="T29" fmla="*/ 767 h 1819"/>
                <a:gd name="T30" fmla="*/ 569 w 2451"/>
                <a:gd name="T31" fmla="*/ 791 h 1819"/>
                <a:gd name="T32" fmla="*/ 616 w 2451"/>
                <a:gd name="T33" fmla="*/ 664 h 1819"/>
                <a:gd name="T34" fmla="*/ 624 w 2451"/>
                <a:gd name="T35" fmla="*/ 593 h 1819"/>
                <a:gd name="T36" fmla="*/ 640 w 2451"/>
                <a:gd name="T37" fmla="*/ 522 h 1819"/>
                <a:gd name="T38" fmla="*/ 616 w 2451"/>
                <a:gd name="T39" fmla="*/ 427 h 1819"/>
                <a:gd name="T40" fmla="*/ 545 w 2451"/>
                <a:gd name="T41" fmla="*/ 387 h 1819"/>
                <a:gd name="T42" fmla="*/ 419 w 2451"/>
                <a:gd name="T43" fmla="*/ 324 h 1819"/>
                <a:gd name="T44" fmla="*/ 71 w 2451"/>
                <a:gd name="T45" fmla="*/ 127 h 1819"/>
                <a:gd name="T46" fmla="*/ 23 w 2451"/>
                <a:gd name="T47" fmla="*/ 277 h 1819"/>
                <a:gd name="T48" fmla="*/ 63 w 2451"/>
                <a:gd name="T49" fmla="*/ 451 h 1819"/>
                <a:gd name="T50" fmla="*/ 79 w 2451"/>
                <a:gd name="T51" fmla="*/ 648 h 1819"/>
                <a:gd name="T52" fmla="*/ 47 w 2451"/>
                <a:gd name="T53" fmla="*/ 775 h 1819"/>
                <a:gd name="T54" fmla="*/ 110 w 2451"/>
                <a:gd name="T55" fmla="*/ 798 h 1819"/>
                <a:gd name="T56" fmla="*/ 94 w 2451"/>
                <a:gd name="T57" fmla="*/ 846 h 1819"/>
                <a:gd name="T58" fmla="*/ 55 w 2451"/>
                <a:gd name="T59" fmla="*/ 885 h 1819"/>
                <a:gd name="T60" fmla="*/ 110 w 2451"/>
                <a:gd name="T61" fmla="*/ 941 h 1819"/>
                <a:gd name="T62" fmla="*/ 71 w 2451"/>
                <a:gd name="T63" fmla="*/ 964 h 1819"/>
                <a:gd name="T64" fmla="*/ 47 w 2451"/>
                <a:gd name="T65" fmla="*/ 1035 h 1819"/>
                <a:gd name="T66" fmla="*/ 23 w 2451"/>
                <a:gd name="T67" fmla="*/ 1012 h 1819"/>
                <a:gd name="T68" fmla="*/ 8 w 2451"/>
                <a:gd name="T69" fmla="*/ 1028 h 1819"/>
                <a:gd name="T70" fmla="*/ 23 w 2451"/>
                <a:gd name="T71" fmla="*/ 1138 h 1819"/>
                <a:gd name="T72" fmla="*/ 158 w 2451"/>
                <a:gd name="T73" fmla="*/ 1225 h 1819"/>
                <a:gd name="T74" fmla="*/ 300 w 2451"/>
                <a:gd name="T75" fmla="*/ 1328 h 1819"/>
                <a:gd name="T76" fmla="*/ 292 w 2451"/>
                <a:gd name="T77" fmla="*/ 1557 h 1819"/>
                <a:gd name="T78" fmla="*/ 521 w 2451"/>
                <a:gd name="T79" fmla="*/ 1605 h 1819"/>
                <a:gd name="T80" fmla="*/ 696 w 2451"/>
                <a:gd name="T81" fmla="*/ 1597 h 1819"/>
                <a:gd name="T82" fmla="*/ 790 w 2451"/>
                <a:gd name="T83" fmla="*/ 1660 h 1819"/>
                <a:gd name="T84" fmla="*/ 956 w 2451"/>
                <a:gd name="T85" fmla="*/ 1660 h 1819"/>
                <a:gd name="T86" fmla="*/ 1154 w 2451"/>
                <a:gd name="T87" fmla="*/ 1692 h 1819"/>
                <a:gd name="T88" fmla="*/ 1351 w 2451"/>
                <a:gd name="T89" fmla="*/ 1676 h 1819"/>
                <a:gd name="T90" fmla="*/ 1549 w 2451"/>
                <a:gd name="T91" fmla="*/ 1676 h 1819"/>
                <a:gd name="T92" fmla="*/ 2205 w 2451"/>
                <a:gd name="T93" fmla="*/ 1810 h 1819"/>
                <a:gd name="T94" fmla="*/ 2213 w 2451"/>
                <a:gd name="T95" fmla="*/ 1763 h 1819"/>
                <a:gd name="T96" fmla="*/ 2229 w 2451"/>
                <a:gd name="T97" fmla="*/ 1486 h 1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1" h="1819">
                  <a:moveTo>
                    <a:pt x="2332" y="1020"/>
                  </a:moveTo>
                  <a:lnTo>
                    <a:pt x="2332" y="1020"/>
                  </a:lnTo>
                  <a:cubicBezTo>
                    <a:pt x="2340" y="996"/>
                    <a:pt x="2427" y="538"/>
                    <a:pt x="2450" y="427"/>
                  </a:cubicBezTo>
                  <a:cubicBezTo>
                    <a:pt x="1351" y="198"/>
                    <a:pt x="656" y="0"/>
                    <a:pt x="656" y="0"/>
                  </a:cubicBezTo>
                  <a:cubicBezTo>
                    <a:pt x="672" y="8"/>
                    <a:pt x="687" y="0"/>
                    <a:pt x="696" y="24"/>
                  </a:cubicBezTo>
                  <a:cubicBezTo>
                    <a:pt x="703" y="40"/>
                    <a:pt x="696" y="71"/>
                    <a:pt x="719" y="95"/>
                  </a:cubicBezTo>
                  <a:cubicBezTo>
                    <a:pt x="735" y="111"/>
                    <a:pt x="751" y="111"/>
                    <a:pt x="759" y="127"/>
                  </a:cubicBezTo>
                  <a:cubicBezTo>
                    <a:pt x="767" y="142"/>
                    <a:pt x="774" y="150"/>
                    <a:pt x="767" y="174"/>
                  </a:cubicBezTo>
                  <a:cubicBezTo>
                    <a:pt x="767" y="206"/>
                    <a:pt x="759" y="221"/>
                    <a:pt x="751" y="229"/>
                  </a:cubicBezTo>
                  <a:cubicBezTo>
                    <a:pt x="743" y="237"/>
                    <a:pt x="735" y="245"/>
                    <a:pt x="743" y="261"/>
                  </a:cubicBezTo>
                  <a:cubicBezTo>
                    <a:pt x="743" y="277"/>
                    <a:pt x="743" y="277"/>
                    <a:pt x="727" y="277"/>
                  </a:cubicBezTo>
                  <a:cubicBezTo>
                    <a:pt x="703" y="277"/>
                    <a:pt x="687" y="269"/>
                    <a:pt x="703" y="293"/>
                  </a:cubicBezTo>
                  <a:cubicBezTo>
                    <a:pt x="727" y="308"/>
                    <a:pt x="727" y="316"/>
                    <a:pt x="735" y="332"/>
                  </a:cubicBezTo>
                  <a:cubicBezTo>
                    <a:pt x="743" y="340"/>
                    <a:pt x="767" y="340"/>
                    <a:pt x="759" y="364"/>
                  </a:cubicBezTo>
                  <a:cubicBezTo>
                    <a:pt x="751" y="387"/>
                    <a:pt x="735" y="380"/>
                    <a:pt x="743" y="403"/>
                  </a:cubicBezTo>
                  <a:cubicBezTo>
                    <a:pt x="743" y="427"/>
                    <a:pt x="751" y="443"/>
                    <a:pt x="759" y="458"/>
                  </a:cubicBezTo>
                  <a:cubicBezTo>
                    <a:pt x="767" y="466"/>
                    <a:pt x="767" y="498"/>
                    <a:pt x="759" y="514"/>
                  </a:cubicBezTo>
                  <a:cubicBezTo>
                    <a:pt x="751" y="538"/>
                    <a:pt x="743" y="545"/>
                    <a:pt x="727" y="553"/>
                  </a:cubicBezTo>
                  <a:cubicBezTo>
                    <a:pt x="711" y="569"/>
                    <a:pt x="703" y="585"/>
                    <a:pt x="687" y="601"/>
                  </a:cubicBezTo>
                  <a:cubicBezTo>
                    <a:pt x="672" y="617"/>
                    <a:pt x="664" y="624"/>
                    <a:pt x="672" y="648"/>
                  </a:cubicBezTo>
                  <a:cubicBezTo>
                    <a:pt x="680" y="672"/>
                    <a:pt x="680" y="680"/>
                    <a:pt x="672" y="696"/>
                  </a:cubicBezTo>
                  <a:cubicBezTo>
                    <a:pt x="664" y="711"/>
                    <a:pt x="664" y="719"/>
                    <a:pt x="664" y="743"/>
                  </a:cubicBezTo>
                  <a:cubicBezTo>
                    <a:pt x="656" y="767"/>
                    <a:pt x="656" y="767"/>
                    <a:pt x="640" y="791"/>
                  </a:cubicBezTo>
                  <a:cubicBezTo>
                    <a:pt x="616" y="814"/>
                    <a:pt x="624" y="814"/>
                    <a:pt x="577" y="830"/>
                  </a:cubicBezTo>
                  <a:cubicBezTo>
                    <a:pt x="537" y="846"/>
                    <a:pt x="553" y="870"/>
                    <a:pt x="506" y="854"/>
                  </a:cubicBezTo>
                  <a:cubicBezTo>
                    <a:pt x="458" y="838"/>
                    <a:pt x="427" y="838"/>
                    <a:pt x="443" y="814"/>
                  </a:cubicBezTo>
                  <a:cubicBezTo>
                    <a:pt x="450" y="791"/>
                    <a:pt x="474" y="783"/>
                    <a:pt x="482" y="759"/>
                  </a:cubicBezTo>
                  <a:cubicBezTo>
                    <a:pt x="498" y="735"/>
                    <a:pt x="506" y="727"/>
                    <a:pt x="506" y="751"/>
                  </a:cubicBezTo>
                  <a:cubicBezTo>
                    <a:pt x="506" y="775"/>
                    <a:pt x="482" y="798"/>
                    <a:pt x="506" y="798"/>
                  </a:cubicBezTo>
                  <a:cubicBezTo>
                    <a:pt x="529" y="798"/>
                    <a:pt x="514" y="783"/>
                    <a:pt x="529" y="767"/>
                  </a:cubicBezTo>
                  <a:cubicBezTo>
                    <a:pt x="545" y="759"/>
                    <a:pt x="537" y="735"/>
                    <a:pt x="553" y="759"/>
                  </a:cubicBezTo>
                  <a:cubicBezTo>
                    <a:pt x="561" y="775"/>
                    <a:pt x="545" y="783"/>
                    <a:pt x="569" y="791"/>
                  </a:cubicBezTo>
                  <a:cubicBezTo>
                    <a:pt x="593" y="791"/>
                    <a:pt x="608" y="759"/>
                    <a:pt x="616" y="735"/>
                  </a:cubicBezTo>
                  <a:cubicBezTo>
                    <a:pt x="616" y="704"/>
                    <a:pt x="632" y="672"/>
                    <a:pt x="616" y="664"/>
                  </a:cubicBezTo>
                  <a:cubicBezTo>
                    <a:pt x="593" y="664"/>
                    <a:pt x="577" y="656"/>
                    <a:pt x="593" y="640"/>
                  </a:cubicBezTo>
                  <a:cubicBezTo>
                    <a:pt x="616" y="624"/>
                    <a:pt x="608" y="609"/>
                    <a:pt x="624" y="593"/>
                  </a:cubicBezTo>
                  <a:cubicBezTo>
                    <a:pt x="632" y="577"/>
                    <a:pt x="664" y="585"/>
                    <a:pt x="664" y="569"/>
                  </a:cubicBezTo>
                  <a:cubicBezTo>
                    <a:pt x="664" y="545"/>
                    <a:pt x="656" y="522"/>
                    <a:pt x="640" y="522"/>
                  </a:cubicBezTo>
                  <a:cubicBezTo>
                    <a:pt x="624" y="522"/>
                    <a:pt x="624" y="530"/>
                    <a:pt x="624" y="498"/>
                  </a:cubicBezTo>
                  <a:cubicBezTo>
                    <a:pt x="616" y="466"/>
                    <a:pt x="624" y="451"/>
                    <a:pt x="616" y="427"/>
                  </a:cubicBezTo>
                  <a:cubicBezTo>
                    <a:pt x="608" y="395"/>
                    <a:pt x="593" y="380"/>
                    <a:pt x="585" y="395"/>
                  </a:cubicBezTo>
                  <a:cubicBezTo>
                    <a:pt x="569" y="411"/>
                    <a:pt x="561" y="411"/>
                    <a:pt x="545" y="387"/>
                  </a:cubicBezTo>
                  <a:cubicBezTo>
                    <a:pt x="537" y="364"/>
                    <a:pt x="521" y="348"/>
                    <a:pt x="498" y="348"/>
                  </a:cubicBezTo>
                  <a:cubicBezTo>
                    <a:pt x="474" y="348"/>
                    <a:pt x="474" y="348"/>
                    <a:pt x="419" y="324"/>
                  </a:cubicBezTo>
                  <a:cubicBezTo>
                    <a:pt x="363" y="300"/>
                    <a:pt x="174" y="269"/>
                    <a:pt x="87" y="134"/>
                  </a:cubicBezTo>
                  <a:cubicBezTo>
                    <a:pt x="87" y="134"/>
                    <a:pt x="71" y="111"/>
                    <a:pt x="71" y="127"/>
                  </a:cubicBezTo>
                  <a:cubicBezTo>
                    <a:pt x="71" y="150"/>
                    <a:pt x="79" y="142"/>
                    <a:pt x="71" y="158"/>
                  </a:cubicBezTo>
                  <a:cubicBezTo>
                    <a:pt x="63" y="174"/>
                    <a:pt x="16" y="229"/>
                    <a:pt x="23" y="277"/>
                  </a:cubicBezTo>
                  <a:cubicBezTo>
                    <a:pt x="31" y="316"/>
                    <a:pt x="55" y="332"/>
                    <a:pt x="63" y="371"/>
                  </a:cubicBezTo>
                  <a:cubicBezTo>
                    <a:pt x="71" y="411"/>
                    <a:pt x="71" y="411"/>
                    <a:pt x="63" y="451"/>
                  </a:cubicBezTo>
                  <a:cubicBezTo>
                    <a:pt x="55" y="498"/>
                    <a:pt x="63" y="561"/>
                    <a:pt x="71" y="601"/>
                  </a:cubicBezTo>
                  <a:cubicBezTo>
                    <a:pt x="79" y="640"/>
                    <a:pt x="87" y="609"/>
                    <a:pt x="79" y="648"/>
                  </a:cubicBezTo>
                  <a:cubicBezTo>
                    <a:pt x="71" y="680"/>
                    <a:pt x="71" y="704"/>
                    <a:pt x="63" y="727"/>
                  </a:cubicBezTo>
                  <a:cubicBezTo>
                    <a:pt x="55" y="751"/>
                    <a:pt x="39" y="759"/>
                    <a:pt x="47" y="775"/>
                  </a:cubicBezTo>
                  <a:cubicBezTo>
                    <a:pt x="63" y="798"/>
                    <a:pt x="63" y="775"/>
                    <a:pt x="79" y="775"/>
                  </a:cubicBezTo>
                  <a:cubicBezTo>
                    <a:pt x="87" y="783"/>
                    <a:pt x="103" y="791"/>
                    <a:pt x="110" y="798"/>
                  </a:cubicBezTo>
                  <a:cubicBezTo>
                    <a:pt x="126" y="814"/>
                    <a:pt x="142" y="814"/>
                    <a:pt x="134" y="822"/>
                  </a:cubicBezTo>
                  <a:cubicBezTo>
                    <a:pt x="118" y="830"/>
                    <a:pt x="126" y="846"/>
                    <a:pt x="94" y="846"/>
                  </a:cubicBezTo>
                  <a:cubicBezTo>
                    <a:pt x="71" y="846"/>
                    <a:pt x="55" y="814"/>
                    <a:pt x="55" y="822"/>
                  </a:cubicBezTo>
                  <a:cubicBezTo>
                    <a:pt x="55" y="838"/>
                    <a:pt x="47" y="854"/>
                    <a:pt x="55" y="885"/>
                  </a:cubicBezTo>
                  <a:cubicBezTo>
                    <a:pt x="55" y="917"/>
                    <a:pt x="23" y="933"/>
                    <a:pt x="63" y="941"/>
                  </a:cubicBezTo>
                  <a:cubicBezTo>
                    <a:pt x="103" y="941"/>
                    <a:pt x="103" y="925"/>
                    <a:pt x="110" y="941"/>
                  </a:cubicBezTo>
                  <a:cubicBezTo>
                    <a:pt x="126" y="949"/>
                    <a:pt x="126" y="957"/>
                    <a:pt x="110" y="957"/>
                  </a:cubicBezTo>
                  <a:cubicBezTo>
                    <a:pt x="94" y="957"/>
                    <a:pt x="71" y="949"/>
                    <a:pt x="71" y="964"/>
                  </a:cubicBezTo>
                  <a:cubicBezTo>
                    <a:pt x="63" y="980"/>
                    <a:pt x="63" y="988"/>
                    <a:pt x="63" y="1004"/>
                  </a:cubicBezTo>
                  <a:cubicBezTo>
                    <a:pt x="71" y="1020"/>
                    <a:pt x="55" y="1020"/>
                    <a:pt x="47" y="1035"/>
                  </a:cubicBezTo>
                  <a:cubicBezTo>
                    <a:pt x="39" y="1059"/>
                    <a:pt x="47" y="1091"/>
                    <a:pt x="31" y="1067"/>
                  </a:cubicBezTo>
                  <a:cubicBezTo>
                    <a:pt x="23" y="1044"/>
                    <a:pt x="16" y="1044"/>
                    <a:pt x="23" y="1012"/>
                  </a:cubicBezTo>
                  <a:cubicBezTo>
                    <a:pt x="31" y="972"/>
                    <a:pt x="39" y="957"/>
                    <a:pt x="23" y="972"/>
                  </a:cubicBezTo>
                  <a:cubicBezTo>
                    <a:pt x="8" y="988"/>
                    <a:pt x="0" y="1004"/>
                    <a:pt x="8" y="1028"/>
                  </a:cubicBezTo>
                  <a:cubicBezTo>
                    <a:pt x="16" y="1051"/>
                    <a:pt x="8" y="1083"/>
                    <a:pt x="16" y="1107"/>
                  </a:cubicBezTo>
                  <a:cubicBezTo>
                    <a:pt x="23" y="1123"/>
                    <a:pt x="23" y="1130"/>
                    <a:pt x="23" y="1138"/>
                  </a:cubicBezTo>
                  <a:cubicBezTo>
                    <a:pt x="63" y="1154"/>
                    <a:pt x="110" y="1170"/>
                    <a:pt x="126" y="1178"/>
                  </a:cubicBezTo>
                  <a:cubicBezTo>
                    <a:pt x="158" y="1186"/>
                    <a:pt x="150" y="1186"/>
                    <a:pt x="158" y="1225"/>
                  </a:cubicBezTo>
                  <a:cubicBezTo>
                    <a:pt x="166" y="1265"/>
                    <a:pt x="181" y="1241"/>
                    <a:pt x="213" y="1241"/>
                  </a:cubicBezTo>
                  <a:cubicBezTo>
                    <a:pt x="253" y="1241"/>
                    <a:pt x="276" y="1281"/>
                    <a:pt x="300" y="1328"/>
                  </a:cubicBezTo>
                  <a:cubicBezTo>
                    <a:pt x="332" y="1368"/>
                    <a:pt x="284" y="1447"/>
                    <a:pt x="284" y="1486"/>
                  </a:cubicBezTo>
                  <a:cubicBezTo>
                    <a:pt x="276" y="1518"/>
                    <a:pt x="276" y="1541"/>
                    <a:pt x="292" y="1557"/>
                  </a:cubicBezTo>
                  <a:cubicBezTo>
                    <a:pt x="308" y="1565"/>
                    <a:pt x="363" y="1565"/>
                    <a:pt x="395" y="1589"/>
                  </a:cubicBezTo>
                  <a:cubicBezTo>
                    <a:pt x="419" y="1613"/>
                    <a:pt x="482" y="1613"/>
                    <a:pt x="521" y="1605"/>
                  </a:cubicBezTo>
                  <a:cubicBezTo>
                    <a:pt x="561" y="1589"/>
                    <a:pt x="569" y="1565"/>
                    <a:pt x="608" y="1589"/>
                  </a:cubicBezTo>
                  <a:cubicBezTo>
                    <a:pt x="648" y="1605"/>
                    <a:pt x="656" y="1597"/>
                    <a:pt x="696" y="1597"/>
                  </a:cubicBezTo>
                  <a:cubicBezTo>
                    <a:pt x="727" y="1597"/>
                    <a:pt x="735" y="1605"/>
                    <a:pt x="751" y="1628"/>
                  </a:cubicBezTo>
                  <a:cubicBezTo>
                    <a:pt x="774" y="1652"/>
                    <a:pt x="774" y="1660"/>
                    <a:pt x="790" y="1660"/>
                  </a:cubicBezTo>
                  <a:cubicBezTo>
                    <a:pt x="806" y="1660"/>
                    <a:pt x="854" y="1652"/>
                    <a:pt x="869" y="1676"/>
                  </a:cubicBezTo>
                  <a:cubicBezTo>
                    <a:pt x="885" y="1692"/>
                    <a:pt x="940" y="1668"/>
                    <a:pt x="956" y="1660"/>
                  </a:cubicBezTo>
                  <a:cubicBezTo>
                    <a:pt x="972" y="1644"/>
                    <a:pt x="1020" y="1660"/>
                    <a:pt x="1043" y="1692"/>
                  </a:cubicBezTo>
                  <a:cubicBezTo>
                    <a:pt x="1067" y="1723"/>
                    <a:pt x="1138" y="1708"/>
                    <a:pt x="1154" y="1692"/>
                  </a:cubicBezTo>
                  <a:cubicBezTo>
                    <a:pt x="1170" y="1684"/>
                    <a:pt x="1233" y="1684"/>
                    <a:pt x="1304" y="1692"/>
                  </a:cubicBezTo>
                  <a:cubicBezTo>
                    <a:pt x="1383" y="1692"/>
                    <a:pt x="1336" y="1684"/>
                    <a:pt x="1351" y="1676"/>
                  </a:cubicBezTo>
                  <a:cubicBezTo>
                    <a:pt x="1367" y="1660"/>
                    <a:pt x="1407" y="1676"/>
                    <a:pt x="1438" y="1684"/>
                  </a:cubicBezTo>
                  <a:cubicBezTo>
                    <a:pt x="1462" y="1692"/>
                    <a:pt x="1526" y="1692"/>
                    <a:pt x="1549" y="1676"/>
                  </a:cubicBezTo>
                  <a:cubicBezTo>
                    <a:pt x="1573" y="1668"/>
                    <a:pt x="1731" y="1708"/>
                    <a:pt x="1786" y="1739"/>
                  </a:cubicBezTo>
                  <a:cubicBezTo>
                    <a:pt x="1842" y="1763"/>
                    <a:pt x="2205" y="1810"/>
                    <a:pt x="2205" y="1810"/>
                  </a:cubicBezTo>
                  <a:cubicBezTo>
                    <a:pt x="2213" y="1818"/>
                    <a:pt x="2213" y="1818"/>
                    <a:pt x="2213" y="1818"/>
                  </a:cubicBezTo>
                  <a:cubicBezTo>
                    <a:pt x="2213" y="1794"/>
                    <a:pt x="2213" y="1771"/>
                    <a:pt x="2213" y="1763"/>
                  </a:cubicBezTo>
                  <a:cubicBezTo>
                    <a:pt x="2213" y="1739"/>
                    <a:pt x="2237" y="1700"/>
                    <a:pt x="2221" y="1676"/>
                  </a:cubicBezTo>
                  <a:cubicBezTo>
                    <a:pt x="2213" y="1660"/>
                    <a:pt x="2205" y="1518"/>
                    <a:pt x="2229" y="1486"/>
                  </a:cubicBezTo>
                  <a:cubicBezTo>
                    <a:pt x="2245" y="1455"/>
                    <a:pt x="2324" y="1051"/>
                    <a:pt x="2332" y="1020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7" name="Freeform 222"/>
            <p:cNvSpPr>
              <a:spLocks noChangeArrowheads="1"/>
            </p:cNvSpPr>
            <p:nvPr/>
          </p:nvSpPr>
          <p:spPr bwMode="auto">
            <a:xfrm>
              <a:off x="7593649" y="3116146"/>
              <a:ext cx="1294173" cy="960193"/>
            </a:xfrm>
            <a:custGeom>
              <a:avLst/>
              <a:gdLst>
                <a:gd name="T0" fmla="*/ 1486 w 2459"/>
                <a:gd name="T1" fmla="*/ 1700 h 1827"/>
                <a:gd name="T2" fmla="*/ 1304 w 2459"/>
                <a:gd name="T3" fmla="*/ 1700 h 1827"/>
                <a:gd name="T4" fmla="*/ 893 w 2459"/>
                <a:gd name="T5" fmla="*/ 1692 h 1827"/>
                <a:gd name="T6" fmla="*/ 696 w 2459"/>
                <a:gd name="T7" fmla="*/ 1605 h 1827"/>
                <a:gd name="T8" fmla="*/ 466 w 2459"/>
                <a:gd name="T9" fmla="*/ 1621 h 1827"/>
                <a:gd name="T10" fmla="*/ 292 w 2459"/>
                <a:gd name="T11" fmla="*/ 1320 h 1827"/>
                <a:gd name="T12" fmla="*/ 23 w 2459"/>
                <a:gd name="T13" fmla="*/ 1146 h 1827"/>
                <a:gd name="T14" fmla="*/ 23 w 2459"/>
                <a:gd name="T15" fmla="*/ 972 h 1827"/>
                <a:gd name="T16" fmla="*/ 39 w 2459"/>
                <a:gd name="T17" fmla="*/ 1075 h 1827"/>
                <a:gd name="T18" fmla="*/ 87 w 2459"/>
                <a:gd name="T19" fmla="*/ 957 h 1827"/>
                <a:gd name="T20" fmla="*/ 39 w 2459"/>
                <a:gd name="T21" fmla="*/ 941 h 1827"/>
                <a:gd name="T22" fmla="*/ 94 w 2459"/>
                <a:gd name="T23" fmla="*/ 846 h 1827"/>
                <a:gd name="T24" fmla="*/ 79 w 2459"/>
                <a:gd name="T25" fmla="*/ 791 h 1827"/>
                <a:gd name="T26" fmla="*/ 71 w 2459"/>
                <a:gd name="T27" fmla="*/ 656 h 1827"/>
                <a:gd name="T28" fmla="*/ 63 w 2459"/>
                <a:gd name="T29" fmla="*/ 379 h 1827"/>
                <a:gd name="T30" fmla="*/ 71 w 2459"/>
                <a:gd name="T31" fmla="*/ 126 h 1827"/>
                <a:gd name="T32" fmla="*/ 553 w 2459"/>
                <a:gd name="T33" fmla="*/ 395 h 1827"/>
                <a:gd name="T34" fmla="*/ 632 w 2459"/>
                <a:gd name="T35" fmla="*/ 522 h 1827"/>
                <a:gd name="T36" fmla="*/ 616 w 2459"/>
                <a:gd name="T37" fmla="*/ 625 h 1827"/>
                <a:gd name="T38" fmla="*/ 545 w 2459"/>
                <a:gd name="T39" fmla="*/ 783 h 1827"/>
                <a:gd name="T40" fmla="*/ 498 w 2459"/>
                <a:gd name="T41" fmla="*/ 806 h 1827"/>
                <a:gd name="T42" fmla="*/ 443 w 2459"/>
                <a:gd name="T43" fmla="*/ 830 h 1827"/>
                <a:gd name="T44" fmla="*/ 632 w 2459"/>
                <a:gd name="T45" fmla="*/ 791 h 1827"/>
                <a:gd name="T46" fmla="*/ 687 w 2459"/>
                <a:gd name="T47" fmla="*/ 609 h 1827"/>
                <a:gd name="T48" fmla="*/ 743 w 2459"/>
                <a:gd name="T49" fmla="*/ 388 h 1827"/>
                <a:gd name="T50" fmla="*/ 719 w 2459"/>
                <a:gd name="T51" fmla="*/ 277 h 1827"/>
                <a:gd name="T52" fmla="*/ 767 w 2459"/>
                <a:gd name="T53" fmla="*/ 182 h 1827"/>
                <a:gd name="T54" fmla="*/ 672 w 2459"/>
                <a:gd name="T55" fmla="*/ 16 h 1827"/>
                <a:gd name="T56" fmla="*/ 2340 w 2459"/>
                <a:gd name="T57" fmla="*/ 1028 h 1827"/>
                <a:gd name="T58" fmla="*/ 1557 w 2459"/>
                <a:gd name="T59" fmla="*/ 1684 h 1827"/>
                <a:gd name="T60" fmla="*/ 2221 w 2459"/>
                <a:gd name="T61" fmla="*/ 1684 h 1827"/>
                <a:gd name="T62" fmla="*/ 703 w 2459"/>
                <a:gd name="T63" fmla="*/ 55 h 1827"/>
                <a:gd name="T64" fmla="*/ 743 w 2459"/>
                <a:gd name="T65" fmla="*/ 269 h 1827"/>
                <a:gd name="T66" fmla="*/ 703 w 2459"/>
                <a:gd name="T67" fmla="*/ 293 h 1827"/>
                <a:gd name="T68" fmla="*/ 767 w 2459"/>
                <a:gd name="T69" fmla="*/ 459 h 1827"/>
                <a:gd name="T70" fmla="*/ 680 w 2459"/>
                <a:gd name="T71" fmla="*/ 656 h 1827"/>
                <a:gd name="T72" fmla="*/ 577 w 2459"/>
                <a:gd name="T73" fmla="*/ 846 h 1827"/>
                <a:gd name="T74" fmla="*/ 482 w 2459"/>
                <a:gd name="T75" fmla="*/ 767 h 1827"/>
                <a:gd name="T76" fmla="*/ 529 w 2459"/>
                <a:gd name="T77" fmla="*/ 775 h 1827"/>
                <a:gd name="T78" fmla="*/ 616 w 2459"/>
                <a:gd name="T79" fmla="*/ 712 h 1827"/>
                <a:gd name="T80" fmla="*/ 656 w 2459"/>
                <a:gd name="T81" fmla="*/ 577 h 1827"/>
                <a:gd name="T82" fmla="*/ 616 w 2459"/>
                <a:gd name="T83" fmla="*/ 435 h 1827"/>
                <a:gd name="T84" fmla="*/ 419 w 2459"/>
                <a:gd name="T85" fmla="*/ 340 h 1827"/>
                <a:gd name="T86" fmla="*/ 63 w 2459"/>
                <a:gd name="T87" fmla="*/ 182 h 1827"/>
                <a:gd name="T88" fmla="*/ 79 w 2459"/>
                <a:gd name="T89" fmla="*/ 609 h 1827"/>
                <a:gd name="T90" fmla="*/ 55 w 2459"/>
                <a:gd name="T91" fmla="*/ 783 h 1827"/>
                <a:gd name="T92" fmla="*/ 126 w 2459"/>
                <a:gd name="T93" fmla="*/ 814 h 1827"/>
                <a:gd name="T94" fmla="*/ 55 w 2459"/>
                <a:gd name="T95" fmla="*/ 838 h 1827"/>
                <a:gd name="T96" fmla="*/ 118 w 2459"/>
                <a:gd name="T97" fmla="*/ 941 h 1827"/>
                <a:gd name="T98" fmla="*/ 63 w 2459"/>
                <a:gd name="T99" fmla="*/ 1036 h 1827"/>
                <a:gd name="T100" fmla="*/ 23 w 2459"/>
                <a:gd name="T101" fmla="*/ 996 h 1827"/>
                <a:gd name="T102" fmla="*/ 31 w 2459"/>
                <a:gd name="T103" fmla="*/ 1138 h 1827"/>
                <a:gd name="T104" fmla="*/ 292 w 2459"/>
                <a:gd name="T105" fmla="*/ 1320 h 1827"/>
                <a:gd name="T106" fmla="*/ 466 w 2459"/>
                <a:gd name="T107" fmla="*/ 1613 h 1827"/>
                <a:gd name="T108" fmla="*/ 696 w 2459"/>
                <a:gd name="T109" fmla="*/ 1597 h 1827"/>
                <a:gd name="T110" fmla="*/ 893 w 2459"/>
                <a:gd name="T111" fmla="*/ 1684 h 1827"/>
                <a:gd name="T112" fmla="*/ 1304 w 2459"/>
                <a:gd name="T113" fmla="*/ 1692 h 1827"/>
                <a:gd name="T114" fmla="*/ 1549 w 2459"/>
                <a:gd name="T115" fmla="*/ 1684 h 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59" h="1827">
                  <a:moveTo>
                    <a:pt x="2221" y="1826"/>
                  </a:moveTo>
                  <a:lnTo>
                    <a:pt x="2221" y="1826"/>
                  </a:lnTo>
                  <a:cubicBezTo>
                    <a:pt x="2205" y="1826"/>
                    <a:pt x="2205" y="1826"/>
                    <a:pt x="2205" y="1826"/>
                  </a:cubicBezTo>
                  <a:cubicBezTo>
                    <a:pt x="2190" y="1826"/>
                    <a:pt x="1842" y="1779"/>
                    <a:pt x="1786" y="1747"/>
                  </a:cubicBezTo>
                  <a:cubicBezTo>
                    <a:pt x="1739" y="1723"/>
                    <a:pt x="1604" y="1684"/>
                    <a:pt x="1557" y="1684"/>
                  </a:cubicBezTo>
                  <a:cubicBezTo>
                    <a:pt x="1549" y="1684"/>
                    <a:pt x="1549" y="1692"/>
                    <a:pt x="1549" y="1692"/>
                  </a:cubicBezTo>
                  <a:cubicBezTo>
                    <a:pt x="1533" y="1692"/>
                    <a:pt x="1518" y="1700"/>
                    <a:pt x="1486" y="1700"/>
                  </a:cubicBezTo>
                  <a:cubicBezTo>
                    <a:pt x="1470" y="1700"/>
                    <a:pt x="1446" y="1700"/>
                    <a:pt x="1438" y="1692"/>
                  </a:cubicBezTo>
                  <a:cubicBezTo>
                    <a:pt x="1423" y="1684"/>
                    <a:pt x="1391" y="1676"/>
                    <a:pt x="1375" y="1676"/>
                  </a:cubicBezTo>
                  <a:cubicBezTo>
                    <a:pt x="1359" y="1676"/>
                    <a:pt x="1359" y="1676"/>
                    <a:pt x="1351" y="1684"/>
                  </a:cubicBezTo>
                  <a:cubicBezTo>
                    <a:pt x="1351" y="1684"/>
                    <a:pt x="1351" y="1684"/>
                    <a:pt x="1351" y="1692"/>
                  </a:cubicBezTo>
                  <a:cubicBezTo>
                    <a:pt x="1351" y="1692"/>
                    <a:pt x="1359" y="1700"/>
                    <a:pt x="1351" y="1700"/>
                  </a:cubicBezTo>
                  <a:cubicBezTo>
                    <a:pt x="1351" y="1700"/>
                    <a:pt x="1351" y="1700"/>
                    <a:pt x="1344" y="1700"/>
                  </a:cubicBezTo>
                  <a:cubicBezTo>
                    <a:pt x="1336" y="1700"/>
                    <a:pt x="1320" y="1700"/>
                    <a:pt x="1304" y="1700"/>
                  </a:cubicBezTo>
                  <a:cubicBezTo>
                    <a:pt x="1273" y="1700"/>
                    <a:pt x="1241" y="1700"/>
                    <a:pt x="1217" y="1700"/>
                  </a:cubicBezTo>
                  <a:cubicBezTo>
                    <a:pt x="1178" y="1700"/>
                    <a:pt x="1162" y="1700"/>
                    <a:pt x="1154" y="1708"/>
                  </a:cubicBezTo>
                  <a:cubicBezTo>
                    <a:pt x="1146" y="1716"/>
                    <a:pt x="1114" y="1723"/>
                    <a:pt x="1091" y="1723"/>
                  </a:cubicBezTo>
                  <a:cubicBezTo>
                    <a:pt x="1067" y="1723"/>
                    <a:pt x="1051" y="1716"/>
                    <a:pt x="1043" y="1700"/>
                  </a:cubicBezTo>
                  <a:cubicBezTo>
                    <a:pt x="1020" y="1676"/>
                    <a:pt x="988" y="1668"/>
                    <a:pt x="972" y="1668"/>
                  </a:cubicBezTo>
                  <a:cubicBezTo>
                    <a:pt x="964" y="1668"/>
                    <a:pt x="964" y="1668"/>
                    <a:pt x="956" y="1668"/>
                  </a:cubicBezTo>
                  <a:cubicBezTo>
                    <a:pt x="948" y="1676"/>
                    <a:pt x="917" y="1692"/>
                    <a:pt x="893" y="1692"/>
                  </a:cubicBezTo>
                  <a:cubicBezTo>
                    <a:pt x="877" y="1692"/>
                    <a:pt x="869" y="1684"/>
                    <a:pt x="869" y="1684"/>
                  </a:cubicBezTo>
                  <a:cubicBezTo>
                    <a:pt x="861" y="1676"/>
                    <a:pt x="846" y="1668"/>
                    <a:pt x="822" y="1668"/>
                  </a:cubicBezTo>
                  <a:cubicBezTo>
                    <a:pt x="814" y="1668"/>
                    <a:pt x="798" y="1668"/>
                    <a:pt x="790" y="1676"/>
                  </a:cubicBezTo>
                  <a:cubicBezTo>
                    <a:pt x="774" y="1676"/>
                    <a:pt x="774" y="1668"/>
                    <a:pt x="759" y="1652"/>
                  </a:cubicBezTo>
                  <a:cubicBezTo>
                    <a:pt x="759" y="1644"/>
                    <a:pt x="751" y="1644"/>
                    <a:pt x="751" y="1636"/>
                  </a:cubicBezTo>
                  <a:cubicBezTo>
                    <a:pt x="743" y="1636"/>
                    <a:pt x="743" y="1636"/>
                    <a:pt x="743" y="1636"/>
                  </a:cubicBezTo>
                  <a:cubicBezTo>
                    <a:pt x="727" y="1613"/>
                    <a:pt x="719" y="1605"/>
                    <a:pt x="696" y="1605"/>
                  </a:cubicBezTo>
                  <a:cubicBezTo>
                    <a:pt x="680" y="1605"/>
                    <a:pt x="672" y="1605"/>
                    <a:pt x="664" y="1605"/>
                  </a:cubicBezTo>
                  <a:cubicBezTo>
                    <a:pt x="664" y="1605"/>
                    <a:pt x="656" y="1613"/>
                    <a:pt x="648" y="1613"/>
                  </a:cubicBezTo>
                  <a:cubicBezTo>
                    <a:pt x="632" y="1613"/>
                    <a:pt x="624" y="1605"/>
                    <a:pt x="608" y="1597"/>
                  </a:cubicBezTo>
                  <a:cubicBezTo>
                    <a:pt x="593" y="1597"/>
                    <a:pt x="585" y="1589"/>
                    <a:pt x="577" y="1589"/>
                  </a:cubicBezTo>
                  <a:cubicBezTo>
                    <a:pt x="569" y="1589"/>
                    <a:pt x="561" y="1597"/>
                    <a:pt x="553" y="1597"/>
                  </a:cubicBezTo>
                  <a:cubicBezTo>
                    <a:pt x="545" y="1605"/>
                    <a:pt x="537" y="1605"/>
                    <a:pt x="521" y="1613"/>
                  </a:cubicBezTo>
                  <a:cubicBezTo>
                    <a:pt x="506" y="1621"/>
                    <a:pt x="490" y="1621"/>
                    <a:pt x="466" y="1621"/>
                  </a:cubicBezTo>
                  <a:cubicBezTo>
                    <a:pt x="434" y="1621"/>
                    <a:pt x="403" y="1613"/>
                    <a:pt x="387" y="1597"/>
                  </a:cubicBezTo>
                  <a:cubicBezTo>
                    <a:pt x="371" y="1581"/>
                    <a:pt x="348" y="1581"/>
                    <a:pt x="324" y="1573"/>
                  </a:cubicBezTo>
                  <a:cubicBezTo>
                    <a:pt x="308" y="1573"/>
                    <a:pt x="300" y="1573"/>
                    <a:pt x="292" y="1565"/>
                  </a:cubicBezTo>
                  <a:cubicBezTo>
                    <a:pt x="276" y="1549"/>
                    <a:pt x="268" y="1526"/>
                    <a:pt x="276" y="1494"/>
                  </a:cubicBezTo>
                  <a:cubicBezTo>
                    <a:pt x="276" y="1478"/>
                    <a:pt x="284" y="1463"/>
                    <a:pt x="292" y="1455"/>
                  </a:cubicBezTo>
                  <a:cubicBezTo>
                    <a:pt x="300" y="1415"/>
                    <a:pt x="316" y="1368"/>
                    <a:pt x="300" y="1336"/>
                  </a:cubicBezTo>
                  <a:cubicBezTo>
                    <a:pt x="292" y="1328"/>
                    <a:pt x="292" y="1328"/>
                    <a:pt x="292" y="1320"/>
                  </a:cubicBezTo>
                  <a:cubicBezTo>
                    <a:pt x="268" y="1281"/>
                    <a:pt x="245" y="1249"/>
                    <a:pt x="213" y="1249"/>
                  </a:cubicBezTo>
                  <a:cubicBezTo>
                    <a:pt x="205" y="1249"/>
                    <a:pt x="197" y="1257"/>
                    <a:pt x="190" y="1257"/>
                  </a:cubicBezTo>
                  <a:cubicBezTo>
                    <a:pt x="181" y="1257"/>
                    <a:pt x="181" y="1257"/>
                    <a:pt x="174" y="1257"/>
                  </a:cubicBezTo>
                  <a:cubicBezTo>
                    <a:pt x="166" y="1257"/>
                    <a:pt x="158" y="1249"/>
                    <a:pt x="158" y="1233"/>
                  </a:cubicBezTo>
                  <a:cubicBezTo>
                    <a:pt x="158" y="1233"/>
                    <a:pt x="158" y="1225"/>
                    <a:pt x="150" y="1225"/>
                  </a:cubicBezTo>
                  <a:cubicBezTo>
                    <a:pt x="150" y="1194"/>
                    <a:pt x="150" y="1194"/>
                    <a:pt x="126" y="1186"/>
                  </a:cubicBezTo>
                  <a:cubicBezTo>
                    <a:pt x="110" y="1178"/>
                    <a:pt x="63" y="1162"/>
                    <a:pt x="23" y="1146"/>
                  </a:cubicBezTo>
                  <a:lnTo>
                    <a:pt x="23" y="1146"/>
                  </a:lnTo>
                  <a:lnTo>
                    <a:pt x="23" y="1146"/>
                  </a:lnTo>
                  <a:cubicBezTo>
                    <a:pt x="23" y="1138"/>
                    <a:pt x="23" y="1138"/>
                    <a:pt x="16" y="1131"/>
                  </a:cubicBezTo>
                  <a:cubicBezTo>
                    <a:pt x="16" y="1131"/>
                    <a:pt x="16" y="1123"/>
                    <a:pt x="16" y="1115"/>
                  </a:cubicBezTo>
                  <a:cubicBezTo>
                    <a:pt x="8" y="1099"/>
                    <a:pt x="8" y="1083"/>
                    <a:pt x="8" y="1067"/>
                  </a:cubicBezTo>
                  <a:cubicBezTo>
                    <a:pt x="8" y="1059"/>
                    <a:pt x="8" y="1043"/>
                    <a:pt x="8" y="1036"/>
                  </a:cubicBezTo>
                  <a:cubicBezTo>
                    <a:pt x="0" y="1012"/>
                    <a:pt x="8" y="988"/>
                    <a:pt x="23" y="972"/>
                  </a:cubicBezTo>
                  <a:cubicBezTo>
                    <a:pt x="23" y="972"/>
                    <a:pt x="23" y="965"/>
                    <a:pt x="31" y="965"/>
                  </a:cubicBezTo>
                  <a:lnTo>
                    <a:pt x="31" y="972"/>
                  </a:lnTo>
                  <a:cubicBezTo>
                    <a:pt x="39" y="972"/>
                    <a:pt x="31" y="980"/>
                    <a:pt x="31" y="996"/>
                  </a:cubicBezTo>
                  <a:cubicBezTo>
                    <a:pt x="31" y="1004"/>
                    <a:pt x="31" y="1012"/>
                    <a:pt x="23" y="1020"/>
                  </a:cubicBezTo>
                  <a:cubicBezTo>
                    <a:pt x="23" y="1052"/>
                    <a:pt x="23" y="1052"/>
                    <a:pt x="31" y="1067"/>
                  </a:cubicBezTo>
                  <a:cubicBezTo>
                    <a:pt x="39" y="1075"/>
                    <a:pt x="39" y="1075"/>
                    <a:pt x="39" y="1075"/>
                  </a:cubicBezTo>
                  <a:lnTo>
                    <a:pt x="39" y="1075"/>
                  </a:lnTo>
                  <a:cubicBezTo>
                    <a:pt x="39" y="1075"/>
                    <a:pt x="39" y="1075"/>
                    <a:pt x="39" y="1067"/>
                  </a:cubicBezTo>
                  <a:cubicBezTo>
                    <a:pt x="39" y="1059"/>
                    <a:pt x="39" y="1052"/>
                    <a:pt x="39" y="1043"/>
                  </a:cubicBezTo>
                  <a:cubicBezTo>
                    <a:pt x="47" y="1036"/>
                    <a:pt x="47" y="1036"/>
                    <a:pt x="55" y="1028"/>
                  </a:cubicBezTo>
                  <a:cubicBezTo>
                    <a:pt x="63" y="1028"/>
                    <a:pt x="63" y="1020"/>
                    <a:pt x="63" y="1012"/>
                  </a:cubicBezTo>
                  <a:cubicBezTo>
                    <a:pt x="63" y="996"/>
                    <a:pt x="63" y="988"/>
                    <a:pt x="63" y="972"/>
                  </a:cubicBezTo>
                  <a:cubicBezTo>
                    <a:pt x="63" y="965"/>
                    <a:pt x="71" y="957"/>
                    <a:pt x="79" y="957"/>
                  </a:cubicBezTo>
                  <a:lnTo>
                    <a:pt x="87" y="957"/>
                  </a:lnTo>
                  <a:cubicBezTo>
                    <a:pt x="94" y="965"/>
                    <a:pt x="103" y="965"/>
                    <a:pt x="103" y="965"/>
                  </a:cubicBezTo>
                  <a:cubicBezTo>
                    <a:pt x="118" y="957"/>
                    <a:pt x="118" y="957"/>
                    <a:pt x="118" y="957"/>
                  </a:cubicBezTo>
                  <a:cubicBezTo>
                    <a:pt x="118" y="957"/>
                    <a:pt x="118" y="957"/>
                    <a:pt x="110" y="949"/>
                  </a:cubicBezTo>
                  <a:cubicBezTo>
                    <a:pt x="110" y="941"/>
                    <a:pt x="110" y="941"/>
                    <a:pt x="103" y="941"/>
                  </a:cubicBezTo>
                  <a:lnTo>
                    <a:pt x="103" y="949"/>
                  </a:lnTo>
                  <a:cubicBezTo>
                    <a:pt x="94" y="949"/>
                    <a:pt x="79" y="949"/>
                    <a:pt x="63" y="949"/>
                  </a:cubicBezTo>
                  <a:cubicBezTo>
                    <a:pt x="55" y="949"/>
                    <a:pt x="47" y="949"/>
                    <a:pt x="39" y="941"/>
                  </a:cubicBezTo>
                  <a:cubicBezTo>
                    <a:pt x="39" y="933"/>
                    <a:pt x="39" y="933"/>
                    <a:pt x="47" y="925"/>
                  </a:cubicBezTo>
                  <a:cubicBezTo>
                    <a:pt x="47" y="917"/>
                    <a:pt x="47" y="901"/>
                    <a:pt x="47" y="893"/>
                  </a:cubicBezTo>
                  <a:cubicBezTo>
                    <a:pt x="47" y="862"/>
                    <a:pt x="47" y="854"/>
                    <a:pt x="47" y="838"/>
                  </a:cubicBezTo>
                  <a:cubicBezTo>
                    <a:pt x="47" y="830"/>
                    <a:pt x="47" y="830"/>
                    <a:pt x="47" y="830"/>
                  </a:cubicBezTo>
                  <a:cubicBezTo>
                    <a:pt x="55" y="830"/>
                    <a:pt x="55" y="830"/>
                    <a:pt x="55" y="830"/>
                  </a:cubicBezTo>
                  <a:cubicBezTo>
                    <a:pt x="63" y="830"/>
                    <a:pt x="63" y="830"/>
                    <a:pt x="63" y="830"/>
                  </a:cubicBezTo>
                  <a:cubicBezTo>
                    <a:pt x="71" y="838"/>
                    <a:pt x="79" y="846"/>
                    <a:pt x="94" y="846"/>
                  </a:cubicBezTo>
                  <a:cubicBezTo>
                    <a:pt x="110" y="846"/>
                    <a:pt x="110" y="846"/>
                    <a:pt x="118" y="838"/>
                  </a:cubicBezTo>
                  <a:lnTo>
                    <a:pt x="126" y="830"/>
                  </a:lnTo>
                  <a:cubicBezTo>
                    <a:pt x="134" y="830"/>
                    <a:pt x="134" y="830"/>
                    <a:pt x="134" y="830"/>
                  </a:cubicBezTo>
                  <a:cubicBezTo>
                    <a:pt x="134" y="822"/>
                    <a:pt x="126" y="822"/>
                    <a:pt x="126" y="822"/>
                  </a:cubicBezTo>
                  <a:cubicBezTo>
                    <a:pt x="118" y="822"/>
                    <a:pt x="110" y="814"/>
                    <a:pt x="110" y="814"/>
                  </a:cubicBezTo>
                  <a:cubicBezTo>
                    <a:pt x="103" y="806"/>
                    <a:pt x="94" y="799"/>
                    <a:pt x="87" y="791"/>
                  </a:cubicBezTo>
                  <a:cubicBezTo>
                    <a:pt x="79" y="791"/>
                    <a:pt x="79" y="791"/>
                    <a:pt x="79" y="791"/>
                  </a:cubicBezTo>
                  <a:cubicBezTo>
                    <a:pt x="71" y="791"/>
                    <a:pt x="71" y="791"/>
                    <a:pt x="63" y="791"/>
                  </a:cubicBezTo>
                  <a:cubicBezTo>
                    <a:pt x="63" y="791"/>
                    <a:pt x="63" y="799"/>
                    <a:pt x="55" y="799"/>
                  </a:cubicBezTo>
                  <a:lnTo>
                    <a:pt x="47" y="791"/>
                  </a:lnTo>
                  <a:cubicBezTo>
                    <a:pt x="39" y="775"/>
                    <a:pt x="39" y="767"/>
                    <a:pt x="47" y="751"/>
                  </a:cubicBezTo>
                  <a:cubicBezTo>
                    <a:pt x="55" y="751"/>
                    <a:pt x="55" y="743"/>
                    <a:pt x="55" y="735"/>
                  </a:cubicBezTo>
                  <a:cubicBezTo>
                    <a:pt x="63" y="719"/>
                    <a:pt x="63" y="704"/>
                    <a:pt x="63" y="696"/>
                  </a:cubicBezTo>
                  <a:cubicBezTo>
                    <a:pt x="71" y="680"/>
                    <a:pt x="71" y="672"/>
                    <a:pt x="71" y="656"/>
                  </a:cubicBezTo>
                  <a:cubicBezTo>
                    <a:pt x="71" y="648"/>
                    <a:pt x="71" y="648"/>
                    <a:pt x="71" y="648"/>
                  </a:cubicBezTo>
                  <a:cubicBezTo>
                    <a:pt x="79" y="632"/>
                    <a:pt x="79" y="632"/>
                    <a:pt x="79" y="632"/>
                  </a:cubicBezTo>
                  <a:cubicBezTo>
                    <a:pt x="71" y="632"/>
                    <a:pt x="71" y="625"/>
                    <a:pt x="71" y="609"/>
                  </a:cubicBezTo>
                  <a:cubicBezTo>
                    <a:pt x="71" y="601"/>
                    <a:pt x="71" y="601"/>
                    <a:pt x="71" y="601"/>
                  </a:cubicBezTo>
                  <a:cubicBezTo>
                    <a:pt x="63" y="561"/>
                    <a:pt x="55" y="506"/>
                    <a:pt x="63" y="459"/>
                  </a:cubicBezTo>
                  <a:cubicBezTo>
                    <a:pt x="63" y="451"/>
                    <a:pt x="63" y="443"/>
                    <a:pt x="63" y="443"/>
                  </a:cubicBezTo>
                  <a:cubicBezTo>
                    <a:pt x="63" y="411"/>
                    <a:pt x="63" y="411"/>
                    <a:pt x="63" y="379"/>
                  </a:cubicBezTo>
                  <a:cubicBezTo>
                    <a:pt x="55" y="364"/>
                    <a:pt x="47" y="348"/>
                    <a:pt x="39" y="340"/>
                  </a:cubicBezTo>
                  <a:cubicBezTo>
                    <a:pt x="31" y="324"/>
                    <a:pt x="23" y="308"/>
                    <a:pt x="23" y="285"/>
                  </a:cubicBezTo>
                  <a:cubicBezTo>
                    <a:pt x="16" y="245"/>
                    <a:pt x="47" y="198"/>
                    <a:pt x="55" y="174"/>
                  </a:cubicBezTo>
                  <a:cubicBezTo>
                    <a:pt x="63" y="174"/>
                    <a:pt x="63" y="166"/>
                    <a:pt x="63" y="166"/>
                  </a:cubicBezTo>
                  <a:cubicBezTo>
                    <a:pt x="71" y="158"/>
                    <a:pt x="71" y="158"/>
                    <a:pt x="71" y="150"/>
                  </a:cubicBezTo>
                  <a:cubicBezTo>
                    <a:pt x="71" y="150"/>
                    <a:pt x="71" y="150"/>
                    <a:pt x="63" y="135"/>
                  </a:cubicBezTo>
                  <a:lnTo>
                    <a:pt x="71" y="126"/>
                  </a:lnTo>
                  <a:lnTo>
                    <a:pt x="71" y="126"/>
                  </a:lnTo>
                  <a:cubicBezTo>
                    <a:pt x="79" y="126"/>
                    <a:pt x="87" y="135"/>
                    <a:pt x="87" y="135"/>
                  </a:cubicBezTo>
                  <a:cubicBezTo>
                    <a:pt x="158" y="245"/>
                    <a:pt x="300" y="293"/>
                    <a:pt x="379" y="316"/>
                  </a:cubicBezTo>
                  <a:cubicBezTo>
                    <a:pt x="395" y="324"/>
                    <a:pt x="411" y="324"/>
                    <a:pt x="419" y="332"/>
                  </a:cubicBezTo>
                  <a:cubicBezTo>
                    <a:pt x="434" y="332"/>
                    <a:pt x="443" y="340"/>
                    <a:pt x="450" y="340"/>
                  </a:cubicBezTo>
                  <a:cubicBezTo>
                    <a:pt x="474" y="356"/>
                    <a:pt x="474" y="356"/>
                    <a:pt x="498" y="356"/>
                  </a:cubicBezTo>
                  <a:cubicBezTo>
                    <a:pt x="529" y="356"/>
                    <a:pt x="537" y="372"/>
                    <a:pt x="553" y="395"/>
                  </a:cubicBezTo>
                  <a:cubicBezTo>
                    <a:pt x="553" y="403"/>
                    <a:pt x="561" y="411"/>
                    <a:pt x="569" y="411"/>
                  </a:cubicBezTo>
                  <a:lnTo>
                    <a:pt x="577" y="403"/>
                  </a:lnTo>
                  <a:cubicBezTo>
                    <a:pt x="577" y="395"/>
                    <a:pt x="585" y="395"/>
                    <a:pt x="593" y="395"/>
                  </a:cubicBezTo>
                  <a:cubicBezTo>
                    <a:pt x="601" y="395"/>
                    <a:pt x="616" y="411"/>
                    <a:pt x="616" y="435"/>
                  </a:cubicBezTo>
                  <a:cubicBezTo>
                    <a:pt x="624" y="443"/>
                    <a:pt x="624" y="451"/>
                    <a:pt x="624" y="466"/>
                  </a:cubicBezTo>
                  <a:cubicBezTo>
                    <a:pt x="624" y="474"/>
                    <a:pt x="624" y="490"/>
                    <a:pt x="624" y="506"/>
                  </a:cubicBezTo>
                  <a:cubicBezTo>
                    <a:pt x="624" y="514"/>
                    <a:pt x="624" y="522"/>
                    <a:pt x="632" y="522"/>
                  </a:cubicBezTo>
                  <a:lnTo>
                    <a:pt x="632" y="522"/>
                  </a:lnTo>
                  <a:cubicBezTo>
                    <a:pt x="632" y="522"/>
                    <a:pt x="632" y="522"/>
                    <a:pt x="640" y="522"/>
                  </a:cubicBezTo>
                  <a:cubicBezTo>
                    <a:pt x="648" y="522"/>
                    <a:pt x="648" y="522"/>
                    <a:pt x="656" y="530"/>
                  </a:cubicBezTo>
                  <a:cubicBezTo>
                    <a:pt x="664" y="538"/>
                    <a:pt x="664" y="561"/>
                    <a:pt x="664" y="577"/>
                  </a:cubicBezTo>
                  <a:cubicBezTo>
                    <a:pt x="664" y="585"/>
                    <a:pt x="656" y="593"/>
                    <a:pt x="640" y="593"/>
                  </a:cubicBezTo>
                  <a:cubicBezTo>
                    <a:pt x="640" y="593"/>
                    <a:pt x="632" y="601"/>
                    <a:pt x="624" y="601"/>
                  </a:cubicBezTo>
                  <a:cubicBezTo>
                    <a:pt x="616" y="609"/>
                    <a:pt x="616" y="617"/>
                    <a:pt x="616" y="625"/>
                  </a:cubicBezTo>
                  <a:cubicBezTo>
                    <a:pt x="608" y="632"/>
                    <a:pt x="608" y="641"/>
                    <a:pt x="593" y="648"/>
                  </a:cubicBezTo>
                  <a:cubicBezTo>
                    <a:pt x="593" y="656"/>
                    <a:pt x="593" y="656"/>
                    <a:pt x="593" y="656"/>
                  </a:cubicBezTo>
                  <a:cubicBezTo>
                    <a:pt x="593" y="664"/>
                    <a:pt x="608" y="672"/>
                    <a:pt x="616" y="672"/>
                  </a:cubicBezTo>
                  <a:cubicBezTo>
                    <a:pt x="632" y="680"/>
                    <a:pt x="624" y="696"/>
                    <a:pt x="624" y="712"/>
                  </a:cubicBezTo>
                  <a:cubicBezTo>
                    <a:pt x="616" y="719"/>
                    <a:pt x="616" y="735"/>
                    <a:pt x="616" y="743"/>
                  </a:cubicBezTo>
                  <a:cubicBezTo>
                    <a:pt x="616" y="767"/>
                    <a:pt x="593" y="806"/>
                    <a:pt x="569" y="799"/>
                  </a:cubicBezTo>
                  <a:cubicBezTo>
                    <a:pt x="553" y="799"/>
                    <a:pt x="545" y="791"/>
                    <a:pt x="545" y="783"/>
                  </a:cubicBezTo>
                  <a:cubicBezTo>
                    <a:pt x="545" y="775"/>
                    <a:pt x="553" y="775"/>
                    <a:pt x="545" y="767"/>
                  </a:cubicBezTo>
                  <a:lnTo>
                    <a:pt x="545" y="759"/>
                  </a:lnTo>
                  <a:cubicBezTo>
                    <a:pt x="545" y="767"/>
                    <a:pt x="545" y="767"/>
                    <a:pt x="545" y="767"/>
                  </a:cubicBezTo>
                  <a:cubicBezTo>
                    <a:pt x="537" y="767"/>
                    <a:pt x="537" y="775"/>
                    <a:pt x="529" y="783"/>
                  </a:cubicBezTo>
                  <a:lnTo>
                    <a:pt x="521" y="791"/>
                  </a:lnTo>
                  <a:cubicBezTo>
                    <a:pt x="521" y="799"/>
                    <a:pt x="521" y="814"/>
                    <a:pt x="506" y="814"/>
                  </a:cubicBezTo>
                  <a:cubicBezTo>
                    <a:pt x="498" y="814"/>
                    <a:pt x="498" y="806"/>
                    <a:pt x="498" y="806"/>
                  </a:cubicBezTo>
                  <a:cubicBezTo>
                    <a:pt x="490" y="799"/>
                    <a:pt x="498" y="791"/>
                    <a:pt x="498" y="783"/>
                  </a:cubicBezTo>
                  <a:cubicBezTo>
                    <a:pt x="498" y="775"/>
                    <a:pt x="506" y="767"/>
                    <a:pt x="506" y="759"/>
                  </a:cubicBezTo>
                  <a:cubicBezTo>
                    <a:pt x="506" y="751"/>
                    <a:pt x="506" y="751"/>
                    <a:pt x="506" y="751"/>
                  </a:cubicBezTo>
                  <a:cubicBezTo>
                    <a:pt x="498" y="751"/>
                    <a:pt x="498" y="751"/>
                    <a:pt x="490" y="767"/>
                  </a:cubicBezTo>
                  <a:cubicBezTo>
                    <a:pt x="482" y="783"/>
                    <a:pt x="474" y="791"/>
                    <a:pt x="466" y="799"/>
                  </a:cubicBezTo>
                  <a:cubicBezTo>
                    <a:pt x="458" y="806"/>
                    <a:pt x="450" y="814"/>
                    <a:pt x="443" y="822"/>
                  </a:cubicBezTo>
                  <a:lnTo>
                    <a:pt x="443" y="830"/>
                  </a:lnTo>
                  <a:cubicBezTo>
                    <a:pt x="443" y="838"/>
                    <a:pt x="458" y="846"/>
                    <a:pt x="482" y="854"/>
                  </a:cubicBezTo>
                  <a:cubicBezTo>
                    <a:pt x="490" y="854"/>
                    <a:pt x="498" y="854"/>
                    <a:pt x="506" y="862"/>
                  </a:cubicBezTo>
                  <a:cubicBezTo>
                    <a:pt x="521" y="862"/>
                    <a:pt x="529" y="862"/>
                    <a:pt x="537" y="862"/>
                  </a:cubicBezTo>
                  <a:cubicBezTo>
                    <a:pt x="537" y="862"/>
                    <a:pt x="545" y="862"/>
                    <a:pt x="545" y="854"/>
                  </a:cubicBezTo>
                  <a:cubicBezTo>
                    <a:pt x="553" y="854"/>
                    <a:pt x="561" y="846"/>
                    <a:pt x="577" y="838"/>
                  </a:cubicBezTo>
                  <a:cubicBezTo>
                    <a:pt x="608" y="830"/>
                    <a:pt x="616" y="822"/>
                    <a:pt x="624" y="806"/>
                  </a:cubicBezTo>
                  <a:cubicBezTo>
                    <a:pt x="624" y="806"/>
                    <a:pt x="632" y="799"/>
                    <a:pt x="632" y="791"/>
                  </a:cubicBezTo>
                  <a:cubicBezTo>
                    <a:pt x="656" y="775"/>
                    <a:pt x="656" y="775"/>
                    <a:pt x="656" y="759"/>
                  </a:cubicBezTo>
                  <a:lnTo>
                    <a:pt x="656" y="751"/>
                  </a:lnTo>
                  <a:lnTo>
                    <a:pt x="656" y="743"/>
                  </a:lnTo>
                  <a:cubicBezTo>
                    <a:pt x="664" y="727"/>
                    <a:pt x="664" y="719"/>
                    <a:pt x="672" y="704"/>
                  </a:cubicBezTo>
                  <a:cubicBezTo>
                    <a:pt x="680" y="688"/>
                    <a:pt x="680" y="688"/>
                    <a:pt x="672" y="656"/>
                  </a:cubicBezTo>
                  <a:cubicBezTo>
                    <a:pt x="664" y="632"/>
                    <a:pt x="672" y="625"/>
                    <a:pt x="680" y="617"/>
                  </a:cubicBezTo>
                  <a:cubicBezTo>
                    <a:pt x="680" y="609"/>
                    <a:pt x="680" y="609"/>
                    <a:pt x="687" y="609"/>
                  </a:cubicBezTo>
                  <a:cubicBezTo>
                    <a:pt x="687" y="601"/>
                    <a:pt x="687" y="601"/>
                    <a:pt x="696" y="593"/>
                  </a:cubicBezTo>
                  <a:cubicBezTo>
                    <a:pt x="703" y="585"/>
                    <a:pt x="711" y="569"/>
                    <a:pt x="727" y="561"/>
                  </a:cubicBezTo>
                  <a:cubicBezTo>
                    <a:pt x="743" y="553"/>
                    <a:pt x="743" y="546"/>
                    <a:pt x="751" y="530"/>
                  </a:cubicBezTo>
                  <a:cubicBezTo>
                    <a:pt x="751" y="522"/>
                    <a:pt x="751" y="522"/>
                    <a:pt x="751" y="522"/>
                  </a:cubicBezTo>
                  <a:cubicBezTo>
                    <a:pt x="767" y="498"/>
                    <a:pt x="767" y="474"/>
                    <a:pt x="759" y="466"/>
                  </a:cubicBezTo>
                  <a:cubicBezTo>
                    <a:pt x="751" y="459"/>
                    <a:pt x="743" y="435"/>
                    <a:pt x="735" y="411"/>
                  </a:cubicBezTo>
                  <a:cubicBezTo>
                    <a:pt x="735" y="395"/>
                    <a:pt x="743" y="395"/>
                    <a:pt x="743" y="388"/>
                  </a:cubicBezTo>
                  <a:cubicBezTo>
                    <a:pt x="751" y="388"/>
                    <a:pt x="751" y="379"/>
                    <a:pt x="759" y="372"/>
                  </a:cubicBezTo>
                  <a:cubicBezTo>
                    <a:pt x="759" y="364"/>
                    <a:pt x="751" y="356"/>
                    <a:pt x="743" y="348"/>
                  </a:cubicBezTo>
                  <a:cubicBezTo>
                    <a:pt x="735" y="348"/>
                    <a:pt x="735" y="348"/>
                    <a:pt x="727" y="340"/>
                  </a:cubicBezTo>
                  <a:lnTo>
                    <a:pt x="727" y="332"/>
                  </a:lnTo>
                  <a:cubicBezTo>
                    <a:pt x="719" y="324"/>
                    <a:pt x="719" y="316"/>
                    <a:pt x="703" y="301"/>
                  </a:cubicBezTo>
                  <a:cubicBezTo>
                    <a:pt x="696" y="301"/>
                    <a:pt x="687" y="293"/>
                    <a:pt x="696" y="285"/>
                  </a:cubicBezTo>
                  <a:cubicBezTo>
                    <a:pt x="696" y="277"/>
                    <a:pt x="703" y="277"/>
                    <a:pt x="719" y="277"/>
                  </a:cubicBezTo>
                  <a:cubicBezTo>
                    <a:pt x="727" y="277"/>
                    <a:pt x="727" y="277"/>
                    <a:pt x="727" y="277"/>
                  </a:cubicBezTo>
                  <a:cubicBezTo>
                    <a:pt x="727" y="277"/>
                    <a:pt x="727" y="277"/>
                    <a:pt x="735" y="277"/>
                  </a:cubicBezTo>
                  <a:lnTo>
                    <a:pt x="735" y="277"/>
                  </a:lnTo>
                  <a:lnTo>
                    <a:pt x="735" y="277"/>
                  </a:lnTo>
                  <a:cubicBezTo>
                    <a:pt x="735" y="277"/>
                    <a:pt x="735" y="277"/>
                    <a:pt x="735" y="269"/>
                  </a:cubicBezTo>
                  <a:cubicBezTo>
                    <a:pt x="735" y="253"/>
                    <a:pt x="743" y="245"/>
                    <a:pt x="743" y="237"/>
                  </a:cubicBezTo>
                  <a:cubicBezTo>
                    <a:pt x="759" y="221"/>
                    <a:pt x="759" y="206"/>
                    <a:pt x="767" y="182"/>
                  </a:cubicBezTo>
                  <a:cubicBezTo>
                    <a:pt x="767" y="166"/>
                    <a:pt x="767" y="158"/>
                    <a:pt x="759" y="150"/>
                  </a:cubicBezTo>
                  <a:cubicBezTo>
                    <a:pt x="759" y="142"/>
                    <a:pt x="759" y="142"/>
                    <a:pt x="759" y="135"/>
                  </a:cubicBezTo>
                  <a:cubicBezTo>
                    <a:pt x="751" y="126"/>
                    <a:pt x="743" y="126"/>
                    <a:pt x="735" y="119"/>
                  </a:cubicBezTo>
                  <a:cubicBezTo>
                    <a:pt x="727" y="119"/>
                    <a:pt x="719" y="111"/>
                    <a:pt x="711" y="103"/>
                  </a:cubicBezTo>
                  <a:cubicBezTo>
                    <a:pt x="696" y="87"/>
                    <a:pt x="696" y="71"/>
                    <a:pt x="696" y="55"/>
                  </a:cubicBezTo>
                  <a:cubicBezTo>
                    <a:pt x="696" y="48"/>
                    <a:pt x="696" y="39"/>
                    <a:pt x="696" y="32"/>
                  </a:cubicBezTo>
                  <a:cubicBezTo>
                    <a:pt x="687" y="16"/>
                    <a:pt x="680" y="16"/>
                    <a:pt x="672" y="16"/>
                  </a:cubicBezTo>
                  <a:cubicBezTo>
                    <a:pt x="672" y="16"/>
                    <a:pt x="664" y="16"/>
                    <a:pt x="656" y="8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64" y="8"/>
                    <a:pt x="1367" y="206"/>
                    <a:pt x="2450" y="427"/>
                  </a:cubicBezTo>
                  <a:cubicBezTo>
                    <a:pt x="2458" y="435"/>
                    <a:pt x="2458" y="435"/>
                    <a:pt x="2458" y="435"/>
                  </a:cubicBezTo>
                  <a:cubicBezTo>
                    <a:pt x="2450" y="435"/>
                    <a:pt x="2450" y="435"/>
                    <a:pt x="2450" y="435"/>
                  </a:cubicBezTo>
                  <a:cubicBezTo>
                    <a:pt x="2427" y="569"/>
                    <a:pt x="2348" y="1004"/>
                    <a:pt x="2340" y="1028"/>
                  </a:cubicBezTo>
                  <a:cubicBezTo>
                    <a:pt x="2340" y="1036"/>
                    <a:pt x="2324" y="1083"/>
                    <a:pt x="2316" y="1138"/>
                  </a:cubicBezTo>
                  <a:cubicBezTo>
                    <a:pt x="2284" y="1273"/>
                    <a:pt x="2245" y="1471"/>
                    <a:pt x="2229" y="1494"/>
                  </a:cubicBezTo>
                  <a:cubicBezTo>
                    <a:pt x="2213" y="1526"/>
                    <a:pt x="2213" y="1660"/>
                    <a:pt x="2229" y="1684"/>
                  </a:cubicBezTo>
                  <a:cubicBezTo>
                    <a:pt x="2237" y="1700"/>
                    <a:pt x="2229" y="1723"/>
                    <a:pt x="2221" y="1747"/>
                  </a:cubicBezTo>
                  <a:cubicBezTo>
                    <a:pt x="2221" y="1755"/>
                    <a:pt x="2221" y="1763"/>
                    <a:pt x="2221" y="1771"/>
                  </a:cubicBezTo>
                  <a:cubicBezTo>
                    <a:pt x="2213" y="1779"/>
                    <a:pt x="2213" y="1795"/>
                    <a:pt x="2221" y="1826"/>
                  </a:cubicBezTo>
                  <a:close/>
                  <a:moveTo>
                    <a:pt x="1557" y="1684"/>
                  </a:moveTo>
                  <a:lnTo>
                    <a:pt x="1557" y="1684"/>
                  </a:lnTo>
                  <a:cubicBezTo>
                    <a:pt x="1604" y="1684"/>
                    <a:pt x="1739" y="1716"/>
                    <a:pt x="1786" y="1739"/>
                  </a:cubicBezTo>
                  <a:cubicBezTo>
                    <a:pt x="1842" y="1771"/>
                    <a:pt x="2197" y="1818"/>
                    <a:pt x="2205" y="1818"/>
                  </a:cubicBezTo>
                  <a:cubicBezTo>
                    <a:pt x="2213" y="1818"/>
                    <a:pt x="2213" y="1818"/>
                    <a:pt x="2213" y="1818"/>
                  </a:cubicBezTo>
                  <a:cubicBezTo>
                    <a:pt x="2213" y="1795"/>
                    <a:pt x="2205" y="1779"/>
                    <a:pt x="2213" y="1771"/>
                  </a:cubicBezTo>
                  <a:cubicBezTo>
                    <a:pt x="2213" y="1763"/>
                    <a:pt x="2213" y="1755"/>
                    <a:pt x="2213" y="1747"/>
                  </a:cubicBezTo>
                  <a:cubicBezTo>
                    <a:pt x="2221" y="1723"/>
                    <a:pt x="2229" y="1700"/>
                    <a:pt x="2221" y="1684"/>
                  </a:cubicBezTo>
                  <a:cubicBezTo>
                    <a:pt x="2205" y="1668"/>
                    <a:pt x="2205" y="1518"/>
                    <a:pt x="2221" y="1486"/>
                  </a:cubicBezTo>
                  <a:cubicBezTo>
                    <a:pt x="2237" y="1471"/>
                    <a:pt x="2284" y="1257"/>
                    <a:pt x="2308" y="1138"/>
                  </a:cubicBezTo>
                  <a:cubicBezTo>
                    <a:pt x="2324" y="1075"/>
                    <a:pt x="2332" y="1036"/>
                    <a:pt x="2332" y="1028"/>
                  </a:cubicBezTo>
                  <a:cubicBezTo>
                    <a:pt x="2340" y="1004"/>
                    <a:pt x="2419" y="577"/>
                    <a:pt x="2443" y="435"/>
                  </a:cubicBezTo>
                  <a:cubicBezTo>
                    <a:pt x="1518" y="245"/>
                    <a:pt x="861" y="63"/>
                    <a:pt x="696" y="24"/>
                  </a:cubicBezTo>
                  <a:lnTo>
                    <a:pt x="696" y="24"/>
                  </a:lnTo>
                  <a:cubicBezTo>
                    <a:pt x="703" y="39"/>
                    <a:pt x="703" y="48"/>
                    <a:pt x="703" y="55"/>
                  </a:cubicBezTo>
                  <a:cubicBezTo>
                    <a:pt x="703" y="71"/>
                    <a:pt x="703" y="87"/>
                    <a:pt x="719" y="95"/>
                  </a:cubicBezTo>
                  <a:cubicBezTo>
                    <a:pt x="727" y="103"/>
                    <a:pt x="735" y="111"/>
                    <a:pt x="743" y="111"/>
                  </a:cubicBezTo>
                  <a:cubicBezTo>
                    <a:pt x="751" y="119"/>
                    <a:pt x="759" y="126"/>
                    <a:pt x="759" y="135"/>
                  </a:cubicBezTo>
                  <a:cubicBezTo>
                    <a:pt x="767" y="142"/>
                    <a:pt x="767" y="142"/>
                    <a:pt x="767" y="142"/>
                  </a:cubicBezTo>
                  <a:cubicBezTo>
                    <a:pt x="767" y="150"/>
                    <a:pt x="774" y="158"/>
                    <a:pt x="774" y="182"/>
                  </a:cubicBezTo>
                  <a:cubicBezTo>
                    <a:pt x="767" y="206"/>
                    <a:pt x="767" y="221"/>
                    <a:pt x="751" y="237"/>
                  </a:cubicBezTo>
                  <a:cubicBezTo>
                    <a:pt x="751" y="245"/>
                    <a:pt x="743" y="253"/>
                    <a:pt x="743" y="269"/>
                  </a:cubicBezTo>
                  <a:cubicBezTo>
                    <a:pt x="743" y="277"/>
                    <a:pt x="743" y="277"/>
                    <a:pt x="743" y="285"/>
                  </a:cubicBezTo>
                  <a:lnTo>
                    <a:pt x="735" y="285"/>
                  </a:lnTo>
                  <a:cubicBezTo>
                    <a:pt x="735" y="285"/>
                    <a:pt x="735" y="285"/>
                    <a:pt x="727" y="285"/>
                  </a:cubicBezTo>
                  <a:lnTo>
                    <a:pt x="727" y="285"/>
                  </a:lnTo>
                  <a:cubicBezTo>
                    <a:pt x="719" y="285"/>
                    <a:pt x="719" y="285"/>
                    <a:pt x="719" y="285"/>
                  </a:cubicBezTo>
                  <a:cubicBezTo>
                    <a:pt x="703" y="285"/>
                    <a:pt x="703" y="285"/>
                    <a:pt x="703" y="285"/>
                  </a:cubicBezTo>
                  <a:lnTo>
                    <a:pt x="703" y="293"/>
                  </a:lnTo>
                  <a:cubicBezTo>
                    <a:pt x="719" y="308"/>
                    <a:pt x="727" y="316"/>
                    <a:pt x="727" y="324"/>
                  </a:cubicBezTo>
                  <a:cubicBezTo>
                    <a:pt x="735" y="332"/>
                    <a:pt x="735" y="332"/>
                    <a:pt x="735" y="340"/>
                  </a:cubicBezTo>
                  <a:cubicBezTo>
                    <a:pt x="735" y="340"/>
                    <a:pt x="743" y="340"/>
                    <a:pt x="751" y="348"/>
                  </a:cubicBezTo>
                  <a:cubicBezTo>
                    <a:pt x="759" y="348"/>
                    <a:pt x="767" y="356"/>
                    <a:pt x="759" y="372"/>
                  </a:cubicBezTo>
                  <a:cubicBezTo>
                    <a:pt x="759" y="379"/>
                    <a:pt x="751" y="388"/>
                    <a:pt x="751" y="395"/>
                  </a:cubicBezTo>
                  <a:cubicBezTo>
                    <a:pt x="743" y="395"/>
                    <a:pt x="743" y="403"/>
                    <a:pt x="743" y="411"/>
                  </a:cubicBezTo>
                  <a:cubicBezTo>
                    <a:pt x="751" y="435"/>
                    <a:pt x="759" y="451"/>
                    <a:pt x="767" y="459"/>
                  </a:cubicBezTo>
                  <a:cubicBezTo>
                    <a:pt x="774" y="474"/>
                    <a:pt x="767" y="506"/>
                    <a:pt x="759" y="522"/>
                  </a:cubicBezTo>
                  <a:cubicBezTo>
                    <a:pt x="759" y="530"/>
                    <a:pt x="759" y="530"/>
                    <a:pt x="759" y="530"/>
                  </a:cubicBezTo>
                  <a:cubicBezTo>
                    <a:pt x="751" y="546"/>
                    <a:pt x="743" y="553"/>
                    <a:pt x="727" y="569"/>
                  </a:cubicBezTo>
                  <a:cubicBezTo>
                    <a:pt x="719" y="577"/>
                    <a:pt x="711" y="585"/>
                    <a:pt x="703" y="601"/>
                  </a:cubicBezTo>
                  <a:cubicBezTo>
                    <a:pt x="696" y="601"/>
                    <a:pt x="696" y="609"/>
                    <a:pt x="687" y="609"/>
                  </a:cubicBezTo>
                  <a:cubicBezTo>
                    <a:pt x="687" y="617"/>
                    <a:pt x="687" y="617"/>
                    <a:pt x="687" y="617"/>
                  </a:cubicBezTo>
                  <a:cubicBezTo>
                    <a:pt x="672" y="632"/>
                    <a:pt x="672" y="632"/>
                    <a:pt x="680" y="656"/>
                  </a:cubicBezTo>
                  <a:cubicBezTo>
                    <a:pt x="687" y="680"/>
                    <a:pt x="687" y="688"/>
                    <a:pt x="680" y="712"/>
                  </a:cubicBezTo>
                  <a:cubicBezTo>
                    <a:pt x="672" y="719"/>
                    <a:pt x="672" y="727"/>
                    <a:pt x="664" y="743"/>
                  </a:cubicBezTo>
                  <a:lnTo>
                    <a:pt x="664" y="751"/>
                  </a:lnTo>
                  <a:cubicBezTo>
                    <a:pt x="664" y="759"/>
                    <a:pt x="664" y="759"/>
                    <a:pt x="664" y="759"/>
                  </a:cubicBezTo>
                  <a:cubicBezTo>
                    <a:pt x="664" y="775"/>
                    <a:pt x="656" y="775"/>
                    <a:pt x="640" y="799"/>
                  </a:cubicBezTo>
                  <a:cubicBezTo>
                    <a:pt x="632" y="806"/>
                    <a:pt x="632" y="806"/>
                    <a:pt x="632" y="814"/>
                  </a:cubicBezTo>
                  <a:cubicBezTo>
                    <a:pt x="616" y="822"/>
                    <a:pt x="616" y="830"/>
                    <a:pt x="577" y="846"/>
                  </a:cubicBezTo>
                  <a:cubicBezTo>
                    <a:pt x="561" y="854"/>
                    <a:pt x="553" y="854"/>
                    <a:pt x="553" y="862"/>
                  </a:cubicBezTo>
                  <a:cubicBezTo>
                    <a:pt x="545" y="870"/>
                    <a:pt x="537" y="878"/>
                    <a:pt x="506" y="862"/>
                  </a:cubicBezTo>
                  <a:cubicBezTo>
                    <a:pt x="498" y="862"/>
                    <a:pt x="490" y="862"/>
                    <a:pt x="482" y="862"/>
                  </a:cubicBezTo>
                  <a:cubicBezTo>
                    <a:pt x="458" y="854"/>
                    <a:pt x="443" y="846"/>
                    <a:pt x="434" y="838"/>
                  </a:cubicBezTo>
                  <a:cubicBezTo>
                    <a:pt x="434" y="830"/>
                    <a:pt x="434" y="822"/>
                    <a:pt x="434" y="822"/>
                  </a:cubicBezTo>
                  <a:cubicBezTo>
                    <a:pt x="443" y="806"/>
                    <a:pt x="450" y="799"/>
                    <a:pt x="458" y="791"/>
                  </a:cubicBezTo>
                  <a:cubicBezTo>
                    <a:pt x="466" y="783"/>
                    <a:pt x="474" y="783"/>
                    <a:pt x="482" y="767"/>
                  </a:cubicBezTo>
                  <a:cubicBezTo>
                    <a:pt x="482" y="759"/>
                    <a:pt x="490" y="743"/>
                    <a:pt x="506" y="743"/>
                  </a:cubicBezTo>
                  <a:cubicBezTo>
                    <a:pt x="506" y="743"/>
                    <a:pt x="514" y="743"/>
                    <a:pt x="514" y="759"/>
                  </a:cubicBezTo>
                  <a:cubicBezTo>
                    <a:pt x="514" y="767"/>
                    <a:pt x="506" y="775"/>
                    <a:pt x="506" y="783"/>
                  </a:cubicBezTo>
                  <a:cubicBezTo>
                    <a:pt x="506" y="791"/>
                    <a:pt x="498" y="799"/>
                    <a:pt x="498" y="799"/>
                  </a:cubicBezTo>
                  <a:cubicBezTo>
                    <a:pt x="506" y="806"/>
                    <a:pt x="506" y="806"/>
                    <a:pt x="506" y="806"/>
                  </a:cubicBezTo>
                  <a:cubicBezTo>
                    <a:pt x="514" y="806"/>
                    <a:pt x="514" y="799"/>
                    <a:pt x="514" y="791"/>
                  </a:cubicBezTo>
                  <a:cubicBezTo>
                    <a:pt x="514" y="791"/>
                    <a:pt x="521" y="783"/>
                    <a:pt x="529" y="775"/>
                  </a:cubicBezTo>
                  <a:cubicBezTo>
                    <a:pt x="529" y="767"/>
                    <a:pt x="537" y="767"/>
                    <a:pt x="537" y="759"/>
                  </a:cubicBezTo>
                  <a:cubicBezTo>
                    <a:pt x="537" y="759"/>
                    <a:pt x="537" y="751"/>
                    <a:pt x="545" y="751"/>
                  </a:cubicBezTo>
                  <a:cubicBezTo>
                    <a:pt x="545" y="751"/>
                    <a:pt x="553" y="759"/>
                    <a:pt x="553" y="767"/>
                  </a:cubicBezTo>
                  <a:cubicBezTo>
                    <a:pt x="553" y="775"/>
                    <a:pt x="553" y="775"/>
                    <a:pt x="553" y="783"/>
                  </a:cubicBezTo>
                  <a:cubicBezTo>
                    <a:pt x="553" y="791"/>
                    <a:pt x="553" y="791"/>
                    <a:pt x="569" y="791"/>
                  </a:cubicBezTo>
                  <a:cubicBezTo>
                    <a:pt x="593" y="799"/>
                    <a:pt x="608" y="767"/>
                    <a:pt x="608" y="743"/>
                  </a:cubicBezTo>
                  <a:cubicBezTo>
                    <a:pt x="608" y="727"/>
                    <a:pt x="616" y="719"/>
                    <a:pt x="616" y="712"/>
                  </a:cubicBezTo>
                  <a:cubicBezTo>
                    <a:pt x="624" y="688"/>
                    <a:pt x="624" y="680"/>
                    <a:pt x="616" y="680"/>
                  </a:cubicBezTo>
                  <a:cubicBezTo>
                    <a:pt x="601" y="672"/>
                    <a:pt x="585" y="672"/>
                    <a:pt x="585" y="664"/>
                  </a:cubicBezTo>
                  <a:cubicBezTo>
                    <a:pt x="585" y="656"/>
                    <a:pt x="585" y="648"/>
                    <a:pt x="593" y="648"/>
                  </a:cubicBezTo>
                  <a:cubicBezTo>
                    <a:pt x="601" y="632"/>
                    <a:pt x="608" y="625"/>
                    <a:pt x="608" y="617"/>
                  </a:cubicBezTo>
                  <a:cubicBezTo>
                    <a:pt x="608" y="609"/>
                    <a:pt x="616" y="609"/>
                    <a:pt x="616" y="601"/>
                  </a:cubicBezTo>
                  <a:cubicBezTo>
                    <a:pt x="624" y="593"/>
                    <a:pt x="632" y="593"/>
                    <a:pt x="640" y="585"/>
                  </a:cubicBezTo>
                  <a:cubicBezTo>
                    <a:pt x="656" y="585"/>
                    <a:pt x="656" y="585"/>
                    <a:pt x="656" y="577"/>
                  </a:cubicBezTo>
                  <a:cubicBezTo>
                    <a:pt x="656" y="561"/>
                    <a:pt x="656" y="538"/>
                    <a:pt x="648" y="530"/>
                  </a:cubicBezTo>
                  <a:lnTo>
                    <a:pt x="640" y="530"/>
                  </a:lnTo>
                  <a:lnTo>
                    <a:pt x="632" y="530"/>
                  </a:lnTo>
                  <a:cubicBezTo>
                    <a:pt x="632" y="530"/>
                    <a:pt x="632" y="530"/>
                    <a:pt x="624" y="530"/>
                  </a:cubicBezTo>
                  <a:cubicBezTo>
                    <a:pt x="624" y="530"/>
                    <a:pt x="616" y="522"/>
                    <a:pt x="616" y="506"/>
                  </a:cubicBezTo>
                  <a:cubicBezTo>
                    <a:pt x="616" y="490"/>
                    <a:pt x="616" y="474"/>
                    <a:pt x="616" y="466"/>
                  </a:cubicBezTo>
                  <a:cubicBezTo>
                    <a:pt x="616" y="459"/>
                    <a:pt x="616" y="443"/>
                    <a:pt x="616" y="435"/>
                  </a:cubicBezTo>
                  <a:cubicBezTo>
                    <a:pt x="608" y="411"/>
                    <a:pt x="601" y="403"/>
                    <a:pt x="593" y="403"/>
                  </a:cubicBezTo>
                  <a:cubicBezTo>
                    <a:pt x="585" y="403"/>
                    <a:pt x="585" y="403"/>
                    <a:pt x="585" y="403"/>
                  </a:cubicBezTo>
                  <a:cubicBezTo>
                    <a:pt x="577" y="419"/>
                    <a:pt x="569" y="419"/>
                    <a:pt x="569" y="419"/>
                  </a:cubicBezTo>
                  <a:cubicBezTo>
                    <a:pt x="561" y="419"/>
                    <a:pt x="553" y="411"/>
                    <a:pt x="545" y="395"/>
                  </a:cubicBezTo>
                  <a:cubicBezTo>
                    <a:pt x="529" y="372"/>
                    <a:pt x="521" y="364"/>
                    <a:pt x="498" y="364"/>
                  </a:cubicBezTo>
                  <a:cubicBezTo>
                    <a:pt x="474" y="364"/>
                    <a:pt x="474" y="364"/>
                    <a:pt x="443" y="348"/>
                  </a:cubicBezTo>
                  <a:cubicBezTo>
                    <a:pt x="434" y="348"/>
                    <a:pt x="427" y="340"/>
                    <a:pt x="419" y="340"/>
                  </a:cubicBezTo>
                  <a:cubicBezTo>
                    <a:pt x="411" y="332"/>
                    <a:pt x="395" y="332"/>
                    <a:pt x="379" y="324"/>
                  </a:cubicBezTo>
                  <a:cubicBezTo>
                    <a:pt x="300" y="301"/>
                    <a:pt x="158" y="253"/>
                    <a:pt x="87" y="142"/>
                  </a:cubicBezTo>
                  <a:cubicBezTo>
                    <a:pt x="79" y="135"/>
                    <a:pt x="79" y="135"/>
                    <a:pt x="71" y="135"/>
                  </a:cubicBezTo>
                  <a:lnTo>
                    <a:pt x="71" y="135"/>
                  </a:lnTo>
                  <a:cubicBezTo>
                    <a:pt x="71" y="142"/>
                    <a:pt x="79" y="150"/>
                    <a:pt x="79" y="150"/>
                  </a:cubicBezTo>
                  <a:cubicBezTo>
                    <a:pt x="79" y="158"/>
                    <a:pt x="79" y="158"/>
                    <a:pt x="71" y="166"/>
                  </a:cubicBezTo>
                  <a:cubicBezTo>
                    <a:pt x="71" y="174"/>
                    <a:pt x="71" y="174"/>
                    <a:pt x="63" y="182"/>
                  </a:cubicBezTo>
                  <a:cubicBezTo>
                    <a:pt x="47" y="206"/>
                    <a:pt x="23" y="245"/>
                    <a:pt x="31" y="285"/>
                  </a:cubicBezTo>
                  <a:cubicBezTo>
                    <a:pt x="31" y="301"/>
                    <a:pt x="39" y="316"/>
                    <a:pt x="47" y="332"/>
                  </a:cubicBezTo>
                  <a:cubicBezTo>
                    <a:pt x="55" y="348"/>
                    <a:pt x="63" y="356"/>
                    <a:pt x="71" y="379"/>
                  </a:cubicBezTo>
                  <a:cubicBezTo>
                    <a:pt x="71" y="411"/>
                    <a:pt x="71" y="411"/>
                    <a:pt x="71" y="443"/>
                  </a:cubicBezTo>
                  <a:cubicBezTo>
                    <a:pt x="71" y="451"/>
                    <a:pt x="71" y="451"/>
                    <a:pt x="63" y="466"/>
                  </a:cubicBezTo>
                  <a:cubicBezTo>
                    <a:pt x="63" y="506"/>
                    <a:pt x="71" y="561"/>
                    <a:pt x="71" y="601"/>
                  </a:cubicBezTo>
                  <a:cubicBezTo>
                    <a:pt x="79" y="609"/>
                    <a:pt x="79" y="609"/>
                    <a:pt x="79" y="609"/>
                  </a:cubicBezTo>
                  <a:cubicBezTo>
                    <a:pt x="79" y="625"/>
                    <a:pt x="79" y="632"/>
                    <a:pt x="79" y="632"/>
                  </a:cubicBezTo>
                  <a:cubicBezTo>
                    <a:pt x="87" y="632"/>
                    <a:pt x="87" y="632"/>
                    <a:pt x="79" y="656"/>
                  </a:cubicBezTo>
                  <a:lnTo>
                    <a:pt x="79" y="656"/>
                  </a:lnTo>
                  <a:cubicBezTo>
                    <a:pt x="79" y="672"/>
                    <a:pt x="79" y="680"/>
                    <a:pt x="71" y="696"/>
                  </a:cubicBezTo>
                  <a:cubicBezTo>
                    <a:pt x="71" y="712"/>
                    <a:pt x="71" y="719"/>
                    <a:pt x="63" y="735"/>
                  </a:cubicBezTo>
                  <a:cubicBezTo>
                    <a:pt x="63" y="743"/>
                    <a:pt x="55" y="751"/>
                    <a:pt x="55" y="759"/>
                  </a:cubicBezTo>
                  <a:cubicBezTo>
                    <a:pt x="47" y="767"/>
                    <a:pt x="47" y="775"/>
                    <a:pt x="55" y="783"/>
                  </a:cubicBezTo>
                  <a:cubicBezTo>
                    <a:pt x="55" y="791"/>
                    <a:pt x="55" y="791"/>
                    <a:pt x="55" y="791"/>
                  </a:cubicBezTo>
                  <a:cubicBezTo>
                    <a:pt x="55" y="791"/>
                    <a:pt x="63" y="791"/>
                    <a:pt x="63" y="783"/>
                  </a:cubicBezTo>
                  <a:lnTo>
                    <a:pt x="71" y="783"/>
                  </a:lnTo>
                  <a:lnTo>
                    <a:pt x="79" y="783"/>
                  </a:lnTo>
                  <a:cubicBezTo>
                    <a:pt x="79" y="783"/>
                    <a:pt x="87" y="783"/>
                    <a:pt x="87" y="791"/>
                  </a:cubicBezTo>
                  <a:cubicBezTo>
                    <a:pt x="94" y="791"/>
                    <a:pt x="110" y="799"/>
                    <a:pt x="118" y="806"/>
                  </a:cubicBezTo>
                  <a:lnTo>
                    <a:pt x="126" y="814"/>
                  </a:lnTo>
                  <a:cubicBezTo>
                    <a:pt x="134" y="822"/>
                    <a:pt x="142" y="822"/>
                    <a:pt x="142" y="830"/>
                  </a:cubicBezTo>
                  <a:cubicBezTo>
                    <a:pt x="142" y="830"/>
                    <a:pt x="134" y="830"/>
                    <a:pt x="134" y="838"/>
                  </a:cubicBezTo>
                  <a:cubicBezTo>
                    <a:pt x="126" y="838"/>
                    <a:pt x="126" y="838"/>
                    <a:pt x="126" y="846"/>
                  </a:cubicBezTo>
                  <a:cubicBezTo>
                    <a:pt x="118" y="846"/>
                    <a:pt x="118" y="854"/>
                    <a:pt x="94" y="854"/>
                  </a:cubicBezTo>
                  <a:cubicBezTo>
                    <a:pt x="79" y="854"/>
                    <a:pt x="71" y="846"/>
                    <a:pt x="63" y="838"/>
                  </a:cubicBezTo>
                  <a:cubicBezTo>
                    <a:pt x="63" y="838"/>
                    <a:pt x="63" y="838"/>
                    <a:pt x="55" y="838"/>
                  </a:cubicBezTo>
                  <a:lnTo>
                    <a:pt x="55" y="838"/>
                  </a:lnTo>
                  <a:lnTo>
                    <a:pt x="55" y="838"/>
                  </a:lnTo>
                  <a:cubicBezTo>
                    <a:pt x="55" y="854"/>
                    <a:pt x="55" y="862"/>
                    <a:pt x="55" y="893"/>
                  </a:cubicBezTo>
                  <a:cubicBezTo>
                    <a:pt x="55" y="909"/>
                    <a:pt x="55" y="917"/>
                    <a:pt x="47" y="925"/>
                  </a:cubicBezTo>
                  <a:cubicBezTo>
                    <a:pt x="47" y="933"/>
                    <a:pt x="47" y="933"/>
                    <a:pt x="47" y="941"/>
                  </a:cubicBezTo>
                  <a:cubicBezTo>
                    <a:pt x="47" y="941"/>
                    <a:pt x="55" y="941"/>
                    <a:pt x="63" y="941"/>
                  </a:cubicBezTo>
                  <a:cubicBezTo>
                    <a:pt x="79" y="941"/>
                    <a:pt x="87" y="941"/>
                    <a:pt x="94" y="941"/>
                  </a:cubicBezTo>
                  <a:cubicBezTo>
                    <a:pt x="110" y="933"/>
                    <a:pt x="110" y="933"/>
                    <a:pt x="118" y="941"/>
                  </a:cubicBezTo>
                  <a:cubicBezTo>
                    <a:pt x="126" y="949"/>
                    <a:pt x="126" y="957"/>
                    <a:pt x="126" y="965"/>
                  </a:cubicBezTo>
                  <a:cubicBezTo>
                    <a:pt x="118" y="965"/>
                    <a:pt x="110" y="965"/>
                    <a:pt x="110" y="972"/>
                  </a:cubicBezTo>
                  <a:cubicBezTo>
                    <a:pt x="103" y="972"/>
                    <a:pt x="94" y="972"/>
                    <a:pt x="87" y="965"/>
                  </a:cubicBezTo>
                  <a:lnTo>
                    <a:pt x="79" y="965"/>
                  </a:lnTo>
                  <a:cubicBezTo>
                    <a:pt x="71" y="965"/>
                    <a:pt x="71" y="965"/>
                    <a:pt x="71" y="972"/>
                  </a:cubicBezTo>
                  <a:cubicBezTo>
                    <a:pt x="71" y="988"/>
                    <a:pt x="71" y="996"/>
                    <a:pt x="71" y="1012"/>
                  </a:cubicBezTo>
                  <a:cubicBezTo>
                    <a:pt x="71" y="1028"/>
                    <a:pt x="63" y="1028"/>
                    <a:pt x="63" y="1036"/>
                  </a:cubicBezTo>
                  <a:cubicBezTo>
                    <a:pt x="55" y="1036"/>
                    <a:pt x="47" y="1043"/>
                    <a:pt x="47" y="1052"/>
                  </a:cubicBezTo>
                  <a:cubicBezTo>
                    <a:pt x="47" y="1052"/>
                    <a:pt x="47" y="1067"/>
                    <a:pt x="47" y="1075"/>
                  </a:cubicBezTo>
                  <a:cubicBezTo>
                    <a:pt x="47" y="1083"/>
                    <a:pt x="47" y="1083"/>
                    <a:pt x="39" y="1083"/>
                  </a:cubicBezTo>
                  <a:cubicBezTo>
                    <a:pt x="39" y="1083"/>
                    <a:pt x="31" y="1083"/>
                    <a:pt x="31" y="1075"/>
                  </a:cubicBezTo>
                  <a:cubicBezTo>
                    <a:pt x="23" y="1075"/>
                    <a:pt x="23" y="1075"/>
                    <a:pt x="23" y="1075"/>
                  </a:cubicBezTo>
                  <a:cubicBezTo>
                    <a:pt x="16" y="1052"/>
                    <a:pt x="16" y="1052"/>
                    <a:pt x="23" y="1020"/>
                  </a:cubicBezTo>
                  <a:cubicBezTo>
                    <a:pt x="23" y="1012"/>
                    <a:pt x="23" y="1004"/>
                    <a:pt x="23" y="996"/>
                  </a:cubicBezTo>
                  <a:cubicBezTo>
                    <a:pt x="23" y="988"/>
                    <a:pt x="23" y="980"/>
                    <a:pt x="23" y="980"/>
                  </a:cubicBezTo>
                  <a:lnTo>
                    <a:pt x="23" y="980"/>
                  </a:lnTo>
                  <a:cubicBezTo>
                    <a:pt x="16" y="996"/>
                    <a:pt x="8" y="1012"/>
                    <a:pt x="8" y="1036"/>
                  </a:cubicBezTo>
                  <a:cubicBezTo>
                    <a:pt x="16" y="1043"/>
                    <a:pt x="16" y="1059"/>
                    <a:pt x="16" y="1067"/>
                  </a:cubicBezTo>
                  <a:cubicBezTo>
                    <a:pt x="16" y="1083"/>
                    <a:pt x="16" y="1099"/>
                    <a:pt x="23" y="1115"/>
                  </a:cubicBezTo>
                  <a:cubicBezTo>
                    <a:pt x="23" y="1123"/>
                    <a:pt x="23" y="1131"/>
                    <a:pt x="23" y="1131"/>
                  </a:cubicBezTo>
                  <a:cubicBezTo>
                    <a:pt x="23" y="1138"/>
                    <a:pt x="31" y="1138"/>
                    <a:pt x="31" y="1138"/>
                  </a:cubicBezTo>
                  <a:cubicBezTo>
                    <a:pt x="79" y="1162"/>
                    <a:pt x="118" y="1178"/>
                    <a:pt x="126" y="1178"/>
                  </a:cubicBezTo>
                  <a:cubicBezTo>
                    <a:pt x="158" y="1186"/>
                    <a:pt x="158" y="1194"/>
                    <a:pt x="158" y="1225"/>
                  </a:cubicBezTo>
                  <a:cubicBezTo>
                    <a:pt x="158" y="1225"/>
                    <a:pt x="166" y="1225"/>
                    <a:pt x="166" y="1233"/>
                  </a:cubicBezTo>
                  <a:cubicBezTo>
                    <a:pt x="166" y="1257"/>
                    <a:pt x="174" y="1257"/>
                    <a:pt x="174" y="1257"/>
                  </a:cubicBezTo>
                  <a:lnTo>
                    <a:pt x="181" y="1249"/>
                  </a:lnTo>
                  <a:cubicBezTo>
                    <a:pt x="190" y="1249"/>
                    <a:pt x="205" y="1241"/>
                    <a:pt x="213" y="1241"/>
                  </a:cubicBezTo>
                  <a:cubicBezTo>
                    <a:pt x="253" y="1241"/>
                    <a:pt x="268" y="1281"/>
                    <a:pt x="292" y="1320"/>
                  </a:cubicBezTo>
                  <a:cubicBezTo>
                    <a:pt x="300" y="1320"/>
                    <a:pt x="300" y="1328"/>
                    <a:pt x="308" y="1328"/>
                  </a:cubicBezTo>
                  <a:cubicBezTo>
                    <a:pt x="324" y="1368"/>
                    <a:pt x="308" y="1415"/>
                    <a:pt x="292" y="1455"/>
                  </a:cubicBezTo>
                  <a:cubicBezTo>
                    <a:pt x="292" y="1471"/>
                    <a:pt x="284" y="1478"/>
                    <a:pt x="284" y="1494"/>
                  </a:cubicBezTo>
                  <a:cubicBezTo>
                    <a:pt x="276" y="1526"/>
                    <a:pt x="284" y="1549"/>
                    <a:pt x="292" y="1558"/>
                  </a:cubicBezTo>
                  <a:cubicBezTo>
                    <a:pt x="300" y="1565"/>
                    <a:pt x="316" y="1565"/>
                    <a:pt x="324" y="1565"/>
                  </a:cubicBezTo>
                  <a:cubicBezTo>
                    <a:pt x="348" y="1573"/>
                    <a:pt x="379" y="1573"/>
                    <a:pt x="395" y="1589"/>
                  </a:cubicBezTo>
                  <a:cubicBezTo>
                    <a:pt x="411" y="1605"/>
                    <a:pt x="434" y="1613"/>
                    <a:pt x="466" y="1613"/>
                  </a:cubicBezTo>
                  <a:cubicBezTo>
                    <a:pt x="490" y="1613"/>
                    <a:pt x="506" y="1613"/>
                    <a:pt x="521" y="1605"/>
                  </a:cubicBezTo>
                  <a:cubicBezTo>
                    <a:pt x="529" y="1605"/>
                    <a:pt x="545" y="1597"/>
                    <a:pt x="545" y="1597"/>
                  </a:cubicBezTo>
                  <a:cubicBezTo>
                    <a:pt x="561" y="1589"/>
                    <a:pt x="569" y="1581"/>
                    <a:pt x="577" y="1581"/>
                  </a:cubicBezTo>
                  <a:cubicBezTo>
                    <a:pt x="585" y="1581"/>
                    <a:pt x="601" y="1589"/>
                    <a:pt x="608" y="1589"/>
                  </a:cubicBezTo>
                  <a:cubicBezTo>
                    <a:pt x="624" y="1597"/>
                    <a:pt x="640" y="1605"/>
                    <a:pt x="648" y="1605"/>
                  </a:cubicBezTo>
                  <a:cubicBezTo>
                    <a:pt x="656" y="1605"/>
                    <a:pt x="656" y="1605"/>
                    <a:pt x="664" y="1597"/>
                  </a:cubicBezTo>
                  <a:cubicBezTo>
                    <a:pt x="672" y="1597"/>
                    <a:pt x="680" y="1597"/>
                    <a:pt x="696" y="1597"/>
                  </a:cubicBezTo>
                  <a:cubicBezTo>
                    <a:pt x="727" y="1597"/>
                    <a:pt x="735" y="1605"/>
                    <a:pt x="751" y="1629"/>
                  </a:cubicBezTo>
                  <a:cubicBezTo>
                    <a:pt x="759" y="1636"/>
                    <a:pt x="759" y="1636"/>
                    <a:pt x="759" y="1636"/>
                  </a:cubicBezTo>
                  <a:cubicBezTo>
                    <a:pt x="759" y="1636"/>
                    <a:pt x="759" y="1644"/>
                    <a:pt x="767" y="1644"/>
                  </a:cubicBezTo>
                  <a:cubicBezTo>
                    <a:pt x="774" y="1668"/>
                    <a:pt x="782" y="1668"/>
                    <a:pt x="790" y="1668"/>
                  </a:cubicBezTo>
                  <a:cubicBezTo>
                    <a:pt x="798" y="1668"/>
                    <a:pt x="806" y="1660"/>
                    <a:pt x="822" y="1660"/>
                  </a:cubicBezTo>
                  <a:cubicBezTo>
                    <a:pt x="838" y="1660"/>
                    <a:pt x="861" y="1668"/>
                    <a:pt x="869" y="1676"/>
                  </a:cubicBezTo>
                  <a:cubicBezTo>
                    <a:pt x="877" y="1684"/>
                    <a:pt x="885" y="1684"/>
                    <a:pt x="893" y="1684"/>
                  </a:cubicBezTo>
                  <a:cubicBezTo>
                    <a:pt x="909" y="1684"/>
                    <a:pt x="940" y="1668"/>
                    <a:pt x="956" y="1660"/>
                  </a:cubicBezTo>
                  <a:cubicBezTo>
                    <a:pt x="956" y="1660"/>
                    <a:pt x="964" y="1660"/>
                    <a:pt x="972" y="1660"/>
                  </a:cubicBezTo>
                  <a:cubicBezTo>
                    <a:pt x="996" y="1660"/>
                    <a:pt x="1027" y="1668"/>
                    <a:pt x="1051" y="1700"/>
                  </a:cubicBezTo>
                  <a:cubicBezTo>
                    <a:pt x="1059" y="1708"/>
                    <a:pt x="1075" y="1716"/>
                    <a:pt x="1091" y="1716"/>
                  </a:cubicBezTo>
                  <a:cubicBezTo>
                    <a:pt x="1114" y="1716"/>
                    <a:pt x="1146" y="1708"/>
                    <a:pt x="1154" y="1700"/>
                  </a:cubicBezTo>
                  <a:cubicBezTo>
                    <a:pt x="1162" y="1692"/>
                    <a:pt x="1186" y="1692"/>
                    <a:pt x="1217" y="1692"/>
                  </a:cubicBezTo>
                  <a:cubicBezTo>
                    <a:pt x="1241" y="1692"/>
                    <a:pt x="1273" y="1692"/>
                    <a:pt x="1304" y="1692"/>
                  </a:cubicBezTo>
                  <a:cubicBezTo>
                    <a:pt x="1336" y="1692"/>
                    <a:pt x="1344" y="1692"/>
                    <a:pt x="1344" y="1692"/>
                  </a:cubicBezTo>
                  <a:lnTo>
                    <a:pt x="1344" y="1692"/>
                  </a:lnTo>
                  <a:cubicBezTo>
                    <a:pt x="1344" y="1692"/>
                    <a:pt x="1344" y="1684"/>
                    <a:pt x="1351" y="1676"/>
                  </a:cubicBezTo>
                  <a:cubicBezTo>
                    <a:pt x="1351" y="1676"/>
                    <a:pt x="1359" y="1668"/>
                    <a:pt x="1375" y="1668"/>
                  </a:cubicBezTo>
                  <a:cubicBezTo>
                    <a:pt x="1391" y="1668"/>
                    <a:pt x="1415" y="1676"/>
                    <a:pt x="1438" y="1684"/>
                  </a:cubicBezTo>
                  <a:cubicBezTo>
                    <a:pt x="1446" y="1692"/>
                    <a:pt x="1470" y="1692"/>
                    <a:pt x="1486" y="1692"/>
                  </a:cubicBezTo>
                  <a:cubicBezTo>
                    <a:pt x="1510" y="1692"/>
                    <a:pt x="1533" y="1684"/>
                    <a:pt x="1549" y="1684"/>
                  </a:cubicBezTo>
                  <a:cubicBezTo>
                    <a:pt x="1549" y="1684"/>
                    <a:pt x="1549" y="1684"/>
                    <a:pt x="1557" y="168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8" name="Freeform 261"/>
            <p:cNvSpPr>
              <a:spLocks noChangeArrowheads="1"/>
            </p:cNvSpPr>
            <p:nvPr/>
          </p:nvSpPr>
          <p:spPr bwMode="auto">
            <a:xfrm>
              <a:off x="8516733" y="3345758"/>
              <a:ext cx="1185166" cy="1897192"/>
            </a:xfrm>
            <a:custGeom>
              <a:avLst/>
              <a:gdLst>
                <a:gd name="T0" fmla="*/ 2213 w 2254"/>
                <a:gd name="T1" fmla="*/ 2364 h 3606"/>
                <a:gd name="T2" fmla="*/ 2213 w 2254"/>
                <a:gd name="T3" fmla="*/ 2364 h 3606"/>
                <a:gd name="T4" fmla="*/ 2142 w 2254"/>
                <a:gd name="T5" fmla="*/ 2292 h 3606"/>
                <a:gd name="T6" fmla="*/ 2079 w 2254"/>
                <a:gd name="T7" fmla="*/ 2395 h 3606"/>
                <a:gd name="T8" fmla="*/ 2039 w 2254"/>
                <a:gd name="T9" fmla="*/ 2371 h 3606"/>
                <a:gd name="T10" fmla="*/ 1992 w 2254"/>
                <a:gd name="T11" fmla="*/ 2371 h 3606"/>
                <a:gd name="T12" fmla="*/ 1897 w 2254"/>
                <a:gd name="T13" fmla="*/ 2348 h 3606"/>
                <a:gd name="T14" fmla="*/ 1834 w 2254"/>
                <a:gd name="T15" fmla="*/ 2340 h 3606"/>
                <a:gd name="T16" fmla="*/ 1778 w 2254"/>
                <a:gd name="T17" fmla="*/ 2371 h 3606"/>
                <a:gd name="T18" fmla="*/ 1707 w 2254"/>
                <a:gd name="T19" fmla="*/ 2348 h 3606"/>
                <a:gd name="T20" fmla="*/ 1652 w 2254"/>
                <a:gd name="T21" fmla="*/ 2387 h 3606"/>
                <a:gd name="T22" fmla="*/ 1620 w 2254"/>
                <a:gd name="T23" fmla="*/ 2355 h 3606"/>
                <a:gd name="T24" fmla="*/ 1589 w 2254"/>
                <a:gd name="T25" fmla="*/ 2229 h 3606"/>
                <a:gd name="T26" fmla="*/ 1518 w 2254"/>
                <a:gd name="T27" fmla="*/ 2158 h 3606"/>
                <a:gd name="T28" fmla="*/ 1494 w 2254"/>
                <a:gd name="T29" fmla="*/ 2079 h 3606"/>
                <a:gd name="T30" fmla="*/ 1478 w 2254"/>
                <a:gd name="T31" fmla="*/ 1960 h 3606"/>
                <a:gd name="T32" fmla="*/ 1423 w 2254"/>
                <a:gd name="T33" fmla="*/ 1850 h 3606"/>
                <a:gd name="T34" fmla="*/ 1439 w 2254"/>
                <a:gd name="T35" fmla="*/ 1739 h 3606"/>
                <a:gd name="T36" fmla="*/ 1352 w 2254"/>
                <a:gd name="T37" fmla="*/ 1747 h 3606"/>
                <a:gd name="T38" fmla="*/ 1257 w 2254"/>
                <a:gd name="T39" fmla="*/ 1794 h 3606"/>
                <a:gd name="T40" fmla="*/ 1225 w 2254"/>
                <a:gd name="T41" fmla="*/ 1771 h 3606"/>
                <a:gd name="T42" fmla="*/ 1186 w 2254"/>
                <a:gd name="T43" fmla="*/ 1739 h 3606"/>
                <a:gd name="T44" fmla="*/ 1194 w 2254"/>
                <a:gd name="T45" fmla="*/ 1668 h 3606"/>
                <a:gd name="T46" fmla="*/ 1241 w 2254"/>
                <a:gd name="T47" fmla="*/ 1644 h 3606"/>
                <a:gd name="T48" fmla="*/ 1257 w 2254"/>
                <a:gd name="T49" fmla="*/ 1565 h 3606"/>
                <a:gd name="T50" fmla="*/ 1257 w 2254"/>
                <a:gd name="T51" fmla="*/ 1454 h 3606"/>
                <a:gd name="T52" fmla="*/ 1304 w 2254"/>
                <a:gd name="T53" fmla="*/ 1367 h 3606"/>
                <a:gd name="T54" fmla="*/ 1336 w 2254"/>
                <a:gd name="T55" fmla="*/ 1249 h 3606"/>
                <a:gd name="T56" fmla="*/ 1272 w 2254"/>
                <a:gd name="T57" fmla="*/ 1249 h 3606"/>
                <a:gd name="T58" fmla="*/ 1194 w 2254"/>
                <a:gd name="T59" fmla="*/ 1162 h 3606"/>
                <a:gd name="T60" fmla="*/ 1170 w 2254"/>
                <a:gd name="T61" fmla="*/ 1083 h 3606"/>
                <a:gd name="T62" fmla="*/ 1114 w 2254"/>
                <a:gd name="T63" fmla="*/ 1012 h 3606"/>
                <a:gd name="T64" fmla="*/ 1091 w 2254"/>
                <a:gd name="T65" fmla="*/ 917 h 3606"/>
                <a:gd name="T66" fmla="*/ 1035 w 2254"/>
                <a:gd name="T67" fmla="*/ 870 h 3606"/>
                <a:gd name="T68" fmla="*/ 980 w 2254"/>
                <a:gd name="T69" fmla="*/ 798 h 3606"/>
                <a:gd name="T70" fmla="*/ 1004 w 2254"/>
                <a:gd name="T71" fmla="*/ 696 h 3606"/>
                <a:gd name="T72" fmla="*/ 925 w 2254"/>
                <a:gd name="T73" fmla="*/ 545 h 3606"/>
                <a:gd name="T74" fmla="*/ 941 w 2254"/>
                <a:gd name="T75" fmla="*/ 450 h 3606"/>
                <a:gd name="T76" fmla="*/ 972 w 2254"/>
                <a:gd name="T77" fmla="*/ 292 h 3606"/>
                <a:gd name="T78" fmla="*/ 996 w 2254"/>
                <a:gd name="T79" fmla="*/ 126 h 3606"/>
                <a:gd name="T80" fmla="*/ 1004 w 2254"/>
                <a:gd name="T81" fmla="*/ 63 h 3606"/>
                <a:gd name="T82" fmla="*/ 672 w 2254"/>
                <a:gd name="T83" fmla="*/ 0 h 3606"/>
                <a:gd name="T84" fmla="*/ 553 w 2254"/>
                <a:gd name="T85" fmla="*/ 593 h 3606"/>
                <a:gd name="T86" fmla="*/ 450 w 2254"/>
                <a:gd name="T87" fmla="*/ 1051 h 3606"/>
                <a:gd name="T88" fmla="*/ 442 w 2254"/>
                <a:gd name="T89" fmla="*/ 1249 h 3606"/>
                <a:gd name="T90" fmla="*/ 435 w 2254"/>
                <a:gd name="T91" fmla="*/ 1328 h 3606"/>
                <a:gd name="T92" fmla="*/ 482 w 2254"/>
                <a:gd name="T93" fmla="*/ 1486 h 3606"/>
                <a:gd name="T94" fmla="*/ 522 w 2254"/>
                <a:gd name="T95" fmla="*/ 1628 h 3606"/>
                <a:gd name="T96" fmla="*/ 442 w 2254"/>
                <a:gd name="T97" fmla="*/ 1747 h 3606"/>
                <a:gd name="T98" fmla="*/ 371 w 2254"/>
                <a:gd name="T99" fmla="*/ 1818 h 3606"/>
                <a:gd name="T100" fmla="*/ 355 w 2254"/>
                <a:gd name="T101" fmla="*/ 1889 h 3606"/>
                <a:gd name="T102" fmla="*/ 174 w 2254"/>
                <a:gd name="T103" fmla="*/ 2079 h 3606"/>
                <a:gd name="T104" fmla="*/ 229 w 2254"/>
                <a:gd name="T105" fmla="*/ 2182 h 3606"/>
                <a:gd name="T106" fmla="*/ 229 w 2254"/>
                <a:gd name="T107" fmla="*/ 2277 h 3606"/>
                <a:gd name="T108" fmla="*/ 221 w 2254"/>
                <a:gd name="T109" fmla="*/ 2340 h 3606"/>
                <a:gd name="T110" fmla="*/ 174 w 2254"/>
                <a:gd name="T111" fmla="*/ 2435 h 3606"/>
                <a:gd name="T112" fmla="*/ 0 w 2254"/>
                <a:gd name="T113" fmla="*/ 3217 h 3606"/>
                <a:gd name="T114" fmla="*/ 2063 w 2254"/>
                <a:gd name="T115" fmla="*/ 3605 h 3606"/>
                <a:gd name="T116" fmla="*/ 2253 w 2254"/>
                <a:gd name="T117" fmla="*/ 2427 h 3606"/>
                <a:gd name="T118" fmla="*/ 2213 w 2254"/>
                <a:gd name="T119" fmla="*/ 2364 h 3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4" h="3606">
                  <a:moveTo>
                    <a:pt x="2213" y="2364"/>
                  </a:moveTo>
                  <a:lnTo>
                    <a:pt x="2213" y="2364"/>
                  </a:lnTo>
                  <a:cubicBezTo>
                    <a:pt x="2205" y="2316"/>
                    <a:pt x="2174" y="2316"/>
                    <a:pt x="2142" y="2292"/>
                  </a:cubicBezTo>
                  <a:cubicBezTo>
                    <a:pt x="2111" y="2277"/>
                    <a:pt x="2126" y="2348"/>
                    <a:pt x="2079" y="2395"/>
                  </a:cubicBezTo>
                  <a:cubicBezTo>
                    <a:pt x="2031" y="2435"/>
                    <a:pt x="2079" y="2395"/>
                    <a:pt x="2039" y="2371"/>
                  </a:cubicBezTo>
                  <a:cubicBezTo>
                    <a:pt x="2000" y="2348"/>
                    <a:pt x="2024" y="2364"/>
                    <a:pt x="1992" y="2371"/>
                  </a:cubicBezTo>
                  <a:cubicBezTo>
                    <a:pt x="1952" y="2379"/>
                    <a:pt x="1929" y="2371"/>
                    <a:pt x="1897" y="2348"/>
                  </a:cubicBezTo>
                  <a:cubicBezTo>
                    <a:pt x="1865" y="2324"/>
                    <a:pt x="1850" y="2332"/>
                    <a:pt x="1834" y="2340"/>
                  </a:cubicBezTo>
                  <a:cubicBezTo>
                    <a:pt x="1818" y="2348"/>
                    <a:pt x="1802" y="2371"/>
                    <a:pt x="1778" y="2371"/>
                  </a:cubicBezTo>
                  <a:cubicBezTo>
                    <a:pt x="1747" y="2364"/>
                    <a:pt x="1739" y="2355"/>
                    <a:pt x="1707" y="2348"/>
                  </a:cubicBezTo>
                  <a:cubicBezTo>
                    <a:pt x="1676" y="2332"/>
                    <a:pt x="1676" y="2355"/>
                    <a:pt x="1652" y="2387"/>
                  </a:cubicBezTo>
                  <a:cubicBezTo>
                    <a:pt x="1628" y="2411"/>
                    <a:pt x="1628" y="2371"/>
                    <a:pt x="1620" y="2355"/>
                  </a:cubicBezTo>
                  <a:cubicBezTo>
                    <a:pt x="1605" y="2332"/>
                    <a:pt x="1589" y="2269"/>
                    <a:pt x="1589" y="2229"/>
                  </a:cubicBezTo>
                  <a:cubicBezTo>
                    <a:pt x="1589" y="2190"/>
                    <a:pt x="1573" y="2166"/>
                    <a:pt x="1518" y="2158"/>
                  </a:cubicBezTo>
                  <a:cubicBezTo>
                    <a:pt x="1454" y="2142"/>
                    <a:pt x="1478" y="2126"/>
                    <a:pt x="1494" y="2079"/>
                  </a:cubicBezTo>
                  <a:cubicBezTo>
                    <a:pt x="1510" y="2031"/>
                    <a:pt x="1502" y="2000"/>
                    <a:pt x="1478" y="1960"/>
                  </a:cubicBezTo>
                  <a:cubicBezTo>
                    <a:pt x="1446" y="1921"/>
                    <a:pt x="1439" y="1889"/>
                    <a:pt x="1423" y="1850"/>
                  </a:cubicBezTo>
                  <a:cubicBezTo>
                    <a:pt x="1407" y="1818"/>
                    <a:pt x="1439" y="1787"/>
                    <a:pt x="1439" y="1739"/>
                  </a:cubicBezTo>
                  <a:cubicBezTo>
                    <a:pt x="1431" y="1700"/>
                    <a:pt x="1383" y="1723"/>
                    <a:pt x="1352" y="1747"/>
                  </a:cubicBezTo>
                  <a:cubicBezTo>
                    <a:pt x="1328" y="1778"/>
                    <a:pt x="1312" y="1778"/>
                    <a:pt x="1257" y="1794"/>
                  </a:cubicBezTo>
                  <a:cubicBezTo>
                    <a:pt x="1194" y="1802"/>
                    <a:pt x="1257" y="1794"/>
                    <a:pt x="1225" y="1771"/>
                  </a:cubicBezTo>
                  <a:cubicBezTo>
                    <a:pt x="1194" y="1747"/>
                    <a:pt x="1178" y="1747"/>
                    <a:pt x="1186" y="1739"/>
                  </a:cubicBezTo>
                  <a:cubicBezTo>
                    <a:pt x="1194" y="1723"/>
                    <a:pt x="1201" y="1700"/>
                    <a:pt x="1194" y="1668"/>
                  </a:cubicBezTo>
                  <a:cubicBezTo>
                    <a:pt x="1194" y="1636"/>
                    <a:pt x="1217" y="1644"/>
                    <a:pt x="1241" y="1644"/>
                  </a:cubicBezTo>
                  <a:cubicBezTo>
                    <a:pt x="1257" y="1644"/>
                    <a:pt x="1265" y="1581"/>
                    <a:pt x="1257" y="1565"/>
                  </a:cubicBezTo>
                  <a:cubicBezTo>
                    <a:pt x="1257" y="1541"/>
                    <a:pt x="1241" y="1502"/>
                    <a:pt x="1257" y="1454"/>
                  </a:cubicBezTo>
                  <a:cubicBezTo>
                    <a:pt x="1265" y="1415"/>
                    <a:pt x="1296" y="1383"/>
                    <a:pt x="1304" y="1367"/>
                  </a:cubicBezTo>
                  <a:cubicBezTo>
                    <a:pt x="1320" y="1344"/>
                    <a:pt x="1344" y="1296"/>
                    <a:pt x="1336" y="1249"/>
                  </a:cubicBezTo>
                  <a:cubicBezTo>
                    <a:pt x="1328" y="1201"/>
                    <a:pt x="1304" y="1257"/>
                    <a:pt x="1272" y="1249"/>
                  </a:cubicBezTo>
                  <a:cubicBezTo>
                    <a:pt x="1233" y="1241"/>
                    <a:pt x="1233" y="1194"/>
                    <a:pt x="1194" y="1162"/>
                  </a:cubicBezTo>
                  <a:cubicBezTo>
                    <a:pt x="1146" y="1130"/>
                    <a:pt x="1178" y="1130"/>
                    <a:pt x="1170" y="1083"/>
                  </a:cubicBezTo>
                  <a:cubicBezTo>
                    <a:pt x="1162" y="1036"/>
                    <a:pt x="1154" y="1036"/>
                    <a:pt x="1114" y="1012"/>
                  </a:cubicBezTo>
                  <a:cubicBezTo>
                    <a:pt x="1075" y="988"/>
                    <a:pt x="1099" y="956"/>
                    <a:pt x="1091" y="917"/>
                  </a:cubicBezTo>
                  <a:cubicBezTo>
                    <a:pt x="1083" y="877"/>
                    <a:pt x="1051" y="893"/>
                    <a:pt x="1035" y="870"/>
                  </a:cubicBezTo>
                  <a:cubicBezTo>
                    <a:pt x="1012" y="838"/>
                    <a:pt x="980" y="838"/>
                    <a:pt x="980" y="798"/>
                  </a:cubicBezTo>
                  <a:cubicBezTo>
                    <a:pt x="980" y="767"/>
                    <a:pt x="1004" y="735"/>
                    <a:pt x="1004" y="696"/>
                  </a:cubicBezTo>
                  <a:cubicBezTo>
                    <a:pt x="996" y="656"/>
                    <a:pt x="941" y="577"/>
                    <a:pt x="925" y="545"/>
                  </a:cubicBezTo>
                  <a:cubicBezTo>
                    <a:pt x="917" y="514"/>
                    <a:pt x="933" y="482"/>
                    <a:pt x="941" y="450"/>
                  </a:cubicBezTo>
                  <a:cubicBezTo>
                    <a:pt x="941" y="419"/>
                    <a:pt x="964" y="332"/>
                    <a:pt x="972" y="292"/>
                  </a:cubicBezTo>
                  <a:cubicBezTo>
                    <a:pt x="988" y="253"/>
                    <a:pt x="996" y="158"/>
                    <a:pt x="996" y="126"/>
                  </a:cubicBezTo>
                  <a:cubicBezTo>
                    <a:pt x="996" y="111"/>
                    <a:pt x="996" y="79"/>
                    <a:pt x="1004" y="63"/>
                  </a:cubicBezTo>
                  <a:cubicBezTo>
                    <a:pt x="885" y="39"/>
                    <a:pt x="775" y="16"/>
                    <a:pt x="672" y="0"/>
                  </a:cubicBezTo>
                  <a:cubicBezTo>
                    <a:pt x="648" y="111"/>
                    <a:pt x="561" y="561"/>
                    <a:pt x="553" y="593"/>
                  </a:cubicBezTo>
                  <a:cubicBezTo>
                    <a:pt x="545" y="617"/>
                    <a:pt x="466" y="1020"/>
                    <a:pt x="450" y="1051"/>
                  </a:cubicBezTo>
                  <a:cubicBezTo>
                    <a:pt x="427" y="1083"/>
                    <a:pt x="427" y="1225"/>
                    <a:pt x="442" y="1249"/>
                  </a:cubicBezTo>
                  <a:cubicBezTo>
                    <a:pt x="450" y="1265"/>
                    <a:pt x="435" y="1312"/>
                    <a:pt x="435" y="1328"/>
                  </a:cubicBezTo>
                  <a:cubicBezTo>
                    <a:pt x="427" y="1352"/>
                    <a:pt x="435" y="1454"/>
                    <a:pt x="482" y="1486"/>
                  </a:cubicBezTo>
                  <a:cubicBezTo>
                    <a:pt x="529" y="1526"/>
                    <a:pt x="545" y="1613"/>
                    <a:pt x="522" y="1628"/>
                  </a:cubicBezTo>
                  <a:cubicBezTo>
                    <a:pt x="506" y="1644"/>
                    <a:pt x="442" y="1731"/>
                    <a:pt x="442" y="1747"/>
                  </a:cubicBezTo>
                  <a:cubicBezTo>
                    <a:pt x="442" y="1771"/>
                    <a:pt x="395" y="1794"/>
                    <a:pt x="371" y="1818"/>
                  </a:cubicBezTo>
                  <a:cubicBezTo>
                    <a:pt x="348" y="1850"/>
                    <a:pt x="348" y="1873"/>
                    <a:pt x="355" y="1889"/>
                  </a:cubicBezTo>
                  <a:cubicBezTo>
                    <a:pt x="355" y="1897"/>
                    <a:pt x="166" y="2040"/>
                    <a:pt x="174" y="2079"/>
                  </a:cubicBezTo>
                  <a:cubicBezTo>
                    <a:pt x="182" y="2126"/>
                    <a:pt x="166" y="2158"/>
                    <a:pt x="229" y="2182"/>
                  </a:cubicBezTo>
                  <a:cubicBezTo>
                    <a:pt x="284" y="2213"/>
                    <a:pt x="245" y="2253"/>
                    <a:pt x="229" y="2277"/>
                  </a:cubicBezTo>
                  <a:cubicBezTo>
                    <a:pt x="221" y="2292"/>
                    <a:pt x="237" y="2316"/>
                    <a:pt x="221" y="2340"/>
                  </a:cubicBezTo>
                  <a:cubicBezTo>
                    <a:pt x="205" y="2364"/>
                    <a:pt x="174" y="2411"/>
                    <a:pt x="174" y="2435"/>
                  </a:cubicBezTo>
                  <a:cubicBezTo>
                    <a:pt x="174" y="2458"/>
                    <a:pt x="31" y="3075"/>
                    <a:pt x="0" y="3217"/>
                  </a:cubicBezTo>
                  <a:cubicBezTo>
                    <a:pt x="640" y="3360"/>
                    <a:pt x="1352" y="3494"/>
                    <a:pt x="2063" y="3605"/>
                  </a:cubicBezTo>
                  <a:cubicBezTo>
                    <a:pt x="2253" y="2427"/>
                    <a:pt x="2253" y="2427"/>
                    <a:pt x="2253" y="2427"/>
                  </a:cubicBezTo>
                  <a:cubicBezTo>
                    <a:pt x="2229" y="2411"/>
                    <a:pt x="2221" y="2395"/>
                    <a:pt x="2213" y="2364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39" name="Freeform 262"/>
            <p:cNvSpPr>
              <a:spLocks noChangeArrowheads="1"/>
            </p:cNvSpPr>
            <p:nvPr/>
          </p:nvSpPr>
          <p:spPr bwMode="auto">
            <a:xfrm>
              <a:off x="8514414" y="3341119"/>
              <a:ext cx="1194442" cy="1901831"/>
            </a:xfrm>
            <a:custGeom>
              <a:avLst/>
              <a:gdLst>
                <a:gd name="T0" fmla="*/ 8 w 2270"/>
                <a:gd name="T1" fmla="*/ 3233 h 3614"/>
                <a:gd name="T2" fmla="*/ 221 w 2270"/>
                <a:gd name="T3" fmla="*/ 2356 h 3614"/>
                <a:gd name="T4" fmla="*/ 237 w 2270"/>
                <a:gd name="T5" fmla="*/ 2277 h 3614"/>
                <a:gd name="T6" fmla="*/ 182 w 2270"/>
                <a:gd name="T7" fmla="*/ 2087 h 3614"/>
                <a:gd name="T8" fmla="*/ 379 w 2270"/>
                <a:gd name="T9" fmla="*/ 1826 h 3614"/>
                <a:gd name="T10" fmla="*/ 537 w 2270"/>
                <a:gd name="T11" fmla="*/ 1605 h 3614"/>
                <a:gd name="T12" fmla="*/ 450 w 2270"/>
                <a:gd name="T13" fmla="*/ 1257 h 3614"/>
                <a:gd name="T14" fmla="*/ 672 w 2270"/>
                <a:gd name="T15" fmla="*/ 0 h 3614"/>
                <a:gd name="T16" fmla="*/ 1012 w 2270"/>
                <a:gd name="T17" fmla="*/ 71 h 3614"/>
                <a:gd name="T18" fmla="*/ 949 w 2270"/>
                <a:gd name="T19" fmla="*/ 458 h 3614"/>
                <a:gd name="T20" fmla="*/ 1012 w 2270"/>
                <a:gd name="T21" fmla="*/ 704 h 3614"/>
                <a:gd name="T22" fmla="*/ 1043 w 2270"/>
                <a:gd name="T23" fmla="*/ 869 h 3614"/>
                <a:gd name="T24" fmla="*/ 1122 w 2270"/>
                <a:gd name="T25" fmla="*/ 1012 h 3614"/>
                <a:gd name="T26" fmla="*/ 1202 w 2270"/>
                <a:gd name="T27" fmla="*/ 1170 h 3614"/>
                <a:gd name="T28" fmla="*/ 1312 w 2270"/>
                <a:gd name="T29" fmla="*/ 1241 h 3614"/>
                <a:gd name="T30" fmla="*/ 1312 w 2270"/>
                <a:gd name="T31" fmla="*/ 1375 h 3614"/>
                <a:gd name="T32" fmla="*/ 1249 w 2270"/>
                <a:gd name="T33" fmla="*/ 1652 h 3614"/>
                <a:gd name="T34" fmla="*/ 1209 w 2270"/>
                <a:gd name="T35" fmla="*/ 1676 h 3614"/>
                <a:gd name="T36" fmla="*/ 1233 w 2270"/>
                <a:gd name="T37" fmla="*/ 1771 h 3614"/>
                <a:gd name="T38" fmla="*/ 1360 w 2270"/>
                <a:gd name="T39" fmla="*/ 1755 h 3614"/>
                <a:gd name="T40" fmla="*/ 1439 w 2270"/>
                <a:gd name="T41" fmla="*/ 1858 h 3614"/>
                <a:gd name="T42" fmla="*/ 1494 w 2270"/>
                <a:gd name="T43" fmla="*/ 2111 h 3614"/>
                <a:gd name="T44" fmla="*/ 1628 w 2270"/>
                <a:gd name="T45" fmla="*/ 2356 h 3614"/>
                <a:gd name="T46" fmla="*/ 1668 w 2270"/>
                <a:gd name="T47" fmla="*/ 2372 h 3614"/>
                <a:gd name="T48" fmla="*/ 1826 w 2270"/>
                <a:gd name="T49" fmla="*/ 2356 h 3614"/>
                <a:gd name="T50" fmla="*/ 1913 w 2270"/>
                <a:gd name="T51" fmla="*/ 2356 h 3614"/>
                <a:gd name="T52" fmla="*/ 2024 w 2270"/>
                <a:gd name="T53" fmla="*/ 2363 h 3614"/>
                <a:gd name="T54" fmla="*/ 2119 w 2270"/>
                <a:gd name="T55" fmla="*/ 2332 h 3614"/>
                <a:gd name="T56" fmla="*/ 2221 w 2270"/>
                <a:gd name="T57" fmla="*/ 2372 h 3614"/>
                <a:gd name="T58" fmla="*/ 8 w 2270"/>
                <a:gd name="T59" fmla="*/ 3225 h 3614"/>
                <a:gd name="T60" fmla="*/ 2213 w 2270"/>
                <a:gd name="T61" fmla="*/ 2372 h 3614"/>
                <a:gd name="T62" fmla="*/ 2126 w 2270"/>
                <a:gd name="T63" fmla="*/ 2332 h 3614"/>
                <a:gd name="T64" fmla="*/ 2055 w 2270"/>
                <a:gd name="T65" fmla="*/ 2419 h 3614"/>
                <a:gd name="T66" fmla="*/ 2024 w 2270"/>
                <a:gd name="T67" fmla="*/ 2372 h 3614"/>
                <a:gd name="T68" fmla="*/ 1873 w 2270"/>
                <a:gd name="T69" fmla="*/ 2348 h 3614"/>
                <a:gd name="T70" fmla="*/ 1786 w 2270"/>
                <a:gd name="T71" fmla="*/ 2379 h 3614"/>
                <a:gd name="T72" fmla="*/ 1676 w 2270"/>
                <a:gd name="T73" fmla="*/ 2372 h 3614"/>
                <a:gd name="T74" fmla="*/ 1620 w 2270"/>
                <a:gd name="T75" fmla="*/ 2363 h 3614"/>
                <a:gd name="T76" fmla="*/ 1486 w 2270"/>
                <a:gd name="T77" fmla="*/ 2111 h 3614"/>
                <a:gd name="T78" fmla="*/ 1431 w 2270"/>
                <a:gd name="T79" fmla="*/ 1866 h 3614"/>
                <a:gd name="T80" fmla="*/ 1367 w 2270"/>
                <a:gd name="T81" fmla="*/ 1763 h 3614"/>
                <a:gd name="T82" fmla="*/ 1233 w 2270"/>
                <a:gd name="T83" fmla="*/ 1795 h 3614"/>
                <a:gd name="T84" fmla="*/ 1194 w 2270"/>
                <a:gd name="T85" fmla="*/ 1747 h 3614"/>
                <a:gd name="T86" fmla="*/ 1233 w 2270"/>
                <a:gd name="T87" fmla="*/ 1644 h 3614"/>
                <a:gd name="T88" fmla="*/ 1257 w 2270"/>
                <a:gd name="T89" fmla="*/ 1462 h 3614"/>
                <a:gd name="T90" fmla="*/ 1336 w 2270"/>
                <a:gd name="T91" fmla="*/ 1241 h 3614"/>
                <a:gd name="T92" fmla="*/ 1241 w 2270"/>
                <a:gd name="T93" fmla="*/ 1225 h 3614"/>
                <a:gd name="T94" fmla="*/ 1138 w 2270"/>
                <a:gd name="T95" fmla="*/ 1036 h 3614"/>
                <a:gd name="T96" fmla="*/ 1067 w 2270"/>
                <a:gd name="T97" fmla="*/ 893 h 3614"/>
                <a:gd name="T98" fmla="*/ 996 w 2270"/>
                <a:gd name="T99" fmla="*/ 767 h 3614"/>
                <a:gd name="T100" fmla="*/ 933 w 2270"/>
                <a:gd name="T101" fmla="*/ 490 h 3614"/>
                <a:gd name="T102" fmla="*/ 1004 w 2270"/>
                <a:gd name="T103" fmla="*/ 71 h 3614"/>
                <a:gd name="T104" fmla="*/ 458 w 2270"/>
                <a:gd name="T105" fmla="*/ 1059 h 3614"/>
                <a:gd name="T106" fmla="*/ 490 w 2270"/>
                <a:gd name="T107" fmla="*/ 1494 h 3614"/>
                <a:gd name="T108" fmla="*/ 411 w 2270"/>
                <a:gd name="T109" fmla="*/ 1810 h 3614"/>
                <a:gd name="T110" fmla="*/ 308 w 2270"/>
                <a:gd name="T111" fmla="*/ 1952 h 3614"/>
                <a:gd name="T112" fmla="*/ 269 w 2270"/>
                <a:gd name="T113" fmla="*/ 2221 h 3614"/>
                <a:gd name="T114" fmla="*/ 237 w 2270"/>
                <a:gd name="T115" fmla="*/ 2348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0" h="3614">
                  <a:moveTo>
                    <a:pt x="2071" y="3613"/>
                  </a:moveTo>
                  <a:lnTo>
                    <a:pt x="2071" y="3613"/>
                  </a:lnTo>
                  <a:lnTo>
                    <a:pt x="2071" y="3613"/>
                  </a:lnTo>
                  <a:cubicBezTo>
                    <a:pt x="1431" y="3518"/>
                    <a:pt x="735" y="3391"/>
                    <a:pt x="8" y="3233"/>
                  </a:cubicBezTo>
                  <a:cubicBezTo>
                    <a:pt x="0" y="3233"/>
                    <a:pt x="0" y="3233"/>
                    <a:pt x="0" y="3233"/>
                  </a:cubicBezTo>
                  <a:cubicBezTo>
                    <a:pt x="0" y="3225"/>
                    <a:pt x="0" y="3225"/>
                    <a:pt x="0" y="3225"/>
                  </a:cubicBezTo>
                  <a:cubicBezTo>
                    <a:pt x="87" y="2854"/>
                    <a:pt x="182" y="2459"/>
                    <a:pt x="182" y="2443"/>
                  </a:cubicBezTo>
                  <a:cubicBezTo>
                    <a:pt x="182" y="2419"/>
                    <a:pt x="205" y="2379"/>
                    <a:pt x="221" y="2356"/>
                  </a:cubicBezTo>
                  <a:cubicBezTo>
                    <a:pt x="229" y="2348"/>
                    <a:pt x="229" y="2348"/>
                    <a:pt x="229" y="2348"/>
                  </a:cubicBezTo>
                  <a:cubicBezTo>
                    <a:pt x="237" y="2332"/>
                    <a:pt x="237" y="2324"/>
                    <a:pt x="229" y="2316"/>
                  </a:cubicBezTo>
                  <a:cubicBezTo>
                    <a:pt x="229" y="2300"/>
                    <a:pt x="229" y="2292"/>
                    <a:pt x="237" y="2285"/>
                  </a:cubicBezTo>
                  <a:cubicBezTo>
                    <a:pt x="237" y="2277"/>
                    <a:pt x="237" y="2277"/>
                    <a:pt x="237" y="2277"/>
                  </a:cubicBezTo>
                  <a:cubicBezTo>
                    <a:pt x="245" y="2269"/>
                    <a:pt x="269" y="2245"/>
                    <a:pt x="261" y="2221"/>
                  </a:cubicBezTo>
                  <a:cubicBezTo>
                    <a:pt x="261" y="2213"/>
                    <a:pt x="245" y="2206"/>
                    <a:pt x="229" y="2198"/>
                  </a:cubicBezTo>
                  <a:cubicBezTo>
                    <a:pt x="182" y="2174"/>
                    <a:pt x="182" y="2142"/>
                    <a:pt x="182" y="2111"/>
                  </a:cubicBezTo>
                  <a:cubicBezTo>
                    <a:pt x="182" y="2103"/>
                    <a:pt x="182" y="2095"/>
                    <a:pt x="182" y="2087"/>
                  </a:cubicBezTo>
                  <a:cubicBezTo>
                    <a:pt x="174" y="2063"/>
                    <a:pt x="237" y="2008"/>
                    <a:pt x="308" y="1945"/>
                  </a:cubicBezTo>
                  <a:cubicBezTo>
                    <a:pt x="332" y="1921"/>
                    <a:pt x="356" y="1897"/>
                    <a:pt x="356" y="1897"/>
                  </a:cubicBezTo>
                  <a:lnTo>
                    <a:pt x="356" y="1897"/>
                  </a:lnTo>
                  <a:cubicBezTo>
                    <a:pt x="356" y="1881"/>
                    <a:pt x="348" y="1850"/>
                    <a:pt x="379" y="1826"/>
                  </a:cubicBezTo>
                  <a:cubicBezTo>
                    <a:pt x="387" y="1818"/>
                    <a:pt x="395" y="1810"/>
                    <a:pt x="403" y="1802"/>
                  </a:cubicBezTo>
                  <a:cubicBezTo>
                    <a:pt x="427" y="1786"/>
                    <a:pt x="443" y="1771"/>
                    <a:pt x="443" y="1755"/>
                  </a:cubicBezTo>
                  <a:cubicBezTo>
                    <a:pt x="443" y="1731"/>
                    <a:pt x="506" y="1652"/>
                    <a:pt x="530" y="1628"/>
                  </a:cubicBezTo>
                  <a:cubicBezTo>
                    <a:pt x="537" y="1628"/>
                    <a:pt x="537" y="1621"/>
                    <a:pt x="537" y="1605"/>
                  </a:cubicBezTo>
                  <a:cubicBezTo>
                    <a:pt x="537" y="1573"/>
                    <a:pt x="514" y="1526"/>
                    <a:pt x="490" y="1502"/>
                  </a:cubicBezTo>
                  <a:cubicBezTo>
                    <a:pt x="443" y="1462"/>
                    <a:pt x="435" y="1360"/>
                    <a:pt x="435" y="1336"/>
                  </a:cubicBezTo>
                  <a:cubicBezTo>
                    <a:pt x="435" y="1328"/>
                    <a:pt x="443" y="1328"/>
                    <a:pt x="443" y="1320"/>
                  </a:cubicBezTo>
                  <a:cubicBezTo>
                    <a:pt x="450" y="1296"/>
                    <a:pt x="450" y="1273"/>
                    <a:pt x="450" y="1257"/>
                  </a:cubicBezTo>
                  <a:cubicBezTo>
                    <a:pt x="435" y="1233"/>
                    <a:pt x="435" y="1091"/>
                    <a:pt x="450" y="1059"/>
                  </a:cubicBezTo>
                  <a:cubicBezTo>
                    <a:pt x="466" y="1036"/>
                    <a:pt x="506" y="830"/>
                    <a:pt x="537" y="704"/>
                  </a:cubicBezTo>
                  <a:cubicBezTo>
                    <a:pt x="545" y="648"/>
                    <a:pt x="561" y="609"/>
                    <a:pt x="561" y="593"/>
                  </a:cubicBezTo>
                  <a:cubicBezTo>
                    <a:pt x="569" y="577"/>
                    <a:pt x="624" y="277"/>
                    <a:pt x="672" y="0"/>
                  </a:cubicBezTo>
                  <a:lnTo>
                    <a:pt x="672" y="0"/>
                  </a:lnTo>
                  <a:cubicBezTo>
                    <a:pt x="680" y="0"/>
                    <a:pt x="680" y="0"/>
                    <a:pt x="680" y="0"/>
                  </a:cubicBezTo>
                  <a:cubicBezTo>
                    <a:pt x="783" y="24"/>
                    <a:pt x="893" y="47"/>
                    <a:pt x="1012" y="71"/>
                  </a:cubicBezTo>
                  <a:lnTo>
                    <a:pt x="1012" y="71"/>
                  </a:lnTo>
                  <a:lnTo>
                    <a:pt x="1012" y="71"/>
                  </a:lnTo>
                  <a:cubicBezTo>
                    <a:pt x="1012" y="95"/>
                    <a:pt x="1004" y="119"/>
                    <a:pt x="1004" y="134"/>
                  </a:cubicBezTo>
                  <a:cubicBezTo>
                    <a:pt x="1004" y="166"/>
                    <a:pt x="1004" y="261"/>
                    <a:pt x="988" y="300"/>
                  </a:cubicBezTo>
                  <a:cubicBezTo>
                    <a:pt x="972" y="340"/>
                    <a:pt x="956" y="427"/>
                    <a:pt x="949" y="458"/>
                  </a:cubicBezTo>
                  <a:cubicBezTo>
                    <a:pt x="949" y="466"/>
                    <a:pt x="949" y="482"/>
                    <a:pt x="941" y="490"/>
                  </a:cubicBezTo>
                  <a:cubicBezTo>
                    <a:pt x="933" y="514"/>
                    <a:pt x="933" y="530"/>
                    <a:pt x="941" y="553"/>
                  </a:cubicBezTo>
                  <a:cubicBezTo>
                    <a:pt x="941" y="569"/>
                    <a:pt x="956" y="585"/>
                    <a:pt x="964" y="601"/>
                  </a:cubicBezTo>
                  <a:cubicBezTo>
                    <a:pt x="988" y="640"/>
                    <a:pt x="1012" y="680"/>
                    <a:pt x="1012" y="704"/>
                  </a:cubicBezTo>
                  <a:cubicBezTo>
                    <a:pt x="1012" y="727"/>
                    <a:pt x="1012" y="743"/>
                    <a:pt x="1004" y="767"/>
                  </a:cubicBezTo>
                  <a:cubicBezTo>
                    <a:pt x="996" y="783"/>
                    <a:pt x="996" y="798"/>
                    <a:pt x="996" y="806"/>
                  </a:cubicBezTo>
                  <a:cubicBezTo>
                    <a:pt x="996" y="830"/>
                    <a:pt x="1004" y="838"/>
                    <a:pt x="1020" y="854"/>
                  </a:cubicBezTo>
                  <a:cubicBezTo>
                    <a:pt x="1027" y="854"/>
                    <a:pt x="1036" y="862"/>
                    <a:pt x="1043" y="869"/>
                  </a:cubicBezTo>
                  <a:cubicBezTo>
                    <a:pt x="1051" y="885"/>
                    <a:pt x="1059" y="885"/>
                    <a:pt x="1067" y="885"/>
                  </a:cubicBezTo>
                  <a:cubicBezTo>
                    <a:pt x="1083" y="893"/>
                    <a:pt x="1099" y="893"/>
                    <a:pt x="1107" y="925"/>
                  </a:cubicBezTo>
                  <a:cubicBezTo>
                    <a:pt x="1107" y="933"/>
                    <a:pt x="1107" y="949"/>
                    <a:pt x="1107" y="964"/>
                  </a:cubicBezTo>
                  <a:cubicBezTo>
                    <a:pt x="1099" y="980"/>
                    <a:pt x="1099" y="1004"/>
                    <a:pt x="1122" y="1012"/>
                  </a:cubicBezTo>
                  <a:cubicBezTo>
                    <a:pt x="1130" y="1020"/>
                    <a:pt x="1138" y="1020"/>
                    <a:pt x="1146" y="1028"/>
                  </a:cubicBezTo>
                  <a:cubicBezTo>
                    <a:pt x="1170" y="1044"/>
                    <a:pt x="1178" y="1051"/>
                    <a:pt x="1186" y="1091"/>
                  </a:cubicBezTo>
                  <a:cubicBezTo>
                    <a:pt x="1186" y="1107"/>
                    <a:pt x="1186" y="1122"/>
                    <a:pt x="1178" y="1131"/>
                  </a:cubicBezTo>
                  <a:cubicBezTo>
                    <a:pt x="1178" y="1146"/>
                    <a:pt x="1178" y="1146"/>
                    <a:pt x="1202" y="1170"/>
                  </a:cubicBezTo>
                  <a:cubicBezTo>
                    <a:pt x="1225" y="1186"/>
                    <a:pt x="1233" y="1202"/>
                    <a:pt x="1249" y="1217"/>
                  </a:cubicBezTo>
                  <a:cubicBezTo>
                    <a:pt x="1257" y="1233"/>
                    <a:pt x="1265" y="1249"/>
                    <a:pt x="1280" y="1249"/>
                  </a:cubicBezTo>
                  <a:cubicBezTo>
                    <a:pt x="1280" y="1257"/>
                    <a:pt x="1280" y="1257"/>
                    <a:pt x="1289" y="1257"/>
                  </a:cubicBezTo>
                  <a:cubicBezTo>
                    <a:pt x="1296" y="1257"/>
                    <a:pt x="1304" y="1249"/>
                    <a:pt x="1312" y="1241"/>
                  </a:cubicBezTo>
                  <a:cubicBezTo>
                    <a:pt x="1320" y="1241"/>
                    <a:pt x="1328" y="1233"/>
                    <a:pt x="1336" y="1233"/>
                  </a:cubicBezTo>
                  <a:cubicBezTo>
                    <a:pt x="1344" y="1233"/>
                    <a:pt x="1344" y="1249"/>
                    <a:pt x="1344" y="1257"/>
                  </a:cubicBezTo>
                  <a:cubicBezTo>
                    <a:pt x="1352" y="1296"/>
                    <a:pt x="1336" y="1352"/>
                    <a:pt x="1320" y="1375"/>
                  </a:cubicBezTo>
                  <a:cubicBezTo>
                    <a:pt x="1312" y="1375"/>
                    <a:pt x="1312" y="1375"/>
                    <a:pt x="1312" y="1375"/>
                  </a:cubicBezTo>
                  <a:cubicBezTo>
                    <a:pt x="1296" y="1399"/>
                    <a:pt x="1273" y="1431"/>
                    <a:pt x="1265" y="1462"/>
                  </a:cubicBezTo>
                  <a:cubicBezTo>
                    <a:pt x="1257" y="1502"/>
                    <a:pt x="1265" y="1542"/>
                    <a:pt x="1273" y="1565"/>
                  </a:cubicBezTo>
                  <a:cubicBezTo>
                    <a:pt x="1273" y="1589"/>
                    <a:pt x="1273" y="1628"/>
                    <a:pt x="1257" y="1644"/>
                  </a:cubicBezTo>
                  <a:cubicBezTo>
                    <a:pt x="1257" y="1652"/>
                    <a:pt x="1249" y="1652"/>
                    <a:pt x="1249" y="1652"/>
                  </a:cubicBezTo>
                  <a:cubicBezTo>
                    <a:pt x="1241" y="1652"/>
                    <a:pt x="1241" y="1652"/>
                    <a:pt x="1241" y="1652"/>
                  </a:cubicBezTo>
                  <a:cubicBezTo>
                    <a:pt x="1233" y="1652"/>
                    <a:pt x="1233" y="1652"/>
                    <a:pt x="1233" y="1652"/>
                  </a:cubicBezTo>
                  <a:cubicBezTo>
                    <a:pt x="1225" y="1652"/>
                    <a:pt x="1217" y="1652"/>
                    <a:pt x="1209" y="1660"/>
                  </a:cubicBezTo>
                  <a:cubicBezTo>
                    <a:pt x="1209" y="1660"/>
                    <a:pt x="1209" y="1668"/>
                    <a:pt x="1209" y="1676"/>
                  </a:cubicBezTo>
                  <a:cubicBezTo>
                    <a:pt x="1209" y="1708"/>
                    <a:pt x="1202" y="1731"/>
                    <a:pt x="1194" y="1747"/>
                  </a:cubicBezTo>
                  <a:lnTo>
                    <a:pt x="1194" y="1747"/>
                  </a:lnTo>
                  <a:cubicBezTo>
                    <a:pt x="1194" y="1755"/>
                    <a:pt x="1194" y="1755"/>
                    <a:pt x="1202" y="1755"/>
                  </a:cubicBezTo>
                  <a:cubicBezTo>
                    <a:pt x="1209" y="1763"/>
                    <a:pt x="1217" y="1763"/>
                    <a:pt x="1233" y="1771"/>
                  </a:cubicBezTo>
                  <a:cubicBezTo>
                    <a:pt x="1241" y="1779"/>
                    <a:pt x="1241" y="1786"/>
                    <a:pt x="1241" y="1786"/>
                  </a:cubicBezTo>
                  <a:cubicBezTo>
                    <a:pt x="1241" y="1795"/>
                    <a:pt x="1241" y="1795"/>
                    <a:pt x="1241" y="1802"/>
                  </a:cubicBezTo>
                  <a:cubicBezTo>
                    <a:pt x="1241" y="1795"/>
                    <a:pt x="1249" y="1795"/>
                    <a:pt x="1257" y="1795"/>
                  </a:cubicBezTo>
                  <a:cubicBezTo>
                    <a:pt x="1320" y="1786"/>
                    <a:pt x="1336" y="1779"/>
                    <a:pt x="1360" y="1755"/>
                  </a:cubicBezTo>
                  <a:cubicBezTo>
                    <a:pt x="1375" y="1739"/>
                    <a:pt x="1407" y="1723"/>
                    <a:pt x="1423" y="1723"/>
                  </a:cubicBezTo>
                  <a:cubicBezTo>
                    <a:pt x="1431" y="1723"/>
                    <a:pt x="1447" y="1731"/>
                    <a:pt x="1447" y="1747"/>
                  </a:cubicBezTo>
                  <a:cubicBezTo>
                    <a:pt x="1447" y="1771"/>
                    <a:pt x="1447" y="1786"/>
                    <a:pt x="1439" y="1802"/>
                  </a:cubicBezTo>
                  <a:cubicBezTo>
                    <a:pt x="1431" y="1818"/>
                    <a:pt x="1431" y="1842"/>
                    <a:pt x="1439" y="1858"/>
                  </a:cubicBezTo>
                  <a:cubicBezTo>
                    <a:pt x="1439" y="1866"/>
                    <a:pt x="1439" y="1866"/>
                    <a:pt x="1439" y="1873"/>
                  </a:cubicBezTo>
                  <a:cubicBezTo>
                    <a:pt x="1454" y="1905"/>
                    <a:pt x="1462" y="1929"/>
                    <a:pt x="1486" y="1961"/>
                  </a:cubicBezTo>
                  <a:cubicBezTo>
                    <a:pt x="1518" y="2000"/>
                    <a:pt x="1518" y="2039"/>
                    <a:pt x="1510" y="2087"/>
                  </a:cubicBezTo>
                  <a:cubicBezTo>
                    <a:pt x="1502" y="2095"/>
                    <a:pt x="1502" y="2103"/>
                    <a:pt x="1494" y="2111"/>
                  </a:cubicBezTo>
                  <a:cubicBezTo>
                    <a:pt x="1494" y="2126"/>
                    <a:pt x="1486" y="2134"/>
                    <a:pt x="1486" y="2142"/>
                  </a:cubicBezTo>
                  <a:cubicBezTo>
                    <a:pt x="1494" y="2150"/>
                    <a:pt x="1502" y="2158"/>
                    <a:pt x="1526" y="2158"/>
                  </a:cubicBezTo>
                  <a:cubicBezTo>
                    <a:pt x="1581" y="2174"/>
                    <a:pt x="1597" y="2190"/>
                    <a:pt x="1597" y="2237"/>
                  </a:cubicBezTo>
                  <a:cubicBezTo>
                    <a:pt x="1597" y="2277"/>
                    <a:pt x="1620" y="2340"/>
                    <a:pt x="1628" y="2356"/>
                  </a:cubicBezTo>
                  <a:cubicBezTo>
                    <a:pt x="1636" y="2363"/>
                    <a:pt x="1636" y="2372"/>
                    <a:pt x="1636" y="2379"/>
                  </a:cubicBezTo>
                  <a:cubicBezTo>
                    <a:pt x="1644" y="2387"/>
                    <a:pt x="1644" y="2395"/>
                    <a:pt x="1652" y="2395"/>
                  </a:cubicBezTo>
                  <a:cubicBezTo>
                    <a:pt x="1652" y="2395"/>
                    <a:pt x="1652" y="2395"/>
                    <a:pt x="1660" y="2387"/>
                  </a:cubicBezTo>
                  <a:cubicBezTo>
                    <a:pt x="1668" y="2379"/>
                    <a:pt x="1668" y="2372"/>
                    <a:pt x="1668" y="2372"/>
                  </a:cubicBezTo>
                  <a:cubicBezTo>
                    <a:pt x="1684" y="2348"/>
                    <a:pt x="1692" y="2340"/>
                    <a:pt x="1715" y="2348"/>
                  </a:cubicBezTo>
                  <a:cubicBezTo>
                    <a:pt x="1731" y="2356"/>
                    <a:pt x="1739" y="2356"/>
                    <a:pt x="1747" y="2363"/>
                  </a:cubicBezTo>
                  <a:cubicBezTo>
                    <a:pt x="1763" y="2372"/>
                    <a:pt x="1771" y="2372"/>
                    <a:pt x="1786" y="2372"/>
                  </a:cubicBezTo>
                  <a:cubicBezTo>
                    <a:pt x="1802" y="2379"/>
                    <a:pt x="1810" y="2363"/>
                    <a:pt x="1826" y="2356"/>
                  </a:cubicBezTo>
                  <a:cubicBezTo>
                    <a:pt x="1826" y="2356"/>
                    <a:pt x="1834" y="2348"/>
                    <a:pt x="1842" y="2348"/>
                  </a:cubicBezTo>
                  <a:lnTo>
                    <a:pt x="1842" y="2348"/>
                  </a:lnTo>
                  <a:cubicBezTo>
                    <a:pt x="1850" y="2340"/>
                    <a:pt x="1858" y="2340"/>
                    <a:pt x="1873" y="2340"/>
                  </a:cubicBezTo>
                  <a:cubicBezTo>
                    <a:pt x="1881" y="2340"/>
                    <a:pt x="1897" y="2340"/>
                    <a:pt x="1913" y="2356"/>
                  </a:cubicBezTo>
                  <a:cubicBezTo>
                    <a:pt x="1937" y="2372"/>
                    <a:pt x="1953" y="2379"/>
                    <a:pt x="1976" y="2379"/>
                  </a:cubicBezTo>
                  <a:cubicBezTo>
                    <a:pt x="1984" y="2379"/>
                    <a:pt x="1984" y="2379"/>
                    <a:pt x="1992" y="2379"/>
                  </a:cubicBezTo>
                  <a:cubicBezTo>
                    <a:pt x="2008" y="2372"/>
                    <a:pt x="2016" y="2372"/>
                    <a:pt x="2016" y="2372"/>
                  </a:cubicBezTo>
                  <a:cubicBezTo>
                    <a:pt x="2016" y="2363"/>
                    <a:pt x="2024" y="2363"/>
                    <a:pt x="2024" y="2363"/>
                  </a:cubicBezTo>
                  <a:cubicBezTo>
                    <a:pt x="2032" y="2363"/>
                    <a:pt x="2039" y="2363"/>
                    <a:pt x="2047" y="2372"/>
                  </a:cubicBezTo>
                  <a:cubicBezTo>
                    <a:pt x="2071" y="2387"/>
                    <a:pt x="2063" y="2403"/>
                    <a:pt x="2063" y="2411"/>
                  </a:cubicBezTo>
                  <a:cubicBezTo>
                    <a:pt x="2071" y="2411"/>
                    <a:pt x="2071" y="2403"/>
                    <a:pt x="2079" y="2395"/>
                  </a:cubicBezTo>
                  <a:cubicBezTo>
                    <a:pt x="2103" y="2379"/>
                    <a:pt x="2111" y="2348"/>
                    <a:pt x="2119" y="2332"/>
                  </a:cubicBezTo>
                  <a:cubicBezTo>
                    <a:pt x="2126" y="2308"/>
                    <a:pt x="2134" y="2300"/>
                    <a:pt x="2142" y="2300"/>
                  </a:cubicBezTo>
                  <a:cubicBezTo>
                    <a:pt x="2150" y="2300"/>
                    <a:pt x="2150" y="2300"/>
                    <a:pt x="2150" y="2300"/>
                  </a:cubicBezTo>
                  <a:cubicBezTo>
                    <a:pt x="2158" y="2300"/>
                    <a:pt x="2166" y="2308"/>
                    <a:pt x="2166" y="2308"/>
                  </a:cubicBezTo>
                  <a:cubicBezTo>
                    <a:pt x="2197" y="2324"/>
                    <a:pt x="2213" y="2332"/>
                    <a:pt x="2221" y="2372"/>
                  </a:cubicBezTo>
                  <a:cubicBezTo>
                    <a:pt x="2229" y="2403"/>
                    <a:pt x="2237" y="2419"/>
                    <a:pt x="2261" y="2427"/>
                  </a:cubicBezTo>
                  <a:cubicBezTo>
                    <a:pt x="2269" y="2427"/>
                    <a:pt x="2269" y="2427"/>
                    <a:pt x="2269" y="2427"/>
                  </a:cubicBezTo>
                  <a:lnTo>
                    <a:pt x="2071" y="3613"/>
                  </a:lnTo>
                  <a:close/>
                  <a:moveTo>
                    <a:pt x="8" y="3225"/>
                  </a:moveTo>
                  <a:lnTo>
                    <a:pt x="8" y="3225"/>
                  </a:lnTo>
                  <a:cubicBezTo>
                    <a:pt x="743" y="3383"/>
                    <a:pt x="1431" y="3510"/>
                    <a:pt x="2063" y="3605"/>
                  </a:cubicBezTo>
                  <a:cubicBezTo>
                    <a:pt x="2261" y="2435"/>
                    <a:pt x="2261" y="2435"/>
                    <a:pt x="2261" y="2435"/>
                  </a:cubicBezTo>
                  <a:cubicBezTo>
                    <a:pt x="2237" y="2419"/>
                    <a:pt x="2221" y="2403"/>
                    <a:pt x="2213" y="2372"/>
                  </a:cubicBezTo>
                  <a:cubicBezTo>
                    <a:pt x="2213" y="2340"/>
                    <a:pt x="2190" y="2324"/>
                    <a:pt x="2166" y="2316"/>
                  </a:cubicBezTo>
                  <a:cubicBezTo>
                    <a:pt x="2158" y="2316"/>
                    <a:pt x="2158" y="2308"/>
                    <a:pt x="2150" y="2308"/>
                  </a:cubicBezTo>
                  <a:lnTo>
                    <a:pt x="2142" y="2308"/>
                  </a:lnTo>
                  <a:cubicBezTo>
                    <a:pt x="2134" y="2308"/>
                    <a:pt x="2134" y="2316"/>
                    <a:pt x="2126" y="2332"/>
                  </a:cubicBezTo>
                  <a:cubicBezTo>
                    <a:pt x="2119" y="2356"/>
                    <a:pt x="2111" y="2379"/>
                    <a:pt x="2087" y="2403"/>
                  </a:cubicBezTo>
                  <a:cubicBezTo>
                    <a:pt x="2071" y="2419"/>
                    <a:pt x="2063" y="2427"/>
                    <a:pt x="2063" y="2427"/>
                  </a:cubicBezTo>
                  <a:lnTo>
                    <a:pt x="2063" y="2427"/>
                  </a:lnTo>
                  <a:cubicBezTo>
                    <a:pt x="2055" y="2419"/>
                    <a:pt x="2055" y="2419"/>
                    <a:pt x="2055" y="2419"/>
                  </a:cubicBezTo>
                  <a:cubicBezTo>
                    <a:pt x="2055" y="2419"/>
                    <a:pt x="2055" y="2419"/>
                    <a:pt x="2055" y="2411"/>
                  </a:cubicBezTo>
                  <a:cubicBezTo>
                    <a:pt x="2063" y="2403"/>
                    <a:pt x="2063" y="2387"/>
                    <a:pt x="2047" y="2379"/>
                  </a:cubicBezTo>
                  <a:cubicBezTo>
                    <a:pt x="2032" y="2372"/>
                    <a:pt x="2024" y="2372"/>
                    <a:pt x="2024" y="2372"/>
                  </a:cubicBezTo>
                  <a:lnTo>
                    <a:pt x="2024" y="2372"/>
                  </a:lnTo>
                  <a:cubicBezTo>
                    <a:pt x="2016" y="2379"/>
                    <a:pt x="2008" y="2379"/>
                    <a:pt x="2000" y="2387"/>
                  </a:cubicBezTo>
                  <a:cubicBezTo>
                    <a:pt x="1992" y="2387"/>
                    <a:pt x="1984" y="2387"/>
                    <a:pt x="1976" y="2387"/>
                  </a:cubicBezTo>
                  <a:cubicBezTo>
                    <a:pt x="1953" y="2387"/>
                    <a:pt x="1929" y="2379"/>
                    <a:pt x="1905" y="2356"/>
                  </a:cubicBezTo>
                  <a:cubicBezTo>
                    <a:pt x="1897" y="2348"/>
                    <a:pt x="1881" y="2348"/>
                    <a:pt x="1873" y="2348"/>
                  </a:cubicBezTo>
                  <a:cubicBezTo>
                    <a:pt x="1866" y="2348"/>
                    <a:pt x="1850" y="2348"/>
                    <a:pt x="1850" y="2348"/>
                  </a:cubicBezTo>
                  <a:cubicBezTo>
                    <a:pt x="1842" y="2348"/>
                    <a:pt x="1842" y="2356"/>
                    <a:pt x="1842" y="2356"/>
                  </a:cubicBezTo>
                  <a:cubicBezTo>
                    <a:pt x="1834" y="2356"/>
                    <a:pt x="1834" y="2356"/>
                    <a:pt x="1826" y="2363"/>
                  </a:cubicBezTo>
                  <a:cubicBezTo>
                    <a:pt x="1818" y="2372"/>
                    <a:pt x="1802" y="2379"/>
                    <a:pt x="1786" y="2379"/>
                  </a:cubicBezTo>
                  <a:cubicBezTo>
                    <a:pt x="1763" y="2379"/>
                    <a:pt x="1755" y="2372"/>
                    <a:pt x="1747" y="2372"/>
                  </a:cubicBezTo>
                  <a:cubicBezTo>
                    <a:pt x="1739" y="2363"/>
                    <a:pt x="1731" y="2363"/>
                    <a:pt x="1715" y="2356"/>
                  </a:cubicBezTo>
                  <a:cubicBezTo>
                    <a:pt x="1707" y="2356"/>
                    <a:pt x="1700" y="2356"/>
                    <a:pt x="1700" y="2356"/>
                  </a:cubicBezTo>
                  <a:cubicBezTo>
                    <a:pt x="1692" y="2356"/>
                    <a:pt x="1684" y="2356"/>
                    <a:pt x="1676" y="2372"/>
                  </a:cubicBezTo>
                  <a:cubicBezTo>
                    <a:pt x="1676" y="2379"/>
                    <a:pt x="1668" y="2387"/>
                    <a:pt x="1668" y="2395"/>
                  </a:cubicBezTo>
                  <a:cubicBezTo>
                    <a:pt x="1660" y="2403"/>
                    <a:pt x="1652" y="2403"/>
                    <a:pt x="1652" y="2403"/>
                  </a:cubicBezTo>
                  <a:cubicBezTo>
                    <a:pt x="1636" y="2403"/>
                    <a:pt x="1636" y="2395"/>
                    <a:pt x="1628" y="2379"/>
                  </a:cubicBezTo>
                  <a:cubicBezTo>
                    <a:pt x="1628" y="2372"/>
                    <a:pt x="1628" y="2363"/>
                    <a:pt x="1620" y="2363"/>
                  </a:cubicBezTo>
                  <a:cubicBezTo>
                    <a:pt x="1613" y="2348"/>
                    <a:pt x="1589" y="2277"/>
                    <a:pt x="1589" y="2237"/>
                  </a:cubicBezTo>
                  <a:cubicBezTo>
                    <a:pt x="1589" y="2198"/>
                    <a:pt x="1581" y="2174"/>
                    <a:pt x="1518" y="2166"/>
                  </a:cubicBezTo>
                  <a:cubicBezTo>
                    <a:pt x="1502" y="2166"/>
                    <a:pt x="1486" y="2158"/>
                    <a:pt x="1486" y="2150"/>
                  </a:cubicBezTo>
                  <a:cubicBezTo>
                    <a:pt x="1478" y="2134"/>
                    <a:pt x="1486" y="2126"/>
                    <a:pt x="1486" y="2111"/>
                  </a:cubicBezTo>
                  <a:cubicBezTo>
                    <a:pt x="1494" y="2103"/>
                    <a:pt x="1494" y="2095"/>
                    <a:pt x="1502" y="2087"/>
                  </a:cubicBezTo>
                  <a:cubicBezTo>
                    <a:pt x="1510" y="2039"/>
                    <a:pt x="1510" y="2008"/>
                    <a:pt x="1478" y="1968"/>
                  </a:cubicBezTo>
                  <a:cubicBezTo>
                    <a:pt x="1454" y="1929"/>
                    <a:pt x="1447" y="1905"/>
                    <a:pt x="1431" y="1873"/>
                  </a:cubicBezTo>
                  <a:lnTo>
                    <a:pt x="1431" y="1866"/>
                  </a:lnTo>
                  <a:cubicBezTo>
                    <a:pt x="1423" y="1842"/>
                    <a:pt x="1423" y="1818"/>
                    <a:pt x="1431" y="1802"/>
                  </a:cubicBezTo>
                  <a:cubicBezTo>
                    <a:pt x="1439" y="1786"/>
                    <a:pt x="1439" y="1771"/>
                    <a:pt x="1439" y="1747"/>
                  </a:cubicBezTo>
                  <a:cubicBezTo>
                    <a:pt x="1439" y="1739"/>
                    <a:pt x="1431" y="1731"/>
                    <a:pt x="1423" y="1731"/>
                  </a:cubicBezTo>
                  <a:cubicBezTo>
                    <a:pt x="1407" y="1731"/>
                    <a:pt x="1383" y="1747"/>
                    <a:pt x="1367" y="1763"/>
                  </a:cubicBezTo>
                  <a:cubicBezTo>
                    <a:pt x="1336" y="1786"/>
                    <a:pt x="1320" y="1795"/>
                    <a:pt x="1265" y="1802"/>
                  </a:cubicBezTo>
                  <a:cubicBezTo>
                    <a:pt x="1249" y="1802"/>
                    <a:pt x="1241" y="1810"/>
                    <a:pt x="1233" y="1810"/>
                  </a:cubicBezTo>
                  <a:lnTo>
                    <a:pt x="1233" y="1802"/>
                  </a:lnTo>
                  <a:cubicBezTo>
                    <a:pt x="1225" y="1802"/>
                    <a:pt x="1233" y="1802"/>
                    <a:pt x="1233" y="1795"/>
                  </a:cubicBezTo>
                  <a:cubicBezTo>
                    <a:pt x="1233" y="1795"/>
                    <a:pt x="1233" y="1795"/>
                    <a:pt x="1233" y="1786"/>
                  </a:cubicBezTo>
                  <a:cubicBezTo>
                    <a:pt x="1233" y="1786"/>
                    <a:pt x="1233" y="1779"/>
                    <a:pt x="1225" y="1779"/>
                  </a:cubicBezTo>
                  <a:cubicBezTo>
                    <a:pt x="1217" y="1771"/>
                    <a:pt x="1209" y="1763"/>
                    <a:pt x="1202" y="1763"/>
                  </a:cubicBezTo>
                  <a:cubicBezTo>
                    <a:pt x="1194" y="1755"/>
                    <a:pt x="1186" y="1755"/>
                    <a:pt x="1194" y="1747"/>
                  </a:cubicBezTo>
                  <a:cubicBezTo>
                    <a:pt x="1194" y="1739"/>
                    <a:pt x="1194" y="1739"/>
                    <a:pt x="1194" y="1739"/>
                  </a:cubicBezTo>
                  <a:cubicBezTo>
                    <a:pt x="1194" y="1731"/>
                    <a:pt x="1202" y="1708"/>
                    <a:pt x="1202" y="1676"/>
                  </a:cubicBezTo>
                  <a:cubicBezTo>
                    <a:pt x="1202" y="1668"/>
                    <a:pt x="1202" y="1660"/>
                    <a:pt x="1209" y="1652"/>
                  </a:cubicBezTo>
                  <a:cubicBezTo>
                    <a:pt x="1209" y="1644"/>
                    <a:pt x="1225" y="1644"/>
                    <a:pt x="1233" y="1644"/>
                  </a:cubicBezTo>
                  <a:cubicBezTo>
                    <a:pt x="1233" y="1644"/>
                    <a:pt x="1233" y="1644"/>
                    <a:pt x="1241" y="1644"/>
                  </a:cubicBezTo>
                  <a:cubicBezTo>
                    <a:pt x="1241" y="1644"/>
                    <a:pt x="1249" y="1644"/>
                    <a:pt x="1257" y="1644"/>
                  </a:cubicBezTo>
                  <a:cubicBezTo>
                    <a:pt x="1265" y="1628"/>
                    <a:pt x="1265" y="1589"/>
                    <a:pt x="1265" y="1573"/>
                  </a:cubicBezTo>
                  <a:cubicBezTo>
                    <a:pt x="1257" y="1542"/>
                    <a:pt x="1249" y="1502"/>
                    <a:pt x="1257" y="1462"/>
                  </a:cubicBezTo>
                  <a:cubicBezTo>
                    <a:pt x="1265" y="1423"/>
                    <a:pt x="1296" y="1391"/>
                    <a:pt x="1312" y="1375"/>
                  </a:cubicBezTo>
                  <a:cubicBezTo>
                    <a:pt x="1312" y="1368"/>
                    <a:pt x="1312" y="1368"/>
                    <a:pt x="1312" y="1368"/>
                  </a:cubicBezTo>
                  <a:cubicBezTo>
                    <a:pt x="1328" y="1352"/>
                    <a:pt x="1344" y="1304"/>
                    <a:pt x="1344" y="1257"/>
                  </a:cubicBezTo>
                  <a:cubicBezTo>
                    <a:pt x="1336" y="1249"/>
                    <a:pt x="1336" y="1241"/>
                    <a:pt x="1336" y="1241"/>
                  </a:cubicBezTo>
                  <a:cubicBezTo>
                    <a:pt x="1328" y="1241"/>
                    <a:pt x="1328" y="1241"/>
                    <a:pt x="1320" y="1249"/>
                  </a:cubicBezTo>
                  <a:cubicBezTo>
                    <a:pt x="1312" y="1257"/>
                    <a:pt x="1296" y="1257"/>
                    <a:pt x="1289" y="1257"/>
                  </a:cubicBezTo>
                  <a:cubicBezTo>
                    <a:pt x="1280" y="1257"/>
                    <a:pt x="1280" y="1257"/>
                    <a:pt x="1280" y="1257"/>
                  </a:cubicBezTo>
                  <a:cubicBezTo>
                    <a:pt x="1257" y="1257"/>
                    <a:pt x="1249" y="1241"/>
                    <a:pt x="1241" y="1225"/>
                  </a:cubicBezTo>
                  <a:cubicBezTo>
                    <a:pt x="1233" y="1209"/>
                    <a:pt x="1217" y="1186"/>
                    <a:pt x="1194" y="1178"/>
                  </a:cubicBezTo>
                  <a:cubicBezTo>
                    <a:pt x="1170" y="1154"/>
                    <a:pt x="1170" y="1146"/>
                    <a:pt x="1170" y="1131"/>
                  </a:cubicBezTo>
                  <a:cubicBezTo>
                    <a:pt x="1178" y="1115"/>
                    <a:pt x="1178" y="1107"/>
                    <a:pt x="1178" y="1091"/>
                  </a:cubicBezTo>
                  <a:cubicBezTo>
                    <a:pt x="1170" y="1051"/>
                    <a:pt x="1162" y="1051"/>
                    <a:pt x="1138" y="1036"/>
                  </a:cubicBezTo>
                  <a:cubicBezTo>
                    <a:pt x="1130" y="1028"/>
                    <a:pt x="1130" y="1028"/>
                    <a:pt x="1122" y="1020"/>
                  </a:cubicBezTo>
                  <a:cubicBezTo>
                    <a:pt x="1091" y="1004"/>
                    <a:pt x="1091" y="980"/>
                    <a:pt x="1099" y="964"/>
                  </a:cubicBezTo>
                  <a:cubicBezTo>
                    <a:pt x="1099" y="949"/>
                    <a:pt x="1099" y="933"/>
                    <a:pt x="1099" y="925"/>
                  </a:cubicBezTo>
                  <a:cubicBezTo>
                    <a:pt x="1091" y="901"/>
                    <a:pt x="1083" y="901"/>
                    <a:pt x="1067" y="893"/>
                  </a:cubicBezTo>
                  <a:cubicBezTo>
                    <a:pt x="1059" y="893"/>
                    <a:pt x="1043" y="885"/>
                    <a:pt x="1036" y="878"/>
                  </a:cubicBezTo>
                  <a:cubicBezTo>
                    <a:pt x="1027" y="869"/>
                    <a:pt x="1020" y="862"/>
                    <a:pt x="1020" y="854"/>
                  </a:cubicBezTo>
                  <a:cubicBezTo>
                    <a:pt x="1004" y="846"/>
                    <a:pt x="988" y="830"/>
                    <a:pt x="988" y="806"/>
                  </a:cubicBezTo>
                  <a:cubicBezTo>
                    <a:pt x="988" y="791"/>
                    <a:pt x="996" y="783"/>
                    <a:pt x="996" y="767"/>
                  </a:cubicBezTo>
                  <a:cubicBezTo>
                    <a:pt x="1004" y="743"/>
                    <a:pt x="1004" y="727"/>
                    <a:pt x="1004" y="704"/>
                  </a:cubicBezTo>
                  <a:cubicBezTo>
                    <a:pt x="1004" y="680"/>
                    <a:pt x="980" y="640"/>
                    <a:pt x="956" y="609"/>
                  </a:cubicBezTo>
                  <a:cubicBezTo>
                    <a:pt x="949" y="585"/>
                    <a:pt x="933" y="569"/>
                    <a:pt x="933" y="553"/>
                  </a:cubicBezTo>
                  <a:cubicBezTo>
                    <a:pt x="925" y="538"/>
                    <a:pt x="933" y="514"/>
                    <a:pt x="933" y="490"/>
                  </a:cubicBezTo>
                  <a:cubicBezTo>
                    <a:pt x="941" y="482"/>
                    <a:pt x="941" y="466"/>
                    <a:pt x="941" y="458"/>
                  </a:cubicBezTo>
                  <a:cubicBezTo>
                    <a:pt x="949" y="427"/>
                    <a:pt x="964" y="340"/>
                    <a:pt x="980" y="300"/>
                  </a:cubicBezTo>
                  <a:cubicBezTo>
                    <a:pt x="996" y="261"/>
                    <a:pt x="996" y="158"/>
                    <a:pt x="996" y="134"/>
                  </a:cubicBezTo>
                  <a:cubicBezTo>
                    <a:pt x="996" y="119"/>
                    <a:pt x="1004" y="95"/>
                    <a:pt x="1004" y="71"/>
                  </a:cubicBezTo>
                  <a:cubicBezTo>
                    <a:pt x="893" y="55"/>
                    <a:pt x="783" y="32"/>
                    <a:pt x="680" y="8"/>
                  </a:cubicBezTo>
                  <a:cubicBezTo>
                    <a:pt x="656" y="142"/>
                    <a:pt x="577" y="577"/>
                    <a:pt x="569" y="601"/>
                  </a:cubicBezTo>
                  <a:cubicBezTo>
                    <a:pt x="561" y="609"/>
                    <a:pt x="553" y="648"/>
                    <a:pt x="545" y="711"/>
                  </a:cubicBezTo>
                  <a:cubicBezTo>
                    <a:pt x="514" y="838"/>
                    <a:pt x="474" y="1044"/>
                    <a:pt x="458" y="1059"/>
                  </a:cubicBezTo>
                  <a:cubicBezTo>
                    <a:pt x="443" y="1091"/>
                    <a:pt x="443" y="1233"/>
                    <a:pt x="450" y="1257"/>
                  </a:cubicBezTo>
                  <a:cubicBezTo>
                    <a:pt x="458" y="1273"/>
                    <a:pt x="458" y="1296"/>
                    <a:pt x="450" y="1320"/>
                  </a:cubicBezTo>
                  <a:cubicBezTo>
                    <a:pt x="450" y="1328"/>
                    <a:pt x="443" y="1336"/>
                    <a:pt x="443" y="1336"/>
                  </a:cubicBezTo>
                  <a:cubicBezTo>
                    <a:pt x="443" y="1360"/>
                    <a:pt x="450" y="1462"/>
                    <a:pt x="490" y="1494"/>
                  </a:cubicBezTo>
                  <a:cubicBezTo>
                    <a:pt x="522" y="1518"/>
                    <a:pt x="545" y="1573"/>
                    <a:pt x="545" y="1605"/>
                  </a:cubicBezTo>
                  <a:cubicBezTo>
                    <a:pt x="545" y="1621"/>
                    <a:pt x="537" y="1628"/>
                    <a:pt x="537" y="1636"/>
                  </a:cubicBezTo>
                  <a:cubicBezTo>
                    <a:pt x="514" y="1652"/>
                    <a:pt x="450" y="1739"/>
                    <a:pt x="450" y="1755"/>
                  </a:cubicBezTo>
                  <a:cubicBezTo>
                    <a:pt x="450" y="1771"/>
                    <a:pt x="435" y="1786"/>
                    <a:pt x="411" y="1810"/>
                  </a:cubicBezTo>
                  <a:cubicBezTo>
                    <a:pt x="403" y="1818"/>
                    <a:pt x="387" y="1826"/>
                    <a:pt x="379" y="1834"/>
                  </a:cubicBezTo>
                  <a:cubicBezTo>
                    <a:pt x="356" y="1858"/>
                    <a:pt x="363" y="1881"/>
                    <a:pt x="363" y="1889"/>
                  </a:cubicBezTo>
                  <a:cubicBezTo>
                    <a:pt x="363" y="1897"/>
                    <a:pt x="363" y="1897"/>
                    <a:pt x="363" y="1897"/>
                  </a:cubicBezTo>
                  <a:cubicBezTo>
                    <a:pt x="363" y="1897"/>
                    <a:pt x="356" y="1913"/>
                    <a:pt x="308" y="1952"/>
                  </a:cubicBezTo>
                  <a:cubicBezTo>
                    <a:pt x="261" y="1992"/>
                    <a:pt x="182" y="2063"/>
                    <a:pt x="190" y="2087"/>
                  </a:cubicBezTo>
                  <a:cubicBezTo>
                    <a:pt x="190" y="2095"/>
                    <a:pt x="190" y="2103"/>
                    <a:pt x="190" y="2111"/>
                  </a:cubicBezTo>
                  <a:cubicBezTo>
                    <a:pt x="190" y="2142"/>
                    <a:pt x="190" y="2166"/>
                    <a:pt x="237" y="2190"/>
                  </a:cubicBezTo>
                  <a:cubicBezTo>
                    <a:pt x="253" y="2198"/>
                    <a:pt x="261" y="2206"/>
                    <a:pt x="269" y="2221"/>
                  </a:cubicBezTo>
                  <a:cubicBezTo>
                    <a:pt x="277" y="2245"/>
                    <a:pt x="253" y="2269"/>
                    <a:pt x="245" y="2285"/>
                  </a:cubicBezTo>
                  <a:lnTo>
                    <a:pt x="245" y="2285"/>
                  </a:lnTo>
                  <a:cubicBezTo>
                    <a:pt x="237" y="2292"/>
                    <a:pt x="237" y="2300"/>
                    <a:pt x="237" y="2316"/>
                  </a:cubicBezTo>
                  <a:cubicBezTo>
                    <a:pt x="237" y="2324"/>
                    <a:pt x="245" y="2332"/>
                    <a:pt x="237" y="2348"/>
                  </a:cubicBezTo>
                  <a:cubicBezTo>
                    <a:pt x="229" y="2356"/>
                    <a:pt x="229" y="2356"/>
                    <a:pt x="229" y="2356"/>
                  </a:cubicBezTo>
                  <a:cubicBezTo>
                    <a:pt x="213" y="2379"/>
                    <a:pt x="190" y="2427"/>
                    <a:pt x="190" y="2443"/>
                  </a:cubicBezTo>
                  <a:cubicBezTo>
                    <a:pt x="190" y="2459"/>
                    <a:pt x="55" y="3043"/>
                    <a:pt x="8" y="322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0" name="Freeform 263"/>
            <p:cNvSpPr>
              <a:spLocks noChangeArrowheads="1"/>
            </p:cNvSpPr>
            <p:nvPr/>
          </p:nvSpPr>
          <p:spPr bwMode="auto">
            <a:xfrm>
              <a:off x="8999148" y="3378228"/>
              <a:ext cx="2020116" cy="1268660"/>
            </a:xfrm>
            <a:custGeom>
              <a:avLst/>
              <a:gdLst>
                <a:gd name="T0" fmla="*/ 87 w 3843"/>
                <a:gd name="T1" fmla="*/ 0 h 2412"/>
                <a:gd name="T2" fmla="*/ 87 w 3843"/>
                <a:gd name="T3" fmla="*/ 0 h 2412"/>
                <a:gd name="T4" fmla="*/ 79 w 3843"/>
                <a:gd name="T5" fmla="*/ 63 h 2412"/>
                <a:gd name="T6" fmla="*/ 55 w 3843"/>
                <a:gd name="T7" fmla="*/ 229 h 2412"/>
                <a:gd name="T8" fmla="*/ 24 w 3843"/>
                <a:gd name="T9" fmla="*/ 387 h 2412"/>
                <a:gd name="T10" fmla="*/ 8 w 3843"/>
                <a:gd name="T11" fmla="*/ 482 h 2412"/>
                <a:gd name="T12" fmla="*/ 87 w 3843"/>
                <a:gd name="T13" fmla="*/ 633 h 2412"/>
                <a:gd name="T14" fmla="*/ 63 w 3843"/>
                <a:gd name="T15" fmla="*/ 735 h 2412"/>
                <a:gd name="T16" fmla="*/ 118 w 3843"/>
                <a:gd name="T17" fmla="*/ 807 h 2412"/>
                <a:gd name="T18" fmla="*/ 174 w 3843"/>
                <a:gd name="T19" fmla="*/ 854 h 2412"/>
                <a:gd name="T20" fmla="*/ 197 w 3843"/>
                <a:gd name="T21" fmla="*/ 949 h 2412"/>
                <a:gd name="T22" fmla="*/ 253 w 3843"/>
                <a:gd name="T23" fmla="*/ 1020 h 2412"/>
                <a:gd name="T24" fmla="*/ 277 w 3843"/>
                <a:gd name="T25" fmla="*/ 1099 h 2412"/>
                <a:gd name="T26" fmla="*/ 355 w 3843"/>
                <a:gd name="T27" fmla="*/ 1186 h 2412"/>
                <a:gd name="T28" fmla="*/ 419 w 3843"/>
                <a:gd name="T29" fmla="*/ 1186 h 2412"/>
                <a:gd name="T30" fmla="*/ 387 w 3843"/>
                <a:gd name="T31" fmla="*/ 1304 h 2412"/>
                <a:gd name="T32" fmla="*/ 340 w 3843"/>
                <a:gd name="T33" fmla="*/ 1391 h 2412"/>
                <a:gd name="T34" fmla="*/ 340 w 3843"/>
                <a:gd name="T35" fmla="*/ 1502 h 2412"/>
                <a:gd name="T36" fmla="*/ 324 w 3843"/>
                <a:gd name="T37" fmla="*/ 1581 h 2412"/>
                <a:gd name="T38" fmla="*/ 277 w 3843"/>
                <a:gd name="T39" fmla="*/ 1605 h 2412"/>
                <a:gd name="T40" fmla="*/ 269 w 3843"/>
                <a:gd name="T41" fmla="*/ 1676 h 2412"/>
                <a:gd name="T42" fmla="*/ 308 w 3843"/>
                <a:gd name="T43" fmla="*/ 1708 h 2412"/>
                <a:gd name="T44" fmla="*/ 340 w 3843"/>
                <a:gd name="T45" fmla="*/ 1731 h 2412"/>
                <a:gd name="T46" fmla="*/ 435 w 3843"/>
                <a:gd name="T47" fmla="*/ 1684 h 2412"/>
                <a:gd name="T48" fmla="*/ 522 w 3843"/>
                <a:gd name="T49" fmla="*/ 1676 h 2412"/>
                <a:gd name="T50" fmla="*/ 506 w 3843"/>
                <a:gd name="T51" fmla="*/ 1787 h 2412"/>
                <a:gd name="T52" fmla="*/ 561 w 3843"/>
                <a:gd name="T53" fmla="*/ 1897 h 2412"/>
                <a:gd name="T54" fmla="*/ 577 w 3843"/>
                <a:gd name="T55" fmla="*/ 2016 h 2412"/>
                <a:gd name="T56" fmla="*/ 601 w 3843"/>
                <a:gd name="T57" fmla="*/ 2095 h 2412"/>
                <a:gd name="T58" fmla="*/ 672 w 3843"/>
                <a:gd name="T59" fmla="*/ 2166 h 2412"/>
                <a:gd name="T60" fmla="*/ 703 w 3843"/>
                <a:gd name="T61" fmla="*/ 2292 h 2412"/>
                <a:gd name="T62" fmla="*/ 735 w 3843"/>
                <a:gd name="T63" fmla="*/ 2324 h 2412"/>
                <a:gd name="T64" fmla="*/ 790 w 3843"/>
                <a:gd name="T65" fmla="*/ 2285 h 2412"/>
                <a:gd name="T66" fmla="*/ 861 w 3843"/>
                <a:gd name="T67" fmla="*/ 2308 h 2412"/>
                <a:gd name="T68" fmla="*/ 917 w 3843"/>
                <a:gd name="T69" fmla="*/ 2277 h 2412"/>
                <a:gd name="T70" fmla="*/ 980 w 3843"/>
                <a:gd name="T71" fmla="*/ 2285 h 2412"/>
                <a:gd name="T72" fmla="*/ 1075 w 3843"/>
                <a:gd name="T73" fmla="*/ 2308 h 2412"/>
                <a:gd name="T74" fmla="*/ 1122 w 3843"/>
                <a:gd name="T75" fmla="*/ 2308 h 2412"/>
                <a:gd name="T76" fmla="*/ 1162 w 3843"/>
                <a:gd name="T77" fmla="*/ 2332 h 2412"/>
                <a:gd name="T78" fmla="*/ 1225 w 3843"/>
                <a:gd name="T79" fmla="*/ 2229 h 2412"/>
                <a:gd name="T80" fmla="*/ 1296 w 3843"/>
                <a:gd name="T81" fmla="*/ 2301 h 2412"/>
                <a:gd name="T82" fmla="*/ 1336 w 3843"/>
                <a:gd name="T83" fmla="*/ 2364 h 2412"/>
                <a:gd name="T84" fmla="*/ 1367 w 3843"/>
                <a:gd name="T85" fmla="*/ 2182 h 2412"/>
                <a:gd name="T86" fmla="*/ 1391 w 3843"/>
                <a:gd name="T87" fmla="*/ 2135 h 2412"/>
                <a:gd name="T88" fmla="*/ 3700 w 3843"/>
                <a:gd name="T89" fmla="*/ 2380 h 2412"/>
                <a:gd name="T90" fmla="*/ 3842 w 3843"/>
                <a:gd name="T91" fmla="*/ 522 h 2412"/>
                <a:gd name="T92" fmla="*/ 87 w 3843"/>
                <a:gd name="T93" fmla="*/ 0 h 2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43" h="2412">
                  <a:moveTo>
                    <a:pt x="87" y="0"/>
                  </a:moveTo>
                  <a:lnTo>
                    <a:pt x="87" y="0"/>
                  </a:lnTo>
                  <a:cubicBezTo>
                    <a:pt x="79" y="16"/>
                    <a:pt x="79" y="48"/>
                    <a:pt x="79" y="63"/>
                  </a:cubicBezTo>
                  <a:cubicBezTo>
                    <a:pt x="79" y="95"/>
                    <a:pt x="71" y="190"/>
                    <a:pt x="55" y="229"/>
                  </a:cubicBezTo>
                  <a:cubicBezTo>
                    <a:pt x="47" y="269"/>
                    <a:pt x="24" y="356"/>
                    <a:pt x="24" y="387"/>
                  </a:cubicBezTo>
                  <a:cubicBezTo>
                    <a:pt x="16" y="419"/>
                    <a:pt x="0" y="451"/>
                    <a:pt x="8" y="482"/>
                  </a:cubicBezTo>
                  <a:cubicBezTo>
                    <a:pt x="24" y="514"/>
                    <a:pt x="79" y="593"/>
                    <a:pt x="87" y="633"/>
                  </a:cubicBezTo>
                  <a:cubicBezTo>
                    <a:pt x="87" y="672"/>
                    <a:pt x="63" y="704"/>
                    <a:pt x="63" y="735"/>
                  </a:cubicBezTo>
                  <a:cubicBezTo>
                    <a:pt x="63" y="775"/>
                    <a:pt x="95" y="775"/>
                    <a:pt x="118" y="807"/>
                  </a:cubicBezTo>
                  <a:cubicBezTo>
                    <a:pt x="134" y="830"/>
                    <a:pt x="166" y="814"/>
                    <a:pt x="174" y="854"/>
                  </a:cubicBezTo>
                  <a:cubicBezTo>
                    <a:pt x="182" y="893"/>
                    <a:pt x="158" y="925"/>
                    <a:pt x="197" y="949"/>
                  </a:cubicBezTo>
                  <a:cubicBezTo>
                    <a:pt x="237" y="973"/>
                    <a:pt x="245" y="973"/>
                    <a:pt x="253" y="1020"/>
                  </a:cubicBezTo>
                  <a:cubicBezTo>
                    <a:pt x="261" y="1067"/>
                    <a:pt x="229" y="1067"/>
                    <a:pt x="277" y="1099"/>
                  </a:cubicBezTo>
                  <a:cubicBezTo>
                    <a:pt x="316" y="1131"/>
                    <a:pt x="316" y="1178"/>
                    <a:pt x="355" y="1186"/>
                  </a:cubicBezTo>
                  <a:cubicBezTo>
                    <a:pt x="387" y="1194"/>
                    <a:pt x="411" y="1138"/>
                    <a:pt x="419" y="1186"/>
                  </a:cubicBezTo>
                  <a:cubicBezTo>
                    <a:pt x="427" y="1233"/>
                    <a:pt x="403" y="1281"/>
                    <a:pt x="387" y="1304"/>
                  </a:cubicBezTo>
                  <a:cubicBezTo>
                    <a:pt x="379" y="1320"/>
                    <a:pt x="348" y="1352"/>
                    <a:pt x="340" y="1391"/>
                  </a:cubicBezTo>
                  <a:cubicBezTo>
                    <a:pt x="324" y="1439"/>
                    <a:pt x="340" y="1478"/>
                    <a:pt x="340" y="1502"/>
                  </a:cubicBezTo>
                  <a:cubicBezTo>
                    <a:pt x="348" y="1518"/>
                    <a:pt x="340" y="1581"/>
                    <a:pt x="324" y="1581"/>
                  </a:cubicBezTo>
                  <a:cubicBezTo>
                    <a:pt x="300" y="1581"/>
                    <a:pt x="277" y="1573"/>
                    <a:pt x="277" y="1605"/>
                  </a:cubicBezTo>
                  <a:cubicBezTo>
                    <a:pt x="284" y="1637"/>
                    <a:pt x="277" y="1660"/>
                    <a:pt x="269" y="1676"/>
                  </a:cubicBezTo>
                  <a:cubicBezTo>
                    <a:pt x="261" y="1684"/>
                    <a:pt x="277" y="1684"/>
                    <a:pt x="308" y="1708"/>
                  </a:cubicBezTo>
                  <a:cubicBezTo>
                    <a:pt x="340" y="1731"/>
                    <a:pt x="277" y="1739"/>
                    <a:pt x="340" y="1731"/>
                  </a:cubicBezTo>
                  <a:cubicBezTo>
                    <a:pt x="395" y="1715"/>
                    <a:pt x="411" y="1715"/>
                    <a:pt x="435" y="1684"/>
                  </a:cubicBezTo>
                  <a:cubicBezTo>
                    <a:pt x="466" y="1660"/>
                    <a:pt x="514" y="1637"/>
                    <a:pt x="522" y="1676"/>
                  </a:cubicBezTo>
                  <a:cubicBezTo>
                    <a:pt x="522" y="1724"/>
                    <a:pt x="490" y="1755"/>
                    <a:pt x="506" y="1787"/>
                  </a:cubicBezTo>
                  <a:cubicBezTo>
                    <a:pt x="522" y="1826"/>
                    <a:pt x="529" y="1858"/>
                    <a:pt x="561" y="1897"/>
                  </a:cubicBezTo>
                  <a:cubicBezTo>
                    <a:pt x="585" y="1937"/>
                    <a:pt x="593" y="1968"/>
                    <a:pt x="577" y="2016"/>
                  </a:cubicBezTo>
                  <a:cubicBezTo>
                    <a:pt x="561" y="2063"/>
                    <a:pt x="537" y="2079"/>
                    <a:pt x="601" y="2095"/>
                  </a:cubicBezTo>
                  <a:cubicBezTo>
                    <a:pt x="656" y="2103"/>
                    <a:pt x="672" y="2127"/>
                    <a:pt x="672" y="2166"/>
                  </a:cubicBezTo>
                  <a:cubicBezTo>
                    <a:pt x="672" y="2206"/>
                    <a:pt x="688" y="2269"/>
                    <a:pt x="703" y="2292"/>
                  </a:cubicBezTo>
                  <a:cubicBezTo>
                    <a:pt x="711" y="2308"/>
                    <a:pt x="711" y="2348"/>
                    <a:pt x="735" y="2324"/>
                  </a:cubicBezTo>
                  <a:cubicBezTo>
                    <a:pt x="759" y="2292"/>
                    <a:pt x="759" y="2269"/>
                    <a:pt x="790" y="2285"/>
                  </a:cubicBezTo>
                  <a:cubicBezTo>
                    <a:pt x="822" y="2292"/>
                    <a:pt x="830" y="2301"/>
                    <a:pt x="861" y="2308"/>
                  </a:cubicBezTo>
                  <a:cubicBezTo>
                    <a:pt x="885" y="2308"/>
                    <a:pt x="901" y="2285"/>
                    <a:pt x="917" y="2277"/>
                  </a:cubicBezTo>
                  <a:cubicBezTo>
                    <a:pt x="933" y="2269"/>
                    <a:pt x="948" y="2261"/>
                    <a:pt x="980" y="2285"/>
                  </a:cubicBezTo>
                  <a:cubicBezTo>
                    <a:pt x="1012" y="2308"/>
                    <a:pt x="1035" y="2316"/>
                    <a:pt x="1075" y="2308"/>
                  </a:cubicBezTo>
                  <a:cubicBezTo>
                    <a:pt x="1107" y="2301"/>
                    <a:pt x="1083" y="2285"/>
                    <a:pt x="1122" y="2308"/>
                  </a:cubicBezTo>
                  <a:cubicBezTo>
                    <a:pt x="1162" y="2332"/>
                    <a:pt x="1114" y="2372"/>
                    <a:pt x="1162" y="2332"/>
                  </a:cubicBezTo>
                  <a:cubicBezTo>
                    <a:pt x="1209" y="2285"/>
                    <a:pt x="1194" y="2214"/>
                    <a:pt x="1225" y="2229"/>
                  </a:cubicBezTo>
                  <a:cubicBezTo>
                    <a:pt x="1257" y="2253"/>
                    <a:pt x="1288" y="2253"/>
                    <a:pt x="1296" y="2301"/>
                  </a:cubicBezTo>
                  <a:cubicBezTo>
                    <a:pt x="1304" y="2332"/>
                    <a:pt x="1312" y="2348"/>
                    <a:pt x="1336" y="2364"/>
                  </a:cubicBezTo>
                  <a:cubicBezTo>
                    <a:pt x="1367" y="2182"/>
                    <a:pt x="1367" y="2182"/>
                    <a:pt x="1367" y="2182"/>
                  </a:cubicBezTo>
                  <a:cubicBezTo>
                    <a:pt x="1367" y="2182"/>
                    <a:pt x="1367" y="2135"/>
                    <a:pt x="1391" y="2135"/>
                  </a:cubicBezTo>
                  <a:cubicBezTo>
                    <a:pt x="1415" y="2135"/>
                    <a:pt x="3486" y="2411"/>
                    <a:pt x="3700" y="2380"/>
                  </a:cubicBezTo>
                  <a:cubicBezTo>
                    <a:pt x="3842" y="522"/>
                    <a:pt x="3842" y="522"/>
                    <a:pt x="3842" y="522"/>
                  </a:cubicBezTo>
                  <a:cubicBezTo>
                    <a:pt x="2443" y="419"/>
                    <a:pt x="1122" y="206"/>
                    <a:pt x="87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1" name="Freeform 264"/>
            <p:cNvSpPr>
              <a:spLocks noChangeArrowheads="1"/>
            </p:cNvSpPr>
            <p:nvPr/>
          </p:nvSpPr>
          <p:spPr bwMode="auto">
            <a:xfrm>
              <a:off x="8999148" y="3373590"/>
              <a:ext cx="2024755" cy="1261702"/>
            </a:xfrm>
            <a:custGeom>
              <a:avLst/>
              <a:gdLst>
                <a:gd name="T0" fmla="*/ 3644 w 3851"/>
                <a:gd name="T1" fmla="*/ 2396 h 2397"/>
                <a:gd name="T2" fmla="*/ 1367 w 3851"/>
                <a:gd name="T3" fmla="*/ 2190 h 2397"/>
                <a:gd name="T4" fmla="*/ 1288 w 3851"/>
                <a:gd name="T5" fmla="*/ 2309 h 2397"/>
                <a:gd name="T6" fmla="*/ 1217 w 3851"/>
                <a:gd name="T7" fmla="*/ 2245 h 2397"/>
                <a:gd name="T8" fmla="*/ 1138 w 3851"/>
                <a:gd name="T9" fmla="*/ 2364 h 2397"/>
                <a:gd name="T10" fmla="*/ 1130 w 3851"/>
                <a:gd name="T11" fmla="*/ 2348 h 2397"/>
                <a:gd name="T12" fmla="*/ 1099 w 3851"/>
                <a:gd name="T13" fmla="*/ 2309 h 2397"/>
                <a:gd name="T14" fmla="*/ 980 w 3851"/>
                <a:gd name="T15" fmla="*/ 2293 h 2397"/>
                <a:gd name="T16" fmla="*/ 917 w 3851"/>
                <a:gd name="T17" fmla="*/ 2293 h 2397"/>
                <a:gd name="T18" fmla="*/ 822 w 3851"/>
                <a:gd name="T19" fmla="*/ 2309 h 2397"/>
                <a:gd name="T20" fmla="*/ 751 w 3851"/>
                <a:gd name="T21" fmla="*/ 2309 h 2397"/>
                <a:gd name="T22" fmla="*/ 703 w 3851"/>
                <a:gd name="T23" fmla="*/ 2316 h 2397"/>
                <a:gd name="T24" fmla="*/ 593 w 3851"/>
                <a:gd name="T25" fmla="*/ 2103 h 2397"/>
                <a:gd name="T26" fmla="*/ 577 w 3851"/>
                <a:gd name="T27" fmla="*/ 2024 h 2397"/>
                <a:gd name="T28" fmla="*/ 506 w 3851"/>
                <a:gd name="T29" fmla="*/ 1803 h 2397"/>
                <a:gd name="T30" fmla="*/ 498 w 3851"/>
                <a:gd name="T31" fmla="*/ 1668 h 2397"/>
                <a:gd name="T32" fmla="*/ 308 w 3851"/>
                <a:gd name="T33" fmla="*/ 1747 h 2397"/>
                <a:gd name="T34" fmla="*/ 308 w 3851"/>
                <a:gd name="T35" fmla="*/ 1723 h 2397"/>
                <a:gd name="T36" fmla="*/ 269 w 3851"/>
                <a:gd name="T37" fmla="*/ 1684 h 2397"/>
                <a:gd name="T38" fmla="*/ 284 w 3851"/>
                <a:gd name="T39" fmla="*/ 1589 h 2397"/>
                <a:gd name="T40" fmla="*/ 332 w 3851"/>
                <a:gd name="T41" fmla="*/ 1581 h 2397"/>
                <a:gd name="T42" fmla="*/ 387 w 3851"/>
                <a:gd name="T43" fmla="*/ 1312 h 2397"/>
                <a:gd name="T44" fmla="*/ 411 w 3851"/>
                <a:gd name="T45" fmla="*/ 1178 h 2397"/>
                <a:gd name="T46" fmla="*/ 355 w 3851"/>
                <a:gd name="T47" fmla="*/ 1194 h 2397"/>
                <a:gd name="T48" fmla="*/ 245 w 3851"/>
                <a:gd name="T49" fmla="*/ 1068 h 2397"/>
                <a:gd name="T50" fmla="*/ 197 w 3851"/>
                <a:gd name="T51" fmla="*/ 957 h 2397"/>
                <a:gd name="T52" fmla="*/ 142 w 3851"/>
                <a:gd name="T53" fmla="*/ 830 h 2397"/>
                <a:gd name="T54" fmla="*/ 63 w 3851"/>
                <a:gd name="T55" fmla="*/ 743 h 2397"/>
                <a:gd name="T56" fmla="*/ 31 w 3851"/>
                <a:gd name="T57" fmla="*/ 546 h 2397"/>
                <a:gd name="T58" fmla="*/ 16 w 3851"/>
                <a:gd name="T59" fmla="*/ 395 h 2397"/>
                <a:gd name="T60" fmla="*/ 79 w 3851"/>
                <a:gd name="T61" fmla="*/ 8 h 2397"/>
                <a:gd name="T62" fmla="*/ 3842 w 3851"/>
                <a:gd name="T63" fmla="*/ 530 h 2397"/>
                <a:gd name="T64" fmla="*/ 3700 w 3851"/>
                <a:gd name="T65" fmla="*/ 2388 h 2397"/>
                <a:gd name="T66" fmla="*/ 1391 w 3851"/>
                <a:gd name="T67" fmla="*/ 2143 h 2397"/>
                <a:gd name="T68" fmla="*/ 3700 w 3851"/>
                <a:gd name="T69" fmla="*/ 2380 h 2397"/>
                <a:gd name="T70" fmla="*/ 79 w 3851"/>
                <a:gd name="T71" fmla="*/ 71 h 2397"/>
                <a:gd name="T72" fmla="*/ 16 w 3851"/>
                <a:gd name="T73" fmla="*/ 427 h 2397"/>
                <a:gd name="T74" fmla="*/ 87 w 3851"/>
                <a:gd name="T75" fmla="*/ 641 h 2397"/>
                <a:gd name="T76" fmla="*/ 95 w 3851"/>
                <a:gd name="T77" fmla="*/ 791 h 2397"/>
                <a:gd name="T78" fmla="*/ 182 w 3851"/>
                <a:gd name="T79" fmla="*/ 862 h 2397"/>
                <a:gd name="T80" fmla="*/ 221 w 3851"/>
                <a:gd name="T81" fmla="*/ 965 h 2397"/>
                <a:gd name="T82" fmla="*/ 277 w 3851"/>
                <a:gd name="T83" fmla="*/ 1107 h 2397"/>
                <a:gd name="T84" fmla="*/ 364 w 3851"/>
                <a:gd name="T85" fmla="*/ 1194 h 2397"/>
                <a:gd name="T86" fmla="*/ 419 w 3851"/>
                <a:gd name="T87" fmla="*/ 1194 h 2397"/>
                <a:gd name="T88" fmla="*/ 340 w 3851"/>
                <a:gd name="T89" fmla="*/ 1399 h 2397"/>
                <a:gd name="T90" fmla="*/ 324 w 3851"/>
                <a:gd name="T91" fmla="*/ 1589 h 2397"/>
                <a:gd name="T92" fmla="*/ 284 w 3851"/>
                <a:gd name="T93" fmla="*/ 1597 h 2397"/>
                <a:gd name="T94" fmla="*/ 269 w 3851"/>
                <a:gd name="T95" fmla="*/ 1684 h 2397"/>
                <a:gd name="T96" fmla="*/ 316 w 3851"/>
                <a:gd name="T97" fmla="*/ 1723 h 2397"/>
                <a:gd name="T98" fmla="*/ 435 w 3851"/>
                <a:gd name="T99" fmla="*/ 1692 h 2397"/>
                <a:gd name="T100" fmla="*/ 514 w 3851"/>
                <a:gd name="T101" fmla="*/ 1739 h 2397"/>
                <a:gd name="T102" fmla="*/ 561 w 3851"/>
                <a:gd name="T103" fmla="*/ 1898 h 2397"/>
                <a:gd name="T104" fmla="*/ 561 w 3851"/>
                <a:gd name="T105" fmla="*/ 2079 h 2397"/>
                <a:gd name="T106" fmla="*/ 703 w 3851"/>
                <a:gd name="T107" fmla="*/ 2293 h 2397"/>
                <a:gd name="T108" fmla="*/ 735 w 3851"/>
                <a:gd name="T109" fmla="*/ 2324 h 2397"/>
                <a:gd name="T110" fmla="*/ 822 w 3851"/>
                <a:gd name="T111" fmla="*/ 2300 h 2397"/>
                <a:gd name="T112" fmla="*/ 917 w 3851"/>
                <a:gd name="T113" fmla="*/ 2285 h 2397"/>
                <a:gd name="T114" fmla="*/ 988 w 3851"/>
                <a:gd name="T115" fmla="*/ 2293 h 2397"/>
                <a:gd name="T116" fmla="*/ 1091 w 3851"/>
                <a:gd name="T117" fmla="*/ 2309 h 2397"/>
                <a:gd name="T118" fmla="*/ 1138 w 3851"/>
                <a:gd name="T119" fmla="*/ 2348 h 2397"/>
                <a:gd name="T120" fmla="*/ 1217 w 3851"/>
                <a:gd name="T121" fmla="*/ 2237 h 2397"/>
                <a:gd name="T122" fmla="*/ 1296 w 3851"/>
                <a:gd name="T123" fmla="*/ 2309 h 2397"/>
                <a:gd name="T124" fmla="*/ 1391 w 3851"/>
                <a:gd name="T125" fmla="*/ 2143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1" h="2397">
                  <a:moveTo>
                    <a:pt x="3644" y="2396"/>
                  </a:moveTo>
                  <a:lnTo>
                    <a:pt x="3644" y="2396"/>
                  </a:lnTo>
                  <a:lnTo>
                    <a:pt x="3644" y="2396"/>
                  </a:lnTo>
                  <a:cubicBezTo>
                    <a:pt x="3328" y="2396"/>
                    <a:pt x="2047" y="2229"/>
                    <a:pt x="1565" y="2166"/>
                  </a:cubicBezTo>
                  <a:cubicBezTo>
                    <a:pt x="1462" y="2158"/>
                    <a:pt x="1391" y="2150"/>
                    <a:pt x="1391" y="2150"/>
                  </a:cubicBezTo>
                  <a:cubicBezTo>
                    <a:pt x="1375" y="2150"/>
                    <a:pt x="1367" y="2182"/>
                    <a:pt x="1367" y="2190"/>
                  </a:cubicBezTo>
                  <a:cubicBezTo>
                    <a:pt x="1336" y="2372"/>
                    <a:pt x="1336" y="2372"/>
                    <a:pt x="1336" y="2372"/>
                  </a:cubicBezTo>
                  <a:lnTo>
                    <a:pt x="1336" y="2372"/>
                  </a:lnTo>
                  <a:cubicBezTo>
                    <a:pt x="1312" y="2364"/>
                    <a:pt x="1296" y="2340"/>
                    <a:pt x="1288" y="2309"/>
                  </a:cubicBezTo>
                  <a:cubicBezTo>
                    <a:pt x="1288" y="2277"/>
                    <a:pt x="1265" y="2261"/>
                    <a:pt x="1241" y="2253"/>
                  </a:cubicBezTo>
                  <a:cubicBezTo>
                    <a:pt x="1233" y="2253"/>
                    <a:pt x="1233" y="2245"/>
                    <a:pt x="1225" y="2245"/>
                  </a:cubicBezTo>
                  <a:lnTo>
                    <a:pt x="1217" y="2245"/>
                  </a:lnTo>
                  <a:cubicBezTo>
                    <a:pt x="1209" y="2245"/>
                    <a:pt x="1209" y="2253"/>
                    <a:pt x="1201" y="2269"/>
                  </a:cubicBezTo>
                  <a:cubicBezTo>
                    <a:pt x="1194" y="2293"/>
                    <a:pt x="1186" y="2316"/>
                    <a:pt x="1162" y="2340"/>
                  </a:cubicBezTo>
                  <a:cubicBezTo>
                    <a:pt x="1146" y="2356"/>
                    <a:pt x="1138" y="2364"/>
                    <a:pt x="1138" y="2364"/>
                  </a:cubicBezTo>
                  <a:lnTo>
                    <a:pt x="1138" y="2364"/>
                  </a:lnTo>
                  <a:cubicBezTo>
                    <a:pt x="1130" y="2356"/>
                    <a:pt x="1130" y="2356"/>
                    <a:pt x="1130" y="2356"/>
                  </a:cubicBezTo>
                  <a:cubicBezTo>
                    <a:pt x="1130" y="2356"/>
                    <a:pt x="1130" y="2356"/>
                    <a:pt x="1130" y="2348"/>
                  </a:cubicBezTo>
                  <a:cubicBezTo>
                    <a:pt x="1138" y="2340"/>
                    <a:pt x="1138" y="2324"/>
                    <a:pt x="1122" y="2316"/>
                  </a:cubicBezTo>
                  <a:cubicBezTo>
                    <a:pt x="1107" y="2309"/>
                    <a:pt x="1099" y="2309"/>
                    <a:pt x="1099" y="2309"/>
                  </a:cubicBezTo>
                  <a:lnTo>
                    <a:pt x="1099" y="2309"/>
                  </a:lnTo>
                  <a:cubicBezTo>
                    <a:pt x="1091" y="2316"/>
                    <a:pt x="1083" y="2316"/>
                    <a:pt x="1075" y="2324"/>
                  </a:cubicBezTo>
                  <a:cubicBezTo>
                    <a:pt x="1067" y="2324"/>
                    <a:pt x="1059" y="2324"/>
                    <a:pt x="1051" y="2324"/>
                  </a:cubicBezTo>
                  <a:cubicBezTo>
                    <a:pt x="1028" y="2324"/>
                    <a:pt x="1004" y="2316"/>
                    <a:pt x="980" y="2293"/>
                  </a:cubicBezTo>
                  <a:cubicBezTo>
                    <a:pt x="972" y="2285"/>
                    <a:pt x="956" y="2285"/>
                    <a:pt x="948" y="2285"/>
                  </a:cubicBezTo>
                  <a:cubicBezTo>
                    <a:pt x="941" y="2285"/>
                    <a:pt x="925" y="2285"/>
                    <a:pt x="925" y="2285"/>
                  </a:cubicBezTo>
                  <a:cubicBezTo>
                    <a:pt x="917" y="2285"/>
                    <a:pt x="917" y="2293"/>
                    <a:pt x="917" y="2293"/>
                  </a:cubicBezTo>
                  <a:cubicBezTo>
                    <a:pt x="909" y="2293"/>
                    <a:pt x="909" y="2293"/>
                    <a:pt x="901" y="2300"/>
                  </a:cubicBezTo>
                  <a:cubicBezTo>
                    <a:pt x="893" y="2309"/>
                    <a:pt x="877" y="2316"/>
                    <a:pt x="861" y="2316"/>
                  </a:cubicBezTo>
                  <a:cubicBezTo>
                    <a:pt x="838" y="2316"/>
                    <a:pt x="830" y="2309"/>
                    <a:pt x="822" y="2309"/>
                  </a:cubicBezTo>
                  <a:cubicBezTo>
                    <a:pt x="814" y="2300"/>
                    <a:pt x="806" y="2300"/>
                    <a:pt x="790" y="2293"/>
                  </a:cubicBezTo>
                  <a:cubicBezTo>
                    <a:pt x="782" y="2293"/>
                    <a:pt x="775" y="2293"/>
                    <a:pt x="775" y="2293"/>
                  </a:cubicBezTo>
                  <a:cubicBezTo>
                    <a:pt x="767" y="2293"/>
                    <a:pt x="759" y="2293"/>
                    <a:pt x="751" y="2309"/>
                  </a:cubicBezTo>
                  <a:cubicBezTo>
                    <a:pt x="751" y="2316"/>
                    <a:pt x="743" y="2324"/>
                    <a:pt x="743" y="2332"/>
                  </a:cubicBezTo>
                  <a:cubicBezTo>
                    <a:pt x="735" y="2340"/>
                    <a:pt x="727" y="2340"/>
                    <a:pt x="727" y="2340"/>
                  </a:cubicBezTo>
                  <a:cubicBezTo>
                    <a:pt x="711" y="2340"/>
                    <a:pt x="711" y="2332"/>
                    <a:pt x="703" y="2316"/>
                  </a:cubicBezTo>
                  <a:cubicBezTo>
                    <a:pt x="703" y="2309"/>
                    <a:pt x="703" y="2300"/>
                    <a:pt x="695" y="2300"/>
                  </a:cubicBezTo>
                  <a:cubicBezTo>
                    <a:pt x="688" y="2285"/>
                    <a:pt x="664" y="2214"/>
                    <a:pt x="664" y="2174"/>
                  </a:cubicBezTo>
                  <a:cubicBezTo>
                    <a:pt x="664" y="2135"/>
                    <a:pt x="656" y="2111"/>
                    <a:pt x="593" y="2103"/>
                  </a:cubicBezTo>
                  <a:cubicBezTo>
                    <a:pt x="577" y="2103"/>
                    <a:pt x="561" y="2095"/>
                    <a:pt x="561" y="2087"/>
                  </a:cubicBezTo>
                  <a:cubicBezTo>
                    <a:pt x="553" y="2071"/>
                    <a:pt x="561" y="2063"/>
                    <a:pt x="561" y="2048"/>
                  </a:cubicBezTo>
                  <a:cubicBezTo>
                    <a:pt x="569" y="2040"/>
                    <a:pt x="569" y="2032"/>
                    <a:pt x="577" y="2024"/>
                  </a:cubicBezTo>
                  <a:cubicBezTo>
                    <a:pt x="585" y="1976"/>
                    <a:pt x="585" y="1945"/>
                    <a:pt x="553" y="1905"/>
                  </a:cubicBezTo>
                  <a:cubicBezTo>
                    <a:pt x="529" y="1866"/>
                    <a:pt x="522" y="1842"/>
                    <a:pt x="506" y="1810"/>
                  </a:cubicBezTo>
                  <a:lnTo>
                    <a:pt x="506" y="1803"/>
                  </a:lnTo>
                  <a:cubicBezTo>
                    <a:pt x="498" y="1779"/>
                    <a:pt x="498" y="1755"/>
                    <a:pt x="506" y="1739"/>
                  </a:cubicBezTo>
                  <a:cubicBezTo>
                    <a:pt x="514" y="1723"/>
                    <a:pt x="514" y="1708"/>
                    <a:pt x="514" y="1684"/>
                  </a:cubicBezTo>
                  <a:cubicBezTo>
                    <a:pt x="514" y="1668"/>
                    <a:pt x="506" y="1668"/>
                    <a:pt x="498" y="1668"/>
                  </a:cubicBezTo>
                  <a:cubicBezTo>
                    <a:pt x="482" y="1668"/>
                    <a:pt x="458" y="1684"/>
                    <a:pt x="442" y="1700"/>
                  </a:cubicBezTo>
                  <a:cubicBezTo>
                    <a:pt x="411" y="1723"/>
                    <a:pt x="395" y="1732"/>
                    <a:pt x="340" y="1739"/>
                  </a:cubicBezTo>
                  <a:cubicBezTo>
                    <a:pt x="324" y="1739"/>
                    <a:pt x="316" y="1747"/>
                    <a:pt x="308" y="1747"/>
                  </a:cubicBezTo>
                  <a:lnTo>
                    <a:pt x="308" y="1739"/>
                  </a:lnTo>
                  <a:cubicBezTo>
                    <a:pt x="300" y="1739"/>
                    <a:pt x="308" y="1739"/>
                    <a:pt x="308" y="1732"/>
                  </a:cubicBezTo>
                  <a:cubicBezTo>
                    <a:pt x="308" y="1732"/>
                    <a:pt x="308" y="1732"/>
                    <a:pt x="308" y="1723"/>
                  </a:cubicBezTo>
                  <a:cubicBezTo>
                    <a:pt x="308" y="1723"/>
                    <a:pt x="308" y="1716"/>
                    <a:pt x="300" y="1716"/>
                  </a:cubicBezTo>
                  <a:cubicBezTo>
                    <a:pt x="292" y="1708"/>
                    <a:pt x="284" y="1700"/>
                    <a:pt x="277" y="1700"/>
                  </a:cubicBezTo>
                  <a:cubicBezTo>
                    <a:pt x="269" y="1692"/>
                    <a:pt x="261" y="1692"/>
                    <a:pt x="269" y="1684"/>
                  </a:cubicBezTo>
                  <a:cubicBezTo>
                    <a:pt x="269" y="1676"/>
                    <a:pt x="269" y="1676"/>
                    <a:pt x="269" y="1676"/>
                  </a:cubicBezTo>
                  <a:cubicBezTo>
                    <a:pt x="269" y="1668"/>
                    <a:pt x="277" y="1645"/>
                    <a:pt x="277" y="1613"/>
                  </a:cubicBezTo>
                  <a:cubicBezTo>
                    <a:pt x="277" y="1605"/>
                    <a:pt x="277" y="1597"/>
                    <a:pt x="284" y="1589"/>
                  </a:cubicBezTo>
                  <a:cubicBezTo>
                    <a:pt x="284" y="1581"/>
                    <a:pt x="300" y="1581"/>
                    <a:pt x="308" y="1581"/>
                  </a:cubicBezTo>
                  <a:cubicBezTo>
                    <a:pt x="308" y="1581"/>
                    <a:pt x="308" y="1581"/>
                    <a:pt x="316" y="1581"/>
                  </a:cubicBezTo>
                  <a:cubicBezTo>
                    <a:pt x="316" y="1581"/>
                    <a:pt x="324" y="1581"/>
                    <a:pt x="332" y="1581"/>
                  </a:cubicBezTo>
                  <a:cubicBezTo>
                    <a:pt x="340" y="1565"/>
                    <a:pt x="340" y="1526"/>
                    <a:pt x="340" y="1510"/>
                  </a:cubicBezTo>
                  <a:cubicBezTo>
                    <a:pt x="332" y="1479"/>
                    <a:pt x="324" y="1439"/>
                    <a:pt x="332" y="1399"/>
                  </a:cubicBezTo>
                  <a:cubicBezTo>
                    <a:pt x="340" y="1360"/>
                    <a:pt x="371" y="1328"/>
                    <a:pt x="387" y="1312"/>
                  </a:cubicBezTo>
                  <a:cubicBezTo>
                    <a:pt x="387" y="1305"/>
                    <a:pt x="387" y="1305"/>
                    <a:pt x="387" y="1305"/>
                  </a:cubicBezTo>
                  <a:cubicBezTo>
                    <a:pt x="403" y="1289"/>
                    <a:pt x="419" y="1241"/>
                    <a:pt x="419" y="1194"/>
                  </a:cubicBezTo>
                  <a:cubicBezTo>
                    <a:pt x="411" y="1186"/>
                    <a:pt x="411" y="1178"/>
                    <a:pt x="411" y="1178"/>
                  </a:cubicBezTo>
                  <a:cubicBezTo>
                    <a:pt x="403" y="1178"/>
                    <a:pt x="403" y="1178"/>
                    <a:pt x="395" y="1186"/>
                  </a:cubicBezTo>
                  <a:cubicBezTo>
                    <a:pt x="387" y="1194"/>
                    <a:pt x="371" y="1194"/>
                    <a:pt x="364" y="1194"/>
                  </a:cubicBezTo>
                  <a:cubicBezTo>
                    <a:pt x="355" y="1194"/>
                    <a:pt x="355" y="1194"/>
                    <a:pt x="355" y="1194"/>
                  </a:cubicBezTo>
                  <a:cubicBezTo>
                    <a:pt x="332" y="1194"/>
                    <a:pt x="324" y="1178"/>
                    <a:pt x="316" y="1162"/>
                  </a:cubicBezTo>
                  <a:cubicBezTo>
                    <a:pt x="308" y="1146"/>
                    <a:pt x="292" y="1123"/>
                    <a:pt x="269" y="1115"/>
                  </a:cubicBezTo>
                  <a:cubicBezTo>
                    <a:pt x="245" y="1091"/>
                    <a:pt x="245" y="1083"/>
                    <a:pt x="245" y="1068"/>
                  </a:cubicBezTo>
                  <a:cubicBezTo>
                    <a:pt x="253" y="1052"/>
                    <a:pt x="253" y="1044"/>
                    <a:pt x="253" y="1028"/>
                  </a:cubicBezTo>
                  <a:cubicBezTo>
                    <a:pt x="245" y="988"/>
                    <a:pt x="237" y="988"/>
                    <a:pt x="213" y="973"/>
                  </a:cubicBezTo>
                  <a:cubicBezTo>
                    <a:pt x="205" y="965"/>
                    <a:pt x="205" y="965"/>
                    <a:pt x="197" y="957"/>
                  </a:cubicBezTo>
                  <a:cubicBezTo>
                    <a:pt x="166" y="941"/>
                    <a:pt x="166" y="917"/>
                    <a:pt x="174" y="901"/>
                  </a:cubicBezTo>
                  <a:cubicBezTo>
                    <a:pt x="174" y="886"/>
                    <a:pt x="174" y="870"/>
                    <a:pt x="174" y="862"/>
                  </a:cubicBezTo>
                  <a:cubicBezTo>
                    <a:pt x="166" y="838"/>
                    <a:pt x="158" y="838"/>
                    <a:pt x="142" y="830"/>
                  </a:cubicBezTo>
                  <a:cubicBezTo>
                    <a:pt x="134" y="830"/>
                    <a:pt x="118" y="822"/>
                    <a:pt x="111" y="815"/>
                  </a:cubicBezTo>
                  <a:cubicBezTo>
                    <a:pt x="102" y="806"/>
                    <a:pt x="95" y="799"/>
                    <a:pt x="95" y="791"/>
                  </a:cubicBezTo>
                  <a:cubicBezTo>
                    <a:pt x="79" y="783"/>
                    <a:pt x="63" y="767"/>
                    <a:pt x="63" y="743"/>
                  </a:cubicBezTo>
                  <a:cubicBezTo>
                    <a:pt x="63" y="728"/>
                    <a:pt x="71" y="720"/>
                    <a:pt x="71" y="704"/>
                  </a:cubicBezTo>
                  <a:cubicBezTo>
                    <a:pt x="79" y="680"/>
                    <a:pt x="79" y="664"/>
                    <a:pt x="79" y="641"/>
                  </a:cubicBezTo>
                  <a:cubicBezTo>
                    <a:pt x="79" y="617"/>
                    <a:pt x="55" y="577"/>
                    <a:pt x="31" y="546"/>
                  </a:cubicBezTo>
                  <a:cubicBezTo>
                    <a:pt x="24" y="522"/>
                    <a:pt x="8" y="506"/>
                    <a:pt x="8" y="490"/>
                  </a:cubicBezTo>
                  <a:cubicBezTo>
                    <a:pt x="0" y="475"/>
                    <a:pt x="8" y="451"/>
                    <a:pt x="8" y="427"/>
                  </a:cubicBezTo>
                  <a:cubicBezTo>
                    <a:pt x="16" y="419"/>
                    <a:pt x="16" y="403"/>
                    <a:pt x="16" y="395"/>
                  </a:cubicBezTo>
                  <a:cubicBezTo>
                    <a:pt x="24" y="364"/>
                    <a:pt x="39" y="277"/>
                    <a:pt x="55" y="237"/>
                  </a:cubicBezTo>
                  <a:cubicBezTo>
                    <a:pt x="71" y="198"/>
                    <a:pt x="71" y="95"/>
                    <a:pt x="71" y="71"/>
                  </a:cubicBezTo>
                  <a:cubicBezTo>
                    <a:pt x="71" y="56"/>
                    <a:pt x="79" y="32"/>
                    <a:pt x="79" y="8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1391" y="261"/>
                    <a:pt x="2656" y="443"/>
                    <a:pt x="3842" y="530"/>
                  </a:cubicBezTo>
                  <a:cubicBezTo>
                    <a:pt x="3850" y="530"/>
                    <a:pt x="3850" y="530"/>
                    <a:pt x="3850" y="530"/>
                  </a:cubicBezTo>
                  <a:cubicBezTo>
                    <a:pt x="3707" y="2388"/>
                    <a:pt x="3707" y="2388"/>
                    <a:pt x="3707" y="2388"/>
                  </a:cubicBezTo>
                  <a:cubicBezTo>
                    <a:pt x="3700" y="2388"/>
                    <a:pt x="3700" y="2388"/>
                    <a:pt x="3700" y="2388"/>
                  </a:cubicBezTo>
                  <a:cubicBezTo>
                    <a:pt x="3692" y="2388"/>
                    <a:pt x="3668" y="2396"/>
                    <a:pt x="3644" y="2396"/>
                  </a:cubicBezTo>
                  <a:close/>
                  <a:moveTo>
                    <a:pt x="1391" y="2143"/>
                  </a:moveTo>
                  <a:lnTo>
                    <a:pt x="1391" y="2143"/>
                  </a:lnTo>
                  <a:cubicBezTo>
                    <a:pt x="1391" y="2143"/>
                    <a:pt x="1447" y="2150"/>
                    <a:pt x="1565" y="2158"/>
                  </a:cubicBezTo>
                  <a:cubicBezTo>
                    <a:pt x="2047" y="2222"/>
                    <a:pt x="3328" y="2388"/>
                    <a:pt x="3644" y="2388"/>
                  </a:cubicBezTo>
                  <a:cubicBezTo>
                    <a:pt x="3668" y="2388"/>
                    <a:pt x="3684" y="2380"/>
                    <a:pt x="3700" y="2380"/>
                  </a:cubicBezTo>
                  <a:cubicBezTo>
                    <a:pt x="3842" y="538"/>
                    <a:pt x="3842" y="538"/>
                    <a:pt x="3842" y="538"/>
                  </a:cubicBezTo>
                  <a:cubicBezTo>
                    <a:pt x="2656" y="451"/>
                    <a:pt x="1391" y="269"/>
                    <a:pt x="87" y="16"/>
                  </a:cubicBezTo>
                  <a:cubicBezTo>
                    <a:pt x="79" y="32"/>
                    <a:pt x="79" y="63"/>
                    <a:pt x="79" y="71"/>
                  </a:cubicBezTo>
                  <a:cubicBezTo>
                    <a:pt x="79" y="103"/>
                    <a:pt x="79" y="198"/>
                    <a:pt x="63" y="237"/>
                  </a:cubicBezTo>
                  <a:cubicBezTo>
                    <a:pt x="47" y="277"/>
                    <a:pt x="31" y="364"/>
                    <a:pt x="24" y="395"/>
                  </a:cubicBezTo>
                  <a:cubicBezTo>
                    <a:pt x="24" y="403"/>
                    <a:pt x="24" y="419"/>
                    <a:pt x="16" y="427"/>
                  </a:cubicBezTo>
                  <a:cubicBezTo>
                    <a:pt x="8" y="451"/>
                    <a:pt x="8" y="467"/>
                    <a:pt x="16" y="490"/>
                  </a:cubicBezTo>
                  <a:cubicBezTo>
                    <a:pt x="16" y="506"/>
                    <a:pt x="31" y="522"/>
                    <a:pt x="39" y="538"/>
                  </a:cubicBezTo>
                  <a:cubicBezTo>
                    <a:pt x="63" y="577"/>
                    <a:pt x="87" y="617"/>
                    <a:pt x="87" y="641"/>
                  </a:cubicBezTo>
                  <a:cubicBezTo>
                    <a:pt x="87" y="664"/>
                    <a:pt x="87" y="680"/>
                    <a:pt x="79" y="704"/>
                  </a:cubicBezTo>
                  <a:cubicBezTo>
                    <a:pt x="71" y="720"/>
                    <a:pt x="71" y="735"/>
                    <a:pt x="71" y="743"/>
                  </a:cubicBezTo>
                  <a:cubicBezTo>
                    <a:pt x="71" y="767"/>
                    <a:pt x="79" y="775"/>
                    <a:pt x="95" y="791"/>
                  </a:cubicBezTo>
                  <a:cubicBezTo>
                    <a:pt x="102" y="791"/>
                    <a:pt x="111" y="799"/>
                    <a:pt x="118" y="806"/>
                  </a:cubicBezTo>
                  <a:cubicBezTo>
                    <a:pt x="126" y="822"/>
                    <a:pt x="134" y="822"/>
                    <a:pt x="142" y="822"/>
                  </a:cubicBezTo>
                  <a:cubicBezTo>
                    <a:pt x="158" y="830"/>
                    <a:pt x="174" y="830"/>
                    <a:pt x="182" y="862"/>
                  </a:cubicBezTo>
                  <a:cubicBezTo>
                    <a:pt x="182" y="870"/>
                    <a:pt x="182" y="886"/>
                    <a:pt x="182" y="901"/>
                  </a:cubicBezTo>
                  <a:cubicBezTo>
                    <a:pt x="174" y="917"/>
                    <a:pt x="174" y="941"/>
                    <a:pt x="197" y="949"/>
                  </a:cubicBezTo>
                  <a:cubicBezTo>
                    <a:pt x="205" y="957"/>
                    <a:pt x="213" y="957"/>
                    <a:pt x="221" y="965"/>
                  </a:cubicBezTo>
                  <a:cubicBezTo>
                    <a:pt x="245" y="981"/>
                    <a:pt x="253" y="988"/>
                    <a:pt x="261" y="1028"/>
                  </a:cubicBezTo>
                  <a:cubicBezTo>
                    <a:pt x="261" y="1044"/>
                    <a:pt x="261" y="1059"/>
                    <a:pt x="253" y="1068"/>
                  </a:cubicBezTo>
                  <a:cubicBezTo>
                    <a:pt x="253" y="1083"/>
                    <a:pt x="253" y="1083"/>
                    <a:pt x="277" y="1107"/>
                  </a:cubicBezTo>
                  <a:cubicBezTo>
                    <a:pt x="300" y="1123"/>
                    <a:pt x="308" y="1139"/>
                    <a:pt x="324" y="1154"/>
                  </a:cubicBezTo>
                  <a:cubicBezTo>
                    <a:pt x="332" y="1170"/>
                    <a:pt x="340" y="1186"/>
                    <a:pt x="355" y="1186"/>
                  </a:cubicBezTo>
                  <a:cubicBezTo>
                    <a:pt x="355" y="1194"/>
                    <a:pt x="355" y="1194"/>
                    <a:pt x="364" y="1194"/>
                  </a:cubicBezTo>
                  <a:cubicBezTo>
                    <a:pt x="371" y="1194"/>
                    <a:pt x="379" y="1186"/>
                    <a:pt x="387" y="1178"/>
                  </a:cubicBezTo>
                  <a:cubicBezTo>
                    <a:pt x="395" y="1178"/>
                    <a:pt x="403" y="1170"/>
                    <a:pt x="411" y="1170"/>
                  </a:cubicBezTo>
                  <a:cubicBezTo>
                    <a:pt x="419" y="1170"/>
                    <a:pt x="419" y="1186"/>
                    <a:pt x="419" y="1194"/>
                  </a:cubicBezTo>
                  <a:cubicBezTo>
                    <a:pt x="427" y="1233"/>
                    <a:pt x="411" y="1289"/>
                    <a:pt x="395" y="1312"/>
                  </a:cubicBezTo>
                  <a:cubicBezTo>
                    <a:pt x="387" y="1312"/>
                    <a:pt x="387" y="1312"/>
                    <a:pt x="387" y="1312"/>
                  </a:cubicBezTo>
                  <a:cubicBezTo>
                    <a:pt x="371" y="1336"/>
                    <a:pt x="348" y="1368"/>
                    <a:pt x="340" y="1399"/>
                  </a:cubicBezTo>
                  <a:cubicBezTo>
                    <a:pt x="332" y="1439"/>
                    <a:pt x="340" y="1479"/>
                    <a:pt x="348" y="1502"/>
                  </a:cubicBezTo>
                  <a:cubicBezTo>
                    <a:pt x="348" y="1526"/>
                    <a:pt x="348" y="1565"/>
                    <a:pt x="332" y="1581"/>
                  </a:cubicBezTo>
                  <a:cubicBezTo>
                    <a:pt x="332" y="1589"/>
                    <a:pt x="324" y="1589"/>
                    <a:pt x="324" y="1589"/>
                  </a:cubicBezTo>
                  <a:cubicBezTo>
                    <a:pt x="316" y="1589"/>
                    <a:pt x="316" y="1589"/>
                    <a:pt x="316" y="1589"/>
                  </a:cubicBezTo>
                  <a:cubicBezTo>
                    <a:pt x="308" y="1589"/>
                    <a:pt x="308" y="1589"/>
                    <a:pt x="308" y="1589"/>
                  </a:cubicBezTo>
                  <a:cubicBezTo>
                    <a:pt x="300" y="1589"/>
                    <a:pt x="292" y="1589"/>
                    <a:pt x="284" y="1597"/>
                  </a:cubicBezTo>
                  <a:cubicBezTo>
                    <a:pt x="284" y="1597"/>
                    <a:pt x="284" y="1605"/>
                    <a:pt x="284" y="1613"/>
                  </a:cubicBezTo>
                  <a:cubicBezTo>
                    <a:pt x="284" y="1645"/>
                    <a:pt x="277" y="1668"/>
                    <a:pt x="269" y="1684"/>
                  </a:cubicBezTo>
                  <a:lnTo>
                    <a:pt x="269" y="1684"/>
                  </a:lnTo>
                  <a:cubicBezTo>
                    <a:pt x="269" y="1692"/>
                    <a:pt x="269" y="1692"/>
                    <a:pt x="277" y="1692"/>
                  </a:cubicBezTo>
                  <a:cubicBezTo>
                    <a:pt x="284" y="1700"/>
                    <a:pt x="292" y="1700"/>
                    <a:pt x="308" y="1708"/>
                  </a:cubicBezTo>
                  <a:cubicBezTo>
                    <a:pt x="316" y="1716"/>
                    <a:pt x="316" y="1723"/>
                    <a:pt x="316" y="1723"/>
                  </a:cubicBezTo>
                  <a:cubicBezTo>
                    <a:pt x="316" y="1732"/>
                    <a:pt x="316" y="1732"/>
                    <a:pt x="316" y="1739"/>
                  </a:cubicBezTo>
                  <a:cubicBezTo>
                    <a:pt x="316" y="1732"/>
                    <a:pt x="324" y="1732"/>
                    <a:pt x="332" y="1732"/>
                  </a:cubicBezTo>
                  <a:cubicBezTo>
                    <a:pt x="395" y="1723"/>
                    <a:pt x="411" y="1716"/>
                    <a:pt x="435" y="1692"/>
                  </a:cubicBezTo>
                  <a:cubicBezTo>
                    <a:pt x="450" y="1676"/>
                    <a:pt x="482" y="1660"/>
                    <a:pt x="498" y="1660"/>
                  </a:cubicBezTo>
                  <a:cubicBezTo>
                    <a:pt x="506" y="1660"/>
                    <a:pt x="522" y="1668"/>
                    <a:pt x="522" y="1684"/>
                  </a:cubicBezTo>
                  <a:cubicBezTo>
                    <a:pt x="522" y="1708"/>
                    <a:pt x="522" y="1723"/>
                    <a:pt x="514" y="1739"/>
                  </a:cubicBezTo>
                  <a:cubicBezTo>
                    <a:pt x="506" y="1755"/>
                    <a:pt x="506" y="1779"/>
                    <a:pt x="514" y="1795"/>
                  </a:cubicBezTo>
                  <a:cubicBezTo>
                    <a:pt x="514" y="1803"/>
                    <a:pt x="514" y="1803"/>
                    <a:pt x="514" y="1810"/>
                  </a:cubicBezTo>
                  <a:cubicBezTo>
                    <a:pt x="529" y="1842"/>
                    <a:pt x="537" y="1866"/>
                    <a:pt x="561" y="1898"/>
                  </a:cubicBezTo>
                  <a:cubicBezTo>
                    <a:pt x="593" y="1937"/>
                    <a:pt x="593" y="1976"/>
                    <a:pt x="585" y="2024"/>
                  </a:cubicBezTo>
                  <a:cubicBezTo>
                    <a:pt x="577" y="2032"/>
                    <a:pt x="577" y="2040"/>
                    <a:pt x="569" y="2048"/>
                  </a:cubicBezTo>
                  <a:cubicBezTo>
                    <a:pt x="569" y="2063"/>
                    <a:pt x="561" y="2071"/>
                    <a:pt x="561" y="2079"/>
                  </a:cubicBezTo>
                  <a:cubicBezTo>
                    <a:pt x="569" y="2087"/>
                    <a:pt x="577" y="2095"/>
                    <a:pt x="601" y="2095"/>
                  </a:cubicBezTo>
                  <a:cubicBezTo>
                    <a:pt x="656" y="2111"/>
                    <a:pt x="672" y="2127"/>
                    <a:pt x="672" y="2174"/>
                  </a:cubicBezTo>
                  <a:cubicBezTo>
                    <a:pt x="672" y="2214"/>
                    <a:pt x="695" y="2277"/>
                    <a:pt x="703" y="2293"/>
                  </a:cubicBezTo>
                  <a:cubicBezTo>
                    <a:pt x="711" y="2300"/>
                    <a:pt x="711" y="2309"/>
                    <a:pt x="711" y="2316"/>
                  </a:cubicBezTo>
                  <a:cubicBezTo>
                    <a:pt x="719" y="2324"/>
                    <a:pt x="719" y="2332"/>
                    <a:pt x="727" y="2332"/>
                  </a:cubicBezTo>
                  <a:cubicBezTo>
                    <a:pt x="727" y="2332"/>
                    <a:pt x="727" y="2332"/>
                    <a:pt x="735" y="2324"/>
                  </a:cubicBezTo>
                  <a:cubicBezTo>
                    <a:pt x="743" y="2316"/>
                    <a:pt x="743" y="2309"/>
                    <a:pt x="743" y="2309"/>
                  </a:cubicBezTo>
                  <a:cubicBezTo>
                    <a:pt x="759" y="2285"/>
                    <a:pt x="767" y="2277"/>
                    <a:pt x="790" y="2285"/>
                  </a:cubicBezTo>
                  <a:cubicBezTo>
                    <a:pt x="806" y="2293"/>
                    <a:pt x="814" y="2293"/>
                    <a:pt x="822" y="2300"/>
                  </a:cubicBezTo>
                  <a:cubicBezTo>
                    <a:pt x="838" y="2309"/>
                    <a:pt x="846" y="2309"/>
                    <a:pt x="861" y="2309"/>
                  </a:cubicBezTo>
                  <a:cubicBezTo>
                    <a:pt x="877" y="2316"/>
                    <a:pt x="885" y="2300"/>
                    <a:pt x="901" y="2293"/>
                  </a:cubicBezTo>
                  <a:cubicBezTo>
                    <a:pt x="901" y="2293"/>
                    <a:pt x="909" y="2285"/>
                    <a:pt x="917" y="2285"/>
                  </a:cubicBezTo>
                  <a:lnTo>
                    <a:pt x="917" y="2285"/>
                  </a:lnTo>
                  <a:cubicBezTo>
                    <a:pt x="925" y="2277"/>
                    <a:pt x="933" y="2277"/>
                    <a:pt x="948" y="2277"/>
                  </a:cubicBezTo>
                  <a:cubicBezTo>
                    <a:pt x="956" y="2277"/>
                    <a:pt x="972" y="2277"/>
                    <a:pt x="988" y="2293"/>
                  </a:cubicBezTo>
                  <a:cubicBezTo>
                    <a:pt x="1012" y="2309"/>
                    <a:pt x="1028" y="2316"/>
                    <a:pt x="1051" y="2316"/>
                  </a:cubicBezTo>
                  <a:cubicBezTo>
                    <a:pt x="1059" y="2316"/>
                    <a:pt x="1059" y="2316"/>
                    <a:pt x="1067" y="2316"/>
                  </a:cubicBezTo>
                  <a:cubicBezTo>
                    <a:pt x="1083" y="2309"/>
                    <a:pt x="1091" y="2309"/>
                    <a:pt x="1091" y="2309"/>
                  </a:cubicBezTo>
                  <a:cubicBezTo>
                    <a:pt x="1091" y="2300"/>
                    <a:pt x="1099" y="2300"/>
                    <a:pt x="1099" y="2300"/>
                  </a:cubicBezTo>
                  <a:cubicBezTo>
                    <a:pt x="1107" y="2300"/>
                    <a:pt x="1114" y="2300"/>
                    <a:pt x="1122" y="2309"/>
                  </a:cubicBezTo>
                  <a:cubicBezTo>
                    <a:pt x="1146" y="2324"/>
                    <a:pt x="1138" y="2340"/>
                    <a:pt x="1138" y="2348"/>
                  </a:cubicBezTo>
                  <a:cubicBezTo>
                    <a:pt x="1146" y="2348"/>
                    <a:pt x="1146" y="2340"/>
                    <a:pt x="1154" y="2332"/>
                  </a:cubicBezTo>
                  <a:cubicBezTo>
                    <a:pt x="1178" y="2316"/>
                    <a:pt x="1186" y="2285"/>
                    <a:pt x="1194" y="2269"/>
                  </a:cubicBezTo>
                  <a:cubicBezTo>
                    <a:pt x="1201" y="2245"/>
                    <a:pt x="1209" y="2237"/>
                    <a:pt x="1217" y="2237"/>
                  </a:cubicBezTo>
                  <a:cubicBezTo>
                    <a:pt x="1225" y="2237"/>
                    <a:pt x="1225" y="2237"/>
                    <a:pt x="1225" y="2237"/>
                  </a:cubicBezTo>
                  <a:cubicBezTo>
                    <a:pt x="1233" y="2237"/>
                    <a:pt x="1241" y="2245"/>
                    <a:pt x="1241" y="2245"/>
                  </a:cubicBezTo>
                  <a:cubicBezTo>
                    <a:pt x="1272" y="2261"/>
                    <a:pt x="1288" y="2269"/>
                    <a:pt x="1296" y="2309"/>
                  </a:cubicBezTo>
                  <a:cubicBezTo>
                    <a:pt x="1304" y="2340"/>
                    <a:pt x="1312" y="2356"/>
                    <a:pt x="1336" y="2364"/>
                  </a:cubicBezTo>
                  <a:cubicBezTo>
                    <a:pt x="1360" y="2190"/>
                    <a:pt x="1360" y="2190"/>
                    <a:pt x="1360" y="2190"/>
                  </a:cubicBezTo>
                  <a:cubicBezTo>
                    <a:pt x="1360" y="2182"/>
                    <a:pt x="1367" y="2143"/>
                    <a:pt x="1391" y="214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2" name="Freeform 289"/>
            <p:cNvSpPr>
              <a:spLocks noChangeArrowheads="1"/>
            </p:cNvSpPr>
            <p:nvPr/>
          </p:nvSpPr>
          <p:spPr bwMode="auto">
            <a:xfrm>
              <a:off x="9565059" y="4500772"/>
              <a:ext cx="1382306" cy="1127183"/>
            </a:xfrm>
            <a:custGeom>
              <a:avLst/>
              <a:gdLst>
                <a:gd name="T0" fmla="*/ 316 w 2626"/>
                <a:gd name="T1" fmla="*/ 0 h 2143"/>
                <a:gd name="T2" fmla="*/ 316 w 2626"/>
                <a:gd name="T3" fmla="*/ 0 h 2143"/>
                <a:gd name="T4" fmla="*/ 292 w 2626"/>
                <a:gd name="T5" fmla="*/ 47 h 2143"/>
                <a:gd name="T6" fmla="*/ 71 w 2626"/>
                <a:gd name="T7" fmla="*/ 1407 h 2143"/>
                <a:gd name="T8" fmla="*/ 0 w 2626"/>
                <a:gd name="T9" fmla="*/ 1857 h 2143"/>
                <a:gd name="T10" fmla="*/ 696 w 2626"/>
                <a:gd name="T11" fmla="*/ 1944 h 2143"/>
                <a:gd name="T12" fmla="*/ 719 w 2626"/>
                <a:gd name="T13" fmla="*/ 1968 h 2143"/>
                <a:gd name="T14" fmla="*/ 719 w 2626"/>
                <a:gd name="T15" fmla="*/ 1944 h 2143"/>
                <a:gd name="T16" fmla="*/ 2498 w 2626"/>
                <a:gd name="T17" fmla="*/ 2142 h 2143"/>
                <a:gd name="T18" fmla="*/ 2625 w 2626"/>
                <a:gd name="T19" fmla="*/ 245 h 2143"/>
                <a:gd name="T20" fmla="*/ 316 w 2626"/>
                <a:gd name="T21" fmla="*/ 0 h 2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6" h="2143">
                  <a:moveTo>
                    <a:pt x="316" y="0"/>
                  </a:moveTo>
                  <a:lnTo>
                    <a:pt x="316" y="0"/>
                  </a:lnTo>
                  <a:cubicBezTo>
                    <a:pt x="292" y="0"/>
                    <a:pt x="292" y="47"/>
                    <a:pt x="292" y="47"/>
                  </a:cubicBezTo>
                  <a:cubicBezTo>
                    <a:pt x="71" y="1407"/>
                    <a:pt x="71" y="1407"/>
                    <a:pt x="71" y="1407"/>
                  </a:cubicBezTo>
                  <a:cubicBezTo>
                    <a:pt x="0" y="1857"/>
                    <a:pt x="0" y="1857"/>
                    <a:pt x="0" y="1857"/>
                  </a:cubicBezTo>
                  <a:cubicBezTo>
                    <a:pt x="696" y="1944"/>
                    <a:pt x="696" y="1944"/>
                    <a:pt x="696" y="1944"/>
                  </a:cubicBezTo>
                  <a:cubicBezTo>
                    <a:pt x="719" y="1968"/>
                    <a:pt x="719" y="1968"/>
                    <a:pt x="719" y="1968"/>
                  </a:cubicBezTo>
                  <a:cubicBezTo>
                    <a:pt x="719" y="1944"/>
                    <a:pt x="719" y="1944"/>
                    <a:pt x="719" y="1944"/>
                  </a:cubicBezTo>
                  <a:cubicBezTo>
                    <a:pt x="719" y="1944"/>
                    <a:pt x="1771" y="2087"/>
                    <a:pt x="2498" y="2142"/>
                  </a:cubicBezTo>
                  <a:cubicBezTo>
                    <a:pt x="2625" y="245"/>
                    <a:pt x="2625" y="245"/>
                    <a:pt x="2625" y="245"/>
                  </a:cubicBezTo>
                  <a:cubicBezTo>
                    <a:pt x="2411" y="276"/>
                    <a:pt x="340" y="0"/>
                    <a:pt x="316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3" name="Freeform 290"/>
            <p:cNvSpPr>
              <a:spLocks noChangeArrowheads="1"/>
            </p:cNvSpPr>
            <p:nvPr/>
          </p:nvSpPr>
          <p:spPr bwMode="auto">
            <a:xfrm>
              <a:off x="9565059" y="4500772"/>
              <a:ext cx="1384626" cy="1131821"/>
            </a:xfrm>
            <a:custGeom>
              <a:avLst/>
              <a:gdLst>
                <a:gd name="T0" fmla="*/ 2498 w 2633"/>
                <a:gd name="T1" fmla="*/ 2150 h 2151"/>
                <a:gd name="T2" fmla="*/ 2498 w 2633"/>
                <a:gd name="T3" fmla="*/ 2150 h 2151"/>
                <a:gd name="T4" fmla="*/ 2498 w 2633"/>
                <a:gd name="T5" fmla="*/ 2150 h 2151"/>
                <a:gd name="T6" fmla="*/ 719 w 2633"/>
                <a:gd name="T7" fmla="*/ 1944 h 2151"/>
                <a:gd name="T8" fmla="*/ 719 w 2633"/>
                <a:gd name="T9" fmla="*/ 1976 h 2151"/>
                <a:gd name="T10" fmla="*/ 696 w 2633"/>
                <a:gd name="T11" fmla="*/ 1944 h 2151"/>
                <a:gd name="T12" fmla="*/ 0 w 2633"/>
                <a:gd name="T13" fmla="*/ 1865 h 2151"/>
                <a:gd name="T14" fmla="*/ 63 w 2633"/>
                <a:gd name="T15" fmla="*/ 1407 h 2151"/>
                <a:gd name="T16" fmla="*/ 285 w 2633"/>
                <a:gd name="T17" fmla="*/ 47 h 2151"/>
                <a:gd name="T18" fmla="*/ 316 w 2633"/>
                <a:gd name="T19" fmla="*/ 0 h 2151"/>
                <a:gd name="T20" fmla="*/ 490 w 2633"/>
                <a:gd name="T21" fmla="*/ 15 h 2151"/>
                <a:gd name="T22" fmla="*/ 2569 w 2633"/>
                <a:gd name="T23" fmla="*/ 245 h 2151"/>
                <a:gd name="T24" fmla="*/ 2625 w 2633"/>
                <a:gd name="T25" fmla="*/ 237 h 2151"/>
                <a:gd name="T26" fmla="*/ 2632 w 2633"/>
                <a:gd name="T27" fmla="*/ 237 h 2151"/>
                <a:gd name="T28" fmla="*/ 2632 w 2633"/>
                <a:gd name="T29" fmla="*/ 245 h 2151"/>
                <a:gd name="T30" fmla="*/ 2498 w 2633"/>
                <a:gd name="T31" fmla="*/ 2150 h 2151"/>
                <a:gd name="T32" fmla="*/ 719 w 2633"/>
                <a:gd name="T33" fmla="*/ 1936 h 2151"/>
                <a:gd name="T34" fmla="*/ 719 w 2633"/>
                <a:gd name="T35" fmla="*/ 1936 h 2151"/>
                <a:gd name="T36" fmla="*/ 719 w 2633"/>
                <a:gd name="T37" fmla="*/ 1936 h 2151"/>
                <a:gd name="T38" fmla="*/ 2490 w 2633"/>
                <a:gd name="T39" fmla="*/ 2142 h 2151"/>
                <a:gd name="T40" fmla="*/ 2625 w 2633"/>
                <a:gd name="T41" fmla="*/ 245 h 2151"/>
                <a:gd name="T42" fmla="*/ 2569 w 2633"/>
                <a:gd name="T43" fmla="*/ 253 h 2151"/>
                <a:gd name="T44" fmla="*/ 490 w 2633"/>
                <a:gd name="T45" fmla="*/ 23 h 2151"/>
                <a:gd name="T46" fmla="*/ 316 w 2633"/>
                <a:gd name="T47" fmla="*/ 7 h 2151"/>
                <a:gd name="T48" fmla="*/ 292 w 2633"/>
                <a:gd name="T49" fmla="*/ 47 h 2151"/>
                <a:gd name="T50" fmla="*/ 71 w 2633"/>
                <a:gd name="T51" fmla="*/ 1407 h 2151"/>
                <a:gd name="T52" fmla="*/ 8 w 2633"/>
                <a:gd name="T53" fmla="*/ 1857 h 2151"/>
                <a:gd name="T54" fmla="*/ 696 w 2633"/>
                <a:gd name="T55" fmla="*/ 1936 h 2151"/>
                <a:gd name="T56" fmla="*/ 712 w 2633"/>
                <a:gd name="T57" fmla="*/ 1960 h 2151"/>
                <a:gd name="T58" fmla="*/ 719 w 2633"/>
                <a:gd name="T59" fmla="*/ 1936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33" h="2151">
                  <a:moveTo>
                    <a:pt x="2498" y="2150"/>
                  </a:moveTo>
                  <a:lnTo>
                    <a:pt x="2498" y="2150"/>
                  </a:lnTo>
                  <a:lnTo>
                    <a:pt x="2498" y="2150"/>
                  </a:lnTo>
                  <a:cubicBezTo>
                    <a:pt x="1795" y="2087"/>
                    <a:pt x="790" y="1960"/>
                    <a:pt x="719" y="1944"/>
                  </a:cubicBezTo>
                  <a:cubicBezTo>
                    <a:pt x="719" y="1976"/>
                    <a:pt x="719" y="1976"/>
                    <a:pt x="719" y="1976"/>
                  </a:cubicBezTo>
                  <a:cubicBezTo>
                    <a:pt x="696" y="1944"/>
                    <a:pt x="696" y="1944"/>
                    <a:pt x="696" y="1944"/>
                  </a:cubicBezTo>
                  <a:cubicBezTo>
                    <a:pt x="0" y="1865"/>
                    <a:pt x="0" y="1865"/>
                    <a:pt x="0" y="1865"/>
                  </a:cubicBezTo>
                  <a:cubicBezTo>
                    <a:pt x="63" y="1407"/>
                    <a:pt x="63" y="1407"/>
                    <a:pt x="63" y="1407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5" y="39"/>
                    <a:pt x="292" y="0"/>
                    <a:pt x="316" y="0"/>
                  </a:cubicBezTo>
                  <a:cubicBezTo>
                    <a:pt x="316" y="0"/>
                    <a:pt x="372" y="7"/>
                    <a:pt x="490" y="15"/>
                  </a:cubicBezTo>
                  <a:cubicBezTo>
                    <a:pt x="972" y="79"/>
                    <a:pt x="2253" y="245"/>
                    <a:pt x="2569" y="245"/>
                  </a:cubicBezTo>
                  <a:cubicBezTo>
                    <a:pt x="2593" y="245"/>
                    <a:pt x="2617" y="237"/>
                    <a:pt x="2625" y="237"/>
                  </a:cubicBezTo>
                  <a:cubicBezTo>
                    <a:pt x="2632" y="237"/>
                    <a:pt x="2632" y="237"/>
                    <a:pt x="2632" y="237"/>
                  </a:cubicBezTo>
                  <a:cubicBezTo>
                    <a:pt x="2632" y="245"/>
                    <a:pt x="2632" y="245"/>
                    <a:pt x="2632" y="245"/>
                  </a:cubicBezTo>
                  <a:lnTo>
                    <a:pt x="2498" y="2150"/>
                  </a:lnTo>
                  <a:close/>
                  <a:moveTo>
                    <a:pt x="719" y="1936"/>
                  </a:moveTo>
                  <a:lnTo>
                    <a:pt x="719" y="1936"/>
                  </a:lnTo>
                  <a:lnTo>
                    <a:pt x="719" y="1936"/>
                  </a:lnTo>
                  <a:cubicBezTo>
                    <a:pt x="727" y="1944"/>
                    <a:pt x="1771" y="2079"/>
                    <a:pt x="2490" y="2142"/>
                  </a:cubicBezTo>
                  <a:cubicBezTo>
                    <a:pt x="2625" y="245"/>
                    <a:pt x="2625" y="245"/>
                    <a:pt x="2625" y="245"/>
                  </a:cubicBezTo>
                  <a:cubicBezTo>
                    <a:pt x="2609" y="245"/>
                    <a:pt x="2593" y="253"/>
                    <a:pt x="2569" y="253"/>
                  </a:cubicBezTo>
                  <a:cubicBezTo>
                    <a:pt x="2253" y="253"/>
                    <a:pt x="972" y="86"/>
                    <a:pt x="490" y="23"/>
                  </a:cubicBezTo>
                  <a:cubicBezTo>
                    <a:pt x="387" y="15"/>
                    <a:pt x="316" y="7"/>
                    <a:pt x="316" y="7"/>
                  </a:cubicBezTo>
                  <a:cubicBezTo>
                    <a:pt x="300" y="7"/>
                    <a:pt x="292" y="39"/>
                    <a:pt x="292" y="47"/>
                  </a:cubicBezTo>
                  <a:cubicBezTo>
                    <a:pt x="71" y="1407"/>
                    <a:pt x="71" y="1407"/>
                    <a:pt x="71" y="1407"/>
                  </a:cubicBezTo>
                  <a:cubicBezTo>
                    <a:pt x="8" y="1857"/>
                    <a:pt x="8" y="1857"/>
                    <a:pt x="8" y="1857"/>
                  </a:cubicBezTo>
                  <a:cubicBezTo>
                    <a:pt x="696" y="1936"/>
                    <a:pt x="696" y="1936"/>
                    <a:pt x="696" y="1936"/>
                  </a:cubicBezTo>
                  <a:cubicBezTo>
                    <a:pt x="712" y="1960"/>
                    <a:pt x="712" y="1960"/>
                    <a:pt x="712" y="1960"/>
                  </a:cubicBezTo>
                  <a:lnTo>
                    <a:pt x="719" y="1936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4" name="Freeform 307"/>
            <p:cNvSpPr>
              <a:spLocks noChangeArrowheads="1"/>
            </p:cNvSpPr>
            <p:nvPr/>
          </p:nvSpPr>
          <p:spPr bwMode="auto">
            <a:xfrm>
              <a:off x="10961281" y="3651906"/>
              <a:ext cx="1301131" cy="807118"/>
            </a:xfrm>
            <a:custGeom>
              <a:avLst/>
              <a:gdLst>
                <a:gd name="T0" fmla="*/ 2466 w 2475"/>
                <a:gd name="T1" fmla="*/ 1518 h 1534"/>
                <a:gd name="T2" fmla="*/ 2466 w 2475"/>
                <a:gd name="T3" fmla="*/ 1518 h 1534"/>
                <a:gd name="T4" fmla="*/ 2466 w 2475"/>
                <a:gd name="T5" fmla="*/ 1486 h 1534"/>
                <a:gd name="T6" fmla="*/ 2458 w 2475"/>
                <a:gd name="T7" fmla="*/ 1320 h 1534"/>
                <a:gd name="T8" fmla="*/ 2411 w 2475"/>
                <a:gd name="T9" fmla="*/ 1265 h 1534"/>
                <a:gd name="T10" fmla="*/ 2380 w 2475"/>
                <a:gd name="T11" fmla="*/ 1043 h 1534"/>
                <a:gd name="T12" fmla="*/ 2372 w 2475"/>
                <a:gd name="T13" fmla="*/ 893 h 1534"/>
                <a:gd name="T14" fmla="*/ 2372 w 2475"/>
                <a:gd name="T15" fmla="*/ 711 h 1534"/>
                <a:gd name="T16" fmla="*/ 2285 w 2475"/>
                <a:gd name="T17" fmla="*/ 466 h 1534"/>
                <a:gd name="T18" fmla="*/ 2301 w 2475"/>
                <a:gd name="T19" fmla="*/ 253 h 1534"/>
                <a:gd name="T20" fmla="*/ 2285 w 2475"/>
                <a:gd name="T21" fmla="*/ 174 h 1534"/>
                <a:gd name="T22" fmla="*/ 2253 w 2475"/>
                <a:gd name="T23" fmla="*/ 63 h 1534"/>
                <a:gd name="T24" fmla="*/ 111 w 2475"/>
                <a:gd name="T25" fmla="*/ 0 h 1534"/>
                <a:gd name="T26" fmla="*/ 0 w 2475"/>
                <a:gd name="T27" fmla="*/ 1423 h 1534"/>
                <a:gd name="T28" fmla="*/ 2466 w 2475"/>
                <a:gd name="T29" fmla="*/ 1518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75" h="1534">
                  <a:moveTo>
                    <a:pt x="2466" y="1518"/>
                  </a:moveTo>
                  <a:lnTo>
                    <a:pt x="2466" y="1518"/>
                  </a:lnTo>
                  <a:cubicBezTo>
                    <a:pt x="2466" y="1502"/>
                    <a:pt x="2474" y="1494"/>
                    <a:pt x="2466" y="1486"/>
                  </a:cubicBezTo>
                  <a:cubicBezTo>
                    <a:pt x="2458" y="1439"/>
                    <a:pt x="2474" y="1336"/>
                    <a:pt x="2458" y="1320"/>
                  </a:cubicBezTo>
                  <a:cubicBezTo>
                    <a:pt x="2443" y="1296"/>
                    <a:pt x="2411" y="1296"/>
                    <a:pt x="2411" y="1265"/>
                  </a:cubicBezTo>
                  <a:cubicBezTo>
                    <a:pt x="2411" y="1225"/>
                    <a:pt x="2380" y="1099"/>
                    <a:pt x="2380" y="1043"/>
                  </a:cubicBezTo>
                  <a:cubicBezTo>
                    <a:pt x="2380" y="996"/>
                    <a:pt x="2364" y="964"/>
                    <a:pt x="2372" y="893"/>
                  </a:cubicBezTo>
                  <a:cubicBezTo>
                    <a:pt x="2380" y="822"/>
                    <a:pt x="2396" y="743"/>
                    <a:pt x="2372" y="711"/>
                  </a:cubicBezTo>
                  <a:cubicBezTo>
                    <a:pt x="2356" y="680"/>
                    <a:pt x="2316" y="561"/>
                    <a:pt x="2285" y="466"/>
                  </a:cubicBezTo>
                  <a:cubicBezTo>
                    <a:pt x="2253" y="371"/>
                    <a:pt x="2293" y="269"/>
                    <a:pt x="2301" y="253"/>
                  </a:cubicBezTo>
                  <a:cubicBezTo>
                    <a:pt x="2309" y="229"/>
                    <a:pt x="2309" y="205"/>
                    <a:pt x="2285" y="174"/>
                  </a:cubicBezTo>
                  <a:cubicBezTo>
                    <a:pt x="2269" y="158"/>
                    <a:pt x="2253" y="103"/>
                    <a:pt x="2253" y="63"/>
                  </a:cubicBezTo>
                  <a:cubicBezTo>
                    <a:pt x="1542" y="79"/>
                    <a:pt x="814" y="55"/>
                    <a:pt x="111" y="0"/>
                  </a:cubicBezTo>
                  <a:cubicBezTo>
                    <a:pt x="0" y="1423"/>
                    <a:pt x="0" y="1423"/>
                    <a:pt x="0" y="1423"/>
                  </a:cubicBezTo>
                  <a:cubicBezTo>
                    <a:pt x="222" y="1439"/>
                    <a:pt x="1850" y="1533"/>
                    <a:pt x="2466" y="1518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5" name="Freeform 308"/>
            <p:cNvSpPr>
              <a:spLocks noChangeArrowheads="1"/>
            </p:cNvSpPr>
            <p:nvPr/>
          </p:nvSpPr>
          <p:spPr bwMode="auto">
            <a:xfrm>
              <a:off x="10961281" y="3651906"/>
              <a:ext cx="1301131" cy="802480"/>
            </a:xfrm>
            <a:custGeom>
              <a:avLst/>
              <a:gdLst>
                <a:gd name="T0" fmla="*/ 2340 w 2475"/>
                <a:gd name="T1" fmla="*/ 1526 h 1527"/>
                <a:gd name="T2" fmla="*/ 2340 w 2475"/>
                <a:gd name="T3" fmla="*/ 1526 h 1527"/>
                <a:gd name="T4" fmla="*/ 2340 w 2475"/>
                <a:gd name="T5" fmla="*/ 1526 h 1527"/>
                <a:gd name="T6" fmla="*/ 0 w 2475"/>
                <a:gd name="T7" fmla="*/ 1431 h 1527"/>
                <a:gd name="T8" fmla="*/ 0 w 2475"/>
                <a:gd name="T9" fmla="*/ 1431 h 1527"/>
                <a:gd name="T10" fmla="*/ 111 w 2475"/>
                <a:gd name="T11" fmla="*/ 0 h 1527"/>
                <a:gd name="T12" fmla="*/ 111 w 2475"/>
                <a:gd name="T13" fmla="*/ 0 h 1527"/>
                <a:gd name="T14" fmla="*/ 1771 w 2475"/>
                <a:gd name="T15" fmla="*/ 63 h 1527"/>
                <a:gd name="T16" fmla="*/ 2253 w 2475"/>
                <a:gd name="T17" fmla="*/ 55 h 1527"/>
                <a:gd name="T18" fmla="*/ 2261 w 2475"/>
                <a:gd name="T19" fmla="*/ 55 h 1527"/>
                <a:gd name="T20" fmla="*/ 2261 w 2475"/>
                <a:gd name="T21" fmla="*/ 63 h 1527"/>
                <a:gd name="T22" fmla="*/ 2285 w 2475"/>
                <a:gd name="T23" fmla="*/ 174 h 1527"/>
                <a:gd name="T24" fmla="*/ 2301 w 2475"/>
                <a:gd name="T25" fmla="*/ 253 h 1527"/>
                <a:gd name="T26" fmla="*/ 2293 w 2475"/>
                <a:gd name="T27" fmla="*/ 466 h 1527"/>
                <a:gd name="T28" fmla="*/ 2380 w 2475"/>
                <a:gd name="T29" fmla="*/ 711 h 1527"/>
                <a:gd name="T30" fmla="*/ 2380 w 2475"/>
                <a:gd name="T31" fmla="*/ 893 h 1527"/>
                <a:gd name="T32" fmla="*/ 2380 w 2475"/>
                <a:gd name="T33" fmla="*/ 988 h 1527"/>
                <a:gd name="T34" fmla="*/ 2388 w 2475"/>
                <a:gd name="T35" fmla="*/ 1043 h 1527"/>
                <a:gd name="T36" fmla="*/ 2403 w 2475"/>
                <a:gd name="T37" fmla="*/ 1170 h 1527"/>
                <a:gd name="T38" fmla="*/ 2419 w 2475"/>
                <a:gd name="T39" fmla="*/ 1265 h 1527"/>
                <a:gd name="T40" fmla="*/ 2443 w 2475"/>
                <a:gd name="T41" fmla="*/ 1304 h 1527"/>
                <a:gd name="T42" fmla="*/ 2458 w 2475"/>
                <a:gd name="T43" fmla="*/ 1312 h 1527"/>
                <a:gd name="T44" fmla="*/ 2474 w 2475"/>
                <a:gd name="T45" fmla="*/ 1407 h 1527"/>
                <a:gd name="T46" fmla="*/ 2474 w 2475"/>
                <a:gd name="T47" fmla="*/ 1478 h 1527"/>
                <a:gd name="T48" fmla="*/ 2474 w 2475"/>
                <a:gd name="T49" fmla="*/ 1518 h 1527"/>
                <a:gd name="T50" fmla="*/ 2466 w 2475"/>
                <a:gd name="T51" fmla="*/ 1518 h 1527"/>
                <a:gd name="T52" fmla="*/ 2466 w 2475"/>
                <a:gd name="T53" fmla="*/ 1518 h 1527"/>
                <a:gd name="T54" fmla="*/ 2340 w 2475"/>
                <a:gd name="T55" fmla="*/ 1526 h 1527"/>
                <a:gd name="T56" fmla="*/ 8 w 2475"/>
                <a:gd name="T57" fmla="*/ 1423 h 1527"/>
                <a:gd name="T58" fmla="*/ 8 w 2475"/>
                <a:gd name="T59" fmla="*/ 1423 h 1527"/>
                <a:gd name="T60" fmla="*/ 2340 w 2475"/>
                <a:gd name="T61" fmla="*/ 1518 h 1527"/>
                <a:gd name="T62" fmla="*/ 2340 w 2475"/>
                <a:gd name="T63" fmla="*/ 1518 h 1527"/>
                <a:gd name="T64" fmla="*/ 2466 w 2475"/>
                <a:gd name="T65" fmla="*/ 1518 h 1527"/>
                <a:gd name="T66" fmla="*/ 2466 w 2475"/>
                <a:gd name="T67" fmla="*/ 1486 h 1527"/>
                <a:gd name="T68" fmla="*/ 2466 w 2475"/>
                <a:gd name="T69" fmla="*/ 1407 h 1527"/>
                <a:gd name="T70" fmla="*/ 2458 w 2475"/>
                <a:gd name="T71" fmla="*/ 1320 h 1527"/>
                <a:gd name="T72" fmla="*/ 2443 w 2475"/>
                <a:gd name="T73" fmla="*/ 1304 h 1527"/>
                <a:gd name="T74" fmla="*/ 2411 w 2475"/>
                <a:gd name="T75" fmla="*/ 1265 h 1527"/>
                <a:gd name="T76" fmla="*/ 2396 w 2475"/>
                <a:gd name="T77" fmla="*/ 1170 h 1527"/>
                <a:gd name="T78" fmla="*/ 2380 w 2475"/>
                <a:gd name="T79" fmla="*/ 1043 h 1527"/>
                <a:gd name="T80" fmla="*/ 2372 w 2475"/>
                <a:gd name="T81" fmla="*/ 996 h 1527"/>
                <a:gd name="T82" fmla="*/ 2372 w 2475"/>
                <a:gd name="T83" fmla="*/ 893 h 1527"/>
                <a:gd name="T84" fmla="*/ 2372 w 2475"/>
                <a:gd name="T85" fmla="*/ 711 h 1527"/>
                <a:gd name="T86" fmla="*/ 2285 w 2475"/>
                <a:gd name="T87" fmla="*/ 466 h 1527"/>
                <a:gd name="T88" fmla="*/ 2293 w 2475"/>
                <a:gd name="T89" fmla="*/ 245 h 1527"/>
                <a:gd name="T90" fmla="*/ 2285 w 2475"/>
                <a:gd name="T91" fmla="*/ 182 h 1527"/>
                <a:gd name="T92" fmla="*/ 2253 w 2475"/>
                <a:gd name="T93" fmla="*/ 63 h 1527"/>
                <a:gd name="T94" fmla="*/ 1771 w 2475"/>
                <a:gd name="T95" fmla="*/ 71 h 1527"/>
                <a:gd name="T96" fmla="*/ 119 w 2475"/>
                <a:gd name="T97" fmla="*/ 8 h 1527"/>
                <a:gd name="T98" fmla="*/ 8 w 2475"/>
                <a:gd name="T99" fmla="*/ 1423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75" h="1527">
                  <a:moveTo>
                    <a:pt x="2340" y="1526"/>
                  </a:moveTo>
                  <a:lnTo>
                    <a:pt x="2340" y="1526"/>
                  </a:lnTo>
                  <a:lnTo>
                    <a:pt x="2340" y="1526"/>
                  </a:lnTo>
                  <a:cubicBezTo>
                    <a:pt x="1652" y="1526"/>
                    <a:pt x="174" y="1439"/>
                    <a:pt x="0" y="1431"/>
                  </a:cubicBezTo>
                  <a:lnTo>
                    <a:pt x="0" y="1431"/>
                  </a:lnTo>
                  <a:cubicBezTo>
                    <a:pt x="111" y="0"/>
                    <a:pt x="111" y="0"/>
                    <a:pt x="111" y="0"/>
                  </a:cubicBezTo>
                  <a:lnTo>
                    <a:pt x="111" y="0"/>
                  </a:lnTo>
                  <a:cubicBezTo>
                    <a:pt x="688" y="39"/>
                    <a:pt x="1249" y="63"/>
                    <a:pt x="1771" y="63"/>
                  </a:cubicBezTo>
                  <a:cubicBezTo>
                    <a:pt x="1937" y="63"/>
                    <a:pt x="2095" y="63"/>
                    <a:pt x="2253" y="55"/>
                  </a:cubicBezTo>
                  <a:cubicBezTo>
                    <a:pt x="2261" y="55"/>
                    <a:pt x="2261" y="55"/>
                    <a:pt x="2261" y="55"/>
                  </a:cubicBezTo>
                  <a:cubicBezTo>
                    <a:pt x="2261" y="63"/>
                    <a:pt x="2261" y="63"/>
                    <a:pt x="2261" y="63"/>
                  </a:cubicBezTo>
                  <a:cubicBezTo>
                    <a:pt x="2261" y="103"/>
                    <a:pt x="2269" y="158"/>
                    <a:pt x="2285" y="174"/>
                  </a:cubicBezTo>
                  <a:cubicBezTo>
                    <a:pt x="2316" y="205"/>
                    <a:pt x="2309" y="229"/>
                    <a:pt x="2301" y="253"/>
                  </a:cubicBezTo>
                  <a:cubicBezTo>
                    <a:pt x="2301" y="253"/>
                    <a:pt x="2253" y="363"/>
                    <a:pt x="2293" y="466"/>
                  </a:cubicBezTo>
                  <a:cubicBezTo>
                    <a:pt x="2316" y="553"/>
                    <a:pt x="2364" y="672"/>
                    <a:pt x="2380" y="711"/>
                  </a:cubicBezTo>
                  <a:cubicBezTo>
                    <a:pt x="2396" y="743"/>
                    <a:pt x="2388" y="822"/>
                    <a:pt x="2380" y="893"/>
                  </a:cubicBezTo>
                  <a:cubicBezTo>
                    <a:pt x="2372" y="941"/>
                    <a:pt x="2380" y="964"/>
                    <a:pt x="2380" y="988"/>
                  </a:cubicBezTo>
                  <a:cubicBezTo>
                    <a:pt x="2388" y="1012"/>
                    <a:pt x="2388" y="1028"/>
                    <a:pt x="2388" y="1043"/>
                  </a:cubicBezTo>
                  <a:cubicBezTo>
                    <a:pt x="2388" y="1075"/>
                    <a:pt x="2396" y="1122"/>
                    <a:pt x="2403" y="1170"/>
                  </a:cubicBezTo>
                  <a:cubicBezTo>
                    <a:pt x="2411" y="1209"/>
                    <a:pt x="2419" y="1241"/>
                    <a:pt x="2419" y="1265"/>
                  </a:cubicBezTo>
                  <a:cubicBezTo>
                    <a:pt x="2419" y="1288"/>
                    <a:pt x="2427" y="1296"/>
                    <a:pt x="2443" y="1304"/>
                  </a:cubicBezTo>
                  <a:cubicBezTo>
                    <a:pt x="2451" y="1304"/>
                    <a:pt x="2458" y="1312"/>
                    <a:pt x="2458" y="1312"/>
                  </a:cubicBezTo>
                  <a:cubicBezTo>
                    <a:pt x="2474" y="1328"/>
                    <a:pt x="2474" y="1359"/>
                    <a:pt x="2474" y="1407"/>
                  </a:cubicBezTo>
                  <a:cubicBezTo>
                    <a:pt x="2466" y="1431"/>
                    <a:pt x="2466" y="1462"/>
                    <a:pt x="2474" y="1478"/>
                  </a:cubicBezTo>
                  <a:cubicBezTo>
                    <a:pt x="2474" y="1494"/>
                    <a:pt x="2474" y="1502"/>
                    <a:pt x="2474" y="1518"/>
                  </a:cubicBezTo>
                  <a:cubicBezTo>
                    <a:pt x="2466" y="1518"/>
                    <a:pt x="2466" y="1518"/>
                    <a:pt x="2466" y="1518"/>
                  </a:cubicBezTo>
                  <a:lnTo>
                    <a:pt x="2466" y="1518"/>
                  </a:lnTo>
                  <a:cubicBezTo>
                    <a:pt x="2427" y="1526"/>
                    <a:pt x="2388" y="1526"/>
                    <a:pt x="2340" y="1526"/>
                  </a:cubicBezTo>
                  <a:close/>
                  <a:moveTo>
                    <a:pt x="8" y="1423"/>
                  </a:moveTo>
                  <a:lnTo>
                    <a:pt x="8" y="1423"/>
                  </a:lnTo>
                  <a:cubicBezTo>
                    <a:pt x="190" y="1431"/>
                    <a:pt x="1660" y="1518"/>
                    <a:pt x="2340" y="1518"/>
                  </a:cubicBezTo>
                  <a:lnTo>
                    <a:pt x="2340" y="1518"/>
                  </a:lnTo>
                  <a:cubicBezTo>
                    <a:pt x="2388" y="1518"/>
                    <a:pt x="2427" y="1518"/>
                    <a:pt x="2466" y="1518"/>
                  </a:cubicBezTo>
                  <a:cubicBezTo>
                    <a:pt x="2466" y="1502"/>
                    <a:pt x="2466" y="1494"/>
                    <a:pt x="2466" y="1486"/>
                  </a:cubicBezTo>
                  <a:cubicBezTo>
                    <a:pt x="2458" y="1462"/>
                    <a:pt x="2458" y="1431"/>
                    <a:pt x="2466" y="1407"/>
                  </a:cubicBezTo>
                  <a:cubicBezTo>
                    <a:pt x="2466" y="1368"/>
                    <a:pt x="2466" y="1328"/>
                    <a:pt x="2458" y="1320"/>
                  </a:cubicBezTo>
                  <a:cubicBezTo>
                    <a:pt x="2450" y="1312"/>
                    <a:pt x="2443" y="1312"/>
                    <a:pt x="2443" y="1304"/>
                  </a:cubicBezTo>
                  <a:cubicBezTo>
                    <a:pt x="2427" y="1296"/>
                    <a:pt x="2411" y="1288"/>
                    <a:pt x="2411" y="1265"/>
                  </a:cubicBezTo>
                  <a:cubicBezTo>
                    <a:pt x="2411" y="1241"/>
                    <a:pt x="2403" y="1209"/>
                    <a:pt x="2396" y="1170"/>
                  </a:cubicBezTo>
                  <a:cubicBezTo>
                    <a:pt x="2388" y="1122"/>
                    <a:pt x="2380" y="1075"/>
                    <a:pt x="2380" y="1043"/>
                  </a:cubicBezTo>
                  <a:cubicBezTo>
                    <a:pt x="2380" y="1028"/>
                    <a:pt x="2380" y="1012"/>
                    <a:pt x="2372" y="996"/>
                  </a:cubicBezTo>
                  <a:cubicBezTo>
                    <a:pt x="2372" y="964"/>
                    <a:pt x="2364" y="941"/>
                    <a:pt x="2372" y="893"/>
                  </a:cubicBezTo>
                  <a:cubicBezTo>
                    <a:pt x="2380" y="830"/>
                    <a:pt x="2388" y="743"/>
                    <a:pt x="2372" y="711"/>
                  </a:cubicBezTo>
                  <a:cubicBezTo>
                    <a:pt x="2356" y="680"/>
                    <a:pt x="2309" y="553"/>
                    <a:pt x="2285" y="466"/>
                  </a:cubicBezTo>
                  <a:cubicBezTo>
                    <a:pt x="2245" y="363"/>
                    <a:pt x="2293" y="253"/>
                    <a:pt x="2293" y="245"/>
                  </a:cubicBezTo>
                  <a:cubicBezTo>
                    <a:pt x="2309" y="221"/>
                    <a:pt x="2301" y="198"/>
                    <a:pt x="2285" y="182"/>
                  </a:cubicBezTo>
                  <a:cubicBezTo>
                    <a:pt x="2269" y="158"/>
                    <a:pt x="2253" y="103"/>
                    <a:pt x="2253" y="63"/>
                  </a:cubicBezTo>
                  <a:cubicBezTo>
                    <a:pt x="2095" y="71"/>
                    <a:pt x="1937" y="71"/>
                    <a:pt x="1771" y="71"/>
                  </a:cubicBezTo>
                  <a:cubicBezTo>
                    <a:pt x="1249" y="71"/>
                    <a:pt x="688" y="47"/>
                    <a:pt x="119" y="8"/>
                  </a:cubicBezTo>
                  <a:lnTo>
                    <a:pt x="8" y="1423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6" name="Freeform 330"/>
            <p:cNvSpPr>
              <a:spLocks noChangeArrowheads="1"/>
            </p:cNvSpPr>
            <p:nvPr/>
          </p:nvSpPr>
          <p:spPr bwMode="auto">
            <a:xfrm>
              <a:off x="10912576" y="4401041"/>
              <a:ext cx="1384625" cy="911488"/>
            </a:xfrm>
            <a:custGeom>
              <a:avLst/>
              <a:gdLst>
                <a:gd name="T0" fmla="*/ 1921 w 2633"/>
                <a:gd name="T1" fmla="*/ 1470 h 1732"/>
                <a:gd name="T2" fmla="*/ 1921 w 2633"/>
                <a:gd name="T3" fmla="*/ 1470 h 1732"/>
                <a:gd name="T4" fmla="*/ 1977 w 2633"/>
                <a:gd name="T5" fmla="*/ 1518 h 1732"/>
                <a:gd name="T6" fmla="*/ 2024 w 2633"/>
                <a:gd name="T7" fmla="*/ 1549 h 1732"/>
                <a:gd name="T8" fmla="*/ 2080 w 2633"/>
                <a:gd name="T9" fmla="*/ 1581 h 1732"/>
                <a:gd name="T10" fmla="*/ 2111 w 2633"/>
                <a:gd name="T11" fmla="*/ 1565 h 1732"/>
                <a:gd name="T12" fmla="*/ 2151 w 2633"/>
                <a:gd name="T13" fmla="*/ 1533 h 1732"/>
                <a:gd name="T14" fmla="*/ 2332 w 2633"/>
                <a:gd name="T15" fmla="*/ 1541 h 1732"/>
                <a:gd name="T16" fmla="*/ 2372 w 2633"/>
                <a:gd name="T17" fmla="*/ 1573 h 1732"/>
                <a:gd name="T18" fmla="*/ 2483 w 2633"/>
                <a:gd name="T19" fmla="*/ 1620 h 1732"/>
                <a:gd name="T20" fmla="*/ 2538 w 2633"/>
                <a:gd name="T21" fmla="*/ 1668 h 1732"/>
                <a:gd name="T22" fmla="*/ 2600 w 2633"/>
                <a:gd name="T23" fmla="*/ 1723 h 1732"/>
                <a:gd name="T24" fmla="*/ 2624 w 2633"/>
                <a:gd name="T25" fmla="*/ 1723 h 1732"/>
                <a:gd name="T26" fmla="*/ 2600 w 2633"/>
                <a:gd name="T27" fmla="*/ 1652 h 1732"/>
                <a:gd name="T28" fmla="*/ 2546 w 2633"/>
                <a:gd name="T29" fmla="*/ 1565 h 1732"/>
                <a:gd name="T30" fmla="*/ 2600 w 2633"/>
                <a:gd name="T31" fmla="*/ 1486 h 1732"/>
                <a:gd name="T32" fmla="*/ 2616 w 2633"/>
                <a:gd name="T33" fmla="*/ 1415 h 1732"/>
                <a:gd name="T34" fmla="*/ 2584 w 2633"/>
                <a:gd name="T35" fmla="*/ 1367 h 1732"/>
                <a:gd name="T36" fmla="*/ 2569 w 2633"/>
                <a:gd name="T37" fmla="*/ 1320 h 1732"/>
                <a:gd name="T38" fmla="*/ 2569 w 2633"/>
                <a:gd name="T39" fmla="*/ 1241 h 1732"/>
                <a:gd name="T40" fmla="*/ 2608 w 2633"/>
                <a:gd name="T41" fmla="*/ 1225 h 1732"/>
                <a:gd name="T42" fmla="*/ 2608 w 2633"/>
                <a:gd name="T43" fmla="*/ 371 h 1732"/>
                <a:gd name="T44" fmla="*/ 2553 w 2633"/>
                <a:gd name="T45" fmla="*/ 356 h 1732"/>
                <a:gd name="T46" fmla="*/ 2506 w 2633"/>
                <a:gd name="T47" fmla="*/ 316 h 1732"/>
                <a:gd name="T48" fmla="*/ 2483 w 2633"/>
                <a:gd name="T49" fmla="*/ 261 h 1732"/>
                <a:gd name="T50" fmla="*/ 2506 w 2633"/>
                <a:gd name="T51" fmla="*/ 197 h 1732"/>
                <a:gd name="T52" fmla="*/ 2561 w 2633"/>
                <a:gd name="T53" fmla="*/ 95 h 1732"/>
                <a:gd name="T54" fmla="*/ 95 w 2633"/>
                <a:gd name="T55" fmla="*/ 0 h 1732"/>
                <a:gd name="T56" fmla="*/ 64 w 2633"/>
                <a:gd name="T57" fmla="*/ 435 h 1732"/>
                <a:gd name="T58" fmla="*/ 0 w 2633"/>
                <a:gd name="T59" fmla="*/ 1375 h 1732"/>
                <a:gd name="T60" fmla="*/ 1921 w 2633"/>
                <a:gd name="T61" fmla="*/ 1470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33" h="1732">
                  <a:moveTo>
                    <a:pt x="1921" y="1470"/>
                  </a:moveTo>
                  <a:lnTo>
                    <a:pt x="1921" y="1470"/>
                  </a:lnTo>
                  <a:cubicBezTo>
                    <a:pt x="1921" y="1470"/>
                    <a:pt x="1969" y="1494"/>
                    <a:pt x="1977" y="1518"/>
                  </a:cubicBezTo>
                  <a:cubicBezTo>
                    <a:pt x="1985" y="1533"/>
                    <a:pt x="1985" y="1549"/>
                    <a:pt x="2024" y="1549"/>
                  </a:cubicBezTo>
                  <a:cubicBezTo>
                    <a:pt x="2056" y="1557"/>
                    <a:pt x="2072" y="1573"/>
                    <a:pt x="2080" y="1581"/>
                  </a:cubicBezTo>
                  <a:cubicBezTo>
                    <a:pt x="2087" y="1597"/>
                    <a:pt x="2087" y="1589"/>
                    <a:pt x="2111" y="1565"/>
                  </a:cubicBezTo>
                  <a:cubicBezTo>
                    <a:pt x="2127" y="1541"/>
                    <a:pt x="2127" y="1526"/>
                    <a:pt x="2151" y="1533"/>
                  </a:cubicBezTo>
                  <a:cubicBezTo>
                    <a:pt x="2182" y="1533"/>
                    <a:pt x="2309" y="1518"/>
                    <a:pt x="2332" y="1541"/>
                  </a:cubicBezTo>
                  <a:cubicBezTo>
                    <a:pt x="2348" y="1557"/>
                    <a:pt x="2340" y="1573"/>
                    <a:pt x="2372" y="1573"/>
                  </a:cubicBezTo>
                  <a:cubicBezTo>
                    <a:pt x="2404" y="1573"/>
                    <a:pt x="2467" y="1597"/>
                    <a:pt x="2483" y="1620"/>
                  </a:cubicBezTo>
                  <a:cubicBezTo>
                    <a:pt x="2498" y="1644"/>
                    <a:pt x="2530" y="1668"/>
                    <a:pt x="2538" y="1668"/>
                  </a:cubicBezTo>
                  <a:cubicBezTo>
                    <a:pt x="2546" y="1668"/>
                    <a:pt x="2561" y="1731"/>
                    <a:pt x="2600" y="1723"/>
                  </a:cubicBezTo>
                  <a:cubicBezTo>
                    <a:pt x="2608" y="1723"/>
                    <a:pt x="2616" y="1723"/>
                    <a:pt x="2624" y="1723"/>
                  </a:cubicBezTo>
                  <a:cubicBezTo>
                    <a:pt x="2616" y="1707"/>
                    <a:pt x="2608" y="1684"/>
                    <a:pt x="2600" y="1652"/>
                  </a:cubicBezTo>
                  <a:cubicBezTo>
                    <a:pt x="2569" y="1597"/>
                    <a:pt x="2522" y="1613"/>
                    <a:pt x="2546" y="1565"/>
                  </a:cubicBezTo>
                  <a:cubicBezTo>
                    <a:pt x="2561" y="1526"/>
                    <a:pt x="2592" y="1541"/>
                    <a:pt x="2600" y="1486"/>
                  </a:cubicBezTo>
                  <a:cubicBezTo>
                    <a:pt x="2608" y="1439"/>
                    <a:pt x="2600" y="1439"/>
                    <a:pt x="2616" y="1415"/>
                  </a:cubicBezTo>
                  <a:cubicBezTo>
                    <a:pt x="2632" y="1391"/>
                    <a:pt x="2616" y="1383"/>
                    <a:pt x="2584" y="1367"/>
                  </a:cubicBezTo>
                  <a:cubicBezTo>
                    <a:pt x="2561" y="1352"/>
                    <a:pt x="2538" y="1336"/>
                    <a:pt x="2569" y="1320"/>
                  </a:cubicBezTo>
                  <a:cubicBezTo>
                    <a:pt x="2600" y="1304"/>
                    <a:pt x="2553" y="1265"/>
                    <a:pt x="2569" y="1241"/>
                  </a:cubicBezTo>
                  <a:cubicBezTo>
                    <a:pt x="2584" y="1217"/>
                    <a:pt x="2608" y="1225"/>
                    <a:pt x="2608" y="1225"/>
                  </a:cubicBezTo>
                  <a:cubicBezTo>
                    <a:pt x="2608" y="371"/>
                    <a:pt x="2608" y="371"/>
                    <a:pt x="2608" y="371"/>
                  </a:cubicBezTo>
                  <a:cubicBezTo>
                    <a:pt x="2608" y="371"/>
                    <a:pt x="2577" y="356"/>
                    <a:pt x="2553" y="356"/>
                  </a:cubicBezTo>
                  <a:cubicBezTo>
                    <a:pt x="2530" y="356"/>
                    <a:pt x="2506" y="347"/>
                    <a:pt x="2506" y="316"/>
                  </a:cubicBezTo>
                  <a:cubicBezTo>
                    <a:pt x="2506" y="276"/>
                    <a:pt x="2498" y="276"/>
                    <a:pt x="2483" y="261"/>
                  </a:cubicBezTo>
                  <a:cubicBezTo>
                    <a:pt x="2467" y="245"/>
                    <a:pt x="2475" y="213"/>
                    <a:pt x="2506" y="197"/>
                  </a:cubicBezTo>
                  <a:cubicBezTo>
                    <a:pt x="2530" y="190"/>
                    <a:pt x="2553" y="134"/>
                    <a:pt x="2561" y="95"/>
                  </a:cubicBezTo>
                  <a:cubicBezTo>
                    <a:pt x="1945" y="110"/>
                    <a:pt x="317" y="16"/>
                    <a:pt x="95" y="0"/>
                  </a:cubicBezTo>
                  <a:cubicBezTo>
                    <a:pt x="64" y="435"/>
                    <a:pt x="64" y="435"/>
                    <a:pt x="64" y="435"/>
                  </a:cubicBezTo>
                  <a:cubicBezTo>
                    <a:pt x="0" y="1375"/>
                    <a:pt x="0" y="1375"/>
                    <a:pt x="0" y="1375"/>
                  </a:cubicBezTo>
                  <a:cubicBezTo>
                    <a:pt x="222" y="1391"/>
                    <a:pt x="1542" y="1486"/>
                    <a:pt x="1921" y="1470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7" name="Freeform 331"/>
            <p:cNvSpPr>
              <a:spLocks noChangeArrowheads="1"/>
            </p:cNvSpPr>
            <p:nvPr/>
          </p:nvSpPr>
          <p:spPr bwMode="auto">
            <a:xfrm>
              <a:off x="10912576" y="4401041"/>
              <a:ext cx="1384625" cy="911488"/>
            </a:xfrm>
            <a:custGeom>
              <a:avLst/>
              <a:gdLst>
                <a:gd name="T0" fmla="*/ 2592 w 2633"/>
                <a:gd name="T1" fmla="*/ 1731 h 1732"/>
                <a:gd name="T2" fmla="*/ 2538 w 2633"/>
                <a:gd name="T3" fmla="*/ 1668 h 1732"/>
                <a:gd name="T4" fmla="*/ 2372 w 2633"/>
                <a:gd name="T5" fmla="*/ 1581 h 1732"/>
                <a:gd name="T6" fmla="*/ 2324 w 2633"/>
                <a:gd name="T7" fmla="*/ 1541 h 1732"/>
                <a:gd name="T8" fmla="*/ 2206 w 2633"/>
                <a:gd name="T9" fmla="*/ 1533 h 1732"/>
                <a:gd name="T10" fmla="*/ 2119 w 2633"/>
                <a:gd name="T11" fmla="*/ 1557 h 1732"/>
                <a:gd name="T12" fmla="*/ 2087 w 2633"/>
                <a:gd name="T13" fmla="*/ 1597 h 1732"/>
                <a:gd name="T14" fmla="*/ 2072 w 2633"/>
                <a:gd name="T15" fmla="*/ 1581 h 1732"/>
                <a:gd name="T16" fmla="*/ 1977 w 2633"/>
                <a:gd name="T17" fmla="*/ 1526 h 1732"/>
                <a:gd name="T18" fmla="*/ 1913 w 2633"/>
                <a:gd name="T19" fmla="*/ 1470 h 1732"/>
                <a:gd name="T20" fmla="*/ 1803 w 2633"/>
                <a:gd name="T21" fmla="*/ 1470 h 1732"/>
                <a:gd name="T22" fmla="*/ 0 w 2633"/>
                <a:gd name="T23" fmla="*/ 1375 h 1732"/>
                <a:gd name="T24" fmla="*/ 95 w 2633"/>
                <a:gd name="T25" fmla="*/ 0 h 1732"/>
                <a:gd name="T26" fmla="*/ 2435 w 2633"/>
                <a:gd name="T27" fmla="*/ 95 h 1732"/>
                <a:gd name="T28" fmla="*/ 2569 w 2633"/>
                <a:gd name="T29" fmla="*/ 95 h 1732"/>
                <a:gd name="T30" fmla="*/ 2506 w 2633"/>
                <a:gd name="T31" fmla="*/ 205 h 1732"/>
                <a:gd name="T32" fmla="*/ 2483 w 2633"/>
                <a:gd name="T33" fmla="*/ 261 h 1732"/>
                <a:gd name="T34" fmla="*/ 2514 w 2633"/>
                <a:gd name="T35" fmla="*/ 316 h 1732"/>
                <a:gd name="T36" fmla="*/ 2608 w 2633"/>
                <a:gd name="T37" fmla="*/ 371 h 1732"/>
                <a:gd name="T38" fmla="*/ 2608 w 2633"/>
                <a:gd name="T39" fmla="*/ 1233 h 1732"/>
                <a:gd name="T40" fmla="*/ 2600 w 2633"/>
                <a:gd name="T41" fmla="*/ 1225 h 1732"/>
                <a:gd name="T42" fmla="*/ 2577 w 2633"/>
                <a:gd name="T43" fmla="*/ 1280 h 1732"/>
                <a:gd name="T44" fmla="*/ 2561 w 2633"/>
                <a:gd name="T45" fmla="*/ 1336 h 1732"/>
                <a:gd name="T46" fmla="*/ 2592 w 2633"/>
                <a:gd name="T47" fmla="*/ 1367 h 1732"/>
                <a:gd name="T48" fmla="*/ 2624 w 2633"/>
                <a:gd name="T49" fmla="*/ 1399 h 1732"/>
                <a:gd name="T50" fmla="*/ 2608 w 2633"/>
                <a:gd name="T51" fmla="*/ 1446 h 1732"/>
                <a:gd name="T52" fmla="*/ 2577 w 2633"/>
                <a:gd name="T53" fmla="*/ 1533 h 1732"/>
                <a:gd name="T54" fmla="*/ 2561 w 2633"/>
                <a:gd name="T55" fmla="*/ 1604 h 1732"/>
                <a:gd name="T56" fmla="*/ 2632 w 2633"/>
                <a:gd name="T57" fmla="*/ 1723 h 1732"/>
                <a:gd name="T58" fmla="*/ 2624 w 2633"/>
                <a:gd name="T59" fmla="*/ 1731 h 1732"/>
                <a:gd name="T60" fmla="*/ 2592 w 2633"/>
                <a:gd name="T61" fmla="*/ 1731 h 1732"/>
                <a:gd name="T62" fmla="*/ 2261 w 2633"/>
                <a:gd name="T63" fmla="*/ 1526 h 1732"/>
                <a:gd name="T64" fmla="*/ 2340 w 2633"/>
                <a:gd name="T65" fmla="*/ 1557 h 1732"/>
                <a:gd name="T66" fmla="*/ 2483 w 2633"/>
                <a:gd name="T67" fmla="*/ 1620 h 1732"/>
                <a:gd name="T68" fmla="*/ 2553 w 2633"/>
                <a:gd name="T69" fmla="*/ 1676 h 1732"/>
                <a:gd name="T70" fmla="*/ 2600 w 2633"/>
                <a:gd name="T71" fmla="*/ 1723 h 1732"/>
                <a:gd name="T72" fmla="*/ 2592 w 2633"/>
                <a:gd name="T73" fmla="*/ 1652 h 1732"/>
                <a:gd name="T74" fmla="*/ 2538 w 2633"/>
                <a:gd name="T75" fmla="*/ 1565 h 1732"/>
                <a:gd name="T76" fmla="*/ 2600 w 2633"/>
                <a:gd name="T77" fmla="*/ 1486 h 1732"/>
                <a:gd name="T78" fmla="*/ 2608 w 2633"/>
                <a:gd name="T79" fmla="*/ 1415 h 1732"/>
                <a:gd name="T80" fmla="*/ 2592 w 2633"/>
                <a:gd name="T81" fmla="*/ 1375 h 1732"/>
                <a:gd name="T82" fmla="*/ 2577 w 2633"/>
                <a:gd name="T83" fmla="*/ 1367 h 1732"/>
                <a:gd name="T84" fmla="*/ 2569 w 2633"/>
                <a:gd name="T85" fmla="*/ 1320 h 1732"/>
                <a:gd name="T86" fmla="*/ 2569 w 2633"/>
                <a:gd name="T87" fmla="*/ 1241 h 1732"/>
                <a:gd name="T88" fmla="*/ 2600 w 2633"/>
                <a:gd name="T89" fmla="*/ 371 h 1732"/>
                <a:gd name="T90" fmla="*/ 2506 w 2633"/>
                <a:gd name="T91" fmla="*/ 316 h 1732"/>
                <a:gd name="T92" fmla="*/ 2483 w 2633"/>
                <a:gd name="T93" fmla="*/ 269 h 1732"/>
                <a:gd name="T94" fmla="*/ 2498 w 2633"/>
                <a:gd name="T95" fmla="*/ 197 h 1732"/>
                <a:gd name="T96" fmla="*/ 2435 w 2633"/>
                <a:gd name="T97" fmla="*/ 103 h 1732"/>
                <a:gd name="T98" fmla="*/ 71 w 2633"/>
                <a:gd name="T99" fmla="*/ 435 h 1732"/>
                <a:gd name="T100" fmla="*/ 1803 w 2633"/>
                <a:gd name="T101" fmla="*/ 1462 h 1732"/>
                <a:gd name="T102" fmla="*/ 1921 w 2633"/>
                <a:gd name="T103" fmla="*/ 1462 h 1732"/>
                <a:gd name="T104" fmla="*/ 1921 w 2633"/>
                <a:gd name="T105" fmla="*/ 1462 h 1732"/>
                <a:gd name="T106" fmla="*/ 1977 w 2633"/>
                <a:gd name="T107" fmla="*/ 1518 h 1732"/>
                <a:gd name="T108" fmla="*/ 2080 w 2633"/>
                <a:gd name="T109" fmla="*/ 1581 h 1732"/>
                <a:gd name="T110" fmla="*/ 2087 w 2633"/>
                <a:gd name="T111" fmla="*/ 1589 h 1732"/>
                <a:gd name="T112" fmla="*/ 2111 w 2633"/>
                <a:gd name="T113" fmla="*/ 1549 h 1732"/>
                <a:gd name="T114" fmla="*/ 2198 w 2633"/>
                <a:gd name="T115" fmla="*/ 1526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3" h="1732">
                  <a:moveTo>
                    <a:pt x="2592" y="1731"/>
                  </a:moveTo>
                  <a:lnTo>
                    <a:pt x="2592" y="1731"/>
                  </a:lnTo>
                  <a:cubicBezTo>
                    <a:pt x="2569" y="1731"/>
                    <a:pt x="2553" y="1699"/>
                    <a:pt x="2546" y="1684"/>
                  </a:cubicBezTo>
                  <a:cubicBezTo>
                    <a:pt x="2546" y="1676"/>
                    <a:pt x="2538" y="1668"/>
                    <a:pt x="2538" y="1668"/>
                  </a:cubicBezTo>
                  <a:cubicBezTo>
                    <a:pt x="2530" y="1668"/>
                    <a:pt x="2498" y="1644"/>
                    <a:pt x="2483" y="1620"/>
                  </a:cubicBezTo>
                  <a:cubicBezTo>
                    <a:pt x="2467" y="1597"/>
                    <a:pt x="2404" y="1581"/>
                    <a:pt x="2372" y="1581"/>
                  </a:cubicBezTo>
                  <a:cubicBezTo>
                    <a:pt x="2348" y="1581"/>
                    <a:pt x="2348" y="1573"/>
                    <a:pt x="2340" y="1557"/>
                  </a:cubicBezTo>
                  <a:cubicBezTo>
                    <a:pt x="2332" y="1557"/>
                    <a:pt x="2332" y="1549"/>
                    <a:pt x="2324" y="1541"/>
                  </a:cubicBezTo>
                  <a:cubicBezTo>
                    <a:pt x="2324" y="1541"/>
                    <a:pt x="2309" y="1533"/>
                    <a:pt x="2261" y="1533"/>
                  </a:cubicBezTo>
                  <a:cubicBezTo>
                    <a:pt x="2245" y="1533"/>
                    <a:pt x="2222" y="1533"/>
                    <a:pt x="2206" y="1533"/>
                  </a:cubicBezTo>
                  <a:cubicBezTo>
                    <a:pt x="2182" y="1533"/>
                    <a:pt x="2158" y="1533"/>
                    <a:pt x="2151" y="1533"/>
                  </a:cubicBezTo>
                  <a:cubicBezTo>
                    <a:pt x="2135" y="1533"/>
                    <a:pt x="2127" y="1541"/>
                    <a:pt x="2119" y="1557"/>
                  </a:cubicBezTo>
                  <a:lnTo>
                    <a:pt x="2111" y="1565"/>
                  </a:lnTo>
                  <a:cubicBezTo>
                    <a:pt x="2095" y="1589"/>
                    <a:pt x="2095" y="1597"/>
                    <a:pt x="2087" y="1597"/>
                  </a:cubicBezTo>
                  <a:cubicBezTo>
                    <a:pt x="2080" y="1597"/>
                    <a:pt x="2080" y="1589"/>
                    <a:pt x="2080" y="1589"/>
                  </a:cubicBezTo>
                  <a:cubicBezTo>
                    <a:pt x="2080" y="1589"/>
                    <a:pt x="2072" y="1589"/>
                    <a:pt x="2072" y="1581"/>
                  </a:cubicBezTo>
                  <a:cubicBezTo>
                    <a:pt x="2064" y="1573"/>
                    <a:pt x="2048" y="1557"/>
                    <a:pt x="2016" y="1557"/>
                  </a:cubicBezTo>
                  <a:cubicBezTo>
                    <a:pt x="1985" y="1549"/>
                    <a:pt x="1977" y="1541"/>
                    <a:pt x="1977" y="1526"/>
                  </a:cubicBezTo>
                  <a:cubicBezTo>
                    <a:pt x="1969" y="1518"/>
                    <a:pt x="1969" y="1518"/>
                    <a:pt x="1969" y="1518"/>
                  </a:cubicBezTo>
                  <a:cubicBezTo>
                    <a:pt x="1961" y="1502"/>
                    <a:pt x="1921" y="1478"/>
                    <a:pt x="1913" y="1470"/>
                  </a:cubicBezTo>
                  <a:cubicBezTo>
                    <a:pt x="1890" y="1470"/>
                    <a:pt x="1850" y="1470"/>
                    <a:pt x="1803" y="1470"/>
                  </a:cubicBezTo>
                  <a:lnTo>
                    <a:pt x="1803" y="1470"/>
                  </a:lnTo>
                  <a:cubicBezTo>
                    <a:pt x="1328" y="1470"/>
                    <a:pt x="222" y="1391"/>
                    <a:pt x="0" y="1375"/>
                  </a:cubicBezTo>
                  <a:lnTo>
                    <a:pt x="0" y="1375"/>
                  </a:lnTo>
                  <a:cubicBezTo>
                    <a:pt x="64" y="435"/>
                    <a:pt x="64" y="435"/>
                    <a:pt x="64" y="435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0"/>
                  </a:lnTo>
                  <a:cubicBezTo>
                    <a:pt x="269" y="8"/>
                    <a:pt x="1747" y="95"/>
                    <a:pt x="2435" y="95"/>
                  </a:cubicBezTo>
                  <a:cubicBezTo>
                    <a:pt x="2483" y="95"/>
                    <a:pt x="2522" y="95"/>
                    <a:pt x="2561" y="95"/>
                  </a:cubicBezTo>
                  <a:cubicBezTo>
                    <a:pt x="2569" y="95"/>
                    <a:pt x="2569" y="95"/>
                    <a:pt x="2569" y="95"/>
                  </a:cubicBezTo>
                  <a:lnTo>
                    <a:pt x="2569" y="95"/>
                  </a:lnTo>
                  <a:cubicBezTo>
                    <a:pt x="2553" y="142"/>
                    <a:pt x="2530" y="190"/>
                    <a:pt x="2506" y="205"/>
                  </a:cubicBezTo>
                  <a:cubicBezTo>
                    <a:pt x="2491" y="213"/>
                    <a:pt x="2483" y="221"/>
                    <a:pt x="2483" y="237"/>
                  </a:cubicBezTo>
                  <a:cubicBezTo>
                    <a:pt x="2475" y="245"/>
                    <a:pt x="2483" y="253"/>
                    <a:pt x="2483" y="261"/>
                  </a:cubicBezTo>
                  <a:cubicBezTo>
                    <a:pt x="2491" y="269"/>
                    <a:pt x="2491" y="269"/>
                    <a:pt x="2498" y="269"/>
                  </a:cubicBezTo>
                  <a:cubicBezTo>
                    <a:pt x="2506" y="276"/>
                    <a:pt x="2514" y="284"/>
                    <a:pt x="2514" y="316"/>
                  </a:cubicBezTo>
                  <a:cubicBezTo>
                    <a:pt x="2514" y="347"/>
                    <a:pt x="2530" y="347"/>
                    <a:pt x="2553" y="347"/>
                  </a:cubicBezTo>
                  <a:cubicBezTo>
                    <a:pt x="2577" y="347"/>
                    <a:pt x="2608" y="371"/>
                    <a:pt x="2608" y="371"/>
                  </a:cubicBezTo>
                  <a:lnTo>
                    <a:pt x="2608" y="371"/>
                  </a:lnTo>
                  <a:cubicBezTo>
                    <a:pt x="2608" y="1233"/>
                    <a:pt x="2608" y="1233"/>
                    <a:pt x="2608" y="1233"/>
                  </a:cubicBezTo>
                  <a:cubicBezTo>
                    <a:pt x="2600" y="1225"/>
                    <a:pt x="2600" y="1225"/>
                    <a:pt x="2600" y="1225"/>
                  </a:cubicBezTo>
                  <a:lnTo>
                    <a:pt x="2600" y="1225"/>
                  </a:lnTo>
                  <a:cubicBezTo>
                    <a:pt x="2592" y="1225"/>
                    <a:pt x="2584" y="1233"/>
                    <a:pt x="2577" y="1241"/>
                  </a:cubicBezTo>
                  <a:cubicBezTo>
                    <a:pt x="2569" y="1257"/>
                    <a:pt x="2569" y="1265"/>
                    <a:pt x="2577" y="1280"/>
                  </a:cubicBezTo>
                  <a:cubicBezTo>
                    <a:pt x="2584" y="1296"/>
                    <a:pt x="2584" y="1312"/>
                    <a:pt x="2569" y="1328"/>
                  </a:cubicBezTo>
                  <a:cubicBezTo>
                    <a:pt x="2561" y="1328"/>
                    <a:pt x="2561" y="1336"/>
                    <a:pt x="2561" y="1336"/>
                  </a:cubicBezTo>
                  <a:cubicBezTo>
                    <a:pt x="2561" y="1344"/>
                    <a:pt x="2569" y="1352"/>
                    <a:pt x="2584" y="1360"/>
                  </a:cubicBezTo>
                  <a:cubicBezTo>
                    <a:pt x="2584" y="1360"/>
                    <a:pt x="2584" y="1367"/>
                    <a:pt x="2592" y="1367"/>
                  </a:cubicBezTo>
                  <a:lnTo>
                    <a:pt x="2592" y="1367"/>
                  </a:lnTo>
                  <a:cubicBezTo>
                    <a:pt x="2608" y="1383"/>
                    <a:pt x="2624" y="1383"/>
                    <a:pt x="2624" y="1399"/>
                  </a:cubicBezTo>
                  <a:cubicBezTo>
                    <a:pt x="2624" y="1407"/>
                    <a:pt x="2624" y="1407"/>
                    <a:pt x="2616" y="1415"/>
                  </a:cubicBezTo>
                  <a:cubicBezTo>
                    <a:pt x="2608" y="1431"/>
                    <a:pt x="2608" y="1431"/>
                    <a:pt x="2608" y="1446"/>
                  </a:cubicBezTo>
                  <a:cubicBezTo>
                    <a:pt x="2608" y="1454"/>
                    <a:pt x="2608" y="1462"/>
                    <a:pt x="2608" y="1486"/>
                  </a:cubicBezTo>
                  <a:cubicBezTo>
                    <a:pt x="2600" y="1518"/>
                    <a:pt x="2584" y="1526"/>
                    <a:pt x="2577" y="1533"/>
                  </a:cubicBezTo>
                  <a:cubicBezTo>
                    <a:pt x="2561" y="1541"/>
                    <a:pt x="2553" y="1549"/>
                    <a:pt x="2546" y="1573"/>
                  </a:cubicBezTo>
                  <a:cubicBezTo>
                    <a:pt x="2538" y="1589"/>
                    <a:pt x="2546" y="1597"/>
                    <a:pt x="2561" y="1604"/>
                  </a:cubicBezTo>
                  <a:cubicBezTo>
                    <a:pt x="2569" y="1613"/>
                    <a:pt x="2584" y="1620"/>
                    <a:pt x="2600" y="1644"/>
                  </a:cubicBezTo>
                  <a:cubicBezTo>
                    <a:pt x="2616" y="1676"/>
                    <a:pt x="2624" y="1699"/>
                    <a:pt x="2632" y="1723"/>
                  </a:cubicBezTo>
                  <a:cubicBezTo>
                    <a:pt x="2632" y="1731"/>
                    <a:pt x="2632" y="1731"/>
                    <a:pt x="2632" y="1731"/>
                  </a:cubicBezTo>
                  <a:cubicBezTo>
                    <a:pt x="2624" y="1731"/>
                    <a:pt x="2624" y="1731"/>
                    <a:pt x="2624" y="1731"/>
                  </a:cubicBezTo>
                  <a:cubicBezTo>
                    <a:pt x="2616" y="1731"/>
                    <a:pt x="2608" y="1731"/>
                    <a:pt x="2600" y="1731"/>
                  </a:cubicBezTo>
                  <a:cubicBezTo>
                    <a:pt x="2600" y="1731"/>
                    <a:pt x="2600" y="1731"/>
                    <a:pt x="2592" y="1731"/>
                  </a:cubicBezTo>
                  <a:close/>
                  <a:moveTo>
                    <a:pt x="2261" y="1526"/>
                  </a:moveTo>
                  <a:lnTo>
                    <a:pt x="2261" y="1526"/>
                  </a:lnTo>
                  <a:cubicBezTo>
                    <a:pt x="2301" y="1526"/>
                    <a:pt x="2324" y="1526"/>
                    <a:pt x="2332" y="1533"/>
                  </a:cubicBezTo>
                  <a:cubicBezTo>
                    <a:pt x="2340" y="1541"/>
                    <a:pt x="2340" y="1549"/>
                    <a:pt x="2340" y="1557"/>
                  </a:cubicBezTo>
                  <a:cubicBezTo>
                    <a:pt x="2348" y="1565"/>
                    <a:pt x="2356" y="1573"/>
                    <a:pt x="2372" y="1573"/>
                  </a:cubicBezTo>
                  <a:cubicBezTo>
                    <a:pt x="2404" y="1573"/>
                    <a:pt x="2467" y="1589"/>
                    <a:pt x="2483" y="1620"/>
                  </a:cubicBezTo>
                  <a:cubicBezTo>
                    <a:pt x="2506" y="1644"/>
                    <a:pt x="2530" y="1660"/>
                    <a:pt x="2538" y="1660"/>
                  </a:cubicBezTo>
                  <a:cubicBezTo>
                    <a:pt x="2546" y="1660"/>
                    <a:pt x="2545" y="1668"/>
                    <a:pt x="2553" y="1676"/>
                  </a:cubicBezTo>
                  <a:cubicBezTo>
                    <a:pt x="2561" y="1699"/>
                    <a:pt x="2577" y="1723"/>
                    <a:pt x="2592" y="1723"/>
                  </a:cubicBezTo>
                  <a:cubicBezTo>
                    <a:pt x="2600" y="1723"/>
                    <a:pt x="2600" y="1723"/>
                    <a:pt x="2600" y="1723"/>
                  </a:cubicBezTo>
                  <a:cubicBezTo>
                    <a:pt x="2608" y="1723"/>
                    <a:pt x="2616" y="1723"/>
                    <a:pt x="2624" y="1723"/>
                  </a:cubicBezTo>
                  <a:cubicBezTo>
                    <a:pt x="2616" y="1699"/>
                    <a:pt x="2608" y="1676"/>
                    <a:pt x="2592" y="1652"/>
                  </a:cubicBezTo>
                  <a:cubicBezTo>
                    <a:pt x="2584" y="1628"/>
                    <a:pt x="2569" y="1613"/>
                    <a:pt x="2553" y="1604"/>
                  </a:cubicBezTo>
                  <a:cubicBezTo>
                    <a:pt x="2538" y="1597"/>
                    <a:pt x="2530" y="1589"/>
                    <a:pt x="2538" y="1565"/>
                  </a:cubicBezTo>
                  <a:cubicBezTo>
                    <a:pt x="2546" y="1549"/>
                    <a:pt x="2561" y="1541"/>
                    <a:pt x="2569" y="1533"/>
                  </a:cubicBezTo>
                  <a:cubicBezTo>
                    <a:pt x="2584" y="1518"/>
                    <a:pt x="2592" y="1510"/>
                    <a:pt x="2600" y="1486"/>
                  </a:cubicBezTo>
                  <a:cubicBezTo>
                    <a:pt x="2600" y="1462"/>
                    <a:pt x="2600" y="1454"/>
                    <a:pt x="2600" y="1446"/>
                  </a:cubicBezTo>
                  <a:cubicBezTo>
                    <a:pt x="2600" y="1431"/>
                    <a:pt x="2600" y="1423"/>
                    <a:pt x="2608" y="1415"/>
                  </a:cubicBezTo>
                  <a:cubicBezTo>
                    <a:pt x="2616" y="1407"/>
                    <a:pt x="2616" y="1399"/>
                    <a:pt x="2616" y="1399"/>
                  </a:cubicBezTo>
                  <a:cubicBezTo>
                    <a:pt x="2616" y="1391"/>
                    <a:pt x="2608" y="1383"/>
                    <a:pt x="2592" y="1375"/>
                  </a:cubicBezTo>
                  <a:cubicBezTo>
                    <a:pt x="2584" y="1375"/>
                    <a:pt x="2584" y="1375"/>
                    <a:pt x="2584" y="1375"/>
                  </a:cubicBezTo>
                  <a:cubicBezTo>
                    <a:pt x="2584" y="1367"/>
                    <a:pt x="2584" y="1367"/>
                    <a:pt x="2577" y="1367"/>
                  </a:cubicBezTo>
                  <a:cubicBezTo>
                    <a:pt x="2561" y="1360"/>
                    <a:pt x="2553" y="1352"/>
                    <a:pt x="2553" y="1336"/>
                  </a:cubicBezTo>
                  <a:cubicBezTo>
                    <a:pt x="2553" y="1328"/>
                    <a:pt x="2553" y="1328"/>
                    <a:pt x="2569" y="1320"/>
                  </a:cubicBezTo>
                  <a:cubicBezTo>
                    <a:pt x="2577" y="1312"/>
                    <a:pt x="2577" y="1304"/>
                    <a:pt x="2569" y="1280"/>
                  </a:cubicBezTo>
                  <a:cubicBezTo>
                    <a:pt x="2561" y="1265"/>
                    <a:pt x="2561" y="1249"/>
                    <a:pt x="2569" y="1241"/>
                  </a:cubicBezTo>
                  <a:cubicBezTo>
                    <a:pt x="2584" y="1217"/>
                    <a:pt x="2592" y="1217"/>
                    <a:pt x="2600" y="1217"/>
                  </a:cubicBezTo>
                  <a:cubicBezTo>
                    <a:pt x="2600" y="371"/>
                    <a:pt x="2600" y="371"/>
                    <a:pt x="2600" y="371"/>
                  </a:cubicBezTo>
                  <a:cubicBezTo>
                    <a:pt x="2592" y="371"/>
                    <a:pt x="2569" y="356"/>
                    <a:pt x="2553" y="356"/>
                  </a:cubicBezTo>
                  <a:cubicBezTo>
                    <a:pt x="2530" y="356"/>
                    <a:pt x="2506" y="347"/>
                    <a:pt x="2506" y="316"/>
                  </a:cubicBezTo>
                  <a:cubicBezTo>
                    <a:pt x="2506" y="292"/>
                    <a:pt x="2498" y="284"/>
                    <a:pt x="2491" y="276"/>
                  </a:cubicBezTo>
                  <a:lnTo>
                    <a:pt x="2483" y="269"/>
                  </a:lnTo>
                  <a:cubicBezTo>
                    <a:pt x="2475" y="253"/>
                    <a:pt x="2475" y="245"/>
                    <a:pt x="2475" y="229"/>
                  </a:cubicBezTo>
                  <a:cubicBezTo>
                    <a:pt x="2475" y="221"/>
                    <a:pt x="2491" y="205"/>
                    <a:pt x="2498" y="197"/>
                  </a:cubicBezTo>
                  <a:cubicBezTo>
                    <a:pt x="2522" y="182"/>
                    <a:pt x="2546" y="142"/>
                    <a:pt x="2561" y="95"/>
                  </a:cubicBezTo>
                  <a:cubicBezTo>
                    <a:pt x="2522" y="103"/>
                    <a:pt x="2483" y="103"/>
                    <a:pt x="2435" y="103"/>
                  </a:cubicBezTo>
                  <a:cubicBezTo>
                    <a:pt x="1755" y="103"/>
                    <a:pt x="285" y="16"/>
                    <a:pt x="103" y="8"/>
                  </a:cubicBezTo>
                  <a:cubicBezTo>
                    <a:pt x="71" y="435"/>
                    <a:pt x="71" y="435"/>
                    <a:pt x="71" y="435"/>
                  </a:cubicBezTo>
                  <a:cubicBezTo>
                    <a:pt x="8" y="1367"/>
                    <a:pt x="8" y="1367"/>
                    <a:pt x="8" y="1367"/>
                  </a:cubicBezTo>
                  <a:cubicBezTo>
                    <a:pt x="229" y="1383"/>
                    <a:pt x="1328" y="1462"/>
                    <a:pt x="1803" y="1462"/>
                  </a:cubicBezTo>
                  <a:lnTo>
                    <a:pt x="1803" y="1462"/>
                  </a:lnTo>
                  <a:cubicBezTo>
                    <a:pt x="1850" y="1462"/>
                    <a:pt x="1890" y="1462"/>
                    <a:pt x="1921" y="1462"/>
                  </a:cubicBezTo>
                  <a:lnTo>
                    <a:pt x="1921" y="1462"/>
                  </a:lnTo>
                  <a:lnTo>
                    <a:pt x="1921" y="1462"/>
                  </a:lnTo>
                  <a:cubicBezTo>
                    <a:pt x="1921" y="1462"/>
                    <a:pt x="1969" y="1494"/>
                    <a:pt x="1977" y="1518"/>
                  </a:cubicBezTo>
                  <a:lnTo>
                    <a:pt x="1977" y="1518"/>
                  </a:lnTo>
                  <a:cubicBezTo>
                    <a:pt x="1985" y="1533"/>
                    <a:pt x="1992" y="1541"/>
                    <a:pt x="2024" y="1549"/>
                  </a:cubicBezTo>
                  <a:cubicBezTo>
                    <a:pt x="2056" y="1549"/>
                    <a:pt x="2072" y="1565"/>
                    <a:pt x="2080" y="1581"/>
                  </a:cubicBezTo>
                  <a:lnTo>
                    <a:pt x="2080" y="1581"/>
                  </a:lnTo>
                  <a:lnTo>
                    <a:pt x="2087" y="1589"/>
                  </a:lnTo>
                  <a:cubicBezTo>
                    <a:pt x="2087" y="1589"/>
                    <a:pt x="2095" y="1573"/>
                    <a:pt x="2103" y="1565"/>
                  </a:cubicBezTo>
                  <a:cubicBezTo>
                    <a:pt x="2111" y="1557"/>
                    <a:pt x="2111" y="1557"/>
                    <a:pt x="2111" y="1549"/>
                  </a:cubicBezTo>
                  <a:cubicBezTo>
                    <a:pt x="2127" y="1533"/>
                    <a:pt x="2127" y="1526"/>
                    <a:pt x="2151" y="1526"/>
                  </a:cubicBezTo>
                  <a:cubicBezTo>
                    <a:pt x="2158" y="1526"/>
                    <a:pt x="2182" y="1526"/>
                    <a:pt x="2198" y="1526"/>
                  </a:cubicBezTo>
                  <a:cubicBezTo>
                    <a:pt x="2222" y="1526"/>
                    <a:pt x="2245" y="1526"/>
                    <a:pt x="2261" y="152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8" name="Freeform 350"/>
            <p:cNvSpPr>
              <a:spLocks noChangeArrowheads="1"/>
            </p:cNvSpPr>
            <p:nvPr/>
          </p:nvSpPr>
          <p:spPr bwMode="auto">
            <a:xfrm>
              <a:off x="10880106" y="5124665"/>
              <a:ext cx="1630471" cy="816396"/>
            </a:xfrm>
            <a:custGeom>
              <a:avLst/>
              <a:gdLst>
                <a:gd name="T0" fmla="*/ 3098 w 3099"/>
                <a:gd name="T1" fmla="*/ 1510 h 1551"/>
                <a:gd name="T2" fmla="*/ 3098 w 3099"/>
                <a:gd name="T3" fmla="*/ 1510 h 1551"/>
                <a:gd name="T4" fmla="*/ 3082 w 3099"/>
                <a:gd name="T5" fmla="*/ 1494 h 1551"/>
                <a:gd name="T6" fmla="*/ 3035 w 3099"/>
                <a:gd name="T7" fmla="*/ 1463 h 1551"/>
                <a:gd name="T8" fmla="*/ 3027 w 3099"/>
                <a:gd name="T9" fmla="*/ 1384 h 1551"/>
                <a:gd name="T10" fmla="*/ 2948 w 3099"/>
                <a:gd name="T11" fmla="*/ 1305 h 1551"/>
                <a:gd name="T12" fmla="*/ 2940 w 3099"/>
                <a:gd name="T13" fmla="*/ 1265 h 1551"/>
                <a:gd name="T14" fmla="*/ 2916 w 3099"/>
                <a:gd name="T15" fmla="*/ 1194 h 1551"/>
                <a:gd name="T16" fmla="*/ 2885 w 3099"/>
                <a:gd name="T17" fmla="*/ 1186 h 1551"/>
                <a:gd name="T18" fmla="*/ 2900 w 3099"/>
                <a:gd name="T19" fmla="*/ 1044 h 1551"/>
                <a:gd name="T20" fmla="*/ 2885 w 3099"/>
                <a:gd name="T21" fmla="*/ 988 h 1551"/>
                <a:gd name="T22" fmla="*/ 2885 w 3099"/>
                <a:gd name="T23" fmla="*/ 925 h 1551"/>
                <a:gd name="T24" fmla="*/ 2877 w 3099"/>
                <a:gd name="T25" fmla="*/ 878 h 1551"/>
                <a:gd name="T26" fmla="*/ 2853 w 3099"/>
                <a:gd name="T27" fmla="*/ 846 h 1551"/>
                <a:gd name="T28" fmla="*/ 2853 w 3099"/>
                <a:gd name="T29" fmla="*/ 807 h 1551"/>
                <a:gd name="T30" fmla="*/ 2821 w 3099"/>
                <a:gd name="T31" fmla="*/ 783 h 1551"/>
                <a:gd name="T32" fmla="*/ 2806 w 3099"/>
                <a:gd name="T33" fmla="*/ 767 h 1551"/>
                <a:gd name="T34" fmla="*/ 2790 w 3099"/>
                <a:gd name="T35" fmla="*/ 617 h 1551"/>
                <a:gd name="T36" fmla="*/ 2750 w 3099"/>
                <a:gd name="T37" fmla="*/ 530 h 1551"/>
                <a:gd name="T38" fmla="*/ 2719 w 3099"/>
                <a:gd name="T39" fmla="*/ 459 h 1551"/>
                <a:gd name="T40" fmla="*/ 2703 w 3099"/>
                <a:gd name="T41" fmla="*/ 380 h 1551"/>
                <a:gd name="T42" fmla="*/ 2687 w 3099"/>
                <a:gd name="T43" fmla="*/ 348 h 1551"/>
                <a:gd name="T44" fmla="*/ 2663 w 3099"/>
                <a:gd name="T45" fmla="*/ 348 h 1551"/>
                <a:gd name="T46" fmla="*/ 2601 w 3099"/>
                <a:gd name="T47" fmla="*/ 293 h 1551"/>
                <a:gd name="T48" fmla="*/ 2546 w 3099"/>
                <a:gd name="T49" fmla="*/ 245 h 1551"/>
                <a:gd name="T50" fmla="*/ 2435 w 3099"/>
                <a:gd name="T51" fmla="*/ 198 h 1551"/>
                <a:gd name="T52" fmla="*/ 2395 w 3099"/>
                <a:gd name="T53" fmla="*/ 166 h 1551"/>
                <a:gd name="T54" fmla="*/ 2214 w 3099"/>
                <a:gd name="T55" fmla="*/ 158 h 1551"/>
                <a:gd name="T56" fmla="*/ 2174 w 3099"/>
                <a:gd name="T57" fmla="*/ 190 h 1551"/>
                <a:gd name="T58" fmla="*/ 2143 w 3099"/>
                <a:gd name="T59" fmla="*/ 206 h 1551"/>
                <a:gd name="T60" fmla="*/ 2087 w 3099"/>
                <a:gd name="T61" fmla="*/ 174 h 1551"/>
                <a:gd name="T62" fmla="*/ 2040 w 3099"/>
                <a:gd name="T63" fmla="*/ 143 h 1551"/>
                <a:gd name="T64" fmla="*/ 1984 w 3099"/>
                <a:gd name="T65" fmla="*/ 95 h 1551"/>
                <a:gd name="T66" fmla="*/ 63 w 3099"/>
                <a:gd name="T67" fmla="*/ 0 h 1551"/>
                <a:gd name="T68" fmla="*/ 0 w 3099"/>
                <a:gd name="T69" fmla="*/ 957 h 1551"/>
                <a:gd name="T70" fmla="*/ 625 w 3099"/>
                <a:gd name="T71" fmla="*/ 981 h 1551"/>
                <a:gd name="T72" fmla="*/ 696 w 3099"/>
                <a:gd name="T73" fmla="*/ 1028 h 1551"/>
                <a:gd name="T74" fmla="*/ 680 w 3099"/>
                <a:gd name="T75" fmla="*/ 1463 h 1551"/>
                <a:gd name="T76" fmla="*/ 3098 w 3099"/>
                <a:gd name="T77" fmla="*/ 1510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9" h="1551">
                  <a:moveTo>
                    <a:pt x="3098" y="1510"/>
                  </a:moveTo>
                  <a:lnTo>
                    <a:pt x="3098" y="1510"/>
                  </a:lnTo>
                  <a:cubicBezTo>
                    <a:pt x="3090" y="1502"/>
                    <a:pt x="3082" y="1502"/>
                    <a:pt x="3082" y="1494"/>
                  </a:cubicBezTo>
                  <a:cubicBezTo>
                    <a:pt x="3066" y="1486"/>
                    <a:pt x="3035" y="1494"/>
                    <a:pt x="3035" y="1463"/>
                  </a:cubicBezTo>
                  <a:cubicBezTo>
                    <a:pt x="3035" y="1431"/>
                    <a:pt x="3059" y="1415"/>
                    <a:pt x="3027" y="1384"/>
                  </a:cubicBezTo>
                  <a:cubicBezTo>
                    <a:pt x="2987" y="1352"/>
                    <a:pt x="2956" y="1336"/>
                    <a:pt x="2948" y="1305"/>
                  </a:cubicBezTo>
                  <a:cubicBezTo>
                    <a:pt x="2940" y="1265"/>
                    <a:pt x="2964" y="1297"/>
                    <a:pt x="2940" y="1265"/>
                  </a:cubicBezTo>
                  <a:cubicBezTo>
                    <a:pt x="2924" y="1241"/>
                    <a:pt x="2932" y="1194"/>
                    <a:pt x="2916" y="1194"/>
                  </a:cubicBezTo>
                  <a:cubicBezTo>
                    <a:pt x="2900" y="1194"/>
                    <a:pt x="2885" y="1210"/>
                    <a:pt x="2885" y="1186"/>
                  </a:cubicBezTo>
                  <a:cubicBezTo>
                    <a:pt x="2885" y="1162"/>
                    <a:pt x="2932" y="1083"/>
                    <a:pt x="2900" y="1044"/>
                  </a:cubicBezTo>
                  <a:cubicBezTo>
                    <a:pt x="2877" y="1012"/>
                    <a:pt x="2869" y="1012"/>
                    <a:pt x="2885" y="988"/>
                  </a:cubicBezTo>
                  <a:cubicBezTo>
                    <a:pt x="2900" y="965"/>
                    <a:pt x="2900" y="933"/>
                    <a:pt x="2885" y="925"/>
                  </a:cubicBezTo>
                  <a:cubicBezTo>
                    <a:pt x="2877" y="917"/>
                    <a:pt x="2877" y="902"/>
                    <a:pt x="2877" y="878"/>
                  </a:cubicBezTo>
                  <a:cubicBezTo>
                    <a:pt x="2885" y="862"/>
                    <a:pt x="2853" y="870"/>
                    <a:pt x="2853" y="846"/>
                  </a:cubicBezTo>
                  <a:cubicBezTo>
                    <a:pt x="2861" y="830"/>
                    <a:pt x="2853" y="807"/>
                    <a:pt x="2853" y="807"/>
                  </a:cubicBezTo>
                  <a:cubicBezTo>
                    <a:pt x="2853" y="807"/>
                    <a:pt x="2845" y="775"/>
                    <a:pt x="2821" y="783"/>
                  </a:cubicBezTo>
                  <a:cubicBezTo>
                    <a:pt x="2806" y="783"/>
                    <a:pt x="2806" y="783"/>
                    <a:pt x="2806" y="767"/>
                  </a:cubicBezTo>
                  <a:cubicBezTo>
                    <a:pt x="2806" y="744"/>
                    <a:pt x="2813" y="649"/>
                    <a:pt x="2790" y="617"/>
                  </a:cubicBezTo>
                  <a:cubicBezTo>
                    <a:pt x="2758" y="585"/>
                    <a:pt x="2766" y="554"/>
                    <a:pt x="2750" y="530"/>
                  </a:cubicBezTo>
                  <a:cubicBezTo>
                    <a:pt x="2726" y="498"/>
                    <a:pt x="2734" y="491"/>
                    <a:pt x="2719" y="459"/>
                  </a:cubicBezTo>
                  <a:cubicBezTo>
                    <a:pt x="2703" y="427"/>
                    <a:pt x="2711" y="396"/>
                    <a:pt x="2703" y="380"/>
                  </a:cubicBezTo>
                  <a:cubicBezTo>
                    <a:pt x="2695" y="372"/>
                    <a:pt x="2695" y="364"/>
                    <a:pt x="2687" y="348"/>
                  </a:cubicBezTo>
                  <a:cubicBezTo>
                    <a:pt x="2679" y="348"/>
                    <a:pt x="2671" y="348"/>
                    <a:pt x="2663" y="348"/>
                  </a:cubicBezTo>
                  <a:cubicBezTo>
                    <a:pt x="2624" y="356"/>
                    <a:pt x="2609" y="293"/>
                    <a:pt x="2601" y="293"/>
                  </a:cubicBezTo>
                  <a:cubicBezTo>
                    <a:pt x="2593" y="293"/>
                    <a:pt x="2561" y="269"/>
                    <a:pt x="2546" y="245"/>
                  </a:cubicBezTo>
                  <a:cubicBezTo>
                    <a:pt x="2530" y="222"/>
                    <a:pt x="2467" y="198"/>
                    <a:pt x="2435" y="198"/>
                  </a:cubicBezTo>
                  <a:cubicBezTo>
                    <a:pt x="2403" y="198"/>
                    <a:pt x="2411" y="182"/>
                    <a:pt x="2395" y="166"/>
                  </a:cubicBezTo>
                  <a:cubicBezTo>
                    <a:pt x="2372" y="143"/>
                    <a:pt x="2245" y="158"/>
                    <a:pt x="2214" y="158"/>
                  </a:cubicBezTo>
                  <a:cubicBezTo>
                    <a:pt x="2190" y="151"/>
                    <a:pt x="2190" y="166"/>
                    <a:pt x="2174" y="190"/>
                  </a:cubicBezTo>
                  <a:cubicBezTo>
                    <a:pt x="2150" y="214"/>
                    <a:pt x="2150" y="222"/>
                    <a:pt x="2143" y="206"/>
                  </a:cubicBezTo>
                  <a:cubicBezTo>
                    <a:pt x="2135" y="198"/>
                    <a:pt x="2119" y="182"/>
                    <a:pt x="2087" y="174"/>
                  </a:cubicBezTo>
                  <a:cubicBezTo>
                    <a:pt x="2048" y="174"/>
                    <a:pt x="2048" y="158"/>
                    <a:pt x="2040" y="143"/>
                  </a:cubicBezTo>
                  <a:cubicBezTo>
                    <a:pt x="2032" y="119"/>
                    <a:pt x="1984" y="95"/>
                    <a:pt x="1984" y="95"/>
                  </a:cubicBezTo>
                  <a:cubicBezTo>
                    <a:pt x="1605" y="111"/>
                    <a:pt x="285" y="16"/>
                    <a:pt x="63" y="0"/>
                  </a:cubicBezTo>
                  <a:cubicBezTo>
                    <a:pt x="0" y="957"/>
                    <a:pt x="0" y="957"/>
                    <a:pt x="0" y="957"/>
                  </a:cubicBezTo>
                  <a:cubicBezTo>
                    <a:pt x="285" y="981"/>
                    <a:pt x="514" y="996"/>
                    <a:pt x="625" y="981"/>
                  </a:cubicBezTo>
                  <a:cubicBezTo>
                    <a:pt x="625" y="981"/>
                    <a:pt x="688" y="965"/>
                    <a:pt x="696" y="1028"/>
                  </a:cubicBezTo>
                  <a:cubicBezTo>
                    <a:pt x="704" y="1044"/>
                    <a:pt x="696" y="1218"/>
                    <a:pt x="680" y="1463"/>
                  </a:cubicBezTo>
                  <a:cubicBezTo>
                    <a:pt x="909" y="1471"/>
                    <a:pt x="2474" y="1550"/>
                    <a:pt x="3098" y="151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49" name="Freeform 351"/>
            <p:cNvSpPr>
              <a:spLocks noChangeArrowheads="1"/>
            </p:cNvSpPr>
            <p:nvPr/>
          </p:nvSpPr>
          <p:spPr bwMode="auto">
            <a:xfrm>
              <a:off x="10875467" y="5120026"/>
              <a:ext cx="1637430" cy="807118"/>
            </a:xfrm>
            <a:custGeom>
              <a:avLst/>
              <a:gdLst>
                <a:gd name="T0" fmla="*/ 2648 w 3115"/>
                <a:gd name="T1" fmla="*/ 1534 h 1535"/>
                <a:gd name="T2" fmla="*/ 688 w 3115"/>
                <a:gd name="T3" fmla="*/ 1471 h 1535"/>
                <a:gd name="T4" fmla="*/ 633 w 3115"/>
                <a:gd name="T5" fmla="*/ 989 h 1535"/>
                <a:gd name="T6" fmla="*/ 0 w 3115"/>
                <a:gd name="T7" fmla="*/ 973 h 1535"/>
                <a:gd name="T8" fmla="*/ 71 w 3115"/>
                <a:gd name="T9" fmla="*/ 0 h 1535"/>
                <a:gd name="T10" fmla="*/ 1992 w 3115"/>
                <a:gd name="T11" fmla="*/ 95 h 1535"/>
                <a:gd name="T12" fmla="*/ 2048 w 3115"/>
                <a:gd name="T13" fmla="*/ 151 h 1535"/>
                <a:gd name="T14" fmla="*/ 2151 w 3115"/>
                <a:gd name="T15" fmla="*/ 214 h 1535"/>
                <a:gd name="T16" fmla="*/ 2182 w 3115"/>
                <a:gd name="T17" fmla="*/ 182 h 1535"/>
                <a:gd name="T18" fmla="*/ 2332 w 3115"/>
                <a:gd name="T19" fmla="*/ 159 h 1535"/>
                <a:gd name="T20" fmla="*/ 2443 w 3115"/>
                <a:gd name="T21" fmla="*/ 206 h 1535"/>
                <a:gd name="T22" fmla="*/ 2624 w 3115"/>
                <a:gd name="T23" fmla="*/ 309 h 1535"/>
                <a:gd name="T24" fmla="*/ 2695 w 3115"/>
                <a:gd name="T25" fmla="*/ 356 h 1535"/>
                <a:gd name="T26" fmla="*/ 2711 w 3115"/>
                <a:gd name="T27" fmla="*/ 388 h 1535"/>
                <a:gd name="T28" fmla="*/ 2742 w 3115"/>
                <a:gd name="T29" fmla="*/ 490 h 1535"/>
                <a:gd name="T30" fmla="*/ 2798 w 3115"/>
                <a:gd name="T31" fmla="*/ 625 h 1535"/>
                <a:gd name="T32" fmla="*/ 2814 w 3115"/>
                <a:gd name="T33" fmla="*/ 783 h 1535"/>
                <a:gd name="T34" fmla="*/ 2837 w 3115"/>
                <a:gd name="T35" fmla="*/ 783 h 1535"/>
                <a:gd name="T36" fmla="*/ 2869 w 3115"/>
                <a:gd name="T37" fmla="*/ 854 h 1535"/>
                <a:gd name="T38" fmla="*/ 2893 w 3115"/>
                <a:gd name="T39" fmla="*/ 933 h 1535"/>
                <a:gd name="T40" fmla="*/ 2916 w 3115"/>
                <a:gd name="T41" fmla="*/ 1052 h 1535"/>
                <a:gd name="T42" fmla="*/ 2901 w 3115"/>
                <a:gd name="T43" fmla="*/ 1202 h 1535"/>
                <a:gd name="T44" fmla="*/ 2924 w 3115"/>
                <a:gd name="T45" fmla="*/ 1202 h 1535"/>
                <a:gd name="T46" fmla="*/ 2964 w 3115"/>
                <a:gd name="T47" fmla="*/ 1289 h 1535"/>
                <a:gd name="T48" fmla="*/ 3003 w 3115"/>
                <a:gd name="T49" fmla="*/ 1360 h 1535"/>
                <a:gd name="T50" fmla="*/ 3051 w 3115"/>
                <a:gd name="T51" fmla="*/ 1471 h 1535"/>
                <a:gd name="T52" fmla="*/ 3114 w 3115"/>
                <a:gd name="T53" fmla="*/ 1526 h 1535"/>
                <a:gd name="T54" fmla="*/ 696 w 3115"/>
                <a:gd name="T55" fmla="*/ 1463 h 1535"/>
                <a:gd name="T56" fmla="*/ 2648 w 3115"/>
                <a:gd name="T57" fmla="*/ 1526 h 1535"/>
                <a:gd name="T58" fmla="*/ 3074 w 3115"/>
                <a:gd name="T59" fmla="*/ 1502 h 1535"/>
                <a:gd name="T60" fmla="*/ 3027 w 3115"/>
                <a:gd name="T61" fmla="*/ 1400 h 1535"/>
                <a:gd name="T62" fmla="*/ 2956 w 3115"/>
                <a:gd name="T63" fmla="*/ 1289 h 1535"/>
                <a:gd name="T64" fmla="*/ 2924 w 3115"/>
                <a:gd name="T65" fmla="*/ 1210 h 1535"/>
                <a:gd name="T66" fmla="*/ 2893 w 3115"/>
                <a:gd name="T67" fmla="*/ 1210 h 1535"/>
                <a:gd name="T68" fmla="*/ 2908 w 3115"/>
                <a:gd name="T69" fmla="*/ 1060 h 1535"/>
                <a:gd name="T70" fmla="*/ 2893 w 3115"/>
                <a:gd name="T71" fmla="*/ 941 h 1535"/>
                <a:gd name="T72" fmla="*/ 2861 w 3115"/>
                <a:gd name="T73" fmla="*/ 854 h 1535"/>
                <a:gd name="T74" fmla="*/ 2829 w 3115"/>
                <a:gd name="T75" fmla="*/ 791 h 1535"/>
                <a:gd name="T76" fmla="*/ 2805 w 3115"/>
                <a:gd name="T77" fmla="*/ 775 h 1535"/>
                <a:gd name="T78" fmla="*/ 2766 w 3115"/>
                <a:gd name="T79" fmla="*/ 570 h 1535"/>
                <a:gd name="T80" fmla="*/ 2719 w 3115"/>
                <a:gd name="T81" fmla="*/ 467 h 1535"/>
                <a:gd name="T82" fmla="*/ 2695 w 3115"/>
                <a:gd name="T83" fmla="*/ 364 h 1535"/>
                <a:gd name="T84" fmla="*/ 2663 w 3115"/>
                <a:gd name="T85" fmla="*/ 364 h 1535"/>
                <a:gd name="T86" fmla="*/ 2554 w 3115"/>
                <a:gd name="T87" fmla="*/ 253 h 1535"/>
                <a:gd name="T88" fmla="*/ 2395 w 3115"/>
                <a:gd name="T89" fmla="*/ 174 h 1535"/>
                <a:gd name="T90" fmla="*/ 2222 w 3115"/>
                <a:gd name="T91" fmla="*/ 166 h 1535"/>
                <a:gd name="T92" fmla="*/ 2158 w 3115"/>
                <a:gd name="T93" fmla="*/ 230 h 1535"/>
                <a:gd name="T94" fmla="*/ 2087 w 3115"/>
                <a:gd name="T95" fmla="*/ 190 h 1535"/>
                <a:gd name="T96" fmla="*/ 1984 w 3115"/>
                <a:gd name="T97" fmla="*/ 103 h 1535"/>
                <a:gd name="T98" fmla="*/ 8 w 3115"/>
                <a:gd name="T99" fmla="*/ 965 h 1535"/>
                <a:gd name="T100" fmla="*/ 648 w 3115"/>
                <a:gd name="T101" fmla="*/ 981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15" h="1535">
                  <a:moveTo>
                    <a:pt x="2648" y="1534"/>
                  </a:moveTo>
                  <a:lnTo>
                    <a:pt x="2648" y="1534"/>
                  </a:lnTo>
                  <a:lnTo>
                    <a:pt x="2648" y="1534"/>
                  </a:lnTo>
                  <a:cubicBezTo>
                    <a:pt x="1921" y="1534"/>
                    <a:pt x="886" y="1487"/>
                    <a:pt x="688" y="1471"/>
                  </a:cubicBezTo>
                  <a:lnTo>
                    <a:pt x="688" y="1471"/>
                  </a:lnTo>
                  <a:lnTo>
                    <a:pt x="688" y="1471"/>
                  </a:lnTo>
                  <a:cubicBezTo>
                    <a:pt x="696" y="1202"/>
                    <a:pt x="704" y="1052"/>
                    <a:pt x="704" y="1036"/>
                  </a:cubicBezTo>
                  <a:cubicBezTo>
                    <a:pt x="696" y="996"/>
                    <a:pt x="672" y="989"/>
                    <a:pt x="648" y="989"/>
                  </a:cubicBezTo>
                  <a:cubicBezTo>
                    <a:pt x="640" y="989"/>
                    <a:pt x="633" y="989"/>
                    <a:pt x="633" y="989"/>
                  </a:cubicBezTo>
                  <a:cubicBezTo>
                    <a:pt x="601" y="996"/>
                    <a:pt x="553" y="996"/>
                    <a:pt x="498" y="996"/>
                  </a:cubicBezTo>
                  <a:cubicBezTo>
                    <a:pt x="388" y="996"/>
                    <a:pt x="222" y="989"/>
                    <a:pt x="8" y="973"/>
                  </a:cubicBezTo>
                  <a:cubicBezTo>
                    <a:pt x="0" y="973"/>
                    <a:pt x="0" y="973"/>
                    <a:pt x="0" y="973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71" y="0"/>
                  </a:lnTo>
                  <a:cubicBezTo>
                    <a:pt x="293" y="16"/>
                    <a:pt x="1399" y="95"/>
                    <a:pt x="1874" y="95"/>
                  </a:cubicBezTo>
                  <a:cubicBezTo>
                    <a:pt x="1921" y="95"/>
                    <a:pt x="1961" y="95"/>
                    <a:pt x="1992" y="95"/>
                  </a:cubicBezTo>
                  <a:lnTo>
                    <a:pt x="1992" y="95"/>
                  </a:lnTo>
                  <a:lnTo>
                    <a:pt x="1992" y="95"/>
                  </a:lnTo>
                  <a:cubicBezTo>
                    <a:pt x="1992" y="95"/>
                    <a:pt x="2040" y="127"/>
                    <a:pt x="2048" y="151"/>
                  </a:cubicBezTo>
                  <a:lnTo>
                    <a:pt x="2048" y="151"/>
                  </a:lnTo>
                  <a:cubicBezTo>
                    <a:pt x="2056" y="166"/>
                    <a:pt x="2063" y="174"/>
                    <a:pt x="2095" y="182"/>
                  </a:cubicBezTo>
                  <a:cubicBezTo>
                    <a:pt x="2127" y="182"/>
                    <a:pt x="2143" y="198"/>
                    <a:pt x="2151" y="214"/>
                  </a:cubicBezTo>
                  <a:lnTo>
                    <a:pt x="2151" y="214"/>
                  </a:lnTo>
                  <a:lnTo>
                    <a:pt x="2158" y="222"/>
                  </a:lnTo>
                  <a:cubicBezTo>
                    <a:pt x="2158" y="222"/>
                    <a:pt x="2166" y="206"/>
                    <a:pt x="2174" y="198"/>
                  </a:cubicBezTo>
                  <a:cubicBezTo>
                    <a:pt x="2182" y="190"/>
                    <a:pt x="2182" y="190"/>
                    <a:pt x="2182" y="182"/>
                  </a:cubicBezTo>
                  <a:cubicBezTo>
                    <a:pt x="2198" y="166"/>
                    <a:pt x="2198" y="159"/>
                    <a:pt x="2222" y="159"/>
                  </a:cubicBezTo>
                  <a:cubicBezTo>
                    <a:pt x="2229" y="159"/>
                    <a:pt x="2253" y="159"/>
                    <a:pt x="2269" y="159"/>
                  </a:cubicBezTo>
                  <a:cubicBezTo>
                    <a:pt x="2293" y="159"/>
                    <a:pt x="2316" y="159"/>
                    <a:pt x="2332" y="159"/>
                  </a:cubicBezTo>
                  <a:cubicBezTo>
                    <a:pt x="2372" y="159"/>
                    <a:pt x="2395" y="159"/>
                    <a:pt x="2403" y="166"/>
                  </a:cubicBezTo>
                  <a:cubicBezTo>
                    <a:pt x="2411" y="174"/>
                    <a:pt x="2411" y="182"/>
                    <a:pt x="2411" y="190"/>
                  </a:cubicBezTo>
                  <a:cubicBezTo>
                    <a:pt x="2419" y="198"/>
                    <a:pt x="2427" y="206"/>
                    <a:pt x="2443" y="206"/>
                  </a:cubicBezTo>
                  <a:cubicBezTo>
                    <a:pt x="2475" y="206"/>
                    <a:pt x="2538" y="222"/>
                    <a:pt x="2554" y="253"/>
                  </a:cubicBezTo>
                  <a:cubicBezTo>
                    <a:pt x="2577" y="277"/>
                    <a:pt x="2601" y="293"/>
                    <a:pt x="2609" y="293"/>
                  </a:cubicBezTo>
                  <a:cubicBezTo>
                    <a:pt x="2617" y="293"/>
                    <a:pt x="2616" y="301"/>
                    <a:pt x="2624" y="309"/>
                  </a:cubicBezTo>
                  <a:cubicBezTo>
                    <a:pt x="2632" y="332"/>
                    <a:pt x="2648" y="356"/>
                    <a:pt x="2663" y="356"/>
                  </a:cubicBezTo>
                  <a:cubicBezTo>
                    <a:pt x="2671" y="356"/>
                    <a:pt x="2671" y="356"/>
                    <a:pt x="2671" y="356"/>
                  </a:cubicBezTo>
                  <a:cubicBezTo>
                    <a:pt x="2679" y="356"/>
                    <a:pt x="2687" y="356"/>
                    <a:pt x="2695" y="356"/>
                  </a:cubicBezTo>
                  <a:cubicBezTo>
                    <a:pt x="2703" y="356"/>
                    <a:pt x="2703" y="356"/>
                    <a:pt x="2703" y="356"/>
                  </a:cubicBezTo>
                  <a:cubicBezTo>
                    <a:pt x="2703" y="364"/>
                    <a:pt x="2703" y="364"/>
                    <a:pt x="2703" y="364"/>
                  </a:cubicBezTo>
                  <a:cubicBezTo>
                    <a:pt x="2703" y="372"/>
                    <a:pt x="2711" y="380"/>
                    <a:pt x="2711" y="388"/>
                  </a:cubicBezTo>
                  <a:cubicBezTo>
                    <a:pt x="2719" y="396"/>
                    <a:pt x="2719" y="404"/>
                    <a:pt x="2719" y="419"/>
                  </a:cubicBezTo>
                  <a:cubicBezTo>
                    <a:pt x="2719" y="427"/>
                    <a:pt x="2719" y="443"/>
                    <a:pt x="2727" y="467"/>
                  </a:cubicBezTo>
                  <a:cubicBezTo>
                    <a:pt x="2734" y="475"/>
                    <a:pt x="2734" y="483"/>
                    <a:pt x="2742" y="490"/>
                  </a:cubicBezTo>
                  <a:cubicBezTo>
                    <a:pt x="2742" y="506"/>
                    <a:pt x="2750" y="514"/>
                    <a:pt x="2758" y="530"/>
                  </a:cubicBezTo>
                  <a:cubicBezTo>
                    <a:pt x="2766" y="546"/>
                    <a:pt x="2774" y="562"/>
                    <a:pt x="2774" y="570"/>
                  </a:cubicBezTo>
                  <a:cubicBezTo>
                    <a:pt x="2782" y="585"/>
                    <a:pt x="2782" y="601"/>
                    <a:pt x="2798" y="625"/>
                  </a:cubicBezTo>
                  <a:cubicBezTo>
                    <a:pt x="2821" y="649"/>
                    <a:pt x="2814" y="720"/>
                    <a:pt x="2814" y="759"/>
                  </a:cubicBezTo>
                  <a:cubicBezTo>
                    <a:pt x="2814" y="767"/>
                    <a:pt x="2814" y="767"/>
                    <a:pt x="2814" y="775"/>
                  </a:cubicBezTo>
                  <a:lnTo>
                    <a:pt x="2814" y="783"/>
                  </a:lnTo>
                  <a:cubicBezTo>
                    <a:pt x="2814" y="791"/>
                    <a:pt x="2814" y="791"/>
                    <a:pt x="2821" y="791"/>
                  </a:cubicBezTo>
                  <a:lnTo>
                    <a:pt x="2829" y="783"/>
                  </a:lnTo>
                  <a:lnTo>
                    <a:pt x="2837" y="783"/>
                  </a:lnTo>
                  <a:cubicBezTo>
                    <a:pt x="2853" y="783"/>
                    <a:pt x="2869" y="815"/>
                    <a:pt x="2869" y="815"/>
                  </a:cubicBezTo>
                  <a:lnTo>
                    <a:pt x="2869" y="815"/>
                  </a:lnTo>
                  <a:cubicBezTo>
                    <a:pt x="2869" y="815"/>
                    <a:pt x="2869" y="838"/>
                    <a:pt x="2869" y="854"/>
                  </a:cubicBezTo>
                  <a:cubicBezTo>
                    <a:pt x="2861" y="862"/>
                    <a:pt x="2869" y="862"/>
                    <a:pt x="2877" y="870"/>
                  </a:cubicBezTo>
                  <a:cubicBezTo>
                    <a:pt x="2885" y="870"/>
                    <a:pt x="2893" y="878"/>
                    <a:pt x="2893" y="886"/>
                  </a:cubicBezTo>
                  <a:cubicBezTo>
                    <a:pt x="2885" y="910"/>
                    <a:pt x="2885" y="925"/>
                    <a:pt x="2893" y="933"/>
                  </a:cubicBezTo>
                  <a:cubicBezTo>
                    <a:pt x="2908" y="941"/>
                    <a:pt x="2908" y="973"/>
                    <a:pt x="2893" y="996"/>
                  </a:cubicBezTo>
                  <a:cubicBezTo>
                    <a:pt x="2885" y="1020"/>
                    <a:pt x="2885" y="1020"/>
                    <a:pt x="2901" y="1036"/>
                  </a:cubicBezTo>
                  <a:cubicBezTo>
                    <a:pt x="2908" y="1044"/>
                    <a:pt x="2908" y="1044"/>
                    <a:pt x="2916" y="1052"/>
                  </a:cubicBezTo>
                  <a:cubicBezTo>
                    <a:pt x="2932" y="1076"/>
                    <a:pt x="2916" y="1123"/>
                    <a:pt x="2908" y="1154"/>
                  </a:cubicBezTo>
                  <a:cubicBezTo>
                    <a:pt x="2901" y="1170"/>
                    <a:pt x="2901" y="1186"/>
                    <a:pt x="2901" y="1194"/>
                  </a:cubicBezTo>
                  <a:cubicBezTo>
                    <a:pt x="2901" y="1202"/>
                    <a:pt x="2901" y="1202"/>
                    <a:pt x="2901" y="1202"/>
                  </a:cubicBezTo>
                  <a:lnTo>
                    <a:pt x="2901" y="1202"/>
                  </a:lnTo>
                  <a:cubicBezTo>
                    <a:pt x="2908" y="1202"/>
                    <a:pt x="2908" y="1202"/>
                    <a:pt x="2908" y="1202"/>
                  </a:cubicBezTo>
                  <a:cubicBezTo>
                    <a:pt x="2916" y="1202"/>
                    <a:pt x="2916" y="1202"/>
                    <a:pt x="2924" y="1202"/>
                  </a:cubicBezTo>
                  <a:cubicBezTo>
                    <a:pt x="2932" y="1202"/>
                    <a:pt x="2940" y="1210"/>
                    <a:pt x="2940" y="1226"/>
                  </a:cubicBezTo>
                  <a:cubicBezTo>
                    <a:pt x="2940" y="1242"/>
                    <a:pt x="2940" y="1257"/>
                    <a:pt x="2956" y="1273"/>
                  </a:cubicBezTo>
                  <a:cubicBezTo>
                    <a:pt x="2964" y="1289"/>
                    <a:pt x="2964" y="1289"/>
                    <a:pt x="2964" y="1289"/>
                  </a:cubicBezTo>
                  <a:lnTo>
                    <a:pt x="2964" y="1289"/>
                  </a:lnTo>
                  <a:cubicBezTo>
                    <a:pt x="2956" y="1297"/>
                    <a:pt x="2956" y="1305"/>
                    <a:pt x="2956" y="1313"/>
                  </a:cubicBezTo>
                  <a:cubicBezTo>
                    <a:pt x="2964" y="1336"/>
                    <a:pt x="2980" y="1344"/>
                    <a:pt x="3003" y="1360"/>
                  </a:cubicBezTo>
                  <a:cubicBezTo>
                    <a:pt x="3011" y="1368"/>
                    <a:pt x="3027" y="1376"/>
                    <a:pt x="3035" y="1392"/>
                  </a:cubicBezTo>
                  <a:cubicBezTo>
                    <a:pt x="3059" y="1416"/>
                    <a:pt x="3059" y="1431"/>
                    <a:pt x="3051" y="1447"/>
                  </a:cubicBezTo>
                  <a:cubicBezTo>
                    <a:pt x="3051" y="1455"/>
                    <a:pt x="3051" y="1463"/>
                    <a:pt x="3051" y="1471"/>
                  </a:cubicBezTo>
                  <a:cubicBezTo>
                    <a:pt x="3051" y="1487"/>
                    <a:pt x="3059" y="1494"/>
                    <a:pt x="3074" y="1494"/>
                  </a:cubicBezTo>
                  <a:cubicBezTo>
                    <a:pt x="3082" y="1494"/>
                    <a:pt x="3090" y="1502"/>
                    <a:pt x="3090" y="1502"/>
                  </a:cubicBezTo>
                  <a:cubicBezTo>
                    <a:pt x="3114" y="1526"/>
                    <a:pt x="3114" y="1526"/>
                    <a:pt x="3114" y="1526"/>
                  </a:cubicBezTo>
                  <a:cubicBezTo>
                    <a:pt x="3106" y="1526"/>
                    <a:pt x="3106" y="1526"/>
                    <a:pt x="3106" y="1526"/>
                  </a:cubicBezTo>
                  <a:cubicBezTo>
                    <a:pt x="2987" y="1526"/>
                    <a:pt x="2837" y="1534"/>
                    <a:pt x="2648" y="1534"/>
                  </a:cubicBezTo>
                  <a:close/>
                  <a:moveTo>
                    <a:pt x="696" y="1463"/>
                  </a:moveTo>
                  <a:lnTo>
                    <a:pt x="696" y="1463"/>
                  </a:lnTo>
                  <a:cubicBezTo>
                    <a:pt x="901" y="1479"/>
                    <a:pt x="1929" y="1526"/>
                    <a:pt x="2648" y="1526"/>
                  </a:cubicBezTo>
                  <a:lnTo>
                    <a:pt x="2648" y="1526"/>
                  </a:lnTo>
                  <a:cubicBezTo>
                    <a:pt x="2829" y="1526"/>
                    <a:pt x="2980" y="1526"/>
                    <a:pt x="3090" y="1518"/>
                  </a:cubicBezTo>
                  <a:cubicBezTo>
                    <a:pt x="3090" y="1510"/>
                    <a:pt x="3090" y="1510"/>
                    <a:pt x="3090" y="1510"/>
                  </a:cubicBezTo>
                  <a:cubicBezTo>
                    <a:pt x="3082" y="1502"/>
                    <a:pt x="3074" y="1502"/>
                    <a:pt x="3074" y="1502"/>
                  </a:cubicBezTo>
                  <a:cubicBezTo>
                    <a:pt x="3059" y="1502"/>
                    <a:pt x="3043" y="1494"/>
                    <a:pt x="3043" y="1471"/>
                  </a:cubicBezTo>
                  <a:cubicBezTo>
                    <a:pt x="3043" y="1463"/>
                    <a:pt x="3043" y="1455"/>
                    <a:pt x="3043" y="1447"/>
                  </a:cubicBezTo>
                  <a:cubicBezTo>
                    <a:pt x="3051" y="1431"/>
                    <a:pt x="3051" y="1416"/>
                    <a:pt x="3027" y="1400"/>
                  </a:cubicBezTo>
                  <a:cubicBezTo>
                    <a:pt x="3019" y="1384"/>
                    <a:pt x="3003" y="1376"/>
                    <a:pt x="2995" y="1368"/>
                  </a:cubicBezTo>
                  <a:cubicBezTo>
                    <a:pt x="2972" y="1352"/>
                    <a:pt x="2956" y="1336"/>
                    <a:pt x="2956" y="1313"/>
                  </a:cubicBezTo>
                  <a:cubicBezTo>
                    <a:pt x="2948" y="1297"/>
                    <a:pt x="2948" y="1289"/>
                    <a:pt x="2956" y="1289"/>
                  </a:cubicBezTo>
                  <a:cubicBezTo>
                    <a:pt x="2956" y="1289"/>
                    <a:pt x="2948" y="1281"/>
                    <a:pt x="2948" y="1273"/>
                  </a:cubicBezTo>
                  <a:cubicBezTo>
                    <a:pt x="2940" y="1265"/>
                    <a:pt x="2932" y="1242"/>
                    <a:pt x="2932" y="1226"/>
                  </a:cubicBezTo>
                  <a:cubicBezTo>
                    <a:pt x="2932" y="1218"/>
                    <a:pt x="2932" y="1210"/>
                    <a:pt x="2924" y="1210"/>
                  </a:cubicBezTo>
                  <a:lnTo>
                    <a:pt x="2916" y="1210"/>
                  </a:lnTo>
                  <a:cubicBezTo>
                    <a:pt x="2908" y="1210"/>
                    <a:pt x="2908" y="1210"/>
                    <a:pt x="2901" y="1210"/>
                  </a:cubicBezTo>
                  <a:cubicBezTo>
                    <a:pt x="2901" y="1210"/>
                    <a:pt x="2901" y="1210"/>
                    <a:pt x="2893" y="1210"/>
                  </a:cubicBezTo>
                  <a:cubicBezTo>
                    <a:pt x="2893" y="1202"/>
                    <a:pt x="2893" y="1202"/>
                    <a:pt x="2893" y="1194"/>
                  </a:cubicBezTo>
                  <a:cubicBezTo>
                    <a:pt x="2893" y="1186"/>
                    <a:pt x="2901" y="1170"/>
                    <a:pt x="2901" y="1154"/>
                  </a:cubicBezTo>
                  <a:cubicBezTo>
                    <a:pt x="2908" y="1123"/>
                    <a:pt x="2924" y="1083"/>
                    <a:pt x="2908" y="1060"/>
                  </a:cubicBezTo>
                  <a:cubicBezTo>
                    <a:pt x="2901" y="1052"/>
                    <a:pt x="2901" y="1044"/>
                    <a:pt x="2901" y="1044"/>
                  </a:cubicBezTo>
                  <a:cubicBezTo>
                    <a:pt x="2877" y="1020"/>
                    <a:pt x="2877" y="1020"/>
                    <a:pt x="2893" y="996"/>
                  </a:cubicBezTo>
                  <a:cubicBezTo>
                    <a:pt x="2901" y="973"/>
                    <a:pt x="2901" y="949"/>
                    <a:pt x="2893" y="941"/>
                  </a:cubicBezTo>
                  <a:cubicBezTo>
                    <a:pt x="2877" y="933"/>
                    <a:pt x="2877" y="910"/>
                    <a:pt x="2885" y="886"/>
                  </a:cubicBezTo>
                  <a:cubicBezTo>
                    <a:pt x="2885" y="878"/>
                    <a:pt x="2885" y="878"/>
                    <a:pt x="2877" y="878"/>
                  </a:cubicBezTo>
                  <a:cubicBezTo>
                    <a:pt x="2869" y="870"/>
                    <a:pt x="2853" y="870"/>
                    <a:pt x="2861" y="854"/>
                  </a:cubicBezTo>
                  <a:cubicBezTo>
                    <a:pt x="2861" y="838"/>
                    <a:pt x="2861" y="815"/>
                    <a:pt x="2861" y="815"/>
                  </a:cubicBezTo>
                  <a:cubicBezTo>
                    <a:pt x="2853" y="807"/>
                    <a:pt x="2845" y="791"/>
                    <a:pt x="2837" y="791"/>
                  </a:cubicBezTo>
                  <a:lnTo>
                    <a:pt x="2829" y="791"/>
                  </a:lnTo>
                  <a:cubicBezTo>
                    <a:pt x="2821" y="791"/>
                    <a:pt x="2821" y="791"/>
                    <a:pt x="2821" y="791"/>
                  </a:cubicBezTo>
                  <a:cubicBezTo>
                    <a:pt x="2814" y="791"/>
                    <a:pt x="2814" y="791"/>
                    <a:pt x="2805" y="791"/>
                  </a:cubicBezTo>
                  <a:cubicBezTo>
                    <a:pt x="2805" y="783"/>
                    <a:pt x="2805" y="775"/>
                    <a:pt x="2805" y="775"/>
                  </a:cubicBezTo>
                  <a:cubicBezTo>
                    <a:pt x="2805" y="767"/>
                    <a:pt x="2805" y="759"/>
                    <a:pt x="2805" y="759"/>
                  </a:cubicBezTo>
                  <a:cubicBezTo>
                    <a:pt x="2814" y="720"/>
                    <a:pt x="2814" y="657"/>
                    <a:pt x="2790" y="625"/>
                  </a:cubicBezTo>
                  <a:cubicBezTo>
                    <a:pt x="2774" y="609"/>
                    <a:pt x="2774" y="593"/>
                    <a:pt x="2766" y="570"/>
                  </a:cubicBezTo>
                  <a:cubicBezTo>
                    <a:pt x="2766" y="562"/>
                    <a:pt x="2766" y="546"/>
                    <a:pt x="2750" y="538"/>
                  </a:cubicBezTo>
                  <a:cubicBezTo>
                    <a:pt x="2742" y="514"/>
                    <a:pt x="2734" y="506"/>
                    <a:pt x="2734" y="490"/>
                  </a:cubicBezTo>
                  <a:cubicBezTo>
                    <a:pt x="2727" y="490"/>
                    <a:pt x="2727" y="483"/>
                    <a:pt x="2719" y="467"/>
                  </a:cubicBezTo>
                  <a:cubicBezTo>
                    <a:pt x="2711" y="451"/>
                    <a:pt x="2711" y="435"/>
                    <a:pt x="2711" y="419"/>
                  </a:cubicBezTo>
                  <a:cubicBezTo>
                    <a:pt x="2711" y="412"/>
                    <a:pt x="2711" y="396"/>
                    <a:pt x="2703" y="396"/>
                  </a:cubicBezTo>
                  <a:cubicBezTo>
                    <a:pt x="2703" y="388"/>
                    <a:pt x="2703" y="372"/>
                    <a:pt x="2695" y="364"/>
                  </a:cubicBezTo>
                  <a:lnTo>
                    <a:pt x="2695" y="364"/>
                  </a:lnTo>
                  <a:cubicBezTo>
                    <a:pt x="2687" y="364"/>
                    <a:pt x="2679" y="364"/>
                    <a:pt x="2671" y="364"/>
                  </a:cubicBezTo>
                  <a:cubicBezTo>
                    <a:pt x="2671" y="364"/>
                    <a:pt x="2671" y="364"/>
                    <a:pt x="2663" y="364"/>
                  </a:cubicBezTo>
                  <a:cubicBezTo>
                    <a:pt x="2640" y="364"/>
                    <a:pt x="2624" y="332"/>
                    <a:pt x="2617" y="317"/>
                  </a:cubicBezTo>
                  <a:cubicBezTo>
                    <a:pt x="2617" y="309"/>
                    <a:pt x="2609" y="301"/>
                    <a:pt x="2609" y="301"/>
                  </a:cubicBezTo>
                  <a:cubicBezTo>
                    <a:pt x="2601" y="301"/>
                    <a:pt x="2569" y="277"/>
                    <a:pt x="2554" y="253"/>
                  </a:cubicBezTo>
                  <a:cubicBezTo>
                    <a:pt x="2538" y="230"/>
                    <a:pt x="2475" y="214"/>
                    <a:pt x="2443" y="214"/>
                  </a:cubicBezTo>
                  <a:cubicBezTo>
                    <a:pt x="2419" y="214"/>
                    <a:pt x="2419" y="206"/>
                    <a:pt x="2411" y="190"/>
                  </a:cubicBezTo>
                  <a:cubicBezTo>
                    <a:pt x="2403" y="190"/>
                    <a:pt x="2403" y="182"/>
                    <a:pt x="2395" y="174"/>
                  </a:cubicBezTo>
                  <a:cubicBezTo>
                    <a:pt x="2395" y="174"/>
                    <a:pt x="2380" y="166"/>
                    <a:pt x="2332" y="166"/>
                  </a:cubicBezTo>
                  <a:cubicBezTo>
                    <a:pt x="2316" y="166"/>
                    <a:pt x="2293" y="166"/>
                    <a:pt x="2277" y="166"/>
                  </a:cubicBezTo>
                  <a:cubicBezTo>
                    <a:pt x="2253" y="166"/>
                    <a:pt x="2229" y="166"/>
                    <a:pt x="2222" y="166"/>
                  </a:cubicBezTo>
                  <a:cubicBezTo>
                    <a:pt x="2206" y="166"/>
                    <a:pt x="2198" y="174"/>
                    <a:pt x="2190" y="190"/>
                  </a:cubicBezTo>
                  <a:lnTo>
                    <a:pt x="2182" y="198"/>
                  </a:lnTo>
                  <a:cubicBezTo>
                    <a:pt x="2166" y="222"/>
                    <a:pt x="2166" y="230"/>
                    <a:pt x="2158" y="230"/>
                  </a:cubicBezTo>
                  <a:cubicBezTo>
                    <a:pt x="2151" y="230"/>
                    <a:pt x="2151" y="222"/>
                    <a:pt x="2151" y="222"/>
                  </a:cubicBezTo>
                  <a:cubicBezTo>
                    <a:pt x="2151" y="222"/>
                    <a:pt x="2143" y="222"/>
                    <a:pt x="2143" y="214"/>
                  </a:cubicBezTo>
                  <a:cubicBezTo>
                    <a:pt x="2135" y="206"/>
                    <a:pt x="2119" y="190"/>
                    <a:pt x="2087" y="190"/>
                  </a:cubicBezTo>
                  <a:cubicBezTo>
                    <a:pt x="2056" y="182"/>
                    <a:pt x="2048" y="174"/>
                    <a:pt x="2048" y="159"/>
                  </a:cubicBezTo>
                  <a:cubicBezTo>
                    <a:pt x="2040" y="151"/>
                    <a:pt x="2040" y="151"/>
                    <a:pt x="2040" y="151"/>
                  </a:cubicBezTo>
                  <a:cubicBezTo>
                    <a:pt x="2032" y="135"/>
                    <a:pt x="1992" y="111"/>
                    <a:pt x="1984" y="103"/>
                  </a:cubicBezTo>
                  <a:cubicBezTo>
                    <a:pt x="1961" y="103"/>
                    <a:pt x="1921" y="103"/>
                    <a:pt x="1874" y="103"/>
                  </a:cubicBezTo>
                  <a:cubicBezTo>
                    <a:pt x="1399" y="103"/>
                    <a:pt x="300" y="24"/>
                    <a:pt x="71" y="8"/>
                  </a:cubicBezTo>
                  <a:cubicBezTo>
                    <a:pt x="8" y="965"/>
                    <a:pt x="8" y="965"/>
                    <a:pt x="8" y="965"/>
                  </a:cubicBezTo>
                  <a:cubicBezTo>
                    <a:pt x="222" y="981"/>
                    <a:pt x="388" y="989"/>
                    <a:pt x="498" y="989"/>
                  </a:cubicBezTo>
                  <a:cubicBezTo>
                    <a:pt x="553" y="989"/>
                    <a:pt x="601" y="989"/>
                    <a:pt x="633" y="981"/>
                  </a:cubicBezTo>
                  <a:cubicBezTo>
                    <a:pt x="633" y="981"/>
                    <a:pt x="640" y="981"/>
                    <a:pt x="648" y="981"/>
                  </a:cubicBezTo>
                  <a:cubicBezTo>
                    <a:pt x="672" y="981"/>
                    <a:pt x="704" y="989"/>
                    <a:pt x="712" y="1036"/>
                  </a:cubicBezTo>
                  <a:cubicBezTo>
                    <a:pt x="712" y="1052"/>
                    <a:pt x="704" y="1194"/>
                    <a:pt x="696" y="146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0" name="Freeform 352"/>
            <p:cNvSpPr>
              <a:spLocks noChangeArrowheads="1"/>
            </p:cNvSpPr>
            <p:nvPr/>
          </p:nvSpPr>
          <p:spPr bwMode="auto">
            <a:xfrm>
              <a:off x="11195531" y="5894674"/>
              <a:ext cx="1454204" cy="776968"/>
            </a:xfrm>
            <a:custGeom>
              <a:avLst/>
              <a:gdLst>
                <a:gd name="T0" fmla="*/ 2758 w 2767"/>
                <a:gd name="T1" fmla="*/ 529 h 1478"/>
                <a:gd name="T2" fmla="*/ 2758 w 2767"/>
                <a:gd name="T3" fmla="*/ 529 h 1478"/>
                <a:gd name="T4" fmla="*/ 2711 w 2767"/>
                <a:gd name="T5" fmla="*/ 419 h 1478"/>
                <a:gd name="T6" fmla="*/ 2655 w 2767"/>
                <a:gd name="T7" fmla="*/ 356 h 1478"/>
                <a:gd name="T8" fmla="*/ 2624 w 2767"/>
                <a:gd name="T9" fmla="*/ 300 h 1478"/>
                <a:gd name="T10" fmla="*/ 2560 w 2767"/>
                <a:gd name="T11" fmla="*/ 245 h 1478"/>
                <a:gd name="T12" fmla="*/ 2631 w 2767"/>
                <a:gd name="T13" fmla="*/ 182 h 1478"/>
                <a:gd name="T14" fmla="*/ 2655 w 2767"/>
                <a:gd name="T15" fmla="*/ 150 h 1478"/>
                <a:gd name="T16" fmla="*/ 2624 w 2767"/>
                <a:gd name="T17" fmla="*/ 103 h 1478"/>
                <a:gd name="T18" fmla="*/ 2584 w 2767"/>
                <a:gd name="T19" fmla="*/ 95 h 1478"/>
                <a:gd name="T20" fmla="*/ 2560 w 2767"/>
                <a:gd name="T21" fmla="*/ 118 h 1478"/>
                <a:gd name="T22" fmla="*/ 2497 w 2767"/>
                <a:gd name="T23" fmla="*/ 47 h 1478"/>
                <a:gd name="T24" fmla="*/ 79 w 2767"/>
                <a:gd name="T25" fmla="*/ 0 h 1478"/>
                <a:gd name="T26" fmla="*/ 0 w 2767"/>
                <a:gd name="T27" fmla="*/ 1414 h 1478"/>
                <a:gd name="T28" fmla="*/ 2758 w 2767"/>
                <a:gd name="T29" fmla="*/ 1469 h 1478"/>
                <a:gd name="T30" fmla="*/ 2758 w 2767"/>
                <a:gd name="T31" fmla="*/ 529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67" h="1478">
                  <a:moveTo>
                    <a:pt x="2758" y="529"/>
                  </a:moveTo>
                  <a:lnTo>
                    <a:pt x="2758" y="529"/>
                  </a:lnTo>
                  <a:cubicBezTo>
                    <a:pt x="2766" y="403"/>
                    <a:pt x="2726" y="442"/>
                    <a:pt x="2711" y="419"/>
                  </a:cubicBezTo>
                  <a:cubicBezTo>
                    <a:pt x="2687" y="395"/>
                    <a:pt x="2655" y="387"/>
                    <a:pt x="2655" y="356"/>
                  </a:cubicBezTo>
                  <a:cubicBezTo>
                    <a:pt x="2655" y="324"/>
                    <a:pt x="2655" y="324"/>
                    <a:pt x="2624" y="300"/>
                  </a:cubicBezTo>
                  <a:cubicBezTo>
                    <a:pt x="2584" y="276"/>
                    <a:pt x="2536" y="269"/>
                    <a:pt x="2560" y="245"/>
                  </a:cubicBezTo>
                  <a:cubicBezTo>
                    <a:pt x="2592" y="213"/>
                    <a:pt x="2608" y="189"/>
                    <a:pt x="2631" y="182"/>
                  </a:cubicBezTo>
                  <a:cubicBezTo>
                    <a:pt x="2655" y="174"/>
                    <a:pt x="2671" y="174"/>
                    <a:pt x="2655" y="150"/>
                  </a:cubicBezTo>
                  <a:cubicBezTo>
                    <a:pt x="2647" y="126"/>
                    <a:pt x="2624" y="126"/>
                    <a:pt x="2624" y="103"/>
                  </a:cubicBezTo>
                  <a:cubicBezTo>
                    <a:pt x="2624" y="79"/>
                    <a:pt x="2584" y="71"/>
                    <a:pt x="2584" y="95"/>
                  </a:cubicBezTo>
                  <a:cubicBezTo>
                    <a:pt x="2584" y="118"/>
                    <a:pt x="2584" y="134"/>
                    <a:pt x="2560" y="118"/>
                  </a:cubicBezTo>
                  <a:cubicBezTo>
                    <a:pt x="2545" y="103"/>
                    <a:pt x="2513" y="71"/>
                    <a:pt x="2497" y="47"/>
                  </a:cubicBezTo>
                  <a:cubicBezTo>
                    <a:pt x="1873" y="87"/>
                    <a:pt x="308" y="8"/>
                    <a:pt x="79" y="0"/>
                  </a:cubicBezTo>
                  <a:cubicBezTo>
                    <a:pt x="55" y="411"/>
                    <a:pt x="24" y="1019"/>
                    <a:pt x="0" y="1414"/>
                  </a:cubicBezTo>
                  <a:cubicBezTo>
                    <a:pt x="814" y="1461"/>
                    <a:pt x="1739" y="1477"/>
                    <a:pt x="2758" y="1469"/>
                  </a:cubicBezTo>
                  <a:cubicBezTo>
                    <a:pt x="2758" y="1469"/>
                    <a:pt x="2750" y="656"/>
                    <a:pt x="2758" y="529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1" name="Freeform 353"/>
            <p:cNvSpPr>
              <a:spLocks noChangeArrowheads="1"/>
            </p:cNvSpPr>
            <p:nvPr/>
          </p:nvSpPr>
          <p:spPr bwMode="auto">
            <a:xfrm>
              <a:off x="11195531" y="5890036"/>
              <a:ext cx="1454204" cy="781607"/>
            </a:xfrm>
            <a:custGeom>
              <a:avLst/>
              <a:gdLst>
                <a:gd name="T0" fmla="*/ 2181 w 2767"/>
                <a:gd name="T1" fmla="*/ 1485 h 1486"/>
                <a:gd name="T2" fmla="*/ 0 w 2767"/>
                <a:gd name="T3" fmla="*/ 1430 h 1486"/>
                <a:gd name="T4" fmla="*/ 0 w 2767"/>
                <a:gd name="T5" fmla="*/ 1422 h 1486"/>
                <a:gd name="T6" fmla="*/ 79 w 2767"/>
                <a:gd name="T7" fmla="*/ 0 h 1486"/>
                <a:gd name="T8" fmla="*/ 2039 w 2767"/>
                <a:gd name="T9" fmla="*/ 63 h 1486"/>
                <a:gd name="T10" fmla="*/ 2497 w 2767"/>
                <a:gd name="T11" fmla="*/ 55 h 1486"/>
                <a:gd name="T12" fmla="*/ 2576 w 2767"/>
                <a:gd name="T13" fmla="*/ 126 h 1486"/>
                <a:gd name="T14" fmla="*/ 2600 w 2767"/>
                <a:gd name="T15" fmla="*/ 87 h 1486"/>
                <a:gd name="T16" fmla="*/ 2639 w 2767"/>
                <a:gd name="T17" fmla="*/ 134 h 1486"/>
                <a:gd name="T18" fmla="*/ 2663 w 2767"/>
                <a:gd name="T19" fmla="*/ 182 h 1486"/>
                <a:gd name="T20" fmla="*/ 2631 w 2767"/>
                <a:gd name="T21" fmla="*/ 197 h 1486"/>
                <a:gd name="T22" fmla="*/ 2568 w 2767"/>
                <a:gd name="T23" fmla="*/ 253 h 1486"/>
                <a:gd name="T24" fmla="*/ 2584 w 2767"/>
                <a:gd name="T25" fmla="*/ 284 h 1486"/>
                <a:gd name="T26" fmla="*/ 2631 w 2767"/>
                <a:gd name="T27" fmla="*/ 308 h 1486"/>
                <a:gd name="T28" fmla="*/ 2687 w 2767"/>
                <a:gd name="T29" fmla="*/ 403 h 1486"/>
                <a:gd name="T30" fmla="*/ 2726 w 2767"/>
                <a:gd name="T31" fmla="*/ 435 h 1486"/>
                <a:gd name="T32" fmla="*/ 2766 w 2767"/>
                <a:gd name="T33" fmla="*/ 1477 h 1486"/>
                <a:gd name="T34" fmla="*/ 2758 w 2767"/>
                <a:gd name="T35" fmla="*/ 1477 h 1486"/>
                <a:gd name="T36" fmla="*/ 8 w 2767"/>
                <a:gd name="T37" fmla="*/ 1422 h 1486"/>
                <a:gd name="T38" fmla="*/ 2181 w 2767"/>
                <a:gd name="T39" fmla="*/ 1477 h 1486"/>
                <a:gd name="T40" fmla="*/ 2758 w 2767"/>
                <a:gd name="T41" fmla="*/ 1469 h 1486"/>
                <a:gd name="T42" fmla="*/ 2726 w 2767"/>
                <a:gd name="T43" fmla="*/ 443 h 1486"/>
                <a:gd name="T44" fmla="*/ 2687 w 2767"/>
                <a:gd name="T45" fmla="*/ 411 h 1486"/>
                <a:gd name="T46" fmla="*/ 2631 w 2767"/>
                <a:gd name="T47" fmla="*/ 316 h 1486"/>
                <a:gd name="T48" fmla="*/ 2584 w 2767"/>
                <a:gd name="T49" fmla="*/ 292 h 1486"/>
                <a:gd name="T50" fmla="*/ 2560 w 2767"/>
                <a:gd name="T51" fmla="*/ 245 h 1486"/>
                <a:gd name="T52" fmla="*/ 2631 w 2767"/>
                <a:gd name="T53" fmla="*/ 190 h 1486"/>
                <a:gd name="T54" fmla="*/ 2663 w 2767"/>
                <a:gd name="T55" fmla="*/ 174 h 1486"/>
                <a:gd name="T56" fmla="*/ 2639 w 2767"/>
                <a:gd name="T57" fmla="*/ 134 h 1486"/>
                <a:gd name="T58" fmla="*/ 2600 w 2767"/>
                <a:gd name="T59" fmla="*/ 95 h 1486"/>
                <a:gd name="T60" fmla="*/ 2576 w 2767"/>
                <a:gd name="T61" fmla="*/ 134 h 1486"/>
                <a:gd name="T62" fmla="*/ 2489 w 2767"/>
                <a:gd name="T63" fmla="*/ 63 h 1486"/>
                <a:gd name="T64" fmla="*/ 87 w 2767"/>
                <a:gd name="T65" fmla="*/ 8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67" h="1486">
                  <a:moveTo>
                    <a:pt x="2181" y="1485"/>
                  </a:moveTo>
                  <a:lnTo>
                    <a:pt x="2181" y="1485"/>
                  </a:lnTo>
                  <a:lnTo>
                    <a:pt x="2181" y="1485"/>
                  </a:lnTo>
                  <a:cubicBezTo>
                    <a:pt x="1447" y="1485"/>
                    <a:pt x="711" y="1461"/>
                    <a:pt x="0" y="1430"/>
                  </a:cubicBezTo>
                  <a:lnTo>
                    <a:pt x="0" y="1430"/>
                  </a:lnTo>
                  <a:cubicBezTo>
                    <a:pt x="0" y="1422"/>
                    <a:pt x="0" y="1422"/>
                    <a:pt x="0" y="1422"/>
                  </a:cubicBezTo>
                  <a:cubicBezTo>
                    <a:pt x="24" y="1003"/>
                    <a:pt x="55" y="411"/>
                    <a:pt x="79" y="8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79" y="0"/>
                  </a:lnTo>
                  <a:cubicBezTo>
                    <a:pt x="277" y="16"/>
                    <a:pt x="1312" y="63"/>
                    <a:pt x="2039" y="63"/>
                  </a:cubicBezTo>
                  <a:cubicBezTo>
                    <a:pt x="2228" y="63"/>
                    <a:pt x="2378" y="63"/>
                    <a:pt x="2497" y="55"/>
                  </a:cubicBezTo>
                  <a:lnTo>
                    <a:pt x="2497" y="55"/>
                  </a:lnTo>
                  <a:cubicBezTo>
                    <a:pt x="2568" y="126"/>
                    <a:pt x="2568" y="126"/>
                    <a:pt x="2568" y="126"/>
                  </a:cubicBezTo>
                  <a:lnTo>
                    <a:pt x="2576" y="126"/>
                  </a:lnTo>
                  <a:cubicBezTo>
                    <a:pt x="2576" y="126"/>
                    <a:pt x="2576" y="111"/>
                    <a:pt x="2576" y="103"/>
                  </a:cubicBezTo>
                  <a:cubicBezTo>
                    <a:pt x="2576" y="95"/>
                    <a:pt x="2584" y="87"/>
                    <a:pt x="2600" y="87"/>
                  </a:cubicBezTo>
                  <a:cubicBezTo>
                    <a:pt x="2608" y="87"/>
                    <a:pt x="2624" y="95"/>
                    <a:pt x="2624" y="111"/>
                  </a:cubicBezTo>
                  <a:cubicBezTo>
                    <a:pt x="2624" y="119"/>
                    <a:pt x="2631" y="126"/>
                    <a:pt x="2639" y="134"/>
                  </a:cubicBezTo>
                  <a:cubicBezTo>
                    <a:pt x="2647" y="142"/>
                    <a:pt x="2655" y="142"/>
                    <a:pt x="2663" y="158"/>
                  </a:cubicBezTo>
                  <a:cubicBezTo>
                    <a:pt x="2671" y="166"/>
                    <a:pt x="2671" y="174"/>
                    <a:pt x="2663" y="182"/>
                  </a:cubicBezTo>
                  <a:cubicBezTo>
                    <a:pt x="2663" y="190"/>
                    <a:pt x="2655" y="190"/>
                    <a:pt x="2639" y="190"/>
                  </a:cubicBezTo>
                  <a:cubicBezTo>
                    <a:pt x="2639" y="190"/>
                    <a:pt x="2639" y="190"/>
                    <a:pt x="2631" y="197"/>
                  </a:cubicBezTo>
                  <a:cubicBezTo>
                    <a:pt x="2616" y="197"/>
                    <a:pt x="2592" y="221"/>
                    <a:pt x="2568" y="245"/>
                  </a:cubicBezTo>
                  <a:cubicBezTo>
                    <a:pt x="2568" y="253"/>
                    <a:pt x="2568" y="253"/>
                    <a:pt x="2568" y="253"/>
                  </a:cubicBezTo>
                  <a:cubicBezTo>
                    <a:pt x="2560" y="261"/>
                    <a:pt x="2560" y="261"/>
                    <a:pt x="2560" y="269"/>
                  </a:cubicBezTo>
                  <a:cubicBezTo>
                    <a:pt x="2560" y="277"/>
                    <a:pt x="2576" y="277"/>
                    <a:pt x="2584" y="284"/>
                  </a:cubicBezTo>
                  <a:cubicBezTo>
                    <a:pt x="2600" y="292"/>
                    <a:pt x="2616" y="300"/>
                    <a:pt x="2624" y="308"/>
                  </a:cubicBezTo>
                  <a:cubicBezTo>
                    <a:pt x="2631" y="308"/>
                    <a:pt x="2631" y="308"/>
                    <a:pt x="2631" y="308"/>
                  </a:cubicBezTo>
                  <a:cubicBezTo>
                    <a:pt x="2663" y="332"/>
                    <a:pt x="2663" y="332"/>
                    <a:pt x="2663" y="364"/>
                  </a:cubicBezTo>
                  <a:cubicBezTo>
                    <a:pt x="2655" y="379"/>
                    <a:pt x="2671" y="395"/>
                    <a:pt x="2687" y="403"/>
                  </a:cubicBezTo>
                  <a:cubicBezTo>
                    <a:pt x="2695" y="411"/>
                    <a:pt x="2703" y="419"/>
                    <a:pt x="2711" y="427"/>
                  </a:cubicBezTo>
                  <a:cubicBezTo>
                    <a:pt x="2711" y="427"/>
                    <a:pt x="2718" y="435"/>
                    <a:pt x="2726" y="435"/>
                  </a:cubicBezTo>
                  <a:cubicBezTo>
                    <a:pt x="2750" y="443"/>
                    <a:pt x="2766" y="450"/>
                    <a:pt x="2758" y="537"/>
                  </a:cubicBezTo>
                  <a:cubicBezTo>
                    <a:pt x="2750" y="664"/>
                    <a:pt x="2766" y="1469"/>
                    <a:pt x="2766" y="1477"/>
                  </a:cubicBezTo>
                  <a:lnTo>
                    <a:pt x="2766" y="1477"/>
                  </a:lnTo>
                  <a:cubicBezTo>
                    <a:pt x="2758" y="1477"/>
                    <a:pt x="2758" y="1477"/>
                    <a:pt x="2758" y="1477"/>
                  </a:cubicBezTo>
                  <a:cubicBezTo>
                    <a:pt x="2568" y="1477"/>
                    <a:pt x="2378" y="1485"/>
                    <a:pt x="2181" y="1485"/>
                  </a:cubicBezTo>
                  <a:close/>
                  <a:moveTo>
                    <a:pt x="8" y="1422"/>
                  </a:moveTo>
                  <a:lnTo>
                    <a:pt x="8" y="1422"/>
                  </a:lnTo>
                  <a:cubicBezTo>
                    <a:pt x="711" y="1453"/>
                    <a:pt x="1447" y="1477"/>
                    <a:pt x="2181" y="1477"/>
                  </a:cubicBezTo>
                  <a:lnTo>
                    <a:pt x="2181" y="1477"/>
                  </a:lnTo>
                  <a:cubicBezTo>
                    <a:pt x="2371" y="1477"/>
                    <a:pt x="2568" y="1477"/>
                    <a:pt x="2758" y="1469"/>
                  </a:cubicBezTo>
                  <a:cubicBezTo>
                    <a:pt x="2758" y="1414"/>
                    <a:pt x="2750" y="664"/>
                    <a:pt x="2758" y="537"/>
                  </a:cubicBezTo>
                  <a:cubicBezTo>
                    <a:pt x="2758" y="450"/>
                    <a:pt x="2742" y="443"/>
                    <a:pt x="2726" y="443"/>
                  </a:cubicBezTo>
                  <a:cubicBezTo>
                    <a:pt x="2718" y="435"/>
                    <a:pt x="2711" y="435"/>
                    <a:pt x="2703" y="427"/>
                  </a:cubicBezTo>
                  <a:cubicBezTo>
                    <a:pt x="2695" y="427"/>
                    <a:pt x="2695" y="419"/>
                    <a:pt x="2687" y="411"/>
                  </a:cubicBezTo>
                  <a:cubicBezTo>
                    <a:pt x="2671" y="395"/>
                    <a:pt x="2647" y="387"/>
                    <a:pt x="2655" y="364"/>
                  </a:cubicBezTo>
                  <a:cubicBezTo>
                    <a:pt x="2655" y="332"/>
                    <a:pt x="2655" y="332"/>
                    <a:pt x="2631" y="316"/>
                  </a:cubicBezTo>
                  <a:cubicBezTo>
                    <a:pt x="2624" y="308"/>
                    <a:pt x="2624" y="308"/>
                    <a:pt x="2624" y="308"/>
                  </a:cubicBezTo>
                  <a:cubicBezTo>
                    <a:pt x="2608" y="300"/>
                    <a:pt x="2592" y="300"/>
                    <a:pt x="2584" y="292"/>
                  </a:cubicBezTo>
                  <a:cubicBezTo>
                    <a:pt x="2568" y="284"/>
                    <a:pt x="2552" y="277"/>
                    <a:pt x="2552" y="269"/>
                  </a:cubicBezTo>
                  <a:cubicBezTo>
                    <a:pt x="2552" y="261"/>
                    <a:pt x="2552" y="253"/>
                    <a:pt x="2560" y="245"/>
                  </a:cubicBezTo>
                  <a:lnTo>
                    <a:pt x="2560" y="245"/>
                  </a:lnTo>
                  <a:cubicBezTo>
                    <a:pt x="2592" y="213"/>
                    <a:pt x="2608" y="190"/>
                    <a:pt x="2631" y="190"/>
                  </a:cubicBezTo>
                  <a:lnTo>
                    <a:pt x="2639" y="182"/>
                  </a:lnTo>
                  <a:cubicBezTo>
                    <a:pt x="2647" y="182"/>
                    <a:pt x="2655" y="182"/>
                    <a:pt x="2663" y="174"/>
                  </a:cubicBezTo>
                  <a:cubicBezTo>
                    <a:pt x="2663" y="174"/>
                    <a:pt x="2663" y="166"/>
                    <a:pt x="2655" y="158"/>
                  </a:cubicBezTo>
                  <a:cubicBezTo>
                    <a:pt x="2647" y="150"/>
                    <a:pt x="2639" y="142"/>
                    <a:pt x="2639" y="134"/>
                  </a:cubicBezTo>
                  <a:cubicBezTo>
                    <a:pt x="2624" y="126"/>
                    <a:pt x="2616" y="126"/>
                    <a:pt x="2616" y="111"/>
                  </a:cubicBezTo>
                  <a:cubicBezTo>
                    <a:pt x="2616" y="95"/>
                    <a:pt x="2608" y="95"/>
                    <a:pt x="2600" y="95"/>
                  </a:cubicBezTo>
                  <a:cubicBezTo>
                    <a:pt x="2592" y="95"/>
                    <a:pt x="2584" y="95"/>
                    <a:pt x="2584" y="103"/>
                  </a:cubicBezTo>
                  <a:cubicBezTo>
                    <a:pt x="2584" y="119"/>
                    <a:pt x="2584" y="134"/>
                    <a:pt x="2576" y="134"/>
                  </a:cubicBezTo>
                  <a:cubicBezTo>
                    <a:pt x="2568" y="134"/>
                    <a:pt x="2568" y="134"/>
                    <a:pt x="2560" y="126"/>
                  </a:cubicBezTo>
                  <a:cubicBezTo>
                    <a:pt x="2489" y="63"/>
                    <a:pt x="2489" y="63"/>
                    <a:pt x="2489" y="63"/>
                  </a:cubicBezTo>
                  <a:cubicBezTo>
                    <a:pt x="2378" y="63"/>
                    <a:pt x="2220" y="71"/>
                    <a:pt x="2039" y="71"/>
                  </a:cubicBezTo>
                  <a:cubicBezTo>
                    <a:pt x="1320" y="71"/>
                    <a:pt x="292" y="24"/>
                    <a:pt x="87" y="8"/>
                  </a:cubicBezTo>
                  <a:cubicBezTo>
                    <a:pt x="63" y="411"/>
                    <a:pt x="31" y="995"/>
                    <a:pt x="8" y="142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2" name="Freeform 384"/>
            <p:cNvSpPr>
              <a:spLocks noChangeArrowheads="1"/>
            </p:cNvSpPr>
            <p:nvPr/>
          </p:nvSpPr>
          <p:spPr bwMode="auto">
            <a:xfrm>
              <a:off x="14166561" y="7963495"/>
              <a:ext cx="1809058" cy="1393904"/>
            </a:xfrm>
            <a:custGeom>
              <a:avLst/>
              <a:gdLst>
                <a:gd name="T0" fmla="*/ 3392 w 3440"/>
                <a:gd name="T1" fmla="*/ 2403 h 2649"/>
                <a:gd name="T2" fmla="*/ 3431 w 3440"/>
                <a:gd name="T3" fmla="*/ 2063 h 2649"/>
                <a:gd name="T4" fmla="*/ 3052 w 3440"/>
                <a:gd name="T5" fmla="*/ 1146 h 2649"/>
                <a:gd name="T6" fmla="*/ 2981 w 3440"/>
                <a:gd name="T7" fmla="*/ 1027 h 2649"/>
                <a:gd name="T8" fmla="*/ 2965 w 3440"/>
                <a:gd name="T9" fmla="*/ 948 h 2649"/>
                <a:gd name="T10" fmla="*/ 3052 w 3440"/>
                <a:gd name="T11" fmla="*/ 1035 h 2649"/>
                <a:gd name="T12" fmla="*/ 2680 w 3440"/>
                <a:gd name="T13" fmla="*/ 458 h 2649"/>
                <a:gd name="T14" fmla="*/ 2514 w 3440"/>
                <a:gd name="T15" fmla="*/ 63 h 2649"/>
                <a:gd name="T16" fmla="*/ 2491 w 3440"/>
                <a:gd name="T17" fmla="*/ 15 h 2649"/>
                <a:gd name="T18" fmla="*/ 2285 w 3440"/>
                <a:gd name="T19" fmla="*/ 197 h 2649"/>
                <a:gd name="T20" fmla="*/ 2190 w 3440"/>
                <a:gd name="T21" fmla="*/ 134 h 2649"/>
                <a:gd name="T22" fmla="*/ 24 w 3440"/>
                <a:gd name="T23" fmla="*/ 237 h 2649"/>
                <a:gd name="T24" fmla="*/ 127 w 3440"/>
                <a:gd name="T25" fmla="*/ 458 h 2649"/>
                <a:gd name="T26" fmla="*/ 198 w 3440"/>
                <a:gd name="T27" fmla="*/ 474 h 2649"/>
                <a:gd name="T28" fmla="*/ 285 w 3440"/>
                <a:gd name="T29" fmla="*/ 403 h 2649"/>
                <a:gd name="T30" fmla="*/ 214 w 3440"/>
                <a:gd name="T31" fmla="*/ 506 h 2649"/>
                <a:gd name="T32" fmla="*/ 514 w 3440"/>
                <a:gd name="T33" fmla="*/ 395 h 2649"/>
                <a:gd name="T34" fmla="*/ 546 w 3440"/>
                <a:gd name="T35" fmla="*/ 419 h 2649"/>
                <a:gd name="T36" fmla="*/ 815 w 3440"/>
                <a:gd name="T37" fmla="*/ 521 h 2649"/>
                <a:gd name="T38" fmla="*/ 830 w 3440"/>
                <a:gd name="T39" fmla="*/ 450 h 2649"/>
                <a:gd name="T40" fmla="*/ 862 w 3440"/>
                <a:gd name="T41" fmla="*/ 513 h 2649"/>
                <a:gd name="T42" fmla="*/ 965 w 3440"/>
                <a:gd name="T43" fmla="*/ 672 h 2649"/>
                <a:gd name="T44" fmla="*/ 1241 w 3440"/>
                <a:gd name="T45" fmla="*/ 640 h 2649"/>
                <a:gd name="T46" fmla="*/ 1170 w 3440"/>
                <a:gd name="T47" fmla="*/ 735 h 2649"/>
                <a:gd name="T48" fmla="*/ 1352 w 3440"/>
                <a:gd name="T49" fmla="*/ 561 h 2649"/>
                <a:gd name="T50" fmla="*/ 1471 w 3440"/>
                <a:gd name="T51" fmla="*/ 458 h 2649"/>
                <a:gd name="T52" fmla="*/ 1811 w 3440"/>
                <a:gd name="T53" fmla="*/ 664 h 2649"/>
                <a:gd name="T54" fmla="*/ 2087 w 3440"/>
                <a:gd name="T55" fmla="*/ 853 h 2649"/>
                <a:gd name="T56" fmla="*/ 2174 w 3440"/>
                <a:gd name="T57" fmla="*/ 1106 h 2649"/>
                <a:gd name="T58" fmla="*/ 2159 w 3440"/>
                <a:gd name="T59" fmla="*/ 1415 h 2649"/>
                <a:gd name="T60" fmla="*/ 2214 w 3440"/>
                <a:gd name="T61" fmla="*/ 1367 h 2649"/>
                <a:gd name="T62" fmla="*/ 2324 w 3440"/>
                <a:gd name="T63" fmla="*/ 1423 h 2649"/>
                <a:gd name="T64" fmla="*/ 2222 w 3440"/>
                <a:gd name="T65" fmla="*/ 1589 h 2649"/>
                <a:gd name="T66" fmla="*/ 2451 w 3440"/>
                <a:gd name="T67" fmla="*/ 1865 h 2649"/>
                <a:gd name="T68" fmla="*/ 2530 w 3440"/>
                <a:gd name="T69" fmla="*/ 1818 h 2649"/>
                <a:gd name="T70" fmla="*/ 2609 w 3440"/>
                <a:gd name="T71" fmla="*/ 1992 h 2649"/>
                <a:gd name="T72" fmla="*/ 2672 w 3440"/>
                <a:gd name="T73" fmla="*/ 2071 h 2649"/>
                <a:gd name="T74" fmla="*/ 2902 w 3440"/>
                <a:gd name="T75" fmla="*/ 2276 h 2649"/>
                <a:gd name="T76" fmla="*/ 3123 w 3440"/>
                <a:gd name="T77" fmla="*/ 2474 h 2649"/>
                <a:gd name="T78" fmla="*/ 3052 w 3440"/>
                <a:gd name="T79" fmla="*/ 2490 h 2649"/>
                <a:gd name="T80" fmla="*/ 3194 w 3440"/>
                <a:gd name="T81" fmla="*/ 2537 h 2649"/>
                <a:gd name="T82" fmla="*/ 3360 w 3440"/>
                <a:gd name="T83" fmla="*/ 2506 h 2649"/>
                <a:gd name="T84" fmla="*/ 3352 w 3440"/>
                <a:gd name="T85" fmla="*/ 2593 h 2649"/>
                <a:gd name="T86" fmla="*/ 3321 w 3440"/>
                <a:gd name="T87" fmla="*/ 1849 h 2649"/>
                <a:gd name="T88" fmla="*/ 3242 w 3440"/>
                <a:gd name="T89" fmla="*/ 1929 h 2649"/>
                <a:gd name="T90" fmla="*/ 3131 w 3440"/>
                <a:gd name="T91" fmla="*/ 1810 h 2649"/>
                <a:gd name="T92" fmla="*/ 3234 w 3440"/>
                <a:gd name="T93" fmla="*/ 1683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40" h="2649">
                  <a:moveTo>
                    <a:pt x="3400" y="2434"/>
                  </a:moveTo>
                  <a:lnTo>
                    <a:pt x="3400" y="2434"/>
                  </a:lnTo>
                  <a:cubicBezTo>
                    <a:pt x="3384" y="2434"/>
                    <a:pt x="3384" y="2427"/>
                    <a:pt x="3392" y="2403"/>
                  </a:cubicBezTo>
                  <a:cubicBezTo>
                    <a:pt x="3408" y="2371"/>
                    <a:pt x="3392" y="2387"/>
                    <a:pt x="3384" y="2355"/>
                  </a:cubicBezTo>
                  <a:cubicBezTo>
                    <a:pt x="3384" y="2324"/>
                    <a:pt x="3360" y="2316"/>
                    <a:pt x="3384" y="2284"/>
                  </a:cubicBezTo>
                  <a:cubicBezTo>
                    <a:pt x="3408" y="2253"/>
                    <a:pt x="3431" y="2102"/>
                    <a:pt x="3431" y="2063"/>
                  </a:cubicBezTo>
                  <a:cubicBezTo>
                    <a:pt x="3423" y="2023"/>
                    <a:pt x="3416" y="2000"/>
                    <a:pt x="3423" y="1905"/>
                  </a:cubicBezTo>
                  <a:cubicBezTo>
                    <a:pt x="3439" y="1810"/>
                    <a:pt x="3392" y="1620"/>
                    <a:pt x="3305" y="1549"/>
                  </a:cubicBezTo>
                  <a:cubicBezTo>
                    <a:pt x="3210" y="1486"/>
                    <a:pt x="3202" y="1320"/>
                    <a:pt x="3052" y="1146"/>
                  </a:cubicBezTo>
                  <a:cubicBezTo>
                    <a:pt x="3052" y="1146"/>
                    <a:pt x="3044" y="1075"/>
                    <a:pt x="3036" y="1083"/>
                  </a:cubicBezTo>
                  <a:cubicBezTo>
                    <a:pt x="3020" y="1083"/>
                    <a:pt x="3012" y="1099"/>
                    <a:pt x="3012" y="1083"/>
                  </a:cubicBezTo>
                  <a:cubicBezTo>
                    <a:pt x="3004" y="1067"/>
                    <a:pt x="2997" y="1059"/>
                    <a:pt x="2981" y="1027"/>
                  </a:cubicBezTo>
                  <a:cubicBezTo>
                    <a:pt x="2965" y="996"/>
                    <a:pt x="2910" y="901"/>
                    <a:pt x="2917" y="893"/>
                  </a:cubicBezTo>
                  <a:cubicBezTo>
                    <a:pt x="2925" y="885"/>
                    <a:pt x="2925" y="909"/>
                    <a:pt x="2941" y="917"/>
                  </a:cubicBezTo>
                  <a:cubicBezTo>
                    <a:pt x="2957" y="932"/>
                    <a:pt x="2957" y="948"/>
                    <a:pt x="2965" y="948"/>
                  </a:cubicBezTo>
                  <a:cubicBezTo>
                    <a:pt x="2981" y="948"/>
                    <a:pt x="2981" y="932"/>
                    <a:pt x="2989" y="940"/>
                  </a:cubicBezTo>
                  <a:cubicBezTo>
                    <a:pt x="2997" y="940"/>
                    <a:pt x="3020" y="964"/>
                    <a:pt x="3028" y="996"/>
                  </a:cubicBezTo>
                  <a:cubicBezTo>
                    <a:pt x="3036" y="1027"/>
                    <a:pt x="3044" y="1051"/>
                    <a:pt x="3052" y="1035"/>
                  </a:cubicBezTo>
                  <a:cubicBezTo>
                    <a:pt x="3060" y="1012"/>
                    <a:pt x="3060" y="996"/>
                    <a:pt x="3020" y="924"/>
                  </a:cubicBezTo>
                  <a:cubicBezTo>
                    <a:pt x="2973" y="853"/>
                    <a:pt x="2957" y="853"/>
                    <a:pt x="2941" y="846"/>
                  </a:cubicBezTo>
                  <a:cubicBezTo>
                    <a:pt x="2925" y="830"/>
                    <a:pt x="2704" y="506"/>
                    <a:pt x="2680" y="458"/>
                  </a:cubicBezTo>
                  <a:cubicBezTo>
                    <a:pt x="2680" y="458"/>
                    <a:pt x="2593" y="268"/>
                    <a:pt x="2570" y="229"/>
                  </a:cubicBezTo>
                  <a:cubicBezTo>
                    <a:pt x="2554" y="181"/>
                    <a:pt x="2562" y="158"/>
                    <a:pt x="2538" y="126"/>
                  </a:cubicBezTo>
                  <a:cubicBezTo>
                    <a:pt x="2514" y="95"/>
                    <a:pt x="2506" y="102"/>
                    <a:pt x="2514" y="63"/>
                  </a:cubicBezTo>
                  <a:cubicBezTo>
                    <a:pt x="2522" y="23"/>
                    <a:pt x="2522" y="23"/>
                    <a:pt x="2499" y="7"/>
                  </a:cubicBezTo>
                  <a:lnTo>
                    <a:pt x="2499" y="7"/>
                  </a:lnTo>
                  <a:cubicBezTo>
                    <a:pt x="2491" y="7"/>
                    <a:pt x="2491" y="7"/>
                    <a:pt x="2491" y="15"/>
                  </a:cubicBezTo>
                  <a:cubicBezTo>
                    <a:pt x="2475" y="55"/>
                    <a:pt x="2301" y="0"/>
                    <a:pt x="2277" y="15"/>
                  </a:cubicBezTo>
                  <a:cubicBezTo>
                    <a:pt x="2253" y="23"/>
                    <a:pt x="2261" y="47"/>
                    <a:pt x="2285" y="79"/>
                  </a:cubicBezTo>
                  <a:cubicBezTo>
                    <a:pt x="2301" y="110"/>
                    <a:pt x="2285" y="158"/>
                    <a:pt x="2285" y="197"/>
                  </a:cubicBezTo>
                  <a:cubicBezTo>
                    <a:pt x="2285" y="237"/>
                    <a:pt x="2269" y="229"/>
                    <a:pt x="2238" y="221"/>
                  </a:cubicBezTo>
                  <a:cubicBezTo>
                    <a:pt x="2206" y="221"/>
                    <a:pt x="2214" y="181"/>
                    <a:pt x="2206" y="158"/>
                  </a:cubicBezTo>
                  <a:cubicBezTo>
                    <a:pt x="2198" y="134"/>
                    <a:pt x="2190" y="134"/>
                    <a:pt x="2190" y="134"/>
                  </a:cubicBezTo>
                  <a:cubicBezTo>
                    <a:pt x="2190" y="134"/>
                    <a:pt x="1154" y="213"/>
                    <a:pt x="1139" y="213"/>
                  </a:cubicBezTo>
                  <a:cubicBezTo>
                    <a:pt x="1131" y="213"/>
                    <a:pt x="1052" y="87"/>
                    <a:pt x="1052" y="87"/>
                  </a:cubicBezTo>
                  <a:cubicBezTo>
                    <a:pt x="1052" y="87"/>
                    <a:pt x="40" y="205"/>
                    <a:pt x="24" y="237"/>
                  </a:cubicBezTo>
                  <a:cubicBezTo>
                    <a:pt x="0" y="260"/>
                    <a:pt x="64" y="300"/>
                    <a:pt x="95" y="324"/>
                  </a:cubicBezTo>
                  <a:cubicBezTo>
                    <a:pt x="127" y="347"/>
                    <a:pt x="111" y="363"/>
                    <a:pt x="103" y="387"/>
                  </a:cubicBezTo>
                  <a:cubicBezTo>
                    <a:pt x="95" y="411"/>
                    <a:pt x="127" y="442"/>
                    <a:pt x="127" y="458"/>
                  </a:cubicBezTo>
                  <a:cubicBezTo>
                    <a:pt x="135" y="466"/>
                    <a:pt x="119" y="498"/>
                    <a:pt x="103" y="521"/>
                  </a:cubicBezTo>
                  <a:cubicBezTo>
                    <a:pt x="119" y="529"/>
                    <a:pt x="127" y="537"/>
                    <a:pt x="143" y="521"/>
                  </a:cubicBezTo>
                  <a:cubicBezTo>
                    <a:pt x="166" y="506"/>
                    <a:pt x="182" y="506"/>
                    <a:pt x="198" y="474"/>
                  </a:cubicBezTo>
                  <a:cubicBezTo>
                    <a:pt x="214" y="442"/>
                    <a:pt x="198" y="419"/>
                    <a:pt x="222" y="411"/>
                  </a:cubicBezTo>
                  <a:cubicBezTo>
                    <a:pt x="237" y="403"/>
                    <a:pt x="253" y="426"/>
                    <a:pt x="261" y="426"/>
                  </a:cubicBezTo>
                  <a:cubicBezTo>
                    <a:pt x="269" y="419"/>
                    <a:pt x="261" y="387"/>
                    <a:pt x="285" y="403"/>
                  </a:cubicBezTo>
                  <a:cubicBezTo>
                    <a:pt x="317" y="419"/>
                    <a:pt x="340" y="442"/>
                    <a:pt x="309" y="450"/>
                  </a:cubicBezTo>
                  <a:cubicBezTo>
                    <a:pt x="277" y="450"/>
                    <a:pt x="269" y="466"/>
                    <a:pt x="253" y="474"/>
                  </a:cubicBezTo>
                  <a:cubicBezTo>
                    <a:pt x="237" y="490"/>
                    <a:pt x="182" y="498"/>
                    <a:pt x="214" y="506"/>
                  </a:cubicBezTo>
                  <a:cubicBezTo>
                    <a:pt x="246" y="513"/>
                    <a:pt x="261" y="490"/>
                    <a:pt x="317" y="482"/>
                  </a:cubicBezTo>
                  <a:cubicBezTo>
                    <a:pt x="364" y="474"/>
                    <a:pt x="451" y="458"/>
                    <a:pt x="467" y="434"/>
                  </a:cubicBezTo>
                  <a:cubicBezTo>
                    <a:pt x="483" y="403"/>
                    <a:pt x="475" y="395"/>
                    <a:pt x="514" y="395"/>
                  </a:cubicBezTo>
                  <a:cubicBezTo>
                    <a:pt x="546" y="395"/>
                    <a:pt x="562" y="379"/>
                    <a:pt x="593" y="387"/>
                  </a:cubicBezTo>
                  <a:cubicBezTo>
                    <a:pt x="625" y="387"/>
                    <a:pt x="641" y="411"/>
                    <a:pt x="609" y="411"/>
                  </a:cubicBezTo>
                  <a:cubicBezTo>
                    <a:pt x="577" y="411"/>
                    <a:pt x="562" y="403"/>
                    <a:pt x="546" y="419"/>
                  </a:cubicBezTo>
                  <a:cubicBezTo>
                    <a:pt x="522" y="426"/>
                    <a:pt x="475" y="419"/>
                    <a:pt x="490" y="434"/>
                  </a:cubicBezTo>
                  <a:cubicBezTo>
                    <a:pt x="506" y="450"/>
                    <a:pt x="514" y="442"/>
                    <a:pt x="562" y="442"/>
                  </a:cubicBezTo>
                  <a:cubicBezTo>
                    <a:pt x="601" y="442"/>
                    <a:pt x="791" y="498"/>
                    <a:pt x="815" y="521"/>
                  </a:cubicBezTo>
                  <a:cubicBezTo>
                    <a:pt x="830" y="545"/>
                    <a:pt x="830" y="529"/>
                    <a:pt x="823" y="506"/>
                  </a:cubicBezTo>
                  <a:cubicBezTo>
                    <a:pt x="815" y="482"/>
                    <a:pt x="775" y="490"/>
                    <a:pt x="791" y="466"/>
                  </a:cubicBezTo>
                  <a:cubicBezTo>
                    <a:pt x="807" y="434"/>
                    <a:pt x="807" y="450"/>
                    <a:pt x="830" y="450"/>
                  </a:cubicBezTo>
                  <a:cubicBezTo>
                    <a:pt x="854" y="450"/>
                    <a:pt x="870" y="426"/>
                    <a:pt x="870" y="442"/>
                  </a:cubicBezTo>
                  <a:cubicBezTo>
                    <a:pt x="870" y="458"/>
                    <a:pt x="830" y="458"/>
                    <a:pt x="846" y="482"/>
                  </a:cubicBezTo>
                  <a:cubicBezTo>
                    <a:pt x="854" y="506"/>
                    <a:pt x="854" y="506"/>
                    <a:pt x="862" y="513"/>
                  </a:cubicBezTo>
                  <a:cubicBezTo>
                    <a:pt x="870" y="529"/>
                    <a:pt x="838" y="537"/>
                    <a:pt x="846" y="545"/>
                  </a:cubicBezTo>
                  <a:cubicBezTo>
                    <a:pt x="854" y="553"/>
                    <a:pt x="989" y="616"/>
                    <a:pt x="989" y="640"/>
                  </a:cubicBezTo>
                  <a:cubicBezTo>
                    <a:pt x="989" y="664"/>
                    <a:pt x="957" y="656"/>
                    <a:pt x="965" y="672"/>
                  </a:cubicBezTo>
                  <a:cubicBezTo>
                    <a:pt x="973" y="695"/>
                    <a:pt x="989" y="711"/>
                    <a:pt x="1012" y="719"/>
                  </a:cubicBezTo>
                  <a:cubicBezTo>
                    <a:pt x="1028" y="727"/>
                    <a:pt x="1068" y="711"/>
                    <a:pt x="1123" y="695"/>
                  </a:cubicBezTo>
                  <a:cubicBezTo>
                    <a:pt x="1178" y="679"/>
                    <a:pt x="1226" y="640"/>
                    <a:pt x="1241" y="640"/>
                  </a:cubicBezTo>
                  <a:cubicBezTo>
                    <a:pt x="1249" y="648"/>
                    <a:pt x="1241" y="664"/>
                    <a:pt x="1210" y="679"/>
                  </a:cubicBezTo>
                  <a:cubicBezTo>
                    <a:pt x="1178" y="695"/>
                    <a:pt x="1163" y="711"/>
                    <a:pt x="1147" y="727"/>
                  </a:cubicBezTo>
                  <a:cubicBezTo>
                    <a:pt x="1123" y="735"/>
                    <a:pt x="1147" y="750"/>
                    <a:pt x="1170" y="735"/>
                  </a:cubicBezTo>
                  <a:cubicBezTo>
                    <a:pt x="1194" y="719"/>
                    <a:pt x="1257" y="679"/>
                    <a:pt x="1257" y="640"/>
                  </a:cubicBezTo>
                  <a:cubicBezTo>
                    <a:pt x="1265" y="600"/>
                    <a:pt x="1273" y="608"/>
                    <a:pt x="1289" y="600"/>
                  </a:cubicBezTo>
                  <a:cubicBezTo>
                    <a:pt x="1305" y="585"/>
                    <a:pt x="1321" y="561"/>
                    <a:pt x="1352" y="561"/>
                  </a:cubicBezTo>
                  <a:cubicBezTo>
                    <a:pt x="1392" y="561"/>
                    <a:pt x="1407" y="569"/>
                    <a:pt x="1400" y="545"/>
                  </a:cubicBezTo>
                  <a:cubicBezTo>
                    <a:pt x="1392" y="529"/>
                    <a:pt x="1360" y="521"/>
                    <a:pt x="1392" y="498"/>
                  </a:cubicBezTo>
                  <a:cubicBezTo>
                    <a:pt x="1431" y="474"/>
                    <a:pt x="1400" y="458"/>
                    <a:pt x="1471" y="458"/>
                  </a:cubicBezTo>
                  <a:cubicBezTo>
                    <a:pt x="1542" y="466"/>
                    <a:pt x="1574" y="482"/>
                    <a:pt x="1613" y="506"/>
                  </a:cubicBezTo>
                  <a:cubicBezTo>
                    <a:pt x="1653" y="521"/>
                    <a:pt x="1740" y="608"/>
                    <a:pt x="1771" y="624"/>
                  </a:cubicBezTo>
                  <a:cubicBezTo>
                    <a:pt x="1795" y="632"/>
                    <a:pt x="1787" y="632"/>
                    <a:pt x="1811" y="664"/>
                  </a:cubicBezTo>
                  <a:cubicBezTo>
                    <a:pt x="1827" y="695"/>
                    <a:pt x="1850" y="711"/>
                    <a:pt x="1898" y="735"/>
                  </a:cubicBezTo>
                  <a:cubicBezTo>
                    <a:pt x="1937" y="766"/>
                    <a:pt x="1937" y="822"/>
                    <a:pt x="2000" y="822"/>
                  </a:cubicBezTo>
                  <a:cubicBezTo>
                    <a:pt x="2071" y="822"/>
                    <a:pt x="2080" y="822"/>
                    <a:pt x="2087" y="853"/>
                  </a:cubicBezTo>
                  <a:cubicBezTo>
                    <a:pt x="2103" y="893"/>
                    <a:pt x="2111" y="924"/>
                    <a:pt x="2135" y="932"/>
                  </a:cubicBezTo>
                  <a:cubicBezTo>
                    <a:pt x="2159" y="940"/>
                    <a:pt x="2159" y="948"/>
                    <a:pt x="2166" y="988"/>
                  </a:cubicBezTo>
                  <a:cubicBezTo>
                    <a:pt x="2174" y="1027"/>
                    <a:pt x="2190" y="1059"/>
                    <a:pt x="2174" y="1106"/>
                  </a:cubicBezTo>
                  <a:cubicBezTo>
                    <a:pt x="2166" y="1154"/>
                    <a:pt x="2166" y="1201"/>
                    <a:pt x="2166" y="1241"/>
                  </a:cubicBezTo>
                  <a:cubicBezTo>
                    <a:pt x="2159" y="1280"/>
                    <a:pt x="2135" y="1296"/>
                    <a:pt x="2143" y="1336"/>
                  </a:cubicBezTo>
                  <a:cubicBezTo>
                    <a:pt x="2151" y="1367"/>
                    <a:pt x="2166" y="1375"/>
                    <a:pt x="2159" y="1415"/>
                  </a:cubicBezTo>
                  <a:cubicBezTo>
                    <a:pt x="2159" y="1454"/>
                    <a:pt x="2174" y="1486"/>
                    <a:pt x="2198" y="1486"/>
                  </a:cubicBezTo>
                  <a:cubicBezTo>
                    <a:pt x="2230" y="1486"/>
                    <a:pt x="2253" y="1486"/>
                    <a:pt x="2246" y="1454"/>
                  </a:cubicBezTo>
                  <a:cubicBezTo>
                    <a:pt x="2238" y="1423"/>
                    <a:pt x="2214" y="1399"/>
                    <a:pt x="2214" y="1367"/>
                  </a:cubicBezTo>
                  <a:cubicBezTo>
                    <a:pt x="2214" y="1336"/>
                    <a:pt x="2230" y="1328"/>
                    <a:pt x="2253" y="1359"/>
                  </a:cubicBezTo>
                  <a:cubicBezTo>
                    <a:pt x="2269" y="1391"/>
                    <a:pt x="2269" y="1383"/>
                    <a:pt x="2293" y="1391"/>
                  </a:cubicBezTo>
                  <a:cubicBezTo>
                    <a:pt x="2317" y="1391"/>
                    <a:pt x="2324" y="1383"/>
                    <a:pt x="2324" y="1423"/>
                  </a:cubicBezTo>
                  <a:cubicBezTo>
                    <a:pt x="2317" y="1454"/>
                    <a:pt x="2277" y="1510"/>
                    <a:pt x="2277" y="1533"/>
                  </a:cubicBezTo>
                  <a:cubicBezTo>
                    <a:pt x="2277" y="1549"/>
                    <a:pt x="2269" y="1565"/>
                    <a:pt x="2246" y="1565"/>
                  </a:cubicBezTo>
                  <a:cubicBezTo>
                    <a:pt x="2230" y="1573"/>
                    <a:pt x="2198" y="1573"/>
                    <a:pt x="2222" y="1589"/>
                  </a:cubicBezTo>
                  <a:cubicBezTo>
                    <a:pt x="2246" y="1604"/>
                    <a:pt x="2246" y="1557"/>
                    <a:pt x="2277" y="1612"/>
                  </a:cubicBezTo>
                  <a:cubicBezTo>
                    <a:pt x="2301" y="1668"/>
                    <a:pt x="2293" y="1683"/>
                    <a:pt x="2333" y="1739"/>
                  </a:cubicBezTo>
                  <a:cubicBezTo>
                    <a:pt x="2364" y="1802"/>
                    <a:pt x="2419" y="1857"/>
                    <a:pt x="2451" y="1865"/>
                  </a:cubicBezTo>
                  <a:cubicBezTo>
                    <a:pt x="2475" y="1881"/>
                    <a:pt x="2514" y="1881"/>
                    <a:pt x="2499" y="1849"/>
                  </a:cubicBezTo>
                  <a:cubicBezTo>
                    <a:pt x="2483" y="1818"/>
                    <a:pt x="2451" y="1794"/>
                    <a:pt x="2483" y="1802"/>
                  </a:cubicBezTo>
                  <a:cubicBezTo>
                    <a:pt x="2514" y="1810"/>
                    <a:pt x="2514" y="1834"/>
                    <a:pt x="2530" y="1818"/>
                  </a:cubicBezTo>
                  <a:cubicBezTo>
                    <a:pt x="2554" y="1810"/>
                    <a:pt x="2570" y="1818"/>
                    <a:pt x="2554" y="1849"/>
                  </a:cubicBezTo>
                  <a:cubicBezTo>
                    <a:pt x="2546" y="1873"/>
                    <a:pt x="2538" y="1913"/>
                    <a:pt x="2554" y="1936"/>
                  </a:cubicBezTo>
                  <a:cubicBezTo>
                    <a:pt x="2562" y="1968"/>
                    <a:pt x="2601" y="2007"/>
                    <a:pt x="2609" y="1992"/>
                  </a:cubicBezTo>
                  <a:cubicBezTo>
                    <a:pt x="2617" y="1984"/>
                    <a:pt x="2625" y="1992"/>
                    <a:pt x="2625" y="2007"/>
                  </a:cubicBezTo>
                  <a:cubicBezTo>
                    <a:pt x="2625" y="2031"/>
                    <a:pt x="2625" y="2031"/>
                    <a:pt x="2649" y="2031"/>
                  </a:cubicBezTo>
                  <a:cubicBezTo>
                    <a:pt x="2664" y="2039"/>
                    <a:pt x="2664" y="2047"/>
                    <a:pt x="2672" y="2071"/>
                  </a:cubicBezTo>
                  <a:cubicBezTo>
                    <a:pt x="2672" y="2102"/>
                    <a:pt x="2696" y="2150"/>
                    <a:pt x="2728" y="2189"/>
                  </a:cubicBezTo>
                  <a:cubicBezTo>
                    <a:pt x="2752" y="2229"/>
                    <a:pt x="2752" y="2276"/>
                    <a:pt x="2783" y="2276"/>
                  </a:cubicBezTo>
                  <a:cubicBezTo>
                    <a:pt x="2815" y="2269"/>
                    <a:pt x="2862" y="2237"/>
                    <a:pt x="2902" y="2276"/>
                  </a:cubicBezTo>
                  <a:cubicBezTo>
                    <a:pt x="2941" y="2324"/>
                    <a:pt x="2981" y="2355"/>
                    <a:pt x="2997" y="2387"/>
                  </a:cubicBezTo>
                  <a:cubicBezTo>
                    <a:pt x="3012" y="2419"/>
                    <a:pt x="3036" y="2442"/>
                    <a:pt x="3052" y="2450"/>
                  </a:cubicBezTo>
                  <a:cubicBezTo>
                    <a:pt x="3068" y="2466"/>
                    <a:pt x="3107" y="2482"/>
                    <a:pt x="3123" y="2474"/>
                  </a:cubicBezTo>
                  <a:cubicBezTo>
                    <a:pt x="3139" y="2466"/>
                    <a:pt x="3147" y="2474"/>
                    <a:pt x="3131" y="2490"/>
                  </a:cubicBezTo>
                  <a:cubicBezTo>
                    <a:pt x="3123" y="2513"/>
                    <a:pt x="3123" y="2521"/>
                    <a:pt x="3099" y="2506"/>
                  </a:cubicBezTo>
                  <a:cubicBezTo>
                    <a:pt x="3083" y="2490"/>
                    <a:pt x="3060" y="2474"/>
                    <a:pt x="3052" y="2490"/>
                  </a:cubicBezTo>
                  <a:cubicBezTo>
                    <a:pt x="3036" y="2513"/>
                    <a:pt x="2997" y="2537"/>
                    <a:pt x="3060" y="2561"/>
                  </a:cubicBezTo>
                  <a:cubicBezTo>
                    <a:pt x="3123" y="2577"/>
                    <a:pt x="3099" y="2569"/>
                    <a:pt x="3131" y="2553"/>
                  </a:cubicBezTo>
                  <a:cubicBezTo>
                    <a:pt x="3163" y="2545"/>
                    <a:pt x="3147" y="2529"/>
                    <a:pt x="3194" y="2537"/>
                  </a:cubicBezTo>
                  <a:cubicBezTo>
                    <a:pt x="3242" y="2545"/>
                    <a:pt x="3250" y="2553"/>
                    <a:pt x="3257" y="2529"/>
                  </a:cubicBezTo>
                  <a:cubicBezTo>
                    <a:pt x="3265" y="2506"/>
                    <a:pt x="3281" y="2474"/>
                    <a:pt x="3313" y="2482"/>
                  </a:cubicBezTo>
                  <a:cubicBezTo>
                    <a:pt x="3344" y="2490"/>
                    <a:pt x="3368" y="2482"/>
                    <a:pt x="3360" y="2506"/>
                  </a:cubicBezTo>
                  <a:cubicBezTo>
                    <a:pt x="3352" y="2529"/>
                    <a:pt x="3336" y="2569"/>
                    <a:pt x="3313" y="2593"/>
                  </a:cubicBezTo>
                  <a:cubicBezTo>
                    <a:pt x="3297" y="2616"/>
                    <a:pt x="3281" y="2648"/>
                    <a:pt x="3297" y="2640"/>
                  </a:cubicBezTo>
                  <a:cubicBezTo>
                    <a:pt x="3321" y="2632"/>
                    <a:pt x="3329" y="2624"/>
                    <a:pt x="3352" y="2593"/>
                  </a:cubicBezTo>
                  <a:cubicBezTo>
                    <a:pt x="3368" y="2561"/>
                    <a:pt x="3423" y="2411"/>
                    <a:pt x="3416" y="2411"/>
                  </a:cubicBezTo>
                  <a:cubicBezTo>
                    <a:pt x="3408" y="2419"/>
                    <a:pt x="3408" y="2427"/>
                    <a:pt x="3400" y="2434"/>
                  </a:cubicBezTo>
                  <a:close/>
                  <a:moveTo>
                    <a:pt x="3321" y="1849"/>
                  </a:moveTo>
                  <a:lnTo>
                    <a:pt x="3321" y="1849"/>
                  </a:lnTo>
                  <a:cubicBezTo>
                    <a:pt x="3305" y="1865"/>
                    <a:pt x="3289" y="1873"/>
                    <a:pt x="3289" y="1913"/>
                  </a:cubicBezTo>
                  <a:cubicBezTo>
                    <a:pt x="3289" y="1952"/>
                    <a:pt x="3281" y="1936"/>
                    <a:pt x="3242" y="1929"/>
                  </a:cubicBezTo>
                  <a:cubicBezTo>
                    <a:pt x="3202" y="1929"/>
                    <a:pt x="3210" y="1913"/>
                    <a:pt x="3194" y="1881"/>
                  </a:cubicBezTo>
                  <a:cubicBezTo>
                    <a:pt x="3178" y="1857"/>
                    <a:pt x="3170" y="1865"/>
                    <a:pt x="3139" y="1849"/>
                  </a:cubicBezTo>
                  <a:cubicBezTo>
                    <a:pt x="3107" y="1841"/>
                    <a:pt x="3131" y="1826"/>
                    <a:pt x="3131" y="1810"/>
                  </a:cubicBezTo>
                  <a:cubicBezTo>
                    <a:pt x="3139" y="1794"/>
                    <a:pt x="3178" y="1754"/>
                    <a:pt x="3194" y="1747"/>
                  </a:cubicBezTo>
                  <a:cubicBezTo>
                    <a:pt x="3210" y="1739"/>
                    <a:pt x="3218" y="1723"/>
                    <a:pt x="3218" y="1707"/>
                  </a:cubicBezTo>
                  <a:cubicBezTo>
                    <a:pt x="3218" y="1699"/>
                    <a:pt x="3234" y="1683"/>
                    <a:pt x="3234" y="1683"/>
                  </a:cubicBezTo>
                  <a:cubicBezTo>
                    <a:pt x="3257" y="1676"/>
                    <a:pt x="3297" y="1747"/>
                    <a:pt x="3313" y="1778"/>
                  </a:cubicBezTo>
                  <a:cubicBezTo>
                    <a:pt x="3321" y="1802"/>
                    <a:pt x="3329" y="1841"/>
                    <a:pt x="3321" y="18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3" name="Freeform 385"/>
            <p:cNvSpPr>
              <a:spLocks noChangeArrowheads="1"/>
            </p:cNvSpPr>
            <p:nvPr/>
          </p:nvSpPr>
          <p:spPr bwMode="auto">
            <a:xfrm>
              <a:off x="14175838" y="7963495"/>
              <a:ext cx="1799781" cy="1389265"/>
            </a:xfrm>
            <a:custGeom>
              <a:avLst/>
              <a:gdLst>
                <a:gd name="T0" fmla="*/ 3249 w 3424"/>
                <a:gd name="T1" fmla="*/ 2529 h 2641"/>
                <a:gd name="T2" fmla="*/ 3004 w 3424"/>
                <a:gd name="T3" fmla="*/ 2537 h 2641"/>
                <a:gd name="T4" fmla="*/ 3107 w 3424"/>
                <a:gd name="T5" fmla="*/ 2474 h 2641"/>
                <a:gd name="T6" fmla="*/ 2704 w 3424"/>
                <a:gd name="T7" fmla="*/ 2189 h 2641"/>
                <a:gd name="T8" fmla="*/ 2538 w 3424"/>
                <a:gd name="T9" fmla="*/ 1841 h 2641"/>
                <a:gd name="T10" fmla="*/ 2467 w 3424"/>
                <a:gd name="T11" fmla="*/ 1881 h 2641"/>
                <a:gd name="T12" fmla="*/ 2222 w 3424"/>
                <a:gd name="T13" fmla="*/ 1565 h 2641"/>
                <a:gd name="T14" fmla="*/ 2214 w 3424"/>
                <a:gd name="T15" fmla="*/ 1343 h 2641"/>
                <a:gd name="T16" fmla="*/ 2119 w 3424"/>
                <a:gd name="T17" fmla="*/ 1336 h 2641"/>
                <a:gd name="T18" fmla="*/ 1992 w 3424"/>
                <a:gd name="T19" fmla="*/ 822 h 2641"/>
                <a:gd name="T20" fmla="*/ 1455 w 3424"/>
                <a:gd name="T21" fmla="*/ 466 h 2641"/>
                <a:gd name="T22" fmla="*/ 1289 w 3424"/>
                <a:gd name="T23" fmla="*/ 593 h 2641"/>
                <a:gd name="T24" fmla="*/ 1218 w 3424"/>
                <a:gd name="T25" fmla="*/ 648 h 2641"/>
                <a:gd name="T26" fmla="*/ 838 w 3424"/>
                <a:gd name="T27" fmla="*/ 545 h 2641"/>
                <a:gd name="T28" fmla="*/ 846 w 3424"/>
                <a:gd name="T29" fmla="*/ 442 h 2641"/>
                <a:gd name="T30" fmla="*/ 546 w 3424"/>
                <a:gd name="T31" fmla="*/ 450 h 2641"/>
                <a:gd name="T32" fmla="*/ 609 w 3424"/>
                <a:gd name="T33" fmla="*/ 403 h 2641"/>
                <a:gd name="T34" fmla="*/ 206 w 3424"/>
                <a:gd name="T35" fmla="*/ 513 h 2641"/>
                <a:gd name="T36" fmla="*/ 253 w 3424"/>
                <a:gd name="T37" fmla="*/ 411 h 2641"/>
                <a:gd name="T38" fmla="*/ 87 w 3424"/>
                <a:gd name="T39" fmla="*/ 521 h 2641"/>
                <a:gd name="T40" fmla="*/ 0 w 3424"/>
                <a:gd name="T41" fmla="*/ 237 h 2641"/>
                <a:gd name="T42" fmla="*/ 2222 w 3424"/>
                <a:gd name="T43" fmla="*/ 221 h 2641"/>
                <a:gd name="T44" fmla="*/ 2427 w 3424"/>
                <a:gd name="T45" fmla="*/ 23 h 2641"/>
                <a:gd name="T46" fmla="*/ 2546 w 3424"/>
                <a:gd name="T47" fmla="*/ 173 h 2641"/>
                <a:gd name="T48" fmla="*/ 3012 w 3424"/>
                <a:gd name="T49" fmla="*/ 996 h 2641"/>
                <a:gd name="T50" fmla="*/ 2949 w 3424"/>
                <a:gd name="T51" fmla="*/ 980 h 2641"/>
                <a:gd name="T52" fmla="*/ 3289 w 3424"/>
                <a:gd name="T53" fmla="*/ 1549 h 2641"/>
                <a:gd name="T54" fmla="*/ 3376 w 3424"/>
                <a:gd name="T55" fmla="*/ 2427 h 2641"/>
                <a:gd name="T56" fmla="*/ 3289 w 3424"/>
                <a:gd name="T57" fmla="*/ 2474 h 2641"/>
                <a:gd name="T58" fmla="*/ 3392 w 3424"/>
                <a:gd name="T59" fmla="*/ 2427 h 2641"/>
                <a:gd name="T60" fmla="*/ 3407 w 3424"/>
                <a:gd name="T61" fmla="*/ 1905 h 2641"/>
                <a:gd name="T62" fmla="*/ 2981 w 3424"/>
                <a:gd name="T63" fmla="*/ 1067 h 2641"/>
                <a:gd name="T64" fmla="*/ 2965 w 3424"/>
                <a:gd name="T65" fmla="*/ 940 h 2641"/>
                <a:gd name="T66" fmla="*/ 2925 w 3424"/>
                <a:gd name="T67" fmla="*/ 846 h 2641"/>
                <a:gd name="T68" fmla="*/ 2483 w 3424"/>
                <a:gd name="T69" fmla="*/ 15 h 2641"/>
                <a:gd name="T70" fmla="*/ 2230 w 3424"/>
                <a:gd name="T71" fmla="*/ 229 h 2641"/>
                <a:gd name="T72" fmla="*/ 79 w 3424"/>
                <a:gd name="T73" fmla="*/ 324 h 2641"/>
                <a:gd name="T74" fmla="*/ 190 w 3424"/>
                <a:gd name="T75" fmla="*/ 434 h 2641"/>
                <a:gd name="T76" fmla="*/ 253 w 3424"/>
                <a:gd name="T77" fmla="*/ 474 h 2641"/>
                <a:gd name="T78" fmla="*/ 498 w 3424"/>
                <a:gd name="T79" fmla="*/ 387 h 2641"/>
                <a:gd name="T80" fmla="*/ 474 w 3424"/>
                <a:gd name="T81" fmla="*/ 434 h 2641"/>
                <a:gd name="T82" fmla="*/ 791 w 3424"/>
                <a:gd name="T83" fmla="*/ 442 h 2641"/>
                <a:gd name="T84" fmla="*/ 838 w 3424"/>
                <a:gd name="T85" fmla="*/ 537 h 2641"/>
                <a:gd name="T86" fmla="*/ 1107 w 3424"/>
                <a:gd name="T87" fmla="*/ 687 h 2641"/>
                <a:gd name="T88" fmla="*/ 1265 w 3424"/>
                <a:gd name="T89" fmla="*/ 600 h 2641"/>
                <a:gd name="T90" fmla="*/ 1376 w 3424"/>
                <a:gd name="T91" fmla="*/ 498 h 2641"/>
                <a:gd name="T92" fmla="*/ 1921 w 3424"/>
                <a:gd name="T93" fmla="*/ 774 h 2641"/>
                <a:gd name="T94" fmla="*/ 2150 w 3424"/>
                <a:gd name="T95" fmla="*/ 1241 h 2641"/>
                <a:gd name="T96" fmla="*/ 2214 w 3424"/>
                <a:gd name="T97" fmla="*/ 1423 h 2641"/>
                <a:gd name="T98" fmla="*/ 2261 w 3424"/>
                <a:gd name="T99" fmla="*/ 1533 h 2641"/>
                <a:gd name="T100" fmla="*/ 2435 w 3424"/>
                <a:gd name="T101" fmla="*/ 1865 h 2641"/>
                <a:gd name="T102" fmla="*/ 2546 w 3424"/>
                <a:gd name="T103" fmla="*/ 1849 h 2641"/>
                <a:gd name="T104" fmla="*/ 2712 w 3424"/>
                <a:gd name="T105" fmla="*/ 2189 h 2641"/>
                <a:gd name="T106" fmla="*/ 3107 w 3424"/>
                <a:gd name="T107" fmla="*/ 2466 h 2641"/>
                <a:gd name="T108" fmla="*/ 3044 w 3424"/>
                <a:gd name="T109" fmla="*/ 2553 h 2641"/>
                <a:gd name="T110" fmla="*/ 3265 w 3424"/>
                <a:gd name="T111" fmla="*/ 1944 h 2641"/>
                <a:gd name="T112" fmla="*/ 3115 w 3424"/>
                <a:gd name="T113" fmla="*/ 1810 h 2641"/>
                <a:gd name="T114" fmla="*/ 3226 w 3424"/>
                <a:gd name="T115" fmla="*/ 1691 h 2641"/>
                <a:gd name="T116" fmla="*/ 3178 w 3424"/>
                <a:gd name="T117" fmla="*/ 188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24" h="2641">
                  <a:moveTo>
                    <a:pt x="3281" y="2640"/>
                  </a:moveTo>
                  <a:lnTo>
                    <a:pt x="3281" y="2640"/>
                  </a:lnTo>
                  <a:cubicBezTo>
                    <a:pt x="3273" y="2640"/>
                    <a:pt x="3273" y="2640"/>
                    <a:pt x="3273" y="2640"/>
                  </a:cubicBezTo>
                  <a:cubicBezTo>
                    <a:pt x="3273" y="2640"/>
                    <a:pt x="3265" y="2632"/>
                    <a:pt x="3297" y="2593"/>
                  </a:cubicBezTo>
                  <a:cubicBezTo>
                    <a:pt x="3313" y="2569"/>
                    <a:pt x="3336" y="2529"/>
                    <a:pt x="3344" y="2506"/>
                  </a:cubicBezTo>
                  <a:cubicBezTo>
                    <a:pt x="3344" y="2498"/>
                    <a:pt x="3344" y="2498"/>
                    <a:pt x="3344" y="2498"/>
                  </a:cubicBezTo>
                  <a:cubicBezTo>
                    <a:pt x="3336" y="2490"/>
                    <a:pt x="3328" y="2490"/>
                    <a:pt x="3320" y="2490"/>
                  </a:cubicBezTo>
                  <a:cubicBezTo>
                    <a:pt x="3313" y="2482"/>
                    <a:pt x="3305" y="2482"/>
                    <a:pt x="3297" y="2482"/>
                  </a:cubicBezTo>
                  <a:lnTo>
                    <a:pt x="3289" y="2482"/>
                  </a:lnTo>
                  <a:cubicBezTo>
                    <a:pt x="3265" y="2482"/>
                    <a:pt x="3257" y="2513"/>
                    <a:pt x="3249" y="2529"/>
                  </a:cubicBezTo>
                  <a:cubicBezTo>
                    <a:pt x="3241" y="2545"/>
                    <a:pt x="3234" y="2553"/>
                    <a:pt x="3218" y="2553"/>
                  </a:cubicBezTo>
                  <a:cubicBezTo>
                    <a:pt x="3210" y="2553"/>
                    <a:pt x="3202" y="2545"/>
                    <a:pt x="3178" y="2545"/>
                  </a:cubicBezTo>
                  <a:lnTo>
                    <a:pt x="3178" y="2545"/>
                  </a:lnTo>
                  <a:cubicBezTo>
                    <a:pt x="3170" y="2545"/>
                    <a:pt x="3162" y="2537"/>
                    <a:pt x="3154" y="2537"/>
                  </a:cubicBezTo>
                  <a:cubicBezTo>
                    <a:pt x="3147" y="2537"/>
                    <a:pt x="3139" y="2545"/>
                    <a:pt x="3139" y="2545"/>
                  </a:cubicBezTo>
                  <a:cubicBezTo>
                    <a:pt x="3131" y="2553"/>
                    <a:pt x="3123" y="2553"/>
                    <a:pt x="3115" y="2561"/>
                  </a:cubicBezTo>
                  <a:cubicBezTo>
                    <a:pt x="3107" y="2561"/>
                    <a:pt x="3099" y="2569"/>
                    <a:pt x="3099" y="2569"/>
                  </a:cubicBezTo>
                  <a:cubicBezTo>
                    <a:pt x="3099" y="2569"/>
                    <a:pt x="3091" y="2577"/>
                    <a:pt x="3083" y="2577"/>
                  </a:cubicBezTo>
                  <a:cubicBezTo>
                    <a:pt x="3083" y="2577"/>
                    <a:pt x="3067" y="2569"/>
                    <a:pt x="3044" y="2561"/>
                  </a:cubicBezTo>
                  <a:cubicBezTo>
                    <a:pt x="3020" y="2553"/>
                    <a:pt x="3004" y="2545"/>
                    <a:pt x="3004" y="2537"/>
                  </a:cubicBezTo>
                  <a:cubicBezTo>
                    <a:pt x="3004" y="2521"/>
                    <a:pt x="3012" y="2513"/>
                    <a:pt x="3020" y="2506"/>
                  </a:cubicBezTo>
                  <a:cubicBezTo>
                    <a:pt x="3020" y="2498"/>
                    <a:pt x="3028" y="2498"/>
                    <a:pt x="3028" y="2490"/>
                  </a:cubicBezTo>
                  <a:cubicBezTo>
                    <a:pt x="3036" y="2482"/>
                    <a:pt x="3044" y="2482"/>
                    <a:pt x="3052" y="2482"/>
                  </a:cubicBezTo>
                  <a:cubicBezTo>
                    <a:pt x="3060" y="2482"/>
                    <a:pt x="3076" y="2490"/>
                    <a:pt x="3091" y="2498"/>
                  </a:cubicBezTo>
                  <a:cubicBezTo>
                    <a:pt x="3099" y="2506"/>
                    <a:pt x="3099" y="2513"/>
                    <a:pt x="3099" y="2513"/>
                  </a:cubicBezTo>
                  <a:cubicBezTo>
                    <a:pt x="3107" y="2513"/>
                    <a:pt x="3107" y="2506"/>
                    <a:pt x="3107" y="2506"/>
                  </a:cubicBezTo>
                  <a:cubicBezTo>
                    <a:pt x="3107" y="2498"/>
                    <a:pt x="3115" y="2498"/>
                    <a:pt x="3115" y="2490"/>
                  </a:cubicBezTo>
                  <a:cubicBezTo>
                    <a:pt x="3123" y="2482"/>
                    <a:pt x="3123" y="2482"/>
                    <a:pt x="3123" y="2474"/>
                  </a:cubicBezTo>
                  <a:lnTo>
                    <a:pt x="3115" y="2474"/>
                  </a:lnTo>
                  <a:cubicBezTo>
                    <a:pt x="3115" y="2474"/>
                    <a:pt x="3115" y="2474"/>
                    <a:pt x="3107" y="2474"/>
                  </a:cubicBezTo>
                  <a:cubicBezTo>
                    <a:pt x="3107" y="2482"/>
                    <a:pt x="3099" y="2482"/>
                    <a:pt x="3091" y="2482"/>
                  </a:cubicBezTo>
                  <a:cubicBezTo>
                    <a:pt x="3076" y="2482"/>
                    <a:pt x="3052" y="2466"/>
                    <a:pt x="3036" y="2458"/>
                  </a:cubicBezTo>
                  <a:cubicBezTo>
                    <a:pt x="3036" y="2450"/>
                    <a:pt x="3028" y="2450"/>
                    <a:pt x="3028" y="2450"/>
                  </a:cubicBezTo>
                  <a:cubicBezTo>
                    <a:pt x="3012" y="2434"/>
                    <a:pt x="2988" y="2419"/>
                    <a:pt x="2973" y="2395"/>
                  </a:cubicBezTo>
                  <a:cubicBezTo>
                    <a:pt x="2957" y="2355"/>
                    <a:pt x="2925" y="2324"/>
                    <a:pt x="2886" y="2284"/>
                  </a:cubicBezTo>
                  <a:cubicBezTo>
                    <a:pt x="2870" y="2269"/>
                    <a:pt x="2854" y="2260"/>
                    <a:pt x="2838" y="2260"/>
                  </a:cubicBezTo>
                  <a:cubicBezTo>
                    <a:pt x="2823" y="2260"/>
                    <a:pt x="2807" y="2269"/>
                    <a:pt x="2799" y="2269"/>
                  </a:cubicBezTo>
                  <a:cubicBezTo>
                    <a:pt x="2783" y="2269"/>
                    <a:pt x="2775" y="2276"/>
                    <a:pt x="2767" y="2276"/>
                  </a:cubicBezTo>
                  <a:cubicBezTo>
                    <a:pt x="2743" y="2276"/>
                    <a:pt x="2736" y="2260"/>
                    <a:pt x="2728" y="2237"/>
                  </a:cubicBezTo>
                  <a:cubicBezTo>
                    <a:pt x="2720" y="2221"/>
                    <a:pt x="2720" y="2205"/>
                    <a:pt x="2704" y="2189"/>
                  </a:cubicBezTo>
                  <a:cubicBezTo>
                    <a:pt x="2680" y="2158"/>
                    <a:pt x="2656" y="2102"/>
                    <a:pt x="2648" y="2071"/>
                  </a:cubicBezTo>
                  <a:lnTo>
                    <a:pt x="2648" y="2071"/>
                  </a:lnTo>
                  <a:cubicBezTo>
                    <a:pt x="2648" y="2047"/>
                    <a:pt x="2648" y="2047"/>
                    <a:pt x="2633" y="2039"/>
                  </a:cubicBezTo>
                  <a:cubicBezTo>
                    <a:pt x="2625" y="2039"/>
                    <a:pt x="2625" y="2039"/>
                    <a:pt x="2625" y="2039"/>
                  </a:cubicBezTo>
                  <a:cubicBezTo>
                    <a:pt x="2609" y="2031"/>
                    <a:pt x="2601" y="2031"/>
                    <a:pt x="2601" y="2007"/>
                  </a:cubicBezTo>
                  <a:cubicBezTo>
                    <a:pt x="2601" y="2000"/>
                    <a:pt x="2601" y="1992"/>
                    <a:pt x="2601" y="1992"/>
                  </a:cubicBezTo>
                  <a:cubicBezTo>
                    <a:pt x="2601" y="1992"/>
                    <a:pt x="2601" y="1992"/>
                    <a:pt x="2593" y="2000"/>
                  </a:cubicBezTo>
                  <a:cubicBezTo>
                    <a:pt x="2593" y="2000"/>
                    <a:pt x="2593" y="2000"/>
                    <a:pt x="2585" y="2000"/>
                  </a:cubicBezTo>
                  <a:cubicBezTo>
                    <a:pt x="2570" y="2000"/>
                    <a:pt x="2538" y="1960"/>
                    <a:pt x="2530" y="1936"/>
                  </a:cubicBezTo>
                  <a:cubicBezTo>
                    <a:pt x="2522" y="1913"/>
                    <a:pt x="2522" y="1873"/>
                    <a:pt x="2538" y="1841"/>
                  </a:cubicBezTo>
                  <a:cubicBezTo>
                    <a:pt x="2538" y="1834"/>
                    <a:pt x="2538" y="1826"/>
                    <a:pt x="2538" y="1826"/>
                  </a:cubicBezTo>
                  <a:cubicBezTo>
                    <a:pt x="2538" y="1818"/>
                    <a:pt x="2530" y="1818"/>
                    <a:pt x="2514" y="1826"/>
                  </a:cubicBezTo>
                  <a:cubicBezTo>
                    <a:pt x="2514" y="1826"/>
                    <a:pt x="2514" y="1826"/>
                    <a:pt x="2506" y="1826"/>
                  </a:cubicBezTo>
                  <a:cubicBezTo>
                    <a:pt x="2498" y="1826"/>
                    <a:pt x="2498" y="1826"/>
                    <a:pt x="2490" y="1818"/>
                  </a:cubicBezTo>
                  <a:cubicBezTo>
                    <a:pt x="2483" y="1818"/>
                    <a:pt x="2475" y="1810"/>
                    <a:pt x="2467" y="1802"/>
                  </a:cubicBezTo>
                  <a:cubicBezTo>
                    <a:pt x="2459" y="1802"/>
                    <a:pt x="2459" y="1802"/>
                    <a:pt x="2459" y="1802"/>
                  </a:cubicBezTo>
                  <a:cubicBezTo>
                    <a:pt x="2459" y="1810"/>
                    <a:pt x="2467" y="1810"/>
                    <a:pt x="2467" y="1818"/>
                  </a:cubicBezTo>
                  <a:cubicBezTo>
                    <a:pt x="2475" y="1826"/>
                    <a:pt x="2483" y="1834"/>
                    <a:pt x="2483" y="1849"/>
                  </a:cubicBezTo>
                  <a:cubicBezTo>
                    <a:pt x="2490" y="1857"/>
                    <a:pt x="2490" y="1865"/>
                    <a:pt x="2490" y="1873"/>
                  </a:cubicBezTo>
                  <a:cubicBezTo>
                    <a:pt x="2483" y="1873"/>
                    <a:pt x="2475" y="1881"/>
                    <a:pt x="2467" y="1881"/>
                  </a:cubicBezTo>
                  <a:cubicBezTo>
                    <a:pt x="2459" y="1881"/>
                    <a:pt x="2443" y="1873"/>
                    <a:pt x="2427" y="1873"/>
                  </a:cubicBezTo>
                  <a:cubicBezTo>
                    <a:pt x="2403" y="1857"/>
                    <a:pt x="2348" y="1802"/>
                    <a:pt x="2308" y="1747"/>
                  </a:cubicBezTo>
                  <a:cubicBezTo>
                    <a:pt x="2293" y="1707"/>
                    <a:pt x="2285" y="1691"/>
                    <a:pt x="2277" y="1668"/>
                  </a:cubicBezTo>
                  <a:cubicBezTo>
                    <a:pt x="2269" y="1652"/>
                    <a:pt x="2269" y="1636"/>
                    <a:pt x="2253" y="1612"/>
                  </a:cubicBezTo>
                  <a:cubicBezTo>
                    <a:pt x="2245" y="1596"/>
                    <a:pt x="2245" y="1589"/>
                    <a:pt x="2237" y="1589"/>
                  </a:cubicBezTo>
                  <a:lnTo>
                    <a:pt x="2230" y="1589"/>
                  </a:lnTo>
                  <a:cubicBezTo>
                    <a:pt x="2230" y="1596"/>
                    <a:pt x="2222" y="1596"/>
                    <a:pt x="2214" y="1596"/>
                  </a:cubicBezTo>
                  <a:cubicBezTo>
                    <a:pt x="2214" y="1596"/>
                    <a:pt x="2206" y="1596"/>
                    <a:pt x="2206" y="1589"/>
                  </a:cubicBezTo>
                  <a:cubicBezTo>
                    <a:pt x="2198" y="1589"/>
                    <a:pt x="2190" y="1581"/>
                    <a:pt x="2198" y="1581"/>
                  </a:cubicBezTo>
                  <a:cubicBezTo>
                    <a:pt x="2198" y="1573"/>
                    <a:pt x="2206" y="1565"/>
                    <a:pt x="2222" y="1565"/>
                  </a:cubicBezTo>
                  <a:lnTo>
                    <a:pt x="2230" y="1565"/>
                  </a:lnTo>
                  <a:cubicBezTo>
                    <a:pt x="2245" y="1557"/>
                    <a:pt x="2253" y="1549"/>
                    <a:pt x="2253" y="1533"/>
                  </a:cubicBezTo>
                  <a:cubicBezTo>
                    <a:pt x="2253" y="1517"/>
                    <a:pt x="2269" y="1502"/>
                    <a:pt x="2277" y="1478"/>
                  </a:cubicBezTo>
                  <a:cubicBezTo>
                    <a:pt x="2285" y="1462"/>
                    <a:pt x="2301" y="1438"/>
                    <a:pt x="2301" y="1423"/>
                  </a:cubicBezTo>
                  <a:cubicBezTo>
                    <a:pt x="2301" y="1415"/>
                    <a:pt x="2308" y="1399"/>
                    <a:pt x="2301" y="1399"/>
                  </a:cubicBezTo>
                  <a:cubicBezTo>
                    <a:pt x="2301" y="1391"/>
                    <a:pt x="2293" y="1391"/>
                    <a:pt x="2293" y="1391"/>
                  </a:cubicBezTo>
                  <a:cubicBezTo>
                    <a:pt x="2285" y="1391"/>
                    <a:pt x="2285" y="1391"/>
                    <a:pt x="2277" y="1391"/>
                  </a:cubicBezTo>
                  <a:cubicBezTo>
                    <a:pt x="2269" y="1391"/>
                    <a:pt x="2269" y="1391"/>
                    <a:pt x="2269" y="1391"/>
                  </a:cubicBezTo>
                  <a:cubicBezTo>
                    <a:pt x="2253" y="1391"/>
                    <a:pt x="2245" y="1391"/>
                    <a:pt x="2230" y="1359"/>
                  </a:cubicBezTo>
                  <a:cubicBezTo>
                    <a:pt x="2222" y="1351"/>
                    <a:pt x="2214" y="1343"/>
                    <a:pt x="2214" y="1343"/>
                  </a:cubicBezTo>
                  <a:cubicBezTo>
                    <a:pt x="2206" y="1343"/>
                    <a:pt x="2206" y="1351"/>
                    <a:pt x="2206" y="1367"/>
                  </a:cubicBezTo>
                  <a:cubicBezTo>
                    <a:pt x="2206" y="1383"/>
                    <a:pt x="2214" y="1399"/>
                    <a:pt x="2222" y="1423"/>
                  </a:cubicBezTo>
                  <a:cubicBezTo>
                    <a:pt x="2222" y="1430"/>
                    <a:pt x="2230" y="1438"/>
                    <a:pt x="2237" y="1454"/>
                  </a:cubicBezTo>
                  <a:cubicBezTo>
                    <a:pt x="2237" y="1462"/>
                    <a:pt x="2237" y="1470"/>
                    <a:pt x="2230" y="1478"/>
                  </a:cubicBezTo>
                  <a:cubicBezTo>
                    <a:pt x="2222" y="1486"/>
                    <a:pt x="2206" y="1486"/>
                    <a:pt x="2190" y="1486"/>
                  </a:cubicBezTo>
                  <a:cubicBezTo>
                    <a:pt x="2182" y="1486"/>
                    <a:pt x="2182" y="1486"/>
                    <a:pt x="2182" y="1486"/>
                  </a:cubicBezTo>
                  <a:cubicBezTo>
                    <a:pt x="2174" y="1494"/>
                    <a:pt x="2166" y="1486"/>
                    <a:pt x="2158" y="1478"/>
                  </a:cubicBezTo>
                  <a:cubicBezTo>
                    <a:pt x="2150" y="1470"/>
                    <a:pt x="2143" y="1446"/>
                    <a:pt x="2143" y="1415"/>
                  </a:cubicBezTo>
                  <a:cubicBezTo>
                    <a:pt x="2143" y="1391"/>
                    <a:pt x="2135" y="1383"/>
                    <a:pt x="2135" y="1367"/>
                  </a:cubicBezTo>
                  <a:cubicBezTo>
                    <a:pt x="2127" y="1359"/>
                    <a:pt x="2127" y="1351"/>
                    <a:pt x="2119" y="1336"/>
                  </a:cubicBezTo>
                  <a:cubicBezTo>
                    <a:pt x="2119" y="1312"/>
                    <a:pt x="2127" y="1296"/>
                    <a:pt x="2135" y="1280"/>
                  </a:cubicBezTo>
                  <a:cubicBezTo>
                    <a:pt x="2135" y="1264"/>
                    <a:pt x="2143" y="1256"/>
                    <a:pt x="2143" y="1241"/>
                  </a:cubicBezTo>
                  <a:cubicBezTo>
                    <a:pt x="2143" y="1225"/>
                    <a:pt x="2143" y="1209"/>
                    <a:pt x="2150" y="1201"/>
                  </a:cubicBezTo>
                  <a:cubicBezTo>
                    <a:pt x="2150" y="1170"/>
                    <a:pt x="2150" y="1138"/>
                    <a:pt x="2158" y="1106"/>
                  </a:cubicBezTo>
                  <a:cubicBezTo>
                    <a:pt x="2166" y="1067"/>
                    <a:pt x="2158" y="1035"/>
                    <a:pt x="2150" y="1003"/>
                  </a:cubicBezTo>
                  <a:cubicBezTo>
                    <a:pt x="2150" y="1003"/>
                    <a:pt x="2150" y="996"/>
                    <a:pt x="2150" y="988"/>
                  </a:cubicBezTo>
                  <a:cubicBezTo>
                    <a:pt x="2150" y="988"/>
                    <a:pt x="2150" y="980"/>
                    <a:pt x="2143" y="972"/>
                  </a:cubicBezTo>
                  <a:cubicBezTo>
                    <a:pt x="2143" y="948"/>
                    <a:pt x="2143" y="940"/>
                    <a:pt x="2119" y="932"/>
                  </a:cubicBezTo>
                  <a:cubicBezTo>
                    <a:pt x="2095" y="924"/>
                    <a:pt x="2079" y="893"/>
                    <a:pt x="2071" y="861"/>
                  </a:cubicBezTo>
                  <a:cubicBezTo>
                    <a:pt x="2064" y="822"/>
                    <a:pt x="2055" y="822"/>
                    <a:pt x="1992" y="822"/>
                  </a:cubicBezTo>
                  <a:cubicBezTo>
                    <a:pt x="1984" y="822"/>
                    <a:pt x="1984" y="822"/>
                    <a:pt x="1984" y="822"/>
                  </a:cubicBezTo>
                  <a:cubicBezTo>
                    <a:pt x="1945" y="822"/>
                    <a:pt x="1929" y="798"/>
                    <a:pt x="1913" y="782"/>
                  </a:cubicBezTo>
                  <a:cubicBezTo>
                    <a:pt x="1905" y="766"/>
                    <a:pt x="1890" y="750"/>
                    <a:pt x="1874" y="743"/>
                  </a:cubicBezTo>
                  <a:cubicBezTo>
                    <a:pt x="1826" y="711"/>
                    <a:pt x="1811" y="695"/>
                    <a:pt x="1787" y="664"/>
                  </a:cubicBezTo>
                  <a:cubicBezTo>
                    <a:pt x="1787" y="656"/>
                    <a:pt x="1779" y="648"/>
                    <a:pt x="1779" y="648"/>
                  </a:cubicBezTo>
                  <a:cubicBezTo>
                    <a:pt x="1771" y="632"/>
                    <a:pt x="1771" y="632"/>
                    <a:pt x="1747" y="624"/>
                  </a:cubicBezTo>
                  <a:cubicBezTo>
                    <a:pt x="1739" y="616"/>
                    <a:pt x="1708" y="600"/>
                    <a:pt x="1684" y="569"/>
                  </a:cubicBezTo>
                  <a:cubicBezTo>
                    <a:pt x="1653" y="545"/>
                    <a:pt x="1621" y="513"/>
                    <a:pt x="1597" y="506"/>
                  </a:cubicBezTo>
                  <a:cubicBezTo>
                    <a:pt x="1589" y="506"/>
                    <a:pt x="1589" y="506"/>
                    <a:pt x="1581" y="506"/>
                  </a:cubicBezTo>
                  <a:cubicBezTo>
                    <a:pt x="1550" y="482"/>
                    <a:pt x="1518" y="474"/>
                    <a:pt x="1455" y="466"/>
                  </a:cubicBezTo>
                  <a:cubicBezTo>
                    <a:pt x="1447" y="466"/>
                    <a:pt x="1439" y="466"/>
                    <a:pt x="1431" y="466"/>
                  </a:cubicBezTo>
                  <a:cubicBezTo>
                    <a:pt x="1407" y="466"/>
                    <a:pt x="1407" y="466"/>
                    <a:pt x="1400" y="474"/>
                  </a:cubicBezTo>
                  <a:cubicBezTo>
                    <a:pt x="1400" y="482"/>
                    <a:pt x="1391" y="490"/>
                    <a:pt x="1384" y="498"/>
                  </a:cubicBezTo>
                  <a:cubicBezTo>
                    <a:pt x="1368" y="506"/>
                    <a:pt x="1368" y="513"/>
                    <a:pt x="1368" y="521"/>
                  </a:cubicBezTo>
                  <a:cubicBezTo>
                    <a:pt x="1368" y="521"/>
                    <a:pt x="1368" y="529"/>
                    <a:pt x="1376" y="529"/>
                  </a:cubicBezTo>
                  <a:cubicBezTo>
                    <a:pt x="1384" y="537"/>
                    <a:pt x="1384" y="537"/>
                    <a:pt x="1391" y="545"/>
                  </a:cubicBezTo>
                  <a:cubicBezTo>
                    <a:pt x="1391" y="553"/>
                    <a:pt x="1391" y="553"/>
                    <a:pt x="1391" y="561"/>
                  </a:cubicBezTo>
                  <a:cubicBezTo>
                    <a:pt x="1384" y="569"/>
                    <a:pt x="1376" y="569"/>
                    <a:pt x="1360" y="569"/>
                  </a:cubicBezTo>
                  <a:cubicBezTo>
                    <a:pt x="1352" y="569"/>
                    <a:pt x="1344" y="569"/>
                    <a:pt x="1336" y="569"/>
                  </a:cubicBezTo>
                  <a:cubicBezTo>
                    <a:pt x="1313" y="569"/>
                    <a:pt x="1297" y="577"/>
                    <a:pt x="1289" y="593"/>
                  </a:cubicBezTo>
                  <a:cubicBezTo>
                    <a:pt x="1281" y="593"/>
                    <a:pt x="1281" y="600"/>
                    <a:pt x="1273" y="600"/>
                  </a:cubicBezTo>
                  <a:cubicBezTo>
                    <a:pt x="1273" y="600"/>
                    <a:pt x="1265" y="600"/>
                    <a:pt x="1265" y="608"/>
                  </a:cubicBezTo>
                  <a:cubicBezTo>
                    <a:pt x="1257" y="608"/>
                    <a:pt x="1249" y="616"/>
                    <a:pt x="1249" y="640"/>
                  </a:cubicBezTo>
                  <a:cubicBezTo>
                    <a:pt x="1249" y="687"/>
                    <a:pt x="1170" y="727"/>
                    <a:pt x="1154" y="743"/>
                  </a:cubicBezTo>
                  <a:cubicBezTo>
                    <a:pt x="1147" y="743"/>
                    <a:pt x="1138" y="743"/>
                    <a:pt x="1131" y="743"/>
                  </a:cubicBezTo>
                  <a:cubicBezTo>
                    <a:pt x="1123" y="743"/>
                    <a:pt x="1123" y="743"/>
                    <a:pt x="1115" y="735"/>
                  </a:cubicBezTo>
                  <a:cubicBezTo>
                    <a:pt x="1115" y="735"/>
                    <a:pt x="1115" y="727"/>
                    <a:pt x="1123" y="719"/>
                  </a:cubicBezTo>
                  <a:cubicBezTo>
                    <a:pt x="1147" y="703"/>
                    <a:pt x="1170" y="695"/>
                    <a:pt x="1194" y="679"/>
                  </a:cubicBezTo>
                  <a:cubicBezTo>
                    <a:pt x="1218" y="672"/>
                    <a:pt x="1225" y="656"/>
                    <a:pt x="1225" y="656"/>
                  </a:cubicBezTo>
                  <a:cubicBezTo>
                    <a:pt x="1225" y="648"/>
                    <a:pt x="1225" y="648"/>
                    <a:pt x="1218" y="648"/>
                  </a:cubicBezTo>
                  <a:lnTo>
                    <a:pt x="1218" y="648"/>
                  </a:lnTo>
                  <a:cubicBezTo>
                    <a:pt x="1210" y="648"/>
                    <a:pt x="1202" y="656"/>
                    <a:pt x="1186" y="664"/>
                  </a:cubicBezTo>
                  <a:cubicBezTo>
                    <a:pt x="1162" y="672"/>
                    <a:pt x="1131" y="687"/>
                    <a:pt x="1107" y="695"/>
                  </a:cubicBezTo>
                  <a:cubicBezTo>
                    <a:pt x="1091" y="703"/>
                    <a:pt x="1075" y="703"/>
                    <a:pt x="1060" y="711"/>
                  </a:cubicBezTo>
                  <a:cubicBezTo>
                    <a:pt x="1028" y="719"/>
                    <a:pt x="1004" y="727"/>
                    <a:pt x="988" y="719"/>
                  </a:cubicBezTo>
                  <a:cubicBezTo>
                    <a:pt x="973" y="711"/>
                    <a:pt x="949" y="687"/>
                    <a:pt x="949" y="672"/>
                  </a:cubicBezTo>
                  <a:cubicBezTo>
                    <a:pt x="941" y="672"/>
                    <a:pt x="941" y="664"/>
                    <a:pt x="941" y="664"/>
                  </a:cubicBezTo>
                  <a:cubicBezTo>
                    <a:pt x="949" y="656"/>
                    <a:pt x="949" y="656"/>
                    <a:pt x="957" y="656"/>
                  </a:cubicBezTo>
                  <a:cubicBezTo>
                    <a:pt x="965" y="648"/>
                    <a:pt x="965" y="648"/>
                    <a:pt x="965" y="640"/>
                  </a:cubicBezTo>
                  <a:cubicBezTo>
                    <a:pt x="965" y="640"/>
                    <a:pt x="957" y="616"/>
                    <a:pt x="838" y="545"/>
                  </a:cubicBezTo>
                  <a:cubicBezTo>
                    <a:pt x="830" y="545"/>
                    <a:pt x="830" y="545"/>
                    <a:pt x="830" y="545"/>
                  </a:cubicBezTo>
                  <a:lnTo>
                    <a:pt x="830" y="545"/>
                  </a:lnTo>
                  <a:cubicBezTo>
                    <a:pt x="822" y="537"/>
                    <a:pt x="830" y="537"/>
                    <a:pt x="838" y="529"/>
                  </a:cubicBezTo>
                  <a:cubicBezTo>
                    <a:pt x="838" y="521"/>
                    <a:pt x="846" y="521"/>
                    <a:pt x="838" y="513"/>
                  </a:cubicBezTo>
                  <a:lnTo>
                    <a:pt x="838" y="513"/>
                  </a:lnTo>
                  <a:cubicBezTo>
                    <a:pt x="830" y="506"/>
                    <a:pt x="830" y="498"/>
                    <a:pt x="822" y="482"/>
                  </a:cubicBezTo>
                  <a:cubicBezTo>
                    <a:pt x="814" y="466"/>
                    <a:pt x="830" y="458"/>
                    <a:pt x="838" y="458"/>
                  </a:cubicBezTo>
                  <a:cubicBezTo>
                    <a:pt x="846" y="450"/>
                    <a:pt x="854" y="450"/>
                    <a:pt x="854" y="442"/>
                  </a:cubicBezTo>
                  <a:lnTo>
                    <a:pt x="854" y="442"/>
                  </a:lnTo>
                  <a:cubicBezTo>
                    <a:pt x="846" y="442"/>
                    <a:pt x="846" y="442"/>
                    <a:pt x="846" y="442"/>
                  </a:cubicBezTo>
                  <a:cubicBezTo>
                    <a:pt x="838" y="450"/>
                    <a:pt x="822" y="458"/>
                    <a:pt x="814" y="450"/>
                  </a:cubicBezTo>
                  <a:cubicBezTo>
                    <a:pt x="807" y="450"/>
                    <a:pt x="799" y="450"/>
                    <a:pt x="799" y="450"/>
                  </a:cubicBezTo>
                  <a:cubicBezTo>
                    <a:pt x="791" y="450"/>
                    <a:pt x="791" y="450"/>
                    <a:pt x="775" y="466"/>
                  </a:cubicBezTo>
                  <a:cubicBezTo>
                    <a:pt x="775" y="474"/>
                    <a:pt x="775" y="474"/>
                    <a:pt x="775" y="474"/>
                  </a:cubicBezTo>
                  <a:cubicBezTo>
                    <a:pt x="775" y="482"/>
                    <a:pt x="783" y="482"/>
                    <a:pt x="783" y="490"/>
                  </a:cubicBezTo>
                  <a:cubicBezTo>
                    <a:pt x="799" y="490"/>
                    <a:pt x="807" y="498"/>
                    <a:pt x="814" y="506"/>
                  </a:cubicBezTo>
                  <a:cubicBezTo>
                    <a:pt x="822" y="529"/>
                    <a:pt x="814" y="537"/>
                    <a:pt x="814" y="537"/>
                  </a:cubicBezTo>
                  <a:lnTo>
                    <a:pt x="814" y="537"/>
                  </a:lnTo>
                  <a:cubicBezTo>
                    <a:pt x="807" y="537"/>
                    <a:pt x="807" y="537"/>
                    <a:pt x="799" y="529"/>
                  </a:cubicBezTo>
                  <a:cubicBezTo>
                    <a:pt x="775" y="506"/>
                    <a:pt x="585" y="450"/>
                    <a:pt x="546" y="450"/>
                  </a:cubicBezTo>
                  <a:cubicBezTo>
                    <a:pt x="538" y="450"/>
                    <a:pt x="530" y="450"/>
                    <a:pt x="522" y="450"/>
                  </a:cubicBezTo>
                  <a:cubicBezTo>
                    <a:pt x="514" y="450"/>
                    <a:pt x="514" y="450"/>
                    <a:pt x="506" y="450"/>
                  </a:cubicBezTo>
                  <a:cubicBezTo>
                    <a:pt x="490" y="450"/>
                    <a:pt x="482" y="450"/>
                    <a:pt x="474" y="442"/>
                  </a:cubicBezTo>
                  <a:cubicBezTo>
                    <a:pt x="474" y="434"/>
                    <a:pt x="467" y="434"/>
                    <a:pt x="467" y="426"/>
                  </a:cubicBezTo>
                  <a:cubicBezTo>
                    <a:pt x="467" y="426"/>
                    <a:pt x="474" y="426"/>
                    <a:pt x="490" y="419"/>
                  </a:cubicBezTo>
                  <a:cubicBezTo>
                    <a:pt x="506" y="419"/>
                    <a:pt x="522" y="419"/>
                    <a:pt x="530" y="411"/>
                  </a:cubicBezTo>
                  <a:cubicBezTo>
                    <a:pt x="538" y="403"/>
                    <a:pt x="546" y="403"/>
                    <a:pt x="554" y="403"/>
                  </a:cubicBezTo>
                  <a:cubicBezTo>
                    <a:pt x="561" y="403"/>
                    <a:pt x="561" y="403"/>
                    <a:pt x="569" y="403"/>
                  </a:cubicBezTo>
                  <a:cubicBezTo>
                    <a:pt x="577" y="403"/>
                    <a:pt x="585" y="403"/>
                    <a:pt x="593" y="403"/>
                  </a:cubicBezTo>
                  <a:cubicBezTo>
                    <a:pt x="601" y="403"/>
                    <a:pt x="609" y="403"/>
                    <a:pt x="609" y="403"/>
                  </a:cubicBezTo>
                  <a:cubicBezTo>
                    <a:pt x="609" y="403"/>
                    <a:pt x="593" y="395"/>
                    <a:pt x="577" y="387"/>
                  </a:cubicBezTo>
                  <a:cubicBezTo>
                    <a:pt x="569" y="387"/>
                    <a:pt x="569" y="387"/>
                    <a:pt x="561" y="387"/>
                  </a:cubicBezTo>
                  <a:cubicBezTo>
                    <a:pt x="554" y="387"/>
                    <a:pt x="546" y="387"/>
                    <a:pt x="538" y="395"/>
                  </a:cubicBezTo>
                  <a:cubicBezTo>
                    <a:pt x="522" y="395"/>
                    <a:pt x="514" y="395"/>
                    <a:pt x="498" y="395"/>
                  </a:cubicBezTo>
                  <a:cubicBezTo>
                    <a:pt x="467" y="395"/>
                    <a:pt x="467" y="403"/>
                    <a:pt x="467" y="411"/>
                  </a:cubicBezTo>
                  <a:cubicBezTo>
                    <a:pt x="459" y="419"/>
                    <a:pt x="459" y="426"/>
                    <a:pt x="451" y="434"/>
                  </a:cubicBezTo>
                  <a:cubicBezTo>
                    <a:pt x="435" y="458"/>
                    <a:pt x="380" y="466"/>
                    <a:pt x="324" y="482"/>
                  </a:cubicBezTo>
                  <a:cubicBezTo>
                    <a:pt x="316" y="482"/>
                    <a:pt x="308" y="482"/>
                    <a:pt x="301" y="482"/>
                  </a:cubicBezTo>
                  <a:cubicBezTo>
                    <a:pt x="277" y="490"/>
                    <a:pt x="261" y="498"/>
                    <a:pt x="245" y="498"/>
                  </a:cubicBezTo>
                  <a:cubicBezTo>
                    <a:pt x="230" y="506"/>
                    <a:pt x="221" y="513"/>
                    <a:pt x="206" y="513"/>
                  </a:cubicBezTo>
                  <a:lnTo>
                    <a:pt x="198" y="513"/>
                  </a:lnTo>
                  <a:cubicBezTo>
                    <a:pt x="190" y="506"/>
                    <a:pt x="182" y="506"/>
                    <a:pt x="182" y="506"/>
                  </a:cubicBezTo>
                  <a:cubicBezTo>
                    <a:pt x="182" y="498"/>
                    <a:pt x="190" y="498"/>
                    <a:pt x="206" y="490"/>
                  </a:cubicBezTo>
                  <a:cubicBezTo>
                    <a:pt x="221" y="482"/>
                    <a:pt x="230" y="482"/>
                    <a:pt x="237" y="474"/>
                  </a:cubicBezTo>
                  <a:cubicBezTo>
                    <a:pt x="245" y="474"/>
                    <a:pt x="245" y="466"/>
                    <a:pt x="245" y="466"/>
                  </a:cubicBezTo>
                  <a:cubicBezTo>
                    <a:pt x="253" y="458"/>
                    <a:pt x="261" y="450"/>
                    <a:pt x="293" y="442"/>
                  </a:cubicBezTo>
                  <a:lnTo>
                    <a:pt x="301" y="442"/>
                  </a:lnTo>
                  <a:cubicBezTo>
                    <a:pt x="301" y="434"/>
                    <a:pt x="293" y="419"/>
                    <a:pt x="269" y="403"/>
                  </a:cubicBezTo>
                  <a:cubicBezTo>
                    <a:pt x="261" y="403"/>
                    <a:pt x="261" y="403"/>
                    <a:pt x="261" y="403"/>
                  </a:cubicBezTo>
                  <a:cubicBezTo>
                    <a:pt x="253" y="403"/>
                    <a:pt x="253" y="403"/>
                    <a:pt x="253" y="411"/>
                  </a:cubicBezTo>
                  <a:cubicBezTo>
                    <a:pt x="253" y="419"/>
                    <a:pt x="253" y="426"/>
                    <a:pt x="245" y="426"/>
                  </a:cubicBezTo>
                  <a:lnTo>
                    <a:pt x="245" y="426"/>
                  </a:lnTo>
                  <a:cubicBezTo>
                    <a:pt x="237" y="426"/>
                    <a:pt x="230" y="426"/>
                    <a:pt x="230" y="419"/>
                  </a:cubicBezTo>
                  <a:cubicBezTo>
                    <a:pt x="221" y="419"/>
                    <a:pt x="214" y="411"/>
                    <a:pt x="206" y="411"/>
                  </a:cubicBezTo>
                  <a:cubicBezTo>
                    <a:pt x="198" y="419"/>
                    <a:pt x="198" y="419"/>
                    <a:pt x="198" y="434"/>
                  </a:cubicBezTo>
                  <a:cubicBezTo>
                    <a:pt x="198" y="442"/>
                    <a:pt x="198" y="458"/>
                    <a:pt x="182" y="474"/>
                  </a:cubicBezTo>
                  <a:cubicBezTo>
                    <a:pt x="174" y="498"/>
                    <a:pt x="166" y="498"/>
                    <a:pt x="150" y="506"/>
                  </a:cubicBezTo>
                  <a:cubicBezTo>
                    <a:pt x="142" y="513"/>
                    <a:pt x="142" y="521"/>
                    <a:pt x="135" y="529"/>
                  </a:cubicBezTo>
                  <a:cubicBezTo>
                    <a:pt x="127" y="529"/>
                    <a:pt x="119" y="537"/>
                    <a:pt x="111" y="537"/>
                  </a:cubicBezTo>
                  <a:cubicBezTo>
                    <a:pt x="103" y="537"/>
                    <a:pt x="95" y="529"/>
                    <a:pt x="87" y="521"/>
                  </a:cubicBezTo>
                  <a:lnTo>
                    <a:pt x="87" y="521"/>
                  </a:lnTo>
                  <a:cubicBezTo>
                    <a:pt x="87" y="513"/>
                    <a:pt x="87" y="513"/>
                    <a:pt x="87" y="513"/>
                  </a:cubicBezTo>
                  <a:cubicBezTo>
                    <a:pt x="95" y="498"/>
                    <a:pt x="111" y="466"/>
                    <a:pt x="111" y="458"/>
                  </a:cubicBezTo>
                  <a:cubicBezTo>
                    <a:pt x="111" y="450"/>
                    <a:pt x="103" y="442"/>
                    <a:pt x="95" y="434"/>
                  </a:cubicBezTo>
                  <a:cubicBezTo>
                    <a:pt x="87" y="419"/>
                    <a:pt x="79" y="403"/>
                    <a:pt x="79" y="387"/>
                  </a:cubicBezTo>
                  <a:cubicBezTo>
                    <a:pt x="87" y="379"/>
                    <a:pt x="87" y="379"/>
                    <a:pt x="87" y="371"/>
                  </a:cubicBezTo>
                  <a:cubicBezTo>
                    <a:pt x="95" y="355"/>
                    <a:pt x="95" y="347"/>
                    <a:pt x="71" y="324"/>
                  </a:cubicBezTo>
                  <a:cubicBezTo>
                    <a:pt x="71" y="324"/>
                    <a:pt x="63" y="316"/>
                    <a:pt x="48" y="308"/>
                  </a:cubicBezTo>
                  <a:cubicBezTo>
                    <a:pt x="24" y="292"/>
                    <a:pt x="0" y="268"/>
                    <a:pt x="0" y="253"/>
                  </a:cubicBezTo>
                  <a:cubicBezTo>
                    <a:pt x="0" y="245"/>
                    <a:pt x="0" y="237"/>
                    <a:pt x="0" y="237"/>
                  </a:cubicBezTo>
                  <a:cubicBezTo>
                    <a:pt x="24" y="205"/>
                    <a:pt x="933" y="95"/>
                    <a:pt x="1036" y="79"/>
                  </a:cubicBezTo>
                  <a:lnTo>
                    <a:pt x="1036" y="79"/>
                  </a:lnTo>
                  <a:lnTo>
                    <a:pt x="1036" y="79"/>
                  </a:lnTo>
                  <a:cubicBezTo>
                    <a:pt x="1075" y="142"/>
                    <a:pt x="1115" y="205"/>
                    <a:pt x="1123" y="213"/>
                  </a:cubicBezTo>
                  <a:cubicBezTo>
                    <a:pt x="1138" y="213"/>
                    <a:pt x="2158" y="126"/>
                    <a:pt x="2174" y="126"/>
                  </a:cubicBezTo>
                  <a:lnTo>
                    <a:pt x="2174" y="126"/>
                  </a:lnTo>
                  <a:lnTo>
                    <a:pt x="2174" y="126"/>
                  </a:lnTo>
                  <a:cubicBezTo>
                    <a:pt x="2174" y="126"/>
                    <a:pt x="2182" y="134"/>
                    <a:pt x="2198" y="158"/>
                  </a:cubicBezTo>
                  <a:cubicBezTo>
                    <a:pt x="2198" y="166"/>
                    <a:pt x="2198" y="173"/>
                    <a:pt x="2198" y="181"/>
                  </a:cubicBezTo>
                  <a:cubicBezTo>
                    <a:pt x="2198" y="205"/>
                    <a:pt x="2198" y="221"/>
                    <a:pt x="2222" y="221"/>
                  </a:cubicBezTo>
                  <a:cubicBezTo>
                    <a:pt x="2222" y="221"/>
                    <a:pt x="2230" y="221"/>
                    <a:pt x="2237" y="221"/>
                  </a:cubicBezTo>
                  <a:cubicBezTo>
                    <a:pt x="2237" y="221"/>
                    <a:pt x="2245" y="221"/>
                    <a:pt x="2253" y="221"/>
                  </a:cubicBezTo>
                  <a:cubicBezTo>
                    <a:pt x="2261" y="221"/>
                    <a:pt x="2269" y="221"/>
                    <a:pt x="2269" y="197"/>
                  </a:cubicBezTo>
                  <a:cubicBezTo>
                    <a:pt x="2269" y="189"/>
                    <a:pt x="2269" y="173"/>
                    <a:pt x="2269" y="158"/>
                  </a:cubicBezTo>
                  <a:cubicBezTo>
                    <a:pt x="2277" y="134"/>
                    <a:pt x="2277" y="102"/>
                    <a:pt x="2261" y="79"/>
                  </a:cubicBezTo>
                  <a:cubicBezTo>
                    <a:pt x="2245" y="55"/>
                    <a:pt x="2245" y="39"/>
                    <a:pt x="2245" y="31"/>
                  </a:cubicBezTo>
                  <a:cubicBezTo>
                    <a:pt x="2245" y="23"/>
                    <a:pt x="2253" y="15"/>
                    <a:pt x="2261" y="7"/>
                  </a:cubicBezTo>
                  <a:cubicBezTo>
                    <a:pt x="2261" y="7"/>
                    <a:pt x="2269" y="7"/>
                    <a:pt x="2277" y="7"/>
                  </a:cubicBezTo>
                  <a:cubicBezTo>
                    <a:pt x="2285" y="7"/>
                    <a:pt x="2308" y="7"/>
                    <a:pt x="2332" y="15"/>
                  </a:cubicBezTo>
                  <a:cubicBezTo>
                    <a:pt x="2364" y="23"/>
                    <a:pt x="2403" y="23"/>
                    <a:pt x="2427" y="23"/>
                  </a:cubicBezTo>
                  <a:cubicBezTo>
                    <a:pt x="2451" y="23"/>
                    <a:pt x="2467" y="23"/>
                    <a:pt x="2475" y="15"/>
                  </a:cubicBezTo>
                  <a:cubicBezTo>
                    <a:pt x="2475" y="7"/>
                    <a:pt x="2475" y="7"/>
                    <a:pt x="2475" y="7"/>
                  </a:cubicBezTo>
                  <a:cubicBezTo>
                    <a:pt x="2483" y="0"/>
                    <a:pt x="2483" y="0"/>
                    <a:pt x="2483" y="0"/>
                  </a:cubicBezTo>
                  <a:cubicBezTo>
                    <a:pt x="2483" y="7"/>
                    <a:pt x="2483" y="7"/>
                    <a:pt x="2483" y="7"/>
                  </a:cubicBezTo>
                  <a:lnTo>
                    <a:pt x="2483" y="7"/>
                  </a:lnTo>
                  <a:cubicBezTo>
                    <a:pt x="2506" y="23"/>
                    <a:pt x="2506" y="23"/>
                    <a:pt x="2506" y="47"/>
                  </a:cubicBezTo>
                  <a:cubicBezTo>
                    <a:pt x="2506" y="55"/>
                    <a:pt x="2506" y="63"/>
                    <a:pt x="2506" y="63"/>
                  </a:cubicBezTo>
                  <a:cubicBezTo>
                    <a:pt x="2498" y="95"/>
                    <a:pt x="2498" y="95"/>
                    <a:pt x="2514" y="102"/>
                  </a:cubicBezTo>
                  <a:cubicBezTo>
                    <a:pt x="2514" y="110"/>
                    <a:pt x="2522" y="118"/>
                    <a:pt x="2522" y="126"/>
                  </a:cubicBezTo>
                  <a:cubicBezTo>
                    <a:pt x="2538" y="142"/>
                    <a:pt x="2546" y="158"/>
                    <a:pt x="2546" y="173"/>
                  </a:cubicBezTo>
                  <a:cubicBezTo>
                    <a:pt x="2546" y="189"/>
                    <a:pt x="2554" y="205"/>
                    <a:pt x="2561" y="221"/>
                  </a:cubicBezTo>
                  <a:cubicBezTo>
                    <a:pt x="2577" y="268"/>
                    <a:pt x="2664" y="458"/>
                    <a:pt x="2672" y="458"/>
                  </a:cubicBezTo>
                  <a:cubicBezTo>
                    <a:pt x="2688" y="513"/>
                    <a:pt x="2909" y="830"/>
                    <a:pt x="2925" y="837"/>
                  </a:cubicBezTo>
                  <a:lnTo>
                    <a:pt x="2933" y="837"/>
                  </a:lnTo>
                  <a:cubicBezTo>
                    <a:pt x="2949" y="846"/>
                    <a:pt x="2965" y="853"/>
                    <a:pt x="3004" y="924"/>
                  </a:cubicBezTo>
                  <a:cubicBezTo>
                    <a:pt x="3052" y="996"/>
                    <a:pt x="3044" y="1012"/>
                    <a:pt x="3036" y="1035"/>
                  </a:cubicBezTo>
                  <a:lnTo>
                    <a:pt x="3036" y="1035"/>
                  </a:lnTo>
                  <a:cubicBezTo>
                    <a:pt x="3036" y="1035"/>
                    <a:pt x="3036" y="1043"/>
                    <a:pt x="3028" y="1043"/>
                  </a:cubicBezTo>
                  <a:cubicBezTo>
                    <a:pt x="3028" y="1043"/>
                    <a:pt x="3020" y="1035"/>
                    <a:pt x="3012" y="1012"/>
                  </a:cubicBezTo>
                  <a:cubicBezTo>
                    <a:pt x="3012" y="1003"/>
                    <a:pt x="3012" y="1003"/>
                    <a:pt x="3012" y="996"/>
                  </a:cubicBezTo>
                  <a:cubicBezTo>
                    <a:pt x="2996" y="964"/>
                    <a:pt x="2973" y="940"/>
                    <a:pt x="2973" y="940"/>
                  </a:cubicBezTo>
                  <a:lnTo>
                    <a:pt x="2973" y="940"/>
                  </a:lnTo>
                  <a:lnTo>
                    <a:pt x="2973" y="940"/>
                  </a:lnTo>
                  <a:cubicBezTo>
                    <a:pt x="2965" y="948"/>
                    <a:pt x="2965" y="956"/>
                    <a:pt x="2949" y="956"/>
                  </a:cubicBezTo>
                  <a:cubicBezTo>
                    <a:pt x="2941" y="948"/>
                    <a:pt x="2941" y="948"/>
                    <a:pt x="2933" y="940"/>
                  </a:cubicBezTo>
                  <a:cubicBezTo>
                    <a:pt x="2933" y="932"/>
                    <a:pt x="2933" y="924"/>
                    <a:pt x="2925" y="924"/>
                  </a:cubicBezTo>
                  <a:cubicBezTo>
                    <a:pt x="2917" y="917"/>
                    <a:pt x="2909" y="909"/>
                    <a:pt x="2909" y="901"/>
                  </a:cubicBezTo>
                  <a:lnTo>
                    <a:pt x="2909" y="893"/>
                  </a:lnTo>
                  <a:lnTo>
                    <a:pt x="2909" y="893"/>
                  </a:lnTo>
                  <a:cubicBezTo>
                    <a:pt x="2901" y="901"/>
                    <a:pt x="2933" y="956"/>
                    <a:pt x="2949" y="980"/>
                  </a:cubicBezTo>
                  <a:cubicBezTo>
                    <a:pt x="2957" y="1003"/>
                    <a:pt x="2965" y="1019"/>
                    <a:pt x="2965" y="1027"/>
                  </a:cubicBezTo>
                  <a:cubicBezTo>
                    <a:pt x="2973" y="1043"/>
                    <a:pt x="2981" y="1051"/>
                    <a:pt x="2988" y="1059"/>
                  </a:cubicBezTo>
                  <a:cubicBezTo>
                    <a:pt x="2988" y="1067"/>
                    <a:pt x="2996" y="1075"/>
                    <a:pt x="2996" y="1083"/>
                  </a:cubicBezTo>
                  <a:lnTo>
                    <a:pt x="2996" y="1090"/>
                  </a:lnTo>
                  <a:cubicBezTo>
                    <a:pt x="3004" y="1090"/>
                    <a:pt x="3004" y="1090"/>
                    <a:pt x="3004" y="1090"/>
                  </a:cubicBezTo>
                  <a:cubicBezTo>
                    <a:pt x="3004" y="1083"/>
                    <a:pt x="3012" y="1083"/>
                    <a:pt x="3012" y="1075"/>
                  </a:cubicBezTo>
                  <a:cubicBezTo>
                    <a:pt x="3020" y="1075"/>
                    <a:pt x="3020" y="1075"/>
                    <a:pt x="3020" y="1075"/>
                  </a:cubicBezTo>
                  <a:cubicBezTo>
                    <a:pt x="3036" y="1075"/>
                    <a:pt x="3036" y="1122"/>
                    <a:pt x="3044" y="1146"/>
                  </a:cubicBezTo>
                  <a:cubicBezTo>
                    <a:pt x="3115" y="1233"/>
                    <a:pt x="3154" y="1328"/>
                    <a:pt x="3194" y="1399"/>
                  </a:cubicBezTo>
                  <a:cubicBezTo>
                    <a:pt x="3226" y="1462"/>
                    <a:pt x="3249" y="1517"/>
                    <a:pt x="3289" y="1549"/>
                  </a:cubicBezTo>
                  <a:cubicBezTo>
                    <a:pt x="3376" y="1620"/>
                    <a:pt x="3423" y="1810"/>
                    <a:pt x="3415" y="1905"/>
                  </a:cubicBezTo>
                  <a:cubicBezTo>
                    <a:pt x="3407" y="1976"/>
                    <a:pt x="3407" y="2000"/>
                    <a:pt x="3415" y="2031"/>
                  </a:cubicBezTo>
                  <a:cubicBezTo>
                    <a:pt x="3415" y="2039"/>
                    <a:pt x="3415" y="2047"/>
                    <a:pt x="3415" y="2063"/>
                  </a:cubicBezTo>
                  <a:cubicBezTo>
                    <a:pt x="3415" y="2102"/>
                    <a:pt x="3400" y="2253"/>
                    <a:pt x="3368" y="2284"/>
                  </a:cubicBezTo>
                  <a:cubicBezTo>
                    <a:pt x="3360" y="2308"/>
                    <a:pt x="3360" y="2316"/>
                    <a:pt x="3368" y="2332"/>
                  </a:cubicBezTo>
                  <a:cubicBezTo>
                    <a:pt x="3368" y="2340"/>
                    <a:pt x="3368" y="2347"/>
                    <a:pt x="3376" y="2355"/>
                  </a:cubicBezTo>
                  <a:cubicBezTo>
                    <a:pt x="3376" y="2371"/>
                    <a:pt x="3376" y="2371"/>
                    <a:pt x="3384" y="2379"/>
                  </a:cubicBezTo>
                  <a:cubicBezTo>
                    <a:pt x="3384" y="2387"/>
                    <a:pt x="3384" y="2387"/>
                    <a:pt x="3384" y="2403"/>
                  </a:cubicBezTo>
                  <a:cubicBezTo>
                    <a:pt x="3376" y="2419"/>
                    <a:pt x="3376" y="2427"/>
                    <a:pt x="3376" y="2427"/>
                  </a:cubicBezTo>
                  <a:lnTo>
                    <a:pt x="3376" y="2427"/>
                  </a:lnTo>
                  <a:cubicBezTo>
                    <a:pt x="3384" y="2427"/>
                    <a:pt x="3384" y="2427"/>
                    <a:pt x="3392" y="2419"/>
                  </a:cubicBezTo>
                  <a:cubicBezTo>
                    <a:pt x="3392" y="2419"/>
                    <a:pt x="3392" y="2411"/>
                    <a:pt x="3400" y="2411"/>
                  </a:cubicBezTo>
                  <a:lnTo>
                    <a:pt x="3400" y="2411"/>
                  </a:lnTo>
                  <a:cubicBezTo>
                    <a:pt x="3407" y="2411"/>
                    <a:pt x="3407" y="2411"/>
                    <a:pt x="3407" y="2411"/>
                  </a:cubicBezTo>
                  <a:lnTo>
                    <a:pt x="3407" y="2411"/>
                  </a:lnTo>
                  <a:cubicBezTo>
                    <a:pt x="3407" y="2419"/>
                    <a:pt x="3352" y="2569"/>
                    <a:pt x="3336" y="2593"/>
                  </a:cubicBezTo>
                  <a:cubicBezTo>
                    <a:pt x="3320" y="2624"/>
                    <a:pt x="3305" y="2632"/>
                    <a:pt x="3289" y="2640"/>
                  </a:cubicBezTo>
                  <a:cubicBezTo>
                    <a:pt x="3281" y="2640"/>
                    <a:pt x="3281" y="2640"/>
                    <a:pt x="3281" y="2640"/>
                  </a:cubicBezTo>
                  <a:close/>
                  <a:moveTo>
                    <a:pt x="3289" y="2474"/>
                  </a:moveTo>
                  <a:lnTo>
                    <a:pt x="3289" y="2474"/>
                  </a:lnTo>
                  <a:cubicBezTo>
                    <a:pt x="3297" y="2474"/>
                    <a:pt x="3297" y="2474"/>
                    <a:pt x="3297" y="2474"/>
                  </a:cubicBezTo>
                  <a:cubicBezTo>
                    <a:pt x="3305" y="2474"/>
                    <a:pt x="3313" y="2482"/>
                    <a:pt x="3320" y="2482"/>
                  </a:cubicBezTo>
                  <a:cubicBezTo>
                    <a:pt x="3336" y="2482"/>
                    <a:pt x="3344" y="2482"/>
                    <a:pt x="3344" y="2490"/>
                  </a:cubicBezTo>
                  <a:cubicBezTo>
                    <a:pt x="3352" y="2498"/>
                    <a:pt x="3352" y="2498"/>
                    <a:pt x="3352" y="2506"/>
                  </a:cubicBezTo>
                  <a:cubicBezTo>
                    <a:pt x="3344" y="2529"/>
                    <a:pt x="3320" y="2577"/>
                    <a:pt x="3305" y="2600"/>
                  </a:cubicBezTo>
                  <a:cubicBezTo>
                    <a:pt x="3281" y="2624"/>
                    <a:pt x="3281" y="2632"/>
                    <a:pt x="3281" y="2640"/>
                  </a:cubicBezTo>
                  <a:cubicBezTo>
                    <a:pt x="3281" y="2640"/>
                    <a:pt x="3281" y="2640"/>
                    <a:pt x="3281" y="2632"/>
                  </a:cubicBezTo>
                  <a:cubicBezTo>
                    <a:pt x="3305" y="2624"/>
                    <a:pt x="3313" y="2616"/>
                    <a:pt x="3328" y="2593"/>
                  </a:cubicBezTo>
                  <a:cubicBezTo>
                    <a:pt x="3352" y="2561"/>
                    <a:pt x="3392" y="2450"/>
                    <a:pt x="3400" y="2419"/>
                  </a:cubicBezTo>
                  <a:cubicBezTo>
                    <a:pt x="3400" y="2419"/>
                    <a:pt x="3392" y="2419"/>
                    <a:pt x="3392" y="2427"/>
                  </a:cubicBezTo>
                  <a:lnTo>
                    <a:pt x="3384" y="2434"/>
                  </a:lnTo>
                  <a:cubicBezTo>
                    <a:pt x="3376" y="2434"/>
                    <a:pt x="3368" y="2434"/>
                    <a:pt x="3368" y="2434"/>
                  </a:cubicBezTo>
                  <a:cubicBezTo>
                    <a:pt x="3368" y="2427"/>
                    <a:pt x="3368" y="2411"/>
                    <a:pt x="3376" y="2403"/>
                  </a:cubicBezTo>
                  <a:cubicBezTo>
                    <a:pt x="3376" y="2387"/>
                    <a:pt x="3376" y="2387"/>
                    <a:pt x="3376" y="2379"/>
                  </a:cubicBezTo>
                  <a:cubicBezTo>
                    <a:pt x="3376" y="2379"/>
                    <a:pt x="3368" y="2371"/>
                    <a:pt x="3368" y="2355"/>
                  </a:cubicBezTo>
                  <a:cubicBezTo>
                    <a:pt x="3360" y="2347"/>
                    <a:pt x="3360" y="2340"/>
                    <a:pt x="3360" y="2332"/>
                  </a:cubicBezTo>
                  <a:cubicBezTo>
                    <a:pt x="3352" y="2316"/>
                    <a:pt x="3344" y="2308"/>
                    <a:pt x="3368" y="2284"/>
                  </a:cubicBezTo>
                  <a:cubicBezTo>
                    <a:pt x="3392" y="2253"/>
                    <a:pt x="3407" y="2102"/>
                    <a:pt x="3407" y="2063"/>
                  </a:cubicBezTo>
                  <a:cubicBezTo>
                    <a:pt x="3407" y="2047"/>
                    <a:pt x="3407" y="2039"/>
                    <a:pt x="3407" y="2031"/>
                  </a:cubicBezTo>
                  <a:cubicBezTo>
                    <a:pt x="3400" y="2007"/>
                    <a:pt x="3400" y="1976"/>
                    <a:pt x="3407" y="1905"/>
                  </a:cubicBezTo>
                  <a:cubicBezTo>
                    <a:pt x="3415" y="1818"/>
                    <a:pt x="3368" y="1620"/>
                    <a:pt x="3281" y="1557"/>
                  </a:cubicBezTo>
                  <a:cubicBezTo>
                    <a:pt x="3241" y="1525"/>
                    <a:pt x="3218" y="1462"/>
                    <a:pt x="3186" y="1399"/>
                  </a:cubicBezTo>
                  <a:cubicBezTo>
                    <a:pt x="3154" y="1328"/>
                    <a:pt x="3115" y="1241"/>
                    <a:pt x="3036" y="1154"/>
                  </a:cubicBezTo>
                  <a:lnTo>
                    <a:pt x="3036" y="1154"/>
                  </a:lnTo>
                  <a:lnTo>
                    <a:pt x="3036" y="1154"/>
                  </a:lnTo>
                  <a:cubicBezTo>
                    <a:pt x="3028" y="1114"/>
                    <a:pt x="3020" y="1083"/>
                    <a:pt x="3020" y="1083"/>
                  </a:cubicBezTo>
                  <a:cubicBezTo>
                    <a:pt x="3012" y="1083"/>
                    <a:pt x="3012" y="1090"/>
                    <a:pt x="3004" y="1090"/>
                  </a:cubicBezTo>
                  <a:cubicBezTo>
                    <a:pt x="3004" y="1090"/>
                    <a:pt x="3004" y="1099"/>
                    <a:pt x="2996" y="1099"/>
                  </a:cubicBezTo>
                  <a:cubicBezTo>
                    <a:pt x="2996" y="1099"/>
                    <a:pt x="2996" y="1090"/>
                    <a:pt x="2988" y="1083"/>
                  </a:cubicBezTo>
                  <a:cubicBezTo>
                    <a:pt x="2988" y="1075"/>
                    <a:pt x="2988" y="1075"/>
                    <a:pt x="2981" y="1067"/>
                  </a:cubicBezTo>
                  <a:cubicBezTo>
                    <a:pt x="2973" y="1059"/>
                    <a:pt x="2973" y="1051"/>
                    <a:pt x="2965" y="1027"/>
                  </a:cubicBezTo>
                  <a:cubicBezTo>
                    <a:pt x="2957" y="1019"/>
                    <a:pt x="2949" y="1003"/>
                    <a:pt x="2941" y="988"/>
                  </a:cubicBezTo>
                  <a:cubicBezTo>
                    <a:pt x="2909" y="924"/>
                    <a:pt x="2894" y="901"/>
                    <a:pt x="2901" y="893"/>
                  </a:cubicBezTo>
                  <a:cubicBezTo>
                    <a:pt x="2901" y="893"/>
                    <a:pt x="2901" y="885"/>
                    <a:pt x="2909" y="885"/>
                  </a:cubicBezTo>
                  <a:cubicBezTo>
                    <a:pt x="2909" y="885"/>
                    <a:pt x="2909" y="893"/>
                    <a:pt x="2917" y="901"/>
                  </a:cubicBezTo>
                  <a:cubicBezTo>
                    <a:pt x="2917" y="901"/>
                    <a:pt x="2917" y="909"/>
                    <a:pt x="2925" y="917"/>
                  </a:cubicBezTo>
                  <a:cubicBezTo>
                    <a:pt x="2933" y="924"/>
                    <a:pt x="2941" y="932"/>
                    <a:pt x="2941" y="932"/>
                  </a:cubicBezTo>
                  <a:cubicBezTo>
                    <a:pt x="2949" y="940"/>
                    <a:pt x="2949" y="948"/>
                    <a:pt x="2949" y="948"/>
                  </a:cubicBezTo>
                  <a:cubicBezTo>
                    <a:pt x="2957" y="948"/>
                    <a:pt x="2957" y="948"/>
                    <a:pt x="2957" y="948"/>
                  </a:cubicBezTo>
                  <a:cubicBezTo>
                    <a:pt x="2957" y="948"/>
                    <a:pt x="2957" y="940"/>
                    <a:pt x="2965" y="940"/>
                  </a:cubicBezTo>
                  <a:cubicBezTo>
                    <a:pt x="2965" y="932"/>
                    <a:pt x="2965" y="932"/>
                    <a:pt x="2973" y="932"/>
                  </a:cubicBezTo>
                  <a:lnTo>
                    <a:pt x="2973" y="932"/>
                  </a:lnTo>
                  <a:cubicBezTo>
                    <a:pt x="2981" y="940"/>
                    <a:pt x="3004" y="964"/>
                    <a:pt x="3020" y="996"/>
                  </a:cubicBezTo>
                  <a:lnTo>
                    <a:pt x="3020" y="1003"/>
                  </a:lnTo>
                  <a:cubicBezTo>
                    <a:pt x="3020" y="1019"/>
                    <a:pt x="3028" y="1027"/>
                    <a:pt x="3028" y="1035"/>
                  </a:cubicBezTo>
                  <a:lnTo>
                    <a:pt x="3028" y="1035"/>
                  </a:lnTo>
                  <a:cubicBezTo>
                    <a:pt x="3036" y="1035"/>
                    <a:pt x="3036" y="1035"/>
                    <a:pt x="3036" y="1035"/>
                  </a:cubicBezTo>
                  <a:cubicBezTo>
                    <a:pt x="3036" y="1012"/>
                    <a:pt x="3044" y="996"/>
                    <a:pt x="2996" y="924"/>
                  </a:cubicBezTo>
                  <a:cubicBezTo>
                    <a:pt x="2957" y="861"/>
                    <a:pt x="2941" y="853"/>
                    <a:pt x="2925" y="846"/>
                  </a:cubicBezTo>
                  <a:lnTo>
                    <a:pt x="2925" y="846"/>
                  </a:lnTo>
                  <a:cubicBezTo>
                    <a:pt x="2901" y="837"/>
                    <a:pt x="2680" y="506"/>
                    <a:pt x="2664" y="458"/>
                  </a:cubicBezTo>
                  <a:cubicBezTo>
                    <a:pt x="2664" y="458"/>
                    <a:pt x="2577" y="268"/>
                    <a:pt x="2554" y="229"/>
                  </a:cubicBezTo>
                  <a:cubicBezTo>
                    <a:pt x="2546" y="205"/>
                    <a:pt x="2538" y="189"/>
                    <a:pt x="2538" y="173"/>
                  </a:cubicBezTo>
                  <a:cubicBezTo>
                    <a:pt x="2538" y="158"/>
                    <a:pt x="2530" y="142"/>
                    <a:pt x="2522" y="126"/>
                  </a:cubicBezTo>
                  <a:cubicBezTo>
                    <a:pt x="2514" y="118"/>
                    <a:pt x="2506" y="118"/>
                    <a:pt x="2506" y="110"/>
                  </a:cubicBezTo>
                  <a:cubicBezTo>
                    <a:pt x="2490" y="95"/>
                    <a:pt x="2490" y="95"/>
                    <a:pt x="2498" y="63"/>
                  </a:cubicBezTo>
                  <a:cubicBezTo>
                    <a:pt x="2498" y="55"/>
                    <a:pt x="2498" y="55"/>
                    <a:pt x="2498" y="47"/>
                  </a:cubicBezTo>
                  <a:cubicBezTo>
                    <a:pt x="2506" y="23"/>
                    <a:pt x="2506" y="23"/>
                    <a:pt x="2483" y="15"/>
                  </a:cubicBezTo>
                  <a:cubicBezTo>
                    <a:pt x="2483" y="7"/>
                    <a:pt x="2483" y="7"/>
                    <a:pt x="2483" y="7"/>
                  </a:cubicBezTo>
                  <a:cubicBezTo>
                    <a:pt x="2483" y="15"/>
                    <a:pt x="2483" y="15"/>
                    <a:pt x="2483" y="15"/>
                  </a:cubicBezTo>
                  <a:cubicBezTo>
                    <a:pt x="2475" y="23"/>
                    <a:pt x="2459" y="31"/>
                    <a:pt x="2427" y="31"/>
                  </a:cubicBezTo>
                  <a:cubicBezTo>
                    <a:pt x="2403" y="31"/>
                    <a:pt x="2364" y="23"/>
                    <a:pt x="2332" y="23"/>
                  </a:cubicBezTo>
                  <a:cubicBezTo>
                    <a:pt x="2308" y="15"/>
                    <a:pt x="2285" y="15"/>
                    <a:pt x="2277" y="15"/>
                  </a:cubicBezTo>
                  <a:cubicBezTo>
                    <a:pt x="2269" y="15"/>
                    <a:pt x="2261" y="15"/>
                    <a:pt x="2261" y="15"/>
                  </a:cubicBezTo>
                  <a:cubicBezTo>
                    <a:pt x="2253" y="23"/>
                    <a:pt x="2253" y="23"/>
                    <a:pt x="2253" y="31"/>
                  </a:cubicBezTo>
                  <a:cubicBezTo>
                    <a:pt x="2253" y="39"/>
                    <a:pt x="2253" y="55"/>
                    <a:pt x="2269" y="79"/>
                  </a:cubicBezTo>
                  <a:cubicBezTo>
                    <a:pt x="2285" y="102"/>
                    <a:pt x="2285" y="134"/>
                    <a:pt x="2277" y="166"/>
                  </a:cubicBezTo>
                  <a:cubicBezTo>
                    <a:pt x="2277" y="173"/>
                    <a:pt x="2277" y="189"/>
                    <a:pt x="2277" y="197"/>
                  </a:cubicBezTo>
                  <a:cubicBezTo>
                    <a:pt x="2277" y="221"/>
                    <a:pt x="2269" y="229"/>
                    <a:pt x="2253" y="229"/>
                  </a:cubicBezTo>
                  <a:cubicBezTo>
                    <a:pt x="2245" y="229"/>
                    <a:pt x="2237" y="229"/>
                    <a:pt x="2230" y="229"/>
                  </a:cubicBezTo>
                  <a:lnTo>
                    <a:pt x="2222" y="229"/>
                  </a:lnTo>
                  <a:cubicBezTo>
                    <a:pt x="2190" y="229"/>
                    <a:pt x="2190" y="205"/>
                    <a:pt x="2190" y="181"/>
                  </a:cubicBezTo>
                  <a:cubicBezTo>
                    <a:pt x="2190" y="173"/>
                    <a:pt x="2190" y="166"/>
                    <a:pt x="2190" y="158"/>
                  </a:cubicBezTo>
                  <a:cubicBezTo>
                    <a:pt x="2182" y="142"/>
                    <a:pt x="2174" y="134"/>
                    <a:pt x="2174" y="134"/>
                  </a:cubicBezTo>
                  <a:cubicBezTo>
                    <a:pt x="2119" y="142"/>
                    <a:pt x="1138" y="221"/>
                    <a:pt x="1123" y="221"/>
                  </a:cubicBezTo>
                  <a:cubicBezTo>
                    <a:pt x="1115" y="221"/>
                    <a:pt x="1060" y="126"/>
                    <a:pt x="1036" y="87"/>
                  </a:cubicBezTo>
                  <a:cubicBezTo>
                    <a:pt x="633" y="134"/>
                    <a:pt x="24" y="221"/>
                    <a:pt x="8" y="237"/>
                  </a:cubicBezTo>
                  <a:cubicBezTo>
                    <a:pt x="8" y="245"/>
                    <a:pt x="0" y="245"/>
                    <a:pt x="8" y="253"/>
                  </a:cubicBezTo>
                  <a:cubicBezTo>
                    <a:pt x="8" y="268"/>
                    <a:pt x="32" y="284"/>
                    <a:pt x="55" y="300"/>
                  </a:cubicBezTo>
                  <a:cubicBezTo>
                    <a:pt x="63" y="308"/>
                    <a:pt x="71" y="316"/>
                    <a:pt x="79" y="324"/>
                  </a:cubicBezTo>
                  <a:cubicBezTo>
                    <a:pt x="103" y="340"/>
                    <a:pt x="103" y="355"/>
                    <a:pt x="95" y="379"/>
                  </a:cubicBezTo>
                  <a:lnTo>
                    <a:pt x="87" y="387"/>
                  </a:lnTo>
                  <a:cubicBezTo>
                    <a:pt x="87" y="403"/>
                    <a:pt x="95" y="419"/>
                    <a:pt x="103" y="426"/>
                  </a:cubicBezTo>
                  <a:cubicBezTo>
                    <a:pt x="111" y="442"/>
                    <a:pt x="119" y="450"/>
                    <a:pt x="119" y="458"/>
                  </a:cubicBezTo>
                  <a:cubicBezTo>
                    <a:pt x="119" y="466"/>
                    <a:pt x="111" y="490"/>
                    <a:pt x="95" y="513"/>
                  </a:cubicBezTo>
                  <a:cubicBezTo>
                    <a:pt x="103" y="521"/>
                    <a:pt x="103" y="529"/>
                    <a:pt x="111" y="529"/>
                  </a:cubicBezTo>
                  <a:cubicBezTo>
                    <a:pt x="119" y="529"/>
                    <a:pt x="119" y="529"/>
                    <a:pt x="127" y="521"/>
                  </a:cubicBezTo>
                  <a:cubicBezTo>
                    <a:pt x="135" y="513"/>
                    <a:pt x="142" y="506"/>
                    <a:pt x="150" y="506"/>
                  </a:cubicBezTo>
                  <a:cubicBezTo>
                    <a:pt x="158" y="498"/>
                    <a:pt x="166" y="490"/>
                    <a:pt x="182" y="474"/>
                  </a:cubicBezTo>
                  <a:cubicBezTo>
                    <a:pt x="190" y="458"/>
                    <a:pt x="190" y="442"/>
                    <a:pt x="190" y="434"/>
                  </a:cubicBezTo>
                  <a:cubicBezTo>
                    <a:pt x="190" y="419"/>
                    <a:pt x="190" y="411"/>
                    <a:pt x="198" y="403"/>
                  </a:cubicBezTo>
                  <a:cubicBezTo>
                    <a:pt x="206" y="403"/>
                    <a:pt x="206" y="403"/>
                    <a:pt x="206" y="403"/>
                  </a:cubicBezTo>
                  <a:cubicBezTo>
                    <a:pt x="214" y="403"/>
                    <a:pt x="221" y="411"/>
                    <a:pt x="230" y="419"/>
                  </a:cubicBezTo>
                  <a:cubicBezTo>
                    <a:pt x="237" y="419"/>
                    <a:pt x="237" y="419"/>
                    <a:pt x="245" y="419"/>
                  </a:cubicBezTo>
                  <a:lnTo>
                    <a:pt x="245" y="411"/>
                  </a:lnTo>
                  <a:cubicBezTo>
                    <a:pt x="245" y="403"/>
                    <a:pt x="245" y="395"/>
                    <a:pt x="261" y="395"/>
                  </a:cubicBezTo>
                  <a:lnTo>
                    <a:pt x="269" y="395"/>
                  </a:lnTo>
                  <a:cubicBezTo>
                    <a:pt x="293" y="411"/>
                    <a:pt x="308" y="426"/>
                    <a:pt x="308" y="442"/>
                  </a:cubicBezTo>
                  <a:cubicBezTo>
                    <a:pt x="308" y="450"/>
                    <a:pt x="301" y="450"/>
                    <a:pt x="293" y="450"/>
                  </a:cubicBezTo>
                  <a:cubicBezTo>
                    <a:pt x="269" y="458"/>
                    <a:pt x="261" y="458"/>
                    <a:pt x="253" y="474"/>
                  </a:cubicBezTo>
                  <a:cubicBezTo>
                    <a:pt x="253" y="474"/>
                    <a:pt x="245" y="474"/>
                    <a:pt x="245" y="482"/>
                  </a:cubicBezTo>
                  <a:cubicBezTo>
                    <a:pt x="237" y="490"/>
                    <a:pt x="221" y="490"/>
                    <a:pt x="206" y="498"/>
                  </a:cubicBezTo>
                  <a:cubicBezTo>
                    <a:pt x="206" y="498"/>
                    <a:pt x="198" y="498"/>
                    <a:pt x="190" y="506"/>
                  </a:cubicBezTo>
                  <a:lnTo>
                    <a:pt x="198" y="506"/>
                  </a:lnTo>
                  <a:cubicBezTo>
                    <a:pt x="214" y="506"/>
                    <a:pt x="230" y="506"/>
                    <a:pt x="245" y="498"/>
                  </a:cubicBezTo>
                  <a:cubicBezTo>
                    <a:pt x="261" y="490"/>
                    <a:pt x="277" y="482"/>
                    <a:pt x="293" y="474"/>
                  </a:cubicBezTo>
                  <a:cubicBezTo>
                    <a:pt x="308" y="474"/>
                    <a:pt x="316" y="474"/>
                    <a:pt x="324" y="474"/>
                  </a:cubicBezTo>
                  <a:cubicBezTo>
                    <a:pt x="372" y="466"/>
                    <a:pt x="435" y="450"/>
                    <a:pt x="451" y="426"/>
                  </a:cubicBezTo>
                  <a:cubicBezTo>
                    <a:pt x="451" y="419"/>
                    <a:pt x="459" y="419"/>
                    <a:pt x="459" y="411"/>
                  </a:cubicBezTo>
                  <a:cubicBezTo>
                    <a:pt x="459" y="395"/>
                    <a:pt x="467" y="387"/>
                    <a:pt x="498" y="387"/>
                  </a:cubicBezTo>
                  <a:cubicBezTo>
                    <a:pt x="514" y="387"/>
                    <a:pt x="522" y="387"/>
                    <a:pt x="530" y="387"/>
                  </a:cubicBezTo>
                  <a:cubicBezTo>
                    <a:pt x="546" y="379"/>
                    <a:pt x="554" y="379"/>
                    <a:pt x="561" y="379"/>
                  </a:cubicBezTo>
                  <a:cubicBezTo>
                    <a:pt x="569" y="379"/>
                    <a:pt x="569" y="379"/>
                    <a:pt x="577" y="379"/>
                  </a:cubicBezTo>
                  <a:cubicBezTo>
                    <a:pt x="601" y="387"/>
                    <a:pt x="617" y="395"/>
                    <a:pt x="609" y="403"/>
                  </a:cubicBezTo>
                  <a:cubicBezTo>
                    <a:pt x="609" y="411"/>
                    <a:pt x="609" y="411"/>
                    <a:pt x="593" y="411"/>
                  </a:cubicBezTo>
                  <a:cubicBezTo>
                    <a:pt x="585" y="411"/>
                    <a:pt x="577" y="411"/>
                    <a:pt x="569" y="411"/>
                  </a:cubicBezTo>
                  <a:cubicBezTo>
                    <a:pt x="561" y="411"/>
                    <a:pt x="561" y="411"/>
                    <a:pt x="554" y="411"/>
                  </a:cubicBezTo>
                  <a:cubicBezTo>
                    <a:pt x="546" y="411"/>
                    <a:pt x="538" y="411"/>
                    <a:pt x="530" y="419"/>
                  </a:cubicBezTo>
                  <a:cubicBezTo>
                    <a:pt x="522" y="426"/>
                    <a:pt x="506" y="426"/>
                    <a:pt x="490" y="426"/>
                  </a:cubicBezTo>
                  <a:cubicBezTo>
                    <a:pt x="482" y="426"/>
                    <a:pt x="474" y="434"/>
                    <a:pt x="474" y="434"/>
                  </a:cubicBezTo>
                  <a:lnTo>
                    <a:pt x="474" y="434"/>
                  </a:lnTo>
                  <a:cubicBezTo>
                    <a:pt x="490" y="442"/>
                    <a:pt x="498" y="442"/>
                    <a:pt x="522" y="442"/>
                  </a:cubicBezTo>
                  <a:cubicBezTo>
                    <a:pt x="530" y="442"/>
                    <a:pt x="538" y="442"/>
                    <a:pt x="546" y="442"/>
                  </a:cubicBezTo>
                  <a:cubicBezTo>
                    <a:pt x="585" y="442"/>
                    <a:pt x="783" y="498"/>
                    <a:pt x="799" y="521"/>
                  </a:cubicBezTo>
                  <a:cubicBezTo>
                    <a:pt x="807" y="529"/>
                    <a:pt x="807" y="529"/>
                    <a:pt x="807" y="529"/>
                  </a:cubicBezTo>
                  <a:cubicBezTo>
                    <a:pt x="807" y="529"/>
                    <a:pt x="807" y="521"/>
                    <a:pt x="807" y="506"/>
                  </a:cubicBezTo>
                  <a:cubicBezTo>
                    <a:pt x="799" y="498"/>
                    <a:pt x="791" y="498"/>
                    <a:pt x="783" y="490"/>
                  </a:cubicBezTo>
                  <a:cubicBezTo>
                    <a:pt x="775" y="490"/>
                    <a:pt x="767" y="482"/>
                    <a:pt x="767" y="482"/>
                  </a:cubicBezTo>
                  <a:cubicBezTo>
                    <a:pt x="767" y="474"/>
                    <a:pt x="767" y="466"/>
                    <a:pt x="775" y="466"/>
                  </a:cubicBezTo>
                  <a:cubicBezTo>
                    <a:pt x="783" y="450"/>
                    <a:pt x="783" y="442"/>
                    <a:pt x="791" y="442"/>
                  </a:cubicBezTo>
                  <a:lnTo>
                    <a:pt x="799" y="442"/>
                  </a:lnTo>
                  <a:cubicBezTo>
                    <a:pt x="807" y="442"/>
                    <a:pt x="807" y="442"/>
                    <a:pt x="814" y="450"/>
                  </a:cubicBezTo>
                  <a:cubicBezTo>
                    <a:pt x="822" y="450"/>
                    <a:pt x="830" y="442"/>
                    <a:pt x="838" y="434"/>
                  </a:cubicBezTo>
                  <a:cubicBezTo>
                    <a:pt x="846" y="434"/>
                    <a:pt x="846" y="434"/>
                    <a:pt x="854" y="434"/>
                  </a:cubicBezTo>
                  <a:cubicBezTo>
                    <a:pt x="854" y="434"/>
                    <a:pt x="862" y="434"/>
                    <a:pt x="862" y="442"/>
                  </a:cubicBezTo>
                  <a:cubicBezTo>
                    <a:pt x="862" y="450"/>
                    <a:pt x="846" y="458"/>
                    <a:pt x="838" y="466"/>
                  </a:cubicBezTo>
                  <a:cubicBezTo>
                    <a:pt x="830" y="466"/>
                    <a:pt x="830" y="466"/>
                    <a:pt x="830" y="482"/>
                  </a:cubicBezTo>
                  <a:cubicBezTo>
                    <a:pt x="838" y="498"/>
                    <a:pt x="838" y="498"/>
                    <a:pt x="846" y="506"/>
                  </a:cubicBezTo>
                  <a:lnTo>
                    <a:pt x="846" y="513"/>
                  </a:lnTo>
                  <a:cubicBezTo>
                    <a:pt x="854" y="521"/>
                    <a:pt x="846" y="529"/>
                    <a:pt x="838" y="537"/>
                  </a:cubicBezTo>
                  <a:cubicBezTo>
                    <a:pt x="838" y="537"/>
                    <a:pt x="838" y="537"/>
                    <a:pt x="830" y="537"/>
                  </a:cubicBezTo>
                  <a:cubicBezTo>
                    <a:pt x="838" y="545"/>
                    <a:pt x="838" y="545"/>
                    <a:pt x="838" y="545"/>
                  </a:cubicBezTo>
                  <a:cubicBezTo>
                    <a:pt x="973" y="616"/>
                    <a:pt x="973" y="632"/>
                    <a:pt x="973" y="640"/>
                  </a:cubicBezTo>
                  <a:cubicBezTo>
                    <a:pt x="973" y="656"/>
                    <a:pt x="965" y="656"/>
                    <a:pt x="957" y="664"/>
                  </a:cubicBezTo>
                  <a:lnTo>
                    <a:pt x="949" y="664"/>
                  </a:lnTo>
                  <a:cubicBezTo>
                    <a:pt x="949" y="664"/>
                    <a:pt x="949" y="664"/>
                    <a:pt x="957" y="672"/>
                  </a:cubicBezTo>
                  <a:cubicBezTo>
                    <a:pt x="965" y="695"/>
                    <a:pt x="980" y="711"/>
                    <a:pt x="996" y="719"/>
                  </a:cubicBezTo>
                  <a:cubicBezTo>
                    <a:pt x="996" y="719"/>
                    <a:pt x="996" y="719"/>
                    <a:pt x="1004" y="719"/>
                  </a:cubicBezTo>
                  <a:cubicBezTo>
                    <a:pt x="1012" y="719"/>
                    <a:pt x="1036" y="711"/>
                    <a:pt x="1060" y="703"/>
                  </a:cubicBezTo>
                  <a:cubicBezTo>
                    <a:pt x="1075" y="695"/>
                    <a:pt x="1091" y="695"/>
                    <a:pt x="1107" y="687"/>
                  </a:cubicBezTo>
                  <a:cubicBezTo>
                    <a:pt x="1131" y="679"/>
                    <a:pt x="1162" y="664"/>
                    <a:pt x="1178" y="656"/>
                  </a:cubicBezTo>
                  <a:cubicBezTo>
                    <a:pt x="1202" y="648"/>
                    <a:pt x="1218" y="640"/>
                    <a:pt x="1225" y="640"/>
                  </a:cubicBezTo>
                  <a:cubicBezTo>
                    <a:pt x="1225" y="640"/>
                    <a:pt x="1233" y="648"/>
                    <a:pt x="1233" y="656"/>
                  </a:cubicBezTo>
                  <a:cubicBezTo>
                    <a:pt x="1233" y="664"/>
                    <a:pt x="1218" y="672"/>
                    <a:pt x="1202" y="687"/>
                  </a:cubicBezTo>
                  <a:cubicBezTo>
                    <a:pt x="1170" y="703"/>
                    <a:pt x="1147" y="711"/>
                    <a:pt x="1131" y="727"/>
                  </a:cubicBezTo>
                  <a:cubicBezTo>
                    <a:pt x="1123" y="727"/>
                    <a:pt x="1123" y="735"/>
                    <a:pt x="1123" y="735"/>
                  </a:cubicBezTo>
                  <a:lnTo>
                    <a:pt x="1131" y="735"/>
                  </a:lnTo>
                  <a:cubicBezTo>
                    <a:pt x="1138" y="735"/>
                    <a:pt x="1147" y="735"/>
                    <a:pt x="1154" y="735"/>
                  </a:cubicBezTo>
                  <a:cubicBezTo>
                    <a:pt x="1162" y="727"/>
                    <a:pt x="1241" y="679"/>
                    <a:pt x="1241" y="640"/>
                  </a:cubicBezTo>
                  <a:cubicBezTo>
                    <a:pt x="1241" y="608"/>
                    <a:pt x="1249" y="608"/>
                    <a:pt x="1265" y="600"/>
                  </a:cubicBezTo>
                  <a:cubicBezTo>
                    <a:pt x="1265" y="600"/>
                    <a:pt x="1265" y="593"/>
                    <a:pt x="1273" y="593"/>
                  </a:cubicBezTo>
                  <a:lnTo>
                    <a:pt x="1281" y="585"/>
                  </a:lnTo>
                  <a:cubicBezTo>
                    <a:pt x="1297" y="569"/>
                    <a:pt x="1313" y="561"/>
                    <a:pt x="1336" y="561"/>
                  </a:cubicBezTo>
                  <a:cubicBezTo>
                    <a:pt x="1344" y="561"/>
                    <a:pt x="1352" y="561"/>
                    <a:pt x="1360" y="561"/>
                  </a:cubicBezTo>
                  <a:lnTo>
                    <a:pt x="1368" y="561"/>
                  </a:lnTo>
                  <a:cubicBezTo>
                    <a:pt x="1368" y="561"/>
                    <a:pt x="1384" y="561"/>
                    <a:pt x="1384" y="553"/>
                  </a:cubicBezTo>
                  <a:lnTo>
                    <a:pt x="1384" y="553"/>
                  </a:lnTo>
                  <a:cubicBezTo>
                    <a:pt x="1384" y="545"/>
                    <a:pt x="1376" y="537"/>
                    <a:pt x="1368" y="537"/>
                  </a:cubicBezTo>
                  <a:cubicBezTo>
                    <a:pt x="1368" y="529"/>
                    <a:pt x="1360" y="521"/>
                    <a:pt x="1360" y="513"/>
                  </a:cubicBezTo>
                  <a:cubicBezTo>
                    <a:pt x="1360" y="513"/>
                    <a:pt x="1368" y="506"/>
                    <a:pt x="1376" y="498"/>
                  </a:cubicBezTo>
                  <a:cubicBezTo>
                    <a:pt x="1391" y="490"/>
                    <a:pt x="1391" y="482"/>
                    <a:pt x="1400" y="474"/>
                  </a:cubicBezTo>
                  <a:cubicBezTo>
                    <a:pt x="1407" y="458"/>
                    <a:pt x="1407" y="450"/>
                    <a:pt x="1455" y="458"/>
                  </a:cubicBezTo>
                  <a:cubicBezTo>
                    <a:pt x="1518" y="466"/>
                    <a:pt x="1550" y="482"/>
                    <a:pt x="1589" y="498"/>
                  </a:cubicBezTo>
                  <a:lnTo>
                    <a:pt x="1597" y="498"/>
                  </a:lnTo>
                  <a:cubicBezTo>
                    <a:pt x="1621" y="513"/>
                    <a:pt x="1653" y="537"/>
                    <a:pt x="1684" y="569"/>
                  </a:cubicBezTo>
                  <a:cubicBezTo>
                    <a:pt x="1716" y="593"/>
                    <a:pt x="1739" y="616"/>
                    <a:pt x="1755" y="616"/>
                  </a:cubicBezTo>
                  <a:cubicBezTo>
                    <a:pt x="1771" y="624"/>
                    <a:pt x="1779" y="624"/>
                    <a:pt x="1787" y="640"/>
                  </a:cubicBezTo>
                  <a:cubicBezTo>
                    <a:pt x="1787" y="648"/>
                    <a:pt x="1787" y="648"/>
                    <a:pt x="1795" y="664"/>
                  </a:cubicBezTo>
                  <a:cubicBezTo>
                    <a:pt x="1818" y="687"/>
                    <a:pt x="1834" y="711"/>
                    <a:pt x="1882" y="735"/>
                  </a:cubicBezTo>
                  <a:cubicBezTo>
                    <a:pt x="1897" y="743"/>
                    <a:pt x="1905" y="759"/>
                    <a:pt x="1921" y="774"/>
                  </a:cubicBezTo>
                  <a:cubicBezTo>
                    <a:pt x="1937" y="798"/>
                    <a:pt x="1953" y="814"/>
                    <a:pt x="1992" y="814"/>
                  </a:cubicBezTo>
                  <a:lnTo>
                    <a:pt x="1992" y="814"/>
                  </a:lnTo>
                  <a:cubicBezTo>
                    <a:pt x="2055" y="822"/>
                    <a:pt x="2064" y="822"/>
                    <a:pt x="2079" y="853"/>
                  </a:cubicBezTo>
                  <a:cubicBezTo>
                    <a:pt x="2087" y="893"/>
                    <a:pt x="2095" y="917"/>
                    <a:pt x="2119" y="924"/>
                  </a:cubicBezTo>
                  <a:cubicBezTo>
                    <a:pt x="2143" y="932"/>
                    <a:pt x="2150" y="948"/>
                    <a:pt x="2150" y="972"/>
                  </a:cubicBezTo>
                  <a:cubicBezTo>
                    <a:pt x="2158" y="980"/>
                    <a:pt x="2158" y="980"/>
                    <a:pt x="2158" y="988"/>
                  </a:cubicBezTo>
                  <a:cubicBezTo>
                    <a:pt x="2158" y="996"/>
                    <a:pt x="2158" y="996"/>
                    <a:pt x="2158" y="1003"/>
                  </a:cubicBezTo>
                  <a:cubicBezTo>
                    <a:pt x="2166" y="1035"/>
                    <a:pt x="2174" y="1067"/>
                    <a:pt x="2166" y="1106"/>
                  </a:cubicBezTo>
                  <a:cubicBezTo>
                    <a:pt x="2158" y="1138"/>
                    <a:pt x="2158" y="1170"/>
                    <a:pt x="2150" y="1201"/>
                  </a:cubicBezTo>
                  <a:cubicBezTo>
                    <a:pt x="2150" y="1217"/>
                    <a:pt x="2150" y="1225"/>
                    <a:pt x="2150" y="1241"/>
                  </a:cubicBezTo>
                  <a:cubicBezTo>
                    <a:pt x="2150" y="1256"/>
                    <a:pt x="2143" y="1272"/>
                    <a:pt x="2135" y="1280"/>
                  </a:cubicBezTo>
                  <a:cubicBezTo>
                    <a:pt x="2135" y="1304"/>
                    <a:pt x="2127" y="1312"/>
                    <a:pt x="2127" y="1336"/>
                  </a:cubicBezTo>
                  <a:cubicBezTo>
                    <a:pt x="2135" y="1343"/>
                    <a:pt x="2135" y="1359"/>
                    <a:pt x="2143" y="1367"/>
                  </a:cubicBezTo>
                  <a:cubicBezTo>
                    <a:pt x="2143" y="1375"/>
                    <a:pt x="2150" y="1391"/>
                    <a:pt x="2150" y="1415"/>
                  </a:cubicBezTo>
                  <a:cubicBezTo>
                    <a:pt x="2150" y="1438"/>
                    <a:pt x="2158" y="1462"/>
                    <a:pt x="2166" y="1478"/>
                  </a:cubicBezTo>
                  <a:cubicBezTo>
                    <a:pt x="2174" y="1478"/>
                    <a:pt x="2174" y="1486"/>
                    <a:pt x="2182" y="1486"/>
                  </a:cubicBezTo>
                  <a:cubicBezTo>
                    <a:pt x="2190" y="1478"/>
                    <a:pt x="2190" y="1478"/>
                    <a:pt x="2190" y="1478"/>
                  </a:cubicBezTo>
                  <a:cubicBezTo>
                    <a:pt x="2206" y="1478"/>
                    <a:pt x="2222" y="1478"/>
                    <a:pt x="2230" y="1470"/>
                  </a:cubicBezTo>
                  <a:cubicBezTo>
                    <a:pt x="2230" y="1470"/>
                    <a:pt x="2230" y="1462"/>
                    <a:pt x="2230" y="1454"/>
                  </a:cubicBezTo>
                  <a:cubicBezTo>
                    <a:pt x="2222" y="1446"/>
                    <a:pt x="2222" y="1430"/>
                    <a:pt x="2214" y="1423"/>
                  </a:cubicBezTo>
                  <a:cubicBezTo>
                    <a:pt x="2206" y="1407"/>
                    <a:pt x="2198" y="1391"/>
                    <a:pt x="2198" y="1367"/>
                  </a:cubicBezTo>
                  <a:cubicBezTo>
                    <a:pt x="2198" y="1336"/>
                    <a:pt x="2206" y="1336"/>
                    <a:pt x="2214" y="1336"/>
                  </a:cubicBezTo>
                  <a:cubicBezTo>
                    <a:pt x="2222" y="1336"/>
                    <a:pt x="2230" y="1343"/>
                    <a:pt x="2237" y="1359"/>
                  </a:cubicBezTo>
                  <a:cubicBezTo>
                    <a:pt x="2253" y="1383"/>
                    <a:pt x="2253" y="1383"/>
                    <a:pt x="2269" y="1383"/>
                  </a:cubicBezTo>
                  <a:cubicBezTo>
                    <a:pt x="2277" y="1383"/>
                    <a:pt x="2277" y="1383"/>
                    <a:pt x="2277" y="1383"/>
                  </a:cubicBezTo>
                  <a:cubicBezTo>
                    <a:pt x="2285" y="1383"/>
                    <a:pt x="2285" y="1383"/>
                    <a:pt x="2293" y="1383"/>
                  </a:cubicBezTo>
                  <a:cubicBezTo>
                    <a:pt x="2301" y="1383"/>
                    <a:pt x="2301" y="1383"/>
                    <a:pt x="2308" y="1391"/>
                  </a:cubicBezTo>
                  <a:cubicBezTo>
                    <a:pt x="2308" y="1399"/>
                    <a:pt x="2308" y="1407"/>
                    <a:pt x="2308" y="1423"/>
                  </a:cubicBezTo>
                  <a:cubicBezTo>
                    <a:pt x="2308" y="1438"/>
                    <a:pt x="2293" y="1462"/>
                    <a:pt x="2285" y="1486"/>
                  </a:cubicBezTo>
                  <a:cubicBezTo>
                    <a:pt x="2277" y="1502"/>
                    <a:pt x="2261" y="1517"/>
                    <a:pt x="2261" y="1533"/>
                  </a:cubicBezTo>
                  <a:cubicBezTo>
                    <a:pt x="2261" y="1549"/>
                    <a:pt x="2253" y="1565"/>
                    <a:pt x="2230" y="1573"/>
                  </a:cubicBezTo>
                  <a:cubicBezTo>
                    <a:pt x="2230" y="1573"/>
                    <a:pt x="2230" y="1573"/>
                    <a:pt x="2222" y="1573"/>
                  </a:cubicBezTo>
                  <a:cubicBezTo>
                    <a:pt x="2214" y="1573"/>
                    <a:pt x="2198" y="1573"/>
                    <a:pt x="2198" y="1581"/>
                  </a:cubicBezTo>
                  <a:cubicBezTo>
                    <a:pt x="2198" y="1581"/>
                    <a:pt x="2198" y="1581"/>
                    <a:pt x="2206" y="1589"/>
                  </a:cubicBezTo>
                  <a:cubicBezTo>
                    <a:pt x="2214" y="1589"/>
                    <a:pt x="2222" y="1589"/>
                    <a:pt x="2230" y="1589"/>
                  </a:cubicBezTo>
                  <a:cubicBezTo>
                    <a:pt x="2230" y="1581"/>
                    <a:pt x="2230" y="1581"/>
                    <a:pt x="2237" y="1581"/>
                  </a:cubicBezTo>
                  <a:cubicBezTo>
                    <a:pt x="2245" y="1581"/>
                    <a:pt x="2253" y="1589"/>
                    <a:pt x="2261" y="1612"/>
                  </a:cubicBezTo>
                  <a:cubicBezTo>
                    <a:pt x="2277" y="1636"/>
                    <a:pt x="2277" y="1652"/>
                    <a:pt x="2285" y="1668"/>
                  </a:cubicBezTo>
                  <a:cubicBezTo>
                    <a:pt x="2293" y="1691"/>
                    <a:pt x="2301" y="1707"/>
                    <a:pt x="2317" y="1739"/>
                  </a:cubicBezTo>
                  <a:cubicBezTo>
                    <a:pt x="2356" y="1802"/>
                    <a:pt x="2411" y="1857"/>
                    <a:pt x="2435" y="1865"/>
                  </a:cubicBezTo>
                  <a:cubicBezTo>
                    <a:pt x="2443" y="1865"/>
                    <a:pt x="2459" y="1873"/>
                    <a:pt x="2467" y="1873"/>
                  </a:cubicBezTo>
                  <a:cubicBezTo>
                    <a:pt x="2475" y="1873"/>
                    <a:pt x="2475" y="1873"/>
                    <a:pt x="2483" y="1865"/>
                  </a:cubicBezTo>
                  <a:cubicBezTo>
                    <a:pt x="2483" y="1865"/>
                    <a:pt x="2483" y="1857"/>
                    <a:pt x="2483" y="1849"/>
                  </a:cubicBezTo>
                  <a:cubicBezTo>
                    <a:pt x="2475" y="1841"/>
                    <a:pt x="2467" y="1826"/>
                    <a:pt x="2459" y="1818"/>
                  </a:cubicBezTo>
                  <a:cubicBezTo>
                    <a:pt x="2451" y="1810"/>
                    <a:pt x="2451" y="1802"/>
                    <a:pt x="2451" y="1802"/>
                  </a:cubicBezTo>
                  <a:cubicBezTo>
                    <a:pt x="2451" y="1794"/>
                    <a:pt x="2459" y="1794"/>
                    <a:pt x="2467" y="1802"/>
                  </a:cubicBezTo>
                  <a:cubicBezTo>
                    <a:pt x="2483" y="1802"/>
                    <a:pt x="2490" y="1810"/>
                    <a:pt x="2498" y="1810"/>
                  </a:cubicBezTo>
                  <a:cubicBezTo>
                    <a:pt x="2506" y="1818"/>
                    <a:pt x="2506" y="1826"/>
                    <a:pt x="2514" y="1818"/>
                  </a:cubicBezTo>
                  <a:cubicBezTo>
                    <a:pt x="2530" y="1810"/>
                    <a:pt x="2538" y="1810"/>
                    <a:pt x="2546" y="1818"/>
                  </a:cubicBezTo>
                  <a:cubicBezTo>
                    <a:pt x="2546" y="1826"/>
                    <a:pt x="2546" y="1834"/>
                    <a:pt x="2546" y="1849"/>
                  </a:cubicBezTo>
                  <a:cubicBezTo>
                    <a:pt x="2530" y="1881"/>
                    <a:pt x="2530" y="1913"/>
                    <a:pt x="2538" y="1936"/>
                  </a:cubicBezTo>
                  <a:cubicBezTo>
                    <a:pt x="2546" y="1960"/>
                    <a:pt x="2577" y="1992"/>
                    <a:pt x="2585" y="1992"/>
                  </a:cubicBezTo>
                  <a:lnTo>
                    <a:pt x="2585" y="1992"/>
                  </a:lnTo>
                  <a:cubicBezTo>
                    <a:pt x="2593" y="1992"/>
                    <a:pt x="2593" y="1984"/>
                    <a:pt x="2601" y="1984"/>
                  </a:cubicBezTo>
                  <a:cubicBezTo>
                    <a:pt x="2609" y="1984"/>
                    <a:pt x="2609" y="2000"/>
                    <a:pt x="2609" y="2007"/>
                  </a:cubicBezTo>
                  <a:cubicBezTo>
                    <a:pt x="2609" y="2023"/>
                    <a:pt x="2609" y="2023"/>
                    <a:pt x="2625" y="2031"/>
                  </a:cubicBezTo>
                  <a:lnTo>
                    <a:pt x="2633" y="2031"/>
                  </a:lnTo>
                  <a:cubicBezTo>
                    <a:pt x="2656" y="2039"/>
                    <a:pt x="2656" y="2047"/>
                    <a:pt x="2656" y="2071"/>
                  </a:cubicBezTo>
                  <a:lnTo>
                    <a:pt x="2656" y="2071"/>
                  </a:lnTo>
                  <a:cubicBezTo>
                    <a:pt x="2664" y="2102"/>
                    <a:pt x="2688" y="2150"/>
                    <a:pt x="2712" y="2189"/>
                  </a:cubicBezTo>
                  <a:cubicBezTo>
                    <a:pt x="2728" y="2205"/>
                    <a:pt x="2728" y="2221"/>
                    <a:pt x="2736" y="2229"/>
                  </a:cubicBezTo>
                  <a:cubicBezTo>
                    <a:pt x="2743" y="2260"/>
                    <a:pt x="2751" y="2269"/>
                    <a:pt x="2767" y="2269"/>
                  </a:cubicBezTo>
                  <a:cubicBezTo>
                    <a:pt x="2775" y="2269"/>
                    <a:pt x="2783" y="2269"/>
                    <a:pt x="2791" y="2260"/>
                  </a:cubicBezTo>
                  <a:cubicBezTo>
                    <a:pt x="2807" y="2260"/>
                    <a:pt x="2823" y="2253"/>
                    <a:pt x="2838" y="2253"/>
                  </a:cubicBezTo>
                  <a:cubicBezTo>
                    <a:pt x="2862" y="2253"/>
                    <a:pt x="2878" y="2260"/>
                    <a:pt x="2894" y="2276"/>
                  </a:cubicBezTo>
                  <a:cubicBezTo>
                    <a:pt x="2933" y="2316"/>
                    <a:pt x="2965" y="2355"/>
                    <a:pt x="2981" y="2387"/>
                  </a:cubicBezTo>
                  <a:cubicBezTo>
                    <a:pt x="2996" y="2419"/>
                    <a:pt x="3012" y="2434"/>
                    <a:pt x="3036" y="2442"/>
                  </a:cubicBezTo>
                  <a:cubicBezTo>
                    <a:pt x="3036" y="2442"/>
                    <a:pt x="3036" y="2450"/>
                    <a:pt x="3044" y="2450"/>
                  </a:cubicBezTo>
                  <a:cubicBezTo>
                    <a:pt x="3052" y="2458"/>
                    <a:pt x="3076" y="2474"/>
                    <a:pt x="3091" y="2474"/>
                  </a:cubicBezTo>
                  <a:cubicBezTo>
                    <a:pt x="3099" y="2474"/>
                    <a:pt x="3099" y="2474"/>
                    <a:pt x="3107" y="2466"/>
                  </a:cubicBezTo>
                  <a:cubicBezTo>
                    <a:pt x="3115" y="2466"/>
                    <a:pt x="3123" y="2466"/>
                    <a:pt x="3123" y="2474"/>
                  </a:cubicBezTo>
                  <a:cubicBezTo>
                    <a:pt x="3131" y="2482"/>
                    <a:pt x="3131" y="2490"/>
                    <a:pt x="3123" y="2498"/>
                  </a:cubicBezTo>
                  <a:cubicBezTo>
                    <a:pt x="3115" y="2498"/>
                    <a:pt x="3115" y="2506"/>
                    <a:pt x="3115" y="2506"/>
                  </a:cubicBezTo>
                  <a:cubicBezTo>
                    <a:pt x="3107" y="2513"/>
                    <a:pt x="3107" y="2513"/>
                    <a:pt x="3099" y="2513"/>
                  </a:cubicBezTo>
                  <a:cubicBezTo>
                    <a:pt x="3099" y="2513"/>
                    <a:pt x="3091" y="2513"/>
                    <a:pt x="3083" y="2506"/>
                  </a:cubicBezTo>
                  <a:cubicBezTo>
                    <a:pt x="3067" y="2498"/>
                    <a:pt x="3060" y="2490"/>
                    <a:pt x="3052" y="2490"/>
                  </a:cubicBezTo>
                  <a:cubicBezTo>
                    <a:pt x="3044" y="2490"/>
                    <a:pt x="3044" y="2490"/>
                    <a:pt x="3036" y="2498"/>
                  </a:cubicBezTo>
                  <a:lnTo>
                    <a:pt x="3028" y="2506"/>
                  </a:lnTo>
                  <a:cubicBezTo>
                    <a:pt x="3020" y="2513"/>
                    <a:pt x="3012" y="2529"/>
                    <a:pt x="3012" y="2529"/>
                  </a:cubicBezTo>
                  <a:cubicBezTo>
                    <a:pt x="3012" y="2537"/>
                    <a:pt x="3028" y="2545"/>
                    <a:pt x="3044" y="2553"/>
                  </a:cubicBezTo>
                  <a:cubicBezTo>
                    <a:pt x="3067" y="2561"/>
                    <a:pt x="3083" y="2569"/>
                    <a:pt x="3083" y="2569"/>
                  </a:cubicBezTo>
                  <a:cubicBezTo>
                    <a:pt x="3091" y="2569"/>
                    <a:pt x="3091" y="2569"/>
                    <a:pt x="3091" y="2561"/>
                  </a:cubicBezTo>
                  <a:cubicBezTo>
                    <a:pt x="3099" y="2561"/>
                    <a:pt x="3107" y="2553"/>
                    <a:pt x="3115" y="2553"/>
                  </a:cubicBezTo>
                  <a:cubicBezTo>
                    <a:pt x="3123" y="2553"/>
                    <a:pt x="3123" y="2545"/>
                    <a:pt x="3131" y="2545"/>
                  </a:cubicBezTo>
                  <a:cubicBezTo>
                    <a:pt x="3139" y="2537"/>
                    <a:pt x="3147" y="2529"/>
                    <a:pt x="3178" y="2537"/>
                  </a:cubicBezTo>
                  <a:cubicBezTo>
                    <a:pt x="3186" y="2537"/>
                    <a:pt x="3186" y="2537"/>
                    <a:pt x="3186" y="2537"/>
                  </a:cubicBezTo>
                  <a:cubicBezTo>
                    <a:pt x="3202" y="2537"/>
                    <a:pt x="3210" y="2545"/>
                    <a:pt x="3218" y="2545"/>
                  </a:cubicBezTo>
                  <a:cubicBezTo>
                    <a:pt x="3226" y="2545"/>
                    <a:pt x="3234" y="2537"/>
                    <a:pt x="3241" y="2529"/>
                  </a:cubicBezTo>
                  <a:cubicBezTo>
                    <a:pt x="3249" y="2506"/>
                    <a:pt x="3265" y="2474"/>
                    <a:pt x="3289" y="2474"/>
                  </a:cubicBezTo>
                  <a:close/>
                  <a:moveTo>
                    <a:pt x="3265" y="1944"/>
                  </a:moveTo>
                  <a:lnTo>
                    <a:pt x="3265" y="1944"/>
                  </a:lnTo>
                  <a:cubicBezTo>
                    <a:pt x="3265" y="1944"/>
                    <a:pt x="3257" y="1944"/>
                    <a:pt x="3257" y="1936"/>
                  </a:cubicBezTo>
                  <a:cubicBezTo>
                    <a:pt x="3249" y="1936"/>
                    <a:pt x="3241" y="1936"/>
                    <a:pt x="3226" y="1936"/>
                  </a:cubicBezTo>
                  <a:cubicBezTo>
                    <a:pt x="3194" y="1929"/>
                    <a:pt x="3194" y="1921"/>
                    <a:pt x="3186" y="1905"/>
                  </a:cubicBezTo>
                  <a:cubicBezTo>
                    <a:pt x="3186" y="1897"/>
                    <a:pt x="3178" y="1897"/>
                    <a:pt x="3178" y="1889"/>
                  </a:cubicBezTo>
                  <a:cubicBezTo>
                    <a:pt x="3162" y="1865"/>
                    <a:pt x="3154" y="1865"/>
                    <a:pt x="3131" y="1857"/>
                  </a:cubicBezTo>
                  <a:lnTo>
                    <a:pt x="3123" y="1857"/>
                  </a:lnTo>
                  <a:cubicBezTo>
                    <a:pt x="3115" y="1857"/>
                    <a:pt x="3107" y="1849"/>
                    <a:pt x="3107" y="1841"/>
                  </a:cubicBezTo>
                  <a:cubicBezTo>
                    <a:pt x="3099" y="1834"/>
                    <a:pt x="3107" y="1826"/>
                    <a:pt x="3107" y="1818"/>
                  </a:cubicBezTo>
                  <a:cubicBezTo>
                    <a:pt x="3115" y="1818"/>
                    <a:pt x="3115" y="1810"/>
                    <a:pt x="3115" y="1810"/>
                  </a:cubicBezTo>
                  <a:cubicBezTo>
                    <a:pt x="3123" y="1786"/>
                    <a:pt x="3162" y="1754"/>
                    <a:pt x="3170" y="1747"/>
                  </a:cubicBezTo>
                  <a:cubicBezTo>
                    <a:pt x="3186" y="1731"/>
                    <a:pt x="3194" y="1723"/>
                    <a:pt x="3194" y="1707"/>
                  </a:cubicBezTo>
                  <a:cubicBezTo>
                    <a:pt x="3194" y="1691"/>
                    <a:pt x="3218" y="1683"/>
                    <a:pt x="3218" y="1683"/>
                  </a:cubicBezTo>
                  <a:cubicBezTo>
                    <a:pt x="3218" y="1683"/>
                    <a:pt x="3218" y="1683"/>
                    <a:pt x="3226" y="1683"/>
                  </a:cubicBezTo>
                  <a:cubicBezTo>
                    <a:pt x="3241" y="1683"/>
                    <a:pt x="3289" y="1754"/>
                    <a:pt x="3297" y="1770"/>
                  </a:cubicBezTo>
                  <a:cubicBezTo>
                    <a:pt x="3313" y="1794"/>
                    <a:pt x="3320" y="1841"/>
                    <a:pt x="3305" y="1857"/>
                  </a:cubicBezTo>
                  <a:cubicBezTo>
                    <a:pt x="3305" y="1857"/>
                    <a:pt x="3305" y="1857"/>
                    <a:pt x="3297" y="1857"/>
                  </a:cubicBezTo>
                  <a:cubicBezTo>
                    <a:pt x="3289" y="1865"/>
                    <a:pt x="3281" y="1873"/>
                    <a:pt x="3281" y="1913"/>
                  </a:cubicBezTo>
                  <a:cubicBezTo>
                    <a:pt x="3281" y="1929"/>
                    <a:pt x="3281" y="1944"/>
                    <a:pt x="3265" y="1944"/>
                  </a:cubicBezTo>
                  <a:close/>
                  <a:moveTo>
                    <a:pt x="3226" y="1691"/>
                  </a:moveTo>
                  <a:lnTo>
                    <a:pt x="3226" y="1691"/>
                  </a:lnTo>
                  <a:lnTo>
                    <a:pt x="3226" y="1691"/>
                  </a:lnTo>
                  <a:cubicBezTo>
                    <a:pt x="3218" y="1691"/>
                    <a:pt x="3202" y="1699"/>
                    <a:pt x="3202" y="1707"/>
                  </a:cubicBezTo>
                  <a:cubicBezTo>
                    <a:pt x="3202" y="1723"/>
                    <a:pt x="3194" y="1739"/>
                    <a:pt x="3178" y="1747"/>
                  </a:cubicBezTo>
                  <a:cubicBezTo>
                    <a:pt x="3162" y="1763"/>
                    <a:pt x="3123" y="1794"/>
                    <a:pt x="3123" y="1810"/>
                  </a:cubicBezTo>
                  <a:cubicBezTo>
                    <a:pt x="3123" y="1818"/>
                    <a:pt x="3115" y="1818"/>
                    <a:pt x="3115" y="1826"/>
                  </a:cubicBezTo>
                  <a:cubicBezTo>
                    <a:pt x="3115" y="1834"/>
                    <a:pt x="3107" y="1834"/>
                    <a:pt x="3107" y="1841"/>
                  </a:cubicBezTo>
                  <a:cubicBezTo>
                    <a:pt x="3115" y="1841"/>
                    <a:pt x="3115" y="1849"/>
                    <a:pt x="3123" y="1849"/>
                  </a:cubicBezTo>
                  <a:cubicBezTo>
                    <a:pt x="3131" y="1849"/>
                    <a:pt x="3131" y="1849"/>
                    <a:pt x="3139" y="1849"/>
                  </a:cubicBezTo>
                  <a:cubicBezTo>
                    <a:pt x="3154" y="1857"/>
                    <a:pt x="3162" y="1857"/>
                    <a:pt x="3178" y="1881"/>
                  </a:cubicBezTo>
                  <a:cubicBezTo>
                    <a:pt x="3186" y="1889"/>
                    <a:pt x="3186" y="1897"/>
                    <a:pt x="3194" y="1905"/>
                  </a:cubicBezTo>
                  <a:cubicBezTo>
                    <a:pt x="3194" y="1913"/>
                    <a:pt x="3202" y="1921"/>
                    <a:pt x="3226" y="1929"/>
                  </a:cubicBezTo>
                  <a:cubicBezTo>
                    <a:pt x="3241" y="1929"/>
                    <a:pt x="3249" y="1929"/>
                    <a:pt x="3257" y="1929"/>
                  </a:cubicBezTo>
                  <a:cubicBezTo>
                    <a:pt x="3265" y="1936"/>
                    <a:pt x="3265" y="1936"/>
                    <a:pt x="3265" y="1936"/>
                  </a:cubicBezTo>
                  <a:cubicBezTo>
                    <a:pt x="3273" y="1936"/>
                    <a:pt x="3273" y="1936"/>
                    <a:pt x="3273" y="1913"/>
                  </a:cubicBezTo>
                  <a:cubicBezTo>
                    <a:pt x="3273" y="1873"/>
                    <a:pt x="3281" y="1865"/>
                    <a:pt x="3297" y="1857"/>
                  </a:cubicBezTo>
                  <a:cubicBezTo>
                    <a:pt x="3297" y="1849"/>
                    <a:pt x="3297" y="1849"/>
                    <a:pt x="3297" y="1849"/>
                  </a:cubicBezTo>
                  <a:cubicBezTo>
                    <a:pt x="3313" y="1841"/>
                    <a:pt x="3305" y="1802"/>
                    <a:pt x="3289" y="1778"/>
                  </a:cubicBezTo>
                  <a:cubicBezTo>
                    <a:pt x="3273" y="1747"/>
                    <a:pt x="3234" y="1691"/>
                    <a:pt x="3226" y="169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4" name="Freeform 405"/>
            <p:cNvSpPr>
              <a:spLocks noChangeArrowheads="1"/>
            </p:cNvSpPr>
            <p:nvPr/>
          </p:nvSpPr>
          <p:spPr bwMode="auto">
            <a:xfrm>
              <a:off x="13315377" y="7082159"/>
              <a:ext cx="707387" cy="1231552"/>
            </a:xfrm>
            <a:custGeom>
              <a:avLst/>
              <a:gdLst>
                <a:gd name="T0" fmla="*/ 1273 w 1345"/>
                <a:gd name="T1" fmla="*/ 87 h 2341"/>
                <a:gd name="T2" fmla="*/ 1273 w 1345"/>
                <a:gd name="T3" fmla="*/ 87 h 2341"/>
                <a:gd name="T4" fmla="*/ 1257 w 1345"/>
                <a:gd name="T5" fmla="*/ 39 h 2341"/>
                <a:gd name="T6" fmla="*/ 1233 w 1345"/>
                <a:gd name="T7" fmla="*/ 0 h 2341"/>
                <a:gd name="T8" fmla="*/ 450 w 1345"/>
                <a:gd name="T9" fmla="*/ 63 h 2341"/>
                <a:gd name="T10" fmla="*/ 427 w 1345"/>
                <a:gd name="T11" fmla="*/ 110 h 2341"/>
                <a:gd name="T12" fmla="*/ 411 w 1345"/>
                <a:gd name="T13" fmla="*/ 142 h 2341"/>
                <a:gd name="T14" fmla="*/ 363 w 1345"/>
                <a:gd name="T15" fmla="*/ 174 h 2341"/>
                <a:gd name="T16" fmla="*/ 340 w 1345"/>
                <a:gd name="T17" fmla="*/ 276 h 2341"/>
                <a:gd name="T18" fmla="*/ 324 w 1345"/>
                <a:gd name="T19" fmla="*/ 348 h 2341"/>
                <a:gd name="T20" fmla="*/ 284 w 1345"/>
                <a:gd name="T21" fmla="*/ 395 h 2341"/>
                <a:gd name="T22" fmla="*/ 213 w 1345"/>
                <a:gd name="T23" fmla="*/ 458 h 2341"/>
                <a:gd name="T24" fmla="*/ 213 w 1345"/>
                <a:gd name="T25" fmla="*/ 498 h 2341"/>
                <a:gd name="T26" fmla="*/ 213 w 1345"/>
                <a:gd name="T27" fmla="*/ 529 h 2341"/>
                <a:gd name="T28" fmla="*/ 190 w 1345"/>
                <a:gd name="T29" fmla="*/ 561 h 2341"/>
                <a:gd name="T30" fmla="*/ 150 w 1345"/>
                <a:gd name="T31" fmla="*/ 593 h 2341"/>
                <a:gd name="T32" fmla="*/ 150 w 1345"/>
                <a:gd name="T33" fmla="*/ 672 h 2341"/>
                <a:gd name="T34" fmla="*/ 126 w 1345"/>
                <a:gd name="T35" fmla="*/ 735 h 2341"/>
                <a:gd name="T36" fmla="*/ 126 w 1345"/>
                <a:gd name="T37" fmla="*/ 806 h 2341"/>
                <a:gd name="T38" fmla="*/ 142 w 1345"/>
                <a:gd name="T39" fmla="*/ 869 h 2341"/>
                <a:gd name="T40" fmla="*/ 166 w 1345"/>
                <a:gd name="T41" fmla="*/ 932 h 2341"/>
                <a:gd name="T42" fmla="*/ 158 w 1345"/>
                <a:gd name="T43" fmla="*/ 988 h 2341"/>
                <a:gd name="T44" fmla="*/ 158 w 1345"/>
                <a:gd name="T45" fmla="*/ 1043 h 2341"/>
                <a:gd name="T46" fmla="*/ 190 w 1345"/>
                <a:gd name="T47" fmla="*/ 1106 h 2341"/>
                <a:gd name="T48" fmla="*/ 166 w 1345"/>
                <a:gd name="T49" fmla="*/ 1178 h 2341"/>
                <a:gd name="T50" fmla="*/ 205 w 1345"/>
                <a:gd name="T51" fmla="*/ 1257 h 2341"/>
                <a:gd name="T52" fmla="*/ 213 w 1345"/>
                <a:gd name="T53" fmla="*/ 1296 h 2341"/>
                <a:gd name="T54" fmla="*/ 221 w 1345"/>
                <a:gd name="T55" fmla="*/ 1336 h 2341"/>
                <a:gd name="T56" fmla="*/ 253 w 1345"/>
                <a:gd name="T57" fmla="*/ 1383 h 2341"/>
                <a:gd name="T58" fmla="*/ 166 w 1345"/>
                <a:gd name="T59" fmla="*/ 1431 h 2341"/>
                <a:gd name="T60" fmla="*/ 221 w 1345"/>
                <a:gd name="T61" fmla="*/ 1470 h 2341"/>
                <a:gd name="T62" fmla="*/ 174 w 1345"/>
                <a:gd name="T63" fmla="*/ 1565 h 2341"/>
                <a:gd name="T64" fmla="*/ 142 w 1345"/>
                <a:gd name="T65" fmla="*/ 1596 h 2341"/>
                <a:gd name="T66" fmla="*/ 134 w 1345"/>
                <a:gd name="T67" fmla="*/ 1644 h 2341"/>
                <a:gd name="T68" fmla="*/ 103 w 1345"/>
                <a:gd name="T69" fmla="*/ 1660 h 2341"/>
                <a:gd name="T70" fmla="*/ 103 w 1345"/>
                <a:gd name="T71" fmla="*/ 1699 h 2341"/>
                <a:gd name="T72" fmla="*/ 63 w 1345"/>
                <a:gd name="T73" fmla="*/ 1723 h 2341"/>
                <a:gd name="T74" fmla="*/ 55 w 1345"/>
                <a:gd name="T75" fmla="*/ 1786 h 2341"/>
                <a:gd name="T76" fmla="*/ 39 w 1345"/>
                <a:gd name="T77" fmla="*/ 1826 h 2341"/>
                <a:gd name="T78" fmla="*/ 31 w 1345"/>
                <a:gd name="T79" fmla="*/ 1889 h 2341"/>
                <a:gd name="T80" fmla="*/ 15 w 1345"/>
                <a:gd name="T81" fmla="*/ 1929 h 2341"/>
                <a:gd name="T82" fmla="*/ 31 w 1345"/>
                <a:gd name="T83" fmla="*/ 1984 h 2341"/>
                <a:gd name="T84" fmla="*/ 39 w 1345"/>
                <a:gd name="T85" fmla="*/ 2000 h 2341"/>
                <a:gd name="T86" fmla="*/ 774 w 1345"/>
                <a:gd name="T87" fmla="*/ 1968 h 2341"/>
                <a:gd name="T88" fmla="*/ 790 w 1345"/>
                <a:gd name="T89" fmla="*/ 1992 h 2341"/>
                <a:gd name="T90" fmla="*/ 759 w 1345"/>
                <a:gd name="T91" fmla="*/ 2118 h 2341"/>
                <a:gd name="T92" fmla="*/ 830 w 1345"/>
                <a:gd name="T93" fmla="*/ 2205 h 2341"/>
                <a:gd name="T94" fmla="*/ 917 w 1345"/>
                <a:gd name="T95" fmla="*/ 2340 h 2341"/>
                <a:gd name="T96" fmla="*/ 933 w 1345"/>
                <a:gd name="T97" fmla="*/ 2324 h 2341"/>
                <a:gd name="T98" fmla="*/ 988 w 1345"/>
                <a:gd name="T99" fmla="*/ 2261 h 2341"/>
                <a:gd name="T100" fmla="*/ 1059 w 1345"/>
                <a:gd name="T101" fmla="*/ 2245 h 2341"/>
                <a:gd name="T102" fmla="*/ 1154 w 1345"/>
                <a:gd name="T103" fmla="*/ 2205 h 2341"/>
                <a:gd name="T104" fmla="*/ 1265 w 1345"/>
                <a:gd name="T105" fmla="*/ 2213 h 2341"/>
                <a:gd name="T106" fmla="*/ 1328 w 1345"/>
                <a:gd name="T107" fmla="*/ 2213 h 2341"/>
                <a:gd name="T108" fmla="*/ 1344 w 1345"/>
                <a:gd name="T109" fmla="*/ 2205 h 2341"/>
                <a:gd name="T110" fmla="*/ 1257 w 1345"/>
                <a:gd name="T111" fmla="*/ 1541 h 2341"/>
                <a:gd name="T112" fmla="*/ 1273 w 1345"/>
                <a:gd name="T113" fmla="*/ 87 h 2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5" h="2341">
                  <a:moveTo>
                    <a:pt x="1273" y="87"/>
                  </a:moveTo>
                  <a:lnTo>
                    <a:pt x="1273" y="87"/>
                  </a:lnTo>
                  <a:cubicBezTo>
                    <a:pt x="1273" y="71"/>
                    <a:pt x="1288" y="63"/>
                    <a:pt x="1257" y="39"/>
                  </a:cubicBezTo>
                  <a:cubicBezTo>
                    <a:pt x="1249" y="31"/>
                    <a:pt x="1241" y="15"/>
                    <a:pt x="1233" y="0"/>
                  </a:cubicBezTo>
                  <a:cubicBezTo>
                    <a:pt x="940" y="31"/>
                    <a:pt x="664" y="55"/>
                    <a:pt x="450" y="63"/>
                  </a:cubicBezTo>
                  <a:cubicBezTo>
                    <a:pt x="450" y="63"/>
                    <a:pt x="427" y="71"/>
                    <a:pt x="427" y="110"/>
                  </a:cubicBezTo>
                  <a:cubicBezTo>
                    <a:pt x="427" y="142"/>
                    <a:pt x="427" y="134"/>
                    <a:pt x="411" y="142"/>
                  </a:cubicBezTo>
                  <a:cubicBezTo>
                    <a:pt x="395" y="142"/>
                    <a:pt x="371" y="142"/>
                    <a:pt x="363" y="174"/>
                  </a:cubicBezTo>
                  <a:cubicBezTo>
                    <a:pt x="363" y="205"/>
                    <a:pt x="355" y="261"/>
                    <a:pt x="340" y="276"/>
                  </a:cubicBezTo>
                  <a:cubicBezTo>
                    <a:pt x="324" y="292"/>
                    <a:pt x="324" y="316"/>
                    <a:pt x="324" y="348"/>
                  </a:cubicBezTo>
                  <a:cubicBezTo>
                    <a:pt x="324" y="371"/>
                    <a:pt x="316" y="387"/>
                    <a:pt x="284" y="395"/>
                  </a:cubicBezTo>
                  <a:cubicBezTo>
                    <a:pt x="253" y="403"/>
                    <a:pt x="213" y="426"/>
                    <a:pt x="213" y="458"/>
                  </a:cubicBezTo>
                  <a:cubicBezTo>
                    <a:pt x="221" y="482"/>
                    <a:pt x="229" y="490"/>
                    <a:pt x="213" y="498"/>
                  </a:cubicBezTo>
                  <a:cubicBezTo>
                    <a:pt x="205" y="514"/>
                    <a:pt x="205" y="521"/>
                    <a:pt x="213" y="529"/>
                  </a:cubicBezTo>
                  <a:cubicBezTo>
                    <a:pt x="221" y="545"/>
                    <a:pt x="213" y="561"/>
                    <a:pt x="190" y="561"/>
                  </a:cubicBezTo>
                  <a:cubicBezTo>
                    <a:pt x="166" y="561"/>
                    <a:pt x="150" y="561"/>
                    <a:pt x="150" y="593"/>
                  </a:cubicBezTo>
                  <a:cubicBezTo>
                    <a:pt x="158" y="624"/>
                    <a:pt x="181" y="664"/>
                    <a:pt x="150" y="672"/>
                  </a:cubicBezTo>
                  <a:cubicBezTo>
                    <a:pt x="126" y="688"/>
                    <a:pt x="126" y="719"/>
                    <a:pt x="126" y="735"/>
                  </a:cubicBezTo>
                  <a:cubicBezTo>
                    <a:pt x="126" y="759"/>
                    <a:pt x="142" y="790"/>
                    <a:pt x="126" y="806"/>
                  </a:cubicBezTo>
                  <a:cubicBezTo>
                    <a:pt x="110" y="822"/>
                    <a:pt x="118" y="846"/>
                    <a:pt x="142" y="869"/>
                  </a:cubicBezTo>
                  <a:cubicBezTo>
                    <a:pt x="166" y="901"/>
                    <a:pt x="174" y="909"/>
                    <a:pt x="166" y="932"/>
                  </a:cubicBezTo>
                  <a:cubicBezTo>
                    <a:pt x="158" y="956"/>
                    <a:pt x="150" y="972"/>
                    <a:pt x="158" y="988"/>
                  </a:cubicBezTo>
                  <a:cubicBezTo>
                    <a:pt x="174" y="1012"/>
                    <a:pt x="142" y="996"/>
                    <a:pt x="158" y="1043"/>
                  </a:cubicBezTo>
                  <a:cubicBezTo>
                    <a:pt x="166" y="1091"/>
                    <a:pt x="181" y="1091"/>
                    <a:pt x="190" y="1106"/>
                  </a:cubicBezTo>
                  <a:cubicBezTo>
                    <a:pt x="190" y="1130"/>
                    <a:pt x="150" y="1162"/>
                    <a:pt x="166" y="1178"/>
                  </a:cubicBezTo>
                  <a:cubicBezTo>
                    <a:pt x="181" y="1193"/>
                    <a:pt x="158" y="1265"/>
                    <a:pt x="205" y="1257"/>
                  </a:cubicBezTo>
                  <a:cubicBezTo>
                    <a:pt x="205" y="1257"/>
                    <a:pt x="221" y="1280"/>
                    <a:pt x="213" y="1296"/>
                  </a:cubicBezTo>
                  <a:cubicBezTo>
                    <a:pt x="205" y="1320"/>
                    <a:pt x="190" y="1320"/>
                    <a:pt x="221" y="1336"/>
                  </a:cubicBezTo>
                  <a:cubicBezTo>
                    <a:pt x="261" y="1352"/>
                    <a:pt x="276" y="1375"/>
                    <a:pt x="253" y="1383"/>
                  </a:cubicBezTo>
                  <a:cubicBezTo>
                    <a:pt x="237" y="1383"/>
                    <a:pt x="126" y="1407"/>
                    <a:pt x="166" y="1431"/>
                  </a:cubicBezTo>
                  <a:cubicBezTo>
                    <a:pt x="213" y="1454"/>
                    <a:pt x="229" y="1446"/>
                    <a:pt x="221" y="1470"/>
                  </a:cubicBezTo>
                  <a:cubicBezTo>
                    <a:pt x="221" y="1494"/>
                    <a:pt x="181" y="1557"/>
                    <a:pt x="174" y="1565"/>
                  </a:cubicBezTo>
                  <a:cubicBezTo>
                    <a:pt x="158" y="1573"/>
                    <a:pt x="134" y="1565"/>
                    <a:pt x="142" y="1596"/>
                  </a:cubicBezTo>
                  <a:cubicBezTo>
                    <a:pt x="142" y="1628"/>
                    <a:pt x="142" y="1636"/>
                    <a:pt x="134" y="1644"/>
                  </a:cubicBezTo>
                  <a:cubicBezTo>
                    <a:pt x="126" y="1644"/>
                    <a:pt x="95" y="1636"/>
                    <a:pt x="103" y="1660"/>
                  </a:cubicBezTo>
                  <a:cubicBezTo>
                    <a:pt x="103" y="1676"/>
                    <a:pt x="118" y="1699"/>
                    <a:pt x="103" y="1699"/>
                  </a:cubicBezTo>
                  <a:cubicBezTo>
                    <a:pt x="87" y="1707"/>
                    <a:pt x="63" y="1699"/>
                    <a:pt x="63" y="1723"/>
                  </a:cubicBezTo>
                  <a:cubicBezTo>
                    <a:pt x="63" y="1747"/>
                    <a:pt x="63" y="1786"/>
                    <a:pt x="55" y="1786"/>
                  </a:cubicBezTo>
                  <a:cubicBezTo>
                    <a:pt x="47" y="1786"/>
                    <a:pt x="31" y="1810"/>
                    <a:pt x="39" y="1826"/>
                  </a:cubicBezTo>
                  <a:cubicBezTo>
                    <a:pt x="47" y="1842"/>
                    <a:pt x="47" y="1881"/>
                    <a:pt x="31" y="1889"/>
                  </a:cubicBezTo>
                  <a:cubicBezTo>
                    <a:pt x="23" y="1897"/>
                    <a:pt x="0" y="1913"/>
                    <a:pt x="15" y="1929"/>
                  </a:cubicBezTo>
                  <a:cubicBezTo>
                    <a:pt x="31" y="1952"/>
                    <a:pt x="39" y="1976"/>
                    <a:pt x="31" y="1984"/>
                  </a:cubicBezTo>
                  <a:cubicBezTo>
                    <a:pt x="23" y="1992"/>
                    <a:pt x="15" y="2000"/>
                    <a:pt x="39" y="2000"/>
                  </a:cubicBezTo>
                  <a:cubicBezTo>
                    <a:pt x="55" y="2008"/>
                    <a:pt x="774" y="1968"/>
                    <a:pt x="774" y="1968"/>
                  </a:cubicBezTo>
                  <a:cubicBezTo>
                    <a:pt x="774" y="1968"/>
                    <a:pt x="806" y="1976"/>
                    <a:pt x="790" y="1992"/>
                  </a:cubicBezTo>
                  <a:cubicBezTo>
                    <a:pt x="782" y="2008"/>
                    <a:pt x="719" y="2063"/>
                    <a:pt x="759" y="2118"/>
                  </a:cubicBezTo>
                  <a:cubicBezTo>
                    <a:pt x="798" y="2174"/>
                    <a:pt x="822" y="2174"/>
                    <a:pt x="830" y="2205"/>
                  </a:cubicBezTo>
                  <a:cubicBezTo>
                    <a:pt x="846" y="2245"/>
                    <a:pt x="909" y="2332"/>
                    <a:pt x="917" y="2340"/>
                  </a:cubicBezTo>
                  <a:cubicBezTo>
                    <a:pt x="917" y="2340"/>
                    <a:pt x="925" y="2332"/>
                    <a:pt x="933" y="2324"/>
                  </a:cubicBezTo>
                  <a:cubicBezTo>
                    <a:pt x="956" y="2292"/>
                    <a:pt x="964" y="2284"/>
                    <a:pt x="988" y="2261"/>
                  </a:cubicBezTo>
                  <a:cubicBezTo>
                    <a:pt x="1012" y="2237"/>
                    <a:pt x="1035" y="2261"/>
                    <a:pt x="1059" y="2245"/>
                  </a:cubicBezTo>
                  <a:cubicBezTo>
                    <a:pt x="1091" y="2229"/>
                    <a:pt x="1122" y="2189"/>
                    <a:pt x="1154" y="2205"/>
                  </a:cubicBezTo>
                  <a:cubicBezTo>
                    <a:pt x="1193" y="2213"/>
                    <a:pt x="1241" y="2229"/>
                    <a:pt x="1265" y="2213"/>
                  </a:cubicBezTo>
                  <a:cubicBezTo>
                    <a:pt x="1296" y="2197"/>
                    <a:pt x="1304" y="2237"/>
                    <a:pt x="1328" y="2213"/>
                  </a:cubicBezTo>
                  <a:cubicBezTo>
                    <a:pt x="1336" y="2213"/>
                    <a:pt x="1336" y="2213"/>
                    <a:pt x="1344" y="2205"/>
                  </a:cubicBezTo>
                  <a:cubicBezTo>
                    <a:pt x="1257" y="1541"/>
                    <a:pt x="1257" y="1541"/>
                    <a:pt x="1257" y="1541"/>
                  </a:cubicBezTo>
                  <a:cubicBezTo>
                    <a:pt x="1257" y="1541"/>
                    <a:pt x="1273" y="102"/>
                    <a:pt x="1273" y="87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5" name="Freeform 406"/>
            <p:cNvSpPr>
              <a:spLocks noChangeArrowheads="1"/>
            </p:cNvSpPr>
            <p:nvPr/>
          </p:nvSpPr>
          <p:spPr bwMode="auto">
            <a:xfrm>
              <a:off x="13315377" y="7082159"/>
              <a:ext cx="707387" cy="1236191"/>
            </a:xfrm>
            <a:custGeom>
              <a:avLst/>
              <a:gdLst>
                <a:gd name="T0" fmla="*/ 893 w 1345"/>
                <a:gd name="T1" fmla="*/ 2324 h 2349"/>
                <a:gd name="T2" fmla="*/ 790 w 1345"/>
                <a:gd name="T3" fmla="*/ 1992 h 2349"/>
                <a:gd name="T4" fmla="*/ 47 w 1345"/>
                <a:gd name="T5" fmla="*/ 2008 h 2349"/>
                <a:gd name="T6" fmla="*/ 23 w 1345"/>
                <a:gd name="T7" fmla="*/ 1984 h 2349"/>
                <a:gd name="T8" fmla="*/ 39 w 1345"/>
                <a:gd name="T9" fmla="*/ 1881 h 2349"/>
                <a:gd name="T10" fmla="*/ 55 w 1345"/>
                <a:gd name="T11" fmla="*/ 1747 h 2349"/>
                <a:gd name="T12" fmla="*/ 103 w 1345"/>
                <a:gd name="T13" fmla="*/ 1683 h 2349"/>
                <a:gd name="T14" fmla="*/ 134 w 1345"/>
                <a:gd name="T15" fmla="*/ 1636 h 2349"/>
                <a:gd name="T16" fmla="*/ 221 w 1345"/>
                <a:gd name="T17" fmla="*/ 1470 h 2349"/>
                <a:gd name="T18" fmla="*/ 237 w 1345"/>
                <a:gd name="T19" fmla="*/ 1383 h 2349"/>
                <a:gd name="T20" fmla="*/ 197 w 1345"/>
                <a:gd name="T21" fmla="*/ 1328 h 2349"/>
                <a:gd name="T22" fmla="*/ 166 w 1345"/>
                <a:gd name="T23" fmla="*/ 1209 h 2349"/>
                <a:gd name="T24" fmla="*/ 174 w 1345"/>
                <a:gd name="T25" fmla="*/ 1099 h 2349"/>
                <a:gd name="T26" fmla="*/ 158 w 1345"/>
                <a:gd name="T27" fmla="*/ 948 h 2349"/>
                <a:gd name="T28" fmla="*/ 126 w 1345"/>
                <a:gd name="T29" fmla="*/ 806 h 2349"/>
                <a:gd name="T30" fmla="*/ 158 w 1345"/>
                <a:gd name="T31" fmla="*/ 624 h 2349"/>
                <a:gd name="T32" fmla="*/ 190 w 1345"/>
                <a:gd name="T33" fmla="*/ 561 h 2349"/>
                <a:gd name="T34" fmla="*/ 213 w 1345"/>
                <a:gd name="T35" fmla="*/ 498 h 2349"/>
                <a:gd name="T36" fmla="*/ 316 w 1345"/>
                <a:gd name="T37" fmla="*/ 348 h 2349"/>
                <a:gd name="T38" fmla="*/ 403 w 1345"/>
                <a:gd name="T39" fmla="*/ 134 h 2349"/>
                <a:gd name="T40" fmla="*/ 450 w 1345"/>
                <a:gd name="T41" fmla="*/ 63 h 2349"/>
                <a:gd name="T42" fmla="*/ 1233 w 1345"/>
                <a:gd name="T43" fmla="*/ 0 h 2349"/>
                <a:gd name="T44" fmla="*/ 1265 w 1345"/>
                <a:gd name="T45" fmla="*/ 1541 h 2349"/>
                <a:gd name="T46" fmla="*/ 1312 w 1345"/>
                <a:gd name="T47" fmla="*/ 2229 h 2349"/>
                <a:gd name="T48" fmla="*/ 1233 w 1345"/>
                <a:gd name="T49" fmla="*/ 2229 h 2349"/>
                <a:gd name="T50" fmla="*/ 1067 w 1345"/>
                <a:gd name="T51" fmla="*/ 2245 h 2349"/>
                <a:gd name="T52" fmla="*/ 964 w 1345"/>
                <a:gd name="T53" fmla="*/ 2292 h 2349"/>
                <a:gd name="T54" fmla="*/ 774 w 1345"/>
                <a:gd name="T55" fmla="*/ 1960 h 2349"/>
                <a:gd name="T56" fmla="*/ 798 w 1345"/>
                <a:gd name="T57" fmla="*/ 1992 h 2349"/>
                <a:gd name="T58" fmla="*/ 838 w 1345"/>
                <a:gd name="T59" fmla="*/ 2205 h 2349"/>
                <a:gd name="T60" fmla="*/ 956 w 1345"/>
                <a:gd name="T61" fmla="*/ 2292 h 2349"/>
                <a:gd name="T62" fmla="*/ 1035 w 1345"/>
                <a:gd name="T63" fmla="*/ 2245 h 2349"/>
                <a:gd name="T64" fmla="*/ 1162 w 1345"/>
                <a:gd name="T65" fmla="*/ 2197 h 2349"/>
                <a:gd name="T66" fmla="*/ 1296 w 1345"/>
                <a:gd name="T67" fmla="*/ 2213 h 2349"/>
                <a:gd name="T68" fmla="*/ 1257 w 1345"/>
                <a:gd name="T69" fmla="*/ 1541 h 2349"/>
                <a:gd name="T70" fmla="*/ 1233 w 1345"/>
                <a:gd name="T71" fmla="*/ 8 h 2349"/>
                <a:gd name="T72" fmla="*/ 411 w 1345"/>
                <a:gd name="T73" fmla="*/ 142 h 2349"/>
                <a:gd name="T74" fmla="*/ 340 w 1345"/>
                <a:gd name="T75" fmla="*/ 276 h 2349"/>
                <a:gd name="T76" fmla="*/ 221 w 1345"/>
                <a:gd name="T77" fmla="*/ 474 h 2349"/>
                <a:gd name="T78" fmla="*/ 221 w 1345"/>
                <a:gd name="T79" fmla="*/ 553 h 2349"/>
                <a:gd name="T80" fmla="*/ 158 w 1345"/>
                <a:gd name="T81" fmla="*/ 593 h 2349"/>
                <a:gd name="T82" fmla="*/ 134 w 1345"/>
                <a:gd name="T83" fmla="*/ 759 h 2349"/>
                <a:gd name="T84" fmla="*/ 174 w 1345"/>
                <a:gd name="T85" fmla="*/ 932 h 2349"/>
                <a:gd name="T86" fmla="*/ 158 w 1345"/>
                <a:gd name="T87" fmla="*/ 1043 h 2349"/>
                <a:gd name="T88" fmla="*/ 166 w 1345"/>
                <a:gd name="T89" fmla="*/ 1178 h 2349"/>
                <a:gd name="T90" fmla="*/ 205 w 1345"/>
                <a:gd name="T91" fmla="*/ 1257 h 2349"/>
                <a:gd name="T92" fmla="*/ 229 w 1345"/>
                <a:gd name="T93" fmla="*/ 1336 h 2349"/>
                <a:gd name="T94" fmla="*/ 158 w 1345"/>
                <a:gd name="T95" fmla="*/ 1415 h 2349"/>
                <a:gd name="T96" fmla="*/ 174 w 1345"/>
                <a:gd name="T97" fmla="*/ 1565 h 2349"/>
                <a:gd name="T98" fmla="*/ 126 w 1345"/>
                <a:gd name="T99" fmla="*/ 1644 h 2349"/>
                <a:gd name="T100" fmla="*/ 103 w 1345"/>
                <a:gd name="T101" fmla="*/ 1707 h 2349"/>
                <a:gd name="T102" fmla="*/ 55 w 1345"/>
                <a:gd name="T103" fmla="*/ 1794 h 2349"/>
                <a:gd name="T104" fmla="*/ 39 w 1345"/>
                <a:gd name="T105" fmla="*/ 1897 h 2349"/>
                <a:gd name="T106" fmla="*/ 31 w 1345"/>
                <a:gd name="T107" fmla="*/ 1984 h 2349"/>
                <a:gd name="T108" fmla="*/ 767 w 1345"/>
                <a:gd name="T109" fmla="*/ 1960 h 2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45" h="2349">
                  <a:moveTo>
                    <a:pt x="909" y="2348"/>
                  </a:moveTo>
                  <a:lnTo>
                    <a:pt x="909" y="2348"/>
                  </a:lnTo>
                  <a:cubicBezTo>
                    <a:pt x="909" y="2340"/>
                    <a:pt x="909" y="2340"/>
                    <a:pt x="909" y="2340"/>
                  </a:cubicBezTo>
                  <a:cubicBezTo>
                    <a:pt x="909" y="2340"/>
                    <a:pt x="901" y="2332"/>
                    <a:pt x="893" y="2324"/>
                  </a:cubicBezTo>
                  <a:cubicBezTo>
                    <a:pt x="877" y="2292"/>
                    <a:pt x="838" y="2237"/>
                    <a:pt x="830" y="2213"/>
                  </a:cubicBezTo>
                  <a:cubicBezTo>
                    <a:pt x="822" y="2189"/>
                    <a:pt x="814" y="2182"/>
                    <a:pt x="798" y="2174"/>
                  </a:cubicBezTo>
                  <a:cubicBezTo>
                    <a:pt x="790" y="2158"/>
                    <a:pt x="774" y="2150"/>
                    <a:pt x="759" y="2118"/>
                  </a:cubicBezTo>
                  <a:cubicBezTo>
                    <a:pt x="711" y="2063"/>
                    <a:pt x="767" y="2008"/>
                    <a:pt x="790" y="1992"/>
                  </a:cubicBezTo>
                  <a:lnTo>
                    <a:pt x="790" y="1992"/>
                  </a:lnTo>
                  <a:cubicBezTo>
                    <a:pt x="798" y="1984"/>
                    <a:pt x="790" y="1984"/>
                    <a:pt x="790" y="1984"/>
                  </a:cubicBezTo>
                  <a:cubicBezTo>
                    <a:pt x="790" y="1976"/>
                    <a:pt x="782" y="1968"/>
                    <a:pt x="767" y="1968"/>
                  </a:cubicBezTo>
                  <a:cubicBezTo>
                    <a:pt x="751" y="1968"/>
                    <a:pt x="118" y="2008"/>
                    <a:pt x="47" y="2008"/>
                  </a:cubicBezTo>
                  <a:cubicBezTo>
                    <a:pt x="39" y="2008"/>
                    <a:pt x="39" y="2008"/>
                    <a:pt x="39" y="2008"/>
                  </a:cubicBezTo>
                  <a:cubicBezTo>
                    <a:pt x="23" y="2008"/>
                    <a:pt x="23" y="2000"/>
                    <a:pt x="23" y="2000"/>
                  </a:cubicBezTo>
                  <a:cubicBezTo>
                    <a:pt x="15" y="1992"/>
                    <a:pt x="23" y="1992"/>
                    <a:pt x="23" y="1984"/>
                  </a:cubicBezTo>
                  <a:lnTo>
                    <a:pt x="23" y="1984"/>
                  </a:lnTo>
                  <a:cubicBezTo>
                    <a:pt x="31" y="1976"/>
                    <a:pt x="23" y="1952"/>
                    <a:pt x="8" y="1936"/>
                  </a:cubicBezTo>
                  <a:cubicBezTo>
                    <a:pt x="8" y="1929"/>
                    <a:pt x="0" y="1921"/>
                    <a:pt x="8" y="1913"/>
                  </a:cubicBezTo>
                  <a:cubicBezTo>
                    <a:pt x="8" y="1897"/>
                    <a:pt x="23" y="1889"/>
                    <a:pt x="31" y="1889"/>
                  </a:cubicBezTo>
                  <a:cubicBezTo>
                    <a:pt x="39" y="1889"/>
                    <a:pt x="39" y="1881"/>
                    <a:pt x="39" y="1881"/>
                  </a:cubicBezTo>
                  <a:cubicBezTo>
                    <a:pt x="47" y="1865"/>
                    <a:pt x="39" y="1834"/>
                    <a:pt x="39" y="1826"/>
                  </a:cubicBezTo>
                  <a:cubicBezTo>
                    <a:pt x="31" y="1818"/>
                    <a:pt x="31" y="1810"/>
                    <a:pt x="39" y="1802"/>
                  </a:cubicBezTo>
                  <a:cubicBezTo>
                    <a:pt x="39" y="1794"/>
                    <a:pt x="47" y="1786"/>
                    <a:pt x="55" y="1786"/>
                  </a:cubicBezTo>
                  <a:cubicBezTo>
                    <a:pt x="63" y="1786"/>
                    <a:pt x="55" y="1763"/>
                    <a:pt x="55" y="1747"/>
                  </a:cubicBezTo>
                  <a:cubicBezTo>
                    <a:pt x="55" y="1739"/>
                    <a:pt x="55" y="1731"/>
                    <a:pt x="55" y="1723"/>
                  </a:cubicBezTo>
                  <a:cubicBezTo>
                    <a:pt x="55" y="1707"/>
                    <a:pt x="79" y="1699"/>
                    <a:pt x="95" y="1699"/>
                  </a:cubicBezTo>
                  <a:lnTo>
                    <a:pt x="103" y="1699"/>
                  </a:lnTo>
                  <a:cubicBezTo>
                    <a:pt x="103" y="1699"/>
                    <a:pt x="103" y="1691"/>
                    <a:pt x="103" y="1683"/>
                  </a:cubicBezTo>
                  <a:cubicBezTo>
                    <a:pt x="103" y="1676"/>
                    <a:pt x="95" y="1668"/>
                    <a:pt x="95" y="1660"/>
                  </a:cubicBezTo>
                  <a:cubicBezTo>
                    <a:pt x="95" y="1652"/>
                    <a:pt x="95" y="1644"/>
                    <a:pt x="103" y="1644"/>
                  </a:cubicBezTo>
                  <a:cubicBezTo>
                    <a:pt x="103" y="1636"/>
                    <a:pt x="118" y="1636"/>
                    <a:pt x="126" y="1636"/>
                  </a:cubicBezTo>
                  <a:cubicBezTo>
                    <a:pt x="126" y="1636"/>
                    <a:pt x="126" y="1636"/>
                    <a:pt x="134" y="1636"/>
                  </a:cubicBezTo>
                  <a:cubicBezTo>
                    <a:pt x="142" y="1636"/>
                    <a:pt x="142" y="1620"/>
                    <a:pt x="134" y="1596"/>
                  </a:cubicBezTo>
                  <a:cubicBezTo>
                    <a:pt x="126" y="1573"/>
                    <a:pt x="142" y="1573"/>
                    <a:pt x="158" y="1565"/>
                  </a:cubicBezTo>
                  <a:lnTo>
                    <a:pt x="166" y="1565"/>
                  </a:lnTo>
                  <a:cubicBezTo>
                    <a:pt x="181" y="1557"/>
                    <a:pt x="213" y="1494"/>
                    <a:pt x="221" y="1470"/>
                  </a:cubicBezTo>
                  <a:cubicBezTo>
                    <a:pt x="221" y="1454"/>
                    <a:pt x="221" y="1454"/>
                    <a:pt x="205" y="1446"/>
                  </a:cubicBezTo>
                  <a:cubicBezTo>
                    <a:pt x="197" y="1446"/>
                    <a:pt x="181" y="1438"/>
                    <a:pt x="166" y="1431"/>
                  </a:cubicBezTo>
                  <a:cubicBezTo>
                    <a:pt x="166" y="1431"/>
                    <a:pt x="150" y="1423"/>
                    <a:pt x="158" y="1415"/>
                  </a:cubicBezTo>
                  <a:cubicBezTo>
                    <a:pt x="158" y="1399"/>
                    <a:pt x="190" y="1391"/>
                    <a:pt x="237" y="1383"/>
                  </a:cubicBezTo>
                  <a:cubicBezTo>
                    <a:pt x="245" y="1383"/>
                    <a:pt x="253" y="1375"/>
                    <a:pt x="253" y="1375"/>
                  </a:cubicBezTo>
                  <a:cubicBezTo>
                    <a:pt x="261" y="1375"/>
                    <a:pt x="261" y="1375"/>
                    <a:pt x="261" y="1375"/>
                  </a:cubicBezTo>
                  <a:cubicBezTo>
                    <a:pt x="261" y="1367"/>
                    <a:pt x="253" y="1352"/>
                    <a:pt x="221" y="1343"/>
                  </a:cubicBezTo>
                  <a:cubicBezTo>
                    <a:pt x="205" y="1336"/>
                    <a:pt x="197" y="1328"/>
                    <a:pt x="197" y="1328"/>
                  </a:cubicBezTo>
                  <a:cubicBezTo>
                    <a:pt x="197" y="1320"/>
                    <a:pt x="197" y="1312"/>
                    <a:pt x="205" y="1312"/>
                  </a:cubicBezTo>
                  <a:cubicBezTo>
                    <a:pt x="205" y="1304"/>
                    <a:pt x="205" y="1304"/>
                    <a:pt x="213" y="1296"/>
                  </a:cubicBezTo>
                  <a:cubicBezTo>
                    <a:pt x="213" y="1280"/>
                    <a:pt x="205" y="1265"/>
                    <a:pt x="197" y="1265"/>
                  </a:cubicBezTo>
                  <a:cubicBezTo>
                    <a:pt x="174" y="1265"/>
                    <a:pt x="166" y="1233"/>
                    <a:pt x="166" y="1209"/>
                  </a:cubicBezTo>
                  <a:cubicBezTo>
                    <a:pt x="166" y="1201"/>
                    <a:pt x="166" y="1185"/>
                    <a:pt x="166" y="1178"/>
                  </a:cubicBezTo>
                  <a:cubicBezTo>
                    <a:pt x="150" y="1170"/>
                    <a:pt x="166" y="1154"/>
                    <a:pt x="174" y="1138"/>
                  </a:cubicBezTo>
                  <a:cubicBezTo>
                    <a:pt x="181" y="1130"/>
                    <a:pt x="181" y="1114"/>
                    <a:pt x="181" y="1106"/>
                  </a:cubicBezTo>
                  <a:lnTo>
                    <a:pt x="174" y="1099"/>
                  </a:lnTo>
                  <a:cubicBezTo>
                    <a:pt x="166" y="1091"/>
                    <a:pt x="158" y="1075"/>
                    <a:pt x="150" y="1043"/>
                  </a:cubicBezTo>
                  <a:cubicBezTo>
                    <a:pt x="142" y="1019"/>
                    <a:pt x="150" y="1012"/>
                    <a:pt x="158" y="1004"/>
                  </a:cubicBezTo>
                  <a:lnTo>
                    <a:pt x="158" y="996"/>
                  </a:lnTo>
                  <a:cubicBezTo>
                    <a:pt x="150" y="972"/>
                    <a:pt x="150" y="964"/>
                    <a:pt x="158" y="948"/>
                  </a:cubicBezTo>
                  <a:cubicBezTo>
                    <a:pt x="158" y="941"/>
                    <a:pt x="166" y="941"/>
                    <a:pt x="166" y="932"/>
                  </a:cubicBezTo>
                  <a:cubicBezTo>
                    <a:pt x="174" y="917"/>
                    <a:pt x="166" y="909"/>
                    <a:pt x="150" y="893"/>
                  </a:cubicBezTo>
                  <a:cubicBezTo>
                    <a:pt x="150" y="885"/>
                    <a:pt x="142" y="877"/>
                    <a:pt x="134" y="877"/>
                  </a:cubicBezTo>
                  <a:cubicBezTo>
                    <a:pt x="103" y="830"/>
                    <a:pt x="110" y="814"/>
                    <a:pt x="126" y="806"/>
                  </a:cubicBezTo>
                  <a:cubicBezTo>
                    <a:pt x="134" y="798"/>
                    <a:pt x="126" y="774"/>
                    <a:pt x="126" y="759"/>
                  </a:cubicBezTo>
                  <a:cubicBezTo>
                    <a:pt x="118" y="751"/>
                    <a:pt x="118" y="743"/>
                    <a:pt x="118" y="735"/>
                  </a:cubicBezTo>
                  <a:cubicBezTo>
                    <a:pt x="118" y="727"/>
                    <a:pt x="118" y="688"/>
                    <a:pt x="150" y="672"/>
                  </a:cubicBezTo>
                  <a:cubicBezTo>
                    <a:pt x="166" y="664"/>
                    <a:pt x="166" y="648"/>
                    <a:pt x="158" y="624"/>
                  </a:cubicBezTo>
                  <a:cubicBezTo>
                    <a:pt x="150" y="616"/>
                    <a:pt x="150" y="601"/>
                    <a:pt x="150" y="593"/>
                  </a:cubicBezTo>
                  <a:cubicBezTo>
                    <a:pt x="150" y="585"/>
                    <a:pt x="150" y="569"/>
                    <a:pt x="150" y="569"/>
                  </a:cubicBezTo>
                  <a:cubicBezTo>
                    <a:pt x="158" y="561"/>
                    <a:pt x="174" y="561"/>
                    <a:pt x="181" y="561"/>
                  </a:cubicBezTo>
                  <a:cubicBezTo>
                    <a:pt x="190" y="561"/>
                    <a:pt x="190" y="561"/>
                    <a:pt x="190" y="561"/>
                  </a:cubicBezTo>
                  <a:cubicBezTo>
                    <a:pt x="205" y="561"/>
                    <a:pt x="205" y="553"/>
                    <a:pt x="213" y="545"/>
                  </a:cubicBezTo>
                  <a:lnTo>
                    <a:pt x="213" y="537"/>
                  </a:lnTo>
                  <a:cubicBezTo>
                    <a:pt x="205" y="529"/>
                    <a:pt x="205" y="521"/>
                    <a:pt x="205" y="521"/>
                  </a:cubicBezTo>
                  <a:cubicBezTo>
                    <a:pt x="205" y="514"/>
                    <a:pt x="205" y="506"/>
                    <a:pt x="213" y="498"/>
                  </a:cubicBezTo>
                  <a:cubicBezTo>
                    <a:pt x="221" y="490"/>
                    <a:pt x="221" y="490"/>
                    <a:pt x="213" y="474"/>
                  </a:cubicBezTo>
                  <a:cubicBezTo>
                    <a:pt x="213" y="466"/>
                    <a:pt x="213" y="466"/>
                    <a:pt x="213" y="458"/>
                  </a:cubicBezTo>
                  <a:cubicBezTo>
                    <a:pt x="205" y="419"/>
                    <a:pt x="276" y="395"/>
                    <a:pt x="284" y="395"/>
                  </a:cubicBezTo>
                  <a:cubicBezTo>
                    <a:pt x="316" y="387"/>
                    <a:pt x="316" y="371"/>
                    <a:pt x="316" y="348"/>
                  </a:cubicBezTo>
                  <a:cubicBezTo>
                    <a:pt x="316" y="316"/>
                    <a:pt x="316" y="284"/>
                    <a:pt x="340" y="276"/>
                  </a:cubicBezTo>
                  <a:cubicBezTo>
                    <a:pt x="355" y="261"/>
                    <a:pt x="355" y="221"/>
                    <a:pt x="363" y="189"/>
                  </a:cubicBezTo>
                  <a:cubicBezTo>
                    <a:pt x="363" y="182"/>
                    <a:pt x="363" y="174"/>
                    <a:pt x="363" y="174"/>
                  </a:cubicBezTo>
                  <a:cubicBezTo>
                    <a:pt x="363" y="142"/>
                    <a:pt x="387" y="134"/>
                    <a:pt x="403" y="134"/>
                  </a:cubicBezTo>
                  <a:cubicBezTo>
                    <a:pt x="403" y="134"/>
                    <a:pt x="403" y="134"/>
                    <a:pt x="411" y="134"/>
                  </a:cubicBezTo>
                  <a:cubicBezTo>
                    <a:pt x="411" y="134"/>
                    <a:pt x="411" y="134"/>
                    <a:pt x="419" y="134"/>
                  </a:cubicBezTo>
                  <a:cubicBezTo>
                    <a:pt x="427" y="134"/>
                    <a:pt x="427" y="134"/>
                    <a:pt x="427" y="110"/>
                  </a:cubicBezTo>
                  <a:cubicBezTo>
                    <a:pt x="427" y="71"/>
                    <a:pt x="450" y="63"/>
                    <a:pt x="450" y="63"/>
                  </a:cubicBezTo>
                  <a:cubicBezTo>
                    <a:pt x="450" y="55"/>
                    <a:pt x="450" y="55"/>
                    <a:pt x="450" y="55"/>
                  </a:cubicBezTo>
                  <a:cubicBezTo>
                    <a:pt x="640" y="47"/>
                    <a:pt x="909" y="31"/>
                    <a:pt x="1233" y="0"/>
                  </a:cubicBezTo>
                  <a:lnTo>
                    <a:pt x="1233" y="0"/>
                  </a:lnTo>
                  <a:lnTo>
                    <a:pt x="1233" y="0"/>
                  </a:lnTo>
                  <a:cubicBezTo>
                    <a:pt x="1241" y="15"/>
                    <a:pt x="1249" y="31"/>
                    <a:pt x="1257" y="31"/>
                  </a:cubicBezTo>
                  <a:cubicBezTo>
                    <a:pt x="1288" y="55"/>
                    <a:pt x="1280" y="71"/>
                    <a:pt x="1280" y="79"/>
                  </a:cubicBezTo>
                  <a:lnTo>
                    <a:pt x="1280" y="87"/>
                  </a:lnTo>
                  <a:cubicBezTo>
                    <a:pt x="1280" y="102"/>
                    <a:pt x="1265" y="1525"/>
                    <a:pt x="1265" y="1541"/>
                  </a:cubicBezTo>
                  <a:cubicBezTo>
                    <a:pt x="1344" y="2213"/>
                    <a:pt x="1344" y="2213"/>
                    <a:pt x="1344" y="2213"/>
                  </a:cubicBezTo>
                  <a:lnTo>
                    <a:pt x="1344" y="2213"/>
                  </a:lnTo>
                  <a:cubicBezTo>
                    <a:pt x="1344" y="2213"/>
                    <a:pt x="1336" y="2213"/>
                    <a:pt x="1336" y="2221"/>
                  </a:cubicBezTo>
                  <a:cubicBezTo>
                    <a:pt x="1328" y="2221"/>
                    <a:pt x="1320" y="2229"/>
                    <a:pt x="1312" y="2229"/>
                  </a:cubicBezTo>
                  <a:cubicBezTo>
                    <a:pt x="1312" y="2229"/>
                    <a:pt x="1304" y="2221"/>
                    <a:pt x="1296" y="2221"/>
                  </a:cubicBezTo>
                  <a:cubicBezTo>
                    <a:pt x="1288" y="2213"/>
                    <a:pt x="1288" y="2213"/>
                    <a:pt x="1280" y="2213"/>
                  </a:cubicBezTo>
                  <a:cubicBezTo>
                    <a:pt x="1273" y="2213"/>
                    <a:pt x="1273" y="2213"/>
                    <a:pt x="1265" y="2213"/>
                  </a:cubicBezTo>
                  <a:cubicBezTo>
                    <a:pt x="1257" y="2221"/>
                    <a:pt x="1249" y="2229"/>
                    <a:pt x="1233" y="2229"/>
                  </a:cubicBezTo>
                  <a:cubicBezTo>
                    <a:pt x="1209" y="2229"/>
                    <a:pt x="1178" y="2213"/>
                    <a:pt x="1154" y="2205"/>
                  </a:cubicBezTo>
                  <a:lnTo>
                    <a:pt x="1146" y="2205"/>
                  </a:lnTo>
                  <a:cubicBezTo>
                    <a:pt x="1122" y="2205"/>
                    <a:pt x="1107" y="2221"/>
                    <a:pt x="1091" y="2229"/>
                  </a:cubicBezTo>
                  <a:cubicBezTo>
                    <a:pt x="1083" y="2237"/>
                    <a:pt x="1075" y="2245"/>
                    <a:pt x="1067" y="2245"/>
                  </a:cubicBezTo>
                  <a:cubicBezTo>
                    <a:pt x="1051" y="2253"/>
                    <a:pt x="1043" y="2253"/>
                    <a:pt x="1035" y="2253"/>
                  </a:cubicBezTo>
                  <a:lnTo>
                    <a:pt x="1027" y="2253"/>
                  </a:lnTo>
                  <a:cubicBezTo>
                    <a:pt x="1012" y="2253"/>
                    <a:pt x="1004" y="2253"/>
                    <a:pt x="988" y="2261"/>
                  </a:cubicBezTo>
                  <a:cubicBezTo>
                    <a:pt x="980" y="2276"/>
                    <a:pt x="972" y="2284"/>
                    <a:pt x="964" y="2292"/>
                  </a:cubicBezTo>
                  <a:cubicBezTo>
                    <a:pt x="956" y="2300"/>
                    <a:pt x="948" y="2316"/>
                    <a:pt x="933" y="2324"/>
                  </a:cubicBezTo>
                  <a:cubicBezTo>
                    <a:pt x="925" y="2332"/>
                    <a:pt x="917" y="2340"/>
                    <a:pt x="917" y="2340"/>
                  </a:cubicBezTo>
                  <a:lnTo>
                    <a:pt x="909" y="2348"/>
                  </a:lnTo>
                  <a:close/>
                  <a:moveTo>
                    <a:pt x="774" y="1960"/>
                  </a:moveTo>
                  <a:lnTo>
                    <a:pt x="774" y="1960"/>
                  </a:lnTo>
                  <a:lnTo>
                    <a:pt x="774" y="1960"/>
                  </a:lnTo>
                  <a:cubicBezTo>
                    <a:pt x="774" y="1960"/>
                    <a:pt x="798" y="1968"/>
                    <a:pt x="798" y="1984"/>
                  </a:cubicBezTo>
                  <a:lnTo>
                    <a:pt x="798" y="1992"/>
                  </a:lnTo>
                  <a:cubicBezTo>
                    <a:pt x="790" y="2000"/>
                    <a:pt x="790" y="2000"/>
                    <a:pt x="790" y="2000"/>
                  </a:cubicBezTo>
                  <a:cubicBezTo>
                    <a:pt x="774" y="2016"/>
                    <a:pt x="719" y="2063"/>
                    <a:pt x="759" y="2118"/>
                  </a:cubicBezTo>
                  <a:cubicBezTo>
                    <a:pt x="782" y="2142"/>
                    <a:pt x="790" y="2158"/>
                    <a:pt x="806" y="2166"/>
                  </a:cubicBezTo>
                  <a:cubicBezTo>
                    <a:pt x="822" y="2174"/>
                    <a:pt x="830" y="2189"/>
                    <a:pt x="838" y="2205"/>
                  </a:cubicBezTo>
                  <a:cubicBezTo>
                    <a:pt x="846" y="2237"/>
                    <a:pt x="885" y="2292"/>
                    <a:pt x="901" y="2316"/>
                  </a:cubicBezTo>
                  <a:cubicBezTo>
                    <a:pt x="909" y="2324"/>
                    <a:pt x="909" y="2332"/>
                    <a:pt x="917" y="2332"/>
                  </a:cubicBezTo>
                  <a:cubicBezTo>
                    <a:pt x="917" y="2332"/>
                    <a:pt x="925" y="2332"/>
                    <a:pt x="933" y="2324"/>
                  </a:cubicBezTo>
                  <a:cubicBezTo>
                    <a:pt x="940" y="2308"/>
                    <a:pt x="948" y="2300"/>
                    <a:pt x="956" y="2292"/>
                  </a:cubicBezTo>
                  <a:cubicBezTo>
                    <a:pt x="964" y="2276"/>
                    <a:pt x="972" y="2269"/>
                    <a:pt x="988" y="2261"/>
                  </a:cubicBezTo>
                  <a:cubicBezTo>
                    <a:pt x="996" y="2245"/>
                    <a:pt x="1012" y="2245"/>
                    <a:pt x="1020" y="2245"/>
                  </a:cubicBezTo>
                  <a:lnTo>
                    <a:pt x="1027" y="2245"/>
                  </a:lnTo>
                  <a:lnTo>
                    <a:pt x="1035" y="2245"/>
                  </a:lnTo>
                  <a:cubicBezTo>
                    <a:pt x="1043" y="2245"/>
                    <a:pt x="1051" y="2245"/>
                    <a:pt x="1059" y="2245"/>
                  </a:cubicBezTo>
                  <a:cubicBezTo>
                    <a:pt x="1067" y="2237"/>
                    <a:pt x="1075" y="2229"/>
                    <a:pt x="1083" y="2229"/>
                  </a:cubicBezTo>
                  <a:cubicBezTo>
                    <a:pt x="1098" y="2213"/>
                    <a:pt x="1122" y="2197"/>
                    <a:pt x="1146" y="2197"/>
                  </a:cubicBezTo>
                  <a:cubicBezTo>
                    <a:pt x="1146" y="2197"/>
                    <a:pt x="1154" y="2197"/>
                    <a:pt x="1162" y="2197"/>
                  </a:cubicBezTo>
                  <a:cubicBezTo>
                    <a:pt x="1186" y="2205"/>
                    <a:pt x="1209" y="2221"/>
                    <a:pt x="1233" y="2221"/>
                  </a:cubicBezTo>
                  <a:cubicBezTo>
                    <a:pt x="1249" y="2221"/>
                    <a:pt x="1257" y="2213"/>
                    <a:pt x="1265" y="2213"/>
                  </a:cubicBezTo>
                  <a:cubicBezTo>
                    <a:pt x="1273" y="2205"/>
                    <a:pt x="1273" y="2205"/>
                    <a:pt x="1280" y="2205"/>
                  </a:cubicBezTo>
                  <a:cubicBezTo>
                    <a:pt x="1288" y="2205"/>
                    <a:pt x="1296" y="2213"/>
                    <a:pt x="1296" y="2213"/>
                  </a:cubicBezTo>
                  <a:cubicBezTo>
                    <a:pt x="1304" y="2213"/>
                    <a:pt x="1312" y="2221"/>
                    <a:pt x="1312" y="2221"/>
                  </a:cubicBezTo>
                  <a:cubicBezTo>
                    <a:pt x="1320" y="2221"/>
                    <a:pt x="1320" y="2221"/>
                    <a:pt x="1328" y="2213"/>
                  </a:cubicBezTo>
                  <a:lnTo>
                    <a:pt x="1336" y="2205"/>
                  </a:lnTo>
                  <a:cubicBezTo>
                    <a:pt x="1257" y="1541"/>
                    <a:pt x="1257" y="1541"/>
                    <a:pt x="1257" y="1541"/>
                  </a:cubicBezTo>
                  <a:cubicBezTo>
                    <a:pt x="1257" y="1525"/>
                    <a:pt x="1273" y="102"/>
                    <a:pt x="1273" y="87"/>
                  </a:cubicBezTo>
                  <a:lnTo>
                    <a:pt x="1273" y="79"/>
                  </a:lnTo>
                  <a:cubicBezTo>
                    <a:pt x="1273" y="63"/>
                    <a:pt x="1280" y="55"/>
                    <a:pt x="1257" y="39"/>
                  </a:cubicBezTo>
                  <a:cubicBezTo>
                    <a:pt x="1249" y="31"/>
                    <a:pt x="1241" y="24"/>
                    <a:pt x="1233" y="8"/>
                  </a:cubicBezTo>
                  <a:cubicBezTo>
                    <a:pt x="909" y="39"/>
                    <a:pt x="648" y="55"/>
                    <a:pt x="450" y="63"/>
                  </a:cubicBezTo>
                  <a:cubicBezTo>
                    <a:pt x="450" y="71"/>
                    <a:pt x="434" y="79"/>
                    <a:pt x="434" y="110"/>
                  </a:cubicBezTo>
                  <a:cubicBezTo>
                    <a:pt x="434" y="134"/>
                    <a:pt x="434" y="142"/>
                    <a:pt x="419" y="142"/>
                  </a:cubicBezTo>
                  <a:cubicBezTo>
                    <a:pt x="411" y="142"/>
                    <a:pt x="411" y="142"/>
                    <a:pt x="411" y="142"/>
                  </a:cubicBezTo>
                  <a:lnTo>
                    <a:pt x="403" y="142"/>
                  </a:lnTo>
                  <a:cubicBezTo>
                    <a:pt x="387" y="142"/>
                    <a:pt x="371" y="142"/>
                    <a:pt x="371" y="174"/>
                  </a:cubicBezTo>
                  <a:cubicBezTo>
                    <a:pt x="371" y="174"/>
                    <a:pt x="371" y="182"/>
                    <a:pt x="371" y="189"/>
                  </a:cubicBezTo>
                  <a:cubicBezTo>
                    <a:pt x="363" y="221"/>
                    <a:pt x="355" y="268"/>
                    <a:pt x="340" y="276"/>
                  </a:cubicBezTo>
                  <a:cubicBezTo>
                    <a:pt x="324" y="292"/>
                    <a:pt x="324" y="316"/>
                    <a:pt x="324" y="348"/>
                  </a:cubicBezTo>
                  <a:cubicBezTo>
                    <a:pt x="324" y="371"/>
                    <a:pt x="316" y="395"/>
                    <a:pt x="284" y="403"/>
                  </a:cubicBezTo>
                  <a:cubicBezTo>
                    <a:pt x="261" y="411"/>
                    <a:pt x="213" y="426"/>
                    <a:pt x="221" y="450"/>
                  </a:cubicBezTo>
                  <a:cubicBezTo>
                    <a:pt x="221" y="458"/>
                    <a:pt x="221" y="466"/>
                    <a:pt x="221" y="474"/>
                  </a:cubicBezTo>
                  <a:cubicBezTo>
                    <a:pt x="229" y="482"/>
                    <a:pt x="229" y="490"/>
                    <a:pt x="221" y="506"/>
                  </a:cubicBezTo>
                  <a:cubicBezTo>
                    <a:pt x="213" y="506"/>
                    <a:pt x="213" y="514"/>
                    <a:pt x="213" y="521"/>
                  </a:cubicBezTo>
                  <a:lnTo>
                    <a:pt x="213" y="529"/>
                  </a:lnTo>
                  <a:cubicBezTo>
                    <a:pt x="221" y="537"/>
                    <a:pt x="221" y="545"/>
                    <a:pt x="221" y="553"/>
                  </a:cubicBezTo>
                  <a:cubicBezTo>
                    <a:pt x="213" y="561"/>
                    <a:pt x="205" y="569"/>
                    <a:pt x="190" y="569"/>
                  </a:cubicBezTo>
                  <a:cubicBezTo>
                    <a:pt x="181" y="569"/>
                    <a:pt x="181" y="569"/>
                    <a:pt x="181" y="569"/>
                  </a:cubicBezTo>
                  <a:cubicBezTo>
                    <a:pt x="174" y="569"/>
                    <a:pt x="166" y="569"/>
                    <a:pt x="158" y="569"/>
                  </a:cubicBezTo>
                  <a:cubicBezTo>
                    <a:pt x="158" y="577"/>
                    <a:pt x="150" y="585"/>
                    <a:pt x="158" y="593"/>
                  </a:cubicBezTo>
                  <a:cubicBezTo>
                    <a:pt x="158" y="601"/>
                    <a:pt x="158" y="608"/>
                    <a:pt x="166" y="616"/>
                  </a:cubicBezTo>
                  <a:cubicBezTo>
                    <a:pt x="174" y="640"/>
                    <a:pt x="174" y="664"/>
                    <a:pt x="158" y="679"/>
                  </a:cubicBezTo>
                  <a:cubicBezTo>
                    <a:pt x="134" y="688"/>
                    <a:pt x="126" y="711"/>
                    <a:pt x="126" y="735"/>
                  </a:cubicBezTo>
                  <a:cubicBezTo>
                    <a:pt x="126" y="743"/>
                    <a:pt x="126" y="751"/>
                    <a:pt x="134" y="759"/>
                  </a:cubicBezTo>
                  <a:cubicBezTo>
                    <a:pt x="134" y="774"/>
                    <a:pt x="142" y="798"/>
                    <a:pt x="126" y="806"/>
                  </a:cubicBezTo>
                  <a:cubicBezTo>
                    <a:pt x="110" y="822"/>
                    <a:pt x="126" y="853"/>
                    <a:pt x="142" y="869"/>
                  </a:cubicBezTo>
                  <a:cubicBezTo>
                    <a:pt x="150" y="877"/>
                    <a:pt x="150" y="885"/>
                    <a:pt x="158" y="885"/>
                  </a:cubicBezTo>
                  <a:cubicBezTo>
                    <a:pt x="174" y="901"/>
                    <a:pt x="181" y="917"/>
                    <a:pt x="174" y="932"/>
                  </a:cubicBezTo>
                  <a:cubicBezTo>
                    <a:pt x="174" y="941"/>
                    <a:pt x="166" y="948"/>
                    <a:pt x="166" y="948"/>
                  </a:cubicBezTo>
                  <a:cubicBezTo>
                    <a:pt x="158" y="964"/>
                    <a:pt x="158" y="972"/>
                    <a:pt x="166" y="988"/>
                  </a:cubicBezTo>
                  <a:cubicBezTo>
                    <a:pt x="166" y="996"/>
                    <a:pt x="166" y="1004"/>
                    <a:pt x="166" y="1012"/>
                  </a:cubicBezTo>
                  <a:cubicBezTo>
                    <a:pt x="158" y="1012"/>
                    <a:pt x="150" y="1019"/>
                    <a:pt x="158" y="1043"/>
                  </a:cubicBezTo>
                  <a:cubicBezTo>
                    <a:pt x="166" y="1075"/>
                    <a:pt x="174" y="1083"/>
                    <a:pt x="181" y="1091"/>
                  </a:cubicBezTo>
                  <a:cubicBezTo>
                    <a:pt x="181" y="1099"/>
                    <a:pt x="190" y="1099"/>
                    <a:pt x="190" y="1106"/>
                  </a:cubicBezTo>
                  <a:cubicBezTo>
                    <a:pt x="190" y="1114"/>
                    <a:pt x="181" y="1130"/>
                    <a:pt x="174" y="1146"/>
                  </a:cubicBezTo>
                  <a:cubicBezTo>
                    <a:pt x="166" y="1154"/>
                    <a:pt x="166" y="1170"/>
                    <a:pt x="166" y="1178"/>
                  </a:cubicBezTo>
                  <a:cubicBezTo>
                    <a:pt x="174" y="1185"/>
                    <a:pt x="174" y="1193"/>
                    <a:pt x="174" y="1209"/>
                  </a:cubicBezTo>
                  <a:cubicBezTo>
                    <a:pt x="174" y="1241"/>
                    <a:pt x="181" y="1257"/>
                    <a:pt x="205" y="1257"/>
                  </a:cubicBezTo>
                  <a:lnTo>
                    <a:pt x="205" y="1257"/>
                  </a:lnTo>
                  <a:lnTo>
                    <a:pt x="205" y="1257"/>
                  </a:lnTo>
                  <a:cubicBezTo>
                    <a:pt x="205" y="1257"/>
                    <a:pt x="221" y="1272"/>
                    <a:pt x="213" y="1296"/>
                  </a:cubicBezTo>
                  <a:cubicBezTo>
                    <a:pt x="213" y="1304"/>
                    <a:pt x="213" y="1312"/>
                    <a:pt x="213" y="1312"/>
                  </a:cubicBezTo>
                  <a:cubicBezTo>
                    <a:pt x="205" y="1320"/>
                    <a:pt x="205" y="1320"/>
                    <a:pt x="205" y="1320"/>
                  </a:cubicBezTo>
                  <a:cubicBezTo>
                    <a:pt x="205" y="1328"/>
                    <a:pt x="221" y="1336"/>
                    <a:pt x="229" y="1336"/>
                  </a:cubicBezTo>
                  <a:cubicBezTo>
                    <a:pt x="237" y="1343"/>
                    <a:pt x="268" y="1359"/>
                    <a:pt x="268" y="1375"/>
                  </a:cubicBezTo>
                  <a:cubicBezTo>
                    <a:pt x="268" y="1375"/>
                    <a:pt x="268" y="1383"/>
                    <a:pt x="261" y="1383"/>
                  </a:cubicBezTo>
                  <a:cubicBezTo>
                    <a:pt x="253" y="1383"/>
                    <a:pt x="245" y="1383"/>
                    <a:pt x="237" y="1391"/>
                  </a:cubicBezTo>
                  <a:cubicBezTo>
                    <a:pt x="213" y="1391"/>
                    <a:pt x="166" y="1407"/>
                    <a:pt x="158" y="1415"/>
                  </a:cubicBezTo>
                  <a:cubicBezTo>
                    <a:pt x="158" y="1415"/>
                    <a:pt x="166" y="1423"/>
                    <a:pt x="174" y="1423"/>
                  </a:cubicBezTo>
                  <a:cubicBezTo>
                    <a:pt x="181" y="1431"/>
                    <a:pt x="197" y="1438"/>
                    <a:pt x="205" y="1438"/>
                  </a:cubicBezTo>
                  <a:cubicBezTo>
                    <a:pt x="221" y="1446"/>
                    <a:pt x="229" y="1446"/>
                    <a:pt x="229" y="1470"/>
                  </a:cubicBezTo>
                  <a:cubicBezTo>
                    <a:pt x="221" y="1494"/>
                    <a:pt x="190" y="1557"/>
                    <a:pt x="174" y="1565"/>
                  </a:cubicBezTo>
                  <a:cubicBezTo>
                    <a:pt x="166" y="1573"/>
                    <a:pt x="166" y="1573"/>
                    <a:pt x="158" y="1573"/>
                  </a:cubicBezTo>
                  <a:cubicBezTo>
                    <a:pt x="150" y="1573"/>
                    <a:pt x="142" y="1581"/>
                    <a:pt x="142" y="1596"/>
                  </a:cubicBezTo>
                  <a:cubicBezTo>
                    <a:pt x="150" y="1636"/>
                    <a:pt x="142" y="1644"/>
                    <a:pt x="134" y="1644"/>
                  </a:cubicBezTo>
                  <a:lnTo>
                    <a:pt x="126" y="1644"/>
                  </a:lnTo>
                  <a:cubicBezTo>
                    <a:pt x="118" y="1644"/>
                    <a:pt x="110" y="1644"/>
                    <a:pt x="103" y="1652"/>
                  </a:cubicBezTo>
                  <a:cubicBezTo>
                    <a:pt x="103" y="1652"/>
                    <a:pt x="103" y="1652"/>
                    <a:pt x="103" y="1660"/>
                  </a:cubicBezTo>
                  <a:cubicBezTo>
                    <a:pt x="103" y="1668"/>
                    <a:pt x="110" y="1676"/>
                    <a:pt x="110" y="1676"/>
                  </a:cubicBezTo>
                  <a:cubicBezTo>
                    <a:pt x="110" y="1691"/>
                    <a:pt x="118" y="1699"/>
                    <a:pt x="103" y="1707"/>
                  </a:cubicBezTo>
                  <a:lnTo>
                    <a:pt x="95" y="1707"/>
                  </a:lnTo>
                  <a:cubicBezTo>
                    <a:pt x="79" y="1707"/>
                    <a:pt x="63" y="1715"/>
                    <a:pt x="63" y="1723"/>
                  </a:cubicBezTo>
                  <a:cubicBezTo>
                    <a:pt x="63" y="1731"/>
                    <a:pt x="63" y="1739"/>
                    <a:pt x="63" y="1747"/>
                  </a:cubicBezTo>
                  <a:cubicBezTo>
                    <a:pt x="63" y="1771"/>
                    <a:pt x="71" y="1786"/>
                    <a:pt x="55" y="1794"/>
                  </a:cubicBezTo>
                  <a:cubicBezTo>
                    <a:pt x="55" y="1794"/>
                    <a:pt x="47" y="1794"/>
                    <a:pt x="47" y="1802"/>
                  </a:cubicBezTo>
                  <a:cubicBezTo>
                    <a:pt x="39" y="1802"/>
                    <a:pt x="39" y="1810"/>
                    <a:pt x="47" y="1818"/>
                  </a:cubicBezTo>
                  <a:cubicBezTo>
                    <a:pt x="55" y="1834"/>
                    <a:pt x="55" y="1865"/>
                    <a:pt x="47" y="1881"/>
                  </a:cubicBezTo>
                  <a:cubicBezTo>
                    <a:pt x="47" y="1889"/>
                    <a:pt x="39" y="1889"/>
                    <a:pt x="39" y="1897"/>
                  </a:cubicBezTo>
                  <a:cubicBezTo>
                    <a:pt x="31" y="1897"/>
                    <a:pt x="15" y="1905"/>
                    <a:pt x="15" y="1913"/>
                  </a:cubicBezTo>
                  <a:cubicBezTo>
                    <a:pt x="8" y="1921"/>
                    <a:pt x="15" y="1921"/>
                    <a:pt x="15" y="1929"/>
                  </a:cubicBezTo>
                  <a:cubicBezTo>
                    <a:pt x="31" y="1952"/>
                    <a:pt x="47" y="1976"/>
                    <a:pt x="31" y="1984"/>
                  </a:cubicBezTo>
                  <a:lnTo>
                    <a:pt x="31" y="1984"/>
                  </a:lnTo>
                  <a:cubicBezTo>
                    <a:pt x="31" y="1992"/>
                    <a:pt x="23" y="1992"/>
                    <a:pt x="23" y="2000"/>
                  </a:cubicBezTo>
                  <a:cubicBezTo>
                    <a:pt x="23" y="2000"/>
                    <a:pt x="31" y="2000"/>
                    <a:pt x="39" y="2000"/>
                  </a:cubicBezTo>
                  <a:cubicBezTo>
                    <a:pt x="39" y="2000"/>
                    <a:pt x="39" y="2000"/>
                    <a:pt x="47" y="2000"/>
                  </a:cubicBezTo>
                  <a:cubicBezTo>
                    <a:pt x="118" y="2000"/>
                    <a:pt x="767" y="1960"/>
                    <a:pt x="767" y="1960"/>
                  </a:cubicBezTo>
                  <a:lnTo>
                    <a:pt x="774" y="196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6" name="Freeform 407"/>
            <p:cNvSpPr>
              <a:spLocks noChangeArrowheads="1"/>
            </p:cNvSpPr>
            <p:nvPr/>
          </p:nvSpPr>
          <p:spPr bwMode="auto">
            <a:xfrm>
              <a:off x="14945848" y="6857187"/>
              <a:ext cx="997301" cy="770010"/>
            </a:xfrm>
            <a:custGeom>
              <a:avLst/>
              <a:gdLst>
                <a:gd name="T0" fmla="*/ 1407 w 1898"/>
                <a:gd name="T1" fmla="*/ 79 h 1463"/>
                <a:gd name="T2" fmla="*/ 1407 w 1898"/>
                <a:gd name="T3" fmla="*/ 79 h 1463"/>
                <a:gd name="T4" fmla="*/ 964 w 1898"/>
                <a:gd name="T5" fmla="*/ 158 h 1463"/>
                <a:gd name="T6" fmla="*/ 925 w 1898"/>
                <a:gd name="T7" fmla="*/ 63 h 1463"/>
                <a:gd name="T8" fmla="*/ 854 w 1898"/>
                <a:gd name="T9" fmla="*/ 47 h 1463"/>
                <a:gd name="T10" fmla="*/ 830 w 1898"/>
                <a:gd name="T11" fmla="*/ 16 h 1463"/>
                <a:gd name="T12" fmla="*/ 411 w 1898"/>
                <a:gd name="T13" fmla="*/ 55 h 1463"/>
                <a:gd name="T14" fmla="*/ 181 w 1898"/>
                <a:gd name="T15" fmla="*/ 166 h 1463"/>
                <a:gd name="T16" fmla="*/ 79 w 1898"/>
                <a:gd name="T17" fmla="*/ 221 h 1463"/>
                <a:gd name="T18" fmla="*/ 79 w 1898"/>
                <a:gd name="T19" fmla="*/ 237 h 1463"/>
                <a:gd name="T20" fmla="*/ 15 w 1898"/>
                <a:gd name="T21" fmla="*/ 308 h 1463"/>
                <a:gd name="T22" fmla="*/ 23 w 1898"/>
                <a:gd name="T23" fmla="*/ 387 h 1463"/>
                <a:gd name="T24" fmla="*/ 110 w 1898"/>
                <a:gd name="T25" fmla="*/ 458 h 1463"/>
                <a:gd name="T26" fmla="*/ 174 w 1898"/>
                <a:gd name="T27" fmla="*/ 458 h 1463"/>
                <a:gd name="T28" fmla="*/ 237 w 1898"/>
                <a:gd name="T29" fmla="*/ 537 h 1463"/>
                <a:gd name="T30" fmla="*/ 371 w 1898"/>
                <a:gd name="T31" fmla="*/ 688 h 1463"/>
                <a:gd name="T32" fmla="*/ 466 w 1898"/>
                <a:gd name="T33" fmla="*/ 759 h 1463"/>
                <a:gd name="T34" fmla="*/ 553 w 1898"/>
                <a:gd name="T35" fmla="*/ 822 h 1463"/>
                <a:gd name="T36" fmla="*/ 632 w 1898"/>
                <a:gd name="T37" fmla="*/ 869 h 1463"/>
                <a:gd name="T38" fmla="*/ 703 w 1898"/>
                <a:gd name="T39" fmla="*/ 964 h 1463"/>
                <a:gd name="T40" fmla="*/ 806 w 1898"/>
                <a:gd name="T41" fmla="*/ 1043 h 1463"/>
                <a:gd name="T42" fmla="*/ 885 w 1898"/>
                <a:gd name="T43" fmla="*/ 1146 h 1463"/>
                <a:gd name="T44" fmla="*/ 901 w 1898"/>
                <a:gd name="T45" fmla="*/ 1225 h 1463"/>
                <a:gd name="T46" fmla="*/ 964 w 1898"/>
                <a:gd name="T47" fmla="*/ 1273 h 1463"/>
                <a:gd name="T48" fmla="*/ 1027 w 1898"/>
                <a:gd name="T49" fmla="*/ 1352 h 1463"/>
                <a:gd name="T50" fmla="*/ 1035 w 1898"/>
                <a:gd name="T51" fmla="*/ 1439 h 1463"/>
                <a:gd name="T52" fmla="*/ 1162 w 1898"/>
                <a:gd name="T53" fmla="*/ 1462 h 1463"/>
                <a:gd name="T54" fmla="*/ 1162 w 1898"/>
                <a:gd name="T55" fmla="*/ 1454 h 1463"/>
                <a:gd name="T56" fmla="*/ 1185 w 1898"/>
                <a:gd name="T57" fmla="*/ 1415 h 1463"/>
                <a:gd name="T58" fmla="*/ 1225 w 1898"/>
                <a:gd name="T59" fmla="*/ 1383 h 1463"/>
                <a:gd name="T60" fmla="*/ 1201 w 1898"/>
                <a:gd name="T61" fmla="*/ 1352 h 1463"/>
                <a:gd name="T62" fmla="*/ 1185 w 1898"/>
                <a:gd name="T63" fmla="*/ 1312 h 1463"/>
                <a:gd name="T64" fmla="*/ 1233 w 1898"/>
                <a:gd name="T65" fmla="*/ 1320 h 1463"/>
                <a:gd name="T66" fmla="*/ 1265 w 1898"/>
                <a:gd name="T67" fmla="*/ 1336 h 1463"/>
                <a:gd name="T68" fmla="*/ 1304 w 1898"/>
                <a:gd name="T69" fmla="*/ 1280 h 1463"/>
                <a:gd name="T70" fmla="*/ 1280 w 1898"/>
                <a:gd name="T71" fmla="*/ 1249 h 1463"/>
                <a:gd name="T72" fmla="*/ 1241 w 1898"/>
                <a:gd name="T73" fmla="*/ 1233 h 1463"/>
                <a:gd name="T74" fmla="*/ 1288 w 1898"/>
                <a:gd name="T75" fmla="*/ 1209 h 1463"/>
                <a:gd name="T76" fmla="*/ 1328 w 1898"/>
                <a:gd name="T77" fmla="*/ 1209 h 1463"/>
                <a:gd name="T78" fmla="*/ 1423 w 1898"/>
                <a:gd name="T79" fmla="*/ 1154 h 1463"/>
                <a:gd name="T80" fmla="*/ 1486 w 1898"/>
                <a:gd name="T81" fmla="*/ 1122 h 1463"/>
                <a:gd name="T82" fmla="*/ 1494 w 1898"/>
                <a:gd name="T83" fmla="*/ 1067 h 1463"/>
                <a:gd name="T84" fmla="*/ 1518 w 1898"/>
                <a:gd name="T85" fmla="*/ 1051 h 1463"/>
                <a:gd name="T86" fmla="*/ 1549 w 1898"/>
                <a:gd name="T87" fmla="*/ 1035 h 1463"/>
                <a:gd name="T88" fmla="*/ 1597 w 1898"/>
                <a:gd name="T89" fmla="*/ 972 h 1463"/>
                <a:gd name="T90" fmla="*/ 1604 w 1898"/>
                <a:gd name="T91" fmla="*/ 917 h 1463"/>
                <a:gd name="T92" fmla="*/ 1660 w 1898"/>
                <a:gd name="T93" fmla="*/ 909 h 1463"/>
                <a:gd name="T94" fmla="*/ 1691 w 1898"/>
                <a:gd name="T95" fmla="*/ 853 h 1463"/>
                <a:gd name="T96" fmla="*/ 1699 w 1898"/>
                <a:gd name="T97" fmla="*/ 790 h 1463"/>
                <a:gd name="T98" fmla="*/ 1691 w 1898"/>
                <a:gd name="T99" fmla="*/ 767 h 1463"/>
                <a:gd name="T100" fmla="*/ 1715 w 1898"/>
                <a:gd name="T101" fmla="*/ 751 h 1463"/>
                <a:gd name="T102" fmla="*/ 1850 w 1898"/>
                <a:gd name="T103" fmla="*/ 490 h 1463"/>
                <a:gd name="T104" fmla="*/ 1897 w 1898"/>
                <a:gd name="T105" fmla="*/ 451 h 1463"/>
                <a:gd name="T106" fmla="*/ 1407 w 1898"/>
                <a:gd name="T107" fmla="*/ 79 h 1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98" h="1463">
                  <a:moveTo>
                    <a:pt x="1407" y="79"/>
                  </a:moveTo>
                  <a:lnTo>
                    <a:pt x="1407" y="79"/>
                  </a:lnTo>
                  <a:cubicBezTo>
                    <a:pt x="964" y="158"/>
                    <a:pt x="964" y="158"/>
                    <a:pt x="964" y="158"/>
                  </a:cubicBezTo>
                  <a:cubicBezTo>
                    <a:pt x="964" y="158"/>
                    <a:pt x="940" y="79"/>
                    <a:pt x="925" y="63"/>
                  </a:cubicBezTo>
                  <a:cubicBezTo>
                    <a:pt x="909" y="39"/>
                    <a:pt x="901" y="55"/>
                    <a:pt x="854" y="47"/>
                  </a:cubicBezTo>
                  <a:cubicBezTo>
                    <a:pt x="806" y="39"/>
                    <a:pt x="830" y="31"/>
                    <a:pt x="830" y="16"/>
                  </a:cubicBezTo>
                  <a:cubicBezTo>
                    <a:pt x="830" y="0"/>
                    <a:pt x="442" y="55"/>
                    <a:pt x="411" y="55"/>
                  </a:cubicBezTo>
                  <a:cubicBezTo>
                    <a:pt x="371" y="63"/>
                    <a:pt x="229" y="134"/>
                    <a:pt x="181" y="166"/>
                  </a:cubicBezTo>
                  <a:cubicBezTo>
                    <a:pt x="142" y="182"/>
                    <a:pt x="126" y="213"/>
                    <a:pt x="79" y="221"/>
                  </a:cubicBezTo>
                  <a:cubicBezTo>
                    <a:pt x="79" y="229"/>
                    <a:pt x="79" y="237"/>
                    <a:pt x="79" y="237"/>
                  </a:cubicBezTo>
                  <a:cubicBezTo>
                    <a:pt x="71" y="245"/>
                    <a:pt x="15" y="276"/>
                    <a:pt x="15" y="308"/>
                  </a:cubicBezTo>
                  <a:cubicBezTo>
                    <a:pt x="8" y="340"/>
                    <a:pt x="0" y="379"/>
                    <a:pt x="23" y="387"/>
                  </a:cubicBezTo>
                  <a:cubicBezTo>
                    <a:pt x="39" y="403"/>
                    <a:pt x="95" y="435"/>
                    <a:pt x="110" y="458"/>
                  </a:cubicBezTo>
                  <a:cubicBezTo>
                    <a:pt x="126" y="482"/>
                    <a:pt x="150" y="458"/>
                    <a:pt x="174" y="458"/>
                  </a:cubicBezTo>
                  <a:cubicBezTo>
                    <a:pt x="190" y="458"/>
                    <a:pt x="205" y="490"/>
                    <a:pt x="237" y="537"/>
                  </a:cubicBezTo>
                  <a:cubicBezTo>
                    <a:pt x="261" y="585"/>
                    <a:pt x="316" y="672"/>
                    <a:pt x="371" y="688"/>
                  </a:cubicBezTo>
                  <a:cubicBezTo>
                    <a:pt x="419" y="711"/>
                    <a:pt x="434" y="719"/>
                    <a:pt x="466" y="759"/>
                  </a:cubicBezTo>
                  <a:cubicBezTo>
                    <a:pt x="498" y="798"/>
                    <a:pt x="521" y="814"/>
                    <a:pt x="553" y="822"/>
                  </a:cubicBezTo>
                  <a:cubicBezTo>
                    <a:pt x="585" y="838"/>
                    <a:pt x="616" y="846"/>
                    <a:pt x="632" y="869"/>
                  </a:cubicBezTo>
                  <a:cubicBezTo>
                    <a:pt x="656" y="901"/>
                    <a:pt x="656" y="925"/>
                    <a:pt x="703" y="964"/>
                  </a:cubicBezTo>
                  <a:cubicBezTo>
                    <a:pt x="759" y="1012"/>
                    <a:pt x="774" y="1020"/>
                    <a:pt x="806" y="1043"/>
                  </a:cubicBezTo>
                  <a:cubicBezTo>
                    <a:pt x="838" y="1059"/>
                    <a:pt x="885" y="1122"/>
                    <a:pt x="885" y="1146"/>
                  </a:cubicBezTo>
                  <a:cubicBezTo>
                    <a:pt x="885" y="1170"/>
                    <a:pt x="877" y="1209"/>
                    <a:pt x="901" y="1225"/>
                  </a:cubicBezTo>
                  <a:cubicBezTo>
                    <a:pt x="925" y="1241"/>
                    <a:pt x="948" y="1241"/>
                    <a:pt x="964" y="1273"/>
                  </a:cubicBezTo>
                  <a:cubicBezTo>
                    <a:pt x="988" y="1296"/>
                    <a:pt x="1004" y="1344"/>
                    <a:pt x="1027" y="1352"/>
                  </a:cubicBezTo>
                  <a:cubicBezTo>
                    <a:pt x="1043" y="1359"/>
                    <a:pt x="996" y="1423"/>
                    <a:pt x="1035" y="1439"/>
                  </a:cubicBezTo>
                  <a:cubicBezTo>
                    <a:pt x="1059" y="1454"/>
                    <a:pt x="1138" y="1462"/>
                    <a:pt x="1162" y="1462"/>
                  </a:cubicBezTo>
                  <a:cubicBezTo>
                    <a:pt x="1162" y="1454"/>
                    <a:pt x="1162" y="1454"/>
                    <a:pt x="1162" y="1454"/>
                  </a:cubicBezTo>
                  <a:cubicBezTo>
                    <a:pt x="1162" y="1446"/>
                    <a:pt x="1162" y="1415"/>
                    <a:pt x="1185" y="1415"/>
                  </a:cubicBezTo>
                  <a:cubicBezTo>
                    <a:pt x="1201" y="1407"/>
                    <a:pt x="1233" y="1407"/>
                    <a:pt x="1225" y="1383"/>
                  </a:cubicBezTo>
                  <a:cubicBezTo>
                    <a:pt x="1217" y="1359"/>
                    <a:pt x="1217" y="1368"/>
                    <a:pt x="1201" y="1352"/>
                  </a:cubicBezTo>
                  <a:cubicBezTo>
                    <a:pt x="1185" y="1328"/>
                    <a:pt x="1154" y="1320"/>
                    <a:pt x="1185" y="1312"/>
                  </a:cubicBezTo>
                  <a:cubicBezTo>
                    <a:pt x="1217" y="1304"/>
                    <a:pt x="1217" y="1304"/>
                    <a:pt x="1233" y="1320"/>
                  </a:cubicBezTo>
                  <a:cubicBezTo>
                    <a:pt x="1249" y="1336"/>
                    <a:pt x="1233" y="1344"/>
                    <a:pt x="1265" y="1336"/>
                  </a:cubicBezTo>
                  <a:cubicBezTo>
                    <a:pt x="1288" y="1320"/>
                    <a:pt x="1304" y="1304"/>
                    <a:pt x="1304" y="1280"/>
                  </a:cubicBezTo>
                  <a:cubicBezTo>
                    <a:pt x="1304" y="1257"/>
                    <a:pt x="1312" y="1257"/>
                    <a:pt x="1280" y="1249"/>
                  </a:cubicBezTo>
                  <a:cubicBezTo>
                    <a:pt x="1257" y="1249"/>
                    <a:pt x="1241" y="1249"/>
                    <a:pt x="1241" y="1233"/>
                  </a:cubicBezTo>
                  <a:cubicBezTo>
                    <a:pt x="1241" y="1225"/>
                    <a:pt x="1265" y="1201"/>
                    <a:pt x="1288" y="1209"/>
                  </a:cubicBezTo>
                  <a:cubicBezTo>
                    <a:pt x="1312" y="1217"/>
                    <a:pt x="1312" y="1217"/>
                    <a:pt x="1328" y="1209"/>
                  </a:cubicBezTo>
                  <a:cubicBezTo>
                    <a:pt x="1351" y="1201"/>
                    <a:pt x="1391" y="1170"/>
                    <a:pt x="1423" y="1154"/>
                  </a:cubicBezTo>
                  <a:cubicBezTo>
                    <a:pt x="1454" y="1138"/>
                    <a:pt x="1478" y="1146"/>
                    <a:pt x="1486" y="1122"/>
                  </a:cubicBezTo>
                  <a:cubicBezTo>
                    <a:pt x="1494" y="1099"/>
                    <a:pt x="1478" y="1083"/>
                    <a:pt x="1494" y="1067"/>
                  </a:cubicBezTo>
                  <a:cubicBezTo>
                    <a:pt x="1502" y="1051"/>
                    <a:pt x="1494" y="1051"/>
                    <a:pt x="1518" y="1051"/>
                  </a:cubicBezTo>
                  <a:cubicBezTo>
                    <a:pt x="1541" y="1051"/>
                    <a:pt x="1541" y="1059"/>
                    <a:pt x="1549" y="1035"/>
                  </a:cubicBezTo>
                  <a:cubicBezTo>
                    <a:pt x="1549" y="1012"/>
                    <a:pt x="1597" y="996"/>
                    <a:pt x="1597" y="972"/>
                  </a:cubicBezTo>
                  <a:cubicBezTo>
                    <a:pt x="1597" y="948"/>
                    <a:pt x="1573" y="917"/>
                    <a:pt x="1604" y="917"/>
                  </a:cubicBezTo>
                  <a:cubicBezTo>
                    <a:pt x="1628" y="917"/>
                    <a:pt x="1644" y="941"/>
                    <a:pt x="1660" y="909"/>
                  </a:cubicBezTo>
                  <a:cubicBezTo>
                    <a:pt x="1676" y="877"/>
                    <a:pt x="1668" y="869"/>
                    <a:pt x="1691" y="853"/>
                  </a:cubicBezTo>
                  <a:cubicBezTo>
                    <a:pt x="1707" y="838"/>
                    <a:pt x="1715" y="806"/>
                    <a:pt x="1699" y="790"/>
                  </a:cubicBezTo>
                  <a:cubicBezTo>
                    <a:pt x="1691" y="775"/>
                    <a:pt x="1676" y="767"/>
                    <a:pt x="1691" y="767"/>
                  </a:cubicBezTo>
                  <a:cubicBezTo>
                    <a:pt x="1707" y="767"/>
                    <a:pt x="1723" y="782"/>
                    <a:pt x="1715" y="751"/>
                  </a:cubicBezTo>
                  <a:cubicBezTo>
                    <a:pt x="1715" y="719"/>
                    <a:pt x="1826" y="490"/>
                    <a:pt x="1850" y="490"/>
                  </a:cubicBezTo>
                  <a:cubicBezTo>
                    <a:pt x="1873" y="482"/>
                    <a:pt x="1873" y="466"/>
                    <a:pt x="1897" y="451"/>
                  </a:cubicBezTo>
                  <a:lnTo>
                    <a:pt x="1407" y="79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7" name="Freeform 408"/>
            <p:cNvSpPr>
              <a:spLocks noChangeArrowheads="1"/>
            </p:cNvSpPr>
            <p:nvPr/>
          </p:nvSpPr>
          <p:spPr bwMode="auto">
            <a:xfrm>
              <a:off x="14945848" y="6861826"/>
              <a:ext cx="1001940" cy="765371"/>
            </a:xfrm>
            <a:custGeom>
              <a:avLst/>
              <a:gdLst>
                <a:gd name="T0" fmla="*/ 1020 w 1906"/>
                <a:gd name="T1" fmla="*/ 1375 h 1455"/>
                <a:gd name="T2" fmla="*/ 925 w 1906"/>
                <a:gd name="T3" fmla="*/ 1233 h 1455"/>
                <a:gd name="T4" fmla="*/ 806 w 1906"/>
                <a:gd name="T5" fmla="*/ 1035 h 1455"/>
                <a:gd name="T6" fmla="*/ 632 w 1906"/>
                <a:gd name="T7" fmla="*/ 861 h 1455"/>
                <a:gd name="T8" fmla="*/ 229 w 1906"/>
                <a:gd name="T9" fmla="*/ 529 h 1455"/>
                <a:gd name="T10" fmla="*/ 126 w 1906"/>
                <a:gd name="T11" fmla="*/ 458 h 1455"/>
                <a:gd name="T12" fmla="*/ 8 w 1906"/>
                <a:gd name="T13" fmla="*/ 308 h 1455"/>
                <a:gd name="T14" fmla="*/ 79 w 1906"/>
                <a:gd name="T15" fmla="*/ 213 h 1455"/>
                <a:gd name="T16" fmla="*/ 181 w 1906"/>
                <a:gd name="T17" fmla="*/ 150 h 1455"/>
                <a:gd name="T18" fmla="*/ 830 w 1906"/>
                <a:gd name="T19" fmla="*/ 23 h 1455"/>
                <a:gd name="T20" fmla="*/ 893 w 1906"/>
                <a:gd name="T21" fmla="*/ 39 h 1455"/>
                <a:gd name="T22" fmla="*/ 1407 w 1906"/>
                <a:gd name="T23" fmla="*/ 71 h 1455"/>
                <a:gd name="T24" fmla="*/ 1850 w 1906"/>
                <a:gd name="T25" fmla="*/ 482 h 1455"/>
                <a:gd name="T26" fmla="*/ 1699 w 1906"/>
                <a:gd name="T27" fmla="*/ 767 h 1455"/>
                <a:gd name="T28" fmla="*/ 1707 w 1906"/>
                <a:gd name="T29" fmla="*/ 782 h 1455"/>
                <a:gd name="T30" fmla="*/ 1660 w 1906"/>
                <a:gd name="T31" fmla="*/ 909 h 1455"/>
                <a:gd name="T32" fmla="*/ 1597 w 1906"/>
                <a:gd name="T33" fmla="*/ 917 h 1455"/>
                <a:gd name="T34" fmla="*/ 1549 w 1906"/>
                <a:gd name="T35" fmla="*/ 1027 h 1455"/>
                <a:gd name="T36" fmla="*/ 1510 w 1906"/>
                <a:gd name="T37" fmla="*/ 1051 h 1455"/>
                <a:gd name="T38" fmla="*/ 1486 w 1906"/>
                <a:gd name="T39" fmla="*/ 1114 h 1455"/>
                <a:gd name="T40" fmla="*/ 1336 w 1906"/>
                <a:gd name="T41" fmla="*/ 1209 h 1455"/>
                <a:gd name="T42" fmla="*/ 1241 w 1906"/>
                <a:gd name="T43" fmla="*/ 1225 h 1455"/>
                <a:gd name="T44" fmla="*/ 1304 w 1906"/>
                <a:gd name="T45" fmla="*/ 1257 h 1455"/>
                <a:gd name="T46" fmla="*/ 1233 w 1906"/>
                <a:gd name="T47" fmla="*/ 1328 h 1455"/>
                <a:gd name="T48" fmla="*/ 1185 w 1906"/>
                <a:gd name="T49" fmla="*/ 1304 h 1455"/>
                <a:gd name="T50" fmla="*/ 1217 w 1906"/>
                <a:gd name="T51" fmla="*/ 1351 h 1455"/>
                <a:gd name="T52" fmla="*/ 1185 w 1906"/>
                <a:gd name="T53" fmla="*/ 1407 h 1455"/>
                <a:gd name="T54" fmla="*/ 1162 w 1906"/>
                <a:gd name="T55" fmla="*/ 1454 h 1455"/>
                <a:gd name="T56" fmla="*/ 237 w 1906"/>
                <a:gd name="T57" fmla="*/ 521 h 1455"/>
                <a:gd name="T58" fmla="*/ 640 w 1906"/>
                <a:gd name="T59" fmla="*/ 861 h 1455"/>
                <a:gd name="T60" fmla="*/ 806 w 1906"/>
                <a:gd name="T61" fmla="*/ 1035 h 1455"/>
                <a:gd name="T62" fmla="*/ 925 w 1906"/>
                <a:gd name="T63" fmla="*/ 1233 h 1455"/>
                <a:gd name="T64" fmla="*/ 1027 w 1906"/>
                <a:gd name="T65" fmla="*/ 1375 h 1455"/>
                <a:gd name="T66" fmla="*/ 1178 w 1906"/>
                <a:gd name="T67" fmla="*/ 1399 h 1455"/>
                <a:gd name="T68" fmla="*/ 1209 w 1906"/>
                <a:gd name="T69" fmla="*/ 1351 h 1455"/>
                <a:gd name="T70" fmla="*/ 1185 w 1906"/>
                <a:gd name="T71" fmla="*/ 1296 h 1455"/>
                <a:gd name="T72" fmla="*/ 1241 w 1906"/>
                <a:gd name="T73" fmla="*/ 1328 h 1455"/>
                <a:gd name="T74" fmla="*/ 1296 w 1906"/>
                <a:gd name="T75" fmla="*/ 1257 h 1455"/>
                <a:gd name="T76" fmla="*/ 1233 w 1906"/>
                <a:gd name="T77" fmla="*/ 1225 h 1455"/>
                <a:gd name="T78" fmla="*/ 1328 w 1906"/>
                <a:gd name="T79" fmla="*/ 1201 h 1455"/>
                <a:gd name="T80" fmla="*/ 1478 w 1906"/>
                <a:gd name="T81" fmla="*/ 1107 h 1455"/>
                <a:gd name="T82" fmla="*/ 1510 w 1906"/>
                <a:gd name="T83" fmla="*/ 1043 h 1455"/>
                <a:gd name="T84" fmla="*/ 1541 w 1906"/>
                <a:gd name="T85" fmla="*/ 1027 h 1455"/>
                <a:gd name="T86" fmla="*/ 1589 w 1906"/>
                <a:gd name="T87" fmla="*/ 909 h 1455"/>
                <a:gd name="T88" fmla="*/ 1660 w 1906"/>
                <a:gd name="T89" fmla="*/ 901 h 1455"/>
                <a:gd name="T90" fmla="*/ 1699 w 1906"/>
                <a:gd name="T91" fmla="*/ 782 h 1455"/>
                <a:gd name="T92" fmla="*/ 1707 w 1906"/>
                <a:gd name="T93" fmla="*/ 759 h 1455"/>
                <a:gd name="T94" fmla="*/ 1850 w 1906"/>
                <a:gd name="T95" fmla="*/ 474 h 1455"/>
                <a:gd name="T96" fmla="*/ 964 w 1906"/>
                <a:gd name="T97" fmla="*/ 150 h 1455"/>
                <a:gd name="T98" fmla="*/ 877 w 1906"/>
                <a:gd name="T99" fmla="*/ 47 h 1455"/>
                <a:gd name="T100" fmla="*/ 822 w 1906"/>
                <a:gd name="T101" fmla="*/ 8 h 1455"/>
                <a:gd name="T102" fmla="*/ 150 w 1906"/>
                <a:gd name="T103" fmla="*/ 181 h 1455"/>
                <a:gd name="T104" fmla="*/ 15 w 1906"/>
                <a:gd name="T105" fmla="*/ 300 h 1455"/>
                <a:gd name="T106" fmla="*/ 110 w 1906"/>
                <a:gd name="T107" fmla="*/ 443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6" h="1455">
                  <a:moveTo>
                    <a:pt x="1162" y="1454"/>
                  </a:moveTo>
                  <a:lnTo>
                    <a:pt x="1162" y="1454"/>
                  </a:lnTo>
                  <a:cubicBezTo>
                    <a:pt x="1130" y="1454"/>
                    <a:pt x="1059" y="1454"/>
                    <a:pt x="1035" y="1438"/>
                  </a:cubicBezTo>
                  <a:cubicBezTo>
                    <a:pt x="1012" y="1423"/>
                    <a:pt x="1012" y="1399"/>
                    <a:pt x="1020" y="1375"/>
                  </a:cubicBezTo>
                  <a:cubicBezTo>
                    <a:pt x="1027" y="1360"/>
                    <a:pt x="1027" y="1351"/>
                    <a:pt x="1020" y="1344"/>
                  </a:cubicBezTo>
                  <a:cubicBezTo>
                    <a:pt x="1012" y="1336"/>
                    <a:pt x="996" y="1312"/>
                    <a:pt x="980" y="1296"/>
                  </a:cubicBezTo>
                  <a:cubicBezTo>
                    <a:pt x="972" y="1280"/>
                    <a:pt x="972" y="1272"/>
                    <a:pt x="964" y="1265"/>
                  </a:cubicBezTo>
                  <a:cubicBezTo>
                    <a:pt x="948" y="1249"/>
                    <a:pt x="940" y="1241"/>
                    <a:pt x="925" y="1233"/>
                  </a:cubicBezTo>
                  <a:cubicBezTo>
                    <a:pt x="917" y="1233"/>
                    <a:pt x="909" y="1225"/>
                    <a:pt x="901" y="1225"/>
                  </a:cubicBezTo>
                  <a:cubicBezTo>
                    <a:pt x="877" y="1209"/>
                    <a:pt x="885" y="1185"/>
                    <a:pt x="885" y="1162"/>
                  </a:cubicBezTo>
                  <a:cubicBezTo>
                    <a:pt x="885" y="1154"/>
                    <a:pt x="885" y="1146"/>
                    <a:pt x="885" y="1138"/>
                  </a:cubicBezTo>
                  <a:cubicBezTo>
                    <a:pt x="877" y="1122"/>
                    <a:pt x="830" y="1059"/>
                    <a:pt x="806" y="1035"/>
                  </a:cubicBezTo>
                  <a:cubicBezTo>
                    <a:pt x="798" y="1035"/>
                    <a:pt x="798" y="1035"/>
                    <a:pt x="790" y="1027"/>
                  </a:cubicBezTo>
                  <a:cubicBezTo>
                    <a:pt x="767" y="1012"/>
                    <a:pt x="743" y="996"/>
                    <a:pt x="703" y="964"/>
                  </a:cubicBezTo>
                  <a:cubicBezTo>
                    <a:pt x="664" y="933"/>
                    <a:pt x="656" y="909"/>
                    <a:pt x="648" y="893"/>
                  </a:cubicBezTo>
                  <a:cubicBezTo>
                    <a:pt x="640" y="885"/>
                    <a:pt x="640" y="877"/>
                    <a:pt x="632" y="861"/>
                  </a:cubicBezTo>
                  <a:cubicBezTo>
                    <a:pt x="608" y="838"/>
                    <a:pt x="585" y="830"/>
                    <a:pt x="553" y="822"/>
                  </a:cubicBezTo>
                  <a:cubicBezTo>
                    <a:pt x="521" y="806"/>
                    <a:pt x="498" y="798"/>
                    <a:pt x="466" y="751"/>
                  </a:cubicBezTo>
                  <a:cubicBezTo>
                    <a:pt x="434" y="711"/>
                    <a:pt x="419" y="703"/>
                    <a:pt x="371" y="687"/>
                  </a:cubicBezTo>
                  <a:cubicBezTo>
                    <a:pt x="316" y="664"/>
                    <a:pt x="268" y="593"/>
                    <a:pt x="229" y="529"/>
                  </a:cubicBezTo>
                  <a:cubicBezTo>
                    <a:pt x="221" y="521"/>
                    <a:pt x="221" y="506"/>
                    <a:pt x="213" y="498"/>
                  </a:cubicBezTo>
                  <a:cubicBezTo>
                    <a:pt x="197" y="466"/>
                    <a:pt x="190" y="450"/>
                    <a:pt x="174" y="450"/>
                  </a:cubicBezTo>
                  <a:cubicBezTo>
                    <a:pt x="166" y="450"/>
                    <a:pt x="158" y="450"/>
                    <a:pt x="150" y="458"/>
                  </a:cubicBezTo>
                  <a:cubicBezTo>
                    <a:pt x="142" y="458"/>
                    <a:pt x="134" y="458"/>
                    <a:pt x="126" y="458"/>
                  </a:cubicBezTo>
                  <a:cubicBezTo>
                    <a:pt x="118" y="458"/>
                    <a:pt x="110" y="458"/>
                    <a:pt x="110" y="450"/>
                  </a:cubicBezTo>
                  <a:cubicBezTo>
                    <a:pt x="95" y="434"/>
                    <a:pt x="55" y="403"/>
                    <a:pt x="31" y="387"/>
                  </a:cubicBezTo>
                  <a:cubicBezTo>
                    <a:pt x="23" y="387"/>
                    <a:pt x="23" y="387"/>
                    <a:pt x="15" y="379"/>
                  </a:cubicBezTo>
                  <a:cubicBezTo>
                    <a:pt x="0" y="371"/>
                    <a:pt x="8" y="340"/>
                    <a:pt x="8" y="308"/>
                  </a:cubicBezTo>
                  <a:cubicBezTo>
                    <a:pt x="8" y="300"/>
                    <a:pt x="8" y="300"/>
                    <a:pt x="8" y="300"/>
                  </a:cubicBezTo>
                  <a:cubicBezTo>
                    <a:pt x="8" y="268"/>
                    <a:pt x="47" y="253"/>
                    <a:pt x="63" y="237"/>
                  </a:cubicBezTo>
                  <a:cubicBezTo>
                    <a:pt x="71" y="229"/>
                    <a:pt x="71" y="229"/>
                    <a:pt x="71" y="229"/>
                  </a:cubicBezTo>
                  <a:cubicBezTo>
                    <a:pt x="79" y="229"/>
                    <a:pt x="79" y="221"/>
                    <a:pt x="79" y="213"/>
                  </a:cubicBezTo>
                  <a:lnTo>
                    <a:pt x="79" y="213"/>
                  </a:lnTo>
                  <a:cubicBezTo>
                    <a:pt x="79" y="205"/>
                    <a:pt x="79" y="205"/>
                    <a:pt x="79" y="205"/>
                  </a:cubicBezTo>
                  <a:cubicBezTo>
                    <a:pt x="110" y="205"/>
                    <a:pt x="126" y="190"/>
                    <a:pt x="150" y="174"/>
                  </a:cubicBezTo>
                  <a:cubicBezTo>
                    <a:pt x="158" y="166"/>
                    <a:pt x="166" y="158"/>
                    <a:pt x="181" y="150"/>
                  </a:cubicBezTo>
                  <a:cubicBezTo>
                    <a:pt x="229" y="126"/>
                    <a:pt x="371" y="55"/>
                    <a:pt x="411" y="47"/>
                  </a:cubicBezTo>
                  <a:cubicBezTo>
                    <a:pt x="434" y="39"/>
                    <a:pt x="727" y="0"/>
                    <a:pt x="806" y="0"/>
                  </a:cubicBezTo>
                  <a:cubicBezTo>
                    <a:pt x="822" y="0"/>
                    <a:pt x="830" y="0"/>
                    <a:pt x="830" y="8"/>
                  </a:cubicBezTo>
                  <a:cubicBezTo>
                    <a:pt x="830" y="15"/>
                    <a:pt x="830" y="15"/>
                    <a:pt x="830" y="23"/>
                  </a:cubicBezTo>
                  <a:lnTo>
                    <a:pt x="830" y="31"/>
                  </a:lnTo>
                  <a:cubicBezTo>
                    <a:pt x="830" y="31"/>
                    <a:pt x="838" y="31"/>
                    <a:pt x="854" y="39"/>
                  </a:cubicBezTo>
                  <a:cubicBezTo>
                    <a:pt x="861" y="39"/>
                    <a:pt x="869" y="39"/>
                    <a:pt x="877" y="39"/>
                  </a:cubicBezTo>
                  <a:cubicBezTo>
                    <a:pt x="885" y="39"/>
                    <a:pt x="885" y="39"/>
                    <a:pt x="893" y="39"/>
                  </a:cubicBezTo>
                  <a:cubicBezTo>
                    <a:pt x="909" y="39"/>
                    <a:pt x="917" y="39"/>
                    <a:pt x="925" y="47"/>
                  </a:cubicBezTo>
                  <a:cubicBezTo>
                    <a:pt x="940" y="63"/>
                    <a:pt x="964" y="126"/>
                    <a:pt x="964" y="142"/>
                  </a:cubicBezTo>
                  <a:cubicBezTo>
                    <a:pt x="1407" y="71"/>
                    <a:pt x="1407" y="71"/>
                    <a:pt x="1407" y="71"/>
                  </a:cubicBezTo>
                  <a:lnTo>
                    <a:pt x="1407" y="71"/>
                  </a:lnTo>
                  <a:cubicBezTo>
                    <a:pt x="1905" y="443"/>
                    <a:pt x="1905" y="443"/>
                    <a:pt x="1905" y="443"/>
                  </a:cubicBezTo>
                  <a:cubicBezTo>
                    <a:pt x="1897" y="443"/>
                    <a:pt x="1897" y="443"/>
                    <a:pt x="1897" y="443"/>
                  </a:cubicBezTo>
                  <a:cubicBezTo>
                    <a:pt x="1889" y="450"/>
                    <a:pt x="1881" y="458"/>
                    <a:pt x="1881" y="466"/>
                  </a:cubicBezTo>
                  <a:cubicBezTo>
                    <a:pt x="1873" y="474"/>
                    <a:pt x="1865" y="482"/>
                    <a:pt x="1850" y="482"/>
                  </a:cubicBezTo>
                  <a:cubicBezTo>
                    <a:pt x="1834" y="490"/>
                    <a:pt x="1715" y="711"/>
                    <a:pt x="1723" y="743"/>
                  </a:cubicBezTo>
                  <a:cubicBezTo>
                    <a:pt x="1723" y="751"/>
                    <a:pt x="1723" y="759"/>
                    <a:pt x="1715" y="767"/>
                  </a:cubicBezTo>
                  <a:cubicBezTo>
                    <a:pt x="1715" y="767"/>
                    <a:pt x="1715" y="767"/>
                    <a:pt x="1707" y="767"/>
                  </a:cubicBezTo>
                  <a:cubicBezTo>
                    <a:pt x="1707" y="767"/>
                    <a:pt x="1707" y="767"/>
                    <a:pt x="1699" y="767"/>
                  </a:cubicBezTo>
                  <a:lnTo>
                    <a:pt x="1691" y="767"/>
                  </a:lnTo>
                  <a:lnTo>
                    <a:pt x="1691" y="767"/>
                  </a:lnTo>
                  <a:lnTo>
                    <a:pt x="1691" y="767"/>
                  </a:lnTo>
                  <a:cubicBezTo>
                    <a:pt x="1699" y="767"/>
                    <a:pt x="1699" y="774"/>
                    <a:pt x="1707" y="782"/>
                  </a:cubicBezTo>
                  <a:cubicBezTo>
                    <a:pt x="1707" y="790"/>
                    <a:pt x="1715" y="798"/>
                    <a:pt x="1715" y="814"/>
                  </a:cubicBezTo>
                  <a:cubicBezTo>
                    <a:pt x="1707" y="830"/>
                    <a:pt x="1699" y="838"/>
                    <a:pt x="1691" y="845"/>
                  </a:cubicBezTo>
                  <a:cubicBezTo>
                    <a:pt x="1676" y="861"/>
                    <a:pt x="1676" y="861"/>
                    <a:pt x="1676" y="877"/>
                  </a:cubicBezTo>
                  <a:cubicBezTo>
                    <a:pt x="1668" y="885"/>
                    <a:pt x="1668" y="893"/>
                    <a:pt x="1660" y="909"/>
                  </a:cubicBezTo>
                  <a:cubicBezTo>
                    <a:pt x="1660" y="917"/>
                    <a:pt x="1652" y="925"/>
                    <a:pt x="1644" y="925"/>
                  </a:cubicBezTo>
                  <a:cubicBezTo>
                    <a:pt x="1636" y="925"/>
                    <a:pt x="1628" y="917"/>
                    <a:pt x="1620" y="917"/>
                  </a:cubicBezTo>
                  <a:cubicBezTo>
                    <a:pt x="1613" y="917"/>
                    <a:pt x="1613" y="909"/>
                    <a:pt x="1604" y="917"/>
                  </a:cubicBezTo>
                  <a:cubicBezTo>
                    <a:pt x="1597" y="917"/>
                    <a:pt x="1597" y="917"/>
                    <a:pt x="1597" y="917"/>
                  </a:cubicBezTo>
                  <a:cubicBezTo>
                    <a:pt x="1589" y="917"/>
                    <a:pt x="1589" y="933"/>
                    <a:pt x="1597" y="940"/>
                  </a:cubicBezTo>
                  <a:cubicBezTo>
                    <a:pt x="1597" y="948"/>
                    <a:pt x="1597" y="956"/>
                    <a:pt x="1597" y="964"/>
                  </a:cubicBezTo>
                  <a:cubicBezTo>
                    <a:pt x="1597" y="972"/>
                    <a:pt x="1581" y="988"/>
                    <a:pt x="1573" y="996"/>
                  </a:cubicBezTo>
                  <a:cubicBezTo>
                    <a:pt x="1565" y="1012"/>
                    <a:pt x="1549" y="1020"/>
                    <a:pt x="1549" y="1027"/>
                  </a:cubicBezTo>
                  <a:cubicBezTo>
                    <a:pt x="1549" y="1043"/>
                    <a:pt x="1549" y="1051"/>
                    <a:pt x="1533" y="1051"/>
                  </a:cubicBezTo>
                  <a:lnTo>
                    <a:pt x="1533" y="1051"/>
                  </a:lnTo>
                  <a:cubicBezTo>
                    <a:pt x="1533" y="1043"/>
                    <a:pt x="1525" y="1043"/>
                    <a:pt x="1518" y="1051"/>
                  </a:cubicBezTo>
                  <a:lnTo>
                    <a:pt x="1510" y="1051"/>
                  </a:lnTo>
                  <a:cubicBezTo>
                    <a:pt x="1502" y="1051"/>
                    <a:pt x="1502" y="1051"/>
                    <a:pt x="1494" y="1059"/>
                  </a:cubicBezTo>
                  <a:lnTo>
                    <a:pt x="1494" y="1059"/>
                  </a:lnTo>
                  <a:cubicBezTo>
                    <a:pt x="1486" y="1067"/>
                    <a:pt x="1486" y="1075"/>
                    <a:pt x="1486" y="1083"/>
                  </a:cubicBezTo>
                  <a:cubicBezTo>
                    <a:pt x="1494" y="1091"/>
                    <a:pt x="1494" y="1098"/>
                    <a:pt x="1486" y="1114"/>
                  </a:cubicBezTo>
                  <a:cubicBezTo>
                    <a:pt x="1478" y="1130"/>
                    <a:pt x="1470" y="1138"/>
                    <a:pt x="1454" y="1138"/>
                  </a:cubicBezTo>
                  <a:cubicBezTo>
                    <a:pt x="1446" y="1138"/>
                    <a:pt x="1438" y="1146"/>
                    <a:pt x="1423" y="1146"/>
                  </a:cubicBezTo>
                  <a:cubicBezTo>
                    <a:pt x="1407" y="1154"/>
                    <a:pt x="1391" y="1170"/>
                    <a:pt x="1375" y="1185"/>
                  </a:cubicBezTo>
                  <a:cubicBezTo>
                    <a:pt x="1360" y="1193"/>
                    <a:pt x="1344" y="1201"/>
                    <a:pt x="1336" y="1209"/>
                  </a:cubicBezTo>
                  <a:cubicBezTo>
                    <a:pt x="1320" y="1209"/>
                    <a:pt x="1312" y="1209"/>
                    <a:pt x="1304" y="1209"/>
                  </a:cubicBezTo>
                  <a:cubicBezTo>
                    <a:pt x="1296" y="1209"/>
                    <a:pt x="1288" y="1201"/>
                    <a:pt x="1280" y="1201"/>
                  </a:cubicBezTo>
                  <a:lnTo>
                    <a:pt x="1280" y="1201"/>
                  </a:lnTo>
                  <a:cubicBezTo>
                    <a:pt x="1257" y="1201"/>
                    <a:pt x="1241" y="1217"/>
                    <a:pt x="1241" y="1225"/>
                  </a:cubicBezTo>
                  <a:cubicBezTo>
                    <a:pt x="1241" y="1233"/>
                    <a:pt x="1241" y="1233"/>
                    <a:pt x="1257" y="1233"/>
                  </a:cubicBezTo>
                  <a:cubicBezTo>
                    <a:pt x="1265" y="1233"/>
                    <a:pt x="1273" y="1233"/>
                    <a:pt x="1280" y="1241"/>
                  </a:cubicBezTo>
                  <a:cubicBezTo>
                    <a:pt x="1296" y="1241"/>
                    <a:pt x="1304" y="1241"/>
                    <a:pt x="1304" y="1249"/>
                  </a:cubicBezTo>
                  <a:lnTo>
                    <a:pt x="1304" y="1257"/>
                  </a:lnTo>
                  <a:cubicBezTo>
                    <a:pt x="1304" y="1265"/>
                    <a:pt x="1304" y="1265"/>
                    <a:pt x="1304" y="1272"/>
                  </a:cubicBezTo>
                  <a:cubicBezTo>
                    <a:pt x="1304" y="1296"/>
                    <a:pt x="1288" y="1320"/>
                    <a:pt x="1265" y="1328"/>
                  </a:cubicBezTo>
                  <a:cubicBezTo>
                    <a:pt x="1257" y="1336"/>
                    <a:pt x="1249" y="1336"/>
                    <a:pt x="1249" y="1336"/>
                  </a:cubicBezTo>
                  <a:cubicBezTo>
                    <a:pt x="1241" y="1336"/>
                    <a:pt x="1241" y="1336"/>
                    <a:pt x="1233" y="1328"/>
                  </a:cubicBezTo>
                  <a:cubicBezTo>
                    <a:pt x="1233" y="1328"/>
                    <a:pt x="1233" y="1320"/>
                    <a:pt x="1233" y="1312"/>
                  </a:cubicBezTo>
                  <a:cubicBezTo>
                    <a:pt x="1225" y="1312"/>
                    <a:pt x="1225" y="1312"/>
                    <a:pt x="1225" y="1312"/>
                  </a:cubicBezTo>
                  <a:cubicBezTo>
                    <a:pt x="1217" y="1304"/>
                    <a:pt x="1217" y="1304"/>
                    <a:pt x="1209" y="1304"/>
                  </a:cubicBezTo>
                  <a:cubicBezTo>
                    <a:pt x="1201" y="1304"/>
                    <a:pt x="1201" y="1304"/>
                    <a:pt x="1185" y="1304"/>
                  </a:cubicBezTo>
                  <a:cubicBezTo>
                    <a:pt x="1178" y="1312"/>
                    <a:pt x="1178" y="1312"/>
                    <a:pt x="1178" y="1312"/>
                  </a:cubicBezTo>
                  <a:cubicBezTo>
                    <a:pt x="1178" y="1312"/>
                    <a:pt x="1185" y="1320"/>
                    <a:pt x="1185" y="1328"/>
                  </a:cubicBezTo>
                  <a:cubicBezTo>
                    <a:pt x="1193" y="1328"/>
                    <a:pt x="1201" y="1336"/>
                    <a:pt x="1201" y="1336"/>
                  </a:cubicBezTo>
                  <a:cubicBezTo>
                    <a:pt x="1209" y="1344"/>
                    <a:pt x="1209" y="1344"/>
                    <a:pt x="1217" y="1351"/>
                  </a:cubicBezTo>
                  <a:cubicBezTo>
                    <a:pt x="1217" y="1351"/>
                    <a:pt x="1225" y="1360"/>
                    <a:pt x="1233" y="1375"/>
                  </a:cubicBezTo>
                  <a:cubicBezTo>
                    <a:pt x="1233" y="1383"/>
                    <a:pt x="1233" y="1383"/>
                    <a:pt x="1225" y="1391"/>
                  </a:cubicBezTo>
                  <a:cubicBezTo>
                    <a:pt x="1225" y="1399"/>
                    <a:pt x="1209" y="1407"/>
                    <a:pt x="1193" y="1407"/>
                  </a:cubicBezTo>
                  <a:cubicBezTo>
                    <a:pt x="1185" y="1407"/>
                    <a:pt x="1185" y="1407"/>
                    <a:pt x="1185" y="1407"/>
                  </a:cubicBezTo>
                  <a:cubicBezTo>
                    <a:pt x="1162" y="1415"/>
                    <a:pt x="1162" y="1438"/>
                    <a:pt x="1170" y="1446"/>
                  </a:cubicBezTo>
                  <a:lnTo>
                    <a:pt x="1170" y="1446"/>
                  </a:lnTo>
                  <a:cubicBezTo>
                    <a:pt x="1178" y="1454"/>
                    <a:pt x="1178" y="1454"/>
                    <a:pt x="1178" y="1454"/>
                  </a:cubicBezTo>
                  <a:lnTo>
                    <a:pt x="1162" y="1454"/>
                  </a:lnTo>
                  <a:close/>
                  <a:moveTo>
                    <a:pt x="174" y="443"/>
                  </a:moveTo>
                  <a:lnTo>
                    <a:pt x="174" y="443"/>
                  </a:lnTo>
                  <a:cubicBezTo>
                    <a:pt x="190" y="443"/>
                    <a:pt x="205" y="466"/>
                    <a:pt x="221" y="498"/>
                  </a:cubicBezTo>
                  <a:cubicBezTo>
                    <a:pt x="229" y="506"/>
                    <a:pt x="229" y="514"/>
                    <a:pt x="237" y="521"/>
                  </a:cubicBezTo>
                  <a:cubicBezTo>
                    <a:pt x="268" y="577"/>
                    <a:pt x="324" y="656"/>
                    <a:pt x="371" y="680"/>
                  </a:cubicBezTo>
                  <a:cubicBezTo>
                    <a:pt x="419" y="695"/>
                    <a:pt x="434" y="703"/>
                    <a:pt x="466" y="751"/>
                  </a:cubicBezTo>
                  <a:cubicBezTo>
                    <a:pt x="498" y="790"/>
                    <a:pt x="521" y="798"/>
                    <a:pt x="553" y="814"/>
                  </a:cubicBezTo>
                  <a:cubicBezTo>
                    <a:pt x="592" y="822"/>
                    <a:pt x="616" y="830"/>
                    <a:pt x="640" y="861"/>
                  </a:cubicBezTo>
                  <a:cubicBezTo>
                    <a:pt x="640" y="869"/>
                    <a:pt x="648" y="877"/>
                    <a:pt x="648" y="885"/>
                  </a:cubicBezTo>
                  <a:cubicBezTo>
                    <a:pt x="664" y="909"/>
                    <a:pt x="672" y="925"/>
                    <a:pt x="703" y="956"/>
                  </a:cubicBezTo>
                  <a:cubicBezTo>
                    <a:pt x="751" y="988"/>
                    <a:pt x="774" y="1004"/>
                    <a:pt x="798" y="1020"/>
                  </a:cubicBezTo>
                  <a:cubicBezTo>
                    <a:pt x="798" y="1027"/>
                    <a:pt x="806" y="1027"/>
                    <a:pt x="806" y="1035"/>
                  </a:cubicBezTo>
                  <a:cubicBezTo>
                    <a:pt x="838" y="1051"/>
                    <a:pt x="885" y="1114"/>
                    <a:pt x="893" y="1138"/>
                  </a:cubicBezTo>
                  <a:cubicBezTo>
                    <a:pt x="893" y="1146"/>
                    <a:pt x="893" y="1154"/>
                    <a:pt x="893" y="1162"/>
                  </a:cubicBezTo>
                  <a:cubicBezTo>
                    <a:pt x="885" y="1185"/>
                    <a:pt x="885" y="1201"/>
                    <a:pt x="901" y="1217"/>
                  </a:cubicBezTo>
                  <a:cubicBezTo>
                    <a:pt x="909" y="1225"/>
                    <a:pt x="917" y="1225"/>
                    <a:pt x="925" y="1233"/>
                  </a:cubicBezTo>
                  <a:cubicBezTo>
                    <a:pt x="940" y="1233"/>
                    <a:pt x="956" y="1241"/>
                    <a:pt x="964" y="1257"/>
                  </a:cubicBezTo>
                  <a:cubicBezTo>
                    <a:pt x="972" y="1265"/>
                    <a:pt x="980" y="1280"/>
                    <a:pt x="988" y="1288"/>
                  </a:cubicBezTo>
                  <a:cubicBezTo>
                    <a:pt x="1004" y="1312"/>
                    <a:pt x="1012" y="1336"/>
                    <a:pt x="1027" y="1344"/>
                  </a:cubicBezTo>
                  <a:cubicBezTo>
                    <a:pt x="1035" y="1344"/>
                    <a:pt x="1035" y="1360"/>
                    <a:pt x="1027" y="1375"/>
                  </a:cubicBezTo>
                  <a:cubicBezTo>
                    <a:pt x="1020" y="1399"/>
                    <a:pt x="1020" y="1423"/>
                    <a:pt x="1035" y="1431"/>
                  </a:cubicBezTo>
                  <a:cubicBezTo>
                    <a:pt x="1059" y="1446"/>
                    <a:pt x="1130" y="1446"/>
                    <a:pt x="1162" y="1446"/>
                  </a:cubicBezTo>
                  <a:lnTo>
                    <a:pt x="1162" y="1446"/>
                  </a:lnTo>
                  <a:cubicBezTo>
                    <a:pt x="1154" y="1438"/>
                    <a:pt x="1154" y="1407"/>
                    <a:pt x="1178" y="1399"/>
                  </a:cubicBezTo>
                  <a:cubicBezTo>
                    <a:pt x="1185" y="1399"/>
                    <a:pt x="1185" y="1399"/>
                    <a:pt x="1193" y="1399"/>
                  </a:cubicBezTo>
                  <a:cubicBezTo>
                    <a:pt x="1201" y="1399"/>
                    <a:pt x="1217" y="1391"/>
                    <a:pt x="1225" y="1391"/>
                  </a:cubicBezTo>
                  <a:cubicBezTo>
                    <a:pt x="1225" y="1383"/>
                    <a:pt x="1225" y="1383"/>
                    <a:pt x="1225" y="1375"/>
                  </a:cubicBezTo>
                  <a:cubicBezTo>
                    <a:pt x="1217" y="1360"/>
                    <a:pt x="1217" y="1360"/>
                    <a:pt x="1209" y="1351"/>
                  </a:cubicBezTo>
                  <a:cubicBezTo>
                    <a:pt x="1209" y="1351"/>
                    <a:pt x="1201" y="1351"/>
                    <a:pt x="1193" y="1344"/>
                  </a:cubicBezTo>
                  <a:cubicBezTo>
                    <a:pt x="1193" y="1336"/>
                    <a:pt x="1185" y="1336"/>
                    <a:pt x="1185" y="1328"/>
                  </a:cubicBezTo>
                  <a:cubicBezTo>
                    <a:pt x="1178" y="1320"/>
                    <a:pt x="1170" y="1320"/>
                    <a:pt x="1170" y="1312"/>
                  </a:cubicBezTo>
                  <a:cubicBezTo>
                    <a:pt x="1170" y="1304"/>
                    <a:pt x="1178" y="1304"/>
                    <a:pt x="1185" y="1296"/>
                  </a:cubicBezTo>
                  <a:cubicBezTo>
                    <a:pt x="1193" y="1296"/>
                    <a:pt x="1201" y="1296"/>
                    <a:pt x="1209" y="1296"/>
                  </a:cubicBezTo>
                  <a:cubicBezTo>
                    <a:pt x="1217" y="1296"/>
                    <a:pt x="1225" y="1296"/>
                    <a:pt x="1233" y="1312"/>
                  </a:cubicBezTo>
                  <a:lnTo>
                    <a:pt x="1233" y="1312"/>
                  </a:lnTo>
                  <a:cubicBezTo>
                    <a:pt x="1241" y="1320"/>
                    <a:pt x="1241" y="1320"/>
                    <a:pt x="1241" y="1328"/>
                  </a:cubicBezTo>
                  <a:lnTo>
                    <a:pt x="1249" y="1328"/>
                  </a:lnTo>
                  <a:lnTo>
                    <a:pt x="1257" y="1328"/>
                  </a:lnTo>
                  <a:cubicBezTo>
                    <a:pt x="1280" y="1312"/>
                    <a:pt x="1296" y="1296"/>
                    <a:pt x="1296" y="1272"/>
                  </a:cubicBezTo>
                  <a:cubicBezTo>
                    <a:pt x="1296" y="1265"/>
                    <a:pt x="1296" y="1265"/>
                    <a:pt x="1296" y="1257"/>
                  </a:cubicBezTo>
                  <a:lnTo>
                    <a:pt x="1296" y="1249"/>
                  </a:lnTo>
                  <a:cubicBezTo>
                    <a:pt x="1296" y="1249"/>
                    <a:pt x="1288" y="1249"/>
                    <a:pt x="1280" y="1249"/>
                  </a:cubicBezTo>
                  <a:cubicBezTo>
                    <a:pt x="1273" y="1241"/>
                    <a:pt x="1265" y="1241"/>
                    <a:pt x="1257" y="1241"/>
                  </a:cubicBezTo>
                  <a:cubicBezTo>
                    <a:pt x="1241" y="1241"/>
                    <a:pt x="1233" y="1241"/>
                    <a:pt x="1233" y="1225"/>
                  </a:cubicBezTo>
                  <a:cubicBezTo>
                    <a:pt x="1233" y="1217"/>
                    <a:pt x="1257" y="1193"/>
                    <a:pt x="1280" y="1193"/>
                  </a:cubicBezTo>
                  <a:cubicBezTo>
                    <a:pt x="1280" y="1193"/>
                    <a:pt x="1280" y="1193"/>
                    <a:pt x="1288" y="1193"/>
                  </a:cubicBezTo>
                  <a:cubicBezTo>
                    <a:pt x="1296" y="1201"/>
                    <a:pt x="1296" y="1201"/>
                    <a:pt x="1304" y="1201"/>
                  </a:cubicBezTo>
                  <a:cubicBezTo>
                    <a:pt x="1312" y="1201"/>
                    <a:pt x="1320" y="1209"/>
                    <a:pt x="1328" y="1201"/>
                  </a:cubicBezTo>
                  <a:cubicBezTo>
                    <a:pt x="1336" y="1193"/>
                    <a:pt x="1351" y="1185"/>
                    <a:pt x="1367" y="1178"/>
                  </a:cubicBezTo>
                  <a:cubicBezTo>
                    <a:pt x="1383" y="1162"/>
                    <a:pt x="1407" y="1146"/>
                    <a:pt x="1423" y="1146"/>
                  </a:cubicBezTo>
                  <a:cubicBezTo>
                    <a:pt x="1431" y="1138"/>
                    <a:pt x="1438" y="1138"/>
                    <a:pt x="1454" y="1130"/>
                  </a:cubicBezTo>
                  <a:cubicBezTo>
                    <a:pt x="1462" y="1130"/>
                    <a:pt x="1478" y="1122"/>
                    <a:pt x="1478" y="1107"/>
                  </a:cubicBezTo>
                  <a:cubicBezTo>
                    <a:pt x="1486" y="1098"/>
                    <a:pt x="1486" y="1091"/>
                    <a:pt x="1486" y="1083"/>
                  </a:cubicBezTo>
                  <a:cubicBezTo>
                    <a:pt x="1478" y="1075"/>
                    <a:pt x="1478" y="1067"/>
                    <a:pt x="1486" y="1059"/>
                  </a:cubicBezTo>
                  <a:cubicBezTo>
                    <a:pt x="1494" y="1051"/>
                    <a:pt x="1494" y="1051"/>
                    <a:pt x="1494" y="1051"/>
                  </a:cubicBezTo>
                  <a:cubicBezTo>
                    <a:pt x="1494" y="1043"/>
                    <a:pt x="1502" y="1043"/>
                    <a:pt x="1510" y="1043"/>
                  </a:cubicBezTo>
                  <a:lnTo>
                    <a:pt x="1518" y="1043"/>
                  </a:lnTo>
                  <a:cubicBezTo>
                    <a:pt x="1525" y="1043"/>
                    <a:pt x="1533" y="1043"/>
                    <a:pt x="1533" y="1043"/>
                  </a:cubicBezTo>
                  <a:lnTo>
                    <a:pt x="1533" y="1043"/>
                  </a:lnTo>
                  <a:cubicBezTo>
                    <a:pt x="1541" y="1043"/>
                    <a:pt x="1541" y="1043"/>
                    <a:pt x="1541" y="1027"/>
                  </a:cubicBezTo>
                  <a:cubicBezTo>
                    <a:pt x="1541" y="1012"/>
                    <a:pt x="1557" y="1004"/>
                    <a:pt x="1565" y="996"/>
                  </a:cubicBezTo>
                  <a:cubicBezTo>
                    <a:pt x="1581" y="980"/>
                    <a:pt x="1589" y="972"/>
                    <a:pt x="1589" y="964"/>
                  </a:cubicBezTo>
                  <a:cubicBezTo>
                    <a:pt x="1589" y="956"/>
                    <a:pt x="1589" y="948"/>
                    <a:pt x="1589" y="940"/>
                  </a:cubicBezTo>
                  <a:cubicBezTo>
                    <a:pt x="1581" y="925"/>
                    <a:pt x="1581" y="917"/>
                    <a:pt x="1589" y="909"/>
                  </a:cubicBezTo>
                  <a:lnTo>
                    <a:pt x="1597" y="909"/>
                  </a:lnTo>
                  <a:cubicBezTo>
                    <a:pt x="1613" y="909"/>
                    <a:pt x="1620" y="909"/>
                    <a:pt x="1628" y="909"/>
                  </a:cubicBezTo>
                  <a:cubicBezTo>
                    <a:pt x="1628" y="917"/>
                    <a:pt x="1636" y="917"/>
                    <a:pt x="1644" y="917"/>
                  </a:cubicBezTo>
                  <a:cubicBezTo>
                    <a:pt x="1644" y="917"/>
                    <a:pt x="1652" y="917"/>
                    <a:pt x="1660" y="901"/>
                  </a:cubicBezTo>
                  <a:cubicBezTo>
                    <a:pt x="1660" y="893"/>
                    <a:pt x="1668" y="885"/>
                    <a:pt x="1668" y="877"/>
                  </a:cubicBezTo>
                  <a:cubicBezTo>
                    <a:pt x="1668" y="861"/>
                    <a:pt x="1676" y="854"/>
                    <a:pt x="1684" y="845"/>
                  </a:cubicBezTo>
                  <a:cubicBezTo>
                    <a:pt x="1699" y="838"/>
                    <a:pt x="1699" y="822"/>
                    <a:pt x="1707" y="814"/>
                  </a:cubicBezTo>
                  <a:cubicBezTo>
                    <a:pt x="1707" y="798"/>
                    <a:pt x="1707" y="790"/>
                    <a:pt x="1699" y="782"/>
                  </a:cubicBezTo>
                  <a:cubicBezTo>
                    <a:pt x="1691" y="782"/>
                    <a:pt x="1691" y="774"/>
                    <a:pt x="1684" y="774"/>
                  </a:cubicBezTo>
                  <a:cubicBezTo>
                    <a:pt x="1684" y="767"/>
                    <a:pt x="1676" y="767"/>
                    <a:pt x="1684" y="759"/>
                  </a:cubicBezTo>
                  <a:cubicBezTo>
                    <a:pt x="1684" y="759"/>
                    <a:pt x="1684" y="759"/>
                    <a:pt x="1691" y="759"/>
                  </a:cubicBezTo>
                  <a:cubicBezTo>
                    <a:pt x="1699" y="759"/>
                    <a:pt x="1699" y="759"/>
                    <a:pt x="1707" y="759"/>
                  </a:cubicBezTo>
                  <a:lnTo>
                    <a:pt x="1707" y="759"/>
                  </a:lnTo>
                  <a:cubicBezTo>
                    <a:pt x="1715" y="759"/>
                    <a:pt x="1715" y="759"/>
                    <a:pt x="1715" y="759"/>
                  </a:cubicBezTo>
                  <a:cubicBezTo>
                    <a:pt x="1715" y="759"/>
                    <a:pt x="1715" y="751"/>
                    <a:pt x="1715" y="743"/>
                  </a:cubicBezTo>
                  <a:cubicBezTo>
                    <a:pt x="1707" y="711"/>
                    <a:pt x="1826" y="482"/>
                    <a:pt x="1850" y="474"/>
                  </a:cubicBezTo>
                  <a:cubicBezTo>
                    <a:pt x="1857" y="474"/>
                    <a:pt x="1865" y="466"/>
                    <a:pt x="1873" y="458"/>
                  </a:cubicBezTo>
                  <a:cubicBezTo>
                    <a:pt x="1873" y="458"/>
                    <a:pt x="1881" y="450"/>
                    <a:pt x="1889" y="443"/>
                  </a:cubicBezTo>
                  <a:cubicBezTo>
                    <a:pt x="1407" y="79"/>
                    <a:pt x="1407" y="79"/>
                    <a:pt x="1407" y="79"/>
                  </a:cubicBezTo>
                  <a:cubicBezTo>
                    <a:pt x="964" y="150"/>
                    <a:pt x="964" y="150"/>
                    <a:pt x="964" y="150"/>
                  </a:cubicBezTo>
                  <a:lnTo>
                    <a:pt x="964" y="150"/>
                  </a:lnTo>
                  <a:cubicBezTo>
                    <a:pt x="964" y="150"/>
                    <a:pt x="940" y="71"/>
                    <a:pt x="925" y="55"/>
                  </a:cubicBezTo>
                  <a:cubicBezTo>
                    <a:pt x="917" y="47"/>
                    <a:pt x="909" y="47"/>
                    <a:pt x="893" y="47"/>
                  </a:cubicBezTo>
                  <a:cubicBezTo>
                    <a:pt x="885" y="47"/>
                    <a:pt x="885" y="47"/>
                    <a:pt x="877" y="47"/>
                  </a:cubicBezTo>
                  <a:cubicBezTo>
                    <a:pt x="869" y="47"/>
                    <a:pt x="861" y="47"/>
                    <a:pt x="854" y="47"/>
                  </a:cubicBezTo>
                  <a:cubicBezTo>
                    <a:pt x="830" y="39"/>
                    <a:pt x="822" y="39"/>
                    <a:pt x="822" y="31"/>
                  </a:cubicBezTo>
                  <a:cubicBezTo>
                    <a:pt x="822" y="31"/>
                    <a:pt x="822" y="23"/>
                    <a:pt x="822" y="15"/>
                  </a:cubicBezTo>
                  <a:cubicBezTo>
                    <a:pt x="822" y="15"/>
                    <a:pt x="822" y="15"/>
                    <a:pt x="822" y="8"/>
                  </a:cubicBezTo>
                  <a:cubicBezTo>
                    <a:pt x="822" y="8"/>
                    <a:pt x="822" y="8"/>
                    <a:pt x="806" y="8"/>
                  </a:cubicBezTo>
                  <a:cubicBezTo>
                    <a:pt x="727" y="8"/>
                    <a:pt x="434" y="47"/>
                    <a:pt x="411" y="55"/>
                  </a:cubicBezTo>
                  <a:cubicBezTo>
                    <a:pt x="379" y="55"/>
                    <a:pt x="237" y="126"/>
                    <a:pt x="181" y="158"/>
                  </a:cubicBezTo>
                  <a:cubicBezTo>
                    <a:pt x="174" y="166"/>
                    <a:pt x="166" y="174"/>
                    <a:pt x="150" y="181"/>
                  </a:cubicBezTo>
                  <a:cubicBezTo>
                    <a:pt x="134" y="197"/>
                    <a:pt x="118" y="205"/>
                    <a:pt x="87" y="213"/>
                  </a:cubicBezTo>
                  <a:cubicBezTo>
                    <a:pt x="87" y="221"/>
                    <a:pt x="79" y="229"/>
                    <a:pt x="79" y="229"/>
                  </a:cubicBezTo>
                  <a:cubicBezTo>
                    <a:pt x="79" y="237"/>
                    <a:pt x="71" y="237"/>
                    <a:pt x="71" y="245"/>
                  </a:cubicBezTo>
                  <a:cubicBezTo>
                    <a:pt x="47" y="253"/>
                    <a:pt x="15" y="276"/>
                    <a:pt x="15" y="300"/>
                  </a:cubicBezTo>
                  <a:cubicBezTo>
                    <a:pt x="15" y="308"/>
                    <a:pt x="15" y="308"/>
                    <a:pt x="15" y="308"/>
                  </a:cubicBezTo>
                  <a:cubicBezTo>
                    <a:pt x="15" y="332"/>
                    <a:pt x="8" y="371"/>
                    <a:pt x="23" y="379"/>
                  </a:cubicBezTo>
                  <a:cubicBezTo>
                    <a:pt x="23" y="379"/>
                    <a:pt x="31" y="379"/>
                    <a:pt x="31" y="387"/>
                  </a:cubicBezTo>
                  <a:cubicBezTo>
                    <a:pt x="55" y="403"/>
                    <a:pt x="102" y="427"/>
                    <a:pt x="110" y="443"/>
                  </a:cubicBezTo>
                  <a:cubicBezTo>
                    <a:pt x="118" y="450"/>
                    <a:pt x="126" y="450"/>
                    <a:pt x="126" y="450"/>
                  </a:cubicBezTo>
                  <a:cubicBezTo>
                    <a:pt x="134" y="450"/>
                    <a:pt x="142" y="450"/>
                    <a:pt x="150" y="450"/>
                  </a:cubicBezTo>
                  <a:cubicBezTo>
                    <a:pt x="158" y="450"/>
                    <a:pt x="166" y="443"/>
                    <a:pt x="174" y="44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8" name="Freeform 409"/>
            <p:cNvSpPr>
              <a:spLocks noChangeArrowheads="1"/>
            </p:cNvSpPr>
            <p:nvPr/>
          </p:nvSpPr>
          <p:spPr bwMode="auto">
            <a:xfrm>
              <a:off x="14479668" y="6975471"/>
              <a:ext cx="1101669" cy="1115587"/>
            </a:xfrm>
            <a:custGeom>
              <a:avLst/>
              <a:gdLst>
                <a:gd name="T0" fmla="*/ 1921 w 2096"/>
                <a:gd name="T1" fmla="*/ 1218 h 2120"/>
                <a:gd name="T2" fmla="*/ 1850 w 2096"/>
                <a:gd name="T3" fmla="*/ 1052 h 2120"/>
                <a:gd name="T4" fmla="*/ 1771 w 2096"/>
                <a:gd name="T5" fmla="*/ 925 h 2120"/>
                <a:gd name="T6" fmla="*/ 1589 w 2096"/>
                <a:gd name="T7" fmla="*/ 743 h 2120"/>
                <a:gd name="T8" fmla="*/ 1439 w 2096"/>
                <a:gd name="T9" fmla="*/ 601 h 2120"/>
                <a:gd name="T10" fmla="*/ 1257 w 2096"/>
                <a:gd name="T11" fmla="*/ 467 h 2120"/>
                <a:gd name="T12" fmla="*/ 1060 w 2096"/>
                <a:gd name="T13" fmla="*/ 237 h 2120"/>
                <a:gd name="T14" fmla="*/ 909 w 2096"/>
                <a:gd name="T15" fmla="*/ 166 h 2120"/>
                <a:gd name="T16" fmla="*/ 965 w 2096"/>
                <a:gd name="T17" fmla="*/ 16 h 2120"/>
                <a:gd name="T18" fmla="*/ 933 w 2096"/>
                <a:gd name="T19" fmla="*/ 0 h 2120"/>
                <a:gd name="T20" fmla="*/ 356 w 2096"/>
                <a:gd name="T21" fmla="*/ 1241 h 2120"/>
                <a:gd name="T22" fmla="*/ 403 w 2096"/>
                <a:gd name="T23" fmla="*/ 1320 h 2120"/>
                <a:gd name="T24" fmla="*/ 403 w 2096"/>
                <a:gd name="T25" fmla="*/ 1407 h 2120"/>
                <a:gd name="T26" fmla="*/ 380 w 2096"/>
                <a:gd name="T27" fmla="*/ 1518 h 2120"/>
                <a:gd name="T28" fmla="*/ 419 w 2096"/>
                <a:gd name="T29" fmla="*/ 1692 h 2120"/>
                <a:gd name="T30" fmla="*/ 459 w 2096"/>
                <a:gd name="T31" fmla="*/ 1969 h 2120"/>
                <a:gd name="T32" fmla="*/ 1597 w 2096"/>
                <a:gd name="T33" fmla="*/ 2016 h 2120"/>
                <a:gd name="T34" fmla="*/ 1645 w 2096"/>
                <a:gd name="T35" fmla="*/ 2103 h 2120"/>
                <a:gd name="T36" fmla="*/ 1692 w 2096"/>
                <a:gd name="T37" fmla="*/ 1961 h 2120"/>
                <a:gd name="T38" fmla="*/ 1898 w 2096"/>
                <a:gd name="T39" fmla="*/ 1897 h 2120"/>
                <a:gd name="T40" fmla="*/ 1890 w 2096"/>
                <a:gd name="T41" fmla="*/ 1834 h 2120"/>
                <a:gd name="T42" fmla="*/ 1898 w 2096"/>
                <a:gd name="T43" fmla="*/ 1716 h 2120"/>
                <a:gd name="T44" fmla="*/ 1953 w 2096"/>
                <a:gd name="T45" fmla="*/ 1621 h 2120"/>
                <a:gd name="T46" fmla="*/ 1937 w 2096"/>
                <a:gd name="T47" fmla="*/ 1565 h 2120"/>
                <a:gd name="T48" fmla="*/ 1929 w 2096"/>
                <a:gd name="T49" fmla="*/ 1510 h 2120"/>
                <a:gd name="T50" fmla="*/ 1969 w 2096"/>
                <a:gd name="T51" fmla="*/ 1455 h 2120"/>
                <a:gd name="T52" fmla="*/ 1937 w 2096"/>
                <a:gd name="T53" fmla="*/ 1415 h 2120"/>
                <a:gd name="T54" fmla="*/ 1993 w 2096"/>
                <a:gd name="T55" fmla="*/ 1352 h 2120"/>
                <a:gd name="T56" fmla="*/ 2008 w 2096"/>
                <a:gd name="T57" fmla="*/ 1320 h 2120"/>
                <a:gd name="T58" fmla="*/ 2024 w 2096"/>
                <a:gd name="T59" fmla="*/ 1289 h 2120"/>
                <a:gd name="T60" fmla="*/ 2079 w 2096"/>
                <a:gd name="T61" fmla="*/ 1257 h 2120"/>
                <a:gd name="T62" fmla="*/ 1921 w 2096"/>
                <a:gd name="T63" fmla="*/ 1218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96" h="2120">
                  <a:moveTo>
                    <a:pt x="1921" y="1218"/>
                  </a:moveTo>
                  <a:lnTo>
                    <a:pt x="1921" y="1218"/>
                  </a:lnTo>
                  <a:cubicBezTo>
                    <a:pt x="1882" y="1202"/>
                    <a:pt x="1929" y="1138"/>
                    <a:pt x="1913" y="1131"/>
                  </a:cubicBezTo>
                  <a:cubicBezTo>
                    <a:pt x="1890" y="1123"/>
                    <a:pt x="1874" y="1075"/>
                    <a:pt x="1850" y="1052"/>
                  </a:cubicBezTo>
                  <a:cubicBezTo>
                    <a:pt x="1834" y="1020"/>
                    <a:pt x="1811" y="1020"/>
                    <a:pt x="1787" y="1004"/>
                  </a:cubicBezTo>
                  <a:cubicBezTo>
                    <a:pt x="1763" y="988"/>
                    <a:pt x="1771" y="949"/>
                    <a:pt x="1771" y="925"/>
                  </a:cubicBezTo>
                  <a:cubicBezTo>
                    <a:pt x="1771" y="901"/>
                    <a:pt x="1724" y="838"/>
                    <a:pt x="1692" y="822"/>
                  </a:cubicBezTo>
                  <a:cubicBezTo>
                    <a:pt x="1660" y="799"/>
                    <a:pt x="1645" y="791"/>
                    <a:pt x="1589" y="743"/>
                  </a:cubicBezTo>
                  <a:cubicBezTo>
                    <a:pt x="1542" y="704"/>
                    <a:pt x="1542" y="680"/>
                    <a:pt x="1518" y="648"/>
                  </a:cubicBezTo>
                  <a:cubicBezTo>
                    <a:pt x="1502" y="625"/>
                    <a:pt x="1471" y="617"/>
                    <a:pt x="1439" y="601"/>
                  </a:cubicBezTo>
                  <a:cubicBezTo>
                    <a:pt x="1407" y="593"/>
                    <a:pt x="1384" y="577"/>
                    <a:pt x="1352" y="538"/>
                  </a:cubicBezTo>
                  <a:cubicBezTo>
                    <a:pt x="1320" y="498"/>
                    <a:pt x="1305" y="490"/>
                    <a:pt x="1257" y="467"/>
                  </a:cubicBezTo>
                  <a:cubicBezTo>
                    <a:pt x="1202" y="451"/>
                    <a:pt x="1147" y="364"/>
                    <a:pt x="1123" y="316"/>
                  </a:cubicBezTo>
                  <a:cubicBezTo>
                    <a:pt x="1091" y="269"/>
                    <a:pt x="1076" y="237"/>
                    <a:pt x="1060" y="237"/>
                  </a:cubicBezTo>
                  <a:cubicBezTo>
                    <a:pt x="1036" y="237"/>
                    <a:pt x="1012" y="261"/>
                    <a:pt x="996" y="237"/>
                  </a:cubicBezTo>
                  <a:cubicBezTo>
                    <a:pt x="981" y="214"/>
                    <a:pt x="925" y="182"/>
                    <a:pt x="909" y="166"/>
                  </a:cubicBezTo>
                  <a:cubicBezTo>
                    <a:pt x="886" y="158"/>
                    <a:pt x="894" y="119"/>
                    <a:pt x="901" y="87"/>
                  </a:cubicBezTo>
                  <a:cubicBezTo>
                    <a:pt x="901" y="55"/>
                    <a:pt x="957" y="24"/>
                    <a:pt x="965" y="16"/>
                  </a:cubicBezTo>
                  <a:cubicBezTo>
                    <a:pt x="965" y="16"/>
                    <a:pt x="965" y="8"/>
                    <a:pt x="965" y="0"/>
                  </a:cubicBezTo>
                  <a:cubicBezTo>
                    <a:pt x="957" y="0"/>
                    <a:pt x="949" y="0"/>
                    <a:pt x="933" y="0"/>
                  </a:cubicBezTo>
                  <a:cubicBezTo>
                    <a:pt x="894" y="8"/>
                    <a:pt x="498" y="55"/>
                    <a:pt x="0" y="111"/>
                  </a:cubicBezTo>
                  <a:cubicBezTo>
                    <a:pt x="356" y="1241"/>
                    <a:pt x="356" y="1241"/>
                    <a:pt x="356" y="1241"/>
                  </a:cubicBezTo>
                  <a:cubicBezTo>
                    <a:pt x="356" y="1241"/>
                    <a:pt x="388" y="1249"/>
                    <a:pt x="396" y="1257"/>
                  </a:cubicBezTo>
                  <a:cubicBezTo>
                    <a:pt x="411" y="1265"/>
                    <a:pt x="396" y="1289"/>
                    <a:pt x="403" y="1320"/>
                  </a:cubicBezTo>
                  <a:cubicBezTo>
                    <a:pt x="419" y="1344"/>
                    <a:pt x="435" y="1336"/>
                    <a:pt x="435" y="1360"/>
                  </a:cubicBezTo>
                  <a:cubicBezTo>
                    <a:pt x="435" y="1384"/>
                    <a:pt x="427" y="1399"/>
                    <a:pt x="403" y="1407"/>
                  </a:cubicBezTo>
                  <a:cubicBezTo>
                    <a:pt x="388" y="1415"/>
                    <a:pt x="372" y="1431"/>
                    <a:pt x="380" y="1447"/>
                  </a:cubicBezTo>
                  <a:cubicBezTo>
                    <a:pt x="396" y="1463"/>
                    <a:pt x="396" y="1502"/>
                    <a:pt x="380" y="1518"/>
                  </a:cubicBezTo>
                  <a:cubicBezTo>
                    <a:pt x="364" y="1534"/>
                    <a:pt x="356" y="1597"/>
                    <a:pt x="364" y="1613"/>
                  </a:cubicBezTo>
                  <a:cubicBezTo>
                    <a:pt x="380" y="1629"/>
                    <a:pt x="419" y="1660"/>
                    <a:pt x="419" y="1692"/>
                  </a:cubicBezTo>
                  <a:cubicBezTo>
                    <a:pt x="419" y="1731"/>
                    <a:pt x="403" y="1818"/>
                    <a:pt x="403" y="1842"/>
                  </a:cubicBezTo>
                  <a:cubicBezTo>
                    <a:pt x="411" y="1858"/>
                    <a:pt x="459" y="1945"/>
                    <a:pt x="459" y="1969"/>
                  </a:cubicBezTo>
                  <a:cubicBezTo>
                    <a:pt x="459" y="1969"/>
                    <a:pt x="538" y="2095"/>
                    <a:pt x="546" y="2095"/>
                  </a:cubicBezTo>
                  <a:cubicBezTo>
                    <a:pt x="561" y="2095"/>
                    <a:pt x="1597" y="2016"/>
                    <a:pt x="1597" y="2016"/>
                  </a:cubicBezTo>
                  <a:cubicBezTo>
                    <a:pt x="1597" y="2016"/>
                    <a:pt x="1605" y="2016"/>
                    <a:pt x="1613" y="2040"/>
                  </a:cubicBezTo>
                  <a:cubicBezTo>
                    <a:pt x="1621" y="2063"/>
                    <a:pt x="1613" y="2103"/>
                    <a:pt x="1645" y="2103"/>
                  </a:cubicBezTo>
                  <a:cubicBezTo>
                    <a:pt x="1676" y="2111"/>
                    <a:pt x="1692" y="2119"/>
                    <a:pt x="1692" y="2079"/>
                  </a:cubicBezTo>
                  <a:cubicBezTo>
                    <a:pt x="1692" y="2040"/>
                    <a:pt x="1708" y="1992"/>
                    <a:pt x="1692" y="1961"/>
                  </a:cubicBezTo>
                  <a:cubicBezTo>
                    <a:pt x="1668" y="1929"/>
                    <a:pt x="1660" y="1905"/>
                    <a:pt x="1684" y="1897"/>
                  </a:cubicBezTo>
                  <a:cubicBezTo>
                    <a:pt x="1708" y="1882"/>
                    <a:pt x="1882" y="1937"/>
                    <a:pt x="1898" y="1897"/>
                  </a:cubicBezTo>
                  <a:cubicBezTo>
                    <a:pt x="1898" y="1889"/>
                    <a:pt x="1898" y="1889"/>
                    <a:pt x="1906" y="1889"/>
                  </a:cubicBezTo>
                  <a:cubicBezTo>
                    <a:pt x="1882" y="1874"/>
                    <a:pt x="1882" y="1866"/>
                    <a:pt x="1890" y="1834"/>
                  </a:cubicBezTo>
                  <a:cubicBezTo>
                    <a:pt x="1890" y="1795"/>
                    <a:pt x="1898" y="1787"/>
                    <a:pt x="1882" y="1763"/>
                  </a:cubicBezTo>
                  <a:cubicBezTo>
                    <a:pt x="1866" y="1739"/>
                    <a:pt x="1913" y="1731"/>
                    <a:pt x="1898" y="1716"/>
                  </a:cubicBezTo>
                  <a:cubicBezTo>
                    <a:pt x="1882" y="1700"/>
                    <a:pt x="1890" y="1684"/>
                    <a:pt x="1913" y="1676"/>
                  </a:cubicBezTo>
                  <a:cubicBezTo>
                    <a:pt x="1945" y="1676"/>
                    <a:pt x="1969" y="1637"/>
                    <a:pt x="1953" y="1621"/>
                  </a:cubicBezTo>
                  <a:cubicBezTo>
                    <a:pt x="1929" y="1613"/>
                    <a:pt x="1913" y="1637"/>
                    <a:pt x="1921" y="1605"/>
                  </a:cubicBezTo>
                  <a:cubicBezTo>
                    <a:pt x="1929" y="1573"/>
                    <a:pt x="1913" y="1573"/>
                    <a:pt x="1937" y="1565"/>
                  </a:cubicBezTo>
                  <a:cubicBezTo>
                    <a:pt x="1953" y="1558"/>
                    <a:pt x="1977" y="1542"/>
                    <a:pt x="1961" y="1526"/>
                  </a:cubicBezTo>
                  <a:cubicBezTo>
                    <a:pt x="1953" y="1510"/>
                    <a:pt x="1945" y="1510"/>
                    <a:pt x="1929" y="1510"/>
                  </a:cubicBezTo>
                  <a:cubicBezTo>
                    <a:pt x="1921" y="1502"/>
                    <a:pt x="1913" y="1486"/>
                    <a:pt x="1929" y="1478"/>
                  </a:cubicBezTo>
                  <a:cubicBezTo>
                    <a:pt x="1945" y="1471"/>
                    <a:pt x="1961" y="1478"/>
                    <a:pt x="1969" y="1455"/>
                  </a:cubicBezTo>
                  <a:cubicBezTo>
                    <a:pt x="1977" y="1431"/>
                    <a:pt x="1969" y="1423"/>
                    <a:pt x="1953" y="1423"/>
                  </a:cubicBezTo>
                  <a:cubicBezTo>
                    <a:pt x="1937" y="1423"/>
                    <a:pt x="1921" y="1431"/>
                    <a:pt x="1937" y="1415"/>
                  </a:cubicBezTo>
                  <a:cubicBezTo>
                    <a:pt x="1953" y="1407"/>
                    <a:pt x="1977" y="1407"/>
                    <a:pt x="1984" y="1391"/>
                  </a:cubicBezTo>
                  <a:cubicBezTo>
                    <a:pt x="2000" y="1376"/>
                    <a:pt x="2016" y="1360"/>
                    <a:pt x="1993" y="1352"/>
                  </a:cubicBezTo>
                  <a:cubicBezTo>
                    <a:pt x="1961" y="1344"/>
                    <a:pt x="1945" y="1344"/>
                    <a:pt x="1953" y="1336"/>
                  </a:cubicBezTo>
                  <a:cubicBezTo>
                    <a:pt x="1969" y="1328"/>
                    <a:pt x="1993" y="1320"/>
                    <a:pt x="2008" y="1320"/>
                  </a:cubicBezTo>
                  <a:cubicBezTo>
                    <a:pt x="2016" y="1328"/>
                    <a:pt x="2032" y="1328"/>
                    <a:pt x="2024" y="1320"/>
                  </a:cubicBezTo>
                  <a:cubicBezTo>
                    <a:pt x="2016" y="1305"/>
                    <a:pt x="2008" y="1289"/>
                    <a:pt x="2024" y="1289"/>
                  </a:cubicBezTo>
                  <a:cubicBezTo>
                    <a:pt x="2040" y="1289"/>
                    <a:pt x="2056" y="1289"/>
                    <a:pt x="2048" y="1281"/>
                  </a:cubicBezTo>
                  <a:cubicBezTo>
                    <a:pt x="2040" y="1273"/>
                    <a:pt x="2095" y="1273"/>
                    <a:pt x="2079" y="1257"/>
                  </a:cubicBezTo>
                  <a:cubicBezTo>
                    <a:pt x="2071" y="1241"/>
                    <a:pt x="2056" y="1241"/>
                    <a:pt x="2048" y="1241"/>
                  </a:cubicBezTo>
                  <a:cubicBezTo>
                    <a:pt x="2024" y="1241"/>
                    <a:pt x="1945" y="1233"/>
                    <a:pt x="1921" y="1218"/>
                  </a:cubicBezTo>
                </a:path>
              </a:pathLst>
            </a:custGeom>
            <a:solidFill>
              <a:schemeClr val="accent6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59" name="Freeform 410"/>
            <p:cNvSpPr>
              <a:spLocks noChangeArrowheads="1"/>
            </p:cNvSpPr>
            <p:nvPr/>
          </p:nvSpPr>
          <p:spPr bwMode="auto">
            <a:xfrm>
              <a:off x="14475030" y="6970832"/>
              <a:ext cx="1101669" cy="1115587"/>
            </a:xfrm>
            <a:custGeom>
              <a:avLst/>
              <a:gdLst>
                <a:gd name="T0" fmla="*/ 1621 w 2096"/>
                <a:gd name="T1" fmla="*/ 2071 h 2120"/>
                <a:gd name="T2" fmla="*/ 459 w 2096"/>
                <a:gd name="T3" fmla="*/ 1977 h 2120"/>
                <a:gd name="T4" fmla="*/ 419 w 2096"/>
                <a:gd name="T5" fmla="*/ 1700 h 2120"/>
                <a:gd name="T6" fmla="*/ 380 w 2096"/>
                <a:gd name="T7" fmla="*/ 1439 h 2120"/>
                <a:gd name="T8" fmla="*/ 411 w 2096"/>
                <a:gd name="T9" fmla="*/ 1328 h 2120"/>
                <a:gd name="T10" fmla="*/ 364 w 2096"/>
                <a:gd name="T11" fmla="*/ 1249 h 2120"/>
                <a:gd name="T12" fmla="*/ 973 w 2096"/>
                <a:gd name="T13" fmla="*/ 0 h 2120"/>
                <a:gd name="T14" fmla="*/ 909 w 2096"/>
                <a:gd name="T15" fmla="*/ 95 h 2120"/>
                <a:gd name="T16" fmla="*/ 1020 w 2096"/>
                <a:gd name="T17" fmla="*/ 245 h 2120"/>
                <a:gd name="T18" fmla="*/ 1265 w 2096"/>
                <a:gd name="T19" fmla="*/ 475 h 2120"/>
                <a:gd name="T20" fmla="*/ 1597 w 2096"/>
                <a:gd name="T21" fmla="*/ 751 h 2120"/>
                <a:gd name="T22" fmla="*/ 1795 w 2096"/>
                <a:gd name="T23" fmla="*/ 1012 h 2120"/>
                <a:gd name="T24" fmla="*/ 1921 w 2096"/>
                <a:gd name="T25" fmla="*/ 1170 h 2120"/>
                <a:gd name="T26" fmla="*/ 2072 w 2096"/>
                <a:gd name="T27" fmla="*/ 1249 h 2120"/>
                <a:gd name="T28" fmla="*/ 2064 w 2096"/>
                <a:gd name="T29" fmla="*/ 1297 h 2120"/>
                <a:gd name="T30" fmla="*/ 2040 w 2096"/>
                <a:gd name="T31" fmla="*/ 1336 h 2120"/>
                <a:gd name="T32" fmla="*/ 1961 w 2096"/>
                <a:gd name="T33" fmla="*/ 1352 h 2120"/>
                <a:gd name="T34" fmla="*/ 2001 w 2096"/>
                <a:gd name="T35" fmla="*/ 1399 h 2120"/>
                <a:gd name="T36" fmla="*/ 1961 w 2096"/>
                <a:gd name="T37" fmla="*/ 1431 h 2120"/>
                <a:gd name="T38" fmla="*/ 1929 w 2096"/>
                <a:gd name="T39" fmla="*/ 1502 h 2120"/>
                <a:gd name="T40" fmla="*/ 1945 w 2096"/>
                <a:gd name="T41" fmla="*/ 1581 h 2120"/>
                <a:gd name="T42" fmla="*/ 1937 w 2096"/>
                <a:gd name="T43" fmla="*/ 1629 h 2120"/>
                <a:gd name="T44" fmla="*/ 1906 w 2096"/>
                <a:gd name="T45" fmla="*/ 1700 h 2120"/>
                <a:gd name="T46" fmla="*/ 1906 w 2096"/>
                <a:gd name="T47" fmla="*/ 1818 h 2120"/>
                <a:gd name="T48" fmla="*/ 1914 w 2096"/>
                <a:gd name="T49" fmla="*/ 1897 h 2120"/>
                <a:gd name="T50" fmla="*/ 1692 w 2096"/>
                <a:gd name="T51" fmla="*/ 1905 h 2120"/>
                <a:gd name="T52" fmla="*/ 1684 w 2096"/>
                <a:gd name="T53" fmla="*/ 2119 h 2120"/>
                <a:gd name="T54" fmla="*/ 1629 w 2096"/>
                <a:gd name="T55" fmla="*/ 2071 h 2120"/>
                <a:gd name="T56" fmla="*/ 1700 w 2096"/>
                <a:gd name="T57" fmla="*/ 2048 h 2120"/>
                <a:gd name="T58" fmla="*/ 1763 w 2096"/>
                <a:gd name="T59" fmla="*/ 1905 h 2120"/>
                <a:gd name="T60" fmla="*/ 1890 w 2096"/>
                <a:gd name="T61" fmla="*/ 1842 h 2120"/>
                <a:gd name="T62" fmla="*/ 1906 w 2096"/>
                <a:gd name="T63" fmla="*/ 1724 h 2120"/>
                <a:gd name="T64" fmla="*/ 1937 w 2096"/>
                <a:gd name="T65" fmla="*/ 1637 h 2120"/>
                <a:gd name="T66" fmla="*/ 1937 w 2096"/>
                <a:gd name="T67" fmla="*/ 1573 h 2120"/>
                <a:gd name="T68" fmla="*/ 1921 w 2096"/>
                <a:gd name="T69" fmla="*/ 1502 h 2120"/>
                <a:gd name="T70" fmla="*/ 1961 w 2096"/>
                <a:gd name="T71" fmla="*/ 1439 h 2120"/>
                <a:gd name="T72" fmla="*/ 1969 w 2096"/>
                <a:gd name="T73" fmla="*/ 1407 h 2120"/>
                <a:gd name="T74" fmla="*/ 1969 w 2096"/>
                <a:gd name="T75" fmla="*/ 1360 h 2120"/>
                <a:gd name="T76" fmla="*/ 2032 w 2096"/>
                <a:gd name="T77" fmla="*/ 1328 h 2120"/>
                <a:gd name="T78" fmla="*/ 2040 w 2096"/>
                <a:gd name="T79" fmla="*/ 1289 h 2120"/>
                <a:gd name="T80" fmla="*/ 2087 w 2096"/>
                <a:gd name="T81" fmla="*/ 1265 h 2120"/>
                <a:gd name="T82" fmla="*/ 1914 w 2096"/>
                <a:gd name="T83" fmla="*/ 1170 h 2120"/>
                <a:gd name="T84" fmla="*/ 1795 w 2096"/>
                <a:gd name="T85" fmla="*/ 1020 h 2120"/>
                <a:gd name="T86" fmla="*/ 1597 w 2096"/>
                <a:gd name="T87" fmla="*/ 759 h 2120"/>
                <a:gd name="T88" fmla="*/ 1265 w 2096"/>
                <a:gd name="T89" fmla="*/ 482 h 2120"/>
                <a:gd name="T90" fmla="*/ 1020 w 2096"/>
                <a:gd name="T91" fmla="*/ 253 h 2120"/>
                <a:gd name="T92" fmla="*/ 902 w 2096"/>
                <a:gd name="T93" fmla="*/ 95 h 2120"/>
                <a:gd name="T94" fmla="*/ 617 w 2096"/>
                <a:gd name="T95" fmla="*/ 48 h 2120"/>
                <a:gd name="T96" fmla="*/ 419 w 2096"/>
                <a:gd name="T97" fmla="*/ 1320 h 2120"/>
                <a:gd name="T98" fmla="*/ 388 w 2096"/>
                <a:gd name="T99" fmla="*/ 1439 h 2120"/>
                <a:gd name="T100" fmla="*/ 427 w 2096"/>
                <a:gd name="T101" fmla="*/ 1700 h 2120"/>
                <a:gd name="T102" fmla="*/ 554 w 2096"/>
                <a:gd name="T103" fmla="*/ 2103 h 2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96" h="2120">
                  <a:moveTo>
                    <a:pt x="1684" y="2119"/>
                  </a:moveTo>
                  <a:lnTo>
                    <a:pt x="1684" y="2119"/>
                  </a:lnTo>
                  <a:cubicBezTo>
                    <a:pt x="1676" y="2119"/>
                    <a:pt x="1668" y="2119"/>
                    <a:pt x="1661" y="2119"/>
                  </a:cubicBezTo>
                  <a:lnTo>
                    <a:pt x="1653" y="2119"/>
                  </a:lnTo>
                  <a:cubicBezTo>
                    <a:pt x="1621" y="2119"/>
                    <a:pt x="1621" y="2095"/>
                    <a:pt x="1621" y="2071"/>
                  </a:cubicBezTo>
                  <a:cubicBezTo>
                    <a:pt x="1621" y="2063"/>
                    <a:pt x="1621" y="2056"/>
                    <a:pt x="1621" y="2048"/>
                  </a:cubicBezTo>
                  <a:cubicBezTo>
                    <a:pt x="1613" y="2032"/>
                    <a:pt x="1605" y="2024"/>
                    <a:pt x="1605" y="2024"/>
                  </a:cubicBezTo>
                  <a:cubicBezTo>
                    <a:pt x="1550" y="2032"/>
                    <a:pt x="569" y="2111"/>
                    <a:pt x="554" y="2111"/>
                  </a:cubicBezTo>
                  <a:cubicBezTo>
                    <a:pt x="546" y="2111"/>
                    <a:pt x="483" y="2016"/>
                    <a:pt x="467" y="1977"/>
                  </a:cubicBezTo>
                  <a:cubicBezTo>
                    <a:pt x="459" y="1977"/>
                    <a:pt x="459" y="1977"/>
                    <a:pt x="459" y="1977"/>
                  </a:cubicBezTo>
                  <a:lnTo>
                    <a:pt x="459" y="1977"/>
                  </a:lnTo>
                  <a:cubicBezTo>
                    <a:pt x="459" y="1961"/>
                    <a:pt x="443" y="1921"/>
                    <a:pt x="435" y="1897"/>
                  </a:cubicBezTo>
                  <a:cubicBezTo>
                    <a:pt x="419" y="1874"/>
                    <a:pt x="411" y="1858"/>
                    <a:pt x="411" y="1850"/>
                  </a:cubicBezTo>
                  <a:cubicBezTo>
                    <a:pt x="411" y="1834"/>
                    <a:pt x="411" y="1803"/>
                    <a:pt x="419" y="1771"/>
                  </a:cubicBezTo>
                  <a:cubicBezTo>
                    <a:pt x="419" y="1739"/>
                    <a:pt x="419" y="1716"/>
                    <a:pt x="419" y="1700"/>
                  </a:cubicBezTo>
                  <a:cubicBezTo>
                    <a:pt x="419" y="1676"/>
                    <a:pt x="404" y="1652"/>
                    <a:pt x="380" y="1637"/>
                  </a:cubicBezTo>
                  <a:cubicBezTo>
                    <a:pt x="380" y="1629"/>
                    <a:pt x="372" y="1629"/>
                    <a:pt x="372" y="1621"/>
                  </a:cubicBezTo>
                  <a:cubicBezTo>
                    <a:pt x="356" y="1605"/>
                    <a:pt x="372" y="1542"/>
                    <a:pt x="388" y="1526"/>
                  </a:cubicBezTo>
                  <a:cubicBezTo>
                    <a:pt x="396" y="1510"/>
                    <a:pt x="396" y="1471"/>
                    <a:pt x="388" y="1455"/>
                  </a:cubicBezTo>
                  <a:cubicBezTo>
                    <a:pt x="380" y="1455"/>
                    <a:pt x="380" y="1447"/>
                    <a:pt x="380" y="1439"/>
                  </a:cubicBezTo>
                  <a:cubicBezTo>
                    <a:pt x="388" y="1431"/>
                    <a:pt x="396" y="1423"/>
                    <a:pt x="411" y="1415"/>
                  </a:cubicBezTo>
                  <a:lnTo>
                    <a:pt x="411" y="1415"/>
                  </a:lnTo>
                  <a:cubicBezTo>
                    <a:pt x="427" y="1399"/>
                    <a:pt x="435" y="1392"/>
                    <a:pt x="435" y="1368"/>
                  </a:cubicBezTo>
                  <a:cubicBezTo>
                    <a:pt x="435" y="1360"/>
                    <a:pt x="435" y="1352"/>
                    <a:pt x="427" y="1352"/>
                  </a:cubicBezTo>
                  <a:cubicBezTo>
                    <a:pt x="427" y="1344"/>
                    <a:pt x="419" y="1344"/>
                    <a:pt x="411" y="1328"/>
                  </a:cubicBezTo>
                  <a:cubicBezTo>
                    <a:pt x="404" y="1313"/>
                    <a:pt x="411" y="1297"/>
                    <a:pt x="411" y="1289"/>
                  </a:cubicBezTo>
                  <a:cubicBezTo>
                    <a:pt x="411" y="1281"/>
                    <a:pt x="411" y="1273"/>
                    <a:pt x="404" y="1265"/>
                  </a:cubicBezTo>
                  <a:cubicBezTo>
                    <a:pt x="388" y="1257"/>
                    <a:pt x="364" y="1249"/>
                    <a:pt x="364" y="1249"/>
                  </a:cubicBezTo>
                  <a:lnTo>
                    <a:pt x="364" y="1249"/>
                  </a:lnTo>
                  <a:lnTo>
                    <a:pt x="364" y="1249"/>
                  </a:lnTo>
                  <a:cubicBezTo>
                    <a:pt x="0" y="111"/>
                    <a:pt x="0" y="111"/>
                    <a:pt x="0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238" y="87"/>
                    <a:pt x="451" y="63"/>
                    <a:pt x="617" y="40"/>
                  </a:cubicBezTo>
                  <a:cubicBezTo>
                    <a:pt x="799" y="24"/>
                    <a:pt x="917" y="8"/>
                    <a:pt x="941" y="8"/>
                  </a:cubicBezTo>
                  <a:cubicBezTo>
                    <a:pt x="949" y="8"/>
                    <a:pt x="965" y="8"/>
                    <a:pt x="973" y="0"/>
                  </a:cubicBezTo>
                  <a:cubicBezTo>
                    <a:pt x="981" y="0"/>
                    <a:pt x="981" y="0"/>
                    <a:pt x="981" y="0"/>
                  </a:cubicBezTo>
                  <a:cubicBezTo>
                    <a:pt x="981" y="8"/>
                    <a:pt x="981" y="8"/>
                    <a:pt x="981" y="8"/>
                  </a:cubicBezTo>
                  <a:cubicBezTo>
                    <a:pt x="981" y="16"/>
                    <a:pt x="981" y="24"/>
                    <a:pt x="973" y="24"/>
                  </a:cubicBezTo>
                  <a:cubicBezTo>
                    <a:pt x="973" y="32"/>
                    <a:pt x="965" y="32"/>
                    <a:pt x="965" y="40"/>
                  </a:cubicBezTo>
                  <a:cubicBezTo>
                    <a:pt x="941" y="48"/>
                    <a:pt x="909" y="71"/>
                    <a:pt x="909" y="95"/>
                  </a:cubicBezTo>
                  <a:cubicBezTo>
                    <a:pt x="909" y="103"/>
                    <a:pt x="909" y="103"/>
                    <a:pt x="909" y="103"/>
                  </a:cubicBezTo>
                  <a:cubicBezTo>
                    <a:pt x="909" y="127"/>
                    <a:pt x="902" y="166"/>
                    <a:pt x="917" y="174"/>
                  </a:cubicBezTo>
                  <a:cubicBezTo>
                    <a:pt x="917" y="174"/>
                    <a:pt x="925" y="174"/>
                    <a:pt x="925" y="182"/>
                  </a:cubicBezTo>
                  <a:cubicBezTo>
                    <a:pt x="949" y="198"/>
                    <a:pt x="996" y="222"/>
                    <a:pt x="1004" y="238"/>
                  </a:cubicBezTo>
                  <a:cubicBezTo>
                    <a:pt x="1012" y="245"/>
                    <a:pt x="1020" y="245"/>
                    <a:pt x="1020" y="245"/>
                  </a:cubicBezTo>
                  <a:cubicBezTo>
                    <a:pt x="1028" y="245"/>
                    <a:pt x="1036" y="245"/>
                    <a:pt x="1044" y="245"/>
                  </a:cubicBezTo>
                  <a:cubicBezTo>
                    <a:pt x="1052" y="245"/>
                    <a:pt x="1060" y="238"/>
                    <a:pt x="1068" y="238"/>
                  </a:cubicBezTo>
                  <a:cubicBezTo>
                    <a:pt x="1084" y="238"/>
                    <a:pt x="1099" y="261"/>
                    <a:pt x="1115" y="293"/>
                  </a:cubicBezTo>
                  <a:cubicBezTo>
                    <a:pt x="1123" y="301"/>
                    <a:pt x="1123" y="309"/>
                    <a:pt x="1131" y="316"/>
                  </a:cubicBezTo>
                  <a:cubicBezTo>
                    <a:pt x="1162" y="372"/>
                    <a:pt x="1218" y="451"/>
                    <a:pt x="1265" y="475"/>
                  </a:cubicBezTo>
                  <a:cubicBezTo>
                    <a:pt x="1313" y="490"/>
                    <a:pt x="1328" y="498"/>
                    <a:pt x="1360" y="546"/>
                  </a:cubicBezTo>
                  <a:cubicBezTo>
                    <a:pt x="1392" y="585"/>
                    <a:pt x="1415" y="593"/>
                    <a:pt x="1447" y="609"/>
                  </a:cubicBezTo>
                  <a:cubicBezTo>
                    <a:pt x="1486" y="617"/>
                    <a:pt x="1510" y="625"/>
                    <a:pt x="1534" y="656"/>
                  </a:cubicBezTo>
                  <a:cubicBezTo>
                    <a:pt x="1534" y="664"/>
                    <a:pt x="1542" y="672"/>
                    <a:pt x="1542" y="680"/>
                  </a:cubicBezTo>
                  <a:cubicBezTo>
                    <a:pt x="1558" y="704"/>
                    <a:pt x="1566" y="720"/>
                    <a:pt x="1597" y="751"/>
                  </a:cubicBezTo>
                  <a:cubicBezTo>
                    <a:pt x="1645" y="783"/>
                    <a:pt x="1668" y="799"/>
                    <a:pt x="1692" y="815"/>
                  </a:cubicBezTo>
                  <a:cubicBezTo>
                    <a:pt x="1692" y="822"/>
                    <a:pt x="1700" y="822"/>
                    <a:pt x="1700" y="830"/>
                  </a:cubicBezTo>
                  <a:cubicBezTo>
                    <a:pt x="1732" y="846"/>
                    <a:pt x="1779" y="909"/>
                    <a:pt x="1787" y="933"/>
                  </a:cubicBezTo>
                  <a:cubicBezTo>
                    <a:pt x="1787" y="941"/>
                    <a:pt x="1787" y="949"/>
                    <a:pt x="1787" y="957"/>
                  </a:cubicBezTo>
                  <a:cubicBezTo>
                    <a:pt x="1779" y="980"/>
                    <a:pt x="1779" y="996"/>
                    <a:pt x="1795" y="1012"/>
                  </a:cubicBezTo>
                  <a:cubicBezTo>
                    <a:pt x="1803" y="1020"/>
                    <a:pt x="1811" y="1020"/>
                    <a:pt x="1819" y="1028"/>
                  </a:cubicBezTo>
                  <a:cubicBezTo>
                    <a:pt x="1834" y="1028"/>
                    <a:pt x="1850" y="1036"/>
                    <a:pt x="1858" y="1052"/>
                  </a:cubicBezTo>
                  <a:cubicBezTo>
                    <a:pt x="1866" y="1060"/>
                    <a:pt x="1874" y="1075"/>
                    <a:pt x="1882" y="1083"/>
                  </a:cubicBezTo>
                  <a:cubicBezTo>
                    <a:pt x="1898" y="1107"/>
                    <a:pt x="1906" y="1131"/>
                    <a:pt x="1921" y="1139"/>
                  </a:cubicBezTo>
                  <a:cubicBezTo>
                    <a:pt x="1929" y="1139"/>
                    <a:pt x="1929" y="1155"/>
                    <a:pt x="1921" y="1170"/>
                  </a:cubicBezTo>
                  <a:cubicBezTo>
                    <a:pt x="1914" y="1194"/>
                    <a:pt x="1914" y="1218"/>
                    <a:pt x="1929" y="1226"/>
                  </a:cubicBezTo>
                  <a:cubicBezTo>
                    <a:pt x="1961" y="1241"/>
                    <a:pt x="2032" y="1241"/>
                    <a:pt x="2056" y="1241"/>
                  </a:cubicBezTo>
                  <a:cubicBezTo>
                    <a:pt x="2064" y="1241"/>
                    <a:pt x="2064" y="1241"/>
                    <a:pt x="2064" y="1241"/>
                  </a:cubicBezTo>
                  <a:lnTo>
                    <a:pt x="2064" y="1241"/>
                  </a:lnTo>
                  <a:cubicBezTo>
                    <a:pt x="2064" y="1241"/>
                    <a:pt x="2064" y="1249"/>
                    <a:pt x="2072" y="1249"/>
                  </a:cubicBezTo>
                  <a:cubicBezTo>
                    <a:pt x="2079" y="1249"/>
                    <a:pt x="2087" y="1257"/>
                    <a:pt x="2095" y="1265"/>
                  </a:cubicBezTo>
                  <a:cubicBezTo>
                    <a:pt x="2095" y="1265"/>
                    <a:pt x="2095" y="1265"/>
                    <a:pt x="2095" y="1273"/>
                  </a:cubicBezTo>
                  <a:cubicBezTo>
                    <a:pt x="2095" y="1281"/>
                    <a:pt x="2079" y="1281"/>
                    <a:pt x="2072" y="1281"/>
                  </a:cubicBezTo>
                  <a:cubicBezTo>
                    <a:pt x="2072" y="1289"/>
                    <a:pt x="2064" y="1289"/>
                    <a:pt x="2064" y="1289"/>
                  </a:cubicBezTo>
                  <a:lnTo>
                    <a:pt x="2064" y="1297"/>
                  </a:lnTo>
                  <a:cubicBezTo>
                    <a:pt x="2064" y="1297"/>
                    <a:pt x="2056" y="1297"/>
                    <a:pt x="2040" y="1297"/>
                  </a:cubicBezTo>
                  <a:cubicBezTo>
                    <a:pt x="2032" y="1297"/>
                    <a:pt x="2032" y="1297"/>
                    <a:pt x="2032" y="1297"/>
                  </a:cubicBezTo>
                  <a:cubicBezTo>
                    <a:pt x="2032" y="1297"/>
                    <a:pt x="2024" y="1297"/>
                    <a:pt x="2024" y="1305"/>
                  </a:cubicBezTo>
                  <a:cubicBezTo>
                    <a:pt x="2024" y="1305"/>
                    <a:pt x="2032" y="1320"/>
                    <a:pt x="2040" y="1320"/>
                  </a:cubicBezTo>
                  <a:cubicBezTo>
                    <a:pt x="2040" y="1328"/>
                    <a:pt x="2040" y="1328"/>
                    <a:pt x="2040" y="1336"/>
                  </a:cubicBezTo>
                  <a:lnTo>
                    <a:pt x="2032" y="1336"/>
                  </a:lnTo>
                  <a:cubicBezTo>
                    <a:pt x="2024" y="1336"/>
                    <a:pt x="2016" y="1336"/>
                    <a:pt x="2008" y="1336"/>
                  </a:cubicBezTo>
                  <a:lnTo>
                    <a:pt x="2008" y="1336"/>
                  </a:lnTo>
                  <a:cubicBezTo>
                    <a:pt x="1992" y="1336"/>
                    <a:pt x="1977" y="1344"/>
                    <a:pt x="1969" y="1344"/>
                  </a:cubicBezTo>
                  <a:cubicBezTo>
                    <a:pt x="1961" y="1352"/>
                    <a:pt x="1961" y="1352"/>
                    <a:pt x="1961" y="1352"/>
                  </a:cubicBezTo>
                  <a:cubicBezTo>
                    <a:pt x="1969" y="1352"/>
                    <a:pt x="1969" y="1352"/>
                    <a:pt x="1977" y="1352"/>
                  </a:cubicBezTo>
                  <a:cubicBezTo>
                    <a:pt x="1977" y="1352"/>
                    <a:pt x="1992" y="1352"/>
                    <a:pt x="2001" y="1360"/>
                  </a:cubicBezTo>
                  <a:cubicBezTo>
                    <a:pt x="2008" y="1360"/>
                    <a:pt x="2016" y="1368"/>
                    <a:pt x="2016" y="1368"/>
                  </a:cubicBezTo>
                  <a:cubicBezTo>
                    <a:pt x="2016" y="1384"/>
                    <a:pt x="2008" y="1392"/>
                    <a:pt x="2001" y="1399"/>
                  </a:cubicBezTo>
                  <a:lnTo>
                    <a:pt x="2001" y="1399"/>
                  </a:lnTo>
                  <a:cubicBezTo>
                    <a:pt x="1992" y="1415"/>
                    <a:pt x="1977" y="1415"/>
                    <a:pt x="1969" y="1415"/>
                  </a:cubicBezTo>
                  <a:cubicBezTo>
                    <a:pt x="1961" y="1415"/>
                    <a:pt x="1953" y="1423"/>
                    <a:pt x="1945" y="1423"/>
                  </a:cubicBezTo>
                  <a:cubicBezTo>
                    <a:pt x="1945" y="1431"/>
                    <a:pt x="1945" y="1431"/>
                    <a:pt x="1945" y="1431"/>
                  </a:cubicBezTo>
                  <a:lnTo>
                    <a:pt x="1953" y="1431"/>
                  </a:lnTo>
                  <a:cubicBezTo>
                    <a:pt x="1961" y="1431"/>
                    <a:pt x="1961" y="1431"/>
                    <a:pt x="1961" y="1431"/>
                  </a:cubicBezTo>
                  <a:cubicBezTo>
                    <a:pt x="1969" y="1431"/>
                    <a:pt x="1977" y="1431"/>
                    <a:pt x="1985" y="1439"/>
                  </a:cubicBezTo>
                  <a:cubicBezTo>
                    <a:pt x="1985" y="1439"/>
                    <a:pt x="1985" y="1447"/>
                    <a:pt x="1985" y="1463"/>
                  </a:cubicBezTo>
                  <a:cubicBezTo>
                    <a:pt x="1977" y="1479"/>
                    <a:pt x="1969" y="1486"/>
                    <a:pt x="1953" y="1486"/>
                  </a:cubicBezTo>
                  <a:cubicBezTo>
                    <a:pt x="1953" y="1486"/>
                    <a:pt x="1945" y="1486"/>
                    <a:pt x="1937" y="1494"/>
                  </a:cubicBezTo>
                  <a:cubicBezTo>
                    <a:pt x="1929" y="1494"/>
                    <a:pt x="1929" y="1494"/>
                    <a:pt x="1929" y="1502"/>
                  </a:cubicBezTo>
                  <a:lnTo>
                    <a:pt x="1937" y="1510"/>
                  </a:lnTo>
                  <a:cubicBezTo>
                    <a:pt x="1945" y="1510"/>
                    <a:pt x="1945" y="1510"/>
                    <a:pt x="1945" y="1510"/>
                  </a:cubicBezTo>
                  <a:cubicBezTo>
                    <a:pt x="1953" y="1518"/>
                    <a:pt x="1961" y="1518"/>
                    <a:pt x="1977" y="1534"/>
                  </a:cubicBezTo>
                  <a:cubicBezTo>
                    <a:pt x="1977" y="1534"/>
                    <a:pt x="1985" y="1542"/>
                    <a:pt x="1977" y="1550"/>
                  </a:cubicBezTo>
                  <a:cubicBezTo>
                    <a:pt x="1977" y="1557"/>
                    <a:pt x="1961" y="1573"/>
                    <a:pt x="1945" y="1581"/>
                  </a:cubicBezTo>
                  <a:cubicBezTo>
                    <a:pt x="1937" y="1581"/>
                    <a:pt x="1937" y="1581"/>
                    <a:pt x="1937" y="1581"/>
                  </a:cubicBezTo>
                  <a:lnTo>
                    <a:pt x="1937" y="1589"/>
                  </a:lnTo>
                  <a:cubicBezTo>
                    <a:pt x="1937" y="1589"/>
                    <a:pt x="1937" y="1597"/>
                    <a:pt x="1937" y="1613"/>
                  </a:cubicBezTo>
                  <a:cubicBezTo>
                    <a:pt x="1937" y="1621"/>
                    <a:pt x="1937" y="1629"/>
                    <a:pt x="1937" y="1629"/>
                  </a:cubicBezTo>
                  <a:lnTo>
                    <a:pt x="1937" y="1629"/>
                  </a:lnTo>
                  <a:lnTo>
                    <a:pt x="1945" y="1621"/>
                  </a:lnTo>
                  <a:cubicBezTo>
                    <a:pt x="1953" y="1621"/>
                    <a:pt x="1961" y="1629"/>
                    <a:pt x="1961" y="1629"/>
                  </a:cubicBezTo>
                  <a:cubicBezTo>
                    <a:pt x="1969" y="1637"/>
                    <a:pt x="1969" y="1637"/>
                    <a:pt x="1969" y="1652"/>
                  </a:cubicBezTo>
                  <a:cubicBezTo>
                    <a:pt x="1969" y="1668"/>
                    <a:pt x="1945" y="1684"/>
                    <a:pt x="1921" y="1692"/>
                  </a:cubicBezTo>
                  <a:cubicBezTo>
                    <a:pt x="1914" y="1692"/>
                    <a:pt x="1906" y="1692"/>
                    <a:pt x="1906" y="1700"/>
                  </a:cubicBezTo>
                  <a:cubicBezTo>
                    <a:pt x="1898" y="1708"/>
                    <a:pt x="1906" y="1716"/>
                    <a:pt x="1906" y="1724"/>
                  </a:cubicBezTo>
                  <a:cubicBezTo>
                    <a:pt x="1914" y="1724"/>
                    <a:pt x="1914" y="1724"/>
                    <a:pt x="1914" y="1732"/>
                  </a:cubicBezTo>
                  <a:lnTo>
                    <a:pt x="1906" y="1739"/>
                  </a:lnTo>
                  <a:cubicBezTo>
                    <a:pt x="1890" y="1755"/>
                    <a:pt x="1882" y="1755"/>
                    <a:pt x="1890" y="1771"/>
                  </a:cubicBezTo>
                  <a:cubicBezTo>
                    <a:pt x="1906" y="1787"/>
                    <a:pt x="1906" y="1795"/>
                    <a:pt x="1906" y="1818"/>
                  </a:cubicBezTo>
                  <a:cubicBezTo>
                    <a:pt x="1906" y="1826"/>
                    <a:pt x="1898" y="1834"/>
                    <a:pt x="1898" y="1842"/>
                  </a:cubicBezTo>
                  <a:lnTo>
                    <a:pt x="1898" y="1842"/>
                  </a:lnTo>
                  <a:cubicBezTo>
                    <a:pt x="1898" y="1882"/>
                    <a:pt x="1898" y="1882"/>
                    <a:pt x="1914" y="1890"/>
                  </a:cubicBezTo>
                  <a:cubicBezTo>
                    <a:pt x="1914" y="1897"/>
                    <a:pt x="1914" y="1897"/>
                    <a:pt x="1914" y="1897"/>
                  </a:cubicBezTo>
                  <a:lnTo>
                    <a:pt x="1914" y="1897"/>
                  </a:lnTo>
                  <a:lnTo>
                    <a:pt x="1914" y="1905"/>
                  </a:lnTo>
                  <a:cubicBezTo>
                    <a:pt x="1906" y="1913"/>
                    <a:pt x="1890" y="1921"/>
                    <a:pt x="1858" y="1921"/>
                  </a:cubicBezTo>
                  <a:cubicBezTo>
                    <a:pt x="1834" y="1921"/>
                    <a:pt x="1795" y="1913"/>
                    <a:pt x="1763" y="1913"/>
                  </a:cubicBezTo>
                  <a:cubicBezTo>
                    <a:pt x="1739" y="1905"/>
                    <a:pt x="1716" y="1905"/>
                    <a:pt x="1708" y="1905"/>
                  </a:cubicBezTo>
                  <a:cubicBezTo>
                    <a:pt x="1700" y="1905"/>
                    <a:pt x="1692" y="1905"/>
                    <a:pt x="1692" y="1905"/>
                  </a:cubicBezTo>
                  <a:cubicBezTo>
                    <a:pt x="1684" y="1913"/>
                    <a:pt x="1684" y="1913"/>
                    <a:pt x="1684" y="1921"/>
                  </a:cubicBezTo>
                  <a:cubicBezTo>
                    <a:pt x="1684" y="1929"/>
                    <a:pt x="1684" y="1945"/>
                    <a:pt x="1700" y="1969"/>
                  </a:cubicBezTo>
                  <a:cubicBezTo>
                    <a:pt x="1716" y="1992"/>
                    <a:pt x="1716" y="2024"/>
                    <a:pt x="1708" y="2056"/>
                  </a:cubicBezTo>
                  <a:cubicBezTo>
                    <a:pt x="1708" y="2063"/>
                    <a:pt x="1708" y="2079"/>
                    <a:pt x="1708" y="2087"/>
                  </a:cubicBezTo>
                  <a:cubicBezTo>
                    <a:pt x="1708" y="2111"/>
                    <a:pt x="1700" y="2119"/>
                    <a:pt x="1684" y="2119"/>
                  </a:cubicBezTo>
                  <a:close/>
                  <a:moveTo>
                    <a:pt x="1605" y="2016"/>
                  </a:moveTo>
                  <a:lnTo>
                    <a:pt x="1605" y="2016"/>
                  </a:lnTo>
                  <a:lnTo>
                    <a:pt x="1605" y="2016"/>
                  </a:lnTo>
                  <a:cubicBezTo>
                    <a:pt x="1605" y="2016"/>
                    <a:pt x="1613" y="2024"/>
                    <a:pt x="1629" y="2048"/>
                  </a:cubicBezTo>
                  <a:cubicBezTo>
                    <a:pt x="1629" y="2056"/>
                    <a:pt x="1629" y="2063"/>
                    <a:pt x="1629" y="2071"/>
                  </a:cubicBezTo>
                  <a:cubicBezTo>
                    <a:pt x="1629" y="2095"/>
                    <a:pt x="1629" y="2111"/>
                    <a:pt x="1653" y="2111"/>
                  </a:cubicBezTo>
                  <a:cubicBezTo>
                    <a:pt x="1653" y="2111"/>
                    <a:pt x="1661" y="2111"/>
                    <a:pt x="1668" y="2111"/>
                  </a:cubicBezTo>
                  <a:cubicBezTo>
                    <a:pt x="1668" y="2111"/>
                    <a:pt x="1676" y="2111"/>
                    <a:pt x="1684" y="2111"/>
                  </a:cubicBezTo>
                  <a:cubicBezTo>
                    <a:pt x="1692" y="2111"/>
                    <a:pt x="1700" y="2111"/>
                    <a:pt x="1700" y="2087"/>
                  </a:cubicBezTo>
                  <a:cubicBezTo>
                    <a:pt x="1700" y="2079"/>
                    <a:pt x="1700" y="2063"/>
                    <a:pt x="1700" y="2048"/>
                  </a:cubicBezTo>
                  <a:cubicBezTo>
                    <a:pt x="1708" y="2024"/>
                    <a:pt x="1708" y="1992"/>
                    <a:pt x="1692" y="1969"/>
                  </a:cubicBezTo>
                  <a:cubicBezTo>
                    <a:pt x="1676" y="1945"/>
                    <a:pt x="1676" y="1929"/>
                    <a:pt x="1676" y="1921"/>
                  </a:cubicBezTo>
                  <a:cubicBezTo>
                    <a:pt x="1676" y="1913"/>
                    <a:pt x="1684" y="1905"/>
                    <a:pt x="1692" y="1897"/>
                  </a:cubicBezTo>
                  <a:cubicBezTo>
                    <a:pt x="1692" y="1897"/>
                    <a:pt x="1700" y="1897"/>
                    <a:pt x="1708" y="1897"/>
                  </a:cubicBezTo>
                  <a:cubicBezTo>
                    <a:pt x="1716" y="1897"/>
                    <a:pt x="1739" y="1897"/>
                    <a:pt x="1763" y="1905"/>
                  </a:cubicBezTo>
                  <a:cubicBezTo>
                    <a:pt x="1795" y="1913"/>
                    <a:pt x="1834" y="1913"/>
                    <a:pt x="1858" y="1913"/>
                  </a:cubicBezTo>
                  <a:cubicBezTo>
                    <a:pt x="1882" y="1913"/>
                    <a:pt x="1898" y="1913"/>
                    <a:pt x="1906" y="1905"/>
                  </a:cubicBezTo>
                  <a:cubicBezTo>
                    <a:pt x="1906" y="1897"/>
                    <a:pt x="1906" y="1897"/>
                    <a:pt x="1906" y="1897"/>
                  </a:cubicBezTo>
                  <a:cubicBezTo>
                    <a:pt x="1890" y="1882"/>
                    <a:pt x="1890" y="1874"/>
                    <a:pt x="1890" y="1842"/>
                  </a:cubicBezTo>
                  <a:lnTo>
                    <a:pt x="1890" y="1842"/>
                  </a:lnTo>
                  <a:cubicBezTo>
                    <a:pt x="1890" y="1826"/>
                    <a:pt x="1898" y="1826"/>
                    <a:pt x="1898" y="1818"/>
                  </a:cubicBezTo>
                  <a:cubicBezTo>
                    <a:pt x="1898" y="1795"/>
                    <a:pt x="1898" y="1795"/>
                    <a:pt x="1890" y="1771"/>
                  </a:cubicBezTo>
                  <a:cubicBezTo>
                    <a:pt x="1874" y="1755"/>
                    <a:pt x="1890" y="1747"/>
                    <a:pt x="1898" y="1739"/>
                  </a:cubicBezTo>
                  <a:cubicBezTo>
                    <a:pt x="1898" y="1732"/>
                    <a:pt x="1906" y="1732"/>
                    <a:pt x="1906" y="1732"/>
                  </a:cubicBezTo>
                  <a:cubicBezTo>
                    <a:pt x="1906" y="1724"/>
                    <a:pt x="1906" y="1724"/>
                    <a:pt x="1906" y="1724"/>
                  </a:cubicBezTo>
                  <a:cubicBezTo>
                    <a:pt x="1898" y="1716"/>
                    <a:pt x="1890" y="1708"/>
                    <a:pt x="1898" y="1700"/>
                  </a:cubicBezTo>
                  <a:cubicBezTo>
                    <a:pt x="1898" y="1692"/>
                    <a:pt x="1906" y="1684"/>
                    <a:pt x="1921" y="1684"/>
                  </a:cubicBezTo>
                  <a:cubicBezTo>
                    <a:pt x="1945" y="1676"/>
                    <a:pt x="1961" y="1660"/>
                    <a:pt x="1961" y="1645"/>
                  </a:cubicBezTo>
                  <a:lnTo>
                    <a:pt x="1961" y="1637"/>
                  </a:lnTo>
                  <a:cubicBezTo>
                    <a:pt x="1953" y="1629"/>
                    <a:pt x="1945" y="1629"/>
                    <a:pt x="1937" y="1637"/>
                  </a:cubicBezTo>
                  <a:cubicBezTo>
                    <a:pt x="1937" y="1637"/>
                    <a:pt x="1937" y="1637"/>
                    <a:pt x="1929" y="1637"/>
                  </a:cubicBezTo>
                  <a:cubicBezTo>
                    <a:pt x="1929" y="1637"/>
                    <a:pt x="1929" y="1637"/>
                    <a:pt x="1929" y="1629"/>
                  </a:cubicBezTo>
                  <a:cubicBezTo>
                    <a:pt x="1929" y="1629"/>
                    <a:pt x="1929" y="1621"/>
                    <a:pt x="1929" y="1613"/>
                  </a:cubicBezTo>
                  <a:cubicBezTo>
                    <a:pt x="1929" y="1597"/>
                    <a:pt x="1929" y="1597"/>
                    <a:pt x="1929" y="1589"/>
                  </a:cubicBezTo>
                  <a:cubicBezTo>
                    <a:pt x="1929" y="1581"/>
                    <a:pt x="1929" y="1581"/>
                    <a:pt x="1937" y="1573"/>
                  </a:cubicBezTo>
                  <a:cubicBezTo>
                    <a:pt x="1953" y="1566"/>
                    <a:pt x="1969" y="1557"/>
                    <a:pt x="1977" y="1550"/>
                  </a:cubicBezTo>
                  <a:cubicBezTo>
                    <a:pt x="1977" y="1542"/>
                    <a:pt x="1977" y="1542"/>
                    <a:pt x="1969" y="1534"/>
                  </a:cubicBezTo>
                  <a:cubicBezTo>
                    <a:pt x="1961" y="1526"/>
                    <a:pt x="1953" y="1526"/>
                    <a:pt x="1945" y="1518"/>
                  </a:cubicBezTo>
                  <a:cubicBezTo>
                    <a:pt x="1937" y="1518"/>
                    <a:pt x="1937" y="1518"/>
                    <a:pt x="1937" y="1518"/>
                  </a:cubicBezTo>
                  <a:cubicBezTo>
                    <a:pt x="1929" y="1518"/>
                    <a:pt x="1921" y="1510"/>
                    <a:pt x="1921" y="1502"/>
                  </a:cubicBezTo>
                  <a:cubicBezTo>
                    <a:pt x="1921" y="1502"/>
                    <a:pt x="1921" y="1494"/>
                    <a:pt x="1937" y="1486"/>
                  </a:cubicBezTo>
                  <a:cubicBezTo>
                    <a:pt x="1937" y="1479"/>
                    <a:pt x="1945" y="1479"/>
                    <a:pt x="1953" y="1479"/>
                  </a:cubicBezTo>
                  <a:cubicBezTo>
                    <a:pt x="1961" y="1479"/>
                    <a:pt x="1969" y="1479"/>
                    <a:pt x="1977" y="1463"/>
                  </a:cubicBezTo>
                  <a:cubicBezTo>
                    <a:pt x="1977" y="1455"/>
                    <a:pt x="1977" y="1447"/>
                    <a:pt x="1977" y="1439"/>
                  </a:cubicBezTo>
                  <a:cubicBezTo>
                    <a:pt x="1977" y="1439"/>
                    <a:pt x="1969" y="1439"/>
                    <a:pt x="1961" y="1439"/>
                  </a:cubicBezTo>
                  <a:cubicBezTo>
                    <a:pt x="1961" y="1439"/>
                    <a:pt x="1961" y="1439"/>
                    <a:pt x="1953" y="1439"/>
                  </a:cubicBezTo>
                  <a:lnTo>
                    <a:pt x="1945" y="1439"/>
                  </a:lnTo>
                  <a:cubicBezTo>
                    <a:pt x="1945" y="1439"/>
                    <a:pt x="1937" y="1439"/>
                    <a:pt x="1937" y="1431"/>
                  </a:cubicBezTo>
                  <a:cubicBezTo>
                    <a:pt x="1937" y="1431"/>
                    <a:pt x="1937" y="1423"/>
                    <a:pt x="1945" y="1423"/>
                  </a:cubicBezTo>
                  <a:cubicBezTo>
                    <a:pt x="1953" y="1415"/>
                    <a:pt x="1961" y="1415"/>
                    <a:pt x="1969" y="1407"/>
                  </a:cubicBezTo>
                  <a:cubicBezTo>
                    <a:pt x="1977" y="1407"/>
                    <a:pt x="1985" y="1407"/>
                    <a:pt x="1992" y="1399"/>
                  </a:cubicBezTo>
                  <a:lnTo>
                    <a:pt x="1992" y="1392"/>
                  </a:lnTo>
                  <a:cubicBezTo>
                    <a:pt x="2001" y="1384"/>
                    <a:pt x="2008" y="1376"/>
                    <a:pt x="2008" y="1376"/>
                  </a:cubicBezTo>
                  <a:cubicBezTo>
                    <a:pt x="2008" y="1368"/>
                    <a:pt x="2001" y="1368"/>
                    <a:pt x="1992" y="1368"/>
                  </a:cubicBezTo>
                  <a:cubicBezTo>
                    <a:pt x="1985" y="1360"/>
                    <a:pt x="1977" y="1360"/>
                    <a:pt x="1969" y="1360"/>
                  </a:cubicBezTo>
                  <a:cubicBezTo>
                    <a:pt x="1961" y="1352"/>
                    <a:pt x="1953" y="1352"/>
                    <a:pt x="1953" y="1352"/>
                  </a:cubicBezTo>
                  <a:cubicBezTo>
                    <a:pt x="1953" y="1344"/>
                    <a:pt x="1961" y="1344"/>
                    <a:pt x="1961" y="1344"/>
                  </a:cubicBezTo>
                  <a:cubicBezTo>
                    <a:pt x="1969" y="1336"/>
                    <a:pt x="1992" y="1328"/>
                    <a:pt x="2008" y="1328"/>
                  </a:cubicBezTo>
                  <a:cubicBezTo>
                    <a:pt x="2008" y="1328"/>
                    <a:pt x="2008" y="1328"/>
                    <a:pt x="2016" y="1328"/>
                  </a:cubicBezTo>
                  <a:cubicBezTo>
                    <a:pt x="2024" y="1328"/>
                    <a:pt x="2024" y="1328"/>
                    <a:pt x="2032" y="1328"/>
                  </a:cubicBezTo>
                  <a:lnTo>
                    <a:pt x="2032" y="1328"/>
                  </a:lnTo>
                  <a:lnTo>
                    <a:pt x="2032" y="1328"/>
                  </a:lnTo>
                  <a:cubicBezTo>
                    <a:pt x="2024" y="1313"/>
                    <a:pt x="2016" y="1305"/>
                    <a:pt x="2016" y="1297"/>
                  </a:cubicBezTo>
                  <a:cubicBezTo>
                    <a:pt x="2024" y="1297"/>
                    <a:pt x="2024" y="1289"/>
                    <a:pt x="2032" y="1289"/>
                  </a:cubicBezTo>
                  <a:cubicBezTo>
                    <a:pt x="2040" y="1289"/>
                    <a:pt x="2040" y="1289"/>
                    <a:pt x="2040" y="1289"/>
                  </a:cubicBezTo>
                  <a:cubicBezTo>
                    <a:pt x="2048" y="1289"/>
                    <a:pt x="2056" y="1289"/>
                    <a:pt x="2056" y="1289"/>
                  </a:cubicBezTo>
                  <a:lnTo>
                    <a:pt x="2056" y="1289"/>
                  </a:lnTo>
                  <a:cubicBezTo>
                    <a:pt x="2056" y="1281"/>
                    <a:pt x="2064" y="1281"/>
                    <a:pt x="2072" y="1281"/>
                  </a:cubicBezTo>
                  <a:cubicBezTo>
                    <a:pt x="2079" y="1273"/>
                    <a:pt x="2087" y="1273"/>
                    <a:pt x="2087" y="1265"/>
                  </a:cubicBezTo>
                  <a:lnTo>
                    <a:pt x="2087" y="1265"/>
                  </a:lnTo>
                  <a:cubicBezTo>
                    <a:pt x="2079" y="1257"/>
                    <a:pt x="2072" y="1257"/>
                    <a:pt x="2072" y="1257"/>
                  </a:cubicBezTo>
                  <a:cubicBezTo>
                    <a:pt x="2064" y="1249"/>
                    <a:pt x="2064" y="1249"/>
                    <a:pt x="2056" y="1249"/>
                  </a:cubicBezTo>
                  <a:lnTo>
                    <a:pt x="2056" y="1249"/>
                  </a:lnTo>
                  <a:cubicBezTo>
                    <a:pt x="2024" y="1249"/>
                    <a:pt x="1953" y="1249"/>
                    <a:pt x="1929" y="1233"/>
                  </a:cubicBezTo>
                  <a:cubicBezTo>
                    <a:pt x="1906" y="1218"/>
                    <a:pt x="1906" y="1194"/>
                    <a:pt x="1914" y="1170"/>
                  </a:cubicBezTo>
                  <a:cubicBezTo>
                    <a:pt x="1921" y="1155"/>
                    <a:pt x="1921" y="1146"/>
                    <a:pt x="1914" y="1139"/>
                  </a:cubicBezTo>
                  <a:cubicBezTo>
                    <a:pt x="1906" y="1131"/>
                    <a:pt x="1890" y="1107"/>
                    <a:pt x="1874" y="1091"/>
                  </a:cubicBezTo>
                  <a:cubicBezTo>
                    <a:pt x="1866" y="1075"/>
                    <a:pt x="1866" y="1067"/>
                    <a:pt x="1858" y="1060"/>
                  </a:cubicBezTo>
                  <a:cubicBezTo>
                    <a:pt x="1842" y="1044"/>
                    <a:pt x="1834" y="1036"/>
                    <a:pt x="1819" y="1028"/>
                  </a:cubicBezTo>
                  <a:cubicBezTo>
                    <a:pt x="1811" y="1028"/>
                    <a:pt x="1803" y="1020"/>
                    <a:pt x="1795" y="1020"/>
                  </a:cubicBezTo>
                  <a:cubicBezTo>
                    <a:pt x="1771" y="1004"/>
                    <a:pt x="1779" y="980"/>
                    <a:pt x="1779" y="957"/>
                  </a:cubicBezTo>
                  <a:cubicBezTo>
                    <a:pt x="1779" y="949"/>
                    <a:pt x="1779" y="941"/>
                    <a:pt x="1779" y="933"/>
                  </a:cubicBezTo>
                  <a:cubicBezTo>
                    <a:pt x="1771" y="917"/>
                    <a:pt x="1724" y="854"/>
                    <a:pt x="1700" y="830"/>
                  </a:cubicBezTo>
                  <a:cubicBezTo>
                    <a:pt x="1692" y="830"/>
                    <a:pt x="1692" y="830"/>
                    <a:pt x="1684" y="822"/>
                  </a:cubicBezTo>
                  <a:cubicBezTo>
                    <a:pt x="1661" y="807"/>
                    <a:pt x="1637" y="791"/>
                    <a:pt x="1597" y="759"/>
                  </a:cubicBezTo>
                  <a:cubicBezTo>
                    <a:pt x="1558" y="728"/>
                    <a:pt x="1550" y="704"/>
                    <a:pt x="1542" y="688"/>
                  </a:cubicBezTo>
                  <a:cubicBezTo>
                    <a:pt x="1534" y="680"/>
                    <a:pt x="1534" y="672"/>
                    <a:pt x="1526" y="656"/>
                  </a:cubicBezTo>
                  <a:cubicBezTo>
                    <a:pt x="1502" y="633"/>
                    <a:pt x="1479" y="625"/>
                    <a:pt x="1447" y="617"/>
                  </a:cubicBezTo>
                  <a:cubicBezTo>
                    <a:pt x="1415" y="601"/>
                    <a:pt x="1392" y="593"/>
                    <a:pt x="1360" y="546"/>
                  </a:cubicBezTo>
                  <a:cubicBezTo>
                    <a:pt x="1328" y="506"/>
                    <a:pt x="1313" y="498"/>
                    <a:pt x="1265" y="482"/>
                  </a:cubicBezTo>
                  <a:cubicBezTo>
                    <a:pt x="1210" y="459"/>
                    <a:pt x="1162" y="388"/>
                    <a:pt x="1123" y="324"/>
                  </a:cubicBezTo>
                  <a:cubicBezTo>
                    <a:pt x="1115" y="316"/>
                    <a:pt x="1115" y="301"/>
                    <a:pt x="1107" y="293"/>
                  </a:cubicBezTo>
                  <a:cubicBezTo>
                    <a:pt x="1091" y="261"/>
                    <a:pt x="1084" y="245"/>
                    <a:pt x="1068" y="245"/>
                  </a:cubicBezTo>
                  <a:cubicBezTo>
                    <a:pt x="1060" y="245"/>
                    <a:pt x="1052" y="245"/>
                    <a:pt x="1044" y="253"/>
                  </a:cubicBezTo>
                  <a:cubicBezTo>
                    <a:pt x="1036" y="253"/>
                    <a:pt x="1028" y="253"/>
                    <a:pt x="1020" y="253"/>
                  </a:cubicBezTo>
                  <a:cubicBezTo>
                    <a:pt x="1012" y="253"/>
                    <a:pt x="1004" y="253"/>
                    <a:pt x="1004" y="245"/>
                  </a:cubicBezTo>
                  <a:cubicBezTo>
                    <a:pt x="989" y="229"/>
                    <a:pt x="949" y="198"/>
                    <a:pt x="925" y="182"/>
                  </a:cubicBezTo>
                  <a:cubicBezTo>
                    <a:pt x="917" y="182"/>
                    <a:pt x="917" y="182"/>
                    <a:pt x="909" y="174"/>
                  </a:cubicBezTo>
                  <a:cubicBezTo>
                    <a:pt x="894" y="166"/>
                    <a:pt x="902" y="135"/>
                    <a:pt x="902" y="103"/>
                  </a:cubicBezTo>
                  <a:cubicBezTo>
                    <a:pt x="902" y="95"/>
                    <a:pt x="902" y="95"/>
                    <a:pt x="902" y="95"/>
                  </a:cubicBezTo>
                  <a:cubicBezTo>
                    <a:pt x="902" y="63"/>
                    <a:pt x="941" y="48"/>
                    <a:pt x="957" y="32"/>
                  </a:cubicBezTo>
                  <a:cubicBezTo>
                    <a:pt x="965" y="24"/>
                    <a:pt x="965" y="24"/>
                    <a:pt x="965" y="24"/>
                  </a:cubicBezTo>
                  <a:cubicBezTo>
                    <a:pt x="973" y="24"/>
                    <a:pt x="973" y="24"/>
                    <a:pt x="973" y="8"/>
                  </a:cubicBezTo>
                  <a:cubicBezTo>
                    <a:pt x="965" y="16"/>
                    <a:pt x="949" y="16"/>
                    <a:pt x="941" y="16"/>
                  </a:cubicBezTo>
                  <a:cubicBezTo>
                    <a:pt x="917" y="16"/>
                    <a:pt x="799" y="32"/>
                    <a:pt x="617" y="48"/>
                  </a:cubicBezTo>
                  <a:cubicBezTo>
                    <a:pt x="451" y="71"/>
                    <a:pt x="245" y="95"/>
                    <a:pt x="8" y="119"/>
                  </a:cubicBezTo>
                  <a:cubicBezTo>
                    <a:pt x="372" y="1241"/>
                    <a:pt x="372" y="1241"/>
                    <a:pt x="372" y="1241"/>
                  </a:cubicBezTo>
                  <a:cubicBezTo>
                    <a:pt x="372" y="1241"/>
                    <a:pt x="396" y="1249"/>
                    <a:pt x="411" y="1265"/>
                  </a:cubicBezTo>
                  <a:cubicBezTo>
                    <a:pt x="419" y="1273"/>
                    <a:pt x="419" y="1281"/>
                    <a:pt x="419" y="1289"/>
                  </a:cubicBezTo>
                  <a:cubicBezTo>
                    <a:pt x="419" y="1297"/>
                    <a:pt x="411" y="1313"/>
                    <a:pt x="419" y="1320"/>
                  </a:cubicBezTo>
                  <a:cubicBezTo>
                    <a:pt x="419" y="1336"/>
                    <a:pt x="427" y="1344"/>
                    <a:pt x="435" y="1344"/>
                  </a:cubicBezTo>
                  <a:cubicBezTo>
                    <a:pt x="435" y="1352"/>
                    <a:pt x="443" y="1352"/>
                    <a:pt x="443" y="1368"/>
                  </a:cubicBezTo>
                  <a:cubicBezTo>
                    <a:pt x="443" y="1392"/>
                    <a:pt x="435" y="1407"/>
                    <a:pt x="419" y="1415"/>
                  </a:cubicBezTo>
                  <a:cubicBezTo>
                    <a:pt x="411" y="1423"/>
                    <a:pt x="411" y="1423"/>
                    <a:pt x="411" y="1423"/>
                  </a:cubicBezTo>
                  <a:cubicBezTo>
                    <a:pt x="404" y="1431"/>
                    <a:pt x="388" y="1431"/>
                    <a:pt x="388" y="1439"/>
                  </a:cubicBezTo>
                  <a:cubicBezTo>
                    <a:pt x="388" y="1447"/>
                    <a:pt x="388" y="1447"/>
                    <a:pt x="396" y="1455"/>
                  </a:cubicBezTo>
                  <a:cubicBezTo>
                    <a:pt x="404" y="1471"/>
                    <a:pt x="411" y="1518"/>
                    <a:pt x="396" y="1534"/>
                  </a:cubicBezTo>
                  <a:cubicBezTo>
                    <a:pt x="380" y="1542"/>
                    <a:pt x="364" y="1605"/>
                    <a:pt x="380" y="1621"/>
                  </a:cubicBezTo>
                  <a:lnTo>
                    <a:pt x="388" y="1629"/>
                  </a:lnTo>
                  <a:cubicBezTo>
                    <a:pt x="404" y="1645"/>
                    <a:pt x="427" y="1676"/>
                    <a:pt x="427" y="1700"/>
                  </a:cubicBezTo>
                  <a:cubicBezTo>
                    <a:pt x="427" y="1716"/>
                    <a:pt x="427" y="1739"/>
                    <a:pt x="427" y="1771"/>
                  </a:cubicBezTo>
                  <a:cubicBezTo>
                    <a:pt x="419" y="1803"/>
                    <a:pt x="411" y="1834"/>
                    <a:pt x="419" y="1850"/>
                  </a:cubicBezTo>
                  <a:cubicBezTo>
                    <a:pt x="419" y="1858"/>
                    <a:pt x="427" y="1874"/>
                    <a:pt x="435" y="1890"/>
                  </a:cubicBezTo>
                  <a:cubicBezTo>
                    <a:pt x="451" y="1921"/>
                    <a:pt x="467" y="1961"/>
                    <a:pt x="467" y="1977"/>
                  </a:cubicBezTo>
                  <a:cubicBezTo>
                    <a:pt x="506" y="2032"/>
                    <a:pt x="546" y="2095"/>
                    <a:pt x="554" y="2103"/>
                  </a:cubicBezTo>
                  <a:cubicBezTo>
                    <a:pt x="569" y="2103"/>
                    <a:pt x="1589" y="2016"/>
                    <a:pt x="1605" y="201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0" name="Freeform 412"/>
            <p:cNvSpPr>
              <a:spLocks noChangeArrowheads="1"/>
            </p:cNvSpPr>
            <p:nvPr/>
          </p:nvSpPr>
          <p:spPr bwMode="auto">
            <a:xfrm>
              <a:off x="13964782" y="7033454"/>
              <a:ext cx="758412" cy="1240828"/>
            </a:xfrm>
            <a:custGeom>
              <a:avLst/>
              <a:gdLst>
                <a:gd name="T0" fmla="*/ 1399 w 1440"/>
                <a:gd name="T1" fmla="*/ 1581 h 2357"/>
                <a:gd name="T2" fmla="*/ 1399 w 1440"/>
                <a:gd name="T3" fmla="*/ 1581 h 2357"/>
                <a:gd name="T4" fmla="*/ 1344 w 1440"/>
                <a:gd name="T5" fmla="*/ 1502 h 2357"/>
                <a:gd name="T6" fmla="*/ 1360 w 1440"/>
                <a:gd name="T7" fmla="*/ 1407 h 2357"/>
                <a:gd name="T8" fmla="*/ 1360 w 1440"/>
                <a:gd name="T9" fmla="*/ 1336 h 2357"/>
                <a:gd name="T10" fmla="*/ 1383 w 1440"/>
                <a:gd name="T11" fmla="*/ 1296 h 2357"/>
                <a:gd name="T12" fmla="*/ 1415 w 1440"/>
                <a:gd name="T13" fmla="*/ 1249 h 2357"/>
                <a:gd name="T14" fmla="*/ 1383 w 1440"/>
                <a:gd name="T15" fmla="*/ 1209 h 2357"/>
                <a:gd name="T16" fmla="*/ 1376 w 1440"/>
                <a:gd name="T17" fmla="*/ 1146 h 2357"/>
                <a:gd name="T18" fmla="*/ 1336 w 1440"/>
                <a:gd name="T19" fmla="*/ 1130 h 2357"/>
                <a:gd name="T20" fmla="*/ 980 w 1440"/>
                <a:gd name="T21" fmla="*/ 0 h 2357"/>
                <a:gd name="T22" fmla="*/ 0 w 1440"/>
                <a:gd name="T23" fmla="*/ 95 h 2357"/>
                <a:gd name="T24" fmla="*/ 24 w 1440"/>
                <a:gd name="T25" fmla="*/ 134 h 2357"/>
                <a:gd name="T26" fmla="*/ 40 w 1440"/>
                <a:gd name="T27" fmla="*/ 182 h 2357"/>
                <a:gd name="T28" fmla="*/ 24 w 1440"/>
                <a:gd name="T29" fmla="*/ 1636 h 2357"/>
                <a:gd name="T30" fmla="*/ 111 w 1440"/>
                <a:gd name="T31" fmla="*/ 2300 h 2357"/>
                <a:gd name="T32" fmla="*/ 190 w 1440"/>
                <a:gd name="T33" fmla="*/ 2292 h 2357"/>
                <a:gd name="T34" fmla="*/ 229 w 1440"/>
                <a:gd name="T35" fmla="*/ 2261 h 2357"/>
                <a:gd name="T36" fmla="*/ 245 w 1440"/>
                <a:gd name="T37" fmla="*/ 2134 h 2357"/>
                <a:gd name="T38" fmla="*/ 308 w 1440"/>
                <a:gd name="T39" fmla="*/ 2166 h 2357"/>
                <a:gd name="T40" fmla="*/ 285 w 1440"/>
                <a:gd name="T41" fmla="*/ 2229 h 2357"/>
                <a:gd name="T42" fmla="*/ 356 w 1440"/>
                <a:gd name="T43" fmla="*/ 2284 h 2357"/>
                <a:gd name="T44" fmla="*/ 332 w 1440"/>
                <a:gd name="T45" fmla="*/ 2324 h 2357"/>
                <a:gd name="T46" fmla="*/ 277 w 1440"/>
                <a:gd name="T47" fmla="*/ 2348 h 2357"/>
                <a:gd name="T48" fmla="*/ 371 w 1440"/>
                <a:gd name="T49" fmla="*/ 2340 h 2357"/>
                <a:gd name="T50" fmla="*/ 443 w 1440"/>
                <a:gd name="T51" fmla="*/ 2316 h 2357"/>
                <a:gd name="T52" fmla="*/ 474 w 1440"/>
                <a:gd name="T53" fmla="*/ 2277 h 2357"/>
                <a:gd name="T54" fmla="*/ 490 w 1440"/>
                <a:gd name="T55" fmla="*/ 2292 h 2357"/>
                <a:gd name="T56" fmla="*/ 514 w 1440"/>
                <a:gd name="T57" fmla="*/ 2229 h 2357"/>
                <a:gd name="T58" fmla="*/ 490 w 1440"/>
                <a:gd name="T59" fmla="*/ 2158 h 2357"/>
                <a:gd name="T60" fmla="*/ 482 w 1440"/>
                <a:gd name="T61" fmla="*/ 2095 h 2357"/>
                <a:gd name="T62" fmla="*/ 411 w 1440"/>
                <a:gd name="T63" fmla="*/ 2008 h 2357"/>
                <a:gd name="T64" fmla="*/ 1439 w 1440"/>
                <a:gd name="T65" fmla="*/ 1858 h 2357"/>
                <a:gd name="T66" fmla="*/ 1383 w 1440"/>
                <a:gd name="T67" fmla="*/ 1731 h 2357"/>
                <a:gd name="T68" fmla="*/ 1399 w 1440"/>
                <a:gd name="T69" fmla="*/ 1581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0" h="2357">
                  <a:moveTo>
                    <a:pt x="1399" y="1581"/>
                  </a:moveTo>
                  <a:lnTo>
                    <a:pt x="1399" y="1581"/>
                  </a:lnTo>
                  <a:cubicBezTo>
                    <a:pt x="1399" y="1549"/>
                    <a:pt x="1360" y="1518"/>
                    <a:pt x="1344" y="1502"/>
                  </a:cubicBezTo>
                  <a:cubicBezTo>
                    <a:pt x="1336" y="1486"/>
                    <a:pt x="1344" y="1423"/>
                    <a:pt x="1360" y="1407"/>
                  </a:cubicBezTo>
                  <a:cubicBezTo>
                    <a:pt x="1376" y="1391"/>
                    <a:pt x="1376" y="1352"/>
                    <a:pt x="1360" y="1336"/>
                  </a:cubicBezTo>
                  <a:cubicBezTo>
                    <a:pt x="1352" y="1320"/>
                    <a:pt x="1368" y="1304"/>
                    <a:pt x="1383" y="1296"/>
                  </a:cubicBezTo>
                  <a:cubicBezTo>
                    <a:pt x="1407" y="1288"/>
                    <a:pt x="1415" y="1273"/>
                    <a:pt x="1415" y="1249"/>
                  </a:cubicBezTo>
                  <a:cubicBezTo>
                    <a:pt x="1415" y="1225"/>
                    <a:pt x="1399" y="1233"/>
                    <a:pt x="1383" y="1209"/>
                  </a:cubicBezTo>
                  <a:cubicBezTo>
                    <a:pt x="1376" y="1178"/>
                    <a:pt x="1391" y="1154"/>
                    <a:pt x="1376" y="1146"/>
                  </a:cubicBezTo>
                  <a:cubicBezTo>
                    <a:pt x="1368" y="1138"/>
                    <a:pt x="1336" y="1130"/>
                    <a:pt x="1336" y="1130"/>
                  </a:cubicBezTo>
                  <a:cubicBezTo>
                    <a:pt x="980" y="0"/>
                    <a:pt x="980" y="0"/>
                    <a:pt x="980" y="0"/>
                  </a:cubicBezTo>
                  <a:cubicBezTo>
                    <a:pt x="672" y="31"/>
                    <a:pt x="324" y="71"/>
                    <a:pt x="0" y="95"/>
                  </a:cubicBezTo>
                  <a:cubicBezTo>
                    <a:pt x="8" y="110"/>
                    <a:pt x="16" y="126"/>
                    <a:pt x="24" y="134"/>
                  </a:cubicBezTo>
                  <a:cubicBezTo>
                    <a:pt x="55" y="158"/>
                    <a:pt x="40" y="166"/>
                    <a:pt x="40" y="182"/>
                  </a:cubicBezTo>
                  <a:cubicBezTo>
                    <a:pt x="40" y="197"/>
                    <a:pt x="24" y="1636"/>
                    <a:pt x="24" y="1636"/>
                  </a:cubicBezTo>
                  <a:cubicBezTo>
                    <a:pt x="111" y="2300"/>
                    <a:pt x="111" y="2300"/>
                    <a:pt x="111" y="2300"/>
                  </a:cubicBezTo>
                  <a:cubicBezTo>
                    <a:pt x="134" y="2292"/>
                    <a:pt x="158" y="2284"/>
                    <a:pt x="190" y="2292"/>
                  </a:cubicBezTo>
                  <a:cubicBezTo>
                    <a:pt x="237" y="2300"/>
                    <a:pt x="229" y="2300"/>
                    <a:pt x="229" y="2261"/>
                  </a:cubicBezTo>
                  <a:cubicBezTo>
                    <a:pt x="229" y="2229"/>
                    <a:pt x="221" y="2142"/>
                    <a:pt x="245" y="2134"/>
                  </a:cubicBezTo>
                  <a:cubicBezTo>
                    <a:pt x="269" y="2118"/>
                    <a:pt x="316" y="2134"/>
                    <a:pt x="308" y="2166"/>
                  </a:cubicBezTo>
                  <a:cubicBezTo>
                    <a:pt x="300" y="2197"/>
                    <a:pt x="269" y="2205"/>
                    <a:pt x="285" y="2229"/>
                  </a:cubicBezTo>
                  <a:cubicBezTo>
                    <a:pt x="308" y="2253"/>
                    <a:pt x="356" y="2253"/>
                    <a:pt x="356" y="2284"/>
                  </a:cubicBezTo>
                  <a:cubicBezTo>
                    <a:pt x="356" y="2308"/>
                    <a:pt x="380" y="2316"/>
                    <a:pt x="332" y="2324"/>
                  </a:cubicBezTo>
                  <a:cubicBezTo>
                    <a:pt x="293" y="2332"/>
                    <a:pt x="253" y="2340"/>
                    <a:pt x="277" y="2348"/>
                  </a:cubicBezTo>
                  <a:cubicBezTo>
                    <a:pt x="308" y="2356"/>
                    <a:pt x="324" y="2348"/>
                    <a:pt x="371" y="2340"/>
                  </a:cubicBezTo>
                  <a:cubicBezTo>
                    <a:pt x="411" y="2332"/>
                    <a:pt x="427" y="2348"/>
                    <a:pt x="443" y="2316"/>
                  </a:cubicBezTo>
                  <a:cubicBezTo>
                    <a:pt x="458" y="2277"/>
                    <a:pt x="458" y="2261"/>
                    <a:pt x="474" y="2277"/>
                  </a:cubicBezTo>
                  <a:cubicBezTo>
                    <a:pt x="482" y="2284"/>
                    <a:pt x="490" y="2284"/>
                    <a:pt x="490" y="2292"/>
                  </a:cubicBezTo>
                  <a:cubicBezTo>
                    <a:pt x="506" y="2269"/>
                    <a:pt x="522" y="2237"/>
                    <a:pt x="514" y="2229"/>
                  </a:cubicBezTo>
                  <a:cubicBezTo>
                    <a:pt x="514" y="2213"/>
                    <a:pt x="482" y="2182"/>
                    <a:pt x="490" y="2158"/>
                  </a:cubicBezTo>
                  <a:cubicBezTo>
                    <a:pt x="498" y="2134"/>
                    <a:pt x="514" y="2118"/>
                    <a:pt x="482" y="2095"/>
                  </a:cubicBezTo>
                  <a:cubicBezTo>
                    <a:pt x="451" y="2071"/>
                    <a:pt x="387" y="2031"/>
                    <a:pt x="411" y="2008"/>
                  </a:cubicBezTo>
                  <a:cubicBezTo>
                    <a:pt x="427" y="1976"/>
                    <a:pt x="1439" y="1858"/>
                    <a:pt x="1439" y="1858"/>
                  </a:cubicBezTo>
                  <a:cubicBezTo>
                    <a:pt x="1439" y="1834"/>
                    <a:pt x="1391" y="1747"/>
                    <a:pt x="1383" y="1731"/>
                  </a:cubicBezTo>
                  <a:cubicBezTo>
                    <a:pt x="1383" y="1707"/>
                    <a:pt x="1399" y="1620"/>
                    <a:pt x="1399" y="1581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1" name="Freeform 413"/>
            <p:cNvSpPr>
              <a:spLocks noChangeArrowheads="1"/>
            </p:cNvSpPr>
            <p:nvPr/>
          </p:nvSpPr>
          <p:spPr bwMode="auto">
            <a:xfrm>
              <a:off x="13960144" y="7028816"/>
              <a:ext cx="760732" cy="1243148"/>
            </a:xfrm>
            <a:custGeom>
              <a:avLst/>
              <a:gdLst>
                <a:gd name="T0" fmla="*/ 285 w 1448"/>
                <a:gd name="T1" fmla="*/ 2364 h 2365"/>
                <a:gd name="T2" fmla="*/ 364 w 1448"/>
                <a:gd name="T3" fmla="*/ 2324 h 2365"/>
                <a:gd name="T4" fmla="*/ 324 w 1448"/>
                <a:gd name="T5" fmla="*/ 2261 h 2365"/>
                <a:gd name="T6" fmla="*/ 316 w 1448"/>
                <a:gd name="T7" fmla="*/ 2174 h 2365"/>
                <a:gd name="T8" fmla="*/ 253 w 1448"/>
                <a:gd name="T9" fmla="*/ 2142 h 2365"/>
                <a:gd name="T10" fmla="*/ 245 w 1448"/>
                <a:gd name="T11" fmla="*/ 2285 h 2365"/>
                <a:gd name="T12" fmla="*/ 166 w 1448"/>
                <a:gd name="T13" fmla="*/ 2300 h 2365"/>
                <a:gd name="T14" fmla="*/ 111 w 1448"/>
                <a:gd name="T15" fmla="*/ 2308 h 2365"/>
                <a:gd name="T16" fmla="*/ 48 w 1448"/>
                <a:gd name="T17" fmla="*/ 182 h 2365"/>
                <a:gd name="T18" fmla="*/ 0 w 1448"/>
                <a:gd name="T19" fmla="*/ 103 h 2365"/>
                <a:gd name="T20" fmla="*/ 988 w 1448"/>
                <a:gd name="T21" fmla="*/ 0 h 2365"/>
                <a:gd name="T22" fmla="*/ 1399 w 1448"/>
                <a:gd name="T23" fmla="*/ 1178 h 2365"/>
                <a:gd name="T24" fmla="*/ 1423 w 1448"/>
                <a:gd name="T25" fmla="*/ 1257 h 2365"/>
                <a:gd name="T26" fmla="*/ 1368 w 1448"/>
                <a:gd name="T27" fmla="*/ 1328 h 2365"/>
                <a:gd name="T28" fmla="*/ 1360 w 1448"/>
                <a:gd name="T29" fmla="*/ 1510 h 2365"/>
                <a:gd name="T30" fmla="*/ 1407 w 1448"/>
                <a:gd name="T31" fmla="*/ 1660 h 2365"/>
                <a:gd name="T32" fmla="*/ 1447 w 1448"/>
                <a:gd name="T33" fmla="*/ 1866 h 2365"/>
                <a:gd name="T34" fmla="*/ 419 w 1448"/>
                <a:gd name="T35" fmla="*/ 2016 h 2365"/>
                <a:gd name="T36" fmla="*/ 490 w 1448"/>
                <a:gd name="T37" fmla="*/ 2103 h 2365"/>
                <a:gd name="T38" fmla="*/ 514 w 1448"/>
                <a:gd name="T39" fmla="*/ 2205 h 2365"/>
                <a:gd name="T40" fmla="*/ 498 w 1448"/>
                <a:gd name="T41" fmla="*/ 2300 h 2365"/>
                <a:gd name="T42" fmla="*/ 474 w 1448"/>
                <a:gd name="T43" fmla="*/ 2285 h 2365"/>
                <a:gd name="T44" fmla="*/ 411 w 1448"/>
                <a:gd name="T45" fmla="*/ 2348 h 2365"/>
                <a:gd name="T46" fmla="*/ 340 w 1448"/>
                <a:gd name="T47" fmla="*/ 2356 h 2365"/>
                <a:gd name="T48" fmla="*/ 285 w 1448"/>
                <a:gd name="T49" fmla="*/ 2348 h 2365"/>
                <a:gd name="T50" fmla="*/ 340 w 1448"/>
                <a:gd name="T51" fmla="*/ 2348 h 2365"/>
                <a:gd name="T52" fmla="*/ 411 w 1448"/>
                <a:gd name="T53" fmla="*/ 2340 h 2365"/>
                <a:gd name="T54" fmla="*/ 474 w 1448"/>
                <a:gd name="T55" fmla="*/ 2277 h 2365"/>
                <a:gd name="T56" fmla="*/ 522 w 1448"/>
                <a:gd name="T57" fmla="*/ 2237 h 2365"/>
                <a:gd name="T58" fmla="*/ 498 w 1448"/>
                <a:gd name="T59" fmla="*/ 2150 h 2365"/>
                <a:gd name="T60" fmla="*/ 411 w 1448"/>
                <a:gd name="T61" fmla="*/ 2032 h 2365"/>
                <a:gd name="T62" fmla="*/ 1415 w 1448"/>
                <a:gd name="T63" fmla="*/ 1786 h 2365"/>
                <a:gd name="T64" fmla="*/ 1399 w 1448"/>
                <a:gd name="T65" fmla="*/ 1589 h 2365"/>
                <a:gd name="T66" fmla="*/ 1368 w 1448"/>
                <a:gd name="T67" fmla="*/ 1415 h 2365"/>
                <a:gd name="T68" fmla="*/ 1391 w 1448"/>
                <a:gd name="T69" fmla="*/ 1304 h 2365"/>
                <a:gd name="T70" fmla="*/ 1407 w 1448"/>
                <a:gd name="T71" fmla="*/ 1241 h 2365"/>
                <a:gd name="T72" fmla="*/ 1384 w 1448"/>
                <a:gd name="T73" fmla="*/ 1154 h 2365"/>
                <a:gd name="T74" fmla="*/ 1344 w 1448"/>
                <a:gd name="T75" fmla="*/ 1138 h 2365"/>
                <a:gd name="T76" fmla="*/ 32 w 1448"/>
                <a:gd name="T77" fmla="*/ 134 h 2365"/>
                <a:gd name="T78" fmla="*/ 40 w 1448"/>
                <a:gd name="T79" fmla="*/ 1644 h 2365"/>
                <a:gd name="T80" fmla="*/ 198 w 1448"/>
                <a:gd name="T81" fmla="*/ 2300 h 2365"/>
                <a:gd name="T82" fmla="*/ 237 w 1448"/>
                <a:gd name="T83" fmla="*/ 2269 h 2365"/>
                <a:gd name="T84" fmla="*/ 269 w 1448"/>
                <a:gd name="T85" fmla="*/ 2134 h 2365"/>
                <a:gd name="T86" fmla="*/ 301 w 1448"/>
                <a:gd name="T87" fmla="*/ 2205 h 2365"/>
                <a:gd name="T88" fmla="*/ 364 w 1448"/>
                <a:gd name="T89" fmla="*/ 2292 h 2365"/>
                <a:gd name="T90" fmla="*/ 340 w 1448"/>
                <a:gd name="T91" fmla="*/ 234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8" h="2365">
                  <a:moveTo>
                    <a:pt x="308" y="2364"/>
                  </a:moveTo>
                  <a:lnTo>
                    <a:pt x="308" y="2364"/>
                  </a:lnTo>
                  <a:cubicBezTo>
                    <a:pt x="301" y="2364"/>
                    <a:pt x="293" y="2364"/>
                    <a:pt x="285" y="2364"/>
                  </a:cubicBezTo>
                  <a:cubicBezTo>
                    <a:pt x="277" y="2356"/>
                    <a:pt x="277" y="2356"/>
                    <a:pt x="277" y="2348"/>
                  </a:cubicBezTo>
                  <a:cubicBezTo>
                    <a:pt x="277" y="2348"/>
                    <a:pt x="277" y="2340"/>
                    <a:pt x="340" y="2332"/>
                  </a:cubicBezTo>
                  <a:cubicBezTo>
                    <a:pt x="356" y="2324"/>
                    <a:pt x="364" y="2324"/>
                    <a:pt x="364" y="2324"/>
                  </a:cubicBezTo>
                  <a:cubicBezTo>
                    <a:pt x="364" y="2316"/>
                    <a:pt x="364" y="2316"/>
                    <a:pt x="364" y="2308"/>
                  </a:cubicBezTo>
                  <a:cubicBezTo>
                    <a:pt x="364" y="2300"/>
                    <a:pt x="364" y="2300"/>
                    <a:pt x="364" y="2292"/>
                  </a:cubicBezTo>
                  <a:cubicBezTo>
                    <a:pt x="356" y="2277"/>
                    <a:pt x="340" y="2269"/>
                    <a:pt x="324" y="2261"/>
                  </a:cubicBezTo>
                  <a:cubicBezTo>
                    <a:pt x="316" y="2253"/>
                    <a:pt x="301" y="2245"/>
                    <a:pt x="293" y="2237"/>
                  </a:cubicBezTo>
                  <a:cubicBezTo>
                    <a:pt x="277" y="2221"/>
                    <a:pt x="285" y="2205"/>
                    <a:pt x="301" y="2198"/>
                  </a:cubicBezTo>
                  <a:cubicBezTo>
                    <a:pt x="301" y="2190"/>
                    <a:pt x="308" y="2182"/>
                    <a:pt x="316" y="2174"/>
                  </a:cubicBezTo>
                  <a:cubicBezTo>
                    <a:pt x="316" y="2166"/>
                    <a:pt x="316" y="2158"/>
                    <a:pt x="308" y="2158"/>
                  </a:cubicBezTo>
                  <a:cubicBezTo>
                    <a:pt x="301" y="2142"/>
                    <a:pt x="285" y="2142"/>
                    <a:pt x="269" y="2142"/>
                  </a:cubicBezTo>
                  <a:cubicBezTo>
                    <a:pt x="269" y="2142"/>
                    <a:pt x="261" y="2142"/>
                    <a:pt x="253" y="2142"/>
                  </a:cubicBezTo>
                  <a:cubicBezTo>
                    <a:pt x="237" y="2150"/>
                    <a:pt x="245" y="2205"/>
                    <a:pt x="245" y="2237"/>
                  </a:cubicBezTo>
                  <a:cubicBezTo>
                    <a:pt x="245" y="2253"/>
                    <a:pt x="245" y="2261"/>
                    <a:pt x="245" y="2269"/>
                  </a:cubicBezTo>
                  <a:cubicBezTo>
                    <a:pt x="245" y="2277"/>
                    <a:pt x="245" y="2277"/>
                    <a:pt x="245" y="2285"/>
                  </a:cubicBezTo>
                  <a:cubicBezTo>
                    <a:pt x="245" y="2300"/>
                    <a:pt x="245" y="2308"/>
                    <a:pt x="221" y="2308"/>
                  </a:cubicBezTo>
                  <a:cubicBezTo>
                    <a:pt x="221" y="2308"/>
                    <a:pt x="213" y="2308"/>
                    <a:pt x="198" y="2308"/>
                  </a:cubicBezTo>
                  <a:cubicBezTo>
                    <a:pt x="182" y="2300"/>
                    <a:pt x="174" y="2300"/>
                    <a:pt x="166" y="2300"/>
                  </a:cubicBezTo>
                  <a:cubicBezTo>
                    <a:pt x="150" y="2300"/>
                    <a:pt x="135" y="2308"/>
                    <a:pt x="119" y="2316"/>
                  </a:cubicBezTo>
                  <a:cubicBezTo>
                    <a:pt x="111" y="2316"/>
                    <a:pt x="111" y="2316"/>
                    <a:pt x="111" y="2316"/>
                  </a:cubicBezTo>
                  <a:cubicBezTo>
                    <a:pt x="111" y="2308"/>
                    <a:pt x="111" y="2308"/>
                    <a:pt x="111" y="2308"/>
                  </a:cubicBezTo>
                  <a:cubicBezTo>
                    <a:pt x="32" y="1644"/>
                    <a:pt x="32" y="1644"/>
                    <a:pt x="32" y="1644"/>
                  </a:cubicBezTo>
                  <a:cubicBezTo>
                    <a:pt x="32" y="1628"/>
                    <a:pt x="48" y="205"/>
                    <a:pt x="48" y="190"/>
                  </a:cubicBezTo>
                  <a:lnTo>
                    <a:pt x="48" y="182"/>
                  </a:lnTo>
                  <a:cubicBezTo>
                    <a:pt x="48" y="166"/>
                    <a:pt x="55" y="158"/>
                    <a:pt x="32" y="142"/>
                  </a:cubicBezTo>
                  <a:cubicBezTo>
                    <a:pt x="24" y="134"/>
                    <a:pt x="16" y="127"/>
                    <a:pt x="8" y="11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285" y="79"/>
                    <a:pt x="609" y="47"/>
                    <a:pt x="988" y="0"/>
                  </a:cubicBezTo>
                  <a:lnTo>
                    <a:pt x="988" y="0"/>
                  </a:lnTo>
                  <a:cubicBezTo>
                    <a:pt x="1352" y="1130"/>
                    <a:pt x="1352" y="1130"/>
                    <a:pt x="1352" y="1130"/>
                  </a:cubicBezTo>
                  <a:cubicBezTo>
                    <a:pt x="1352" y="1130"/>
                    <a:pt x="1376" y="1138"/>
                    <a:pt x="1391" y="1154"/>
                  </a:cubicBezTo>
                  <a:cubicBezTo>
                    <a:pt x="1399" y="1162"/>
                    <a:pt x="1399" y="1170"/>
                    <a:pt x="1399" y="1178"/>
                  </a:cubicBezTo>
                  <a:cubicBezTo>
                    <a:pt x="1399" y="1186"/>
                    <a:pt x="1391" y="1202"/>
                    <a:pt x="1399" y="1209"/>
                  </a:cubicBezTo>
                  <a:cubicBezTo>
                    <a:pt x="1399" y="1225"/>
                    <a:pt x="1407" y="1233"/>
                    <a:pt x="1415" y="1233"/>
                  </a:cubicBezTo>
                  <a:cubicBezTo>
                    <a:pt x="1415" y="1241"/>
                    <a:pt x="1423" y="1241"/>
                    <a:pt x="1423" y="1257"/>
                  </a:cubicBezTo>
                  <a:cubicBezTo>
                    <a:pt x="1423" y="1281"/>
                    <a:pt x="1415" y="1296"/>
                    <a:pt x="1399" y="1304"/>
                  </a:cubicBezTo>
                  <a:cubicBezTo>
                    <a:pt x="1391" y="1312"/>
                    <a:pt x="1391" y="1312"/>
                    <a:pt x="1391" y="1312"/>
                  </a:cubicBezTo>
                  <a:cubicBezTo>
                    <a:pt x="1384" y="1320"/>
                    <a:pt x="1368" y="1320"/>
                    <a:pt x="1368" y="1328"/>
                  </a:cubicBezTo>
                  <a:cubicBezTo>
                    <a:pt x="1368" y="1336"/>
                    <a:pt x="1368" y="1336"/>
                    <a:pt x="1376" y="1344"/>
                  </a:cubicBezTo>
                  <a:cubicBezTo>
                    <a:pt x="1384" y="1360"/>
                    <a:pt x="1391" y="1407"/>
                    <a:pt x="1376" y="1423"/>
                  </a:cubicBezTo>
                  <a:cubicBezTo>
                    <a:pt x="1360" y="1431"/>
                    <a:pt x="1344" y="1494"/>
                    <a:pt x="1360" y="1510"/>
                  </a:cubicBezTo>
                  <a:lnTo>
                    <a:pt x="1368" y="1518"/>
                  </a:lnTo>
                  <a:cubicBezTo>
                    <a:pt x="1384" y="1534"/>
                    <a:pt x="1407" y="1565"/>
                    <a:pt x="1407" y="1589"/>
                  </a:cubicBezTo>
                  <a:cubicBezTo>
                    <a:pt x="1407" y="1605"/>
                    <a:pt x="1407" y="1628"/>
                    <a:pt x="1407" y="1660"/>
                  </a:cubicBezTo>
                  <a:cubicBezTo>
                    <a:pt x="1399" y="1692"/>
                    <a:pt x="1391" y="1723"/>
                    <a:pt x="1399" y="1739"/>
                  </a:cubicBezTo>
                  <a:cubicBezTo>
                    <a:pt x="1399" y="1747"/>
                    <a:pt x="1407" y="1763"/>
                    <a:pt x="1415" y="1779"/>
                  </a:cubicBezTo>
                  <a:cubicBezTo>
                    <a:pt x="1431" y="1810"/>
                    <a:pt x="1447" y="1850"/>
                    <a:pt x="1447" y="1866"/>
                  </a:cubicBezTo>
                  <a:lnTo>
                    <a:pt x="1447" y="1866"/>
                  </a:lnTo>
                  <a:lnTo>
                    <a:pt x="1447" y="1866"/>
                  </a:lnTo>
                  <a:cubicBezTo>
                    <a:pt x="1044" y="1913"/>
                    <a:pt x="435" y="2000"/>
                    <a:pt x="419" y="2016"/>
                  </a:cubicBezTo>
                  <a:cubicBezTo>
                    <a:pt x="419" y="2024"/>
                    <a:pt x="411" y="2024"/>
                    <a:pt x="419" y="2032"/>
                  </a:cubicBezTo>
                  <a:cubicBezTo>
                    <a:pt x="419" y="2047"/>
                    <a:pt x="443" y="2063"/>
                    <a:pt x="466" y="2079"/>
                  </a:cubicBezTo>
                  <a:cubicBezTo>
                    <a:pt x="474" y="2087"/>
                    <a:pt x="482" y="2095"/>
                    <a:pt x="490" y="2103"/>
                  </a:cubicBezTo>
                  <a:cubicBezTo>
                    <a:pt x="514" y="2119"/>
                    <a:pt x="514" y="2134"/>
                    <a:pt x="506" y="2158"/>
                  </a:cubicBezTo>
                  <a:lnTo>
                    <a:pt x="498" y="2166"/>
                  </a:lnTo>
                  <a:cubicBezTo>
                    <a:pt x="498" y="2182"/>
                    <a:pt x="506" y="2198"/>
                    <a:pt x="514" y="2205"/>
                  </a:cubicBezTo>
                  <a:cubicBezTo>
                    <a:pt x="522" y="2221"/>
                    <a:pt x="530" y="2229"/>
                    <a:pt x="530" y="2237"/>
                  </a:cubicBezTo>
                  <a:cubicBezTo>
                    <a:pt x="530" y="2245"/>
                    <a:pt x="522" y="2269"/>
                    <a:pt x="506" y="2300"/>
                  </a:cubicBezTo>
                  <a:cubicBezTo>
                    <a:pt x="498" y="2300"/>
                    <a:pt x="498" y="2300"/>
                    <a:pt x="498" y="2300"/>
                  </a:cubicBezTo>
                  <a:cubicBezTo>
                    <a:pt x="490" y="2292"/>
                    <a:pt x="490" y="2292"/>
                    <a:pt x="490" y="2292"/>
                  </a:cubicBezTo>
                  <a:cubicBezTo>
                    <a:pt x="490" y="2292"/>
                    <a:pt x="490" y="2292"/>
                    <a:pt x="482" y="2285"/>
                  </a:cubicBezTo>
                  <a:lnTo>
                    <a:pt x="474" y="2285"/>
                  </a:lnTo>
                  <a:cubicBezTo>
                    <a:pt x="466" y="2285"/>
                    <a:pt x="466" y="2292"/>
                    <a:pt x="459" y="2300"/>
                  </a:cubicBezTo>
                  <a:cubicBezTo>
                    <a:pt x="459" y="2308"/>
                    <a:pt x="459" y="2316"/>
                    <a:pt x="451" y="2324"/>
                  </a:cubicBezTo>
                  <a:cubicBezTo>
                    <a:pt x="443" y="2348"/>
                    <a:pt x="427" y="2348"/>
                    <a:pt x="411" y="2348"/>
                  </a:cubicBezTo>
                  <a:cubicBezTo>
                    <a:pt x="403" y="2348"/>
                    <a:pt x="403" y="2348"/>
                    <a:pt x="403" y="2348"/>
                  </a:cubicBezTo>
                  <a:cubicBezTo>
                    <a:pt x="395" y="2348"/>
                    <a:pt x="388" y="2348"/>
                    <a:pt x="379" y="2348"/>
                  </a:cubicBezTo>
                  <a:cubicBezTo>
                    <a:pt x="364" y="2356"/>
                    <a:pt x="348" y="2356"/>
                    <a:pt x="340" y="2356"/>
                  </a:cubicBezTo>
                  <a:cubicBezTo>
                    <a:pt x="324" y="2364"/>
                    <a:pt x="316" y="2364"/>
                    <a:pt x="308" y="2364"/>
                  </a:cubicBezTo>
                  <a:close/>
                  <a:moveTo>
                    <a:pt x="285" y="2348"/>
                  </a:moveTo>
                  <a:lnTo>
                    <a:pt x="285" y="2348"/>
                  </a:lnTo>
                  <a:cubicBezTo>
                    <a:pt x="285" y="2356"/>
                    <a:pt x="285" y="2356"/>
                    <a:pt x="285" y="2356"/>
                  </a:cubicBezTo>
                  <a:cubicBezTo>
                    <a:pt x="293" y="2356"/>
                    <a:pt x="301" y="2356"/>
                    <a:pt x="308" y="2356"/>
                  </a:cubicBezTo>
                  <a:cubicBezTo>
                    <a:pt x="316" y="2356"/>
                    <a:pt x="324" y="2356"/>
                    <a:pt x="340" y="2348"/>
                  </a:cubicBezTo>
                  <a:cubicBezTo>
                    <a:pt x="348" y="2348"/>
                    <a:pt x="364" y="2348"/>
                    <a:pt x="379" y="2348"/>
                  </a:cubicBezTo>
                  <a:cubicBezTo>
                    <a:pt x="388" y="2340"/>
                    <a:pt x="395" y="2340"/>
                    <a:pt x="403" y="2340"/>
                  </a:cubicBezTo>
                  <a:cubicBezTo>
                    <a:pt x="411" y="2340"/>
                    <a:pt x="411" y="2340"/>
                    <a:pt x="411" y="2340"/>
                  </a:cubicBezTo>
                  <a:cubicBezTo>
                    <a:pt x="427" y="2340"/>
                    <a:pt x="435" y="2340"/>
                    <a:pt x="443" y="2316"/>
                  </a:cubicBezTo>
                  <a:cubicBezTo>
                    <a:pt x="451" y="2308"/>
                    <a:pt x="451" y="2300"/>
                    <a:pt x="459" y="2300"/>
                  </a:cubicBezTo>
                  <a:cubicBezTo>
                    <a:pt x="459" y="2285"/>
                    <a:pt x="466" y="2277"/>
                    <a:pt x="474" y="2277"/>
                  </a:cubicBezTo>
                  <a:cubicBezTo>
                    <a:pt x="474" y="2277"/>
                    <a:pt x="482" y="2277"/>
                    <a:pt x="490" y="2285"/>
                  </a:cubicBezTo>
                  <a:cubicBezTo>
                    <a:pt x="490" y="2285"/>
                    <a:pt x="498" y="2285"/>
                    <a:pt x="498" y="2292"/>
                  </a:cubicBezTo>
                  <a:cubicBezTo>
                    <a:pt x="506" y="2277"/>
                    <a:pt x="522" y="2245"/>
                    <a:pt x="522" y="2237"/>
                  </a:cubicBezTo>
                  <a:cubicBezTo>
                    <a:pt x="522" y="2229"/>
                    <a:pt x="514" y="2221"/>
                    <a:pt x="506" y="2213"/>
                  </a:cubicBezTo>
                  <a:cubicBezTo>
                    <a:pt x="498" y="2198"/>
                    <a:pt x="490" y="2182"/>
                    <a:pt x="490" y="2166"/>
                  </a:cubicBezTo>
                  <a:cubicBezTo>
                    <a:pt x="498" y="2158"/>
                    <a:pt x="498" y="2158"/>
                    <a:pt x="498" y="2150"/>
                  </a:cubicBezTo>
                  <a:cubicBezTo>
                    <a:pt x="506" y="2134"/>
                    <a:pt x="506" y="2126"/>
                    <a:pt x="482" y="2103"/>
                  </a:cubicBezTo>
                  <a:cubicBezTo>
                    <a:pt x="482" y="2103"/>
                    <a:pt x="474" y="2095"/>
                    <a:pt x="459" y="2087"/>
                  </a:cubicBezTo>
                  <a:cubicBezTo>
                    <a:pt x="435" y="2071"/>
                    <a:pt x="411" y="2047"/>
                    <a:pt x="411" y="2032"/>
                  </a:cubicBezTo>
                  <a:cubicBezTo>
                    <a:pt x="411" y="2024"/>
                    <a:pt x="411" y="2016"/>
                    <a:pt x="411" y="2016"/>
                  </a:cubicBezTo>
                  <a:cubicBezTo>
                    <a:pt x="435" y="1984"/>
                    <a:pt x="1320" y="1874"/>
                    <a:pt x="1439" y="1858"/>
                  </a:cubicBezTo>
                  <a:cubicBezTo>
                    <a:pt x="1439" y="1842"/>
                    <a:pt x="1423" y="1810"/>
                    <a:pt x="1415" y="1786"/>
                  </a:cubicBezTo>
                  <a:cubicBezTo>
                    <a:pt x="1399" y="1763"/>
                    <a:pt x="1391" y="1747"/>
                    <a:pt x="1391" y="1739"/>
                  </a:cubicBezTo>
                  <a:cubicBezTo>
                    <a:pt x="1391" y="1723"/>
                    <a:pt x="1391" y="1692"/>
                    <a:pt x="1399" y="1660"/>
                  </a:cubicBezTo>
                  <a:cubicBezTo>
                    <a:pt x="1399" y="1628"/>
                    <a:pt x="1399" y="1605"/>
                    <a:pt x="1399" y="1589"/>
                  </a:cubicBezTo>
                  <a:cubicBezTo>
                    <a:pt x="1399" y="1565"/>
                    <a:pt x="1384" y="1541"/>
                    <a:pt x="1360" y="1526"/>
                  </a:cubicBezTo>
                  <a:cubicBezTo>
                    <a:pt x="1360" y="1518"/>
                    <a:pt x="1352" y="1518"/>
                    <a:pt x="1352" y="1510"/>
                  </a:cubicBezTo>
                  <a:cubicBezTo>
                    <a:pt x="1336" y="1494"/>
                    <a:pt x="1352" y="1431"/>
                    <a:pt x="1368" y="1415"/>
                  </a:cubicBezTo>
                  <a:cubicBezTo>
                    <a:pt x="1376" y="1399"/>
                    <a:pt x="1376" y="1360"/>
                    <a:pt x="1368" y="1344"/>
                  </a:cubicBezTo>
                  <a:cubicBezTo>
                    <a:pt x="1360" y="1344"/>
                    <a:pt x="1360" y="1336"/>
                    <a:pt x="1360" y="1328"/>
                  </a:cubicBezTo>
                  <a:cubicBezTo>
                    <a:pt x="1368" y="1320"/>
                    <a:pt x="1376" y="1312"/>
                    <a:pt x="1391" y="1304"/>
                  </a:cubicBezTo>
                  <a:lnTo>
                    <a:pt x="1391" y="1304"/>
                  </a:lnTo>
                  <a:cubicBezTo>
                    <a:pt x="1407" y="1288"/>
                    <a:pt x="1415" y="1281"/>
                    <a:pt x="1415" y="1257"/>
                  </a:cubicBezTo>
                  <a:cubicBezTo>
                    <a:pt x="1415" y="1249"/>
                    <a:pt x="1415" y="1241"/>
                    <a:pt x="1407" y="1241"/>
                  </a:cubicBezTo>
                  <a:cubicBezTo>
                    <a:pt x="1407" y="1233"/>
                    <a:pt x="1399" y="1233"/>
                    <a:pt x="1391" y="1217"/>
                  </a:cubicBezTo>
                  <a:cubicBezTo>
                    <a:pt x="1384" y="1202"/>
                    <a:pt x="1391" y="1186"/>
                    <a:pt x="1391" y="1178"/>
                  </a:cubicBezTo>
                  <a:cubicBezTo>
                    <a:pt x="1391" y="1170"/>
                    <a:pt x="1391" y="1162"/>
                    <a:pt x="1384" y="1154"/>
                  </a:cubicBezTo>
                  <a:cubicBezTo>
                    <a:pt x="1368" y="1146"/>
                    <a:pt x="1344" y="1138"/>
                    <a:pt x="1344" y="1138"/>
                  </a:cubicBezTo>
                  <a:lnTo>
                    <a:pt x="1344" y="1138"/>
                  </a:lnTo>
                  <a:lnTo>
                    <a:pt x="1344" y="1138"/>
                  </a:lnTo>
                  <a:cubicBezTo>
                    <a:pt x="988" y="8"/>
                    <a:pt x="988" y="8"/>
                    <a:pt x="988" y="8"/>
                  </a:cubicBezTo>
                  <a:cubicBezTo>
                    <a:pt x="609" y="47"/>
                    <a:pt x="293" y="87"/>
                    <a:pt x="16" y="111"/>
                  </a:cubicBezTo>
                  <a:cubicBezTo>
                    <a:pt x="24" y="118"/>
                    <a:pt x="24" y="134"/>
                    <a:pt x="32" y="134"/>
                  </a:cubicBezTo>
                  <a:cubicBezTo>
                    <a:pt x="63" y="158"/>
                    <a:pt x="55" y="174"/>
                    <a:pt x="55" y="182"/>
                  </a:cubicBezTo>
                  <a:lnTo>
                    <a:pt x="55" y="190"/>
                  </a:lnTo>
                  <a:cubicBezTo>
                    <a:pt x="55" y="205"/>
                    <a:pt x="40" y="1628"/>
                    <a:pt x="40" y="1644"/>
                  </a:cubicBezTo>
                  <a:cubicBezTo>
                    <a:pt x="119" y="2308"/>
                    <a:pt x="119" y="2308"/>
                    <a:pt x="119" y="2308"/>
                  </a:cubicBezTo>
                  <a:cubicBezTo>
                    <a:pt x="135" y="2300"/>
                    <a:pt x="150" y="2292"/>
                    <a:pt x="166" y="2292"/>
                  </a:cubicBezTo>
                  <a:cubicBezTo>
                    <a:pt x="174" y="2292"/>
                    <a:pt x="182" y="2292"/>
                    <a:pt x="198" y="2300"/>
                  </a:cubicBezTo>
                  <a:cubicBezTo>
                    <a:pt x="213" y="2300"/>
                    <a:pt x="221" y="2300"/>
                    <a:pt x="221" y="2300"/>
                  </a:cubicBezTo>
                  <a:cubicBezTo>
                    <a:pt x="237" y="2300"/>
                    <a:pt x="237" y="2300"/>
                    <a:pt x="237" y="2277"/>
                  </a:cubicBezTo>
                  <a:cubicBezTo>
                    <a:pt x="237" y="2277"/>
                    <a:pt x="237" y="2277"/>
                    <a:pt x="237" y="2269"/>
                  </a:cubicBezTo>
                  <a:cubicBezTo>
                    <a:pt x="237" y="2261"/>
                    <a:pt x="237" y="2253"/>
                    <a:pt x="237" y="2237"/>
                  </a:cubicBezTo>
                  <a:cubicBezTo>
                    <a:pt x="237" y="2182"/>
                    <a:pt x="237" y="2142"/>
                    <a:pt x="253" y="2134"/>
                  </a:cubicBezTo>
                  <a:cubicBezTo>
                    <a:pt x="261" y="2134"/>
                    <a:pt x="261" y="2134"/>
                    <a:pt x="269" y="2134"/>
                  </a:cubicBezTo>
                  <a:cubicBezTo>
                    <a:pt x="285" y="2134"/>
                    <a:pt x="308" y="2142"/>
                    <a:pt x="316" y="2150"/>
                  </a:cubicBezTo>
                  <a:cubicBezTo>
                    <a:pt x="324" y="2158"/>
                    <a:pt x="324" y="2166"/>
                    <a:pt x="316" y="2174"/>
                  </a:cubicBezTo>
                  <a:cubicBezTo>
                    <a:pt x="316" y="2190"/>
                    <a:pt x="308" y="2198"/>
                    <a:pt x="301" y="2205"/>
                  </a:cubicBezTo>
                  <a:cubicBezTo>
                    <a:pt x="293" y="2213"/>
                    <a:pt x="293" y="2221"/>
                    <a:pt x="301" y="2229"/>
                  </a:cubicBezTo>
                  <a:cubicBezTo>
                    <a:pt x="308" y="2245"/>
                    <a:pt x="316" y="2245"/>
                    <a:pt x="332" y="2253"/>
                  </a:cubicBezTo>
                  <a:cubicBezTo>
                    <a:pt x="348" y="2261"/>
                    <a:pt x="364" y="2269"/>
                    <a:pt x="364" y="2292"/>
                  </a:cubicBezTo>
                  <a:cubicBezTo>
                    <a:pt x="372" y="2292"/>
                    <a:pt x="372" y="2300"/>
                    <a:pt x="372" y="2308"/>
                  </a:cubicBezTo>
                  <a:cubicBezTo>
                    <a:pt x="372" y="2316"/>
                    <a:pt x="372" y="2316"/>
                    <a:pt x="372" y="2324"/>
                  </a:cubicBezTo>
                  <a:cubicBezTo>
                    <a:pt x="372" y="2332"/>
                    <a:pt x="356" y="2332"/>
                    <a:pt x="340" y="2340"/>
                  </a:cubicBezTo>
                  <a:cubicBezTo>
                    <a:pt x="301" y="2340"/>
                    <a:pt x="285" y="2348"/>
                    <a:pt x="285" y="234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2" name="Freeform 486"/>
            <p:cNvSpPr>
              <a:spLocks noChangeArrowheads="1"/>
            </p:cNvSpPr>
            <p:nvPr/>
          </p:nvSpPr>
          <p:spPr bwMode="auto">
            <a:xfrm>
              <a:off x="12800491" y="7638792"/>
              <a:ext cx="1122544" cy="994983"/>
            </a:xfrm>
            <a:custGeom>
              <a:avLst/>
              <a:gdLst>
                <a:gd name="T0" fmla="*/ 55 w 2135"/>
                <a:gd name="T1" fmla="*/ 561 h 1890"/>
                <a:gd name="T2" fmla="*/ 142 w 2135"/>
                <a:gd name="T3" fmla="*/ 735 h 1890"/>
                <a:gd name="T4" fmla="*/ 229 w 2135"/>
                <a:gd name="T5" fmla="*/ 964 h 1890"/>
                <a:gd name="T6" fmla="*/ 158 w 2135"/>
                <a:gd name="T7" fmla="*/ 1170 h 1890"/>
                <a:gd name="T8" fmla="*/ 158 w 2135"/>
                <a:gd name="T9" fmla="*/ 1289 h 1890"/>
                <a:gd name="T10" fmla="*/ 158 w 2135"/>
                <a:gd name="T11" fmla="*/ 1431 h 1890"/>
                <a:gd name="T12" fmla="*/ 110 w 2135"/>
                <a:gd name="T13" fmla="*/ 1565 h 1890"/>
                <a:gd name="T14" fmla="*/ 213 w 2135"/>
                <a:gd name="T15" fmla="*/ 1557 h 1890"/>
                <a:gd name="T16" fmla="*/ 331 w 2135"/>
                <a:gd name="T17" fmla="*/ 1486 h 1890"/>
                <a:gd name="T18" fmla="*/ 371 w 2135"/>
                <a:gd name="T19" fmla="*/ 1470 h 1890"/>
                <a:gd name="T20" fmla="*/ 355 w 2135"/>
                <a:gd name="T21" fmla="*/ 1549 h 1890"/>
                <a:gd name="T22" fmla="*/ 830 w 2135"/>
                <a:gd name="T23" fmla="*/ 1534 h 1890"/>
                <a:gd name="T24" fmla="*/ 956 w 2135"/>
                <a:gd name="T25" fmla="*/ 1549 h 1890"/>
                <a:gd name="T26" fmla="*/ 1090 w 2135"/>
                <a:gd name="T27" fmla="*/ 1620 h 1890"/>
                <a:gd name="T28" fmla="*/ 1209 w 2135"/>
                <a:gd name="T29" fmla="*/ 1700 h 1890"/>
                <a:gd name="T30" fmla="*/ 1288 w 2135"/>
                <a:gd name="T31" fmla="*/ 1771 h 1890"/>
                <a:gd name="T32" fmla="*/ 1462 w 2135"/>
                <a:gd name="T33" fmla="*/ 1723 h 1890"/>
                <a:gd name="T34" fmla="*/ 1612 w 2135"/>
                <a:gd name="T35" fmla="*/ 1747 h 1890"/>
                <a:gd name="T36" fmla="*/ 1699 w 2135"/>
                <a:gd name="T37" fmla="*/ 1700 h 1890"/>
                <a:gd name="T38" fmla="*/ 1628 w 2135"/>
                <a:gd name="T39" fmla="*/ 1573 h 1890"/>
                <a:gd name="T40" fmla="*/ 1802 w 2135"/>
                <a:gd name="T41" fmla="*/ 1660 h 1890"/>
                <a:gd name="T42" fmla="*/ 1873 w 2135"/>
                <a:gd name="T43" fmla="*/ 1716 h 1890"/>
                <a:gd name="T44" fmla="*/ 1984 w 2135"/>
                <a:gd name="T45" fmla="*/ 1763 h 1890"/>
                <a:gd name="T46" fmla="*/ 1992 w 2135"/>
                <a:gd name="T47" fmla="*/ 1858 h 1890"/>
                <a:gd name="T48" fmla="*/ 2071 w 2135"/>
                <a:gd name="T49" fmla="*/ 1818 h 1890"/>
                <a:gd name="T50" fmla="*/ 2102 w 2135"/>
                <a:gd name="T51" fmla="*/ 1684 h 1890"/>
                <a:gd name="T52" fmla="*/ 1881 w 2135"/>
                <a:gd name="T53" fmla="*/ 1597 h 1890"/>
                <a:gd name="T54" fmla="*/ 1913 w 2135"/>
                <a:gd name="T55" fmla="*/ 1510 h 1890"/>
                <a:gd name="T56" fmla="*/ 1960 w 2135"/>
                <a:gd name="T57" fmla="*/ 1463 h 1890"/>
                <a:gd name="T58" fmla="*/ 1913 w 2135"/>
                <a:gd name="T59" fmla="*/ 1312 h 1890"/>
                <a:gd name="T60" fmla="*/ 1849 w 2135"/>
                <a:gd name="T61" fmla="*/ 1407 h 1890"/>
                <a:gd name="T62" fmla="*/ 1826 w 2135"/>
                <a:gd name="T63" fmla="*/ 1328 h 1890"/>
                <a:gd name="T64" fmla="*/ 1699 w 2135"/>
                <a:gd name="T65" fmla="*/ 1352 h 1890"/>
                <a:gd name="T66" fmla="*/ 1596 w 2135"/>
                <a:gd name="T67" fmla="*/ 1336 h 1890"/>
                <a:gd name="T68" fmla="*/ 1628 w 2135"/>
                <a:gd name="T69" fmla="*/ 1202 h 1890"/>
                <a:gd name="T70" fmla="*/ 1857 w 2135"/>
                <a:gd name="T71" fmla="*/ 1289 h 1890"/>
                <a:gd name="T72" fmla="*/ 1739 w 2135"/>
                <a:gd name="T73" fmla="*/ 1059 h 1890"/>
                <a:gd name="T74" fmla="*/ 1019 w 2135"/>
                <a:gd name="T75" fmla="*/ 941 h 1890"/>
                <a:gd name="T76" fmla="*/ 1011 w 2135"/>
                <a:gd name="T77" fmla="*/ 830 h 1890"/>
                <a:gd name="T78" fmla="*/ 1043 w 2135"/>
                <a:gd name="T79" fmla="*/ 664 h 1890"/>
                <a:gd name="T80" fmla="*/ 1114 w 2135"/>
                <a:gd name="T81" fmla="*/ 585 h 1890"/>
                <a:gd name="T82" fmla="*/ 1201 w 2135"/>
                <a:gd name="T83" fmla="*/ 411 h 1890"/>
                <a:gd name="T84" fmla="*/ 1201 w 2135"/>
                <a:gd name="T85" fmla="*/ 277 h 1890"/>
                <a:gd name="T86" fmla="*/ 1146 w 2135"/>
                <a:gd name="T87" fmla="*/ 119 h 1890"/>
                <a:gd name="T88" fmla="*/ 0 w 2135"/>
                <a:gd name="T89" fmla="*/ 32 h 1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35" h="1890">
                  <a:moveTo>
                    <a:pt x="7" y="522"/>
                  </a:moveTo>
                  <a:lnTo>
                    <a:pt x="7" y="522"/>
                  </a:lnTo>
                  <a:cubicBezTo>
                    <a:pt x="7" y="522"/>
                    <a:pt x="39" y="537"/>
                    <a:pt x="55" y="561"/>
                  </a:cubicBezTo>
                  <a:cubicBezTo>
                    <a:pt x="71" y="585"/>
                    <a:pt x="102" y="601"/>
                    <a:pt x="118" y="632"/>
                  </a:cubicBezTo>
                  <a:cubicBezTo>
                    <a:pt x="126" y="672"/>
                    <a:pt x="118" y="672"/>
                    <a:pt x="110" y="704"/>
                  </a:cubicBezTo>
                  <a:cubicBezTo>
                    <a:pt x="102" y="727"/>
                    <a:pt x="126" y="719"/>
                    <a:pt x="142" y="735"/>
                  </a:cubicBezTo>
                  <a:cubicBezTo>
                    <a:pt x="158" y="751"/>
                    <a:pt x="173" y="775"/>
                    <a:pt x="173" y="822"/>
                  </a:cubicBezTo>
                  <a:cubicBezTo>
                    <a:pt x="173" y="862"/>
                    <a:pt x="197" y="846"/>
                    <a:pt x="213" y="877"/>
                  </a:cubicBezTo>
                  <a:cubicBezTo>
                    <a:pt x="229" y="909"/>
                    <a:pt x="237" y="941"/>
                    <a:pt x="229" y="964"/>
                  </a:cubicBezTo>
                  <a:cubicBezTo>
                    <a:pt x="221" y="996"/>
                    <a:pt x="229" y="1012"/>
                    <a:pt x="229" y="1028"/>
                  </a:cubicBezTo>
                  <a:cubicBezTo>
                    <a:pt x="229" y="1051"/>
                    <a:pt x="229" y="1083"/>
                    <a:pt x="213" y="1115"/>
                  </a:cubicBezTo>
                  <a:cubicBezTo>
                    <a:pt x="189" y="1154"/>
                    <a:pt x="189" y="1146"/>
                    <a:pt x="158" y="1170"/>
                  </a:cubicBezTo>
                  <a:cubicBezTo>
                    <a:pt x="134" y="1202"/>
                    <a:pt x="173" y="1194"/>
                    <a:pt x="181" y="1210"/>
                  </a:cubicBezTo>
                  <a:cubicBezTo>
                    <a:pt x="189" y="1225"/>
                    <a:pt x="189" y="1241"/>
                    <a:pt x="173" y="1241"/>
                  </a:cubicBezTo>
                  <a:cubicBezTo>
                    <a:pt x="165" y="1241"/>
                    <a:pt x="158" y="1273"/>
                    <a:pt x="158" y="1289"/>
                  </a:cubicBezTo>
                  <a:cubicBezTo>
                    <a:pt x="150" y="1304"/>
                    <a:pt x="165" y="1320"/>
                    <a:pt x="173" y="1344"/>
                  </a:cubicBezTo>
                  <a:cubicBezTo>
                    <a:pt x="189" y="1360"/>
                    <a:pt x="181" y="1383"/>
                    <a:pt x="181" y="1399"/>
                  </a:cubicBezTo>
                  <a:cubicBezTo>
                    <a:pt x="181" y="1415"/>
                    <a:pt x="173" y="1415"/>
                    <a:pt x="158" y="1431"/>
                  </a:cubicBezTo>
                  <a:cubicBezTo>
                    <a:pt x="150" y="1447"/>
                    <a:pt x="158" y="1470"/>
                    <a:pt x="134" y="1494"/>
                  </a:cubicBezTo>
                  <a:cubicBezTo>
                    <a:pt x="118" y="1510"/>
                    <a:pt x="102" y="1526"/>
                    <a:pt x="94" y="1541"/>
                  </a:cubicBezTo>
                  <a:cubicBezTo>
                    <a:pt x="86" y="1557"/>
                    <a:pt x="102" y="1565"/>
                    <a:pt x="110" y="1565"/>
                  </a:cubicBezTo>
                  <a:cubicBezTo>
                    <a:pt x="126" y="1573"/>
                    <a:pt x="126" y="1589"/>
                    <a:pt x="126" y="1589"/>
                  </a:cubicBezTo>
                  <a:lnTo>
                    <a:pt x="126" y="1589"/>
                  </a:lnTo>
                  <a:cubicBezTo>
                    <a:pt x="150" y="1581"/>
                    <a:pt x="165" y="1565"/>
                    <a:pt x="213" y="1557"/>
                  </a:cubicBezTo>
                  <a:cubicBezTo>
                    <a:pt x="268" y="1557"/>
                    <a:pt x="316" y="1565"/>
                    <a:pt x="324" y="1549"/>
                  </a:cubicBezTo>
                  <a:cubicBezTo>
                    <a:pt x="324" y="1534"/>
                    <a:pt x="308" y="1502"/>
                    <a:pt x="308" y="1502"/>
                  </a:cubicBezTo>
                  <a:cubicBezTo>
                    <a:pt x="300" y="1502"/>
                    <a:pt x="324" y="1502"/>
                    <a:pt x="331" y="1486"/>
                  </a:cubicBezTo>
                  <a:cubicBezTo>
                    <a:pt x="331" y="1470"/>
                    <a:pt x="324" y="1463"/>
                    <a:pt x="324" y="1447"/>
                  </a:cubicBezTo>
                  <a:cubicBezTo>
                    <a:pt x="331" y="1431"/>
                    <a:pt x="339" y="1399"/>
                    <a:pt x="347" y="1431"/>
                  </a:cubicBezTo>
                  <a:cubicBezTo>
                    <a:pt x="355" y="1454"/>
                    <a:pt x="371" y="1463"/>
                    <a:pt x="371" y="1470"/>
                  </a:cubicBezTo>
                  <a:cubicBezTo>
                    <a:pt x="379" y="1478"/>
                    <a:pt x="379" y="1486"/>
                    <a:pt x="363" y="1494"/>
                  </a:cubicBezTo>
                  <a:cubicBezTo>
                    <a:pt x="339" y="1494"/>
                    <a:pt x="324" y="1494"/>
                    <a:pt x="339" y="1518"/>
                  </a:cubicBezTo>
                  <a:cubicBezTo>
                    <a:pt x="355" y="1541"/>
                    <a:pt x="339" y="1549"/>
                    <a:pt x="355" y="1549"/>
                  </a:cubicBezTo>
                  <a:cubicBezTo>
                    <a:pt x="379" y="1549"/>
                    <a:pt x="561" y="1597"/>
                    <a:pt x="592" y="1620"/>
                  </a:cubicBezTo>
                  <a:cubicBezTo>
                    <a:pt x="624" y="1636"/>
                    <a:pt x="853" y="1660"/>
                    <a:pt x="845" y="1589"/>
                  </a:cubicBezTo>
                  <a:cubicBezTo>
                    <a:pt x="837" y="1518"/>
                    <a:pt x="798" y="1549"/>
                    <a:pt x="830" y="1534"/>
                  </a:cubicBezTo>
                  <a:cubicBezTo>
                    <a:pt x="869" y="1510"/>
                    <a:pt x="861" y="1526"/>
                    <a:pt x="885" y="1510"/>
                  </a:cubicBezTo>
                  <a:cubicBezTo>
                    <a:pt x="901" y="1502"/>
                    <a:pt x="932" y="1478"/>
                    <a:pt x="932" y="1510"/>
                  </a:cubicBezTo>
                  <a:cubicBezTo>
                    <a:pt x="932" y="1534"/>
                    <a:pt x="932" y="1565"/>
                    <a:pt x="956" y="1549"/>
                  </a:cubicBezTo>
                  <a:cubicBezTo>
                    <a:pt x="988" y="1534"/>
                    <a:pt x="964" y="1502"/>
                    <a:pt x="1003" y="1526"/>
                  </a:cubicBezTo>
                  <a:cubicBezTo>
                    <a:pt x="1043" y="1557"/>
                    <a:pt x="1051" y="1557"/>
                    <a:pt x="1059" y="1581"/>
                  </a:cubicBezTo>
                  <a:cubicBezTo>
                    <a:pt x="1067" y="1613"/>
                    <a:pt x="1067" y="1620"/>
                    <a:pt x="1090" y="1620"/>
                  </a:cubicBezTo>
                  <a:cubicBezTo>
                    <a:pt x="1114" y="1629"/>
                    <a:pt x="1161" y="1636"/>
                    <a:pt x="1177" y="1644"/>
                  </a:cubicBezTo>
                  <a:cubicBezTo>
                    <a:pt x="1193" y="1652"/>
                    <a:pt x="1201" y="1660"/>
                    <a:pt x="1217" y="1668"/>
                  </a:cubicBezTo>
                  <a:cubicBezTo>
                    <a:pt x="1233" y="1684"/>
                    <a:pt x="1233" y="1700"/>
                    <a:pt x="1209" y="1700"/>
                  </a:cubicBezTo>
                  <a:cubicBezTo>
                    <a:pt x="1185" y="1700"/>
                    <a:pt x="1161" y="1700"/>
                    <a:pt x="1177" y="1723"/>
                  </a:cubicBezTo>
                  <a:cubicBezTo>
                    <a:pt x="1185" y="1747"/>
                    <a:pt x="1185" y="1755"/>
                    <a:pt x="1217" y="1763"/>
                  </a:cubicBezTo>
                  <a:cubicBezTo>
                    <a:pt x="1248" y="1771"/>
                    <a:pt x="1256" y="1755"/>
                    <a:pt x="1288" y="1771"/>
                  </a:cubicBezTo>
                  <a:cubicBezTo>
                    <a:pt x="1312" y="1779"/>
                    <a:pt x="1296" y="1787"/>
                    <a:pt x="1335" y="1794"/>
                  </a:cubicBezTo>
                  <a:cubicBezTo>
                    <a:pt x="1383" y="1802"/>
                    <a:pt x="1446" y="1818"/>
                    <a:pt x="1462" y="1787"/>
                  </a:cubicBezTo>
                  <a:cubicBezTo>
                    <a:pt x="1478" y="1763"/>
                    <a:pt x="1446" y="1739"/>
                    <a:pt x="1462" y="1723"/>
                  </a:cubicBezTo>
                  <a:cubicBezTo>
                    <a:pt x="1486" y="1707"/>
                    <a:pt x="1557" y="1707"/>
                    <a:pt x="1557" y="1723"/>
                  </a:cubicBezTo>
                  <a:cubicBezTo>
                    <a:pt x="1565" y="1731"/>
                    <a:pt x="1573" y="1739"/>
                    <a:pt x="1588" y="1731"/>
                  </a:cubicBezTo>
                  <a:cubicBezTo>
                    <a:pt x="1604" y="1723"/>
                    <a:pt x="1612" y="1723"/>
                    <a:pt x="1612" y="1747"/>
                  </a:cubicBezTo>
                  <a:cubicBezTo>
                    <a:pt x="1612" y="1763"/>
                    <a:pt x="1588" y="1787"/>
                    <a:pt x="1612" y="1794"/>
                  </a:cubicBezTo>
                  <a:cubicBezTo>
                    <a:pt x="1644" y="1802"/>
                    <a:pt x="1675" y="1818"/>
                    <a:pt x="1683" y="1787"/>
                  </a:cubicBezTo>
                  <a:cubicBezTo>
                    <a:pt x="1691" y="1747"/>
                    <a:pt x="1691" y="1716"/>
                    <a:pt x="1699" y="1700"/>
                  </a:cubicBezTo>
                  <a:cubicBezTo>
                    <a:pt x="1707" y="1684"/>
                    <a:pt x="1715" y="1684"/>
                    <a:pt x="1707" y="1660"/>
                  </a:cubicBezTo>
                  <a:cubicBezTo>
                    <a:pt x="1691" y="1636"/>
                    <a:pt x="1683" y="1636"/>
                    <a:pt x="1660" y="1620"/>
                  </a:cubicBezTo>
                  <a:cubicBezTo>
                    <a:pt x="1628" y="1605"/>
                    <a:pt x="1604" y="1573"/>
                    <a:pt x="1628" y="1573"/>
                  </a:cubicBezTo>
                  <a:cubicBezTo>
                    <a:pt x="1660" y="1581"/>
                    <a:pt x="1660" y="1581"/>
                    <a:pt x="1691" y="1597"/>
                  </a:cubicBezTo>
                  <a:cubicBezTo>
                    <a:pt x="1731" y="1613"/>
                    <a:pt x="1762" y="1613"/>
                    <a:pt x="1778" y="1620"/>
                  </a:cubicBezTo>
                  <a:cubicBezTo>
                    <a:pt x="1794" y="1636"/>
                    <a:pt x="1818" y="1660"/>
                    <a:pt x="1802" y="1660"/>
                  </a:cubicBezTo>
                  <a:cubicBezTo>
                    <a:pt x="1786" y="1668"/>
                    <a:pt x="1762" y="1676"/>
                    <a:pt x="1794" y="1676"/>
                  </a:cubicBezTo>
                  <a:cubicBezTo>
                    <a:pt x="1826" y="1684"/>
                    <a:pt x="1841" y="1668"/>
                    <a:pt x="1849" y="1684"/>
                  </a:cubicBezTo>
                  <a:cubicBezTo>
                    <a:pt x="1865" y="1692"/>
                    <a:pt x="1841" y="1707"/>
                    <a:pt x="1873" y="1716"/>
                  </a:cubicBezTo>
                  <a:cubicBezTo>
                    <a:pt x="1897" y="1716"/>
                    <a:pt x="1936" y="1692"/>
                    <a:pt x="1936" y="1700"/>
                  </a:cubicBezTo>
                  <a:cubicBezTo>
                    <a:pt x="1936" y="1716"/>
                    <a:pt x="1936" y="1731"/>
                    <a:pt x="1952" y="1747"/>
                  </a:cubicBezTo>
                  <a:cubicBezTo>
                    <a:pt x="1968" y="1763"/>
                    <a:pt x="1976" y="1755"/>
                    <a:pt x="1984" y="1763"/>
                  </a:cubicBezTo>
                  <a:cubicBezTo>
                    <a:pt x="1992" y="1779"/>
                    <a:pt x="2007" y="1787"/>
                    <a:pt x="1992" y="1802"/>
                  </a:cubicBezTo>
                  <a:cubicBezTo>
                    <a:pt x="1976" y="1818"/>
                    <a:pt x="1968" y="1826"/>
                    <a:pt x="1976" y="1842"/>
                  </a:cubicBezTo>
                  <a:cubicBezTo>
                    <a:pt x="1976" y="1858"/>
                    <a:pt x="1968" y="1889"/>
                    <a:pt x="1992" y="1858"/>
                  </a:cubicBezTo>
                  <a:cubicBezTo>
                    <a:pt x="2015" y="1826"/>
                    <a:pt x="2015" y="1802"/>
                    <a:pt x="2031" y="1787"/>
                  </a:cubicBezTo>
                  <a:cubicBezTo>
                    <a:pt x="2039" y="1771"/>
                    <a:pt x="2039" y="1779"/>
                    <a:pt x="2047" y="1787"/>
                  </a:cubicBezTo>
                  <a:cubicBezTo>
                    <a:pt x="2055" y="1802"/>
                    <a:pt x="2063" y="1826"/>
                    <a:pt x="2071" y="1818"/>
                  </a:cubicBezTo>
                  <a:cubicBezTo>
                    <a:pt x="2087" y="1802"/>
                    <a:pt x="2087" y="1802"/>
                    <a:pt x="2094" y="1771"/>
                  </a:cubicBezTo>
                  <a:cubicBezTo>
                    <a:pt x="2102" y="1747"/>
                    <a:pt x="2102" y="1763"/>
                    <a:pt x="2118" y="1739"/>
                  </a:cubicBezTo>
                  <a:cubicBezTo>
                    <a:pt x="2134" y="1716"/>
                    <a:pt x="2126" y="1700"/>
                    <a:pt x="2102" y="1684"/>
                  </a:cubicBezTo>
                  <a:cubicBezTo>
                    <a:pt x="2078" y="1676"/>
                    <a:pt x="2087" y="1652"/>
                    <a:pt x="2047" y="1652"/>
                  </a:cubicBezTo>
                  <a:cubicBezTo>
                    <a:pt x="2015" y="1644"/>
                    <a:pt x="2007" y="1652"/>
                    <a:pt x="1968" y="1636"/>
                  </a:cubicBezTo>
                  <a:cubicBezTo>
                    <a:pt x="1928" y="1613"/>
                    <a:pt x="1920" y="1629"/>
                    <a:pt x="1881" y="1597"/>
                  </a:cubicBezTo>
                  <a:cubicBezTo>
                    <a:pt x="1849" y="1565"/>
                    <a:pt x="1826" y="1565"/>
                    <a:pt x="1834" y="1549"/>
                  </a:cubicBezTo>
                  <a:cubicBezTo>
                    <a:pt x="1841" y="1534"/>
                    <a:pt x="1865" y="1518"/>
                    <a:pt x="1881" y="1526"/>
                  </a:cubicBezTo>
                  <a:cubicBezTo>
                    <a:pt x="1905" y="1526"/>
                    <a:pt x="1936" y="1526"/>
                    <a:pt x="1913" y="1510"/>
                  </a:cubicBezTo>
                  <a:cubicBezTo>
                    <a:pt x="1897" y="1502"/>
                    <a:pt x="1857" y="1510"/>
                    <a:pt x="1865" y="1494"/>
                  </a:cubicBezTo>
                  <a:cubicBezTo>
                    <a:pt x="1873" y="1478"/>
                    <a:pt x="1889" y="1463"/>
                    <a:pt x="1913" y="1463"/>
                  </a:cubicBezTo>
                  <a:cubicBezTo>
                    <a:pt x="1928" y="1454"/>
                    <a:pt x="1952" y="1478"/>
                    <a:pt x="1960" y="1463"/>
                  </a:cubicBezTo>
                  <a:cubicBezTo>
                    <a:pt x="1968" y="1447"/>
                    <a:pt x="1968" y="1439"/>
                    <a:pt x="1960" y="1415"/>
                  </a:cubicBezTo>
                  <a:cubicBezTo>
                    <a:pt x="1952" y="1383"/>
                    <a:pt x="1928" y="1399"/>
                    <a:pt x="1928" y="1376"/>
                  </a:cubicBezTo>
                  <a:cubicBezTo>
                    <a:pt x="1920" y="1352"/>
                    <a:pt x="1936" y="1320"/>
                    <a:pt x="1913" y="1312"/>
                  </a:cubicBezTo>
                  <a:cubicBezTo>
                    <a:pt x="1897" y="1304"/>
                    <a:pt x="1873" y="1336"/>
                    <a:pt x="1873" y="1336"/>
                  </a:cubicBezTo>
                  <a:cubicBezTo>
                    <a:pt x="1873" y="1336"/>
                    <a:pt x="1857" y="1383"/>
                    <a:pt x="1857" y="1391"/>
                  </a:cubicBezTo>
                  <a:cubicBezTo>
                    <a:pt x="1857" y="1399"/>
                    <a:pt x="1865" y="1415"/>
                    <a:pt x="1849" y="1407"/>
                  </a:cubicBezTo>
                  <a:cubicBezTo>
                    <a:pt x="1826" y="1407"/>
                    <a:pt x="1818" y="1423"/>
                    <a:pt x="1810" y="1391"/>
                  </a:cubicBezTo>
                  <a:cubicBezTo>
                    <a:pt x="1810" y="1367"/>
                    <a:pt x="1778" y="1383"/>
                    <a:pt x="1786" y="1360"/>
                  </a:cubicBezTo>
                  <a:cubicBezTo>
                    <a:pt x="1794" y="1344"/>
                    <a:pt x="1818" y="1336"/>
                    <a:pt x="1826" y="1328"/>
                  </a:cubicBezTo>
                  <a:cubicBezTo>
                    <a:pt x="1834" y="1312"/>
                    <a:pt x="1810" y="1296"/>
                    <a:pt x="1802" y="1296"/>
                  </a:cubicBezTo>
                  <a:cubicBezTo>
                    <a:pt x="1794" y="1296"/>
                    <a:pt x="1747" y="1281"/>
                    <a:pt x="1731" y="1296"/>
                  </a:cubicBezTo>
                  <a:cubicBezTo>
                    <a:pt x="1707" y="1304"/>
                    <a:pt x="1675" y="1336"/>
                    <a:pt x="1699" y="1352"/>
                  </a:cubicBezTo>
                  <a:cubicBezTo>
                    <a:pt x="1715" y="1376"/>
                    <a:pt x="1747" y="1407"/>
                    <a:pt x="1707" y="1391"/>
                  </a:cubicBezTo>
                  <a:cubicBezTo>
                    <a:pt x="1675" y="1383"/>
                    <a:pt x="1667" y="1344"/>
                    <a:pt x="1644" y="1344"/>
                  </a:cubicBezTo>
                  <a:cubicBezTo>
                    <a:pt x="1628" y="1336"/>
                    <a:pt x="1612" y="1344"/>
                    <a:pt x="1596" y="1336"/>
                  </a:cubicBezTo>
                  <a:cubicBezTo>
                    <a:pt x="1581" y="1328"/>
                    <a:pt x="1541" y="1367"/>
                    <a:pt x="1533" y="1328"/>
                  </a:cubicBezTo>
                  <a:cubicBezTo>
                    <a:pt x="1525" y="1281"/>
                    <a:pt x="1573" y="1233"/>
                    <a:pt x="1588" y="1210"/>
                  </a:cubicBezTo>
                  <a:cubicBezTo>
                    <a:pt x="1604" y="1194"/>
                    <a:pt x="1573" y="1178"/>
                    <a:pt x="1628" y="1202"/>
                  </a:cubicBezTo>
                  <a:cubicBezTo>
                    <a:pt x="1683" y="1233"/>
                    <a:pt x="1660" y="1225"/>
                    <a:pt x="1707" y="1249"/>
                  </a:cubicBezTo>
                  <a:cubicBezTo>
                    <a:pt x="1762" y="1265"/>
                    <a:pt x="1754" y="1273"/>
                    <a:pt x="1786" y="1281"/>
                  </a:cubicBezTo>
                  <a:cubicBezTo>
                    <a:pt x="1826" y="1289"/>
                    <a:pt x="1841" y="1289"/>
                    <a:pt x="1857" y="1289"/>
                  </a:cubicBezTo>
                  <a:cubicBezTo>
                    <a:pt x="1873" y="1281"/>
                    <a:pt x="1881" y="1289"/>
                    <a:pt x="1897" y="1281"/>
                  </a:cubicBezTo>
                  <a:cubicBezTo>
                    <a:pt x="1889" y="1273"/>
                    <a:pt x="1826" y="1186"/>
                    <a:pt x="1810" y="1146"/>
                  </a:cubicBezTo>
                  <a:cubicBezTo>
                    <a:pt x="1802" y="1115"/>
                    <a:pt x="1778" y="1115"/>
                    <a:pt x="1739" y="1059"/>
                  </a:cubicBezTo>
                  <a:cubicBezTo>
                    <a:pt x="1699" y="1004"/>
                    <a:pt x="1762" y="949"/>
                    <a:pt x="1770" y="933"/>
                  </a:cubicBezTo>
                  <a:cubicBezTo>
                    <a:pt x="1786" y="917"/>
                    <a:pt x="1754" y="909"/>
                    <a:pt x="1754" y="909"/>
                  </a:cubicBezTo>
                  <a:cubicBezTo>
                    <a:pt x="1754" y="909"/>
                    <a:pt x="1035" y="949"/>
                    <a:pt x="1019" y="941"/>
                  </a:cubicBezTo>
                  <a:cubicBezTo>
                    <a:pt x="995" y="941"/>
                    <a:pt x="1003" y="933"/>
                    <a:pt x="1011" y="925"/>
                  </a:cubicBezTo>
                  <a:cubicBezTo>
                    <a:pt x="1019" y="917"/>
                    <a:pt x="1011" y="893"/>
                    <a:pt x="995" y="870"/>
                  </a:cubicBezTo>
                  <a:cubicBezTo>
                    <a:pt x="980" y="854"/>
                    <a:pt x="1003" y="838"/>
                    <a:pt x="1011" y="830"/>
                  </a:cubicBezTo>
                  <a:cubicBezTo>
                    <a:pt x="1027" y="822"/>
                    <a:pt x="1027" y="783"/>
                    <a:pt x="1019" y="767"/>
                  </a:cubicBezTo>
                  <a:cubicBezTo>
                    <a:pt x="1011" y="751"/>
                    <a:pt x="1027" y="727"/>
                    <a:pt x="1035" y="727"/>
                  </a:cubicBezTo>
                  <a:cubicBezTo>
                    <a:pt x="1043" y="727"/>
                    <a:pt x="1043" y="688"/>
                    <a:pt x="1043" y="664"/>
                  </a:cubicBezTo>
                  <a:cubicBezTo>
                    <a:pt x="1043" y="640"/>
                    <a:pt x="1067" y="648"/>
                    <a:pt x="1083" y="640"/>
                  </a:cubicBezTo>
                  <a:cubicBezTo>
                    <a:pt x="1098" y="640"/>
                    <a:pt x="1083" y="617"/>
                    <a:pt x="1083" y="601"/>
                  </a:cubicBezTo>
                  <a:cubicBezTo>
                    <a:pt x="1075" y="577"/>
                    <a:pt x="1106" y="585"/>
                    <a:pt x="1114" y="585"/>
                  </a:cubicBezTo>
                  <a:cubicBezTo>
                    <a:pt x="1122" y="577"/>
                    <a:pt x="1122" y="569"/>
                    <a:pt x="1122" y="537"/>
                  </a:cubicBezTo>
                  <a:cubicBezTo>
                    <a:pt x="1114" y="506"/>
                    <a:pt x="1138" y="514"/>
                    <a:pt x="1154" y="506"/>
                  </a:cubicBezTo>
                  <a:cubicBezTo>
                    <a:pt x="1161" y="498"/>
                    <a:pt x="1201" y="435"/>
                    <a:pt x="1201" y="411"/>
                  </a:cubicBezTo>
                  <a:cubicBezTo>
                    <a:pt x="1209" y="387"/>
                    <a:pt x="1193" y="395"/>
                    <a:pt x="1146" y="372"/>
                  </a:cubicBezTo>
                  <a:cubicBezTo>
                    <a:pt x="1106" y="348"/>
                    <a:pt x="1217" y="324"/>
                    <a:pt x="1233" y="324"/>
                  </a:cubicBezTo>
                  <a:cubicBezTo>
                    <a:pt x="1256" y="316"/>
                    <a:pt x="1241" y="293"/>
                    <a:pt x="1201" y="277"/>
                  </a:cubicBezTo>
                  <a:cubicBezTo>
                    <a:pt x="1170" y="261"/>
                    <a:pt x="1185" y="261"/>
                    <a:pt x="1193" y="237"/>
                  </a:cubicBezTo>
                  <a:cubicBezTo>
                    <a:pt x="1201" y="221"/>
                    <a:pt x="1185" y="198"/>
                    <a:pt x="1185" y="198"/>
                  </a:cubicBezTo>
                  <a:cubicBezTo>
                    <a:pt x="1138" y="206"/>
                    <a:pt x="1161" y="134"/>
                    <a:pt x="1146" y="119"/>
                  </a:cubicBezTo>
                  <a:cubicBezTo>
                    <a:pt x="1130" y="103"/>
                    <a:pt x="1170" y="71"/>
                    <a:pt x="1170" y="47"/>
                  </a:cubicBezTo>
                  <a:cubicBezTo>
                    <a:pt x="1161" y="32"/>
                    <a:pt x="1146" y="32"/>
                    <a:pt x="1138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7" y="522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3" name="Freeform 487"/>
            <p:cNvSpPr>
              <a:spLocks noChangeArrowheads="1"/>
            </p:cNvSpPr>
            <p:nvPr/>
          </p:nvSpPr>
          <p:spPr bwMode="auto">
            <a:xfrm>
              <a:off x="12800491" y="7636474"/>
              <a:ext cx="1122544" cy="990343"/>
            </a:xfrm>
            <a:custGeom>
              <a:avLst/>
              <a:gdLst>
                <a:gd name="T0" fmla="*/ 1976 w 2135"/>
                <a:gd name="T1" fmla="*/ 1771 h 1882"/>
                <a:gd name="T2" fmla="*/ 1849 w 2135"/>
                <a:gd name="T3" fmla="*/ 1692 h 1882"/>
                <a:gd name="T4" fmla="*/ 1691 w 2135"/>
                <a:gd name="T5" fmla="*/ 1605 h 1882"/>
                <a:gd name="T6" fmla="*/ 1691 w 2135"/>
                <a:gd name="T7" fmla="*/ 1755 h 1882"/>
                <a:gd name="T8" fmla="*/ 1604 w 2135"/>
                <a:gd name="T9" fmla="*/ 1739 h 1882"/>
                <a:gd name="T10" fmla="*/ 1335 w 2135"/>
                <a:gd name="T11" fmla="*/ 1810 h 1882"/>
                <a:gd name="T12" fmla="*/ 1225 w 2135"/>
                <a:gd name="T13" fmla="*/ 1700 h 1882"/>
                <a:gd name="T14" fmla="*/ 964 w 2135"/>
                <a:gd name="T15" fmla="*/ 1557 h 1882"/>
                <a:gd name="T16" fmla="*/ 845 w 2135"/>
                <a:gd name="T17" fmla="*/ 1621 h 1882"/>
                <a:gd name="T18" fmla="*/ 371 w 2135"/>
                <a:gd name="T19" fmla="*/ 1494 h 1882"/>
                <a:gd name="T20" fmla="*/ 316 w 2135"/>
                <a:gd name="T21" fmla="*/ 1510 h 1882"/>
                <a:gd name="T22" fmla="*/ 110 w 2135"/>
                <a:gd name="T23" fmla="*/ 1581 h 1882"/>
                <a:gd name="T24" fmla="*/ 165 w 2135"/>
                <a:gd name="T25" fmla="*/ 1336 h 1882"/>
                <a:gd name="T26" fmla="*/ 181 w 2135"/>
                <a:gd name="T27" fmla="*/ 1162 h 1882"/>
                <a:gd name="T28" fmla="*/ 126 w 2135"/>
                <a:gd name="T29" fmla="*/ 743 h 1882"/>
                <a:gd name="T30" fmla="*/ 0 w 2135"/>
                <a:gd name="T31" fmla="*/ 32 h 1882"/>
                <a:gd name="T32" fmla="*/ 1185 w 2135"/>
                <a:gd name="T33" fmla="*/ 206 h 1882"/>
                <a:gd name="T34" fmla="*/ 1217 w 2135"/>
                <a:gd name="T35" fmla="*/ 340 h 1882"/>
                <a:gd name="T36" fmla="*/ 1106 w 2135"/>
                <a:gd name="T37" fmla="*/ 593 h 1882"/>
                <a:gd name="T38" fmla="*/ 1027 w 2135"/>
                <a:gd name="T39" fmla="*/ 751 h 1882"/>
                <a:gd name="T40" fmla="*/ 1019 w 2135"/>
                <a:gd name="T41" fmla="*/ 949 h 1882"/>
                <a:gd name="T42" fmla="*/ 1786 w 2135"/>
                <a:gd name="T43" fmla="*/ 1115 h 1882"/>
                <a:gd name="T44" fmla="*/ 1802 w 2135"/>
                <a:gd name="T45" fmla="*/ 1289 h 1882"/>
                <a:gd name="T46" fmla="*/ 1588 w 2135"/>
                <a:gd name="T47" fmla="*/ 1225 h 1882"/>
                <a:gd name="T48" fmla="*/ 1675 w 2135"/>
                <a:gd name="T49" fmla="*/ 1368 h 1882"/>
                <a:gd name="T50" fmla="*/ 1826 w 2135"/>
                <a:gd name="T51" fmla="*/ 1320 h 1882"/>
                <a:gd name="T52" fmla="*/ 1849 w 2135"/>
                <a:gd name="T53" fmla="*/ 1415 h 1882"/>
                <a:gd name="T54" fmla="*/ 1928 w 2135"/>
                <a:gd name="T55" fmla="*/ 1384 h 1882"/>
                <a:gd name="T56" fmla="*/ 1865 w 2135"/>
                <a:gd name="T57" fmla="*/ 1502 h 1882"/>
                <a:gd name="T58" fmla="*/ 1889 w 2135"/>
                <a:gd name="T59" fmla="*/ 1605 h 1882"/>
                <a:gd name="T60" fmla="*/ 2102 w 2135"/>
                <a:gd name="T61" fmla="*/ 1763 h 1882"/>
                <a:gd name="T62" fmla="*/ 1992 w 2135"/>
                <a:gd name="T63" fmla="*/ 1866 h 1882"/>
                <a:gd name="T64" fmla="*/ 1992 w 2135"/>
                <a:gd name="T65" fmla="*/ 1779 h 1882"/>
                <a:gd name="T66" fmla="*/ 2039 w 2135"/>
                <a:gd name="T67" fmla="*/ 1779 h 1882"/>
                <a:gd name="T68" fmla="*/ 2102 w 2135"/>
                <a:gd name="T69" fmla="*/ 1692 h 1882"/>
                <a:gd name="T70" fmla="*/ 1881 w 2135"/>
                <a:gd name="T71" fmla="*/ 1526 h 1882"/>
                <a:gd name="T72" fmla="*/ 1936 w 2135"/>
                <a:gd name="T73" fmla="*/ 1471 h 1882"/>
                <a:gd name="T74" fmla="*/ 1881 w 2135"/>
                <a:gd name="T75" fmla="*/ 1344 h 1882"/>
                <a:gd name="T76" fmla="*/ 1778 w 2135"/>
                <a:gd name="T77" fmla="*/ 1384 h 1882"/>
                <a:gd name="T78" fmla="*/ 1699 w 2135"/>
                <a:gd name="T79" fmla="*/ 1344 h 1882"/>
                <a:gd name="T80" fmla="*/ 1596 w 2135"/>
                <a:gd name="T81" fmla="*/ 1352 h 1882"/>
                <a:gd name="T82" fmla="*/ 1628 w 2135"/>
                <a:gd name="T83" fmla="*/ 1210 h 1882"/>
                <a:gd name="T84" fmla="*/ 1873 w 2135"/>
                <a:gd name="T85" fmla="*/ 1273 h 1882"/>
                <a:gd name="T86" fmla="*/ 1019 w 2135"/>
                <a:gd name="T87" fmla="*/ 957 h 1882"/>
                <a:gd name="T88" fmla="*/ 1019 w 2135"/>
                <a:gd name="T89" fmla="*/ 751 h 1882"/>
                <a:gd name="T90" fmla="*/ 1106 w 2135"/>
                <a:gd name="T91" fmla="*/ 585 h 1882"/>
                <a:gd name="T92" fmla="*/ 1217 w 2135"/>
                <a:gd name="T93" fmla="*/ 332 h 1882"/>
                <a:gd name="T94" fmla="*/ 1146 w 2135"/>
                <a:gd name="T95" fmla="*/ 127 h 1882"/>
                <a:gd name="T96" fmla="*/ 118 w 2135"/>
                <a:gd name="T97" fmla="*/ 640 h 1882"/>
                <a:gd name="T98" fmla="*/ 229 w 2135"/>
                <a:gd name="T99" fmla="*/ 1028 h 1882"/>
                <a:gd name="T100" fmla="*/ 173 w 2135"/>
                <a:gd name="T101" fmla="*/ 1257 h 1882"/>
                <a:gd name="T102" fmla="*/ 158 w 2135"/>
                <a:gd name="T103" fmla="*/ 1462 h 1882"/>
                <a:gd name="T104" fmla="*/ 316 w 2135"/>
                <a:gd name="T105" fmla="*/ 1557 h 1882"/>
                <a:gd name="T106" fmla="*/ 355 w 2135"/>
                <a:gd name="T107" fmla="*/ 1431 h 1882"/>
                <a:gd name="T108" fmla="*/ 355 w 2135"/>
                <a:gd name="T109" fmla="*/ 1549 h 1882"/>
                <a:gd name="T110" fmla="*/ 869 w 2135"/>
                <a:gd name="T111" fmla="*/ 1526 h 1882"/>
                <a:gd name="T112" fmla="*/ 1019 w 2135"/>
                <a:gd name="T113" fmla="*/ 1542 h 1882"/>
                <a:gd name="T114" fmla="*/ 1185 w 2135"/>
                <a:gd name="T115" fmla="*/ 1739 h 1882"/>
                <a:gd name="T116" fmla="*/ 1454 w 2135"/>
                <a:gd name="T117" fmla="*/ 1763 h 1882"/>
                <a:gd name="T118" fmla="*/ 1612 w 2135"/>
                <a:gd name="T119" fmla="*/ 1771 h 1882"/>
                <a:gd name="T120" fmla="*/ 1699 w 2135"/>
                <a:gd name="T121" fmla="*/ 1668 h 1882"/>
                <a:gd name="T122" fmla="*/ 1778 w 2135"/>
                <a:gd name="T123" fmla="*/ 1628 h 1882"/>
                <a:gd name="T124" fmla="*/ 1873 w 2135"/>
                <a:gd name="T125" fmla="*/ 1715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35" h="1882">
                  <a:moveTo>
                    <a:pt x="1976" y="1881"/>
                  </a:moveTo>
                  <a:lnTo>
                    <a:pt x="1976" y="1881"/>
                  </a:lnTo>
                  <a:cubicBezTo>
                    <a:pt x="1968" y="1881"/>
                    <a:pt x="1968" y="1874"/>
                    <a:pt x="1968" y="1866"/>
                  </a:cubicBezTo>
                  <a:cubicBezTo>
                    <a:pt x="1968" y="1858"/>
                    <a:pt x="1968" y="1850"/>
                    <a:pt x="1968" y="1850"/>
                  </a:cubicBezTo>
                  <a:cubicBezTo>
                    <a:pt x="1960" y="1834"/>
                    <a:pt x="1968" y="1826"/>
                    <a:pt x="1984" y="1810"/>
                  </a:cubicBezTo>
                  <a:lnTo>
                    <a:pt x="1984" y="1810"/>
                  </a:lnTo>
                  <a:cubicBezTo>
                    <a:pt x="2000" y="1795"/>
                    <a:pt x="1992" y="1795"/>
                    <a:pt x="1984" y="1787"/>
                  </a:cubicBezTo>
                  <a:cubicBezTo>
                    <a:pt x="1984" y="1779"/>
                    <a:pt x="1984" y="1779"/>
                    <a:pt x="1984" y="1779"/>
                  </a:cubicBezTo>
                  <a:cubicBezTo>
                    <a:pt x="1984" y="1771"/>
                    <a:pt x="1976" y="1771"/>
                    <a:pt x="1976" y="1771"/>
                  </a:cubicBezTo>
                  <a:cubicBezTo>
                    <a:pt x="1968" y="1771"/>
                    <a:pt x="1960" y="1771"/>
                    <a:pt x="1944" y="1755"/>
                  </a:cubicBezTo>
                  <a:cubicBezTo>
                    <a:pt x="1936" y="1739"/>
                    <a:pt x="1936" y="1731"/>
                    <a:pt x="1936" y="1715"/>
                  </a:cubicBezTo>
                  <a:cubicBezTo>
                    <a:pt x="1936" y="1715"/>
                    <a:pt x="1936" y="1715"/>
                    <a:pt x="1936" y="1708"/>
                  </a:cubicBezTo>
                  <a:lnTo>
                    <a:pt x="1936" y="1708"/>
                  </a:lnTo>
                  <a:cubicBezTo>
                    <a:pt x="1928" y="1708"/>
                    <a:pt x="1920" y="1715"/>
                    <a:pt x="1920" y="1715"/>
                  </a:cubicBezTo>
                  <a:cubicBezTo>
                    <a:pt x="1905" y="1724"/>
                    <a:pt x="1889" y="1724"/>
                    <a:pt x="1873" y="1724"/>
                  </a:cubicBezTo>
                  <a:lnTo>
                    <a:pt x="1873" y="1724"/>
                  </a:lnTo>
                  <a:cubicBezTo>
                    <a:pt x="1849" y="1724"/>
                    <a:pt x="1849" y="1708"/>
                    <a:pt x="1849" y="1700"/>
                  </a:cubicBezTo>
                  <a:lnTo>
                    <a:pt x="1849" y="1692"/>
                  </a:lnTo>
                  <a:lnTo>
                    <a:pt x="1841" y="1684"/>
                  </a:lnTo>
                  <a:cubicBezTo>
                    <a:pt x="1834" y="1684"/>
                    <a:pt x="1834" y="1684"/>
                    <a:pt x="1826" y="1692"/>
                  </a:cubicBezTo>
                  <a:cubicBezTo>
                    <a:pt x="1818" y="1692"/>
                    <a:pt x="1802" y="1692"/>
                    <a:pt x="1794" y="1692"/>
                  </a:cubicBezTo>
                  <a:cubicBezTo>
                    <a:pt x="1778" y="1684"/>
                    <a:pt x="1778" y="1684"/>
                    <a:pt x="1778" y="1676"/>
                  </a:cubicBezTo>
                  <a:cubicBezTo>
                    <a:pt x="1778" y="1676"/>
                    <a:pt x="1778" y="1668"/>
                    <a:pt x="1794" y="1668"/>
                  </a:cubicBezTo>
                  <a:cubicBezTo>
                    <a:pt x="1802" y="1668"/>
                    <a:pt x="1802" y="1660"/>
                    <a:pt x="1802" y="1660"/>
                  </a:cubicBezTo>
                  <a:cubicBezTo>
                    <a:pt x="1802" y="1660"/>
                    <a:pt x="1794" y="1644"/>
                    <a:pt x="1778" y="1637"/>
                  </a:cubicBezTo>
                  <a:cubicBezTo>
                    <a:pt x="1770" y="1628"/>
                    <a:pt x="1754" y="1628"/>
                    <a:pt x="1739" y="1621"/>
                  </a:cubicBezTo>
                  <a:cubicBezTo>
                    <a:pt x="1723" y="1621"/>
                    <a:pt x="1707" y="1613"/>
                    <a:pt x="1691" y="1605"/>
                  </a:cubicBezTo>
                  <a:cubicBezTo>
                    <a:pt x="1683" y="1605"/>
                    <a:pt x="1675" y="1605"/>
                    <a:pt x="1667" y="1597"/>
                  </a:cubicBezTo>
                  <a:cubicBezTo>
                    <a:pt x="1652" y="1597"/>
                    <a:pt x="1644" y="1589"/>
                    <a:pt x="1628" y="1589"/>
                  </a:cubicBezTo>
                  <a:lnTo>
                    <a:pt x="1628" y="1589"/>
                  </a:lnTo>
                  <a:cubicBezTo>
                    <a:pt x="1620" y="1589"/>
                    <a:pt x="1636" y="1613"/>
                    <a:pt x="1660" y="1628"/>
                  </a:cubicBezTo>
                  <a:cubicBezTo>
                    <a:pt x="1667" y="1637"/>
                    <a:pt x="1675" y="1637"/>
                    <a:pt x="1683" y="1637"/>
                  </a:cubicBezTo>
                  <a:cubicBezTo>
                    <a:pt x="1691" y="1644"/>
                    <a:pt x="1699" y="1644"/>
                    <a:pt x="1707" y="1668"/>
                  </a:cubicBezTo>
                  <a:cubicBezTo>
                    <a:pt x="1715" y="1692"/>
                    <a:pt x="1715" y="1692"/>
                    <a:pt x="1707" y="1708"/>
                  </a:cubicBezTo>
                  <a:cubicBezTo>
                    <a:pt x="1707" y="1708"/>
                    <a:pt x="1699" y="1708"/>
                    <a:pt x="1699" y="1715"/>
                  </a:cubicBezTo>
                  <a:cubicBezTo>
                    <a:pt x="1699" y="1724"/>
                    <a:pt x="1691" y="1739"/>
                    <a:pt x="1691" y="1755"/>
                  </a:cubicBezTo>
                  <a:cubicBezTo>
                    <a:pt x="1691" y="1763"/>
                    <a:pt x="1691" y="1779"/>
                    <a:pt x="1683" y="1795"/>
                  </a:cubicBezTo>
                  <a:cubicBezTo>
                    <a:pt x="1683" y="1810"/>
                    <a:pt x="1675" y="1818"/>
                    <a:pt x="1660" y="1818"/>
                  </a:cubicBezTo>
                  <a:cubicBezTo>
                    <a:pt x="1652" y="1818"/>
                    <a:pt x="1644" y="1810"/>
                    <a:pt x="1628" y="1810"/>
                  </a:cubicBezTo>
                  <a:cubicBezTo>
                    <a:pt x="1628" y="1810"/>
                    <a:pt x="1620" y="1810"/>
                    <a:pt x="1612" y="1802"/>
                  </a:cubicBezTo>
                  <a:cubicBezTo>
                    <a:pt x="1612" y="1802"/>
                    <a:pt x="1604" y="1802"/>
                    <a:pt x="1604" y="1795"/>
                  </a:cubicBezTo>
                  <a:cubicBezTo>
                    <a:pt x="1596" y="1787"/>
                    <a:pt x="1604" y="1779"/>
                    <a:pt x="1604" y="1771"/>
                  </a:cubicBezTo>
                  <a:cubicBezTo>
                    <a:pt x="1604" y="1763"/>
                    <a:pt x="1604" y="1755"/>
                    <a:pt x="1612" y="1755"/>
                  </a:cubicBezTo>
                  <a:cubicBezTo>
                    <a:pt x="1612" y="1739"/>
                    <a:pt x="1604" y="1739"/>
                    <a:pt x="1604" y="1739"/>
                  </a:cubicBezTo>
                  <a:lnTo>
                    <a:pt x="1604" y="1739"/>
                  </a:lnTo>
                  <a:cubicBezTo>
                    <a:pt x="1604" y="1739"/>
                    <a:pt x="1596" y="1739"/>
                    <a:pt x="1588" y="1747"/>
                  </a:cubicBezTo>
                  <a:lnTo>
                    <a:pt x="1581" y="1747"/>
                  </a:lnTo>
                  <a:cubicBezTo>
                    <a:pt x="1573" y="1747"/>
                    <a:pt x="1565" y="1739"/>
                    <a:pt x="1557" y="1731"/>
                  </a:cubicBezTo>
                  <a:cubicBezTo>
                    <a:pt x="1557" y="1731"/>
                    <a:pt x="1541" y="1724"/>
                    <a:pt x="1517" y="1724"/>
                  </a:cubicBezTo>
                  <a:cubicBezTo>
                    <a:pt x="1494" y="1724"/>
                    <a:pt x="1478" y="1724"/>
                    <a:pt x="1470" y="1731"/>
                  </a:cubicBezTo>
                  <a:cubicBezTo>
                    <a:pt x="1462" y="1739"/>
                    <a:pt x="1462" y="1747"/>
                    <a:pt x="1462" y="1763"/>
                  </a:cubicBezTo>
                  <a:cubicBezTo>
                    <a:pt x="1470" y="1771"/>
                    <a:pt x="1470" y="1787"/>
                    <a:pt x="1462" y="1802"/>
                  </a:cubicBezTo>
                  <a:cubicBezTo>
                    <a:pt x="1462" y="1810"/>
                    <a:pt x="1438" y="1818"/>
                    <a:pt x="1414" y="1818"/>
                  </a:cubicBezTo>
                  <a:cubicBezTo>
                    <a:pt x="1391" y="1818"/>
                    <a:pt x="1359" y="1810"/>
                    <a:pt x="1335" y="1810"/>
                  </a:cubicBezTo>
                  <a:cubicBezTo>
                    <a:pt x="1312" y="1802"/>
                    <a:pt x="1304" y="1795"/>
                    <a:pt x="1304" y="1795"/>
                  </a:cubicBezTo>
                  <a:cubicBezTo>
                    <a:pt x="1296" y="1787"/>
                    <a:pt x="1296" y="1779"/>
                    <a:pt x="1280" y="1779"/>
                  </a:cubicBezTo>
                  <a:cubicBezTo>
                    <a:pt x="1272" y="1771"/>
                    <a:pt x="1256" y="1771"/>
                    <a:pt x="1248" y="1771"/>
                  </a:cubicBezTo>
                  <a:cubicBezTo>
                    <a:pt x="1241" y="1779"/>
                    <a:pt x="1225" y="1779"/>
                    <a:pt x="1217" y="1771"/>
                  </a:cubicBezTo>
                  <a:cubicBezTo>
                    <a:pt x="1185" y="1771"/>
                    <a:pt x="1185" y="1755"/>
                    <a:pt x="1177" y="1739"/>
                  </a:cubicBezTo>
                  <a:cubicBezTo>
                    <a:pt x="1177" y="1739"/>
                    <a:pt x="1170" y="1739"/>
                    <a:pt x="1170" y="1731"/>
                  </a:cubicBezTo>
                  <a:cubicBezTo>
                    <a:pt x="1170" y="1724"/>
                    <a:pt x="1170" y="1715"/>
                    <a:pt x="1170" y="1715"/>
                  </a:cubicBezTo>
                  <a:cubicBezTo>
                    <a:pt x="1177" y="1708"/>
                    <a:pt x="1193" y="1708"/>
                    <a:pt x="1209" y="1708"/>
                  </a:cubicBezTo>
                  <a:cubicBezTo>
                    <a:pt x="1217" y="1708"/>
                    <a:pt x="1225" y="1700"/>
                    <a:pt x="1225" y="1700"/>
                  </a:cubicBezTo>
                  <a:cubicBezTo>
                    <a:pt x="1225" y="1692"/>
                    <a:pt x="1225" y="1684"/>
                    <a:pt x="1217" y="1684"/>
                  </a:cubicBezTo>
                  <a:cubicBezTo>
                    <a:pt x="1201" y="1668"/>
                    <a:pt x="1193" y="1660"/>
                    <a:pt x="1177" y="1660"/>
                  </a:cubicBezTo>
                  <a:cubicBezTo>
                    <a:pt x="1161" y="1652"/>
                    <a:pt x="1114" y="1637"/>
                    <a:pt x="1090" y="1637"/>
                  </a:cubicBezTo>
                  <a:cubicBezTo>
                    <a:pt x="1067" y="1637"/>
                    <a:pt x="1059" y="1621"/>
                    <a:pt x="1051" y="1589"/>
                  </a:cubicBezTo>
                  <a:cubicBezTo>
                    <a:pt x="1043" y="1573"/>
                    <a:pt x="1043" y="1565"/>
                    <a:pt x="1019" y="1549"/>
                  </a:cubicBezTo>
                  <a:cubicBezTo>
                    <a:pt x="1011" y="1549"/>
                    <a:pt x="1011" y="1542"/>
                    <a:pt x="1003" y="1542"/>
                  </a:cubicBezTo>
                  <a:cubicBezTo>
                    <a:pt x="995" y="1534"/>
                    <a:pt x="988" y="1526"/>
                    <a:pt x="980" y="1526"/>
                  </a:cubicBezTo>
                  <a:cubicBezTo>
                    <a:pt x="980" y="1526"/>
                    <a:pt x="980" y="1534"/>
                    <a:pt x="980" y="1542"/>
                  </a:cubicBezTo>
                  <a:cubicBezTo>
                    <a:pt x="980" y="1542"/>
                    <a:pt x="972" y="1557"/>
                    <a:pt x="964" y="1557"/>
                  </a:cubicBezTo>
                  <a:cubicBezTo>
                    <a:pt x="956" y="1565"/>
                    <a:pt x="948" y="1565"/>
                    <a:pt x="948" y="1565"/>
                  </a:cubicBezTo>
                  <a:cubicBezTo>
                    <a:pt x="932" y="1565"/>
                    <a:pt x="932" y="1542"/>
                    <a:pt x="932" y="1518"/>
                  </a:cubicBezTo>
                  <a:cubicBezTo>
                    <a:pt x="932" y="1510"/>
                    <a:pt x="924" y="1510"/>
                    <a:pt x="924" y="1510"/>
                  </a:cubicBezTo>
                  <a:cubicBezTo>
                    <a:pt x="908" y="1510"/>
                    <a:pt x="893" y="1518"/>
                    <a:pt x="885" y="1526"/>
                  </a:cubicBezTo>
                  <a:cubicBezTo>
                    <a:pt x="877" y="1534"/>
                    <a:pt x="869" y="1534"/>
                    <a:pt x="869" y="1534"/>
                  </a:cubicBezTo>
                  <a:cubicBezTo>
                    <a:pt x="861" y="1534"/>
                    <a:pt x="853" y="1534"/>
                    <a:pt x="830" y="1542"/>
                  </a:cubicBezTo>
                  <a:cubicBezTo>
                    <a:pt x="830" y="1542"/>
                    <a:pt x="830" y="1549"/>
                    <a:pt x="821" y="1549"/>
                  </a:cubicBezTo>
                  <a:cubicBezTo>
                    <a:pt x="830" y="1549"/>
                    <a:pt x="845" y="1565"/>
                    <a:pt x="853" y="1597"/>
                  </a:cubicBezTo>
                  <a:cubicBezTo>
                    <a:pt x="853" y="1605"/>
                    <a:pt x="845" y="1613"/>
                    <a:pt x="845" y="1621"/>
                  </a:cubicBezTo>
                  <a:cubicBezTo>
                    <a:pt x="821" y="1644"/>
                    <a:pt x="766" y="1652"/>
                    <a:pt x="727" y="1652"/>
                  </a:cubicBezTo>
                  <a:cubicBezTo>
                    <a:pt x="671" y="1652"/>
                    <a:pt x="608" y="1644"/>
                    <a:pt x="592" y="1628"/>
                  </a:cubicBezTo>
                  <a:cubicBezTo>
                    <a:pt x="561" y="1613"/>
                    <a:pt x="379" y="1557"/>
                    <a:pt x="355" y="1557"/>
                  </a:cubicBezTo>
                  <a:cubicBezTo>
                    <a:pt x="347" y="1557"/>
                    <a:pt x="339" y="1557"/>
                    <a:pt x="339" y="1549"/>
                  </a:cubicBezTo>
                  <a:cubicBezTo>
                    <a:pt x="339" y="1542"/>
                    <a:pt x="339" y="1534"/>
                    <a:pt x="339" y="1526"/>
                  </a:cubicBezTo>
                  <a:cubicBezTo>
                    <a:pt x="331" y="1518"/>
                    <a:pt x="331" y="1510"/>
                    <a:pt x="331" y="1510"/>
                  </a:cubicBezTo>
                  <a:cubicBezTo>
                    <a:pt x="331" y="1502"/>
                    <a:pt x="339" y="1502"/>
                    <a:pt x="355" y="1494"/>
                  </a:cubicBezTo>
                  <a:cubicBezTo>
                    <a:pt x="355" y="1494"/>
                    <a:pt x="355" y="1494"/>
                    <a:pt x="363" y="1494"/>
                  </a:cubicBezTo>
                  <a:lnTo>
                    <a:pt x="371" y="1494"/>
                  </a:lnTo>
                  <a:cubicBezTo>
                    <a:pt x="371" y="1486"/>
                    <a:pt x="371" y="1478"/>
                    <a:pt x="371" y="1478"/>
                  </a:cubicBezTo>
                  <a:cubicBezTo>
                    <a:pt x="371" y="1478"/>
                    <a:pt x="363" y="1478"/>
                    <a:pt x="363" y="1471"/>
                  </a:cubicBezTo>
                  <a:cubicBezTo>
                    <a:pt x="363" y="1462"/>
                    <a:pt x="355" y="1455"/>
                    <a:pt x="347" y="1439"/>
                  </a:cubicBezTo>
                  <a:cubicBezTo>
                    <a:pt x="339" y="1431"/>
                    <a:pt x="339" y="1431"/>
                    <a:pt x="339" y="1431"/>
                  </a:cubicBezTo>
                  <a:cubicBezTo>
                    <a:pt x="339" y="1431"/>
                    <a:pt x="339" y="1439"/>
                    <a:pt x="331" y="1447"/>
                  </a:cubicBezTo>
                  <a:lnTo>
                    <a:pt x="331" y="1455"/>
                  </a:lnTo>
                  <a:cubicBezTo>
                    <a:pt x="324" y="1462"/>
                    <a:pt x="331" y="1471"/>
                    <a:pt x="331" y="1471"/>
                  </a:cubicBezTo>
                  <a:cubicBezTo>
                    <a:pt x="331" y="1478"/>
                    <a:pt x="331" y="1486"/>
                    <a:pt x="331" y="1494"/>
                  </a:cubicBezTo>
                  <a:cubicBezTo>
                    <a:pt x="331" y="1502"/>
                    <a:pt x="324" y="1510"/>
                    <a:pt x="316" y="1510"/>
                  </a:cubicBezTo>
                  <a:cubicBezTo>
                    <a:pt x="324" y="1518"/>
                    <a:pt x="331" y="1542"/>
                    <a:pt x="324" y="1557"/>
                  </a:cubicBezTo>
                  <a:cubicBezTo>
                    <a:pt x="324" y="1573"/>
                    <a:pt x="292" y="1573"/>
                    <a:pt x="253" y="1573"/>
                  </a:cubicBezTo>
                  <a:cubicBezTo>
                    <a:pt x="244" y="1573"/>
                    <a:pt x="229" y="1573"/>
                    <a:pt x="213" y="1573"/>
                  </a:cubicBezTo>
                  <a:cubicBezTo>
                    <a:pt x="181" y="1573"/>
                    <a:pt x="165" y="1581"/>
                    <a:pt x="150" y="1589"/>
                  </a:cubicBezTo>
                  <a:cubicBezTo>
                    <a:pt x="142" y="1597"/>
                    <a:pt x="134" y="1597"/>
                    <a:pt x="126" y="1597"/>
                  </a:cubicBezTo>
                  <a:cubicBezTo>
                    <a:pt x="126" y="1605"/>
                    <a:pt x="126" y="1605"/>
                    <a:pt x="126" y="1605"/>
                  </a:cubicBezTo>
                  <a:cubicBezTo>
                    <a:pt x="126" y="1597"/>
                    <a:pt x="126" y="1597"/>
                    <a:pt x="126" y="1597"/>
                  </a:cubicBezTo>
                  <a:cubicBezTo>
                    <a:pt x="126" y="1597"/>
                    <a:pt x="118" y="1589"/>
                    <a:pt x="110" y="1581"/>
                  </a:cubicBezTo>
                  <a:lnTo>
                    <a:pt x="110" y="1581"/>
                  </a:lnTo>
                  <a:cubicBezTo>
                    <a:pt x="94" y="1573"/>
                    <a:pt x="86" y="1565"/>
                    <a:pt x="94" y="1542"/>
                  </a:cubicBezTo>
                  <a:cubicBezTo>
                    <a:pt x="102" y="1526"/>
                    <a:pt x="110" y="1518"/>
                    <a:pt x="134" y="1494"/>
                  </a:cubicBezTo>
                  <a:cubicBezTo>
                    <a:pt x="142" y="1486"/>
                    <a:pt x="150" y="1471"/>
                    <a:pt x="150" y="1462"/>
                  </a:cubicBezTo>
                  <a:cubicBezTo>
                    <a:pt x="150" y="1455"/>
                    <a:pt x="150" y="1439"/>
                    <a:pt x="158" y="1431"/>
                  </a:cubicBezTo>
                  <a:cubicBezTo>
                    <a:pt x="165" y="1431"/>
                    <a:pt x="165" y="1423"/>
                    <a:pt x="173" y="1423"/>
                  </a:cubicBezTo>
                  <a:cubicBezTo>
                    <a:pt x="181" y="1423"/>
                    <a:pt x="181" y="1415"/>
                    <a:pt x="181" y="1407"/>
                  </a:cubicBezTo>
                  <a:lnTo>
                    <a:pt x="181" y="1399"/>
                  </a:lnTo>
                  <a:cubicBezTo>
                    <a:pt x="181" y="1384"/>
                    <a:pt x="181" y="1368"/>
                    <a:pt x="173" y="1352"/>
                  </a:cubicBezTo>
                  <a:cubicBezTo>
                    <a:pt x="173" y="1344"/>
                    <a:pt x="165" y="1344"/>
                    <a:pt x="165" y="1336"/>
                  </a:cubicBezTo>
                  <a:cubicBezTo>
                    <a:pt x="158" y="1320"/>
                    <a:pt x="150" y="1312"/>
                    <a:pt x="150" y="1297"/>
                  </a:cubicBezTo>
                  <a:lnTo>
                    <a:pt x="150" y="1289"/>
                  </a:lnTo>
                  <a:cubicBezTo>
                    <a:pt x="158" y="1273"/>
                    <a:pt x="165" y="1249"/>
                    <a:pt x="173" y="1249"/>
                  </a:cubicBezTo>
                  <a:cubicBezTo>
                    <a:pt x="181" y="1249"/>
                    <a:pt x="181" y="1249"/>
                    <a:pt x="181" y="1249"/>
                  </a:cubicBezTo>
                  <a:cubicBezTo>
                    <a:pt x="181" y="1241"/>
                    <a:pt x="181" y="1233"/>
                    <a:pt x="173" y="1218"/>
                  </a:cubicBezTo>
                  <a:cubicBezTo>
                    <a:pt x="173" y="1210"/>
                    <a:pt x="165" y="1210"/>
                    <a:pt x="158" y="1210"/>
                  </a:cubicBezTo>
                  <a:lnTo>
                    <a:pt x="150" y="1202"/>
                  </a:lnTo>
                  <a:cubicBezTo>
                    <a:pt x="150" y="1194"/>
                    <a:pt x="150" y="1186"/>
                    <a:pt x="158" y="1178"/>
                  </a:cubicBezTo>
                  <a:cubicBezTo>
                    <a:pt x="165" y="1170"/>
                    <a:pt x="173" y="1162"/>
                    <a:pt x="181" y="1162"/>
                  </a:cubicBezTo>
                  <a:cubicBezTo>
                    <a:pt x="189" y="1154"/>
                    <a:pt x="197" y="1146"/>
                    <a:pt x="205" y="1123"/>
                  </a:cubicBezTo>
                  <a:cubicBezTo>
                    <a:pt x="229" y="1083"/>
                    <a:pt x="229" y="1051"/>
                    <a:pt x="229" y="1036"/>
                  </a:cubicBezTo>
                  <a:cubicBezTo>
                    <a:pt x="229" y="1036"/>
                    <a:pt x="229" y="1036"/>
                    <a:pt x="221" y="1028"/>
                  </a:cubicBezTo>
                  <a:cubicBezTo>
                    <a:pt x="221" y="1012"/>
                    <a:pt x="221" y="996"/>
                    <a:pt x="229" y="972"/>
                  </a:cubicBezTo>
                  <a:cubicBezTo>
                    <a:pt x="229" y="949"/>
                    <a:pt x="229" y="909"/>
                    <a:pt x="213" y="885"/>
                  </a:cubicBezTo>
                  <a:cubicBezTo>
                    <a:pt x="205" y="870"/>
                    <a:pt x="197" y="870"/>
                    <a:pt x="189" y="862"/>
                  </a:cubicBezTo>
                  <a:cubicBezTo>
                    <a:pt x="181" y="862"/>
                    <a:pt x="165" y="854"/>
                    <a:pt x="165" y="830"/>
                  </a:cubicBezTo>
                  <a:cubicBezTo>
                    <a:pt x="173" y="783"/>
                    <a:pt x="150" y="759"/>
                    <a:pt x="134" y="751"/>
                  </a:cubicBezTo>
                  <a:cubicBezTo>
                    <a:pt x="134" y="743"/>
                    <a:pt x="126" y="743"/>
                    <a:pt x="126" y="743"/>
                  </a:cubicBezTo>
                  <a:cubicBezTo>
                    <a:pt x="110" y="735"/>
                    <a:pt x="102" y="727"/>
                    <a:pt x="110" y="704"/>
                  </a:cubicBezTo>
                  <a:cubicBezTo>
                    <a:pt x="110" y="696"/>
                    <a:pt x="110" y="696"/>
                    <a:pt x="110" y="688"/>
                  </a:cubicBezTo>
                  <a:cubicBezTo>
                    <a:pt x="118" y="672"/>
                    <a:pt x="118" y="664"/>
                    <a:pt x="110" y="640"/>
                  </a:cubicBezTo>
                  <a:cubicBezTo>
                    <a:pt x="102" y="625"/>
                    <a:pt x="86" y="609"/>
                    <a:pt x="78" y="593"/>
                  </a:cubicBezTo>
                  <a:cubicBezTo>
                    <a:pt x="71" y="585"/>
                    <a:pt x="63" y="577"/>
                    <a:pt x="55" y="569"/>
                  </a:cubicBezTo>
                  <a:cubicBezTo>
                    <a:pt x="39" y="545"/>
                    <a:pt x="7" y="530"/>
                    <a:pt x="7" y="530"/>
                  </a:cubicBezTo>
                  <a:lnTo>
                    <a:pt x="7" y="530"/>
                  </a:lnTo>
                  <a:lnTo>
                    <a:pt x="7" y="530"/>
                  </a:lnTo>
                  <a:cubicBezTo>
                    <a:pt x="0" y="32"/>
                    <a:pt x="0" y="32"/>
                    <a:pt x="0" y="32"/>
                  </a:cubicBezTo>
                  <a:lnTo>
                    <a:pt x="0" y="32"/>
                  </a:lnTo>
                  <a:cubicBezTo>
                    <a:pt x="1138" y="0"/>
                    <a:pt x="1138" y="0"/>
                    <a:pt x="1138" y="0"/>
                  </a:cubicBezTo>
                  <a:lnTo>
                    <a:pt x="1138" y="0"/>
                  </a:lnTo>
                  <a:cubicBezTo>
                    <a:pt x="1146" y="24"/>
                    <a:pt x="1154" y="32"/>
                    <a:pt x="1161" y="40"/>
                  </a:cubicBezTo>
                  <a:cubicBezTo>
                    <a:pt x="1161" y="48"/>
                    <a:pt x="1170" y="48"/>
                    <a:pt x="1170" y="55"/>
                  </a:cubicBezTo>
                  <a:cubicBezTo>
                    <a:pt x="1170" y="63"/>
                    <a:pt x="1161" y="79"/>
                    <a:pt x="1154" y="95"/>
                  </a:cubicBezTo>
                  <a:cubicBezTo>
                    <a:pt x="1146" y="103"/>
                    <a:pt x="1146" y="119"/>
                    <a:pt x="1146" y="127"/>
                  </a:cubicBezTo>
                  <a:cubicBezTo>
                    <a:pt x="1154" y="134"/>
                    <a:pt x="1154" y="142"/>
                    <a:pt x="1154" y="158"/>
                  </a:cubicBezTo>
                  <a:cubicBezTo>
                    <a:pt x="1154" y="190"/>
                    <a:pt x="1161" y="206"/>
                    <a:pt x="1185" y="206"/>
                  </a:cubicBezTo>
                  <a:lnTo>
                    <a:pt x="1185" y="206"/>
                  </a:lnTo>
                  <a:lnTo>
                    <a:pt x="1185" y="206"/>
                  </a:lnTo>
                  <a:cubicBezTo>
                    <a:pt x="1185" y="206"/>
                    <a:pt x="1201" y="221"/>
                    <a:pt x="1193" y="245"/>
                  </a:cubicBezTo>
                  <a:cubicBezTo>
                    <a:pt x="1193" y="253"/>
                    <a:pt x="1193" y="261"/>
                    <a:pt x="1193" y="261"/>
                  </a:cubicBezTo>
                  <a:cubicBezTo>
                    <a:pt x="1185" y="269"/>
                    <a:pt x="1185" y="269"/>
                    <a:pt x="1185" y="269"/>
                  </a:cubicBezTo>
                  <a:cubicBezTo>
                    <a:pt x="1185" y="277"/>
                    <a:pt x="1201" y="285"/>
                    <a:pt x="1209" y="285"/>
                  </a:cubicBezTo>
                  <a:cubicBezTo>
                    <a:pt x="1217" y="292"/>
                    <a:pt x="1248" y="308"/>
                    <a:pt x="1248" y="324"/>
                  </a:cubicBezTo>
                  <a:cubicBezTo>
                    <a:pt x="1248" y="324"/>
                    <a:pt x="1248" y="332"/>
                    <a:pt x="1241" y="332"/>
                  </a:cubicBezTo>
                  <a:cubicBezTo>
                    <a:pt x="1233" y="332"/>
                    <a:pt x="1225" y="332"/>
                    <a:pt x="1217" y="340"/>
                  </a:cubicBezTo>
                  <a:cubicBezTo>
                    <a:pt x="1193" y="340"/>
                    <a:pt x="1146" y="356"/>
                    <a:pt x="1138" y="364"/>
                  </a:cubicBezTo>
                  <a:cubicBezTo>
                    <a:pt x="1138" y="364"/>
                    <a:pt x="1146" y="372"/>
                    <a:pt x="1154" y="372"/>
                  </a:cubicBezTo>
                  <a:cubicBezTo>
                    <a:pt x="1161" y="380"/>
                    <a:pt x="1177" y="387"/>
                    <a:pt x="1185" y="387"/>
                  </a:cubicBezTo>
                  <a:cubicBezTo>
                    <a:pt x="1201" y="395"/>
                    <a:pt x="1209" y="395"/>
                    <a:pt x="1209" y="419"/>
                  </a:cubicBezTo>
                  <a:cubicBezTo>
                    <a:pt x="1201" y="443"/>
                    <a:pt x="1170" y="506"/>
                    <a:pt x="1154" y="514"/>
                  </a:cubicBezTo>
                  <a:cubicBezTo>
                    <a:pt x="1146" y="522"/>
                    <a:pt x="1146" y="522"/>
                    <a:pt x="1138" y="522"/>
                  </a:cubicBezTo>
                  <a:cubicBezTo>
                    <a:pt x="1130" y="522"/>
                    <a:pt x="1122" y="530"/>
                    <a:pt x="1122" y="545"/>
                  </a:cubicBezTo>
                  <a:cubicBezTo>
                    <a:pt x="1130" y="585"/>
                    <a:pt x="1122" y="593"/>
                    <a:pt x="1114" y="593"/>
                  </a:cubicBezTo>
                  <a:lnTo>
                    <a:pt x="1106" y="593"/>
                  </a:lnTo>
                  <a:cubicBezTo>
                    <a:pt x="1098" y="593"/>
                    <a:pt x="1090" y="593"/>
                    <a:pt x="1083" y="601"/>
                  </a:cubicBezTo>
                  <a:cubicBezTo>
                    <a:pt x="1083" y="601"/>
                    <a:pt x="1083" y="601"/>
                    <a:pt x="1083" y="609"/>
                  </a:cubicBezTo>
                  <a:cubicBezTo>
                    <a:pt x="1083" y="617"/>
                    <a:pt x="1090" y="625"/>
                    <a:pt x="1090" y="625"/>
                  </a:cubicBezTo>
                  <a:cubicBezTo>
                    <a:pt x="1090" y="640"/>
                    <a:pt x="1098" y="648"/>
                    <a:pt x="1083" y="656"/>
                  </a:cubicBezTo>
                  <a:lnTo>
                    <a:pt x="1075" y="656"/>
                  </a:lnTo>
                  <a:cubicBezTo>
                    <a:pt x="1059" y="656"/>
                    <a:pt x="1043" y="664"/>
                    <a:pt x="1043" y="672"/>
                  </a:cubicBezTo>
                  <a:cubicBezTo>
                    <a:pt x="1043" y="680"/>
                    <a:pt x="1043" y="688"/>
                    <a:pt x="1043" y="696"/>
                  </a:cubicBezTo>
                  <a:cubicBezTo>
                    <a:pt x="1043" y="720"/>
                    <a:pt x="1051" y="735"/>
                    <a:pt x="1035" y="743"/>
                  </a:cubicBezTo>
                  <a:cubicBezTo>
                    <a:pt x="1035" y="743"/>
                    <a:pt x="1027" y="743"/>
                    <a:pt x="1027" y="751"/>
                  </a:cubicBezTo>
                  <a:cubicBezTo>
                    <a:pt x="1019" y="751"/>
                    <a:pt x="1019" y="759"/>
                    <a:pt x="1027" y="767"/>
                  </a:cubicBezTo>
                  <a:cubicBezTo>
                    <a:pt x="1035" y="783"/>
                    <a:pt x="1035" y="814"/>
                    <a:pt x="1027" y="830"/>
                  </a:cubicBezTo>
                  <a:cubicBezTo>
                    <a:pt x="1027" y="838"/>
                    <a:pt x="1019" y="838"/>
                    <a:pt x="1019" y="846"/>
                  </a:cubicBezTo>
                  <a:cubicBezTo>
                    <a:pt x="1011" y="846"/>
                    <a:pt x="995" y="854"/>
                    <a:pt x="995" y="862"/>
                  </a:cubicBezTo>
                  <a:cubicBezTo>
                    <a:pt x="988" y="870"/>
                    <a:pt x="995" y="870"/>
                    <a:pt x="995" y="878"/>
                  </a:cubicBezTo>
                  <a:cubicBezTo>
                    <a:pt x="1011" y="901"/>
                    <a:pt x="1027" y="925"/>
                    <a:pt x="1011" y="933"/>
                  </a:cubicBezTo>
                  <a:lnTo>
                    <a:pt x="1011" y="933"/>
                  </a:lnTo>
                  <a:cubicBezTo>
                    <a:pt x="1011" y="941"/>
                    <a:pt x="1003" y="941"/>
                    <a:pt x="1003" y="949"/>
                  </a:cubicBezTo>
                  <a:cubicBezTo>
                    <a:pt x="1003" y="949"/>
                    <a:pt x="1011" y="949"/>
                    <a:pt x="1019" y="949"/>
                  </a:cubicBezTo>
                  <a:cubicBezTo>
                    <a:pt x="1019" y="949"/>
                    <a:pt x="1019" y="949"/>
                    <a:pt x="1027" y="949"/>
                  </a:cubicBezTo>
                  <a:cubicBezTo>
                    <a:pt x="1098" y="949"/>
                    <a:pt x="1747" y="909"/>
                    <a:pt x="1747" y="909"/>
                  </a:cubicBezTo>
                  <a:cubicBezTo>
                    <a:pt x="1754" y="909"/>
                    <a:pt x="1754" y="909"/>
                    <a:pt x="1754" y="909"/>
                  </a:cubicBezTo>
                  <a:lnTo>
                    <a:pt x="1754" y="909"/>
                  </a:lnTo>
                  <a:cubicBezTo>
                    <a:pt x="1754" y="909"/>
                    <a:pt x="1778" y="917"/>
                    <a:pt x="1778" y="933"/>
                  </a:cubicBezTo>
                  <a:lnTo>
                    <a:pt x="1778" y="941"/>
                  </a:lnTo>
                  <a:cubicBezTo>
                    <a:pt x="1770" y="949"/>
                    <a:pt x="1770" y="949"/>
                    <a:pt x="1770" y="949"/>
                  </a:cubicBezTo>
                  <a:cubicBezTo>
                    <a:pt x="1754" y="965"/>
                    <a:pt x="1699" y="1012"/>
                    <a:pt x="1739" y="1067"/>
                  </a:cubicBezTo>
                  <a:cubicBezTo>
                    <a:pt x="1762" y="1091"/>
                    <a:pt x="1770" y="1107"/>
                    <a:pt x="1786" y="1115"/>
                  </a:cubicBezTo>
                  <a:cubicBezTo>
                    <a:pt x="1802" y="1123"/>
                    <a:pt x="1810" y="1138"/>
                    <a:pt x="1818" y="1154"/>
                  </a:cubicBezTo>
                  <a:cubicBezTo>
                    <a:pt x="1826" y="1186"/>
                    <a:pt x="1865" y="1241"/>
                    <a:pt x="1881" y="1265"/>
                  </a:cubicBezTo>
                  <a:cubicBezTo>
                    <a:pt x="1889" y="1281"/>
                    <a:pt x="1897" y="1289"/>
                    <a:pt x="1897" y="1289"/>
                  </a:cubicBezTo>
                  <a:lnTo>
                    <a:pt x="1897" y="1289"/>
                  </a:lnTo>
                  <a:lnTo>
                    <a:pt x="1897" y="1289"/>
                  </a:lnTo>
                  <a:cubicBezTo>
                    <a:pt x="1889" y="1297"/>
                    <a:pt x="1881" y="1297"/>
                    <a:pt x="1881" y="1297"/>
                  </a:cubicBezTo>
                  <a:cubicBezTo>
                    <a:pt x="1873" y="1297"/>
                    <a:pt x="1873" y="1297"/>
                    <a:pt x="1865" y="1297"/>
                  </a:cubicBezTo>
                  <a:cubicBezTo>
                    <a:pt x="1857" y="1297"/>
                    <a:pt x="1849" y="1297"/>
                    <a:pt x="1841" y="1297"/>
                  </a:cubicBezTo>
                  <a:cubicBezTo>
                    <a:pt x="1826" y="1297"/>
                    <a:pt x="1818" y="1297"/>
                    <a:pt x="1802" y="1289"/>
                  </a:cubicBezTo>
                  <a:cubicBezTo>
                    <a:pt x="1786" y="1289"/>
                    <a:pt x="1786" y="1289"/>
                    <a:pt x="1786" y="1289"/>
                  </a:cubicBezTo>
                  <a:cubicBezTo>
                    <a:pt x="1770" y="1289"/>
                    <a:pt x="1762" y="1281"/>
                    <a:pt x="1754" y="1273"/>
                  </a:cubicBezTo>
                  <a:cubicBezTo>
                    <a:pt x="1747" y="1273"/>
                    <a:pt x="1731" y="1265"/>
                    <a:pt x="1707" y="1257"/>
                  </a:cubicBezTo>
                  <a:cubicBezTo>
                    <a:pt x="1675" y="1241"/>
                    <a:pt x="1675" y="1241"/>
                    <a:pt x="1667" y="1233"/>
                  </a:cubicBezTo>
                  <a:cubicBezTo>
                    <a:pt x="1660" y="1233"/>
                    <a:pt x="1652" y="1225"/>
                    <a:pt x="1628" y="1218"/>
                  </a:cubicBezTo>
                  <a:cubicBezTo>
                    <a:pt x="1612" y="1210"/>
                    <a:pt x="1604" y="1202"/>
                    <a:pt x="1596" y="1202"/>
                  </a:cubicBezTo>
                  <a:lnTo>
                    <a:pt x="1596" y="1202"/>
                  </a:lnTo>
                  <a:cubicBezTo>
                    <a:pt x="1596" y="1210"/>
                    <a:pt x="1596" y="1218"/>
                    <a:pt x="1588" y="1225"/>
                  </a:cubicBezTo>
                  <a:lnTo>
                    <a:pt x="1588" y="1225"/>
                  </a:lnTo>
                  <a:cubicBezTo>
                    <a:pt x="1573" y="1249"/>
                    <a:pt x="1533" y="1289"/>
                    <a:pt x="1541" y="1328"/>
                  </a:cubicBezTo>
                  <a:cubicBezTo>
                    <a:pt x="1541" y="1352"/>
                    <a:pt x="1549" y="1352"/>
                    <a:pt x="1557" y="1352"/>
                  </a:cubicBezTo>
                  <a:cubicBezTo>
                    <a:pt x="1557" y="1352"/>
                    <a:pt x="1565" y="1352"/>
                    <a:pt x="1573" y="1344"/>
                  </a:cubicBezTo>
                  <a:cubicBezTo>
                    <a:pt x="1581" y="1344"/>
                    <a:pt x="1588" y="1344"/>
                    <a:pt x="1596" y="1344"/>
                  </a:cubicBezTo>
                  <a:lnTo>
                    <a:pt x="1596" y="1344"/>
                  </a:lnTo>
                  <a:cubicBezTo>
                    <a:pt x="1604" y="1344"/>
                    <a:pt x="1612" y="1344"/>
                    <a:pt x="1612" y="1344"/>
                  </a:cubicBezTo>
                  <a:cubicBezTo>
                    <a:pt x="1620" y="1344"/>
                    <a:pt x="1620" y="1344"/>
                    <a:pt x="1628" y="1344"/>
                  </a:cubicBezTo>
                  <a:cubicBezTo>
                    <a:pt x="1628" y="1344"/>
                    <a:pt x="1636" y="1344"/>
                    <a:pt x="1644" y="1344"/>
                  </a:cubicBezTo>
                  <a:cubicBezTo>
                    <a:pt x="1660" y="1344"/>
                    <a:pt x="1667" y="1352"/>
                    <a:pt x="1675" y="1368"/>
                  </a:cubicBezTo>
                  <a:cubicBezTo>
                    <a:pt x="1683" y="1375"/>
                    <a:pt x="1691" y="1391"/>
                    <a:pt x="1715" y="1399"/>
                  </a:cubicBezTo>
                  <a:cubicBezTo>
                    <a:pt x="1723" y="1407"/>
                    <a:pt x="1723" y="1399"/>
                    <a:pt x="1723" y="1399"/>
                  </a:cubicBezTo>
                  <a:cubicBezTo>
                    <a:pt x="1723" y="1399"/>
                    <a:pt x="1715" y="1384"/>
                    <a:pt x="1699" y="1368"/>
                  </a:cubicBezTo>
                  <a:cubicBezTo>
                    <a:pt x="1691" y="1360"/>
                    <a:pt x="1691" y="1352"/>
                    <a:pt x="1691" y="1344"/>
                  </a:cubicBezTo>
                  <a:cubicBezTo>
                    <a:pt x="1691" y="1328"/>
                    <a:pt x="1723" y="1304"/>
                    <a:pt x="1723" y="1297"/>
                  </a:cubicBezTo>
                  <a:cubicBezTo>
                    <a:pt x="1731" y="1297"/>
                    <a:pt x="1739" y="1297"/>
                    <a:pt x="1747" y="1297"/>
                  </a:cubicBezTo>
                  <a:cubicBezTo>
                    <a:pt x="1762" y="1297"/>
                    <a:pt x="1778" y="1297"/>
                    <a:pt x="1786" y="1297"/>
                  </a:cubicBezTo>
                  <a:cubicBezTo>
                    <a:pt x="1794" y="1304"/>
                    <a:pt x="1802" y="1304"/>
                    <a:pt x="1802" y="1304"/>
                  </a:cubicBezTo>
                  <a:cubicBezTo>
                    <a:pt x="1810" y="1304"/>
                    <a:pt x="1826" y="1312"/>
                    <a:pt x="1826" y="1320"/>
                  </a:cubicBezTo>
                  <a:cubicBezTo>
                    <a:pt x="1834" y="1328"/>
                    <a:pt x="1834" y="1328"/>
                    <a:pt x="1826" y="1336"/>
                  </a:cubicBezTo>
                  <a:cubicBezTo>
                    <a:pt x="1826" y="1344"/>
                    <a:pt x="1818" y="1344"/>
                    <a:pt x="1810" y="1352"/>
                  </a:cubicBezTo>
                  <a:cubicBezTo>
                    <a:pt x="1802" y="1360"/>
                    <a:pt x="1794" y="1360"/>
                    <a:pt x="1786" y="1375"/>
                  </a:cubicBezTo>
                  <a:lnTo>
                    <a:pt x="1786" y="1375"/>
                  </a:lnTo>
                  <a:lnTo>
                    <a:pt x="1794" y="1375"/>
                  </a:lnTo>
                  <a:cubicBezTo>
                    <a:pt x="1802" y="1384"/>
                    <a:pt x="1818" y="1384"/>
                    <a:pt x="1818" y="1399"/>
                  </a:cubicBezTo>
                  <a:cubicBezTo>
                    <a:pt x="1818" y="1415"/>
                    <a:pt x="1818" y="1415"/>
                    <a:pt x="1826" y="1415"/>
                  </a:cubicBezTo>
                  <a:cubicBezTo>
                    <a:pt x="1826" y="1415"/>
                    <a:pt x="1826" y="1415"/>
                    <a:pt x="1834" y="1415"/>
                  </a:cubicBezTo>
                  <a:cubicBezTo>
                    <a:pt x="1834" y="1415"/>
                    <a:pt x="1841" y="1415"/>
                    <a:pt x="1849" y="1415"/>
                  </a:cubicBezTo>
                  <a:lnTo>
                    <a:pt x="1849" y="1415"/>
                  </a:lnTo>
                  <a:lnTo>
                    <a:pt x="1857" y="1415"/>
                  </a:lnTo>
                  <a:cubicBezTo>
                    <a:pt x="1857" y="1415"/>
                    <a:pt x="1857" y="1407"/>
                    <a:pt x="1857" y="1399"/>
                  </a:cubicBezTo>
                  <a:lnTo>
                    <a:pt x="1857" y="1399"/>
                  </a:lnTo>
                  <a:cubicBezTo>
                    <a:pt x="1857" y="1391"/>
                    <a:pt x="1873" y="1352"/>
                    <a:pt x="1873" y="1344"/>
                  </a:cubicBezTo>
                  <a:cubicBezTo>
                    <a:pt x="1873" y="1344"/>
                    <a:pt x="1889" y="1320"/>
                    <a:pt x="1905" y="1320"/>
                  </a:cubicBezTo>
                  <a:cubicBezTo>
                    <a:pt x="1913" y="1320"/>
                    <a:pt x="1913" y="1320"/>
                    <a:pt x="1913" y="1320"/>
                  </a:cubicBezTo>
                  <a:cubicBezTo>
                    <a:pt x="1936" y="1328"/>
                    <a:pt x="1928" y="1344"/>
                    <a:pt x="1928" y="1368"/>
                  </a:cubicBezTo>
                  <a:cubicBezTo>
                    <a:pt x="1928" y="1368"/>
                    <a:pt x="1928" y="1375"/>
                    <a:pt x="1928" y="1384"/>
                  </a:cubicBezTo>
                  <a:cubicBezTo>
                    <a:pt x="1928" y="1391"/>
                    <a:pt x="1936" y="1391"/>
                    <a:pt x="1944" y="1391"/>
                  </a:cubicBezTo>
                  <a:cubicBezTo>
                    <a:pt x="1944" y="1399"/>
                    <a:pt x="1960" y="1399"/>
                    <a:pt x="1960" y="1415"/>
                  </a:cubicBezTo>
                  <a:cubicBezTo>
                    <a:pt x="1968" y="1447"/>
                    <a:pt x="1968" y="1455"/>
                    <a:pt x="1960" y="1471"/>
                  </a:cubicBezTo>
                  <a:cubicBezTo>
                    <a:pt x="1960" y="1478"/>
                    <a:pt x="1952" y="1478"/>
                    <a:pt x="1952" y="1478"/>
                  </a:cubicBezTo>
                  <a:cubicBezTo>
                    <a:pt x="1944" y="1478"/>
                    <a:pt x="1936" y="1478"/>
                    <a:pt x="1928" y="1478"/>
                  </a:cubicBezTo>
                  <a:cubicBezTo>
                    <a:pt x="1928" y="1471"/>
                    <a:pt x="1920" y="1471"/>
                    <a:pt x="1913" y="1471"/>
                  </a:cubicBezTo>
                  <a:lnTo>
                    <a:pt x="1913" y="1471"/>
                  </a:lnTo>
                  <a:cubicBezTo>
                    <a:pt x="1889" y="1471"/>
                    <a:pt x="1873" y="1486"/>
                    <a:pt x="1865" y="1502"/>
                  </a:cubicBezTo>
                  <a:lnTo>
                    <a:pt x="1865" y="1502"/>
                  </a:lnTo>
                  <a:cubicBezTo>
                    <a:pt x="1865" y="1510"/>
                    <a:pt x="1881" y="1510"/>
                    <a:pt x="1889" y="1510"/>
                  </a:cubicBezTo>
                  <a:cubicBezTo>
                    <a:pt x="1897" y="1510"/>
                    <a:pt x="1913" y="1518"/>
                    <a:pt x="1920" y="1518"/>
                  </a:cubicBezTo>
                  <a:lnTo>
                    <a:pt x="1928" y="1526"/>
                  </a:lnTo>
                  <a:cubicBezTo>
                    <a:pt x="1920" y="1534"/>
                    <a:pt x="1905" y="1534"/>
                    <a:pt x="1897" y="1534"/>
                  </a:cubicBezTo>
                  <a:cubicBezTo>
                    <a:pt x="1897" y="1534"/>
                    <a:pt x="1889" y="1534"/>
                    <a:pt x="1881" y="1534"/>
                  </a:cubicBezTo>
                  <a:lnTo>
                    <a:pt x="1881" y="1534"/>
                  </a:lnTo>
                  <a:cubicBezTo>
                    <a:pt x="1857" y="1534"/>
                    <a:pt x="1841" y="1549"/>
                    <a:pt x="1834" y="1557"/>
                  </a:cubicBezTo>
                  <a:cubicBezTo>
                    <a:pt x="1834" y="1565"/>
                    <a:pt x="1841" y="1565"/>
                    <a:pt x="1849" y="1573"/>
                  </a:cubicBezTo>
                  <a:cubicBezTo>
                    <a:pt x="1865" y="1581"/>
                    <a:pt x="1873" y="1589"/>
                    <a:pt x="1889" y="1605"/>
                  </a:cubicBezTo>
                  <a:cubicBezTo>
                    <a:pt x="1905" y="1621"/>
                    <a:pt x="1920" y="1621"/>
                    <a:pt x="1936" y="1628"/>
                  </a:cubicBezTo>
                  <a:cubicBezTo>
                    <a:pt x="1944" y="1628"/>
                    <a:pt x="1952" y="1628"/>
                    <a:pt x="1968" y="1637"/>
                  </a:cubicBezTo>
                  <a:cubicBezTo>
                    <a:pt x="1992" y="1652"/>
                    <a:pt x="2007" y="1652"/>
                    <a:pt x="2023" y="1652"/>
                  </a:cubicBezTo>
                  <a:cubicBezTo>
                    <a:pt x="2031" y="1652"/>
                    <a:pt x="2039" y="1652"/>
                    <a:pt x="2047" y="1652"/>
                  </a:cubicBezTo>
                  <a:cubicBezTo>
                    <a:pt x="2071" y="1660"/>
                    <a:pt x="2078" y="1668"/>
                    <a:pt x="2087" y="1676"/>
                  </a:cubicBezTo>
                  <a:cubicBezTo>
                    <a:pt x="2087" y="1676"/>
                    <a:pt x="2094" y="1684"/>
                    <a:pt x="2102" y="1692"/>
                  </a:cubicBezTo>
                  <a:cubicBezTo>
                    <a:pt x="2118" y="1692"/>
                    <a:pt x="2126" y="1708"/>
                    <a:pt x="2126" y="1715"/>
                  </a:cubicBezTo>
                  <a:cubicBezTo>
                    <a:pt x="2134" y="1724"/>
                    <a:pt x="2126" y="1739"/>
                    <a:pt x="2118" y="1747"/>
                  </a:cubicBezTo>
                  <a:cubicBezTo>
                    <a:pt x="2110" y="1763"/>
                    <a:pt x="2110" y="1763"/>
                    <a:pt x="2102" y="1763"/>
                  </a:cubicBezTo>
                  <a:cubicBezTo>
                    <a:pt x="2102" y="1763"/>
                    <a:pt x="2102" y="1771"/>
                    <a:pt x="2094" y="1779"/>
                  </a:cubicBezTo>
                  <a:cubicBezTo>
                    <a:pt x="2094" y="1787"/>
                    <a:pt x="2094" y="1795"/>
                    <a:pt x="2087" y="1802"/>
                  </a:cubicBezTo>
                  <a:cubicBezTo>
                    <a:pt x="2087" y="1810"/>
                    <a:pt x="2087" y="1818"/>
                    <a:pt x="2078" y="1826"/>
                  </a:cubicBezTo>
                  <a:cubicBezTo>
                    <a:pt x="2071" y="1826"/>
                    <a:pt x="2071" y="1826"/>
                    <a:pt x="2071" y="1826"/>
                  </a:cubicBezTo>
                  <a:cubicBezTo>
                    <a:pt x="2063" y="1826"/>
                    <a:pt x="2055" y="1818"/>
                    <a:pt x="2047" y="1802"/>
                  </a:cubicBezTo>
                  <a:cubicBezTo>
                    <a:pt x="2039" y="1795"/>
                    <a:pt x="2039" y="1795"/>
                    <a:pt x="2039" y="1787"/>
                  </a:cubicBezTo>
                  <a:cubicBezTo>
                    <a:pt x="2039" y="1787"/>
                    <a:pt x="2039" y="1795"/>
                    <a:pt x="2031" y="1795"/>
                  </a:cubicBezTo>
                  <a:cubicBezTo>
                    <a:pt x="2031" y="1802"/>
                    <a:pt x="2023" y="1810"/>
                    <a:pt x="2023" y="1818"/>
                  </a:cubicBezTo>
                  <a:cubicBezTo>
                    <a:pt x="2015" y="1834"/>
                    <a:pt x="2007" y="1850"/>
                    <a:pt x="1992" y="1866"/>
                  </a:cubicBezTo>
                  <a:cubicBezTo>
                    <a:pt x="1984" y="1881"/>
                    <a:pt x="1984" y="1881"/>
                    <a:pt x="1976" y="1881"/>
                  </a:cubicBezTo>
                  <a:close/>
                  <a:moveTo>
                    <a:pt x="1936" y="1708"/>
                  </a:moveTo>
                  <a:lnTo>
                    <a:pt x="1936" y="1708"/>
                  </a:lnTo>
                  <a:cubicBezTo>
                    <a:pt x="1944" y="1708"/>
                    <a:pt x="1944" y="1708"/>
                    <a:pt x="1944" y="1708"/>
                  </a:cubicBezTo>
                  <a:cubicBezTo>
                    <a:pt x="1944" y="1715"/>
                    <a:pt x="1944" y="1715"/>
                    <a:pt x="1944" y="1724"/>
                  </a:cubicBezTo>
                  <a:cubicBezTo>
                    <a:pt x="1944" y="1731"/>
                    <a:pt x="1944" y="1739"/>
                    <a:pt x="1952" y="1755"/>
                  </a:cubicBezTo>
                  <a:cubicBezTo>
                    <a:pt x="1960" y="1763"/>
                    <a:pt x="1968" y="1763"/>
                    <a:pt x="1976" y="1763"/>
                  </a:cubicBezTo>
                  <a:cubicBezTo>
                    <a:pt x="1976" y="1763"/>
                    <a:pt x="1984" y="1763"/>
                    <a:pt x="1992" y="1771"/>
                  </a:cubicBezTo>
                  <a:lnTo>
                    <a:pt x="1992" y="1779"/>
                  </a:lnTo>
                  <a:cubicBezTo>
                    <a:pt x="2000" y="1787"/>
                    <a:pt x="2007" y="1795"/>
                    <a:pt x="1992" y="1810"/>
                  </a:cubicBezTo>
                  <a:cubicBezTo>
                    <a:pt x="1992" y="1818"/>
                    <a:pt x="1992" y="1818"/>
                    <a:pt x="1984" y="1818"/>
                  </a:cubicBezTo>
                  <a:cubicBezTo>
                    <a:pt x="1976" y="1834"/>
                    <a:pt x="1968" y="1834"/>
                    <a:pt x="1976" y="1850"/>
                  </a:cubicBezTo>
                  <a:cubicBezTo>
                    <a:pt x="1976" y="1850"/>
                    <a:pt x="1976" y="1858"/>
                    <a:pt x="1976" y="1866"/>
                  </a:cubicBezTo>
                  <a:lnTo>
                    <a:pt x="1976" y="1874"/>
                  </a:lnTo>
                  <a:lnTo>
                    <a:pt x="1984" y="1866"/>
                  </a:lnTo>
                  <a:cubicBezTo>
                    <a:pt x="2000" y="1850"/>
                    <a:pt x="2007" y="1834"/>
                    <a:pt x="2015" y="1818"/>
                  </a:cubicBezTo>
                  <a:cubicBezTo>
                    <a:pt x="2015" y="1810"/>
                    <a:pt x="2023" y="1802"/>
                    <a:pt x="2023" y="1795"/>
                  </a:cubicBezTo>
                  <a:cubicBezTo>
                    <a:pt x="2031" y="1787"/>
                    <a:pt x="2039" y="1779"/>
                    <a:pt x="2039" y="1779"/>
                  </a:cubicBezTo>
                  <a:cubicBezTo>
                    <a:pt x="2047" y="1779"/>
                    <a:pt x="2047" y="1787"/>
                    <a:pt x="2055" y="1795"/>
                  </a:cubicBezTo>
                  <a:cubicBezTo>
                    <a:pt x="2055" y="1818"/>
                    <a:pt x="2063" y="1826"/>
                    <a:pt x="2071" y="1826"/>
                  </a:cubicBezTo>
                  <a:lnTo>
                    <a:pt x="2071" y="1818"/>
                  </a:lnTo>
                  <a:cubicBezTo>
                    <a:pt x="2078" y="1810"/>
                    <a:pt x="2078" y="1810"/>
                    <a:pt x="2087" y="1795"/>
                  </a:cubicBezTo>
                  <a:cubicBezTo>
                    <a:pt x="2087" y="1795"/>
                    <a:pt x="2087" y="1787"/>
                    <a:pt x="2087" y="1779"/>
                  </a:cubicBezTo>
                  <a:cubicBezTo>
                    <a:pt x="2094" y="1763"/>
                    <a:pt x="2094" y="1763"/>
                    <a:pt x="2102" y="1755"/>
                  </a:cubicBezTo>
                  <a:cubicBezTo>
                    <a:pt x="2102" y="1755"/>
                    <a:pt x="2110" y="1755"/>
                    <a:pt x="2110" y="1747"/>
                  </a:cubicBezTo>
                  <a:cubicBezTo>
                    <a:pt x="2118" y="1739"/>
                    <a:pt x="2126" y="1724"/>
                    <a:pt x="2118" y="1715"/>
                  </a:cubicBezTo>
                  <a:cubicBezTo>
                    <a:pt x="2118" y="1708"/>
                    <a:pt x="2110" y="1700"/>
                    <a:pt x="2102" y="1692"/>
                  </a:cubicBezTo>
                  <a:cubicBezTo>
                    <a:pt x="2087" y="1692"/>
                    <a:pt x="2087" y="1684"/>
                    <a:pt x="2078" y="1676"/>
                  </a:cubicBezTo>
                  <a:cubicBezTo>
                    <a:pt x="2071" y="1668"/>
                    <a:pt x="2071" y="1668"/>
                    <a:pt x="2047" y="1660"/>
                  </a:cubicBezTo>
                  <a:cubicBezTo>
                    <a:pt x="2039" y="1660"/>
                    <a:pt x="2031" y="1660"/>
                    <a:pt x="2023" y="1660"/>
                  </a:cubicBezTo>
                  <a:cubicBezTo>
                    <a:pt x="2007" y="1660"/>
                    <a:pt x="1992" y="1652"/>
                    <a:pt x="1968" y="1644"/>
                  </a:cubicBezTo>
                  <a:cubicBezTo>
                    <a:pt x="1952" y="1637"/>
                    <a:pt x="1944" y="1637"/>
                    <a:pt x="1936" y="1637"/>
                  </a:cubicBezTo>
                  <a:cubicBezTo>
                    <a:pt x="1913" y="1628"/>
                    <a:pt x="1905" y="1628"/>
                    <a:pt x="1881" y="1605"/>
                  </a:cubicBezTo>
                  <a:cubicBezTo>
                    <a:pt x="1873" y="1597"/>
                    <a:pt x="1857" y="1589"/>
                    <a:pt x="1849" y="1581"/>
                  </a:cubicBezTo>
                  <a:cubicBezTo>
                    <a:pt x="1834" y="1573"/>
                    <a:pt x="1826" y="1573"/>
                    <a:pt x="1834" y="1557"/>
                  </a:cubicBezTo>
                  <a:cubicBezTo>
                    <a:pt x="1834" y="1542"/>
                    <a:pt x="1857" y="1526"/>
                    <a:pt x="1881" y="1526"/>
                  </a:cubicBezTo>
                  <a:cubicBezTo>
                    <a:pt x="1881" y="1526"/>
                    <a:pt x="1881" y="1526"/>
                    <a:pt x="1889" y="1526"/>
                  </a:cubicBezTo>
                  <a:lnTo>
                    <a:pt x="1897" y="1526"/>
                  </a:lnTo>
                  <a:cubicBezTo>
                    <a:pt x="1913" y="1526"/>
                    <a:pt x="1913" y="1526"/>
                    <a:pt x="1920" y="1526"/>
                  </a:cubicBezTo>
                  <a:lnTo>
                    <a:pt x="1913" y="1526"/>
                  </a:lnTo>
                  <a:cubicBezTo>
                    <a:pt x="1905" y="1526"/>
                    <a:pt x="1897" y="1518"/>
                    <a:pt x="1889" y="1518"/>
                  </a:cubicBezTo>
                  <a:cubicBezTo>
                    <a:pt x="1873" y="1518"/>
                    <a:pt x="1865" y="1518"/>
                    <a:pt x="1857" y="1510"/>
                  </a:cubicBezTo>
                  <a:cubicBezTo>
                    <a:pt x="1857" y="1510"/>
                    <a:pt x="1857" y="1502"/>
                    <a:pt x="1865" y="1502"/>
                  </a:cubicBezTo>
                  <a:cubicBezTo>
                    <a:pt x="1873" y="1478"/>
                    <a:pt x="1889" y="1462"/>
                    <a:pt x="1913" y="1462"/>
                  </a:cubicBezTo>
                  <a:cubicBezTo>
                    <a:pt x="1920" y="1462"/>
                    <a:pt x="1928" y="1462"/>
                    <a:pt x="1936" y="1471"/>
                  </a:cubicBezTo>
                  <a:cubicBezTo>
                    <a:pt x="1944" y="1471"/>
                    <a:pt x="1944" y="1471"/>
                    <a:pt x="1952" y="1471"/>
                  </a:cubicBezTo>
                  <a:lnTo>
                    <a:pt x="1952" y="1471"/>
                  </a:lnTo>
                  <a:cubicBezTo>
                    <a:pt x="1960" y="1455"/>
                    <a:pt x="1960" y="1447"/>
                    <a:pt x="1952" y="1423"/>
                  </a:cubicBezTo>
                  <a:cubicBezTo>
                    <a:pt x="1952" y="1407"/>
                    <a:pt x="1944" y="1407"/>
                    <a:pt x="1936" y="1399"/>
                  </a:cubicBezTo>
                  <a:cubicBezTo>
                    <a:pt x="1928" y="1399"/>
                    <a:pt x="1920" y="1399"/>
                    <a:pt x="1920" y="1384"/>
                  </a:cubicBezTo>
                  <a:cubicBezTo>
                    <a:pt x="1920" y="1375"/>
                    <a:pt x="1920" y="1368"/>
                    <a:pt x="1920" y="1360"/>
                  </a:cubicBezTo>
                  <a:cubicBezTo>
                    <a:pt x="1920" y="1344"/>
                    <a:pt x="1920" y="1328"/>
                    <a:pt x="1913" y="1328"/>
                  </a:cubicBezTo>
                  <a:cubicBezTo>
                    <a:pt x="1913" y="1328"/>
                    <a:pt x="1913" y="1328"/>
                    <a:pt x="1905" y="1328"/>
                  </a:cubicBezTo>
                  <a:cubicBezTo>
                    <a:pt x="1897" y="1328"/>
                    <a:pt x="1881" y="1344"/>
                    <a:pt x="1881" y="1344"/>
                  </a:cubicBezTo>
                  <a:cubicBezTo>
                    <a:pt x="1873" y="1360"/>
                    <a:pt x="1865" y="1391"/>
                    <a:pt x="1865" y="1399"/>
                  </a:cubicBezTo>
                  <a:lnTo>
                    <a:pt x="1865" y="1399"/>
                  </a:lnTo>
                  <a:cubicBezTo>
                    <a:pt x="1865" y="1407"/>
                    <a:pt x="1865" y="1415"/>
                    <a:pt x="1857" y="1423"/>
                  </a:cubicBezTo>
                  <a:lnTo>
                    <a:pt x="1849" y="1423"/>
                  </a:lnTo>
                  <a:cubicBezTo>
                    <a:pt x="1841" y="1423"/>
                    <a:pt x="1834" y="1423"/>
                    <a:pt x="1834" y="1423"/>
                  </a:cubicBezTo>
                  <a:cubicBezTo>
                    <a:pt x="1826" y="1423"/>
                    <a:pt x="1826" y="1423"/>
                    <a:pt x="1826" y="1423"/>
                  </a:cubicBezTo>
                  <a:cubicBezTo>
                    <a:pt x="1818" y="1423"/>
                    <a:pt x="1810" y="1415"/>
                    <a:pt x="1810" y="1399"/>
                  </a:cubicBezTo>
                  <a:cubicBezTo>
                    <a:pt x="1810" y="1391"/>
                    <a:pt x="1802" y="1384"/>
                    <a:pt x="1794" y="1384"/>
                  </a:cubicBezTo>
                  <a:cubicBezTo>
                    <a:pt x="1786" y="1384"/>
                    <a:pt x="1778" y="1384"/>
                    <a:pt x="1778" y="1384"/>
                  </a:cubicBezTo>
                  <a:cubicBezTo>
                    <a:pt x="1778" y="1375"/>
                    <a:pt x="1778" y="1375"/>
                    <a:pt x="1778" y="1368"/>
                  </a:cubicBezTo>
                  <a:cubicBezTo>
                    <a:pt x="1786" y="1360"/>
                    <a:pt x="1794" y="1352"/>
                    <a:pt x="1810" y="1344"/>
                  </a:cubicBezTo>
                  <a:cubicBezTo>
                    <a:pt x="1810" y="1336"/>
                    <a:pt x="1818" y="1336"/>
                    <a:pt x="1818" y="1328"/>
                  </a:cubicBezTo>
                  <a:cubicBezTo>
                    <a:pt x="1826" y="1328"/>
                    <a:pt x="1826" y="1328"/>
                    <a:pt x="1826" y="1320"/>
                  </a:cubicBezTo>
                  <a:cubicBezTo>
                    <a:pt x="1818" y="1320"/>
                    <a:pt x="1810" y="1312"/>
                    <a:pt x="1802" y="1312"/>
                  </a:cubicBezTo>
                  <a:cubicBezTo>
                    <a:pt x="1794" y="1312"/>
                    <a:pt x="1794" y="1312"/>
                    <a:pt x="1786" y="1304"/>
                  </a:cubicBezTo>
                  <a:cubicBezTo>
                    <a:pt x="1778" y="1304"/>
                    <a:pt x="1762" y="1304"/>
                    <a:pt x="1747" y="1304"/>
                  </a:cubicBezTo>
                  <a:cubicBezTo>
                    <a:pt x="1739" y="1304"/>
                    <a:pt x="1731" y="1304"/>
                    <a:pt x="1731" y="1304"/>
                  </a:cubicBezTo>
                  <a:cubicBezTo>
                    <a:pt x="1715" y="1312"/>
                    <a:pt x="1699" y="1336"/>
                    <a:pt x="1699" y="1344"/>
                  </a:cubicBezTo>
                  <a:cubicBezTo>
                    <a:pt x="1699" y="1352"/>
                    <a:pt x="1699" y="1360"/>
                    <a:pt x="1699" y="1360"/>
                  </a:cubicBezTo>
                  <a:cubicBezTo>
                    <a:pt x="1715" y="1368"/>
                    <a:pt x="1739" y="1399"/>
                    <a:pt x="1731" y="1407"/>
                  </a:cubicBezTo>
                  <a:cubicBezTo>
                    <a:pt x="1731" y="1407"/>
                    <a:pt x="1731" y="1407"/>
                    <a:pt x="1723" y="1407"/>
                  </a:cubicBezTo>
                  <a:cubicBezTo>
                    <a:pt x="1723" y="1407"/>
                    <a:pt x="1715" y="1407"/>
                    <a:pt x="1707" y="1407"/>
                  </a:cubicBezTo>
                  <a:cubicBezTo>
                    <a:pt x="1691" y="1399"/>
                    <a:pt x="1675" y="1384"/>
                    <a:pt x="1667" y="1368"/>
                  </a:cubicBezTo>
                  <a:cubicBezTo>
                    <a:pt x="1660" y="1360"/>
                    <a:pt x="1652" y="1352"/>
                    <a:pt x="1644" y="1352"/>
                  </a:cubicBezTo>
                  <a:cubicBezTo>
                    <a:pt x="1636" y="1352"/>
                    <a:pt x="1636" y="1352"/>
                    <a:pt x="1628" y="1352"/>
                  </a:cubicBezTo>
                  <a:cubicBezTo>
                    <a:pt x="1620" y="1352"/>
                    <a:pt x="1620" y="1352"/>
                    <a:pt x="1612" y="1352"/>
                  </a:cubicBezTo>
                  <a:cubicBezTo>
                    <a:pt x="1612" y="1352"/>
                    <a:pt x="1604" y="1352"/>
                    <a:pt x="1596" y="1352"/>
                  </a:cubicBezTo>
                  <a:cubicBezTo>
                    <a:pt x="1588" y="1344"/>
                    <a:pt x="1581" y="1352"/>
                    <a:pt x="1573" y="1352"/>
                  </a:cubicBezTo>
                  <a:cubicBezTo>
                    <a:pt x="1573" y="1352"/>
                    <a:pt x="1565" y="1360"/>
                    <a:pt x="1557" y="1360"/>
                  </a:cubicBezTo>
                  <a:cubicBezTo>
                    <a:pt x="1541" y="1360"/>
                    <a:pt x="1533" y="1352"/>
                    <a:pt x="1533" y="1336"/>
                  </a:cubicBezTo>
                  <a:cubicBezTo>
                    <a:pt x="1525" y="1289"/>
                    <a:pt x="1565" y="1241"/>
                    <a:pt x="1581" y="1225"/>
                  </a:cubicBezTo>
                  <a:cubicBezTo>
                    <a:pt x="1581" y="1225"/>
                    <a:pt x="1581" y="1218"/>
                    <a:pt x="1588" y="1218"/>
                  </a:cubicBezTo>
                  <a:cubicBezTo>
                    <a:pt x="1588" y="1210"/>
                    <a:pt x="1588" y="1210"/>
                    <a:pt x="1588" y="1202"/>
                  </a:cubicBezTo>
                  <a:lnTo>
                    <a:pt x="1588" y="1194"/>
                  </a:lnTo>
                  <a:lnTo>
                    <a:pt x="1596" y="1194"/>
                  </a:lnTo>
                  <a:cubicBezTo>
                    <a:pt x="1596" y="1194"/>
                    <a:pt x="1604" y="1194"/>
                    <a:pt x="1628" y="1210"/>
                  </a:cubicBezTo>
                  <a:cubicBezTo>
                    <a:pt x="1652" y="1218"/>
                    <a:pt x="1667" y="1225"/>
                    <a:pt x="1667" y="1233"/>
                  </a:cubicBezTo>
                  <a:cubicBezTo>
                    <a:pt x="1675" y="1233"/>
                    <a:pt x="1683" y="1241"/>
                    <a:pt x="1715" y="1249"/>
                  </a:cubicBezTo>
                  <a:cubicBezTo>
                    <a:pt x="1739" y="1257"/>
                    <a:pt x="1747" y="1265"/>
                    <a:pt x="1754" y="1273"/>
                  </a:cubicBezTo>
                  <a:cubicBezTo>
                    <a:pt x="1770" y="1273"/>
                    <a:pt x="1770" y="1281"/>
                    <a:pt x="1794" y="1281"/>
                  </a:cubicBezTo>
                  <a:cubicBezTo>
                    <a:pt x="1802" y="1289"/>
                    <a:pt x="1802" y="1289"/>
                    <a:pt x="1802" y="1289"/>
                  </a:cubicBezTo>
                  <a:cubicBezTo>
                    <a:pt x="1826" y="1289"/>
                    <a:pt x="1841" y="1297"/>
                    <a:pt x="1857" y="1289"/>
                  </a:cubicBezTo>
                  <a:cubicBezTo>
                    <a:pt x="1865" y="1289"/>
                    <a:pt x="1873" y="1289"/>
                    <a:pt x="1881" y="1289"/>
                  </a:cubicBezTo>
                  <a:cubicBezTo>
                    <a:pt x="1881" y="1289"/>
                    <a:pt x="1881" y="1289"/>
                    <a:pt x="1889" y="1289"/>
                  </a:cubicBezTo>
                  <a:cubicBezTo>
                    <a:pt x="1889" y="1281"/>
                    <a:pt x="1881" y="1281"/>
                    <a:pt x="1873" y="1273"/>
                  </a:cubicBezTo>
                  <a:cubicBezTo>
                    <a:pt x="1857" y="1241"/>
                    <a:pt x="1818" y="1186"/>
                    <a:pt x="1810" y="1162"/>
                  </a:cubicBezTo>
                  <a:cubicBezTo>
                    <a:pt x="1802" y="1138"/>
                    <a:pt x="1794" y="1131"/>
                    <a:pt x="1778" y="1123"/>
                  </a:cubicBezTo>
                  <a:cubicBezTo>
                    <a:pt x="1770" y="1107"/>
                    <a:pt x="1754" y="1099"/>
                    <a:pt x="1739" y="1067"/>
                  </a:cubicBezTo>
                  <a:cubicBezTo>
                    <a:pt x="1691" y="1012"/>
                    <a:pt x="1747" y="957"/>
                    <a:pt x="1770" y="941"/>
                  </a:cubicBezTo>
                  <a:lnTo>
                    <a:pt x="1770" y="941"/>
                  </a:lnTo>
                  <a:cubicBezTo>
                    <a:pt x="1778" y="933"/>
                    <a:pt x="1770" y="933"/>
                    <a:pt x="1770" y="933"/>
                  </a:cubicBezTo>
                  <a:cubicBezTo>
                    <a:pt x="1770" y="925"/>
                    <a:pt x="1762" y="917"/>
                    <a:pt x="1747" y="917"/>
                  </a:cubicBezTo>
                  <a:cubicBezTo>
                    <a:pt x="1731" y="917"/>
                    <a:pt x="1098" y="957"/>
                    <a:pt x="1027" y="957"/>
                  </a:cubicBezTo>
                  <a:cubicBezTo>
                    <a:pt x="1019" y="957"/>
                    <a:pt x="1019" y="957"/>
                    <a:pt x="1019" y="957"/>
                  </a:cubicBezTo>
                  <a:cubicBezTo>
                    <a:pt x="1003" y="957"/>
                    <a:pt x="1003" y="949"/>
                    <a:pt x="1003" y="949"/>
                  </a:cubicBezTo>
                  <a:cubicBezTo>
                    <a:pt x="995" y="941"/>
                    <a:pt x="1003" y="941"/>
                    <a:pt x="1003" y="933"/>
                  </a:cubicBezTo>
                  <a:lnTo>
                    <a:pt x="1003" y="933"/>
                  </a:lnTo>
                  <a:cubicBezTo>
                    <a:pt x="1011" y="925"/>
                    <a:pt x="1003" y="901"/>
                    <a:pt x="988" y="885"/>
                  </a:cubicBezTo>
                  <a:cubicBezTo>
                    <a:pt x="988" y="878"/>
                    <a:pt x="980" y="870"/>
                    <a:pt x="988" y="862"/>
                  </a:cubicBezTo>
                  <a:cubicBezTo>
                    <a:pt x="988" y="846"/>
                    <a:pt x="1003" y="838"/>
                    <a:pt x="1011" y="838"/>
                  </a:cubicBezTo>
                  <a:cubicBezTo>
                    <a:pt x="1019" y="838"/>
                    <a:pt x="1019" y="830"/>
                    <a:pt x="1019" y="830"/>
                  </a:cubicBezTo>
                  <a:cubicBezTo>
                    <a:pt x="1027" y="814"/>
                    <a:pt x="1019" y="783"/>
                    <a:pt x="1019" y="775"/>
                  </a:cubicBezTo>
                  <a:cubicBezTo>
                    <a:pt x="1011" y="767"/>
                    <a:pt x="1011" y="759"/>
                    <a:pt x="1019" y="751"/>
                  </a:cubicBezTo>
                  <a:cubicBezTo>
                    <a:pt x="1019" y="743"/>
                    <a:pt x="1027" y="735"/>
                    <a:pt x="1035" y="735"/>
                  </a:cubicBezTo>
                  <a:cubicBezTo>
                    <a:pt x="1043" y="735"/>
                    <a:pt x="1035" y="712"/>
                    <a:pt x="1035" y="696"/>
                  </a:cubicBezTo>
                  <a:cubicBezTo>
                    <a:pt x="1035" y="688"/>
                    <a:pt x="1035" y="680"/>
                    <a:pt x="1035" y="672"/>
                  </a:cubicBezTo>
                  <a:cubicBezTo>
                    <a:pt x="1035" y="656"/>
                    <a:pt x="1059" y="648"/>
                    <a:pt x="1075" y="648"/>
                  </a:cubicBezTo>
                  <a:lnTo>
                    <a:pt x="1083" y="648"/>
                  </a:lnTo>
                  <a:cubicBezTo>
                    <a:pt x="1083" y="648"/>
                    <a:pt x="1083" y="640"/>
                    <a:pt x="1083" y="632"/>
                  </a:cubicBezTo>
                  <a:cubicBezTo>
                    <a:pt x="1083" y="625"/>
                    <a:pt x="1075" y="617"/>
                    <a:pt x="1075" y="609"/>
                  </a:cubicBezTo>
                  <a:cubicBezTo>
                    <a:pt x="1075" y="601"/>
                    <a:pt x="1075" y="593"/>
                    <a:pt x="1083" y="593"/>
                  </a:cubicBezTo>
                  <a:cubicBezTo>
                    <a:pt x="1083" y="585"/>
                    <a:pt x="1098" y="585"/>
                    <a:pt x="1106" y="585"/>
                  </a:cubicBezTo>
                  <a:cubicBezTo>
                    <a:pt x="1106" y="585"/>
                    <a:pt x="1106" y="585"/>
                    <a:pt x="1114" y="585"/>
                  </a:cubicBezTo>
                  <a:cubicBezTo>
                    <a:pt x="1122" y="585"/>
                    <a:pt x="1122" y="569"/>
                    <a:pt x="1114" y="545"/>
                  </a:cubicBezTo>
                  <a:cubicBezTo>
                    <a:pt x="1106" y="522"/>
                    <a:pt x="1122" y="522"/>
                    <a:pt x="1138" y="514"/>
                  </a:cubicBezTo>
                  <a:lnTo>
                    <a:pt x="1146" y="514"/>
                  </a:lnTo>
                  <a:cubicBezTo>
                    <a:pt x="1161" y="506"/>
                    <a:pt x="1193" y="443"/>
                    <a:pt x="1201" y="419"/>
                  </a:cubicBezTo>
                  <a:cubicBezTo>
                    <a:pt x="1201" y="403"/>
                    <a:pt x="1201" y="403"/>
                    <a:pt x="1185" y="395"/>
                  </a:cubicBezTo>
                  <a:cubicBezTo>
                    <a:pt x="1177" y="395"/>
                    <a:pt x="1161" y="387"/>
                    <a:pt x="1146" y="380"/>
                  </a:cubicBezTo>
                  <a:cubicBezTo>
                    <a:pt x="1146" y="380"/>
                    <a:pt x="1130" y="372"/>
                    <a:pt x="1138" y="364"/>
                  </a:cubicBezTo>
                  <a:cubicBezTo>
                    <a:pt x="1138" y="348"/>
                    <a:pt x="1170" y="340"/>
                    <a:pt x="1217" y="332"/>
                  </a:cubicBezTo>
                  <a:cubicBezTo>
                    <a:pt x="1225" y="332"/>
                    <a:pt x="1233" y="324"/>
                    <a:pt x="1233" y="324"/>
                  </a:cubicBezTo>
                  <a:cubicBezTo>
                    <a:pt x="1241" y="324"/>
                    <a:pt x="1241" y="324"/>
                    <a:pt x="1241" y="324"/>
                  </a:cubicBezTo>
                  <a:cubicBezTo>
                    <a:pt x="1241" y="316"/>
                    <a:pt x="1233" y="301"/>
                    <a:pt x="1201" y="292"/>
                  </a:cubicBezTo>
                  <a:cubicBezTo>
                    <a:pt x="1185" y="285"/>
                    <a:pt x="1177" y="277"/>
                    <a:pt x="1177" y="277"/>
                  </a:cubicBezTo>
                  <a:cubicBezTo>
                    <a:pt x="1177" y="269"/>
                    <a:pt x="1177" y="261"/>
                    <a:pt x="1185" y="261"/>
                  </a:cubicBezTo>
                  <a:cubicBezTo>
                    <a:pt x="1185" y="253"/>
                    <a:pt x="1185" y="253"/>
                    <a:pt x="1193" y="245"/>
                  </a:cubicBezTo>
                  <a:cubicBezTo>
                    <a:pt x="1193" y="229"/>
                    <a:pt x="1185" y="214"/>
                    <a:pt x="1177" y="214"/>
                  </a:cubicBezTo>
                  <a:cubicBezTo>
                    <a:pt x="1146" y="214"/>
                    <a:pt x="1146" y="182"/>
                    <a:pt x="1146" y="158"/>
                  </a:cubicBezTo>
                  <a:cubicBezTo>
                    <a:pt x="1146" y="150"/>
                    <a:pt x="1146" y="134"/>
                    <a:pt x="1146" y="127"/>
                  </a:cubicBezTo>
                  <a:cubicBezTo>
                    <a:pt x="1130" y="119"/>
                    <a:pt x="1146" y="103"/>
                    <a:pt x="1154" y="87"/>
                  </a:cubicBezTo>
                  <a:cubicBezTo>
                    <a:pt x="1161" y="79"/>
                    <a:pt x="1161" y="63"/>
                    <a:pt x="1161" y="55"/>
                  </a:cubicBezTo>
                  <a:lnTo>
                    <a:pt x="1154" y="48"/>
                  </a:lnTo>
                  <a:cubicBezTo>
                    <a:pt x="1146" y="40"/>
                    <a:pt x="1138" y="32"/>
                    <a:pt x="1138" y="8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5" y="522"/>
                    <a:pt x="15" y="522"/>
                    <a:pt x="15" y="522"/>
                  </a:cubicBezTo>
                  <a:cubicBezTo>
                    <a:pt x="23" y="530"/>
                    <a:pt x="47" y="545"/>
                    <a:pt x="63" y="561"/>
                  </a:cubicBezTo>
                  <a:cubicBezTo>
                    <a:pt x="63" y="569"/>
                    <a:pt x="71" y="577"/>
                    <a:pt x="78" y="585"/>
                  </a:cubicBezTo>
                  <a:cubicBezTo>
                    <a:pt x="94" y="601"/>
                    <a:pt x="110" y="617"/>
                    <a:pt x="118" y="640"/>
                  </a:cubicBezTo>
                  <a:cubicBezTo>
                    <a:pt x="126" y="664"/>
                    <a:pt x="126" y="680"/>
                    <a:pt x="118" y="688"/>
                  </a:cubicBezTo>
                  <a:cubicBezTo>
                    <a:pt x="118" y="696"/>
                    <a:pt x="118" y="704"/>
                    <a:pt x="110" y="712"/>
                  </a:cubicBezTo>
                  <a:cubicBezTo>
                    <a:pt x="110" y="727"/>
                    <a:pt x="118" y="727"/>
                    <a:pt x="126" y="735"/>
                  </a:cubicBezTo>
                  <a:cubicBezTo>
                    <a:pt x="134" y="735"/>
                    <a:pt x="134" y="735"/>
                    <a:pt x="142" y="743"/>
                  </a:cubicBezTo>
                  <a:cubicBezTo>
                    <a:pt x="158" y="759"/>
                    <a:pt x="181" y="783"/>
                    <a:pt x="173" y="830"/>
                  </a:cubicBezTo>
                  <a:cubicBezTo>
                    <a:pt x="173" y="854"/>
                    <a:pt x="181" y="854"/>
                    <a:pt x="189" y="862"/>
                  </a:cubicBezTo>
                  <a:cubicBezTo>
                    <a:pt x="197" y="862"/>
                    <a:pt x="213" y="862"/>
                    <a:pt x="221" y="878"/>
                  </a:cubicBezTo>
                  <a:cubicBezTo>
                    <a:pt x="237" y="909"/>
                    <a:pt x="237" y="949"/>
                    <a:pt x="237" y="972"/>
                  </a:cubicBezTo>
                  <a:cubicBezTo>
                    <a:pt x="229" y="996"/>
                    <a:pt x="229" y="1012"/>
                    <a:pt x="229" y="1028"/>
                  </a:cubicBezTo>
                  <a:cubicBezTo>
                    <a:pt x="229" y="1036"/>
                    <a:pt x="229" y="1036"/>
                    <a:pt x="237" y="1036"/>
                  </a:cubicBezTo>
                  <a:cubicBezTo>
                    <a:pt x="237" y="1051"/>
                    <a:pt x="237" y="1083"/>
                    <a:pt x="213" y="1131"/>
                  </a:cubicBezTo>
                  <a:cubicBezTo>
                    <a:pt x="205" y="1154"/>
                    <a:pt x="197" y="1154"/>
                    <a:pt x="181" y="1162"/>
                  </a:cubicBezTo>
                  <a:cubicBezTo>
                    <a:pt x="181" y="1170"/>
                    <a:pt x="173" y="1170"/>
                    <a:pt x="165" y="1186"/>
                  </a:cubicBezTo>
                  <a:cubicBezTo>
                    <a:pt x="158" y="1194"/>
                    <a:pt x="158" y="1194"/>
                    <a:pt x="158" y="1194"/>
                  </a:cubicBezTo>
                  <a:cubicBezTo>
                    <a:pt x="158" y="1202"/>
                    <a:pt x="158" y="1202"/>
                    <a:pt x="165" y="1202"/>
                  </a:cubicBezTo>
                  <a:cubicBezTo>
                    <a:pt x="173" y="1202"/>
                    <a:pt x="181" y="1210"/>
                    <a:pt x="181" y="1218"/>
                  </a:cubicBezTo>
                  <a:cubicBezTo>
                    <a:pt x="189" y="1225"/>
                    <a:pt x="189" y="1241"/>
                    <a:pt x="189" y="1249"/>
                  </a:cubicBezTo>
                  <a:cubicBezTo>
                    <a:pt x="181" y="1257"/>
                    <a:pt x="181" y="1257"/>
                    <a:pt x="173" y="1257"/>
                  </a:cubicBezTo>
                  <a:cubicBezTo>
                    <a:pt x="173" y="1257"/>
                    <a:pt x="165" y="1281"/>
                    <a:pt x="158" y="1289"/>
                  </a:cubicBezTo>
                  <a:cubicBezTo>
                    <a:pt x="158" y="1297"/>
                    <a:pt x="158" y="1297"/>
                    <a:pt x="158" y="1297"/>
                  </a:cubicBezTo>
                  <a:cubicBezTo>
                    <a:pt x="158" y="1312"/>
                    <a:pt x="165" y="1320"/>
                    <a:pt x="173" y="1336"/>
                  </a:cubicBezTo>
                  <a:cubicBezTo>
                    <a:pt x="173" y="1336"/>
                    <a:pt x="173" y="1344"/>
                    <a:pt x="181" y="1344"/>
                  </a:cubicBezTo>
                  <a:cubicBezTo>
                    <a:pt x="189" y="1368"/>
                    <a:pt x="189" y="1384"/>
                    <a:pt x="189" y="1399"/>
                  </a:cubicBezTo>
                  <a:lnTo>
                    <a:pt x="189" y="1407"/>
                  </a:lnTo>
                  <a:cubicBezTo>
                    <a:pt x="189" y="1423"/>
                    <a:pt x="181" y="1423"/>
                    <a:pt x="173" y="1431"/>
                  </a:cubicBezTo>
                  <a:cubicBezTo>
                    <a:pt x="173" y="1431"/>
                    <a:pt x="165" y="1431"/>
                    <a:pt x="165" y="1439"/>
                  </a:cubicBezTo>
                  <a:cubicBezTo>
                    <a:pt x="158" y="1447"/>
                    <a:pt x="158" y="1455"/>
                    <a:pt x="158" y="1462"/>
                  </a:cubicBezTo>
                  <a:cubicBezTo>
                    <a:pt x="158" y="1478"/>
                    <a:pt x="150" y="1486"/>
                    <a:pt x="142" y="1502"/>
                  </a:cubicBezTo>
                  <a:cubicBezTo>
                    <a:pt x="118" y="1518"/>
                    <a:pt x="110" y="1534"/>
                    <a:pt x="102" y="1549"/>
                  </a:cubicBezTo>
                  <a:cubicBezTo>
                    <a:pt x="94" y="1557"/>
                    <a:pt x="102" y="1565"/>
                    <a:pt x="110" y="1573"/>
                  </a:cubicBezTo>
                  <a:lnTo>
                    <a:pt x="110" y="1573"/>
                  </a:lnTo>
                  <a:cubicBezTo>
                    <a:pt x="126" y="1581"/>
                    <a:pt x="126" y="1589"/>
                    <a:pt x="134" y="1589"/>
                  </a:cubicBezTo>
                  <a:cubicBezTo>
                    <a:pt x="134" y="1589"/>
                    <a:pt x="142" y="1589"/>
                    <a:pt x="150" y="1581"/>
                  </a:cubicBezTo>
                  <a:cubicBezTo>
                    <a:pt x="158" y="1573"/>
                    <a:pt x="181" y="1565"/>
                    <a:pt x="213" y="1565"/>
                  </a:cubicBezTo>
                  <a:cubicBezTo>
                    <a:pt x="229" y="1565"/>
                    <a:pt x="244" y="1565"/>
                    <a:pt x="253" y="1565"/>
                  </a:cubicBezTo>
                  <a:cubicBezTo>
                    <a:pt x="284" y="1565"/>
                    <a:pt x="316" y="1565"/>
                    <a:pt x="316" y="1557"/>
                  </a:cubicBezTo>
                  <a:cubicBezTo>
                    <a:pt x="324" y="1542"/>
                    <a:pt x="308" y="1518"/>
                    <a:pt x="308" y="1510"/>
                  </a:cubicBezTo>
                  <a:cubicBezTo>
                    <a:pt x="300" y="1510"/>
                    <a:pt x="300" y="1510"/>
                    <a:pt x="300" y="1510"/>
                  </a:cubicBezTo>
                  <a:cubicBezTo>
                    <a:pt x="300" y="1502"/>
                    <a:pt x="308" y="1502"/>
                    <a:pt x="308" y="1502"/>
                  </a:cubicBezTo>
                  <a:cubicBezTo>
                    <a:pt x="316" y="1502"/>
                    <a:pt x="324" y="1502"/>
                    <a:pt x="324" y="1494"/>
                  </a:cubicBezTo>
                  <a:cubicBezTo>
                    <a:pt x="324" y="1486"/>
                    <a:pt x="324" y="1478"/>
                    <a:pt x="324" y="1478"/>
                  </a:cubicBezTo>
                  <a:cubicBezTo>
                    <a:pt x="324" y="1471"/>
                    <a:pt x="324" y="1462"/>
                    <a:pt x="324" y="1455"/>
                  </a:cubicBezTo>
                  <a:cubicBezTo>
                    <a:pt x="324" y="1447"/>
                    <a:pt x="324" y="1447"/>
                    <a:pt x="324" y="1439"/>
                  </a:cubicBezTo>
                  <a:cubicBezTo>
                    <a:pt x="331" y="1431"/>
                    <a:pt x="331" y="1423"/>
                    <a:pt x="339" y="1423"/>
                  </a:cubicBezTo>
                  <a:cubicBezTo>
                    <a:pt x="347" y="1423"/>
                    <a:pt x="347" y="1423"/>
                    <a:pt x="355" y="1431"/>
                  </a:cubicBezTo>
                  <a:cubicBezTo>
                    <a:pt x="355" y="1455"/>
                    <a:pt x="363" y="1462"/>
                    <a:pt x="371" y="1471"/>
                  </a:cubicBezTo>
                  <a:cubicBezTo>
                    <a:pt x="371" y="1471"/>
                    <a:pt x="371" y="1471"/>
                    <a:pt x="379" y="1478"/>
                  </a:cubicBezTo>
                  <a:cubicBezTo>
                    <a:pt x="379" y="1478"/>
                    <a:pt x="379" y="1486"/>
                    <a:pt x="379" y="1494"/>
                  </a:cubicBezTo>
                  <a:cubicBezTo>
                    <a:pt x="371" y="1502"/>
                    <a:pt x="371" y="1502"/>
                    <a:pt x="363" y="1502"/>
                  </a:cubicBezTo>
                  <a:cubicBezTo>
                    <a:pt x="355" y="1502"/>
                    <a:pt x="355" y="1502"/>
                    <a:pt x="355" y="1502"/>
                  </a:cubicBezTo>
                  <a:cubicBezTo>
                    <a:pt x="347" y="1510"/>
                    <a:pt x="339" y="1510"/>
                    <a:pt x="339" y="1510"/>
                  </a:cubicBezTo>
                  <a:cubicBezTo>
                    <a:pt x="339" y="1510"/>
                    <a:pt x="339" y="1518"/>
                    <a:pt x="339" y="1526"/>
                  </a:cubicBezTo>
                  <a:cubicBezTo>
                    <a:pt x="347" y="1534"/>
                    <a:pt x="347" y="1542"/>
                    <a:pt x="347" y="1549"/>
                  </a:cubicBezTo>
                  <a:cubicBezTo>
                    <a:pt x="347" y="1549"/>
                    <a:pt x="347" y="1549"/>
                    <a:pt x="355" y="1549"/>
                  </a:cubicBezTo>
                  <a:cubicBezTo>
                    <a:pt x="379" y="1557"/>
                    <a:pt x="561" y="1605"/>
                    <a:pt x="592" y="1621"/>
                  </a:cubicBezTo>
                  <a:cubicBezTo>
                    <a:pt x="608" y="1637"/>
                    <a:pt x="671" y="1644"/>
                    <a:pt x="727" y="1644"/>
                  </a:cubicBezTo>
                  <a:cubicBezTo>
                    <a:pt x="782" y="1644"/>
                    <a:pt x="821" y="1637"/>
                    <a:pt x="837" y="1621"/>
                  </a:cubicBezTo>
                  <a:cubicBezTo>
                    <a:pt x="845" y="1613"/>
                    <a:pt x="845" y="1605"/>
                    <a:pt x="845" y="1597"/>
                  </a:cubicBezTo>
                  <a:cubicBezTo>
                    <a:pt x="837" y="1557"/>
                    <a:pt x="821" y="1557"/>
                    <a:pt x="821" y="1549"/>
                  </a:cubicBezTo>
                  <a:cubicBezTo>
                    <a:pt x="814" y="1549"/>
                    <a:pt x="814" y="1549"/>
                    <a:pt x="814" y="1549"/>
                  </a:cubicBezTo>
                  <a:cubicBezTo>
                    <a:pt x="814" y="1542"/>
                    <a:pt x="814" y="1542"/>
                    <a:pt x="821" y="1542"/>
                  </a:cubicBezTo>
                  <a:cubicBezTo>
                    <a:pt x="821" y="1542"/>
                    <a:pt x="830" y="1542"/>
                    <a:pt x="830" y="1534"/>
                  </a:cubicBezTo>
                  <a:cubicBezTo>
                    <a:pt x="853" y="1526"/>
                    <a:pt x="861" y="1526"/>
                    <a:pt x="869" y="1526"/>
                  </a:cubicBezTo>
                  <a:cubicBezTo>
                    <a:pt x="869" y="1526"/>
                    <a:pt x="877" y="1526"/>
                    <a:pt x="885" y="1518"/>
                  </a:cubicBezTo>
                  <a:cubicBezTo>
                    <a:pt x="893" y="1510"/>
                    <a:pt x="908" y="1502"/>
                    <a:pt x="924" y="1502"/>
                  </a:cubicBezTo>
                  <a:cubicBezTo>
                    <a:pt x="932" y="1502"/>
                    <a:pt x="940" y="1502"/>
                    <a:pt x="940" y="1518"/>
                  </a:cubicBezTo>
                  <a:cubicBezTo>
                    <a:pt x="940" y="1534"/>
                    <a:pt x="940" y="1557"/>
                    <a:pt x="948" y="1557"/>
                  </a:cubicBezTo>
                  <a:lnTo>
                    <a:pt x="956" y="1557"/>
                  </a:lnTo>
                  <a:cubicBezTo>
                    <a:pt x="964" y="1549"/>
                    <a:pt x="972" y="1542"/>
                    <a:pt x="972" y="1534"/>
                  </a:cubicBezTo>
                  <a:cubicBezTo>
                    <a:pt x="972" y="1526"/>
                    <a:pt x="980" y="1526"/>
                    <a:pt x="980" y="1526"/>
                  </a:cubicBezTo>
                  <a:cubicBezTo>
                    <a:pt x="988" y="1526"/>
                    <a:pt x="995" y="1526"/>
                    <a:pt x="1003" y="1534"/>
                  </a:cubicBezTo>
                  <a:cubicBezTo>
                    <a:pt x="1011" y="1534"/>
                    <a:pt x="1019" y="1542"/>
                    <a:pt x="1019" y="1542"/>
                  </a:cubicBezTo>
                  <a:cubicBezTo>
                    <a:pt x="1043" y="1557"/>
                    <a:pt x="1051" y="1565"/>
                    <a:pt x="1059" y="1589"/>
                  </a:cubicBezTo>
                  <a:cubicBezTo>
                    <a:pt x="1067" y="1621"/>
                    <a:pt x="1067" y="1628"/>
                    <a:pt x="1090" y="1628"/>
                  </a:cubicBezTo>
                  <a:cubicBezTo>
                    <a:pt x="1114" y="1628"/>
                    <a:pt x="1161" y="1644"/>
                    <a:pt x="1177" y="1652"/>
                  </a:cubicBezTo>
                  <a:cubicBezTo>
                    <a:pt x="1193" y="1660"/>
                    <a:pt x="1201" y="1660"/>
                    <a:pt x="1217" y="1676"/>
                  </a:cubicBezTo>
                  <a:cubicBezTo>
                    <a:pt x="1233" y="1684"/>
                    <a:pt x="1233" y="1692"/>
                    <a:pt x="1233" y="1700"/>
                  </a:cubicBezTo>
                  <a:cubicBezTo>
                    <a:pt x="1225" y="1708"/>
                    <a:pt x="1217" y="1715"/>
                    <a:pt x="1209" y="1715"/>
                  </a:cubicBezTo>
                  <a:cubicBezTo>
                    <a:pt x="1193" y="1715"/>
                    <a:pt x="1177" y="1715"/>
                    <a:pt x="1177" y="1715"/>
                  </a:cubicBezTo>
                  <a:cubicBezTo>
                    <a:pt x="1177" y="1724"/>
                    <a:pt x="1177" y="1724"/>
                    <a:pt x="1177" y="1731"/>
                  </a:cubicBezTo>
                  <a:cubicBezTo>
                    <a:pt x="1177" y="1731"/>
                    <a:pt x="1177" y="1739"/>
                    <a:pt x="1185" y="1739"/>
                  </a:cubicBezTo>
                  <a:cubicBezTo>
                    <a:pt x="1193" y="1755"/>
                    <a:pt x="1193" y="1763"/>
                    <a:pt x="1217" y="1771"/>
                  </a:cubicBezTo>
                  <a:cubicBezTo>
                    <a:pt x="1225" y="1771"/>
                    <a:pt x="1241" y="1771"/>
                    <a:pt x="1248" y="1771"/>
                  </a:cubicBezTo>
                  <a:lnTo>
                    <a:pt x="1256" y="1763"/>
                  </a:lnTo>
                  <a:cubicBezTo>
                    <a:pt x="1264" y="1763"/>
                    <a:pt x="1272" y="1771"/>
                    <a:pt x="1288" y="1771"/>
                  </a:cubicBezTo>
                  <a:cubicBezTo>
                    <a:pt x="1304" y="1779"/>
                    <a:pt x="1304" y="1779"/>
                    <a:pt x="1312" y="1787"/>
                  </a:cubicBezTo>
                  <a:cubicBezTo>
                    <a:pt x="1312" y="1795"/>
                    <a:pt x="1320" y="1795"/>
                    <a:pt x="1343" y="1802"/>
                  </a:cubicBezTo>
                  <a:cubicBezTo>
                    <a:pt x="1359" y="1802"/>
                    <a:pt x="1391" y="1810"/>
                    <a:pt x="1414" y="1810"/>
                  </a:cubicBezTo>
                  <a:cubicBezTo>
                    <a:pt x="1438" y="1810"/>
                    <a:pt x="1454" y="1802"/>
                    <a:pt x="1454" y="1795"/>
                  </a:cubicBezTo>
                  <a:cubicBezTo>
                    <a:pt x="1462" y="1787"/>
                    <a:pt x="1462" y="1771"/>
                    <a:pt x="1454" y="1763"/>
                  </a:cubicBezTo>
                  <a:cubicBezTo>
                    <a:pt x="1454" y="1747"/>
                    <a:pt x="1454" y="1739"/>
                    <a:pt x="1462" y="1731"/>
                  </a:cubicBezTo>
                  <a:cubicBezTo>
                    <a:pt x="1478" y="1715"/>
                    <a:pt x="1501" y="1715"/>
                    <a:pt x="1517" y="1715"/>
                  </a:cubicBezTo>
                  <a:cubicBezTo>
                    <a:pt x="1533" y="1715"/>
                    <a:pt x="1557" y="1715"/>
                    <a:pt x="1565" y="1724"/>
                  </a:cubicBezTo>
                  <a:cubicBezTo>
                    <a:pt x="1565" y="1731"/>
                    <a:pt x="1573" y="1739"/>
                    <a:pt x="1581" y="1739"/>
                  </a:cubicBezTo>
                  <a:lnTo>
                    <a:pt x="1588" y="1739"/>
                  </a:lnTo>
                  <a:cubicBezTo>
                    <a:pt x="1596" y="1731"/>
                    <a:pt x="1604" y="1731"/>
                    <a:pt x="1604" y="1731"/>
                  </a:cubicBezTo>
                  <a:cubicBezTo>
                    <a:pt x="1612" y="1731"/>
                    <a:pt x="1612" y="1731"/>
                    <a:pt x="1612" y="1731"/>
                  </a:cubicBezTo>
                  <a:cubicBezTo>
                    <a:pt x="1612" y="1739"/>
                    <a:pt x="1620" y="1739"/>
                    <a:pt x="1612" y="1755"/>
                  </a:cubicBezTo>
                  <a:cubicBezTo>
                    <a:pt x="1612" y="1755"/>
                    <a:pt x="1612" y="1763"/>
                    <a:pt x="1612" y="1771"/>
                  </a:cubicBezTo>
                  <a:cubicBezTo>
                    <a:pt x="1604" y="1779"/>
                    <a:pt x="1604" y="1787"/>
                    <a:pt x="1604" y="1795"/>
                  </a:cubicBezTo>
                  <a:cubicBezTo>
                    <a:pt x="1612" y="1795"/>
                    <a:pt x="1612" y="1795"/>
                    <a:pt x="1620" y="1802"/>
                  </a:cubicBezTo>
                  <a:cubicBezTo>
                    <a:pt x="1620" y="1802"/>
                    <a:pt x="1628" y="1802"/>
                    <a:pt x="1636" y="1802"/>
                  </a:cubicBezTo>
                  <a:cubicBezTo>
                    <a:pt x="1644" y="1810"/>
                    <a:pt x="1652" y="1810"/>
                    <a:pt x="1660" y="1810"/>
                  </a:cubicBezTo>
                  <a:cubicBezTo>
                    <a:pt x="1667" y="1810"/>
                    <a:pt x="1675" y="1810"/>
                    <a:pt x="1675" y="1787"/>
                  </a:cubicBezTo>
                  <a:cubicBezTo>
                    <a:pt x="1683" y="1779"/>
                    <a:pt x="1683" y="1763"/>
                    <a:pt x="1683" y="1755"/>
                  </a:cubicBezTo>
                  <a:cubicBezTo>
                    <a:pt x="1683" y="1731"/>
                    <a:pt x="1691" y="1715"/>
                    <a:pt x="1699" y="1708"/>
                  </a:cubicBezTo>
                  <a:lnTo>
                    <a:pt x="1699" y="1708"/>
                  </a:lnTo>
                  <a:cubicBezTo>
                    <a:pt x="1707" y="1692"/>
                    <a:pt x="1707" y="1692"/>
                    <a:pt x="1699" y="1668"/>
                  </a:cubicBezTo>
                  <a:cubicBezTo>
                    <a:pt x="1691" y="1652"/>
                    <a:pt x="1691" y="1652"/>
                    <a:pt x="1675" y="1644"/>
                  </a:cubicBezTo>
                  <a:cubicBezTo>
                    <a:pt x="1675" y="1644"/>
                    <a:pt x="1667" y="1637"/>
                    <a:pt x="1660" y="1637"/>
                  </a:cubicBezTo>
                  <a:cubicBezTo>
                    <a:pt x="1636" y="1621"/>
                    <a:pt x="1612" y="1597"/>
                    <a:pt x="1620" y="1589"/>
                  </a:cubicBezTo>
                  <a:cubicBezTo>
                    <a:pt x="1620" y="1581"/>
                    <a:pt x="1620" y="1581"/>
                    <a:pt x="1628" y="1581"/>
                  </a:cubicBezTo>
                  <a:cubicBezTo>
                    <a:pt x="1628" y="1581"/>
                    <a:pt x="1628" y="1581"/>
                    <a:pt x="1636" y="1581"/>
                  </a:cubicBezTo>
                  <a:cubicBezTo>
                    <a:pt x="1652" y="1581"/>
                    <a:pt x="1652" y="1589"/>
                    <a:pt x="1667" y="1589"/>
                  </a:cubicBezTo>
                  <a:cubicBezTo>
                    <a:pt x="1675" y="1597"/>
                    <a:pt x="1683" y="1597"/>
                    <a:pt x="1691" y="1605"/>
                  </a:cubicBezTo>
                  <a:cubicBezTo>
                    <a:pt x="1715" y="1605"/>
                    <a:pt x="1731" y="1613"/>
                    <a:pt x="1739" y="1613"/>
                  </a:cubicBezTo>
                  <a:cubicBezTo>
                    <a:pt x="1754" y="1621"/>
                    <a:pt x="1770" y="1621"/>
                    <a:pt x="1778" y="1628"/>
                  </a:cubicBezTo>
                  <a:cubicBezTo>
                    <a:pt x="1794" y="1637"/>
                    <a:pt x="1810" y="1652"/>
                    <a:pt x="1810" y="1660"/>
                  </a:cubicBezTo>
                  <a:cubicBezTo>
                    <a:pt x="1810" y="1668"/>
                    <a:pt x="1810" y="1668"/>
                    <a:pt x="1802" y="1676"/>
                  </a:cubicBezTo>
                  <a:cubicBezTo>
                    <a:pt x="1786" y="1676"/>
                    <a:pt x="1786" y="1676"/>
                    <a:pt x="1786" y="1676"/>
                  </a:cubicBezTo>
                  <a:cubicBezTo>
                    <a:pt x="1786" y="1676"/>
                    <a:pt x="1786" y="1684"/>
                    <a:pt x="1794" y="1684"/>
                  </a:cubicBezTo>
                  <a:cubicBezTo>
                    <a:pt x="1802" y="1684"/>
                    <a:pt x="1818" y="1684"/>
                    <a:pt x="1826" y="1684"/>
                  </a:cubicBezTo>
                  <a:cubicBezTo>
                    <a:pt x="1834" y="1684"/>
                    <a:pt x="1834" y="1676"/>
                    <a:pt x="1841" y="1676"/>
                  </a:cubicBezTo>
                  <a:cubicBezTo>
                    <a:pt x="1841" y="1676"/>
                    <a:pt x="1849" y="1684"/>
                    <a:pt x="1857" y="1684"/>
                  </a:cubicBezTo>
                  <a:cubicBezTo>
                    <a:pt x="1857" y="1692"/>
                    <a:pt x="1857" y="1700"/>
                    <a:pt x="1857" y="1700"/>
                  </a:cubicBezTo>
                  <a:cubicBezTo>
                    <a:pt x="1857" y="1708"/>
                    <a:pt x="1857" y="1715"/>
                    <a:pt x="1873" y="1715"/>
                  </a:cubicBezTo>
                  <a:cubicBezTo>
                    <a:pt x="1881" y="1724"/>
                    <a:pt x="1905" y="1715"/>
                    <a:pt x="1913" y="1708"/>
                  </a:cubicBezTo>
                  <a:cubicBezTo>
                    <a:pt x="1920" y="1708"/>
                    <a:pt x="1928" y="1708"/>
                    <a:pt x="1936" y="170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4" name="Freeform 508"/>
            <p:cNvSpPr>
              <a:spLocks noChangeArrowheads="1"/>
            </p:cNvSpPr>
            <p:nvPr/>
          </p:nvSpPr>
          <p:spPr bwMode="auto">
            <a:xfrm>
              <a:off x="12146447" y="3591604"/>
              <a:ext cx="1289534" cy="1463481"/>
            </a:xfrm>
            <a:custGeom>
              <a:avLst/>
              <a:gdLst>
                <a:gd name="T0" fmla="*/ 2055 w 2451"/>
                <a:gd name="T1" fmla="*/ 2712 h 2784"/>
                <a:gd name="T2" fmla="*/ 2055 w 2451"/>
                <a:gd name="T3" fmla="*/ 2712 h 2784"/>
                <a:gd name="T4" fmla="*/ 2023 w 2451"/>
                <a:gd name="T5" fmla="*/ 2601 h 2784"/>
                <a:gd name="T6" fmla="*/ 1936 w 2451"/>
                <a:gd name="T7" fmla="*/ 2475 h 2784"/>
                <a:gd name="T8" fmla="*/ 1778 w 2451"/>
                <a:gd name="T9" fmla="*/ 2316 h 2784"/>
                <a:gd name="T10" fmla="*/ 1691 w 2451"/>
                <a:gd name="T11" fmla="*/ 2293 h 2784"/>
                <a:gd name="T12" fmla="*/ 1659 w 2451"/>
                <a:gd name="T13" fmla="*/ 2277 h 2784"/>
                <a:gd name="T14" fmla="*/ 1596 w 2451"/>
                <a:gd name="T15" fmla="*/ 2229 h 2784"/>
                <a:gd name="T16" fmla="*/ 1509 w 2451"/>
                <a:gd name="T17" fmla="*/ 2174 h 2784"/>
                <a:gd name="T18" fmla="*/ 1470 w 2451"/>
                <a:gd name="T19" fmla="*/ 2071 h 2784"/>
                <a:gd name="T20" fmla="*/ 1494 w 2451"/>
                <a:gd name="T21" fmla="*/ 1969 h 2784"/>
                <a:gd name="T22" fmla="*/ 1494 w 2451"/>
                <a:gd name="T23" fmla="*/ 1889 h 2784"/>
                <a:gd name="T24" fmla="*/ 1485 w 2451"/>
                <a:gd name="T25" fmla="*/ 1787 h 2784"/>
                <a:gd name="T26" fmla="*/ 1438 w 2451"/>
                <a:gd name="T27" fmla="*/ 1724 h 2784"/>
                <a:gd name="T28" fmla="*/ 1485 w 2451"/>
                <a:gd name="T29" fmla="*/ 1613 h 2784"/>
                <a:gd name="T30" fmla="*/ 1612 w 2451"/>
                <a:gd name="T31" fmla="*/ 1542 h 2784"/>
                <a:gd name="T32" fmla="*/ 1612 w 2451"/>
                <a:gd name="T33" fmla="*/ 1360 h 2784"/>
                <a:gd name="T34" fmla="*/ 1604 w 2451"/>
                <a:gd name="T35" fmla="*/ 1249 h 2784"/>
                <a:gd name="T36" fmla="*/ 1675 w 2451"/>
                <a:gd name="T37" fmla="*/ 1186 h 2784"/>
                <a:gd name="T38" fmla="*/ 1691 w 2451"/>
                <a:gd name="T39" fmla="*/ 1154 h 2784"/>
                <a:gd name="T40" fmla="*/ 2071 w 2451"/>
                <a:gd name="T41" fmla="*/ 791 h 2784"/>
                <a:gd name="T42" fmla="*/ 2268 w 2451"/>
                <a:gd name="T43" fmla="*/ 672 h 2784"/>
                <a:gd name="T44" fmla="*/ 2450 w 2451"/>
                <a:gd name="T45" fmla="*/ 570 h 2784"/>
                <a:gd name="T46" fmla="*/ 2339 w 2451"/>
                <a:gd name="T47" fmla="*/ 577 h 2784"/>
                <a:gd name="T48" fmla="*/ 2268 w 2451"/>
                <a:gd name="T49" fmla="*/ 522 h 2784"/>
                <a:gd name="T50" fmla="*/ 2110 w 2451"/>
                <a:gd name="T51" fmla="*/ 546 h 2784"/>
                <a:gd name="T52" fmla="*/ 2062 w 2451"/>
                <a:gd name="T53" fmla="*/ 546 h 2784"/>
                <a:gd name="T54" fmla="*/ 2007 w 2451"/>
                <a:gd name="T55" fmla="*/ 475 h 2784"/>
                <a:gd name="T56" fmla="*/ 1865 w 2451"/>
                <a:gd name="T57" fmla="*/ 601 h 2784"/>
                <a:gd name="T58" fmla="*/ 1731 w 2451"/>
                <a:gd name="T59" fmla="*/ 538 h 2784"/>
                <a:gd name="T60" fmla="*/ 1620 w 2451"/>
                <a:gd name="T61" fmla="*/ 443 h 2784"/>
                <a:gd name="T62" fmla="*/ 1565 w 2451"/>
                <a:gd name="T63" fmla="*/ 506 h 2784"/>
                <a:gd name="T64" fmla="*/ 1501 w 2451"/>
                <a:gd name="T65" fmla="*/ 435 h 2784"/>
                <a:gd name="T66" fmla="*/ 1351 w 2451"/>
                <a:gd name="T67" fmla="*/ 332 h 2784"/>
                <a:gd name="T68" fmla="*/ 1154 w 2451"/>
                <a:gd name="T69" fmla="*/ 395 h 2784"/>
                <a:gd name="T70" fmla="*/ 1066 w 2451"/>
                <a:gd name="T71" fmla="*/ 388 h 2784"/>
                <a:gd name="T72" fmla="*/ 956 w 2451"/>
                <a:gd name="T73" fmla="*/ 356 h 2784"/>
                <a:gd name="T74" fmla="*/ 901 w 2451"/>
                <a:gd name="T75" fmla="*/ 332 h 2784"/>
                <a:gd name="T76" fmla="*/ 806 w 2451"/>
                <a:gd name="T77" fmla="*/ 301 h 2784"/>
                <a:gd name="T78" fmla="*/ 790 w 2451"/>
                <a:gd name="T79" fmla="*/ 166 h 2784"/>
                <a:gd name="T80" fmla="*/ 766 w 2451"/>
                <a:gd name="T81" fmla="*/ 48 h 2784"/>
                <a:gd name="T82" fmla="*/ 679 w 2451"/>
                <a:gd name="T83" fmla="*/ 0 h 2784"/>
                <a:gd name="T84" fmla="*/ 648 w 2451"/>
                <a:gd name="T85" fmla="*/ 119 h 2784"/>
                <a:gd name="T86" fmla="*/ 632 w 2451"/>
                <a:gd name="T87" fmla="*/ 151 h 2784"/>
                <a:gd name="T88" fmla="*/ 0 w 2451"/>
                <a:gd name="T89" fmla="*/ 182 h 2784"/>
                <a:gd name="T90" fmla="*/ 32 w 2451"/>
                <a:gd name="T91" fmla="*/ 293 h 2784"/>
                <a:gd name="T92" fmla="*/ 48 w 2451"/>
                <a:gd name="T93" fmla="*/ 372 h 2784"/>
                <a:gd name="T94" fmla="*/ 32 w 2451"/>
                <a:gd name="T95" fmla="*/ 585 h 2784"/>
                <a:gd name="T96" fmla="*/ 119 w 2451"/>
                <a:gd name="T97" fmla="*/ 830 h 2784"/>
                <a:gd name="T98" fmla="*/ 119 w 2451"/>
                <a:gd name="T99" fmla="*/ 1012 h 2784"/>
                <a:gd name="T100" fmla="*/ 127 w 2451"/>
                <a:gd name="T101" fmla="*/ 1162 h 2784"/>
                <a:gd name="T102" fmla="*/ 158 w 2451"/>
                <a:gd name="T103" fmla="*/ 1384 h 2784"/>
                <a:gd name="T104" fmla="*/ 205 w 2451"/>
                <a:gd name="T105" fmla="*/ 1439 h 2784"/>
                <a:gd name="T106" fmla="*/ 213 w 2451"/>
                <a:gd name="T107" fmla="*/ 1605 h 2784"/>
                <a:gd name="T108" fmla="*/ 158 w 2451"/>
                <a:gd name="T109" fmla="*/ 1739 h 2784"/>
                <a:gd name="T110" fmla="*/ 135 w 2451"/>
                <a:gd name="T111" fmla="*/ 1803 h 2784"/>
                <a:gd name="T112" fmla="*/ 158 w 2451"/>
                <a:gd name="T113" fmla="*/ 1858 h 2784"/>
                <a:gd name="T114" fmla="*/ 205 w 2451"/>
                <a:gd name="T115" fmla="*/ 1898 h 2784"/>
                <a:gd name="T116" fmla="*/ 260 w 2451"/>
                <a:gd name="T117" fmla="*/ 1913 h 2784"/>
                <a:gd name="T118" fmla="*/ 260 w 2451"/>
                <a:gd name="T119" fmla="*/ 2767 h 2784"/>
                <a:gd name="T120" fmla="*/ 2055 w 2451"/>
                <a:gd name="T121" fmla="*/ 2712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1" h="2784">
                  <a:moveTo>
                    <a:pt x="2055" y="2712"/>
                  </a:moveTo>
                  <a:lnTo>
                    <a:pt x="2055" y="2712"/>
                  </a:lnTo>
                  <a:cubicBezTo>
                    <a:pt x="2039" y="2680"/>
                    <a:pt x="2023" y="2641"/>
                    <a:pt x="2023" y="2601"/>
                  </a:cubicBezTo>
                  <a:cubicBezTo>
                    <a:pt x="2031" y="2538"/>
                    <a:pt x="1968" y="2475"/>
                    <a:pt x="1936" y="2475"/>
                  </a:cubicBezTo>
                  <a:cubicBezTo>
                    <a:pt x="1905" y="2467"/>
                    <a:pt x="1841" y="2380"/>
                    <a:pt x="1778" y="2316"/>
                  </a:cubicBezTo>
                  <a:cubicBezTo>
                    <a:pt x="1746" y="2285"/>
                    <a:pt x="1715" y="2293"/>
                    <a:pt x="1691" y="2293"/>
                  </a:cubicBezTo>
                  <a:cubicBezTo>
                    <a:pt x="1675" y="2293"/>
                    <a:pt x="1667" y="2293"/>
                    <a:pt x="1659" y="2277"/>
                  </a:cubicBezTo>
                  <a:cubicBezTo>
                    <a:pt x="1651" y="2238"/>
                    <a:pt x="1628" y="2253"/>
                    <a:pt x="1596" y="2229"/>
                  </a:cubicBezTo>
                  <a:cubicBezTo>
                    <a:pt x="1572" y="2214"/>
                    <a:pt x="1525" y="2214"/>
                    <a:pt x="1509" y="2174"/>
                  </a:cubicBezTo>
                  <a:cubicBezTo>
                    <a:pt x="1501" y="2143"/>
                    <a:pt x="1454" y="2143"/>
                    <a:pt x="1470" y="2071"/>
                  </a:cubicBezTo>
                  <a:cubicBezTo>
                    <a:pt x="1494" y="2008"/>
                    <a:pt x="1494" y="2016"/>
                    <a:pt x="1494" y="1969"/>
                  </a:cubicBezTo>
                  <a:cubicBezTo>
                    <a:pt x="1485" y="1929"/>
                    <a:pt x="1470" y="1921"/>
                    <a:pt x="1494" y="1889"/>
                  </a:cubicBezTo>
                  <a:cubicBezTo>
                    <a:pt x="1525" y="1866"/>
                    <a:pt x="1517" y="1811"/>
                    <a:pt x="1485" y="1787"/>
                  </a:cubicBezTo>
                  <a:cubicBezTo>
                    <a:pt x="1454" y="1771"/>
                    <a:pt x="1406" y="1771"/>
                    <a:pt x="1438" y="1724"/>
                  </a:cubicBezTo>
                  <a:cubicBezTo>
                    <a:pt x="1470" y="1668"/>
                    <a:pt x="1446" y="1652"/>
                    <a:pt x="1485" y="1613"/>
                  </a:cubicBezTo>
                  <a:cubicBezTo>
                    <a:pt x="1533" y="1581"/>
                    <a:pt x="1580" y="1597"/>
                    <a:pt x="1612" y="1542"/>
                  </a:cubicBezTo>
                  <a:cubicBezTo>
                    <a:pt x="1651" y="1487"/>
                    <a:pt x="1620" y="1399"/>
                    <a:pt x="1612" y="1360"/>
                  </a:cubicBezTo>
                  <a:cubicBezTo>
                    <a:pt x="1612" y="1321"/>
                    <a:pt x="1588" y="1257"/>
                    <a:pt x="1604" y="1249"/>
                  </a:cubicBezTo>
                  <a:cubicBezTo>
                    <a:pt x="1620" y="1249"/>
                    <a:pt x="1675" y="1186"/>
                    <a:pt x="1675" y="1186"/>
                  </a:cubicBezTo>
                  <a:cubicBezTo>
                    <a:pt x="1667" y="1178"/>
                    <a:pt x="1667" y="1178"/>
                    <a:pt x="1691" y="1154"/>
                  </a:cubicBezTo>
                  <a:cubicBezTo>
                    <a:pt x="1731" y="1131"/>
                    <a:pt x="2039" y="862"/>
                    <a:pt x="2071" y="791"/>
                  </a:cubicBezTo>
                  <a:cubicBezTo>
                    <a:pt x="2102" y="728"/>
                    <a:pt x="2205" y="696"/>
                    <a:pt x="2268" y="672"/>
                  </a:cubicBezTo>
                  <a:cubicBezTo>
                    <a:pt x="2300" y="664"/>
                    <a:pt x="2379" y="633"/>
                    <a:pt x="2450" y="570"/>
                  </a:cubicBezTo>
                  <a:cubicBezTo>
                    <a:pt x="2411" y="570"/>
                    <a:pt x="2363" y="577"/>
                    <a:pt x="2339" y="577"/>
                  </a:cubicBezTo>
                  <a:cubicBezTo>
                    <a:pt x="2316" y="577"/>
                    <a:pt x="2300" y="538"/>
                    <a:pt x="2268" y="522"/>
                  </a:cubicBezTo>
                  <a:cubicBezTo>
                    <a:pt x="2244" y="506"/>
                    <a:pt x="2142" y="538"/>
                    <a:pt x="2110" y="546"/>
                  </a:cubicBezTo>
                  <a:cubicBezTo>
                    <a:pt x="2078" y="554"/>
                    <a:pt x="2062" y="570"/>
                    <a:pt x="2062" y="546"/>
                  </a:cubicBezTo>
                  <a:cubicBezTo>
                    <a:pt x="2055" y="522"/>
                    <a:pt x="2039" y="490"/>
                    <a:pt x="2007" y="475"/>
                  </a:cubicBezTo>
                  <a:cubicBezTo>
                    <a:pt x="1976" y="451"/>
                    <a:pt x="1896" y="570"/>
                    <a:pt x="1865" y="601"/>
                  </a:cubicBezTo>
                  <a:cubicBezTo>
                    <a:pt x="1825" y="633"/>
                    <a:pt x="1754" y="577"/>
                    <a:pt x="1731" y="538"/>
                  </a:cubicBezTo>
                  <a:cubicBezTo>
                    <a:pt x="1707" y="498"/>
                    <a:pt x="1644" y="459"/>
                    <a:pt x="1620" y="443"/>
                  </a:cubicBezTo>
                  <a:cubicBezTo>
                    <a:pt x="1596" y="427"/>
                    <a:pt x="1596" y="498"/>
                    <a:pt x="1565" y="506"/>
                  </a:cubicBezTo>
                  <a:cubicBezTo>
                    <a:pt x="1533" y="514"/>
                    <a:pt x="1525" y="482"/>
                    <a:pt x="1501" y="435"/>
                  </a:cubicBezTo>
                  <a:cubicBezTo>
                    <a:pt x="1478" y="388"/>
                    <a:pt x="1422" y="364"/>
                    <a:pt x="1351" y="332"/>
                  </a:cubicBezTo>
                  <a:cubicBezTo>
                    <a:pt x="1280" y="301"/>
                    <a:pt x="1193" y="364"/>
                    <a:pt x="1154" y="395"/>
                  </a:cubicBezTo>
                  <a:cubicBezTo>
                    <a:pt x="1114" y="419"/>
                    <a:pt x="1090" y="427"/>
                    <a:pt x="1066" y="388"/>
                  </a:cubicBezTo>
                  <a:cubicBezTo>
                    <a:pt x="1043" y="356"/>
                    <a:pt x="972" y="364"/>
                    <a:pt x="956" y="356"/>
                  </a:cubicBezTo>
                  <a:cubicBezTo>
                    <a:pt x="932" y="348"/>
                    <a:pt x="956" y="309"/>
                    <a:pt x="901" y="332"/>
                  </a:cubicBezTo>
                  <a:cubicBezTo>
                    <a:pt x="845" y="356"/>
                    <a:pt x="837" y="324"/>
                    <a:pt x="806" y="301"/>
                  </a:cubicBezTo>
                  <a:cubicBezTo>
                    <a:pt x="766" y="285"/>
                    <a:pt x="806" y="182"/>
                    <a:pt x="790" y="166"/>
                  </a:cubicBezTo>
                  <a:cubicBezTo>
                    <a:pt x="782" y="151"/>
                    <a:pt x="766" y="87"/>
                    <a:pt x="766" y="48"/>
                  </a:cubicBezTo>
                  <a:cubicBezTo>
                    <a:pt x="758" y="16"/>
                    <a:pt x="719" y="0"/>
                    <a:pt x="679" y="0"/>
                  </a:cubicBezTo>
                  <a:cubicBezTo>
                    <a:pt x="640" y="0"/>
                    <a:pt x="648" y="79"/>
                    <a:pt x="648" y="119"/>
                  </a:cubicBezTo>
                  <a:cubicBezTo>
                    <a:pt x="655" y="151"/>
                    <a:pt x="632" y="151"/>
                    <a:pt x="632" y="151"/>
                  </a:cubicBezTo>
                  <a:cubicBezTo>
                    <a:pt x="426" y="166"/>
                    <a:pt x="213" y="174"/>
                    <a:pt x="0" y="182"/>
                  </a:cubicBezTo>
                  <a:cubicBezTo>
                    <a:pt x="0" y="222"/>
                    <a:pt x="16" y="277"/>
                    <a:pt x="32" y="293"/>
                  </a:cubicBezTo>
                  <a:cubicBezTo>
                    <a:pt x="56" y="324"/>
                    <a:pt x="56" y="348"/>
                    <a:pt x="48" y="372"/>
                  </a:cubicBezTo>
                  <a:cubicBezTo>
                    <a:pt x="40" y="388"/>
                    <a:pt x="0" y="490"/>
                    <a:pt x="32" y="585"/>
                  </a:cubicBezTo>
                  <a:cubicBezTo>
                    <a:pt x="63" y="680"/>
                    <a:pt x="103" y="799"/>
                    <a:pt x="119" y="830"/>
                  </a:cubicBezTo>
                  <a:cubicBezTo>
                    <a:pt x="143" y="862"/>
                    <a:pt x="127" y="941"/>
                    <a:pt x="119" y="1012"/>
                  </a:cubicBezTo>
                  <a:cubicBezTo>
                    <a:pt x="111" y="1083"/>
                    <a:pt x="127" y="1115"/>
                    <a:pt x="127" y="1162"/>
                  </a:cubicBezTo>
                  <a:cubicBezTo>
                    <a:pt x="127" y="1218"/>
                    <a:pt x="158" y="1344"/>
                    <a:pt x="158" y="1384"/>
                  </a:cubicBezTo>
                  <a:cubicBezTo>
                    <a:pt x="158" y="1415"/>
                    <a:pt x="190" y="1415"/>
                    <a:pt x="205" y="1439"/>
                  </a:cubicBezTo>
                  <a:cubicBezTo>
                    <a:pt x="221" y="1455"/>
                    <a:pt x="205" y="1558"/>
                    <a:pt x="213" y="1605"/>
                  </a:cubicBezTo>
                  <a:cubicBezTo>
                    <a:pt x="221" y="1645"/>
                    <a:pt x="182" y="1724"/>
                    <a:pt x="158" y="1739"/>
                  </a:cubicBezTo>
                  <a:cubicBezTo>
                    <a:pt x="127" y="1755"/>
                    <a:pt x="119" y="1787"/>
                    <a:pt x="135" y="1803"/>
                  </a:cubicBezTo>
                  <a:cubicBezTo>
                    <a:pt x="150" y="1818"/>
                    <a:pt x="158" y="1818"/>
                    <a:pt x="158" y="1858"/>
                  </a:cubicBezTo>
                  <a:cubicBezTo>
                    <a:pt x="158" y="1889"/>
                    <a:pt x="182" y="1898"/>
                    <a:pt x="205" y="1898"/>
                  </a:cubicBezTo>
                  <a:cubicBezTo>
                    <a:pt x="229" y="1898"/>
                    <a:pt x="260" y="1913"/>
                    <a:pt x="260" y="1913"/>
                  </a:cubicBezTo>
                  <a:cubicBezTo>
                    <a:pt x="260" y="2767"/>
                    <a:pt x="260" y="2767"/>
                    <a:pt x="260" y="2767"/>
                  </a:cubicBezTo>
                  <a:cubicBezTo>
                    <a:pt x="260" y="2767"/>
                    <a:pt x="1438" y="2783"/>
                    <a:pt x="2055" y="2712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5" name="Freeform 509"/>
            <p:cNvSpPr>
              <a:spLocks noChangeArrowheads="1"/>
            </p:cNvSpPr>
            <p:nvPr/>
          </p:nvSpPr>
          <p:spPr bwMode="auto">
            <a:xfrm>
              <a:off x="12144127" y="3591604"/>
              <a:ext cx="1296493" cy="1461163"/>
            </a:xfrm>
            <a:custGeom>
              <a:avLst/>
              <a:gdLst>
                <a:gd name="T0" fmla="*/ 260 w 2467"/>
                <a:gd name="T1" fmla="*/ 2767 h 2776"/>
                <a:gd name="T2" fmla="*/ 151 w 2467"/>
                <a:gd name="T3" fmla="*/ 1818 h 2776"/>
                <a:gd name="T4" fmla="*/ 221 w 2467"/>
                <a:gd name="T5" fmla="*/ 1605 h 2776"/>
                <a:gd name="T6" fmla="*/ 166 w 2467"/>
                <a:gd name="T7" fmla="*/ 1384 h 2776"/>
                <a:gd name="T8" fmla="*/ 127 w 2467"/>
                <a:gd name="T9" fmla="*/ 1012 h 2776"/>
                <a:gd name="T10" fmla="*/ 40 w 2467"/>
                <a:gd name="T11" fmla="*/ 301 h 2776"/>
                <a:gd name="T12" fmla="*/ 640 w 2467"/>
                <a:gd name="T13" fmla="*/ 151 h 2776"/>
                <a:gd name="T14" fmla="*/ 687 w 2467"/>
                <a:gd name="T15" fmla="*/ 0 h 2776"/>
                <a:gd name="T16" fmla="*/ 814 w 2467"/>
                <a:gd name="T17" fmla="*/ 301 h 2776"/>
                <a:gd name="T18" fmla="*/ 932 w 2467"/>
                <a:gd name="T19" fmla="*/ 324 h 2776"/>
                <a:gd name="T20" fmla="*/ 1082 w 2467"/>
                <a:gd name="T21" fmla="*/ 388 h 2776"/>
                <a:gd name="T22" fmla="*/ 1320 w 2467"/>
                <a:gd name="T23" fmla="*/ 317 h 2776"/>
                <a:gd name="T24" fmla="*/ 1565 w 2467"/>
                <a:gd name="T25" fmla="*/ 506 h 2776"/>
                <a:gd name="T26" fmla="*/ 1628 w 2467"/>
                <a:gd name="T27" fmla="*/ 435 h 2776"/>
                <a:gd name="T28" fmla="*/ 1873 w 2467"/>
                <a:gd name="T29" fmla="*/ 601 h 2776"/>
                <a:gd name="T30" fmla="*/ 2070 w 2467"/>
                <a:gd name="T31" fmla="*/ 546 h 2776"/>
                <a:gd name="T32" fmla="*/ 2142 w 2467"/>
                <a:gd name="T33" fmla="*/ 538 h 2776"/>
                <a:gd name="T34" fmla="*/ 2347 w 2467"/>
                <a:gd name="T35" fmla="*/ 570 h 2776"/>
                <a:gd name="T36" fmla="*/ 2276 w 2467"/>
                <a:gd name="T37" fmla="*/ 680 h 2776"/>
                <a:gd name="T38" fmla="*/ 1707 w 2467"/>
                <a:gd name="T39" fmla="*/ 1162 h 2776"/>
                <a:gd name="T40" fmla="*/ 1683 w 2467"/>
                <a:gd name="T41" fmla="*/ 1186 h 2776"/>
                <a:gd name="T42" fmla="*/ 1628 w 2467"/>
                <a:gd name="T43" fmla="*/ 1392 h 2776"/>
                <a:gd name="T44" fmla="*/ 1470 w 2467"/>
                <a:gd name="T45" fmla="*/ 1668 h 2776"/>
                <a:gd name="T46" fmla="*/ 1493 w 2467"/>
                <a:gd name="T47" fmla="*/ 1787 h 2776"/>
                <a:gd name="T48" fmla="*/ 1502 w 2467"/>
                <a:gd name="T49" fmla="*/ 1969 h 2776"/>
                <a:gd name="T50" fmla="*/ 1525 w 2467"/>
                <a:gd name="T51" fmla="*/ 2174 h 2776"/>
                <a:gd name="T52" fmla="*/ 1675 w 2467"/>
                <a:gd name="T53" fmla="*/ 2277 h 2776"/>
                <a:gd name="T54" fmla="*/ 1786 w 2467"/>
                <a:gd name="T55" fmla="*/ 2316 h 2776"/>
                <a:gd name="T56" fmla="*/ 2063 w 2467"/>
                <a:gd name="T57" fmla="*/ 2712 h 2776"/>
                <a:gd name="T58" fmla="*/ 268 w 2467"/>
                <a:gd name="T59" fmla="*/ 2759 h 2776"/>
                <a:gd name="T60" fmla="*/ 2031 w 2467"/>
                <a:gd name="T61" fmla="*/ 2601 h 2776"/>
                <a:gd name="T62" fmla="*/ 1715 w 2467"/>
                <a:gd name="T63" fmla="*/ 2293 h 2776"/>
                <a:gd name="T64" fmla="*/ 1628 w 2467"/>
                <a:gd name="T65" fmla="*/ 2245 h 2776"/>
                <a:gd name="T66" fmla="*/ 1493 w 2467"/>
                <a:gd name="T67" fmla="*/ 2151 h 2776"/>
                <a:gd name="T68" fmla="*/ 1486 w 2467"/>
                <a:gd name="T69" fmla="*/ 1937 h 2776"/>
                <a:gd name="T70" fmla="*/ 1462 w 2467"/>
                <a:gd name="T71" fmla="*/ 1779 h 2776"/>
                <a:gd name="T72" fmla="*/ 1493 w 2467"/>
                <a:gd name="T73" fmla="*/ 1613 h 2776"/>
                <a:gd name="T74" fmla="*/ 1620 w 2467"/>
                <a:gd name="T75" fmla="*/ 1360 h 2776"/>
                <a:gd name="T76" fmla="*/ 1699 w 2467"/>
                <a:gd name="T77" fmla="*/ 1154 h 2776"/>
                <a:gd name="T78" fmla="*/ 2276 w 2467"/>
                <a:gd name="T79" fmla="*/ 672 h 2776"/>
                <a:gd name="T80" fmla="*/ 2276 w 2467"/>
                <a:gd name="T81" fmla="*/ 530 h 2776"/>
                <a:gd name="T82" fmla="*/ 2094 w 2467"/>
                <a:gd name="T83" fmla="*/ 554 h 2776"/>
                <a:gd name="T84" fmla="*/ 2007 w 2467"/>
                <a:gd name="T85" fmla="*/ 475 h 2776"/>
                <a:gd name="T86" fmla="*/ 1739 w 2467"/>
                <a:gd name="T87" fmla="*/ 538 h 2776"/>
                <a:gd name="T88" fmla="*/ 1604 w 2467"/>
                <a:gd name="T89" fmla="*/ 467 h 2776"/>
                <a:gd name="T90" fmla="*/ 1502 w 2467"/>
                <a:gd name="T91" fmla="*/ 435 h 2776"/>
                <a:gd name="T92" fmla="*/ 1162 w 2467"/>
                <a:gd name="T93" fmla="*/ 395 h 2776"/>
                <a:gd name="T94" fmla="*/ 964 w 2467"/>
                <a:gd name="T95" fmla="*/ 356 h 2776"/>
                <a:gd name="T96" fmla="*/ 877 w 2467"/>
                <a:gd name="T97" fmla="*/ 348 h 2776"/>
                <a:gd name="T98" fmla="*/ 798 w 2467"/>
                <a:gd name="T99" fmla="*/ 166 h 2776"/>
                <a:gd name="T100" fmla="*/ 663 w 2467"/>
                <a:gd name="T101" fmla="*/ 119 h 2776"/>
                <a:gd name="T102" fmla="*/ 40 w 2467"/>
                <a:gd name="T103" fmla="*/ 293 h 2776"/>
                <a:gd name="T104" fmla="*/ 135 w 2467"/>
                <a:gd name="T105" fmla="*/ 1012 h 2776"/>
                <a:gd name="T106" fmla="*/ 174 w 2467"/>
                <a:gd name="T107" fmla="*/ 1384 h 2776"/>
                <a:gd name="T108" fmla="*/ 229 w 2467"/>
                <a:gd name="T109" fmla="*/ 1597 h 2776"/>
                <a:gd name="T110" fmla="*/ 158 w 2467"/>
                <a:gd name="T111" fmla="*/ 1811 h 2776"/>
                <a:gd name="T112" fmla="*/ 268 w 2467"/>
                <a:gd name="T113" fmla="*/ 1913 h 2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7" h="2776">
                  <a:moveTo>
                    <a:pt x="553" y="2775"/>
                  </a:moveTo>
                  <a:lnTo>
                    <a:pt x="553" y="2775"/>
                  </a:lnTo>
                  <a:cubicBezTo>
                    <a:pt x="379" y="2775"/>
                    <a:pt x="268" y="2767"/>
                    <a:pt x="268" y="2767"/>
                  </a:cubicBezTo>
                  <a:cubicBezTo>
                    <a:pt x="260" y="2767"/>
                    <a:pt x="260" y="2767"/>
                    <a:pt x="260" y="2767"/>
                  </a:cubicBezTo>
                  <a:cubicBezTo>
                    <a:pt x="260" y="1913"/>
                    <a:pt x="260" y="1913"/>
                    <a:pt x="260" y="1913"/>
                  </a:cubicBezTo>
                  <a:cubicBezTo>
                    <a:pt x="252" y="1913"/>
                    <a:pt x="229" y="1898"/>
                    <a:pt x="213" y="1898"/>
                  </a:cubicBezTo>
                  <a:cubicBezTo>
                    <a:pt x="190" y="1898"/>
                    <a:pt x="166" y="1889"/>
                    <a:pt x="166" y="1858"/>
                  </a:cubicBezTo>
                  <a:cubicBezTo>
                    <a:pt x="166" y="1834"/>
                    <a:pt x="158" y="1826"/>
                    <a:pt x="151" y="1818"/>
                  </a:cubicBezTo>
                  <a:lnTo>
                    <a:pt x="143" y="1811"/>
                  </a:lnTo>
                  <a:cubicBezTo>
                    <a:pt x="135" y="1795"/>
                    <a:pt x="135" y="1787"/>
                    <a:pt x="135" y="1771"/>
                  </a:cubicBezTo>
                  <a:cubicBezTo>
                    <a:pt x="135" y="1763"/>
                    <a:pt x="151" y="1747"/>
                    <a:pt x="158" y="1739"/>
                  </a:cubicBezTo>
                  <a:cubicBezTo>
                    <a:pt x="190" y="1724"/>
                    <a:pt x="229" y="1645"/>
                    <a:pt x="221" y="1605"/>
                  </a:cubicBezTo>
                  <a:cubicBezTo>
                    <a:pt x="213" y="1581"/>
                    <a:pt x="213" y="1550"/>
                    <a:pt x="221" y="1526"/>
                  </a:cubicBezTo>
                  <a:cubicBezTo>
                    <a:pt x="221" y="1487"/>
                    <a:pt x="221" y="1447"/>
                    <a:pt x="213" y="1439"/>
                  </a:cubicBezTo>
                  <a:cubicBezTo>
                    <a:pt x="205" y="1431"/>
                    <a:pt x="198" y="1431"/>
                    <a:pt x="198" y="1423"/>
                  </a:cubicBezTo>
                  <a:cubicBezTo>
                    <a:pt x="182" y="1415"/>
                    <a:pt x="166" y="1407"/>
                    <a:pt x="166" y="1384"/>
                  </a:cubicBezTo>
                  <a:cubicBezTo>
                    <a:pt x="166" y="1360"/>
                    <a:pt x="158" y="1328"/>
                    <a:pt x="151" y="1289"/>
                  </a:cubicBezTo>
                  <a:cubicBezTo>
                    <a:pt x="143" y="1241"/>
                    <a:pt x="135" y="1194"/>
                    <a:pt x="135" y="1162"/>
                  </a:cubicBezTo>
                  <a:cubicBezTo>
                    <a:pt x="135" y="1147"/>
                    <a:pt x="135" y="1131"/>
                    <a:pt x="127" y="1115"/>
                  </a:cubicBezTo>
                  <a:cubicBezTo>
                    <a:pt x="127" y="1083"/>
                    <a:pt x="119" y="1060"/>
                    <a:pt x="127" y="1012"/>
                  </a:cubicBezTo>
                  <a:cubicBezTo>
                    <a:pt x="135" y="949"/>
                    <a:pt x="143" y="862"/>
                    <a:pt x="127" y="830"/>
                  </a:cubicBezTo>
                  <a:cubicBezTo>
                    <a:pt x="111" y="799"/>
                    <a:pt x="64" y="672"/>
                    <a:pt x="40" y="585"/>
                  </a:cubicBezTo>
                  <a:cubicBezTo>
                    <a:pt x="0" y="482"/>
                    <a:pt x="48" y="372"/>
                    <a:pt x="48" y="364"/>
                  </a:cubicBezTo>
                  <a:cubicBezTo>
                    <a:pt x="64" y="340"/>
                    <a:pt x="56" y="317"/>
                    <a:pt x="40" y="301"/>
                  </a:cubicBezTo>
                  <a:cubicBezTo>
                    <a:pt x="24" y="277"/>
                    <a:pt x="8" y="222"/>
                    <a:pt x="8" y="182"/>
                  </a:cubicBezTo>
                  <a:cubicBezTo>
                    <a:pt x="8" y="174"/>
                    <a:pt x="8" y="174"/>
                    <a:pt x="8" y="174"/>
                  </a:cubicBezTo>
                  <a:lnTo>
                    <a:pt x="8" y="174"/>
                  </a:lnTo>
                  <a:cubicBezTo>
                    <a:pt x="229" y="174"/>
                    <a:pt x="442" y="158"/>
                    <a:pt x="640" y="151"/>
                  </a:cubicBezTo>
                  <a:cubicBezTo>
                    <a:pt x="640" y="151"/>
                    <a:pt x="648" y="151"/>
                    <a:pt x="648" y="142"/>
                  </a:cubicBezTo>
                  <a:cubicBezTo>
                    <a:pt x="656" y="142"/>
                    <a:pt x="656" y="135"/>
                    <a:pt x="656" y="119"/>
                  </a:cubicBezTo>
                  <a:cubicBezTo>
                    <a:pt x="648" y="64"/>
                    <a:pt x="648" y="24"/>
                    <a:pt x="663" y="8"/>
                  </a:cubicBezTo>
                  <a:cubicBezTo>
                    <a:pt x="671" y="0"/>
                    <a:pt x="679" y="0"/>
                    <a:pt x="687" y="0"/>
                  </a:cubicBezTo>
                  <a:cubicBezTo>
                    <a:pt x="743" y="0"/>
                    <a:pt x="774" y="16"/>
                    <a:pt x="774" y="48"/>
                  </a:cubicBezTo>
                  <a:cubicBezTo>
                    <a:pt x="782" y="95"/>
                    <a:pt x="790" y="151"/>
                    <a:pt x="806" y="166"/>
                  </a:cubicBezTo>
                  <a:cubicBezTo>
                    <a:pt x="814" y="174"/>
                    <a:pt x="806" y="190"/>
                    <a:pt x="806" y="214"/>
                  </a:cubicBezTo>
                  <a:cubicBezTo>
                    <a:pt x="798" y="245"/>
                    <a:pt x="790" y="285"/>
                    <a:pt x="814" y="301"/>
                  </a:cubicBezTo>
                  <a:cubicBezTo>
                    <a:pt x="822" y="301"/>
                    <a:pt x="829" y="309"/>
                    <a:pt x="837" y="317"/>
                  </a:cubicBezTo>
                  <a:cubicBezTo>
                    <a:pt x="853" y="324"/>
                    <a:pt x="861" y="340"/>
                    <a:pt x="877" y="340"/>
                  </a:cubicBezTo>
                  <a:cubicBezTo>
                    <a:pt x="885" y="340"/>
                    <a:pt x="893" y="332"/>
                    <a:pt x="909" y="332"/>
                  </a:cubicBezTo>
                  <a:cubicBezTo>
                    <a:pt x="916" y="324"/>
                    <a:pt x="924" y="324"/>
                    <a:pt x="932" y="324"/>
                  </a:cubicBezTo>
                  <a:cubicBezTo>
                    <a:pt x="948" y="324"/>
                    <a:pt x="956" y="332"/>
                    <a:pt x="956" y="340"/>
                  </a:cubicBezTo>
                  <a:cubicBezTo>
                    <a:pt x="956" y="348"/>
                    <a:pt x="956" y="348"/>
                    <a:pt x="964" y="348"/>
                  </a:cubicBezTo>
                  <a:cubicBezTo>
                    <a:pt x="972" y="356"/>
                    <a:pt x="980" y="356"/>
                    <a:pt x="987" y="356"/>
                  </a:cubicBezTo>
                  <a:cubicBezTo>
                    <a:pt x="1019" y="356"/>
                    <a:pt x="1067" y="356"/>
                    <a:pt x="1082" y="388"/>
                  </a:cubicBezTo>
                  <a:cubicBezTo>
                    <a:pt x="1090" y="404"/>
                    <a:pt x="1098" y="411"/>
                    <a:pt x="1114" y="411"/>
                  </a:cubicBezTo>
                  <a:cubicBezTo>
                    <a:pt x="1122" y="411"/>
                    <a:pt x="1138" y="404"/>
                    <a:pt x="1162" y="388"/>
                  </a:cubicBezTo>
                  <a:cubicBezTo>
                    <a:pt x="1169" y="388"/>
                    <a:pt x="1177" y="380"/>
                    <a:pt x="1185" y="372"/>
                  </a:cubicBezTo>
                  <a:cubicBezTo>
                    <a:pt x="1217" y="348"/>
                    <a:pt x="1264" y="317"/>
                    <a:pt x="1320" y="317"/>
                  </a:cubicBezTo>
                  <a:cubicBezTo>
                    <a:pt x="1335" y="317"/>
                    <a:pt x="1351" y="317"/>
                    <a:pt x="1359" y="324"/>
                  </a:cubicBezTo>
                  <a:cubicBezTo>
                    <a:pt x="1430" y="356"/>
                    <a:pt x="1486" y="388"/>
                    <a:pt x="1509" y="435"/>
                  </a:cubicBezTo>
                  <a:cubicBezTo>
                    <a:pt x="1517" y="443"/>
                    <a:pt x="1517" y="443"/>
                    <a:pt x="1517" y="451"/>
                  </a:cubicBezTo>
                  <a:cubicBezTo>
                    <a:pt x="1533" y="482"/>
                    <a:pt x="1541" y="506"/>
                    <a:pt x="1565" y="506"/>
                  </a:cubicBezTo>
                  <a:cubicBezTo>
                    <a:pt x="1565" y="506"/>
                    <a:pt x="1573" y="506"/>
                    <a:pt x="1573" y="498"/>
                  </a:cubicBezTo>
                  <a:cubicBezTo>
                    <a:pt x="1588" y="498"/>
                    <a:pt x="1596" y="482"/>
                    <a:pt x="1604" y="459"/>
                  </a:cubicBezTo>
                  <a:cubicBezTo>
                    <a:pt x="1604" y="451"/>
                    <a:pt x="1612" y="435"/>
                    <a:pt x="1620" y="435"/>
                  </a:cubicBezTo>
                  <a:cubicBezTo>
                    <a:pt x="1628" y="435"/>
                    <a:pt x="1628" y="435"/>
                    <a:pt x="1628" y="435"/>
                  </a:cubicBezTo>
                  <a:cubicBezTo>
                    <a:pt x="1636" y="443"/>
                    <a:pt x="1636" y="443"/>
                    <a:pt x="1644" y="443"/>
                  </a:cubicBezTo>
                  <a:cubicBezTo>
                    <a:pt x="1667" y="467"/>
                    <a:pt x="1723" y="498"/>
                    <a:pt x="1746" y="538"/>
                  </a:cubicBezTo>
                  <a:cubicBezTo>
                    <a:pt x="1762" y="562"/>
                    <a:pt x="1810" y="609"/>
                    <a:pt x="1849" y="609"/>
                  </a:cubicBezTo>
                  <a:cubicBezTo>
                    <a:pt x="1857" y="609"/>
                    <a:pt x="1865" y="601"/>
                    <a:pt x="1873" y="601"/>
                  </a:cubicBezTo>
                  <a:cubicBezTo>
                    <a:pt x="1881" y="593"/>
                    <a:pt x="1897" y="570"/>
                    <a:pt x="1913" y="546"/>
                  </a:cubicBezTo>
                  <a:cubicBezTo>
                    <a:pt x="1952" y="506"/>
                    <a:pt x="1984" y="467"/>
                    <a:pt x="2007" y="467"/>
                  </a:cubicBezTo>
                  <a:cubicBezTo>
                    <a:pt x="2015" y="467"/>
                    <a:pt x="2015" y="467"/>
                    <a:pt x="2015" y="467"/>
                  </a:cubicBezTo>
                  <a:cubicBezTo>
                    <a:pt x="2055" y="490"/>
                    <a:pt x="2070" y="522"/>
                    <a:pt x="2070" y="546"/>
                  </a:cubicBezTo>
                  <a:cubicBezTo>
                    <a:pt x="2070" y="554"/>
                    <a:pt x="2079" y="554"/>
                    <a:pt x="2079" y="554"/>
                  </a:cubicBezTo>
                  <a:cubicBezTo>
                    <a:pt x="2079" y="554"/>
                    <a:pt x="2086" y="554"/>
                    <a:pt x="2094" y="546"/>
                  </a:cubicBezTo>
                  <a:cubicBezTo>
                    <a:pt x="2102" y="546"/>
                    <a:pt x="2110" y="546"/>
                    <a:pt x="2118" y="546"/>
                  </a:cubicBezTo>
                  <a:cubicBezTo>
                    <a:pt x="2118" y="538"/>
                    <a:pt x="2126" y="538"/>
                    <a:pt x="2142" y="538"/>
                  </a:cubicBezTo>
                  <a:cubicBezTo>
                    <a:pt x="2173" y="530"/>
                    <a:pt x="2221" y="514"/>
                    <a:pt x="2252" y="514"/>
                  </a:cubicBezTo>
                  <a:cubicBezTo>
                    <a:pt x="2260" y="514"/>
                    <a:pt x="2268" y="514"/>
                    <a:pt x="2276" y="522"/>
                  </a:cubicBezTo>
                  <a:cubicBezTo>
                    <a:pt x="2292" y="530"/>
                    <a:pt x="2300" y="538"/>
                    <a:pt x="2308" y="546"/>
                  </a:cubicBezTo>
                  <a:cubicBezTo>
                    <a:pt x="2324" y="562"/>
                    <a:pt x="2332" y="570"/>
                    <a:pt x="2347" y="570"/>
                  </a:cubicBezTo>
                  <a:cubicBezTo>
                    <a:pt x="2371" y="570"/>
                    <a:pt x="2419" y="570"/>
                    <a:pt x="2450" y="570"/>
                  </a:cubicBezTo>
                  <a:cubicBezTo>
                    <a:pt x="2466" y="570"/>
                    <a:pt x="2466" y="570"/>
                    <a:pt x="2466" y="570"/>
                  </a:cubicBezTo>
                  <a:cubicBezTo>
                    <a:pt x="2458" y="570"/>
                    <a:pt x="2458" y="570"/>
                    <a:pt x="2458" y="570"/>
                  </a:cubicBezTo>
                  <a:cubicBezTo>
                    <a:pt x="2387" y="641"/>
                    <a:pt x="2308" y="664"/>
                    <a:pt x="2276" y="680"/>
                  </a:cubicBezTo>
                  <a:cubicBezTo>
                    <a:pt x="2260" y="680"/>
                    <a:pt x="2260" y="680"/>
                    <a:pt x="2260" y="680"/>
                  </a:cubicBezTo>
                  <a:cubicBezTo>
                    <a:pt x="2205" y="704"/>
                    <a:pt x="2110" y="735"/>
                    <a:pt x="2079" y="799"/>
                  </a:cubicBezTo>
                  <a:cubicBezTo>
                    <a:pt x="2055" y="854"/>
                    <a:pt x="1841" y="1044"/>
                    <a:pt x="1707" y="1154"/>
                  </a:cubicBezTo>
                  <a:cubicBezTo>
                    <a:pt x="1707" y="1162"/>
                    <a:pt x="1707" y="1162"/>
                    <a:pt x="1707" y="1162"/>
                  </a:cubicBezTo>
                  <a:cubicBezTo>
                    <a:pt x="1699" y="1170"/>
                    <a:pt x="1683" y="1178"/>
                    <a:pt x="1683" y="1178"/>
                  </a:cubicBezTo>
                  <a:lnTo>
                    <a:pt x="1683" y="1178"/>
                  </a:lnTo>
                  <a:cubicBezTo>
                    <a:pt x="1683" y="1186"/>
                    <a:pt x="1683" y="1186"/>
                    <a:pt x="1683" y="1186"/>
                  </a:cubicBezTo>
                  <a:lnTo>
                    <a:pt x="1683" y="1186"/>
                  </a:lnTo>
                  <a:cubicBezTo>
                    <a:pt x="1675" y="1194"/>
                    <a:pt x="1628" y="1249"/>
                    <a:pt x="1612" y="1257"/>
                  </a:cubicBezTo>
                  <a:cubicBezTo>
                    <a:pt x="1604" y="1257"/>
                    <a:pt x="1612" y="1297"/>
                    <a:pt x="1620" y="1321"/>
                  </a:cubicBezTo>
                  <a:cubicBezTo>
                    <a:pt x="1620" y="1336"/>
                    <a:pt x="1620" y="1344"/>
                    <a:pt x="1628" y="1360"/>
                  </a:cubicBezTo>
                  <a:cubicBezTo>
                    <a:pt x="1628" y="1368"/>
                    <a:pt x="1628" y="1376"/>
                    <a:pt x="1628" y="1392"/>
                  </a:cubicBezTo>
                  <a:cubicBezTo>
                    <a:pt x="1636" y="1431"/>
                    <a:pt x="1652" y="1502"/>
                    <a:pt x="1620" y="1542"/>
                  </a:cubicBezTo>
                  <a:cubicBezTo>
                    <a:pt x="1604" y="1574"/>
                    <a:pt x="1580" y="1581"/>
                    <a:pt x="1557" y="1589"/>
                  </a:cubicBezTo>
                  <a:cubicBezTo>
                    <a:pt x="1533" y="1597"/>
                    <a:pt x="1517" y="1605"/>
                    <a:pt x="1502" y="1621"/>
                  </a:cubicBezTo>
                  <a:cubicBezTo>
                    <a:pt x="1478" y="1637"/>
                    <a:pt x="1470" y="1652"/>
                    <a:pt x="1470" y="1668"/>
                  </a:cubicBezTo>
                  <a:cubicBezTo>
                    <a:pt x="1470" y="1684"/>
                    <a:pt x="1462" y="1700"/>
                    <a:pt x="1446" y="1724"/>
                  </a:cubicBezTo>
                  <a:cubicBezTo>
                    <a:pt x="1438" y="1739"/>
                    <a:pt x="1438" y="1747"/>
                    <a:pt x="1438" y="1755"/>
                  </a:cubicBezTo>
                  <a:cubicBezTo>
                    <a:pt x="1446" y="1763"/>
                    <a:pt x="1454" y="1771"/>
                    <a:pt x="1470" y="1771"/>
                  </a:cubicBezTo>
                  <a:cubicBezTo>
                    <a:pt x="1478" y="1779"/>
                    <a:pt x="1486" y="1779"/>
                    <a:pt x="1493" y="1787"/>
                  </a:cubicBezTo>
                  <a:cubicBezTo>
                    <a:pt x="1517" y="1795"/>
                    <a:pt x="1525" y="1818"/>
                    <a:pt x="1525" y="1842"/>
                  </a:cubicBezTo>
                  <a:cubicBezTo>
                    <a:pt x="1525" y="1866"/>
                    <a:pt x="1517" y="1882"/>
                    <a:pt x="1509" y="1898"/>
                  </a:cubicBezTo>
                  <a:cubicBezTo>
                    <a:pt x="1486" y="1913"/>
                    <a:pt x="1493" y="1921"/>
                    <a:pt x="1493" y="1937"/>
                  </a:cubicBezTo>
                  <a:cubicBezTo>
                    <a:pt x="1502" y="1945"/>
                    <a:pt x="1502" y="1961"/>
                    <a:pt x="1502" y="1969"/>
                  </a:cubicBezTo>
                  <a:cubicBezTo>
                    <a:pt x="1509" y="2008"/>
                    <a:pt x="1509" y="2008"/>
                    <a:pt x="1493" y="2048"/>
                  </a:cubicBezTo>
                  <a:cubicBezTo>
                    <a:pt x="1493" y="2056"/>
                    <a:pt x="1486" y="2064"/>
                    <a:pt x="1486" y="2071"/>
                  </a:cubicBezTo>
                  <a:cubicBezTo>
                    <a:pt x="1470" y="2119"/>
                    <a:pt x="1486" y="2127"/>
                    <a:pt x="1502" y="2143"/>
                  </a:cubicBezTo>
                  <a:cubicBezTo>
                    <a:pt x="1509" y="2151"/>
                    <a:pt x="1517" y="2166"/>
                    <a:pt x="1525" y="2174"/>
                  </a:cubicBezTo>
                  <a:cubicBezTo>
                    <a:pt x="1533" y="2198"/>
                    <a:pt x="1557" y="2206"/>
                    <a:pt x="1580" y="2214"/>
                  </a:cubicBezTo>
                  <a:cubicBezTo>
                    <a:pt x="1588" y="2222"/>
                    <a:pt x="1596" y="2222"/>
                    <a:pt x="1604" y="2229"/>
                  </a:cubicBezTo>
                  <a:cubicBezTo>
                    <a:pt x="1620" y="2238"/>
                    <a:pt x="1628" y="2238"/>
                    <a:pt x="1636" y="2238"/>
                  </a:cubicBezTo>
                  <a:cubicBezTo>
                    <a:pt x="1652" y="2245"/>
                    <a:pt x="1667" y="2245"/>
                    <a:pt x="1675" y="2277"/>
                  </a:cubicBezTo>
                  <a:cubicBezTo>
                    <a:pt x="1675" y="2285"/>
                    <a:pt x="1683" y="2285"/>
                    <a:pt x="1691" y="2285"/>
                  </a:cubicBezTo>
                  <a:lnTo>
                    <a:pt x="1699" y="2285"/>
                  </a:lnTo>
                  <a:cubicBezTo>
                    <a:pt x="1707" y="2285"/>
                    <a:pt x="1715" y="2285"/>
                    <a:pt x="1715" y="2285"/>
                  </a:cubicBezTo>
                  <a:cubicBezTo>
                    <a:pt x="1731" y="2285"/>
                    <a:pt x="1762" y="2293"/>
                    <a:pt x="1786" y="2316"/>
                  </a:cubicBezTo>
                  <a:cubicBezTo>
                    <a:pt x="1810" y="2340"/>
                    <a:pt x="1833" y="2364"/>
                    <a:pt x="1857" y="2388"/>
                  </a:cubicBezTo>
                  <a:cubicBezTo>
                    <a:pt x="1897" y="2427"/>
                    <a:pt x="1928" y="2467"/>
                    <a:pt x="1944" y="2467"/>
                  </a:cubicBezTo>
                  <a:cubicBezTo>
                    <a:pt x="1984" y="2475"/>
                    <a:pt x="2039" y="2538"/>
                    <a:pt x="2039" y="2601"/>
                  </a:cubicBezTo>
                  <a:cubicBezTo>
                    <a:pt x="2031" y="2641"/>
                    <a:pt x="2047" y="2680"/>
                    <a:pt x="2063" y="2712"/>
                  </a:cubicBezTo>
                  <a:lnTo>
                    <a:pt x="2063" y="2712"/>
                  </a:lnTo>
                  <a:cubicBezTo>
                    <a:pt x="2063" y="2720"/>
                    <a:pt x="2063" y="2720"/>
                    <a:pt x="2063" y="2720"/>
                  </a:cubicBezTo>
                  <a:cubicBezTo>
                    <a:pt x="1636" y="2767"/>
                    <a:pt x="932" y="2775"/>
                    <a:pt x="553" y="2775"/>
                  </a:cubicBezTo>
                  <a:lnTo>
                    <a:pt x="268" y="2759"/>
                  </a:lnTo>
                  <a:lnTo>
                    <a:pt x="268" y="2759"/>
                  </a:lnTo>
                  <a:cubicBezTo>
                    <a:pt x="292" y="2767"/>
                    <a:pt x="394" y="2767"/>
                    <a:pt x="553" y="2767"/>
                  </a:cubicBezTo>
                  <a:cubicBezTo>
                    <a:pt x="932" y="2767"/>
                    <a:pt x="1628" y="2759"/>
                    <a:pt x="2055" y="2712"/>
                  </a:cubicBezTo>
                  <a:cubicBezTo>
                    <a:pt x="2039" y="2672"/>
                    <a:pt x="2023" y="2641"/>
                    <a:pt x="2031" y="2601"/>
                  </a:cubicBezTo>
                  <a:cubicBezTo>
                    <a:pt x="2031" y="2546"/>
                    <a:pt x="1976" y="2482"/>
                    <a:pt x="1944" y="2475"/>
                  </a:cubicBezTo>
                  <a:cubicBezTo>
                    <a:pt x="1928" y="2475"/>
                    <a:pt x="1889" y="2435"/>
                    <a:pt x="1849" y="2396"/>
                  </a:cubicBezTo>
                  <a:cubicBezTo>
                    <a:pt x="1826" y="2372"/>
                    <a:pt x="1802" y="2340"/>
                    <a:pt x="1786" y="2324"/>
                  </a:cubicBezTo>
                  <a:cubicBezTo>
                    <a:pt x="1754" y="2301"/>
                    <a:pt x="1731" y="2293"/>
                    <a:pt x="1715" y="2293"/>
                  </a:cubicBezTo>
                  <a:cubicBezTo>
                    <a:pt x="1715" y="2293"/>
                    <a:pt x="1707" y="2293"/>
                    <a:pt x="1699" y="2293"/>
                  </a:cubicBezTo>
                  <a:lnTo>
                    <a:pt x="1691" y="2293"/>
                  </a:lnTo>
                  <a:cubicBezTo>
                    <a:pt x="1683" y="2293"/>
                    <a:pt x="1667" y="2293"/>
                    <a:pt x="1667" y="2277"/>
                  </a:cubicBezTo>
                  <a:cubicBezTo>
                    <a:pt x="1659" y="2253"/>
                    <a:pt x="1652" y="2253"/>
                    <a:pt x="1628" y="2245"/>
                  </a:cubicBezTo>
                  <a:cubicBezTo>
                    <a:pt x="1620" y="2245"/>
                    <a:pt x="1612" y="2245"/>
                    <a:pt x="1604" y="2238"/>
                  </a:cubicBezTo>
                  <a:cubicBezTo>
                    <a:pt x="1596" y="2229"/>
                    <a:pt x="1588" y="2229"/>
                    <a:pt x="1573" y="2222"/>
                  </a:cubicBezTo>
                  <a:cubicBezTo>
                    <a:pt x="1549" y="2214"/>
                    <a:pt x="1525" y="2206"/>
                    <a:pt x="1517" y="2182"/>
                  </a:cubicBezTo>
                  <a:cubicBezTo>
                    <a:pt x="1509" y="2166"/>
                    <a:pt x="1502" y="2158"/>
                    <a:pt x="1493" y="2151"/>
                  </a:cubicBezTo>
                  <a:cubicBezTo>
                    <a:pt x="1478" y="2135"/>
                    <a:pt x="1462" y="2119"/>
                    <a:pt x="1478" y="2071"/>
                  </a:cubicBezTo>
                  <a:cubicBezTo>
                    <a:pt x="1478" y="2064"/>
                    <a:pt x="1486" y="2048"/>
                    <a:pt x="1486" y="2040"/>
                  </a:cubicBezTo>
                  <a:cubicBezTo>
                    <a:pt x="1502" y="2008"/>
                    <a:pt x="1502" y="2008"/>
                    <a:pt x="1493" y="1969"/>
                  </a:cubicBezTo>
                  <a:cubicBezTo>
                    <a:pt x="1493" y="1961"/>
                    <a:pt x="1493" y="1953"/>
                    <a:pt x="1486" y="1937"/>
                  </a:cubicBezTo>
                  <a:cubicBezTo>
                    <a:pt x="1486" y="1921"/>
                    <a:pt x="1478" y="1905"/>
                    <a:pt x="1502" y="1889"/>
                  </a:cubicBezTo>
                  <a:cubicBezTo>
                    <a:pt x="1517" y="1874"/>
                    <a:pt x="1517" y="1858"/>
                    <a:pt x="1517" y="1842"/>
                  </a:cubicBezTo>
                  <a:cubicBezTo>
                    <a:pt x="1517" y="1818"/>
                    <a:pt x="1509" y="1803"/>
                    <a:pt x="1493" y="1795"/>
                  </a:cubicBezTo>
                  <a:cubicBezTo>
                    <a:pt x="1486" y="1787"/>
                    <a:pt x="1478" y="1787"/>
                    <a:pt x="1462" y="1779"/>
                  </a:cubicBezTo>
                  <a:cubicBezTo>
                    <a:pt x="1454" y="1771"/>
                    <a:pt x="1438" y="1771"/>
                    <a:pt x="1430" y="1755"/>
                  </a:cubicBezTo>
                  <a:cubicBezTo>
                    <a:pt x="1430" y="1747"/>
                    <a:pt x="1430" y="1739"/>
                    <a:pt x="1446" y="1724"/>
                  </a:cubicBezTo>
                  <a:cubicBezTo>
                    <a:pt x="1454" y="1700"/>
                    <a:pt x="1462" y="1684"/>
                    <a:pt x="1462" y="1668"/>
                  </a:cubicBezTo>
                  <a:cubicBezTo>
                    <a:pt x="1462" y="1652"/>
                    <a:pt x="1470" y="1637"/>
                    <a:pt x="1493" y="1613"/>
                  </a:cubicBezTo>
                  <a:cubicBezTo>
                    <a:pt x="1517" y="1597"/>
                    <a:pt x="1533" y="1589"/>
                    <a:pt x="1549" y="1589"/>
                  </a:cubicBezTo>
                  <a:cubicBezTo>
                    <a:pt x="1573" y="1574"/>
                    <a:pt x="1596" y="1574"/>
                    <a:pt x="1620" y="1542"/>
                  </a:cubicBezTo>
                  <a:cubicBezTo>
                    <a:pt x="1644" y="1502"/>
                    <a:pt x="1628" y="1431"/>
                    <a:pt x="1620" y="1392"/>
                  </a:cubicBezTo>
                  <a:cubicBezTo>
                    <a:pt x="1620" y="1376"/>
                    <a:pt x="1620" y="1368"/>
                    <a:pt x="1620" y="1360"/>
                  </a:cubicBezTo>
                  <a:cubicBezTo>
                    <a:pt x="1612" y="1352"/>
                    <a:pt x="1612" y="1336"/>
                    <a:pt x="1612" y="1321"/>
                  </a:cubicBezTo>
                  <a:cubicBezTo>
                    <a:pt x="1604" y="1281"/>
                    <a:pt x="1596" y="1257"/>
                    <a:pt x="1612" y="1249"/>
                  </a:cubicBezTo>
                  <a:cubicBezTo>
                    <a:pt x="1620" y="1241"/>
                    <a:pt x="1659" y="1210"/>
                    <a:pt x="1675" y="1186"/>
                  </a:cubicBezTo>
                  <a:cubicBezTo>
                    <a:pt x="1675" y="1178"/>
                    <a:pt x="1683" y="1170"/>
                    <a:pt x="1699" y="1154"/>
                  </a:cubicBezTo>
                  <a:cubicBezTo>
                    <a:pt x="1707" y="1147"/>
                    <a:pt x="1707" y="1147"/>
                    <a:pt x="1707" y="1147"/>
                  </a:cubicBezTo>
                  <a:cubicBezTo>
                    <a:pt x="1920" y="957"/>
                    <a:pt x="2055" y="830"/>
                    <a:pt x="2070" y="791"/>
                  </a:cubicBezTo>
                  <a:cubicBezTo>
                    <a:pt x="2102" y="728"/>
                    <a:pt x="2197" y="696"/>
                    <a:pt x="2260" y="672"/>
                  </a:cubicBezTo>
                  <a:cubicBezTo>
                    <a:pt x="2276" y="672"/>
                    <a:pt x="2276" y="672"/>
                    <a:pt x="2276" y="672"/>
                  </a:cubicBezTo>
                  <a:cubicBezTo>
                    <a:pt x="2300" y="664"/>
                    <a:pt x="2379" y="633"/>
                    <a:pt x="2442" y="577"/>
                  </a:cubicBezTo>
                  <a:cubicBezTo>
                    <a:pt x="2410" y="577"/>
                    <a:pt x="2371" y="577"/>
                    <a:pt x="2347" y="577"/>
                  </a:cubicBezTo>
                  <a:cubicBezTo>
                    <a:pt x="2332" y="577"/>
                    <a:pt x="2316" y="562"/>
                    <a:pt x="2300" y="554"/>
                  </a:cubicBezTo>
                  <a:cubicBezTo>
                    <a:pt x="2292" y="546"/>
                    <a:pt x="2284" y="530"/>
                    <a:pt x="2276" y="530"/>
                  </a:cubicBezTo>
                  <a:cubicBezTo>
                    <a:pt x="2268" y="522"/>
                    <a:pt x="2260" y="522"/>
                    <a:pt x="2252" y="522"/>
                  </a:cubicBezTo>
                  <a:cubicBezTo>
                    <a:pt x="2221" y="522"/>
                    <a:pt x="2173" y="538"/>
                    <a:pt x="2142" y="546"/>
                  </a:cubicBezTo>
                  <a:cubicBezTo>
                    <a:pt x="2134" y="546"/>
                    <a:pt x="2126" y="546"/>
                    <a:pt x="2118" y="546"/>
                  </a:cubicBezTo>
                  <a:cubicBezTo>
                    <a:pt x="2110" y="554"/>
                    <a:pt x="2102" y="554"/>
                    <a:pt x="2094" y="554"/>
                  </a:cubicBezTo>
                  <a:cubicBezTo>
                    <a:pt x="2086" y="554"/>
                    <a:pt x="2086" y="562"/>
                    <a:pt x="2079" y="562"/>
                  </a:cubicBezTo>
                  <a:cubicBezTo>
                    <a:pt x="2070" y="562"/>
                    <a:pt x="2063" y="554"/>
                    <a:pt x="2063" y="546"/>
                  </a:cubicBezTo>
                  <a:cubicBezTo>
                    <a:pt x="2063" y="530"/>
                    <a:pt x="2055" y="498"/>
                    <a:pt x="2015" y="475"/>
                  </a:cubicBezTo>
                  <a:lnTo>
                    <a:pt x="2007" y="475"/>
                  </a:lnTo>
                  <a:cubicBezTo>
                    <a:pt x="1984" y="475"/>
                    <a:pt x="1952" y="514"/>
                    <a:pt x="1920" y="554"/>
                  </a:cubicBezTo>
                  <a:cubicBezTo>
                    <a:pt x="1904" y="577"/>
                    <a:pt x="1889" y="593"/>
                    <a:pt x="1873" y="609"/>
                  </a:cubicBezTo>
                  <a:cubicBezTo>
                    <a:pt x="1865" y="609"/>
                    <a:pt x="1857" y="617"/>
                    <a:pt x="1849" y="617"/>
                  </a:cubicBezTo>
                  <a:cubicBezTo>
                    <a:pt x="1810" y="617"/>
                    <a:pt x="1754" y="570"/>
                    <a:pt x="1739" y="538"/>
                  </a:cubicBezTo>
                  <a:cubicBezTo>
                    <a:pt x="1715" y="506"/>
                    <a:pt x="1667" y="475"/>
                    <a:pt x="1636" y="451"/>
                  </a:cubicBezTo>
                  <a:lnTo>
                    <a:pt x="1628" y="443"/>
                  </a:lnTo>
                  <a:cubicBezTo>
                    <a:pt x="1620" y="443"/>
                    <a:pt x="1620" y="443"/>
                    <a:pt x="1620" y="443"/>
                  </a:cubicBezTo>
                  <a:cubicBezTo>
                    <a:pt x="1620" y="443"/>
                    <a:pt x="1612" y="459"/>
                    <a:pt x="1604" y="467"/>
                  </a:cubicBezTo>
                  <a:cubicBezTo>
                    <a:pt x="1604" y="482"/>
                    <a:pt x="1596" y="506"/>
                    <a:pt x="1573" y="506"/>
                  </a:cubicBezTo>
                  <a:lnTo>
                    <a:pt x="1565" y="514"/>
                  </a:lnTo>
                  <a:cubicBezTo>
                    <a:pt x="1541" y="514"/>
                    <a:pt x="1525" y="490"/>
                    <a:pt x="1509" y="451"/>
                  </a:cubicBezTo>
                  <a:cubicBezTo>
                    <a:pt x="1509" y="451"/>
                    <a:pt x="1509" y="443"/>
                    <a:pt x="1502" y="435"/>
                  </a:cubicBezTo>
                  <a:cubicBezTo>
                    <a:pt x="1478" y="395"/>
                    <a:pt x="1430" y="364"/>
                    <a:pt x="1359" y="332"/>
                  </a:cubicBezTo>
                  <a:cubicBezTo>
                    <a:pt x="1343" y="324"/>
                    <a:pt x="1335" y="324"/>
                    <a:pt x="1320" y="324"/>
                  </a:cubicBezTo>
                  <a:cubicBezTo>
                    <a:pt x="1272" y="324"/>
                    <a:pt x="1225" y="356"/>
                    <a:pt x="1185" y="380"/>
                  </a:cubicBezTo>
                  <a:cubicBezTo>
                    <a:pt x="1177" y="388"/>
                    <a:pt x="1169" y="395"/>
                    <a:pt x="1162" y="395"/>
                  </a:cubicBezTo>
                  <a:cubicBezTo>
                    <a:pt x="1146" y="411"/>
                    <a:pt x="1130" y="419"/>
                    <a:pt x="1114" y="419"/>
                  </a:cubicBezTo>
                  <a:cubicBezTo>
                    <a:pt x="1098" y="419"/>
                    <a:pt x="1090" y="411"/>
                    <a:pt x="1074" y="388"/>
                  </a:cubicBezTo>
                  <a:cubicBezTo>
                    <a:pt x="1059" y="364"/>
                    <a:pt x="1019" y="364"/>
                    <a:pt x="987" y="364"/>
                  </a:cubicBezTo>
                  <a:cubicBezTo>
                    <a:pt x="980" y="364"/>
                    <a:pt x="964" y="364"/>
                    <a:pt x="964" y="356"/>
                  </a:cubicBezTo>
                  <a:cubicBezTo>
                    <a:pt x="956" y="356"/>
                    <a:pt x="948" y="348"/>
                    <a:pt x="948" y="340"/>
                  </a:cubicBezTo>
                  <a:cubicBezTo>
                    <a:pt x="948" y="332"/>
                    <a:pt x="940" y="332"/>
                    <a:pt x="932" y="332"/>
                  </a:cubicBezTo>
                  <a:cubicBezTo>
                    <a:pt x="932" y="332"/>
                    <a:pt x="916" y="332"/>
                    <a:pt x="909" y="340"/>
                  </a:cubicBezTo>
                  <a:cubicBezTo>
                    <a:pt x="901" y="340"/>
                    <a:pt x="885" y="348"/>
                    <a:pt x="877" y="348"/>
                  </a:cubicBezTo>
                  <a:cubicBezTo>
                    <a:pt x="861" y="348"/>
                    <a:pt x="845" y="332"/>
                    <a:pt x="829" y="324"/>
                  </a:cubicBezTo>
                  <a:cubicBezTo>
                    <a:pt x="822" y="317"/>
                    <a:pt x="814" y="309"/>
                    <a:pt x="806" y="309"/>
                  </a:cubicBezTo>
                  <a:cubicBezTo>
                    <a:pt x="782" y="293"/>
                    <a:pt x="790" y="253"/>
                    <a:pt x="798" y="214"/>
                  </a:cubicBezTo>
                  <a:cubicBezTo>
                    <a:pt x="798" y="198"/>
                    <a:pt x="806" y="174"/>
                    <a:pt x="798" y="166"/>
                  </a:cubicBezTo>
                  <a:cubicBezTo>
                    <a:pt x="782" y="151"/>
                    <a:pt x="774" y="87"/>
                    <a:pt x="774" y="48"/>
                  </a:cubicBezTo>
                  <a:cubicBezTo>
                    <a:pt x="766" y="8"/>
                    <a:pt x="703" y="8"/>
                    <a:pt x="687" y="8"/>
                  </a:cubicBezTo>
                  <a:cubicBezTo>
                    <a:pt x="679" y="8"/>
                    <a:pt x="671" y="8"/>
                    <a:pt x="671" y="8"/>
                  </a:cubicBezTo>
                  <a:cubicBezTo>
                    <a:pt x="663" y="24"/>
                    <a:pt x="656" y="48"/>
                    <a:pt x="663" y="119"/>
                  </a:cubicBezTo>
                  <a:cubicBezTo>
                    <a:pt x="663" y="135"/>
                    <a:pt x="663" y="142"/>
                    <a:pt x="656" y="151"/>
                  </a:cubicBezTo>
                  <a:cubicBezTo>
                    <a:pt x="648" y="158"/>
                    <a:pt x="640" y="158"/>
                    <a:pt x="640" y="158"/>
                  </a:cubicBezTo>
                  <a:cubicBezTo>
                    <a:pt x="442" y="166"/>
                    <a:pt x="229" y="174"/>
                    <a:pt x="16" y="182"/>
                  </a:cubicBezTo>
                  <a:cubicBezTo>
                    <a:pt x="16" y="222"/>
                    <a:pt x="24" y="277"/>
                    <a:pt x="40" y="293"/>
                  </a:cubicBezTo>
                  <a:cubicBezTo>
                    <a:pt x="71" y="324"/>
                    <a:pt x="64" y="348"/>
                    <a:pt x="56" y="372"/>
                  </a:cubicBezTo>
                  <a:cubicBezTo>
                    <a:pt x="56" y="372"/>
                    <a:pt x="8" y="482"/>
                    <a:pt x="48" y="585"/>
                  </a:cubicBezTo>
                  <a:cubicBezTo>
                    <a:pt x="71" y="672"/>
                    <a:pt x="119" y="791"/>
                    <a:pt x="135" y="830"/>
                  </a:cubicBezTo>
                  <a:cubicBezTo>
                    <a:pt x="151" y="862"/>
                    <a:pt x="143" y="941"/>
                    <a:pt x="135" y="1012"/>
                  </a:cubicBezTo>
                  <a:cubicBezTo>
                    <a:pt x="127" y="1060"/>
                    <a:pt x="135" y="1083"/>
                    <a:pt x="135" y="1107"/>
                  </a:cubicBezTo>
                  <a:cubicBezTo>
                    <a:pt x="143" y="1131"/>
                    <a:pt x="143" y="1147"/>
                    <a:pt x="143" y="1162"/>
                  </a:cubicBezTo>
                  <a:cubicBezTo>
                    <a:pt x="143" y="1194"/>
                    <a:pt x="151" y="1241"/>
                    <a:pt x="158" y="1289"/>
                  </a:cubicBezTo>
                  <a:cubicBezTo>
                    <a:pt x="166" y="1328"/>
                    <a:pt x="174" y="1360"/>
                    <a:pt x="174" y="1384"/>
                  </a:cubicBezTo>
                  <a:cubicBezTo>
                    <a:pt x="174" y="1407"/>
                    <a:pt x="182" y="1415"/>
                    <a:pt x="198" y="1423"/>
                  </a:cubicBezTo>
                  <a:cubicBezTo>
                    <a:pt x="206" y="1423"/>
                    <a:pt x="213" y="1431"/>
                    <a:pt x="213" y="1431"/>
                  </a:cubicBezTo>
                  <a:cubicBezTo>
                    <a:pt x="229" y="1447"/>
                    <a:pt x="229" y="1478"/>
                    <a:pt x="229" y="1526"/>
                  </a:cubicBezTo>
                  <a:cubicBezTo>
                    <a:pt x="221" y="1550"/>
                    <a:pt x="221" y="1581"/>
                    <a:pt x="229" y="1597"/>
                  </a:cubicBezTo>
                  <a:cubicBezTo>
                    <a:pt x="237" y="1645"/>
                    <a:pt x="198" y="1724"/>
                    <a:pt x="166" y="1747"/>
                  </a:cubicBezTo>
                  <a:cubicBezTo>
                    <a:pt x="151" y="1755"/>
                    <a:pt x="143" y="1763"/>
                    <a:pt x="143" y="1779"/>
                  </a:cubicBezTo>
                  <a:cubicBezTo>
                    <a:pt x="135" y="1787"/>
                    <a:pt x="143" y="1795"/>
                    <a:pt x="143" y="1803"/>
                  </a:cubicBezTo>
                  <a:cubicBezTo>
                    <a:pt x="151" y="1811"/>
                    <a:pt x="151" y="1811"/>
                    <a:pt x="158" y="1811"/>
                  </a:cubicBezTo>
                  <a:cubicBezTo>
                    <a:pt x="166" y="1818"/>
                    <a:pt x="174" y="1826"/>
                    <a:pt x="174" y="1858"/>
                  </a:cubicBezTo>
                  <a:cubicBezTo>
                    <a:pt x="174" y="1889"/>
                    <a:pt x="190" y="1889"/>
                    <a:pt x="213" y="1889"/>
                  </a:cubicBezTo>
                  <a:cubicBezTo>
                    <a:pt x="237" y="1889"/>
                    <a:pt x="268" y="1913"/>
                    <a:pt x="268" y="1913"/>
                  </a:cubicBezTo>
                  <a:lnTo>
                    <a:pt x="268" y="1913"/>
                  </a:lnTo>
                  <a:cubicBezTo>
                    <a:pt x="268" y="2759"/>
                    <a:pt x="268" y="2759"/>
                    <a:pt x="268" y="2759"/>
                  </a:cubicBezTo>
                  <a:lnTo>
                    <a:pt x="553" y="2775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6" name="Freeform 510"/>
            <p:cNvSpPr>
              <a:spLocks noChangeArrowheads="1"/>
            </p:cNvSpPr>
            <p:nvPr/>
          </p:nvSpPr>
          <p:spPr bwMode="auto">
            <a:xfrm>
              <a:off x="12239219" y="5017977"/>
              <a:ext cx="1215316" cy="786245"/>
            </a:xfrm>
            <a:custGeom>
              <a:avLst/>
              <a:gdLst>
                <a:gd name="T0" fmla="*/ 1794 w 2309"/>
                <a:gd name="T1" fmla="*/ 1391 h 1495"/>
                <a:gd name="T2" fmla="*/ 1794 w 2309"/>
                <a:gd name="T3" fmla="*/ 1391 h 1495"/>
                <a:gd name="T4" fmla="*/ 1888 w 2309"/>
                <a:gd name="T5" fmla="*/ 1494 h 1495"/>
                <a:gd name="T6" fmla="*/ 1888 w 2309"/>
                <a:gd name="T7" fmla="*/ 1486 h 1495"/>
                <a:gd name="T8" fmla="*/ 1904 w 2309"/>
                <a:gd name="T9" fmla="*/ 1423 h 1495"/>
                <a:gd name="T10" fmla="*/ 1897 w 2309"/>
                <a:gd name="T11" fmla="*/ 1391 h 1495"/>
                <a:gd name="T12" fmla="*/ 1999 w 2309"/>
                <a:gd name="T13" fmla="*/ 1312 h 1495"/>
                <a:gd name="T14" fmla="*/ 2007 w 2309"/>
                <a:gd name="T15" fmla="*/ 1249 h 1495"/>
                <a:gd name="T16" fmla="*/ 2047 w 2309"/>
                <a:gd name="T17" fmla="*/ 1138 h 1495"/>
                <a:gd name="T18" fmla="*/ 1999 w 2309"/>
                <a:gd name="T19" fmla="*/ 1083 h 1495"/>
                <a:gd name="T20" fmla="*/ 1999 w 2309"/>
                <a:gd name="T21" fmla="*/ 988 h 1495"/>
                <a:gd name="T22" fmla="*/ 2055 w 2309"/>
                <a:gd name="T23" fmla="*/ 988 h 1495"/>
                <a:gd name="T24" fmla="*/ 2110 w 2309"/>
                <a:gd name="T25" fmla="*/ 980 h 1495"/>
                <a:gd name="T26" fmla="*/ 2181 w 2309"/>
                <a:gd name="T27" fmla="*/ 933 h 1495"/>
                <a:gd name="T28" fmla="*/ 2244 w 2309"/>
                <a:gd name="T29" fmla="*/ 869 h 1495"/>
                <a:gd name="T30" fmla="*/ 2292 w 2309"/>
                <a:gd name="T31" fmla="*/ 782 h 1495"/>
                <a:gd name="T32" fmla="*/ 2284 w 2309"/>
                <a:gd name="T33" fmla="*/ 648 h 1495"/>
                <a:gd name="T34" fmla="*/ 2213 w 2309"/>
                <a:gd name="T35" fmla="*/ 585 h 1495"/>
                <a:gd name="T36" fmla="*/ 2118 w 2309"/>
                <a:gd name="T37" fmla="*/ 482 h 1495"/>
                <a:gd name="T38" fmla="*/ 1991 w 2309"/>
                <a:gd name="T39" fmla="*/ 387 h 1495"/>
                <a:gd name="T40" fmla="*/ 1952 w 2309"/>
                <a:gd name="T41" fmla="*/ 308 h 1495"/>
                <a:gd name="T42" fmla="*/ 1912 w 2309"/>
                <a:gd name="T43" fmla="*/ 245 h 1495"/>
                <a:gd name="T44" fmla="*/ 1936 w 2309"/>
                <a:gd name="T45" fmla="*/ 126 h 1495"/>
                <a:gd name="T46" fmla="*/ 1897 w 2309"/>
                <a:gd name="T47" fmla="*/ 55 h 1495"/>
                <a:gd name="T48" fmla="*/ 1881 w 2309"/>
                <a:gd name="T49" fmla="*/ 0 h 1495"/>
                <a:gd name="T50" fmla="*/ 86 w 2309"/>
                <a:gd name="T51" fmla="*/ 55 h 1495"/>
                <a:gd name="T52" fmla="*/ 47 w 2309"/>
                <a:gd name="T53" fmla="*/ 71 h 1495"/>
                <a:gd name="T54" fmla="*/ 47 w 2309"/>
                <a:gd name="T55" fmla="*/ 150 h 1495"/>
                <a:gd name="T56" fmla="*/ 62 w 2309"/>
                <a:gd name="T57" fmla="*/ 197 h 1495"/>
                <a:gd name="T58" fmla="*/ 94 w 2309"/>
                <a:gd name="T59" fmla="*/ 245 h 1495"/>
                <a:gd name="T60" fmla="*/ 78 w 2309"/>
                <a:gd name="T61" fmla="*/ 316 h 1495"/>
                <a:gd name="T62" fmla="*/ 24 w 2309"/>
                <a:gd name="T63" fmla="*/ 395 h 1495"/>
                <a:gd name="T64" fmla="*/ 78 w 2309"/>
                <a:gd name="T65" fmla="*/ 482 h 1495"/>
                <a:gd name="T66" fmla="*/ 118 w 2309"/>
                <a:gd name="T67" fmla="*/ 585 h 1495"/>
                <a:gd name="T68" fmla="*/ 134 w 2309"/>
                <a:gd name="T69" fmla="*/ 664 h 1495"/>
                <a:gd name="T70" fmla="*/ 165 w 2309"/>
                <a:gd name="T71" fmla="*/ 735 h 1495"/>
                <a:gd name="T72" fmla="*/ 205 w 2309"/>
                <a:gd name="T73" fmla="*/ 822 h 1495"/>
                <a:gd name="T74" fmla="*/ 221 w 2309"/>
                <a:gd name="T75" fmla="*/ 972 h 1495"/>
                <a:gd name="T76" fmla="*/ 236 w 2309"/>
                <a:gd name="T77" fmla="*/ 988 h 1495"/>
                <a:gd name="T78" fmla="*/ 268 w 2309"/>
                <a:gd name="T79" fmla="*/ 1012 h 1495"/>
                <a:gd name="T80" fmla="*/ 268 w 2309"/>
                <a:gd name="T81" fmla="*/ 1051 h 1495"/>
                <a:gd name="T82" fmla="*/ 292 w 2309"/>
                <a:gd name="T83" fmla="*/ 1083 h 1495"/>
                <a:gd name="T84" fmla="*/ 300 w 2309"/>
                <a:gd name="T85" fmla="*/ 1130 h 1495"/>
                <a:gd name="T86" fmla="*/ 300 w 2309"/>
                <a:gd name="T87" fmla="*/ 1193 h 1495"/>
                <a:gd name="T88" fmla="*/ 315 w 2309"/>
                <a:gd name="T89" fmla="*/ 1249 h 1495"/>
                <a:gd name="T90" fmla="*/ 300 w 2309"/>
                <a:gd name="T91" fmla="*/ 1391 h 1495"/>
                <a:gd name="T92" fmla="*/ 331 w 2309"/>
                <a:gd name="T93" fmla="*/ 1399 h 1495"/>
                <a:gd name="T94" fmla="*/ 347 w 2309"/>
                <a:gd name="T95" fmla="*/ 1439 h 1495"/>
                <a:gd name="T96" fmla="*/ 1762 w 2309"/>
                <a:gd name="T97" fmla="*/ 1375 h 1495"/>
                <a:gd name="T98" fmla="*/ 1794 w 2309"/>
                <a:gd name="T99" fmla="*/ 1391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9" h="1495">
                  <a:moveTo>
                    <a:pt x="1794" y="1391"/>
                  </a:moveTo>
                  <a:lnTo>
                    <a:pt x="1794" y="1391"/>
                  </a:lnTo>
                  <a:cubicBezTo>
                    <a:pt x="1802" y="1407"/>
                    <a:pt x="1857" y="1454"/>
                    <a:pt x="1888" y="1494"/>
                  </a:cubicBezTo>
                  <a:cubicBezTo>
                    <a:pt x="1888" y="1486"/>
                    <a:pt x="1888" y="1486"/>
                    <a:pt x="1888" y="1486"/>
                  </a:cubicBezTo>
                  <a:cubicBezTo>
                    <a:pt x="1912" y="1462"/>
                    <a:pt x="1912" y="1446"/>
                    <a:pt x="1904" y="1423"/>
                  </a:cubicBezTo>
                  <a:cubicBezTo>
                    <a:pt x="1897" y="1407"/>
                    <a:pt x="1865" y="1399"/>
                    <a:pt x="1897" y="1391"/>
                  </a:cubicBezTo>
                  <a:cubicBezTo>
                    <a:pt x="1920" y="1375"/>
                    <a:pt x="1999" y="1351"/>
                    <a:pt x="1999" y="1312"/>
                  </a:cubicBezTo>
                  <a:cubicBezTo>
                    <a:pt x="1999" y="1265"/>
                    <a:pt x="1991" y="1257"/>
                    <a:pt x="2007" y="1249"/>
                  </a:cubicBezTo>
                  <a:cubicBezTo>
                    <a:pt x="2031" y="1233"/>
                    <a:pt x="2055" y="1170"/>
                    <a:pt x="2047" y="1138"/>
                  </a:cubicBezTo>
                  <a:cubicBezTo>
                    <a:pt x="2039" y="1114"/>
                    <a:pt x="1999" y="1114"/>
                    <a:pt x="1999" y="1083"/>
                  </a:cubicBezTo>
                  <a:cubicBezTo>
                    <a:pt x="1999" y="1051"/>
                    <a:pt x="1960" y="996"/>
                    <a:pt x="1999" y="988"/>
                  </a:cubicBezTo>
                  <a:cubicBezTo>
                    <a:pt x="2015" y="988"/>
                    <a:pt x="2039" y="988"/>
                    <a:pt x="2055" y="988"/>
                  </a:cubicBezTo>
                  <a:cubicBezTo>
                    <a:pt x="2078" y="988"/>
                    <a:pt x="2102" y="988"/>
                    <a:pt x="2110" y="980"/>
                  </a:cubicBezTo>
                  <a:cubicBezTo>
                    <a:pt x="2134" y="956"/>
                    <a:pt x="2150" y="956"/>
                    <a:pt x="2181" y="933"/>
                  </a:cubicBezTo>
                  <a:cubicBezTo>
                    <a:pt x="2213" y="917"/>
                    <a:pt x="2244" y="925"/>
                    <a:pt x="2244" y="869"/>
                  </a:cubicBezTo>
                  <a:cubicBezTo>
                    <a:pt x="2244" y="814"/>
                    <a:pt x="2276" y="814"/>
                    <a:pt x="2292" y="782"/>
                  </a:cubicBezTo>
                  <a:cubicBezTo>
                    <a:pt x="2308" y="743"/>
                    <a:pt x="2308" y="664"/>
                    <a:pt x="2284" y="648"/>
                  </a:cubicBezTo>
                  <a:cubicBezTo>
                    <a:pt x="2268" y="632"/>
                    <a:pt x="2213" y="624"/>
                    <a:pt x="2213" y="585"/>
                  </a:cubicBezTo>
                  <a:cubicBezTo>
                    <a:pt x="2205" y="553"/>
                    <a:pt x="2126" y="498"/>
                    <a:pt x="2118" y="482"/>
                  </a:cubicBezTo>
                  <a:cubicBezTo>
                    <a:pt x="2110" y="458"/>
                    <a:pt x="2102" y="387"/>
                    <a:pt x="1991" y="387"/>
                  </a:cubicBezTo>
                  <a:cubicBezTo>
                    <a:pt x="1873" y="379"/>
                    <a:pt x="1960" y="348"/>
                    <a:pt x="1952" y="308"/>
                  </a:cubicBezTo>
                  <a:cubicBezTo>
                    <a:pt x="1944" y="276"/>
                    <a:pt x="1904" y="316"/>
                    <a:pt x="1912" y="245"/>
                  </a:cubicBezTo>
                  <a:cubicBezTo>
                    <a:pt x="1920" y="174"/>
                    <a:pt x="1912" y="182"/>
                    <a:pt x="1936" y="126"/>
                  </a:cubicBezTo>
                  <a:cubicBezTo>
                    <a:pt x="1952" y="71"/>
                    <a:pt x="1904" y="87"/>
                    <a:pt x="1897" y="55"/>
                  </a:cubicBezTo>
                  <a:cubicBezTo>
                    <a:pt x="1897" y="39"/>
                    <a:pt x="1888" y="23"/>
                    <a:pt x="1881" y="0"/>
                  </a:cubicBezTo>
                  <a:cubicBezTo>
                    <a:pt x="1264" y="71"/>
                    <a:pt x="86" y="55"/>
                    <a:pt x="86" y="55"/>
                  </a:cubicBezTo>
                  <a:cubicBezTo>
                    <a:pt x="86" y="55"/>
                    <a:pt x="62" y="47"/>
                    <a:pt x="47" y="71"/>
                  </a:cubicBezTo>
                  <a:cubicBezTo>
                    <a:pt x="31" y="95"/>
                    <a:pt x="78" y="134"/>
                    <a:pt x="47" y="150"/>
                  </a:cubicBezTo>
                  <a:cubicBezTo>
                    <a:pt x="16" y="166"/>
                    <a:pt x="39" y="182"/>
                    <a:pt x="62" y="197"/>
                  </a:cubicBezTo>
                  <a:cubicBezTo>
                    <a:pt x="94" y="213"/>
                    <a:pt x="110" y="221"/>
                    <a:pt x="94" y="245"/>
                  </a:cubicBezTo>
                  <a:cubicBezTo>
                    <a:pt x="78" y="269"/>
                    <a:pt x="86" y="269"/>
                    <a:pt x="78" y="316"/>
                  </a:cubicBezTo>
                  <a:cubicBezTo>
                    <a:pt x="70" y="371"/>
                    <a:pt x="39" y="356"/>
                    <a:pt x="24" y="395"/>
                  </a:cubicBezTo>
                  <a:cubicBezTo>
                    <a:pt x="0" y="443"/>
                    <a:pt x="47" y="427"/>
                    <a:pt x="78" y="482"/>
                  </a:cubicBezTo>
                  <a:cubicBezTo>
                    <a:pt x="102" y="537"/>
                    <a:pt x="110" y="569"/>
                    <a:pt x="118" y="585"/>
                  </a:cubicBezTo>
                  <a:cubicBezTo>
                    <a:pt x="126" y="601"/>
                    <a:pt x="118" y="632"/>
                    <a:pt x="134" y="664"/>
                  </a:cubicBezTo>
                  <a:cubicBezTo>
                    <a:pt x="149" y="696"/>
                    <a:pt x="141" y="703"/>
                    <a:pt x="165" y="735"/>
                  </a:cubicBezTo>
                  <a:cubicBezTo>
                    <a:pt x="181" y="759"/>
                    <a:pt x="173" y="790"/>
                    <a:pt x="205" y="822"/>
                  </a:cubicBezTo>
                  <a:cubicBezTo>
                    <a:pt x="228" y="854"/>
                    <a:pt x="221" y="949"/>
                    <a:pt x="221" y="972"/>
                  </a:cubicBezTo>
                  <a:cubicBezTo>
                    <a:pt x="221" y="988"/>
                    <a:pt x="221" y="988"/>
                    <a:pt x="236" y="988"/>
                  </a:cubicBezTo>
                  <a:cubicBezTo>
                    <a:pt x="260" y="980"/>
                    <a:pt x="268" y="1012"/>
                    <a:pt x="268" y="1012"/>
                  </a:cubicBezTo>
                  <a:cubicBezTo>
                    <a:pt x="268" y="1012"/>
                    <a:pt x="276" y="1035"/>
                    <a:pt x="268" y="1051"/>
                  </a:cubicBezTo>
                  <a:cubicBezTo>
                    <a:pt x="268" y="1075"/>
                    <a:pt x="300" y="1067"/>
                    <a:pt x="292" y="1083"/>
                  </a:cubicBezTo>
                  <a:cubicBezTo>
                    <a:pt x="292" y="1107"/>
                    <a:pt x="292" y="1122"/>
                    <a:pt x="300" y="1130"/>
                  </a:cubicBezTo>
                  <a:cubicBezTo>
                    <a:pt x="315" y="1138"/>
                    <a:pt x="315" y="1170"/>
                    <a:pt x="300" y="1193"/>
                  </a:cubicBezTo>
                  <a:cubicBezTo>
                    <a:pt x="284" y="1217"/>
                    <a:pt x="292" y="1217"/>
                    <a:pt x="315" y="1249"/>
                  </a:cubicBezTo>
                  <a:cubicBezTo>
                    <a:pt x="347" y="1288"/>
                    <a:pt x="300" y="1367"/>
                    <a:pt x="300" y="1391"/>
                  </a:cubicBezTo>
                  <a:cubicBezTo>
                    <a:pt x="300" y="1415"/>
                    <a:pt x="315" y="1399"/>
                    <a:pt x="331" y="1399"/>
                  </a:cubicBezTo>
                  <a:cubicBezTo>
                    <a:pt x="339" y="1399"/>
                    <a:pt x="339" y="1423"/>
                    <a:pt x="347" y="1439"/>
                  </a:cubicBezTo>
                  <a:cubicBezTo>
                    <a:pt x="466" y="1439"/>
                    <a:pt x="1438" y="1423"/>
                    <a:pt x="1762" y="1375"/>
                  </a:cubicBezTo>
                  <a:cubicBezTo>
                    <a:pt x="1762" y="1375"/>
                    <a:pt x="1770" y="1360"/>
                    <a:pt x="1794" y="1391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7" name="Freeform 511"/>
            <p:cNvSpPr>
              <a:spLocks noChangeArrowheads="1"/>
            </p:cNvSpPr>
            <p:nvPr/>
          </p:nvSpPr>
          <p:spPr bwMode="auto">
            <a:xfrm>
              <a:off x="12243858" y="5017977"/>
              <a:ext cx="1212996" cy="786245"/>
            </a:xfrm>
            <a:custGeom>
              <a:avLst/>
              <a:gdLst>
                <a:gd name="T0" fmla="*/ 1778 w 2308"/>
                <a:gd name="T1" fmla="*/ 1391 h 1495"/>
                <a:gd name="T2" fmla="*/ 1754 w 2308"/>
                <a:gd name="T3" fmla="*/ 1375 h 1495"/>
                <a:gd name="T4" fmla="*/ 331 w 2308"/>
                <a:gd name="T5" fmla="*/ 1423 h 1495"/>
                <a:gd name="T6" fmla="*/ 292 w 2308"/>
                <a:gd name="T7" fmla="*/ 1391 h 1495"/>
                <a:gd name="T8" fmla="*/ 292 w 2308"/>
                <a:gd name="T9" fmla="*/ 1193 h 1495"/>
                <a:gd name="T10" fmla="*/ 260 w 2308"/>
                <a:gd name="T11" fmla="*/ 1051 h 1495"/>
                <a:gd name="T12" fmla="*/ 220 w 2308"/>
                <a:gd name="T13" fmla="*/ 988 h 1495"/>
                <a:gd name="T14" fmla="*/ 165 w 2308"/>
                <a:gd name="T15" fmla="*/ 767 h 1495"/>
                <a:gd name="T16" fmla="*/ 110 w 2308"/>
                <a:gd name="T17" fmla="*/ 616 h 1495"/>
                <a:gd name="T18" fmla="*/ 23 w 2308"/>
                <a:gd name="T19" fmla="*/ 434 h 1495"/>
                <a:gd name="T20" fmla="*/ 70 w 2308"/>
                <a:gd name="T21" fmla="*/ 276 h 1495"/>
                <a:gd name="T22" fmla="*/ 54 w 2308"/>
                <a:gd name="T23" fmla="*/ 205 h 1495"/>
                <a:gd name="T24" fmla="*/ 39 w 2308"/>
                <a:gd name="T25" fmla="*/ 110 h 1495"/>
                <a:gd name="T26" fmla="*/ 1865 w 2308"/>
                <a:gd name="T27" fmla="*/ 0 h 1495"/>
                <a:gd name="T28" fmla="*/ 1912 w 2308"/>
                <a:gd name="T29" fmla="*/ 79 h 1495"/>
                <a:gd name="T30" fmla="*/ 1928 w 2308"/>
                <a:gd name="T31" fmla="*/ 284 h 1495"/>
                <a:gd name="T32" fmla="*/ 1983 w 2308"/>
                <a:gd name="T33" fmla="*/ 379 h 1495"/>
                <a:gd name="T34" fmla="*/ 2205 w 2308"/>
                <a:gd name="T35" fmla="*/ 585 h 1495"/>
                <a:gd name="T36" fmla="*/ 2260 w 2308"/>
                <a:gd name="T37" fmla="*/ 814 h 1495"/>
                <a:gd name="T38" fmla="*/ 2149 w 2308"/>
                <a:gd name="T39" fmla="*/ 949 h 1495"/>
                <a:gd name="T40" fmla="*/ 2023 w 2308"/>
                <a:gd name="T41" fmla="*/ 988 h 1495"/>
                <a:gd name="T42" fmla="*/ 1991 w 2308"/>
                <a:gd name="T43" fmla="*/ 1083 h 1495"/>
                <a:gd name="T44" fmla="*/ 1991 w 2308"/>
                <a:gd name="T45" fmla="*/ 1273 h 1495"/>
                <a:gd name="T46" fmla="*/ 1880 w 2308"/>
                <a:gd name="T47" fmla="*/ 1399 h 1495"/>
                <a:gd name="T48" fmla="*/ 1880 w 2308"/>
                <a:gd name="T49" fmla="*/ 1494 h 1495"/>
                <a:gd name="T50" fmla="*/ 1786 w 2308"/>
                <a:gd name="T51" fmla="*/ 1391 h 1495"/>
                <a:gd name="T52" fmla="*/ 1873 w 2308"/>
                <a:gd name="T53" fmla="*/ 1399 h 1495"/>
                <a:gd name="T54" fmla="*/ 1983 w 2308"/>
                <a:gd name="T55" fmla="*/ 1280 h 1495"/>
                <a:gd name="T56" fmla="*/ 1983 w 2308"/>
                <a:gd name="T57" fmla="*/ 1083 h 1495"/>
                <a:gd name="T58" fmla="*/ 2023 w 2308"/>
                <a:gd name="T59" fmla="*/ 980 h 1495"/>
                <a:gd name="T60" fmla="*/ 2149 w 2308"/>
                <a:gd name="T61" fmla="*/ 949 h 1495"/>
                <a:gd name="T62" fmla="*/ 2260 w 2308"/>
                <a:gd name="T63" fmla="*/ 806 h 1495"/>
                <a:gd name="T64" fmla="*/ 2197 w 2308"/>
                <a:gd name="T65" fmla="*/ 585 h 1495"/>
                <a:gd name="T66" fmla="*/ 1983 w 2308"/>
                <a:gd name="T67" fmla="*/ 387 h 1495"/>
                <a:gd name="T68" fmla="*/ 1920 w 2308"/>
                <a:gd name="T69" fmla="*/ 292 h 1495"/>
                <a:gd name="T70" fmla="*/ 1912 w 2308"/>
                <a:gd name="T71" fmla="*/ 87 h 1495"/>
                <a:gd name="T72" fmla="*/ 363 w 2308"/>
                <a:gd name="T73" fmla="*/ 63 h 1495"/>
                <a:gd name="T74" fmla="*/ 47 w 2308"/>
                <a:gd name="T75" fmla="*/ 71 h 1495"/>
                <a:gd name="T76" fmla="*/ 54 w 2308"/>
                <a:gd name="T77" fmla="*/ 190 h 1495"/>
                <a:gd name="T78" fmla="*/ 86 w 2308"/>
                <a:gd name="T79" fmla="*/ 245 h 1495"/>
                <a:gd name="T80" fmla="*/ 16 w 2308"/>
                <a:gd name="T81" fmla="*/ 403 h 1495"/>
                <a:gd name="T82" fmla="*/ 110 w 2308"/>
                <a:gd name="T83" fmla="*/ 585 h 1495"/>
                <a:gd name="T84" fmla="*/ 157 w 2308"/>
                <a:gd name="T85" fmla="*/ 727 h 1495"/>
                <a:gd name="T86" fmla="*/ 213 w 2308"/>
                <a:gd name="T87" fmla="*/ 972 h 1495"/>
                <a:gd name="T88" fmla="*/ 268 w 2308"/>
                <a:gd name="T89" fmla="*/ 1012 h 1495"/>
                <a:gd name="T90" fmla="*/ 292 w 2308"/>
                <a:gd name="T91" fmla="*/ 1083 h 1495"/>
                <a:gd name="T92" fmla="*/ 315 w 2308"/>
                <a:gd name="T93" fmla="*/ 1249 h 1495"/>
                <a:gd name="T94" fmla="*/ 307 w 2308"/>
                <a:gd name="T95" fmla="*/ 1399 h 1495"/>
                <a:gd name="T96" fmla="*/ 1754 w 2308"/>
                <a:gd name="T97" fmla="*/ 1367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08" h="1495">
                  <a:moveTo>
                    <a:pt x="1880" y="1494"/>
                  </a:moveTo>
                  <a:lnTo>
                    <a:pt x="1880" y="1494"/>
                  </a:lnTo>
                  <a:lnTo>
                    <a:pt x="1880" y="1494"/>
                  </a:lnTo>
                  <a:cubicBezTo>
                    <a:pt x="1841" y="1454"/>
                    <a:pt x="1794" y="1407"/>
                    <a:pt x="1778" y="1391"/>
                  </a:cubicBezTo>
                  <a:cubicBezTo>
                    <a:pt x="1770" y="1375"/>
                    <a:pt x="1762" y="1375"/>
                    <a:pt x="1762" y="1375"/>
                  </a:cubicBezTo>
                  <a:lnTo>
                    <a:pt x="1762" y="1375"/>
                  </a:lnTo>
                  <a:lnTo>
                    <a:pt x="1762" y="1375"/>
                  </a:lnTo>
                  <a:cubicBezTo>
                    <a:pt x="1754" y="1375"/>
                    <a:pt x="1754" y="1375"/>
                    <a:pt x="1754" y="1375"/>
                  </a:cubicBezTo>
                  <a:cubicBezTo>
                    <a:pt x="1430" y="1431"/>
                    <a:pt x="450" y="1446"/>
                    <a:pt x="339" y="1446"/>
                  </a:cubicBezTo>
                  <a:cubicBezTo>
                    <a:pt x="331" y="1446"/>
                    <a:pt x="331" y="1446"/>
                    <a:pt x="331" y="1446"/>
                  </a:cubicBezTo>
                  <a:cubicBezTo>
                    <a:pt x="331" y="1439"/>
                    <a:pt x="331" y="1439"/>
                    <a:pt x="331" y="1439"/>
                  </a:cubicBezTo>
                  <a:cubicBezTo>
                    <a:pt x="331" y="1439"/>
                    <a:pt x="331" y="1431"/>
                    <a:pt x="331" y="1423"/>
                  </a:cubicBezTo>
                  <a:cubicBezTo>
                    <a:pt x="331" y="1415"/>
                    <a:pt x="331" y="1407"/>
                    <a:pt x="323" y="1407"/>
                  </a:cubicBezTo>
                  <a:lnTo>
                    <a:pt x="315" y="1407"/>
                  </a:lnTo>
                  <a:cubicBezTo>
                    <a:pt x="307" y="1407"/>
                    <a:pt x="307" y="1407"/>
                    <a:pt x="300" y="1407"/>
                  </a:cubicBezTo>
                  <a:cubicBezTo>
                    <a:pt x="292" y="1407"/>
                    <a:pt x="292" y="1391"/>
                    <a:pt x="292" y="1391"/>
                  </a:cubicBezTo>
                  <a:cubicBezTo>
                    <a:pt x="292" y="1383"/>
                    <a:pt x="300" y="1367"/>
                    <a:pt x="300" y="1351"/>
                  </a:cubicBezTo>
                  <a:cubicBezTo>
                    <a:pt x="307" y="1320"/>
                    <a:pt x="323" y="1280"/>
                    <a:pt x="307" y="1257"/>
                  </a:cubicBezTo>
                  <a:cubicBezTo>
                    <a:pt x="300" y="1249"/>
                    <a:pt x="300" y="1241"/>
                    <a:pt x="300" y="1241"/>
                  </a:cubicBezTo>
                  <a:cubicBezTo>
                    <a:pt x="276" y="1217"/>
                    <a:pt x="276" y="1217"/>
                    <a:pt x="292" y="1193"/>
                  </a:cubicBezTo>
                  <a:cubicBezTo>
                    <a:pt x="300" y="1170"/>
                    <a:pt x="300" y="1146"/>
                    <a:pt x="292" y="1138"/>
                  </a:cubicBezTo>
                  <a:cubicBezTo>
                    <a:pt x="276" y="1130"/>
                    <a:pt x="276" y="1107"/>
                    <a:pt x="284" y="1083"/>
                  </a:cubicBezTo>
                  <a:cubicBezTo>
                    <a:pt x="284" y="1075"/>
                    <a:pt x="284" y="1075"/>
                    <a:pt x="276" y="1075"/>
                  </a:cubicBezTo>
                  <a:cubicBezTo>
                    <a:pt x="268" y="1067"/>
                    <a:pt x="252" y="1067"/>
                    <a:pt x="260" y="1051"/>
                  </a:cubicBezTo>
                  <a:cubicBezTo>
                    <a:pt x="260" y="1035"/>
                    <a:pt x="260" y="1012"/>
                    <a:pt x="260" y="1012"/>
                  </a:cubicBezTo>
                  <a:cubicBezTo>
                    <a:pt x="252" y="1004"/>
                    <a:pt x="244" y="988"/>
                    <a:pt x="236" y="988"/>
                  </a:cubicBezTo>
                  <a:lnTo>
                    <a:pt x="228" y="988"/>
                  </a:lnTo>
                  <a:cubicBezTo>
                    <a:pt x="220" y="988"/>
                    <a:pt x="220" y="988"/>
                    <a:pt x="220" y="988"/>
                  </a:cubicBezTo>
                  <a:cubicBezTo>
                    <a:pt x="204" y="988"/>
                    <a:pt x="204" y="980"/>
                    <a:pt x="204" y="972"/>
                  </a:cubicBezTo>
                  <a:cubicBezTo>
                    <a:pt x="204" y="964"/>
                    <a:pt x="204" y="956"/>
                    <a:pt x="204" y="956"/>
                  </a:cubicBezTo>
                  <a:cubicBezTo>
                    <a:pt x="213" y="917"/>
                    <a:pt x="213" y="854"/>
                    <a:pt x="189" y="822"/>
                  </a:cubicBezTo>
                  <a:cubicBezTo>
                    <a:pt x="173" y="806"/>
                    <a:pt x="173" y="790"/>
                    <a:pt x="165" y="767"/>
                  </a:cubicBezTo>
                  <a:cubicBezTo>
                    <a:pt x="165" y="759"/>
                    <a:pt x="165" y="743"/>
                    <a:pt x="149" y="735"/>
                  </a:cubicBezTo>
                  <a:cubicBezTo>
                    <a:pt x="141" y="711"/>
                    <a:pt x="133" y="703"/>
                    <a:pt x="133" y="687"/>
                  </a:cubicBezTo>
                  <a:cubicBezTo>
                    <a:pt x="126" y="687"/>
                    <a:pt x="126" y="680"/>
                    <a:pt x="118" y="664"/>
                  </a:cubicBezTo>
                  <a:cubicBezTo>
                    <a:pt x="110" y="648"/>
                    <a:pt x="110" y="632"/>
                    <a:pt x="110" y="616"/>
                  </a:cubicBezTo>
                  <a:cubicBezTo>
                    <a:pt x="110" y="609"/>
                    <a:pt x="110" y="593"/>
                    <a:pt x="102" y="593"/>
                  </a:cubicBezTo>
                  <a:cubicBezTo>
                    <a:pt x="102" y="585"/>
                    <a:pt x="102" y="569"/>
                    <a:pt x="94" y="561"/>
                  </a:cubicBezTo>
                  <a:cubicBezTo>
                    <a:pt x="86" y="537"/>
                    <a:pt x="78" y="514"/>
                    <a:pt x="62" y="482"/>
                  </a:cubicBezTo>
                  <a:cubicBezTo>
                    <a:pt x="54" y="458"/>
                    <a:pt x="39" y="443"/>
                    <a:pt x="23" y="434"/>
                  </a:cubicBezTo>
                  <a:cubicBezTo>
                    <a:pt x="8" y="427"/>
                    <a:pt x="0" y="419"/>
                    <a:pt x="8" y="395"/>
                  </a:cubicBezTo>
                  <a:cubicBezTo>
                    <a:pt x="16" y="379"/>
                    <a:pt x="31" y="371"/>
                    <a:pt x="39" y="363"/>
                  </a:cubicBezTo>
                  <a:cubicBezTo>
                    <a:pt x="54" y="348"/>
                    <a:pt x="62" y="340"/>
                    <a:pt x="70" y="316"/>
                  </a:cubicBezTo>
                  <a:cubicBezTo>
                    <a:pt x="70" y="292"/>
                    <a:pt x="70" y="284"/>
                    <a:pt x="70" y="276"/>
                  </a:cubicBezTo>
                  <a:cubicBezTo>
                    <a:pt x="70" y="261"/>
                    <a:pt x="70" y="253"/>
                    <a:pt x="78" y="245"/>
                  </a:cubicBezTo>
                  <a:cubicBezTo>
                    <a:pt x="86" y="237"/>
                    <a:pt x="86" y="229"/>
                    <a:pt x="86" y="229"/>
                  </a:cubicBezTo>
                  <a:cubicBezTo>
                    <a:pt x="86" y="221"/>
                    <a:pt x="78" y="213"/>
                    <a:pt x="62" y="205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4" y="197"/>
                    <a:pt x="54" y="197"/>
                    <a:pt x="47" y="197"/>
                  </a:cubicBezTo>
                  <a:cubicBezTo>
                    <a:pt x="31" y="190"/>
                    <a:pt x="23" y="182"/>
                    <a:pt x="23" y="166"/>
                  </a:cubicBezTo>
                  <a:cubicBezTo>
                    <a:pt x="23" y="158"/>
                    <a:pt x="23" y="158"/>
                    <a:pt x="39" y="150"/>
                  </a:cubicBezTo>
                  <a:cubicBezTo>
                    <a:pt x="47" y="142"/>
                    <a:pt x="47" y="134"/>
                    <a:pt x="39" y="110"/>
                  </a:cubicBezTo>
                  <a:cubicBezTo>
                    <a:pt x="31" y="95"/>
                    <a:pt x="31" y="79"/>
                    <a:pt x="39" y="71"/>
                  </a:cubicBezTo>
                  <a:cubicBezTo>
                    <a:pt x="54" y="47"/>
                    <a:pt x="70" y="47"/>
                    <a:pt x="78" y="47"/>
                  </a:cubicBezTo>
                  <a:cubicBezTo>
                    <a:pt x="86" y="47"/>
                    <a:pt x="197" y="55"/>
                    <a:pt x="363" y="55"/>
                  </a:cubicBezTo>
                  <a:cubicBezTo>
                    <a:pt x="742" y="55"/>
                    <a:pt x="1446" y="47"/>
                    <a:pt x="1865" y="0"/>
                  </a:cubicBezTo>
                  <a:cubicBezTo>
                    <a:pt x="1873" y="0"/>
                    <a:pt x="1873" y="0"/>
                    <a:pt x="1873" y="0"/>
                  </a:cubicBezTo>
                  <a:cubicBezTo>
                    <a:pt x="1873" y="8"/>
                    <a:pt x="1873" y="8"/>
                    <a:pt x="1873" y="8"/>
                  </a:cubicBezTo>
                  <a:cubicBezTo>
                    <a:pt x="1880" y="23"/>
                    <a:pt x="1889" y="39"/>
                    <a:pt x="1896" y="55"/>
                  </a:cubicBezTo>
                  <a:cubicBezTo>
                    <a:pt x="1896" y="71"/>
                    <a:pt x="1904" y="71"/>
                    <a:pt x="1912" y="79"/>
                  </a:cubicBezTo>
                  <a:cubicBezTo>
                    <a:pt x="1928" y="87"/>
                    <a:pt x="1944" y="95"/>
                    <a:pt x="1928" y="126"/>
                  </a:cubicBezTo>
                  <a:cubicBezTo>
                    <a:pt x="1920" y="166"/>
                    <a:pt x="1920" y="174"/>
                    <a:pt x="1912" y="190"/>
                  </a:cubicBezTo>
                  <a:cubicBezTo>
                    <a:pt x="1912" y="205"/>
                    <a:pt x="1912" y="221"/>
                    <a:pt x="1912" y="245"/>
                  </a:cubicBezTo>
                  <a:cubicBezTo>
                    <a:pt x="1904" y="284"/>
                    <a:pt x="1912" y="284"/>
                    <a:pt x="1928" y="284"/>
                  </a:cubicBezTo>
                  <a:cubicBezTo>
                    <a:pt x="1936" y="292"/>
                    <a:pt x="1944" y="292"/>
                    <a:pt x="1952" y="308"/>
                  </a:cubicBezTo>
                  <a:cubicBezTo>
                    <a:pt x="1952" y="324"/>
                    <a:pt x="1944" y="340"/>
                    <a:pt x="1936" y="348"/>
                  </a:cubicBezTo>
                  <a:cubicBezTo>
                    <a:pt x="1928" y="356"/>
                    <a:pt x="1920" y="363"/>
                    <a:pt x="1928" y="371"/>
                  </a:cubicBezTo>
                  <a:cubicBezTo>
                    <a:pt x="1928" y="379"/>
                    <a:pt x="1952" y="379"/>
                    <a:pt x="1983" y="379"/>
                  </a:cubicBezTo>
                  <a:cubicBezTo>
                    <a:pt x="2086" y="387"/>
                    <a:pt x="2102" y="443"/>
                    <a:pt x="2110" y="474"/>
                  </a:cubicBezTo>
                  <a:lnTo>
                    <a:pt x="2110" y="474"/>
                  </a:lnTo>
                  <a:cubicBezTo>
                    <a:pt x="2118" y="482"/>
                    <a:pt x="2134" y="498"/>
                    <a:pt x="2149" y="514"/>
                  </a:cubicBezTo>
                  <a:cubicBezTo>
                    <a:pt x="2173" y="537"/>
                    <a:pt x="2205" y="561"/>
                    <a:pt x="2205" y="585"/>
                  </a:cubicBezTo>
                  <a:cubicBezTo>
                    <a:pt x="2205" y="609"/>
                    <a:pt x="2229" y="616"/>
                    <a:pt x="2252" y="632"/>
                  </a:cubicBezTo>
                  <a:cubicBezTo>
                    <a:pt x="2260" y="632"/>
                    <a:pt x="2276" y="640"/>
                    <a:pt x="2284" y="648"/>
                  </a:cubicBezTo>
                  <a:cubicBezTo>
                    <a:pt x="2300" y="664"/>
                    <a:pt x="2307" y="743"/>
                    <a:pt x="2284" y="782"/>
                  </a:cubicBezTo>
                  <a:cubicBezTo>
                    <a:pt x="2284" y="798"/>
                    <a:pt x="2268" y="806"/>
                    <a:pt x="2260" y="814"/>
                  </a:cubicBezTo>
                  <a:cubicBezTo>
                    <a:pt x="2252" y="822"/>
                    <a:pt x="2236" y="830"/>
                    <a:pt x="2236" y="869"/>
                  </a:cubicBezTo>
                  <a:cubicBezTo>
                    <a:pt x="2236" y="909"/>
                    <a:pt x="2220" y="925"/>
                    <a:pt x="2197" y="933"/>
                  </a:cubicBezTo>
                  <a:cubicBezTo>
                    <a:pt x="2189" y="933"/>
                    <a:pt x="2181" y="933"/>
                    <a:pt x="2181" y="940"/>
                  </a:cubicBezTo>
                  <a:cubicBezTo>
                    <a:pt x="2165" y="949"/>
                    <a:pt x="2157" y="949"/>
                    <a:pt x="2149" y="949"/>
                  </a:cubicBezTo>
                  <a:cubicBezTo>
                    <a:pt x="2134" y="956"/>
                    <a:pt x="2126" y="964"/>
                    <a:pt x="2110" y="980"/>
                  </a:cubicBezTo>
                  <a:cubicBezTo>
                    <a:pt x="2094" y="988"/>
                    <a:pt x="2078" y="996"/>
                    <a:pt x="2062" y="996"/>
                  </a:cubicBezTo>
                  <a:cubicBezTo>
                    <a:pt x="2062" y="996"/>
                    <a:pt x="2054" y="988"/>
                    <a:pt x="2047" y="988"/>
                  </a:cubicBezTo>
                  <a:cubicBezTo>
                    <a:pt x="2039" y="988"/>
                    <a:pt x="2031" y="988"/>
                    <a:pt x="2023" y="988"/>
                  </a:cubicBezTo>
                  <a:cubicBezTo>
                    <a:pt x="2007" y="988"/>
                    <a:pt x="1999" y="988"/>
                    <a:pt x="1999" y="996"/>
                  </a:cubicBezTo>
                  <a:cubicBezTo>
                    <a:pt x="1991" y="996"/>
                    <a:pt x="1983" y="996"/>
                    <a:pt x="1983" y="1004"/>
                  </a:cubicBezTo>
                  <a:cubicBezTo>
                    <a:pt x="1976" y="1012"/>
                    <a:pt x="1983" y="1027"/>
                    <a:pt x="1983" y="1051"/>
                  </a:cubicBezTo>
                  <a:cubicBezTo>
                    <a:pt x="1991" y="1059"/>
                    <a:pt x="1991" y="1075"/>
                    <a:pt x="1991" y="1083"/>
                  </a:cubicBezTo>
                  <a:cubicBezTo>
                    <a:pt x="1991" y="1099"/>
                    <a:pt x="1999" y="1107"/>
                    <a:pt x="2015" y="1114"/>
                  </a:cubicBezTo>
                  <a:cubicBezTo>
                    <a:pt x="2023" y="1122"/>
                    <a:pt x="2039" y="1130"/>
                    <a:pt x="2039" y="1138"/>
                  </a:cubicBezTo>
                  <a:cubicBezTo>
                    <a:pt x="2047" y="1170"/>
                    <a:pt x="2023" y="1233"/>
                    <a:pt x="1999" y="1249"/>
                  </a:cubicBezTo>
                  <a:cubicBezTo>
                    <a:pt x="1991" y="1257"/>
                    <a:pt x="1991" y="1265"/>
                    <a:pt x="1991" y="1273"/>
                  </a:cubicBezTo>
                  <a:cubicBezTo>
                    <a:pt x="1991" y="1280"/>
                    <a:pt x="1999" y="1296"/>
                    <a:pt x="1999" y="1312"/>
                  </a:cubicBezTo>
                  <a:cubicBezTo>
                    <a:pt x="1999" y="1344"/>
                    <a:pt x="1944" y="1367"/>
                    <a:pt x="1912" y="1383"/>
                  </a:cubicBezTo>
                  <a:cubicBezTo>
                    <a:pt x="1904" y="1383"/>
                    <a:pt x="1896" y="1391"/>
                    <a:pt x="1889" y="1391"/>
                  </a:cubicBezTo>
                  <a:cubicBezTo>
                    <a:pt x="1880" y="1399"/>
                    <a:pt x="1880" y="1399"/>
                    <a:pt x="1880" y="1399"/>
                  </a:cubicBezTo>
                  <a:cubicBezTo>
                    <a:pt x="1880" y="1399"/>
                    <a:pt x="1880" y="1407"/>
                    <a:pt x="1889" y="1407"/>
                  </a:cubicBezTo>
                  <a:cubicBezTo>
                    <a:pt x="1889" y="1415"/>
                    <a:pt x="1896" y="1415"/>
                    <a:pt x="1896" y="1423"/>
                  </a:cubicBezTo>
                  <a:cubicBezTo>
                    <a:pt x="1904" y="1439"/>
                    <a:pt x="1912" y="1462"/>
                    <a:pt x="1880" y="1486"/>
                  </a:cubicBezTo>
                  <a:cubicBezTo>
                    <a:pt x="1880" y="1494"/>
                    <a:pt x="1880" y="1494"/>
                    <a:pt x="1880" y="1494"/>
                  </a:cubicBezTo>
                  <a:lnTo>
                    <a:pt x="1880" y="1494"/>
                  </a:lnTo>
                  <a:lnTo>
                    <a:pt x="1762" y="1367"/>
                  </a:lnTo>
                  <a:lnTo>
                    <a:pt x="1762" y="1367"/>
                  </a:lnTo>
                  <a:cubicBezTo>
                    <a:pt x="1770" y="1367"/>
                    <a:pt x="1778" y="1375"/>
                    <a:pt x="1786" y="1391"/>
                  </a:cubicBezTo>
                  <a:cubicBezTo>
                    <a:pt x="1802" y="1407"/>
                    <a:pt x="1849" y="1454"/>
                    <a:pt x="1880" y="1486"/>
                  </a:cubicBezTo>
                  <a:cubicBezTo>
                    <a:pt x="1896" y="1462"/>
                    <a:pt x="1904" y="1446"/>
                    <a:pt x="1896" y="1431"/>
                  </a:cubicBezTo>
                  <a:cubicBezTo>
                    <a:pt x="1889" y="1423"/>
                    <a:pt x="1889" y="1415"/>
                    <a:pt x="1880" y="1415"/>
                  </a:cubicBezTo>
                  <a:cubicBezTo>
                    <a:pt x="1873" y="1407"/>
                    <a:pt x="1873" y="1407"/>
                    <a:pt x="1873" y="1399"/>
                  </a:cubicBezTo>
                  <a:cubicBezTo>
                    <a:pt x="1873" y="1391"/>
                    <a:pt x="1873" y="1391"/>
                    <a:pt x="1880" y="1383"/>
                  </a:cubicBezTo>
                  <a:cubicBezTo>
                    <a:pt x="1889" y="1383"/>
                    <a:pt x="1896" y="1375"/>
                    <a:pt x="1904" y="1375"/>
                  </a:cubicBezTo>
                  <a:cubicBezTo>
                    <a:pt x="1944" y="1360"/>
                    <a:pt x="1991" y="1344"/>
                    <a:pt x="1991" y="1312"/>
                  </a:cubicBezTo>
                  <a:cubicBezTo>
                    <a:pt x="1991" y="1296"/>
                    <a:pt x="1991" y="1288"/>
                    <a:pt x="1983" y="1280"/>
                  </a:cubicBezTo>
                  <a:cubicBezTo>
                    <a:pt x="1983" y="1265"/>
                    <a:pt x="1983" y="1257"/>
                    <a:pt x="1999" y="1241"/>
                  </a:cubicBezTo>
                  <a:cubicBezTo>
                    <a:pt x="2015" y="1233"/>
                    <a:pt x="2039" y="1170"/>
                    <a:pt x="2031" y="1146"/>
                  </a:cubicBezTo>
                  <a:cubicBezTo>
                    <a:pt x="2031" y="1130"/>
                    <a:pt x="2023" y="1122"/>
                    <a:pt x="2007" y="1114"/>
                  </a:cubicBezTo>
                  <a:cubicBezTo>
                    <a:pt x="1999" y="1107"/>
                    <a:pt x="1983" y="1099"/>
                    <a:pt x="1983" y="1083"/>
                  </a:cubicBezTo>
                  <a:cubicBezTo>
                    <a:pt x="1983" y="1075"/>
                    <a:pt x="1983" y="1059"/>
                    <a:pt x="1976" y="1051"/>
                  </a:cubicBezTo>
                  <a:cubicBezTo>
                    <a:pt x="1976" y="1027"/>
                    <a:pt x="1967" y="1012"/>
                    <a:pt x="1976" y="996"/>
                  </a:cubicBezTo>
                  <a:cubicBezTo>
                    <a:pt x="1976" y="988"/>
                    <a:pt x="1983" y="988"/>
                    <a:pt x="1991" y="988"/>
                  </a:cubicBezTo>
                  <a:cubicBezTo>
                    <a:pt x="1999" y="980"/>
                    <a:pt x="2007" y="980"/>
                    <a:pt x="2023" y="980"/>
                  </a:cubicBezTo>
                  <a:cubicBezTo>
                    <a:pt x="2031" y="980"/>
                    <a:pt x="2039" y="980"/>
                    <a:pt x="2047" y="988"/>
                  </a:cubicBezTo>
                  <a:cubicBezTo>
                    <a:pt x="2054" y="988"/>
                    <a:pt x="2062" y="988"/>
                    <a:pt x="2062" y="988"/>
                  </a:cubicBezTo>
                  <a:cubicBezTo>
                    <a:pt x="2086" y="988"/>
                    <a:pt x="2094" y="980"/>
                    <a:pt x="2102" y="972"/>
                  </a:cubicBezTo>
                  <a:cubicBezTo>
                    <a:pt x="2118" y="956"/>
                    <a:pt x="2134" y="949"/>
                    <a:pt x="2149" y="949"/>
                  </a:cubicBezTo>
                  <a:cubicBezTo>
                    <a:pt x="2157" y="940"/>
                    <a:pt x="2165" y="940"/>
                    <a:pt x="2173" y="933"/>
                  </a:cubicBezTo>
                  <a:cubicBezTo>
                    <a:pt x="2181" y="933"/>
                    <a:pt x="2189" y="925"/>
                    <a:pt x="2189" y="925"/>
                  </a:cubicBezTo>
                  <a:cubicBezTo>
                    <a:pt x="2213" y="917"/>
                    <a:pt x="2229" y="909"/>
                    <a:pt x="2229" y="869"/>
                  </a:cubicBezTo>
                  <a:cubicBezTo>
                    <a:pt x="2229" y="830"/>
                    <a:pt x="2244" y="822"/>
                    <a:pt x="2260" y="806"/>
                  </a:cubicBezTo>
                  <a:cubicBezTo>
                    <a:pt x="2268" y="798"/>
                    <a:pt x="2276" y="790"/>
                    <a:pt x="2284" y="782"/>
                  </a:cubicBezTo>
                  <a:cubicBezTo>
                    <a:pt x="2300" y="743"/>
                    <a:pt x="2292" y="664"/>
                    <a:pt x="2276" y="648"/>
                  </a:cubicBezTo>
                  <a:cubicBezTo>
                    <a:pt x="2268" y="648"/>
                    <a:pt x="2260" y="640"/>
                    <a:pt x="2252" y="640"/>
                  </a:cubicBezTo>
                  <a:cubicBezTo>
                    <a:pt x="2229" y="624"/>
                    <a:pt x="2197" y="609"/>
                    <a:pt x="2197" y="585"/>
                  </a:cubicBezTo>
                  <a:cubicBezTo>
                    <a:pt x="2197" y="569"/>
                    <a:pt x="2165" y="537"/>
                    <a:pt x="2142" y="514"/>
                  </a:cubicBezTo>
                  <a:cubicBezTo>
                    <a:pt x="2126" y="498"/>
                    <a:pt x="2110" y="490"/>
                    <a:pt x="2110" y="482"/>
                  </a:cubicBezTo>
                  <a:cubicBezTo>
                    <a:pt x="2102" y="474"/>
                    <a:pt x="2102" y="474"/>
                    <a:pt x="2102" y="474"/>
                  </a:cubicBezTo>
                  <a:cubicBezTo>
                    <a:pt x="2094" y="450"/>
                    <a:pt x="2086" y="387"/>
                    <a:pt x="1983" y="387"/>
                  </a:cubicBezTo>
                  <a:cubicBezTo>
                    <a:pt x="1944" y="387"/>
                    <a:pt x="1928" y="387"/>
                    <a:pt x="1920" y="371"/>
                  </a:cubicBezTo>
                  <a:cubicBezTo>
                    <a:pt x="1912" y="363"/>
                    <a:pt x="1920" y="356"/>
                    <a:pt x="1928" y="348"/>
                  </a:cubicBezTo>
                  <a:cubicBezTo>
                    <a:pt x="1936" y="340"/>
                    <a:pt x="1944" y="324"/>
                    <a:pt x="1944" y="308"/>
                  </a:cubicBezTo>
                  <a:cubicBezTo>
                    <a:pt x="1936" y="300"/>
                    <a:pt x="1936" y="300"/>
                    <a:pt x="1920" y="292"/>
                  </a:cubicBezTo>
                  <a:cubicBezTo>
                    <a:pt x="1904" y="292"/>
                    <a:pt x="1896" y="284"/>
                    <a:pt x="1904" y="245"/>
                  </a:cubicBezTo>
                  <a:cubicBezTo>
                    <a:pt x="1904" y="221"/>
                    <a:pt x="1904" y="205"/>
                    <a:pt x="1904" y="190"/>
                  </a:cubicBezTo>
                  <a:cubicBezTo>
                    <a:pt x="1912" y="174"/>
                    <a:pt x="1912" y="166"/>
                    <a:pt x="1920" y="126"/>
                  </a:cubicBezTo>
                  <a:cubicBezTo>
                    <a:pt x="1936" y="95"/>
                    <a:pt x="1920" y="95"/>
                    <a:pt x="1912" y="87"/>
                  </a:cubicBezTo>
                  <a:cubicBezTo>
                    <a:pt x="1904" y="79"/>
                    <a:pt x="1889" y="71"/>
                    <a:pt x="1889" y="55"/>
                  </a:cubicBezTo>
                  <a:cubicBezTo>
                    <a:pt x="1889" y="39"/>
                    <a:pt x="1880" y="32"/>
                    <a:pt x="1873" y="8"/>
                  </a:cubicBezTo>
                  <a:cubicBezTo>
                    <a:pt x="1865" y="8"/>
                    <a:pt x="1865" y="8"/>
                    <a:pt x="1865" y="8"/>
                  </a:cubicBezTo>
                  <a:cubicBezTo>
                    <a:pt x="1446" y="55"/>
                    <a:pt x="742" y="63"/>
                    <a:pt x="363" y="63"/>
                  </a:cubicBezTo>
                  <a:cubicBezTo>
                    <a:pt x="189" y="63"/>
                    <a:pt x="78" y="55"/>
                    <a:pt x="78" y="55"/>
                  </a:cubicBezTo>
                  <a:cubicBezTo>
                    <a:pt x="70" y="55"/>
                    <a:pt x="70" y="55"/>
                    <a:pt x="70" y="55"/>
                  </a:cubicBezTo>
                  <a:lnTo>
                    <a:pt x="70" y="55"/>
                  </a:lnTo>
                  <a:cubicBezTo>
                    <a:pt x="62" y="55"/>
                    <a:pt x="54" y="63"/>
                    <a:pt x="47" y="71"/>
                  </a:cubicBezTo>
                  <a:cubicBezTo>
                    <a:pt x="39" y="87"/>
                    <a:pt x="39" y="95"/>
                    <a:pt x="47" y="110"/>
                  </a:cubicBezTo>
                  <a:cubicBezTo>
                    <a:pt x="54" y="126"/>
                    <a:pt x="54" y="142"/>
                    <a:pt x="39" y="158"/>
                  </a:cubicBezTo>
                  <a:cubicBezTo>
                    <a:pt x="31" y="158"/>
                    <a:pt x="31" y="166"/>
                    <a:pt x="31" y="166"/>
                  </a:cubicBezTo>
                  <a:cubicBezTo>
                    <a:pt x="31" y="174"/>
                    <a:pt x="39" y="182"/>
                    <a:pt x="54" y="190"/>
                  </a:cubicBezTo>
                  <a:cubicBezTo>
                    <a:pt x="54" y="190"/>
                    <a:pt x="54" y="197"/>
                    <a:pt x="62" y="197"/>
                  </a:cubicBezTo>
                  <a:lnTo>
                    <a:pt x="62" y="197"/>
                  </a:lnTo>
                  <a:cubicBezTo>
                    <a:pt x="78" y="213"/>
                    <a:pt x="94" y="213"/>
                    <a:pt x="94" y="229"/>
                  </a:cubicBezTo>
                  <a:cubicBezTo>
                    <a:pt x="94" y="237"/>
                    <a:pt x="94" y="237"/>
                    <a:pt x="86" y="245"/>
                  </a:cubicBezTo>
                  <a:cubicBezTo>
                    <a:pt x="78" y="261"/>
                    <a:pt x="78" y="261"/>
                    <a:pt x="78" y="276"/>
                  </a:cubicBezTo>
                  <a:cubicBezTo>
                    <a:pt x="78" y="284"/>
                    <a:pt x="78" y="292"/>
                    <a:pt x="78" y="316"/>
                  </a:cubicBezTo>
                  <a:cubicBezTo>
                    <a:pt x="70" y="348"/>
                    <a:pt x="54" y="356"/>
                    <a:pt x="47" y="363"/>
                  </a:cubicBezTo>
                  <a:cubicBezTo>
                    <a:pt x="31" y="371"/>
                    <a:pt x="23" y="379"/>
                    <a:pt x="16" y="403"/>
                  </a:cubicBezTo>
                  <a:cubicBezTo>
                    <a:pt x="8" y="419"/>
                    <a:pt x="16" y="427"/>
                    <a:pt x="31" y="434"/>
                  </a:cubicBezTo>
                  <a:cubicBezTo>
                    <a:pt x="39" y="443"/>
                    <a:pt x="54" y="450"/>
                    <a:pt x="70" y="474"/>
                  </a:cubicBezTo>
                  <a:cubicBezTo>
                    <a:pt x="86" y="514"/>
                    <a:pt x="94" y="537"/>
                    <a:pt x="102" y="561"/>
                  </a:cubicBezTo>
                  <a:cubicBezTo>
                    <a:pt x="102" y="569"/>
                    <a:pt x="110" y="577"/>
                    <a:pt x="110" y="585"/>
                  </a:cubicBezTo>
                  <a:cubicBezTo>
                    <a:pt x="118" y="593"/>
                    <a:pt x="118" y="601"/>
                    <a:pt x="118" y="616"/>
                  </a:cubicBezTo>
                  <a:cubicBezTo>
                    <a:pt x="118" y="624"/>
                    <a:pt x="118" y="640"/>
                    <a:pt x="126" y="664"/>
                  </a:cubicBezTo>
                  <a:cubicBezTo>
                    <a:pt x="133" y="672"/>
                    <a:pt x="133" y="680"/>
                    <a:pt x="141" y="687"/>
                  </a:cubicBezTo>
                  <a:cubicBezTo>
                    <a:pt x="141" y="703"/>
                    <a:pt x="149" y="711"/>
                    <a:pt x="157" y="727"/>
                  </a:cubicBezTo>
                  <a:cubicBezTo>
                    <a:pt x="165" y="743"/>
                    <a:pt x="173" y="759"/>
                    <a:pt x="173" y="767"/>
                  </a:cubicBezTo>
                  <a:cubicBezTo>
                    <a:pt x="181" y="782"/>
                    <a:pt x="181" y="798"/>
                    <a:pt x="197" y="822"/>
                  </a:cubicBezTo>
                  <a:cubicBezTo>
                    <a:pt x="220" y="846"/>
                    <a:pt x="213" y="917"/>
                    <a:pt x="213" y="956"/>
                  </a:cubicBezTo>
                  <a:cubicBezTo>
                    <a:pt x="213" y="964"/>
                    <a:pt x="213" y="964"/>
                    <a:pt x="213" y="972"/>
                  </a:cubicBezTo>
                  <a:cubicBezTo>
                    <a:pt x="213" y="980"/>
                    <a:pt x="213" y="988"/>
                    <a:pt x="220" y="988"/>
                  </a:cubicBezTo>
                  <a:lnTo>
                    <a:pt x="228" y="980"/>
                  </a:lnTo>
                  <a:lnTo>
                    <a:pt x="236" y="980"/>
                  </a:lnTo>
                  <a:cubicBezTo>
                    <a:pt x="252" y="980"/>
                    <a:pt x="268" y="1012"/>
                    <a:pt x="268" y="1012"/>
                  </a:cubicBezTo>
                  <a:lnTo>
                    <a:pt x="268" y="1012"/>
                  </a:lnTo>
                  <a:cubicBezTo>
                    <a:pt x="268" y="1012"/>
                    <a:pt x="268" y="1035"/>
                    <a:pt x="268" y="1051"/>
                  </a:cubicBezTo>
                  <a:cubicBezTo>
                    <a:pt x="260" y="1059"/>
                    <a:pt x="268" y="1059"/>
                    <a:pt x="276" y="1067"/>
                  </a:cubicBezTo>
                  <a:cubicBezTo>
                    <a:pt x="284" y="1067"/>
                    <a:pt x="292" y="1075"/>
                    <a:pt x="292" y="1083"/>
                  </a:cubicBezTo>
                  <a:cubicBezTo>
                    <a:pt x="284" y="1107"/>
                    <a:pt x="284" y="1122"/>
                    <a:pt x="292" y="1130"/>
                  </a:cubicBezTo>
                  <a:cubicBezTo>
                    <a:pt x="307" y="1138"/>
                    <a:pt x="307" y="1170"/>
                    <a:pt x="292" y="1193"/>
                  </a:cubicBezTo>
                  <a:cubicBezTo>
                    <a:pt x="284" y="1217"/>
                    <a:pt x="284" y="1217"/>
                    <a:pt x="300" y="1233"/>
                  </a:cubicBezTo>
                  <a:cubicBezTo>
                    <a:pt x="307" y="1241"/>
                    <a:pt x="307" y="1241"/>
                    <a:pt x="315" y="1249"/>
                  </a:cubicBezTo>
                  <a:cubicBezTo>
                    <a:pt x="331" y="1273"/>
                    <a:pt x="315" y="1320"/>
                    <a:pt x="307" y="1351"/>
                  </a:cubicBezTo>
                  <a:cubicBezTo>
                    <a:pt x="300" y="1367"/>
                    <a:pt x="300" y="1383"/>
                    <a:pt x="300" y="1391"/>
                  </a:cubicBezTo>
                  <a:cubicBezTo>
                    <a:pt x="300" y="1399"/>
                    <a:pt x="300" y="1399"/>
                    <a:pt x="300" y="1399"/>
                  </a:cubicBezTo>
                  <a:cubicBezTo>
                    <a:pt x="307" y="1399"/>
                    <a:pt x="307" y="1399"/>
                    <a:pt x="307" y="1399"/>
                  </a:cubicBezTo>
                  <a:cubicBezTo>
                    <a:pt x="315" y="1399"/>
                    <a:pt x="315" y="1399"/>
                    <a:pt x="323" y="1399"/>
                  </a:cubicBezTo>
                  <a:cubicBezTo>
                    <a:pt x="331" y="1399"/>
                    <a:pt x="339" y="1407"/>
                    <a:pt x="339" y="1423"/>
                  </a:cubicBezTo>
                  <a:cubicBezTo>
                    <a:pt x="339" y="1431"/>
                    <a:pt x="339" y="1431"/>
                    <a:pt x="339" y="1439"/>
                  </a:cubicBezTo>
                  <a:cubicBezTo>
                    <a:pt x="466" y="1439"/>
                    <a:pt x="1430" y="1423"/>
                    <a:pt x="1754" y="1367"/>
                  </a:cubicBezTo>
                  <a:lnTo>
                    <a:pt x="1762" y="1367"/>
                  </a:lnTo>
                  <a:lnTo>
                    <a:pt x="1880" y="1494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8" name="Freeform 512"/>
            <p:cNvSpPr>
              <a:spLocks noChangeArrowheads="1"/>
            </p:cNvSpPr>
            <p:nvPr/>
          </p:nvSpPr>
          <p:spPr bwMode="auto">
            <a:xfrm>
              <a:off x="12659013" y="6755138"/>
              <a:ext cx="985706" cy="902209"/>
            </a:xfrm>
            <a:custGeom>
              <a:avLst/>
              <a:gdLst>
                <a:gd name="T0" fmla="*/ 1644 w 1874"/>
                <a:gd name="T1" fmla="*/ 198 h 1717"/>
                <a:gd name="T2" fmla="*/ 1644 w 1874"/>
                <a:gd name="T3" fmla="*/ 198 h 1717"/>
                <a:gd name="T4" fmla="*/ 1715 w 1874"/>
                <a:gd name="T5" fmla="*/ 79 h 1717"/>
                <a:gd name="T6" fmla="*/ 1644 w 1874"/>
                <a:gd name="T7" fmla="*/ 0 h 1717"/>
                <a:gd name="T8" fmla="*/ 0 w 1874"/>
                <a:gd name="T9" fmla="*/ 79 h 1717"/>
                <a:gd name="T10" fmla="*/ 79 w 1874"/>
                <a:gd name="T11" fmla="*/ 514 h 1717"/>
                <a:gd name="T12" fmla="*/ 87 w 1874"/>
                <a:gd name="T13" fmla="*/ 1399 h 1717"/>
                <a:gd name="T14" fmla="*/ 94 w 1874"/>
                <a:gd name="T15" fmla="*/ 1399 h 1717"/>
                <a:gd name="T16" fmla="*/ 134 w 1874"/>
                <a:gd name="T17" fmla="*/ 1463 h 1717"/>
                <a:gd name="T18" fmla="*/ 166 w 1874"/>
                <a:gd name="T19" fmla="*/ 1431 h 1717"/>
                <a:gd name="T20" fmla="*/ 229 w 1874"/>
                <a:gd name="T21" fmla="*/ 1439 h 1717"/>
                <a:gd name="T22" fmla="*/ 269 w 1874"/>
                <a:gd name="T23" fmla="*/ 1463 h 1717"/>
                <a:gd name="T24" fmla="*/ 269 w 1874"/>
                <a:gd name="T25" fmla="*/ 1716 h 1717"/>
                <a:gd name="T26" fmla="*/ 1407 w 1874"/>
                <a:gd name="T27" fmla="*/ 1684 h 1717"/>
                <a:gd name="T28" fmla="*/ 1407 w 1874"/>
                <a:gd name="T29" fmla="*/ 1668 h 1717"/>
                <a:gd name="T30" fmla="*/ 1407 w 1874"/>
                <a:gd name="T31" fmla="*/ 1613 h 1717"/>
                <a:gd name="T32" fmla="*/ 1415 w 1874"/>
                <a:gd name="T33" fmla="*/ 1557 h 1717"/>
                <a:gd name="T34" fmla="*/ 1391 w 1874"/>
                <a:gd name="T35" fmla="*/ 1494 h 1717"/>
                <a:gd name="T36" fmla="*/ 1375 w 1874"/>
                <a:gd name="T37" fmla="*/ 1431 h 1717"/>
                <a:gd name="T38" fmla="*/ 1375 w 1874"/>
                <a:gd name="T39" fmla="*/ 1360 h 1717"/>
                <a:gd name="T40" fmla="*/ 1399 w 1874"/>
                <a:gd name="T41" fmla="*/ 1297 h 1717"/>
                <a:gd name="T42" fmla="*/ 1399 w 1874"/>
                <a:gd name="T43" fmla="*/ 1218 h 1717"/>
                <a:gd name="T44" fmla="*/ 1439 w 1874"/>
                <a:gd name="T45" fmla="*/ 1186 h 1717"/>
                <a:gd name="T46" fmla="*/ 1462 w 1874"/>
                <a:gd name="T47" fmla="*/ 1154 h 1717"/>
                <a:gd name="T48" fmla="*/ 1462 w 1874"/>
                <a:gd name="T49" fmla="*/ 1123 h 1717"/>
                <a:gd name="T50" fmla="*/ 1462 w 1874"/>
                <a:gd name="T51" fmla="*/ 1083 h 1717"/>
                <a:gd name="T52" fmla="*/ 1533 w 1874"/>
                <a:gd name="T53" fmla="*/ 1020 h 1717"/>
                <a:gd name="T54" fmla="*/ 1573 w 1874"/>
                <a:gd name="T55" fmla="*/ 973 h 1717"/>
                <a:gd name="T56" fmla="*/ 1589 w 1874"/>
                <a:gd name="T57" fmla="*/ 901 h 1717"/>
                <a:gd name="T58" fmla="*/ 1612 w 1874"/>
                <a:gd name="T59" fmla="*/ 799 h 1717"/>
                <a:gd name="T60" fmla="*/ 1660 w 1874"/>
                <a:gd name="T61" fmla="*/ 767 h 1717"/>
                <a:gd name="T62" fmla="*/ 1676 w 1874"/>
                <a:gd name="T63" fmla="*/ 735 h 1717"/>
                <a:gd name="T64" fmla="*/ 1699 w 1874"/>
                <a:gd name="T65" fmla="*/ 688 h 1717"/>
                <a:gd name="T66" fmla="*/ 1739 w 1874"/>
                <a:gd name="T67" fmla="*/ 640 h 1717"/>
                <a:gd name="T68" fmla="*/ 1778 w 1874"/>
                <a:gd name="T69" fmla="*/ 585 h 1717"/>
                <a:gd name="T70" fmla="*/ 1723 w 1874"/>
                <a:gd name="T71" fmla="*/ 530 h 1717"/>
                <a:gd name="T72" fmla="*/ 1747 w 1874"/>
                <a:gd name="T73" fmla="*/ 474 h 1717"/>
                <a:gd name="T74" fmla="*/ 1778 w 1874"/>
                <a:gd name="T75" fmla="*/ 419 h 1717"/>
                <a:gd name="T76" fmla="*/ 1802 w 1874"/>
                <a:gd name="T77" fmla="*/ 396 h 1717"/>
                <a:gd name="T78" fmla="*/ 1810 w 1874"/>
                <a:gd name="T79" fmla="*/ 340 h 1717"/>
                <a:gd name="T80" fmla="*/ 1873 w 1874"/>
                <a:gd name="T81" fmla="*/ 229 h 1717"/>
                <a:gd name="T82" fmla="*/ 1676 w 1874"/>
                <a:gd name="T83" fmla="*/ 245 h 1717"/>
                <a:gd name="T84" fmla="*/ 1644 w 1874"/>
                <a:gd name="T85" fmla="*/ 198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4" h="1717">
                  <a:moveTo>
                    <a:pt x="1644" y="198"/>
                  </a:moveTo>
                  <a:lnTo>
                    <a:pt x="1644" y="198"/>
                  </a:lnTo>
                  <a:cubicBezTo>
                    <a:pt x="1668" y="166"/>
                    <a:pt x="1699" y="150"/>
                    <a:pt x="1715" y="79"/>
                  </a:cubicBezTo>
                  <a:cubicBezTo>
                    <a:pt x="1739" y="16"/>
                    <a:pt x="1644" y="0"/>
                    <a:pt x="1644" y="0"/>
                  </a:cubicBezTo>
                  <a:cubicBezTo>
                    <a:pt x="1383" y="32"/>
                    <a:pt x="213" y="71"/>
                    <a:pt x="0" y="79"/>
                  </a:cubicBezTo>
                  <a:cubicBezTo>
                    <a:pt x="16" y="198"/>
                    <a:pt x="39" y="348"/>
                    <a:pt x="79" y="514"/>
                  </a:cubicBezTo>
                  <a:cubicBezTo>
                    <a:pt x="87" y="1399"/>
                    <a:pt x="87" y="1399"/>
                    <a:pt x="87" y="1399"/>
                  </a:cubicBezTo>
                  <a:cubicBezTo>
                    <a:pt x="87" y="1399"/>
                    <a:pt x="87" y="1399"/>
                    <a:pt x="94" y="1399"/>
                  </a:cubicBezTo>
                  <a:cubicBezTo>
                    <a:pt x="126" y="1407"/>
                    <a:pt x="110" y="1447"/>
                    <a:pt x="134" y="1463"/>
                  </a:cubicBezTo>
                  <a:cubicBezTo>
                    <a:pt x="158" y="1486"/>
                    <a:pt x="150" y="1439"/>
                    <a:pt x="166" y="1431"/>
                  </a:cubicBezTo>
                  <a:cubicBezTo>
                    <a:pt x="174" y="1431"/>
                    <a:pt x="197" y="1439"/>
                    <a:pt x="229" y="1439"/>
                  </a:cubicBezTo>
                  <a:cubicBezTo>
                    <a:pt x="253" y="1439"/>
                    <a:pt x="269" y="1463"/>
                    <a:pt x="269" y="1463"/>
                  </a:cubicBezTo>
                  <a:cubicBezTo>
                    <a:pt x="269" y="1716"/>
                    <a:pt x="269" y="1716"/>
                    <a:pt x="269" y="1716"/>
                  </a:cubicBezTo>
                  <a:cubicBezTo>
                    <a:pt x="1407" y="1684"/>
                    <a:pt x="1407" y="1684"/>
                    <a:pt x="1407" y="1684"/>
                  </a:cubicBezTo>
                  <a:cubicBezTo>
                    <a:pt x="1407" y="1676"/>
                    <a:pt x="1407" y="1676"/>
                    <a:pt x="1407" y="1668"/>
                  </a:cubicBezTo>
                  <a:cubicBezTo>
                    <a:pt x="1391" y="1621"/>
                    <a:pt x="1423" y="1637"/>
                    <a:pt x="1407" y="1613"/>
                  </a:cubicBezTo>
                  <a:cubicBezTo>
                    <a:pt x="1399" y="1597"/>
                    <a:pt x="1407" y="1581"/>
                    <a:pt x="1415" y="1557"/>
                  </a:cubicBezTo>
                  <a:cubicBezTo>
                    <a:pt x="1423" y="1534"/>
                    <a:pt x="1415" y="1526"/>
                    <a:pt x="1391" y="1494"/>
                  </a:cubicBezTo>
                  <a:cubicBezTo>
                    <a:pt x="1367" y="1471"/>
                    <a:pt x="1359" y="1447"/>
                    <a:pt x="1375" y="1431"/>
                  </a:cubicBezTo>
                  <a:cubicBezTo>
                    <a:pt x="1391" y="1415"/>
                    <a:pt x="1375" y="1384"/>
                    <a:pt x="1375" y="1360"/>
                  </a:cubicBezTo>
                  <a:cubicBezTo>
                    <a:pt x="1375" y="1344"/>
                    <a:pt x="1375" y="1313"/>
                    <a:pt x="1399" y="1297"/>
                  </a:cubicBezTo>
                  <a:cubicBezTo>
                    <a:pt x="1430" y="1289"/>
                    <a:pt x="1407" y="1249"/>
                    <a:pt x="1399" y="1218"/>
                  </a:cubicBezTo>
                  <a:cubicBezTo>
                    <a:pt x="1399" y="1186"/>
                    <a:pt x="1415" y="1186"/>
                    <a:pt x="1439" y="1186"/>
                  </a:cubicBezTo>
                  <a:cubicBezTo>
                    <a:pt x="1462" y="1186"/>
                    <a:pt x="1470" y="1170"/>
                    <a:pt x="1462" y="1154"/>
                  </a:cubicBezTo>
                  <a:cubicBezTo>
                    <a:pt x="1454" y="1146"/>
                    <a:pt x="1454" y="1139"/>
                    <a:pt x="1462" y="1123"/>
                  </a:cubicBezTo>
                  <a:cubicBezTo>
                    <a:pt x="1478" y="1115"/>
                    <a:pt x="1470" y="1107"/>
                    <a:pt x="1462" y="1083"/>
                  </a:cubicBezTo>
                  <a:cubicBezTo>
                    <a:pt x="1462" y="1051"/>
                    <a:pt x="1502" y="1028"/>
                    <a:pt x="1533" y="1020"/>
                  </a:cubicBezTo>
                  <a:cubicBezTo>
                    <a:pt x="1565" y="1012"/>
                    <a:pt x="1573" y="996"/>
                    <a:pt x="1573" y="973"/>
                  </a:cubicBezTo>
                  <a:cubicBezTo>
                    <a:pt x="1573" y="941"/>
                    <a:pt x="1573" y="917"/>
                    <a:pt x="1589" y="901"/>
                  </a:cubicBezTo>
                  <a:cubicBezTo>
                    <a:pt x="1604" y="886"/>
                    <a:pt x="1612" y="830"/>
                    <a:pt x="1612" y="799"/>
                  </a:cubicBezTo>
                  <a:cubicBezTo>
                    <a:pt x="1620" y="767"/>
                    <a:pt x="1644" y="767"/>
                    <a:pt x="1660" y="767"/>
                  </a:cubicBezTo>
                  <a:cubicBezTo>
                    <a:pt x="1676" y="759"/>
                    <a:pt x="1676" y="767"/>
                    <a:pt x="1676" y="735"/>
                  </a:cubicBezTo>
                  <a:cubicBezTo>
                    <a:pt x="1676" y="696"/>
                    <a:pt x="1699" y="688"/>
                    <a:pt x="1699" y="688"/>
                  </a:cubicBezTo>
                  <a:cubicBezTo>
                    <a:pt x="1699" y="688"/>
                    <a:pt x="1707" y="656"/>
                    <a:pt x="1739" y="640"/>
                  </a:cubicBezTo>
                  <a:cubicBezTo>
                    <a:pt x="1763" y="625"/>
                    <a:pt x="1786" y="633"/>
                    <a:pt x="1778" y="585"/>
                  </a:cubicBezTo>
                  <a:cubicBezTo>
                    <a:pt x="1763" y="538"/>
                    <a:pt x="1723" y="554"/>
                    <a:pt x="1723" y="530"/>
                  </a:cubicBezTo>
                  <a:cubicBezTo>
                    <a:pt x="1723" y="506"/>
                    <a:pt x="1715" y="490"/>
                    <a:pt x="1747" y="474"/>
                  </a:cubicBezTo>
                  <a:cubicBezTo>
                    <a:pt x="1770" y="467"/>
                    <a:pt x="1770" y="443"/>
                    <a:pt x="1778" y="419"/>
                  </a:cubicBezTo>
                  <a:cubicBezTo>
                    <a:pt x="1778" y="396"/>
                    <a:pt x="1786" y="411"/>
                    <a:pt x="1802" y="396"/>
                  </a:cubicBezTo>
                  <a:cubicBezTo>
                    <a:pt x="1818" y="380"/>
                    <a:pt x="1778" y="348"/>
                    <a:pt x="1810" y="340"/>
                  </a:cubicBezTo>
                  <a:cubicBezTo>
                    <a:pt x="1842" y="332"/>
                    <a:pt x="1873" y="261"/>
                    <a:pt x="1873" y="229"/>
                  </a:cubicBezTo>
                  <a:cubicBezTo>
                    <a:pt x="1810" y="229"/>
                    <a:pt x="1707" y="237"/>
                    <a:pt x="1676" y="245"/>
                  </a:cubicBezTo>
                  <a:cubicBezTo>
                    <a:pt x="1628" y="253"/>
                    <a:pt x="1628" y="229"/>
                    <a:pt x="1644" y="198"/>
                  </a:cubicBezTo>
                </a:path>
              </a:pathLst>
            </a:custGeom>
            <a:solidFill>
              <a:schemeClr val="accent4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69" name="Freeform 513"/>
            <p:cNvSpPr>
              <a:spLocks noChangeArrowheads="1"/>
            </p:cNvSpPr>
            <p:nvPr/>
          </p:nvSpPr>
          <p:spPr bwMode="auto">
            <a:xfrm>
              <a:off x="12659013" y="6750499"/>
              <a:ext cx="985706" cy="906848"/>
            </a:xfrm>
            <a:custGeom>
              <a:avLst/>
              <a:gdLst>
                <a:gd name="T0" fmla="*/ 260 w 1874"/>
                <a:gd name="T1" fmla="*/ 1471 h 1725"/>
                <a:gd name="T2" fmla="*/ 166 w 1874"/>
                <a:gd name="T3" fmla="*/ 1447 h 1725"/>
                <a:gd name="T4" fmla="*/ 126 w 1874"/>
                <a:gd name="T5" fmla="*/ 1479 h 1725"/>
                <a:gd name="T6" fmla="*/ 87 w 1874"/>
                <a:gd name="T7" fmla="*/ 1415 h 1725"/>
                <a:gd name="T8" fmla="*/ 79 w 1874"/>
                <a:gd name="T9" fmla="*/ 522 h 1725"/>
                <a:gd name="T10" fmla="*/ 0 w 1874"/>
                <a:gd name="T11" fmla="*/ 87 h 1725"/>
                <a:gd name="T12" fmla="*/ 1644 w 1874"/>
                <a:gd name="T13" fmla="*/ 0 h 1725"/>
                <a:gd name="T14" fmla="*/ 1668 w 1874"/>
                <a:gd name="T15" fmla="*/ 182 h 1725"/>
                <a:gd name="T16" fmla="*/ 1676 w 1874"/>
                <a:gd name="T17" fmla="*/ 245 h 1725"/>
                <a:gd name="T18" fmla="*/ 1873 w 1874"/>
                <a:gd name="T19" fmla="*/ 237 h 1725"/>
                <a:gd name="T20" fmla="*/ 1802 w 1874"/>
                <a:gd name="T21" fmla="*/ 372 h 1725"/>
                <a:gd name="T22" fmla="*/ 1778 w 1874"/>
                <a:gd name="T23" fmla="*/ 427 h 1725"/>
                <a:gd name="T24" fmla="*/ 1731 w 1874"/>
                <a:gd name="T25" fmla="*/ 522 h 1725"/>
                <a:gd name="T26" fmla="*/ 1778 w 1874"/>
                <a:gd name="T27" fmla="*/ 593 h 1725"/>
                <a:gd name="T28" fmla="*/ 1699 w 1874"/>
                <a:gd name="T29" fmla="*/ 696 h 1725"/>
                <a:gd name="T30" fmla="*/ 1683 w 1874"/>
                <a:gd name="T31" fmla="*/ 743 h 1725"/>
                <a:gd name="T32" fmla="*/ 1652 w 1874"/>
                <a:gd name="T33" fmla="*/ 775 h 1725"/>
                <a:gd name="T34" fmla="*/ 1589 w 1874"/>
                <a:gd name="T35" fmla="*/ 909 h 1725"/>
                <a:gd name="T36" fmla="*/ 1470 w 1874"/>
                <a:gd name="T37" fmla="*/ 1083 h 1725"/>
                <a:gd name="T38" fmla="*/ 1462 w 1874"/>
                <a:gd name="T39" fmla="*/ 1154 h 1725"/>
                <a:gd name="T40" fmla="*/ 1439 w 1874"/>
                <a:gd name="T41" fmla="*/ 1202 h 1725"/>
                <a:gd name="T42" fmla="*/ 1407 w 1874"/>
                <a:gd name="T43" fmla="*/ 1226 h 1725"/>
                <a:gd name="T44" fmla="*/ 1375 w 1874"/>
                <a:gd name="T45" fmla="*/ 1368 h 1725"/>
                <a:gd name="T46" fmla="*/ 1391 w 1874"/>
                <a:gd name="T47" fmla="*/ 1502 h 1725"/>
                <a:gd name="T48" fmla="*/ 1415 w 1874"/>
                <a:gd name="T49" fmla="*/ 1581 h 1725"/>
                <a:gd name="T50" fmla="*/ 1407 w 1874"/>
                <a:gd name="T51" fmla="*/ 1676 h 1725"/>
                <a:gd name="T52" fmla="*/ 1407 w 1874"/>
                <a:gd name="T53" fmla="*/ 1692 h 1725"/>
                <a:gd name="T54" fmla="*/ 166 w 1874"/>
                <a:gd name="T55" fmla="*/ 1439 h 1725"/>
                <a:gd name="T56" fmla="*/ 269 w 1874"/>
                <a:gd name="T57" fmla="*/ 1463 h 1725"/>
                <a:gd name="T58" fmla="*/ 276 w 1874"/>
                <a:gd name="T59" fmla="*/ 1716 h 1725"/>
                <a:gd name="T60" fmla="*/ 1407 w 1874"/>
                <a:gd name="T61" fmla="*/ 1637 h 1725"/>
                <a:gd name="T62" fmla="*/ 1415 w 1874"/>
                <a:gd name="T63" fmla="*/ 1565 h 1725"/>
                <a:gd name="T64" fmla="*/ 1375 w 1874"/>
                <a:gd name="T65" fmla="*/ 1439 h 1725"/>
                <a:gd name="T66" fmla="*/ 1399 w 1874"/>
                <a:gd name="T67" fmla="*/ 1305 h 1725"/>
                <a:gd name="T68" fmla="*/ 1399 w 1874"/>
                <a:gd name="T69" fmla="*/ 1202 h 1725"/>
                <a:gd name="T70" fmla="*/ 1462 w 1874"/>
                <a:gd name="T71" fmla="*/ 1178 h 1725"/>
                <a:gd name="T72" fmla="*/ 1462 w 1874"/>
                <a:gd name="T73" fmla="*/ 1131 h 1725"/>
                <a:gd name="T74" fmla="*/ 1533 w 1874"/>
                <a:gd name="T75" fmla="*/ 1028 h 1725"/>
                <a:gd name="T76" fmla="*/ 1612 w 1874"/>
                <a:gd name="T77" fmla="*/ 822 h 1725"/>
                <a:gd name="T78" fmla="*/ 1660 w 1874"/>
                <a:gd name="T79" fmla="*/ 767 h 1725"/>
                <a:gd name="T80" fmla="*/ 1699 w 1874"/>
                <a:gd name="T81" fmla="*/ 696 h 1725"/>
                <a:gd name="T82" fmla="*/ 1770 w 1874"/>
                <a:gd name="T83" fmla="*/ 593 h 1725"/>
                <a:gd name="T84" fmla="*/ 1723 w 1874"/>
                <a:gd name="T85" fmla="*/ 522 h 1725"/>
                <a:gd name="T86" fmla="*/ 1770 w 1874"/>
                <a:gd name="T87" fmla="*/ 427 h 1725"/>
                <a:gd name="T88" fmla="*/ 1794 w 1874"/>
                <a:gd name="T89" fmla="*/ 380 h 1725"/>
                <a:gd name="T90" fmla="*/ 1865 w 1874"/>
                <a:gd name="T91" fmla="*/ 237 h 1725"/>
                <a:gd name="T92" fmla="*/ 1644 w 1874"/>
                <a:gd name="T93" fmla="*/ 206 h 1725"/>
                <a:gd name="T94" fmla="*/ 1707 w 1874"/>
                <a:gd name="T95" fmla="*/ 48 h 1725"/>
                <a:gd name="T96" fmla="*/ 87 w 1874"/>
                <a:gd name="T97" fmla="*/ 522 h 1725"/>
                <a:gd name="T98" fmla="*/ 94 w 1874"/>
                <a:gd name="T99" fmla="*/ 1407 h 1725"/>
                <a:gd name="T100" fmla="*/ 142 w 1874"/>
                <a:gd name="T101" fmla="*/ 1471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74" h="1725">
                  <a:moveTo>
                    <a:pt x="269" y="1724"/>
                  </a:moveTo>
                  <a:lnTo>
                    <a:pt x="269" y="1724"/>
                  </a:lnTo>
                  <a:cubicBezTo>
                    <a:pt x="260" y="1471"/>
                    <a:pt x="260" y="1471"/>
                    <a:pt x="260" y="1471"/>
                  </a:cubicBezTo>
                  <a:cubicBezTo>
                    <a:pt x="260" y="1463"/>
                    <a:pt x="253" y="1447"/>
                    <a:pt x="229" y="1447"/>
                  </a:cubicBezTo>
                  <a:cubicBezTo>
                    <a:pt x="213" y="1447"/>
                    <a:pt x="197" y="1447"/>
                    <a:pt x="189" y="1447"/>
                  </a:cubicBezTo>
                  <a:cubicBezTo>
                    <a:pt x="174" y="1447"/>
                    <a:pt x="166" y="1447"/>
                    <a:pt x="166" y="1447"/>
                  </a:cubicBezTo>
                  <a:cubicBezTo>
                    <a:pt x="166" y="1447"/>
                    <a:pt x="158" y="1455"/>
                    <a:pt x="158" y="1463"/>
                  </a:cubicBezTo>
                  <a:cubicBezTo>
                    <a:pt x="158" y="1471"/>
                    <a:pt x="150" y="1479"/>
                    <a:pt x="142" y="1479"/>
                  </a:cubicBezTo>
                  <a:cubicBezTo>
                    <a:pt x="142" y="1479"/>
                    <a:pt x="134" y="1479"/>
                    <a:pt x="126" y="1479"/>
                  </a:cubicBezTo>
                  <a:cubicBezTo>
                    <a:pt x="118" y="1463"/>
                    <a:pt x="118" y="1455"/>
                    <a:pt x="110" y="1439"/>
                  </a:cubicBezTo>
                  <a:cubicBezTo>
                    <a:pt x="110" y="1423"/>
                    <a:pt x="110" y="1415"/>
                    <a:pt x="94" y="1415"/>
                  </a:cubicBezTo>
                  <a:cubicBezTo>
                    <a:pt x="87" y="1415"/>
                    <a:pt x="87" y="1415"/>
                    <a:pt x="87" y="1415"/>
                  </a:cubicBezTo>
                  <a:cubicBezTo>
                    <a:pt x="79" y="1415"/>
                    <a:pt x="79" y="1415"/>
                    <a:pt x="79" y="1415"/>
                  </a:cubicBezTo>
                  <a:cubicBezTo>
                    <a:pt x="79" y="1407"/>
                    <a:pt x="79" y="1407"/>
                    <a:pt x="79" y="1407"/>
                  </a:cubicBezTo>
                  <a:cubicBezTo>
                    <a:pt x="79" y="522"/>
                    <a:pt x="79" y="522"/>
                    <a:pt x="79" y="522"/>
                  </a:cubicBezTo>
                  <a:cubicBezTo>
                    <a:pt x="39" y="380"/>
                    <a:pt x="16" y="237"/>
                    <a:pt x="0" y="87"/>
                  </a:cubicBezTo>
                  <a:lnTo>
                    <a:pt x="0" y="87"/>
                  </a:lnTo>
                  <a:lnTo>
                    <a:pt x="0" y="87"/>
                  </a:lnTo>
                  <a:cubicBezTo>
                    <a:pt x="229" y="79"/>
                    <a:pt x="1391" y="40"/>
                    <a:pt x="1644" y="0"/>
                  </a:cubicBezTo>
                  <a:lnTo>
                    <a:pt x="1644" y="0"/>
                  </a:lnTo>
                  <a:lnTo>
                    <a:pt x="1644" y="0"/>
                  </a:lnTo>
                  <a:cubicBezTo>
                    <a:pt x="1644" y="0"/>
                    <a:pt x="1692" y="8"/>
                    <a:pt x="1715" y="40"/>
                  </a:cubicBezTo>
                  <a:cubicBezTo>
                    <a:pt x="1723" y="56"/>
                    <a:pt x="1723" y="71"/>
                    <a:pt x="1715" y="95"/>
                  </a:cubicBezTo>
                  <a:cubicBezTo>
                    <a:pt x="1707" y="142"/>
                    <a:pt x="1683" y="166"/>
                    <a:pt x="1668" y="182"/>
                  </a:cubicBezTo>
                  <a:cubicBezTo>
                    <a:pt x="1660" y="190"/>
                    <a:pt x="1652" y="198"/>
                    <a:pt x="1644" y="206"/>
                  </a:cubicBezTo>
                  <a:cubicBezTo>
                    <a:pt x="1636" y="222"/>
                    <a:pt x="1636" y="237"/>
                    <a:pt x="1636" y="245"/>
                  </a:cubicBezTo>
                  <a:cubicBezTo>
                    <a:pt x="1644" y="245"/>
                    <a:pt x="1652" y="253"/>
                    <a:pt x="1676" y="245"/>
                  </a:cubicBezTo>
                  <a:cubicBezTo>
                    <a:pt x="1715" y="245"/>
                    <a:pt x="1826" y="237"/>
                    <a:pt x="1873" y="229"/>
                  </a:cubicBezTo>
                  <a:lnTo>
                    <a:pt x="1873" y="229"/>
                  </a:lnTo>
                  <a:cubicBezTo>
                    <a:pt x="1873" y="237"/>
                    <a:pt x="1873" y="237"/>
                    <a:pt x="1873" y="237"/>
                  </a:cubicBezTo>
                  <a:cubicBezTo>
                    <a:pt x="1873" y="269"/>
                    <a:pt x="1842" y="340"/>
                    <a:pt x="1810" y="348"/>
                  </a:cubicBezTo>
                  <a:cubicBezTo>
                    <a:pt x="1810" y="356"/>
                    <a:pt x="1802" y="356"/>
                    <a:pt x="1802" y="356"/>
                  </a:cubicBezTo>
                  <a:cubicBezTo>
                    <a:pt x="1802" y="364"/>
                    <a:pt x="1802" y="372"/>
                    <a:pt x="1802" y="372"/>
                  </a:cubicBezTo>
                  <a:cubicBezTo>
                    <a:pt x="1810" y="388"/>
                    <a:pt x="1810" y="395"/>
                    <a:pt x="1802" y="404"/>
                  </a:cubicBezTo>
                  <a:cubicBezTo>
                    <a:pt x="1794" y="411"/>
                    <a:pt x="1794" y="411"/>
                    <a:pt x="1786" y="419"/>
                  </a:cubicBezTo>
                  <a:cubicBezTo>
                    <a:pt x="1786" y="419"/>
                    <a:pt x="1786" y="419"/>
                    <a:pt x="1778" y="427"/>
                  </a:cubicBezTo>
                  <a:cubicBezTo>
                    <a:pt x="1778" y="435"/>
                    <a:pt x="1778" y="435"/>
                    <a:pt x="1778" y="435"/>
                  </a:cubicBezTo>
                  <a:cubicBezTo>
                    <a:pt x="1778" y="459"/>
                    <a:pt x="1770" y="475"/>
                    <a:pt x="1747" y="490"/>
                  </a:cubicBezTo>
                  <a:cubicBezTo>
                    <a:pt x="1723" y="498"/>
                    <a:pt x="1723" y="506"/>
                    <a:pt x="1731" y="522"/>
                  </a:cubicBezTo>
                  <a:cubicBezTo>
                    <a:pt x="1731" y="530"/>
                    <a:pt x="1731" y="530"/>
                    <a:pt x="1731" y="538"/>
                  </a:cubicBezTo>
                  <a:cubicBezTo>
                    <a:pt x="1731" y="538"/>
                    <a:pt x="1731" y="546"/>
                    <a:pt x="1739" y="546"/>
                  </a:cubicBezTo>
                  <a:cubicBezTo>
                    <a:pt x="1755" y="554"/>
                    <a:pt x="1770" y="562"/>
                    <a:pt x="1778" y="593"/>
                  </a:cubicBezTo>
                  <a:cubicBezTo>
                    <a:pt x="1786" y="633"/>
                    <a:pt x="1778" y="633"/>
                    <a:pt x="1755" y="641"/>
                  </a:cubicBezTo>
                  <a:cubicBezTo>
                    <a:pt x="1755" y="641"/>
                    <a:pt x="1747" y="648"/>
                    <a:pt x="1739" y="648"/>
                  </a:cubicBezTo>
                  <a:cubicBezTo>
                    <a:pt x="1715" y="672"/>
                    <a:pt x="1699" y="696"/>
                    <a:pt x="1699" y="696"/>
                  </a:cubicBezTo>
                  <a:lnTo>
                    <a:pt x="1699" y="696"/>
                  </a:lnTo>
                  <a:lnTo>
                    <a:pt x="1699" y="696"/>
                  </a:lnTo>
                  <a:cubicBezTo>
                    <a:pt x="1699" y="696"/>
                    <a:pt x="1683" y="704"/>
                    <a:pt x="1683" y="743"/>
                  </a:cubicBezTo>
                  <a:cubicBezTo>
                    <a:pt x="1683" y="767"/>
                    <a:pt x="1683" y="775"/>
                    <a:pt x="1668" y="775"/>
                  </a:cubicBezTo>
                  <a:cubicBezTo>
                    <a:pt x="1660" y="775"/>
                    <a:pt x="1660" y="775"/>
                    <a:pt x="1660" y="775"/>
                  </a:cubicBezTo>
                  <a:lnTo>
                    <a:pt x="1652" y="775"/>
                  </a:lnTo>
                  <a:cubicBezTo>
                    <a:pt x="1636" y="775"/>
                    <a:pt x="1620" y="775"/>
                    <a:pt x="1620" y="807"/>
                  </a:cubicBezTo>
                  <a:cubicBezTo>
                    <a:pt x="1620" y="807"/>
                    <a:pt x="1620" y="815"/>
                    <a:pt x="1620" y="822"/>
                  </a:cubicBezTo>
                  <a:cubicBezTo>
                    <a:pt x="1612" y="854"/>
                    <a:pt x="1604" y="901"/>
                    <a:pt x="1589" y="909"/>
                  </a:cubicBezTo>
                  <a:cubicBezTo>
                    <a:pt x="1573" y="925"/>
                    <a:pt x="1573" y="949"/>
                    <a:pt x="1573" y="981"/>
                  </a:cubicBezTo>
                  <a:cubicBezTo>
                    <a:pt x="1573" y="1004"/>
                    <a:pt x="1565" y="1028"/>
                    <a:pt x="1533" y="1036"/>
                  </a:cubicBezTo>
                  <a:cubicBezTo>
                    <a:pt x="1510" y="1044"/>
                    <a:pt x="1462" y="1059"/>
                    <a:pt x="1470" y="1083"/>
                  </a:cubicBezTo>
                  <a:cubicBezTo>
                    <a:pt x="1470" y="1091"/>
                    <a:pt x="1470" y="1099"/>
                    <a:pt x="1470" y="1107"/>
                  </a:cubicBezTo>
                  <a:cubicBezTo>
                    <a:pt x="1478" y="1115"/>
                    <a:pt x="1478" y="1123"/>
                    <a:pt x="1470" y="1139"/>
                  </a:cubicBezTo>
                  <a:cubicBezTo>
                    <a:pt x="1462" y="1139"/>
                    <a:pt x="1462" y="1147"/>
                    <a:pt x="1462" y="1154"/>
                  </a:cubicBezTo>
                  <a:lnTo>
                    <a:pt x="1462" y="1162"/>
                  </a:lnTo>
                  <a:cubicBezTo>
                    <a:pt x="1470" y="1170"/>
                    <a:pt x="1470" y="1178"/>
                    <a:pt x="1470" y="1186"/>
                  </a:cubicBezTo>
                  <a:cubicBezTo>
                    <a:pt x="1462" y="1194"/>
                    <a:pt x="1454" y="1202"/>
                    <a:pt x="1439" y="1202"/>
                  </a:cubicBezTo>
                  <a:cubicBezTo>
                    <a:pt x="1430" y="1202"/>
                    <a:pt x="1430" y="1202"/>
                    <a:pt x="1430" y="1202"/>
                  </a:cubicBezTo>
                  <a:cubicBezTo>
                    <a:pt x="1423" y="1202"/>
                    <a:pt x="1415" y="1202"/>
                    <a:pt x="1407" y="1202"/>
                  </a:cubicBezTo>
                  <a:cubicBezTo>
                    <a:pt x="1407" y="1210"/>
                    <a:pt x="1399" y="1218"/>
                    <a:pt x="1407" y="1226"/>
                  </a:cubicBezTo>
                  <a:cubicBezTo>
                    <a:pt x="1407" y="1234"/>
                    <a:pt x="1407" y="1241"/>
                    <a:pt x="1415" y="1249"/>
                  </a:cubicBezTo>
                  <a:cubicBezTo>
                    <a:pt x="1423" y="1273"/>
                    <a:pt x="1423" y="1297"/>
                    <a:pt x="1407" y="1312"/>
                  </a:cubicBezTo>
                  <a:cubicBezTo>
                    <a:pt x="1383" y="1321"/>
                    <a:pt x="1375" y="1344"/>
                    <a:pt x="1375" y="1368"/>
                  </a:cubicBezTo>
                  <a:cubicBezTo>
                    <a:pt x="1375" y="1376"/>
                    <a:pt x="1375" y="1384"/>
                    <a:pt x="1383" y="1392"/>
                  </a:cubicBezTo>
                  <a:cubicBezTo>
                    <a:pt x="1383" y="1407"/>
                    <a:pt x="1391" y="1431"/>
                    <a:pt x="1375" y="1439"/>
                  </a:cubicBezTo>
                  <a:cubicBezTo>
                    <a:pt x="1359" y="1455"/>
                    <a:pt x="1375" y="1486"/>
                    <a:pt x="1391" y="1502"/>
                  </a:cubicBezTo>
                  <a:cubicBezTo>
                    <a:pt x="1399" y="1510"/>
                    <a:pt x="1399" y="1518"/>
                    <a:pt x="1407" y="1518"/>
                  </a:cubicBezTo>
                  <a:cubicBezTo>
                    <a:pt x="1423" y="1534"/>
                    <a:pt x="1430" y="1550"/>
                    <a:pt x="1423" y="1565"/>
                  </a:cubicBezTo>
                  <a:cubicBezTo>
                    <a:pt x="1423" y="1574"/>
                    <a:pt x="1415" y="1581"/>
                    <a:pt x="1415" y="1581"/>
                  </a:cubicBezTo>
                  <a:cubicBezTo>
                    <a:pt x="1407" y="1597"/>
                    <a:pt x="1407" y="1605"/>
                    <a:pt x="1415" y="1621"/>
                  </a:cubicBezTo>
                  <a:cubicBezTo>
                    <a:pt x="1415" y="1629"/>
                    <a:pt x="1415" y="1637"/>
                    <a:pt x="1415" y="1645"/>
                  </a:cubicBezTo>
                  <a:cubicBezTo>
                    <a:pt x="1407" y="1645"/>
                    <a:pt x="1399" y="1652"/>
                    <a:pt x="1407" y="1676"/>
                  </a:cubicBezTo>
                  <a:cubicBezTo>
                    <a:pt x="1407" y="1684"/>
                    <a:pt x="1407" y="1684"/>
                    <a:pt x="1407" y="1684"/>
                  </a:cubicBezTo>
                  <a:cubicBezTo>
                    <a:pt x="1415" y="1692"/>
                    <a:pt x="1415" y="1692"/>
                    <a:pt x="1415" y="1692"/>
                  </a:cubicBezTo>
                  <a:cubicBezTo>
                    <a:pt x="1407" y="1692"/>
                    <a:pt x="1407" y="1692"/>
                    <a:pt x="1407" y="1692"/>
                  </a:cubicBezTo>
                  <a:lnTo>
                    <a:pt x="269" y="1724"/>
                  </a:lnTo>
                  <a:close/>
                  <a:moveTo>
                    <a:pt x="166" y="1439"/>
                  </a:moveTo>
                  <a:lnTo>
                    <a:pt x="166" y="1439"/>
                  </a:lnTo>
                  <a:cubicBezTo>
                    <a:pt x="174" y="1439"/>
                    <a:pt x="182" y="1439"/>
                    <a:pt x="189" y="1439"/>
                  </a:cubicBezTo>
                  <a:cubicBezTo>
                    <a:pt x="197" y="1439"/>
                    <a:pt x="213" y="1447"/>
                    <a:pt x="229" y="1447"/>
                  </a:cubicBezTo>
                  <a:cubicBezTo>
                    <a:pt x="253" y="1447"/>
                    <a:pt x="269" y="1463"/>
                    <a:pt x="269" y="1463"/>
                  </a:cubicBezTo>
                  <a:lnTo>
                    <a:pt x="269" y="1463"/>
                  </a:lnTo>
                  <a:lnTo>
                    <a:pt x="269" y="1463"/>
                  </a:lnTo>
                  <a:cubicBezTo>
                    <a:pt x="276" y="1716"/>
                    <a:pt x="276" y="1716"/>
                    <a:pt x="276" y="1716"/>
                  </a:cubicBezTo>
                  <a:cubicBezTo>
                    <a:pt x="1399" y="1684"/>
                    <a:pt x="1399" y="1684"/>
                    <a:pt x="1399" y="1684"/>
                  </a:cubicBezTo>
                  <a:cubicBezTo>
                    <a:pt x="1399" y="1684"/>
                    <a:pt x="1399" y="1684"/>
                    <a:pt x="1399" y="1676"/>
                  </a:cubicBezTo>
                  <a:cubicBezTo>
                    <a:pt x="1391" y="1652"/>
                    <a:pt x="1399" y="1645"/>
                    <a:pt x="1407" y="1637"/>
                  </a:cubicBezTo>
                  <a:lnTo>
                    <a:pt x="1407" y="1629"/>
                  </a:lnTo>
                  <a:cubicBezTo>
                    <a:pt x="1399" y="1605"/>
                    <a:pt x="1399" y="1597"/>
                    <a:pt x="1407" y="1581"/>
                  </a:cubicBezTo>
                  <a:cubicBezTo>
                    <a:pt x="1407" y="1574"/>
                    <a:pt x="1415" y="1574"/>
                    <a:pt x="1415" y="1565"/>
                  </a:cubicBezTo>
                  <a:cubicBezTo>
                    <a:pt x="1423" y="1550"/>
                    <a:pt x="1415" y="1542"/>
                    <a:pt x="1399" y="1526"/>
                  </a:cubicBezTo>
                  <a:cubicBezTo>
                    <a:pt x="1399" y="1518"/>
                    <a:pt x="1391" y="1510"/>
                    <a:pt x="1383" y="1510"/>
                  </a:cubicBezTo>
                  <a:cubicBezTo>
                    <a:pt x="1352" y="1463"/>
                    <a:pt x="1359" y="1447"/>
                    <a:pt x="1375" y="1439"/>
                  </a:cubicBezTo>
                  <a:cubicBezTo>
                    <a:pt x="1383" y="1431"/>
                    <a:pt x="1375" y="1407"/>
                    <a:pt x="1375" y="1392"/>
                  </a:cubicBezTo>
                  <a:cubicBezTo>
                    <a:pt x="1367" y="1384"/>
                    <a:pt x="1367" y="1376"/>
                    <a:pt x="1367" y="1368"/>
                  </a:cubicBezTo>
                  <a:cubicBezTo>
                    <a:pt x="1367" y="1360"/>
                    <a:pt x="1367" y="1321"/>
                    <a:pt x="1399" y="1305"/>
                  </a:cubicBezTo>
                  <a:cubicBezTo>
                    <a:pt x="1415" y="1297"/>
                    <a:pt x="1415" y="1281"/>
                    <a:pt x="1407" y="1257"/>
                  </a:cubicBezTo>
                  <a:cubicBezTo>
                    <a:pt x="1399" y="1249"/>
                    <a:pt x="1399" y="1234"/>
                    <a:pt x="1399" y="1226"/>
                  </a:cubicBezTo>
                  <a:cubicBezTo>
                    <a:pt x="1399" y="1218"/>
                    <a:pt x="1399" y="1202"/>
                    <a:pt x="1399" y="1202"/>
                  </a:cubicBezTo>
                  <a:cubicBezTo>
                    <a:pt x="1407" y="1194"/>
                    <a:pt x="1423" y="1194"/>
                    <a:pt x="1430" y="1194"/>
                  </a:cubicBezTo>
                  <a:cubicBezTo>
                    <a:pt x="1439" y="1194"/>
                    <a:pt x="1439" y="1194"/>
                    <a:pt x="1439" y="1194"/>
                  </a:cubicBezTo>
                  <a:cubicBezTo>
                    <a:pt x="1454" y="1194"/>
                    <a:pt x="1454" y="1186"/>
                    <a:pt x="1462" y="1178"/>
                  </a:cubicBezTo>
                  <a:lnTo>
                    <a:pt x="1462" y="1170"/>
                  </a:lnTo>
                  <a:cubicBezTo>
                    <a:pt x="1454" y="1162"/>
                    <a:pt x="1454" y="1154"/>
                    <a:pt x="1454" y="1154"/>
                  </a:cubicBezTo>
                  <a:cubicBezTo>
                    <a:pt x="1454" y="1147"/>
                    <a:pt x="1454" y="1139"/>
                    <a:pt x="1462" y="1131"/>
                  </a:cubicBezTo>
                  <a:cubicBezTo>
                    <a:pt x="1470" y="1123"/>
                    <a:pt x="1470" y="1123"/>
                    <a:pt x="1462" y="1107"/>
                  </a:cubicBezTo>
                  <a:cubicBezTo>
                    <a:pt x="1462" y="1099"/>
                    <a:pt x="1462" y="1099"/>
                    <a:pt x="1462" y="1091"/>
                  </a:cubicBezTo>
                  <a:cubicBezTo>
                    <a:pt x="1454" y="1052"/>
                    <a:pt x="1525" y="1028"/>
                    <a:pt x="1533" y="1028"/>
                  </a:cubicBezTo>
                  <a:cubicBezTo>
                    <a:pt x="1565" y="1020"/>
                    <a:pt x="1565" y="1004"/>
                    <a:pt x="1565" y="981"/>
                  </a:cubicBezTo>
                  <a:cubicBezTo>
                    <a:pt x="1565" y="949"/>
                    <a:pt x="1565" y="917"/>
                    <a:pt x="1589" y="909"/>
                  </a:cubicBezTo>
                  <a:cubicBezTo>
                    <a:pt x="1604" y="894"/>
                    <a:pt x="1604" y="854"/>
                    <a:pt x="1612" y="822"/>
                  </a:cubicBezTo>
                  <a:cubicBezTo>
                    <a:pt x="1612" y="815"/>
                    <a:pt x="1612" y="807"/>
                    <a:pt x="1612" y="807"/>
                  </a:cubicBezTo>
                  <a:cubicBezTo>
                    <a:pt x="1612" y="775"/>
                    <a:pt x="1636" y="767"/>
                    <a:pt x="1652" y="767"/>
                  </a:cubicBezTo>
                  <a:cubicBezTo>
                    <a:pt x="1652" y="767"/>
                    <a:pt x="1652" y="767"/>
                    <a:pt x="1660" y="767"/>
                  </a:cubicBezTo>
                  <a:cubicBezTo>
                    <a:pt x="1660" y="767"/>
                    <a:pt x="1660" y="767"/>
                    <a:pt x="1668" y="767"/>
                  </a:cubicBezTo>
                  <a:cubicBezTo>
                    <a:pt x="1676" y="767"/>
                    <a:pt x="1676" y="767"/>
                    <a:pt x="1676" y="743"/>
                  </a:cubicBezTo>
                  <a:cubicBezTo>
                    <a:pt x="1676" y="704"/>
                    <a:pt x="1692" y="696"/>
                    <a:pt x="1699" y="696"/>
                  </a:cubicBezTo>
                  <a:cubicBezTo>
                    <a:pt x="1699" y="688"/>
                    <a:pt x="1707" y="664"/>
                    <a:pt x="1731" y="648"/>
                  </a:cubicBezTo>
                  <a:cubicBezTo>
                    <a:pt x="1739" y="641"/>
                    <a:pt x="1747" y="641"/>
                    <a:pt x="1755" y="633"/>
                  </a:cubicBezTo>
                  <a:cubicBezTo>
                    <a:pt x="1770" y="633"/>
                    <a:pt x="1778" y="625"/>
                    <a:pt x="1770" y="593"/>
                  </a:cubicBezTo>
                  <a:cubicBezTo>
                    <a:pt x="1770" y="569"/>
                    <a:pt x="1755" y="562"/>
                    <a:pt x="1739" y="554"/>
                  </a:cubicBezTo>
                  <a:cubicBezTo>
                    <a:pt x="1731" y="554"/>
                    <a:pt x="1723" y="546"/>
                    <a:pt x="1723" y="538"/>
                  </a:cubicBezTo>
                  <a:cubicBezTo>
                    <a:pt x="1723" y="530"/>
                    <a:pt x="1723" y="530"/>
                    <a:pt x="1723" y="522"/>
                  </a:cubicBezTo>
                  <a:cubicBezTo>
                    <a:pt x="1715" y="506"/>
                    <a:pt x="1715" y="490"/>
                    <a:pt x="1747" y="482"/>
                  </a:cubicBezTo>
                  <a:cubicBezTo>
                    <a:pt x="1770" y="467"/>
                    <a:pt x="1770" y="459"/>
                    <a:pt x="1770" y="435"/>
                  </a:cubicBezTo>
                  <a:lnTo>
                    <a:pt x="1770" y="427"/>
                  </a:lnTo>
                  <a:cubicBezTo>
                    <a:pt x="1778" y="411"/>
                    <a:pt x="1778" y="411"/>
                    <a:pt x="1786" y="411"/>
                  </a:cubicBezTo>
                  <a:lnTo>
                    <a:pt x="1794" y="404"/>
                  </a:lnTo>
                  <a:cubicBezTo>
                    <a:pt x="1802" y="395"/>
                    <a:pt x="1802" y="388"/>
                    <a:pt x="1794" y="380"/>
                  </a:cubicBezTo>
                  <a:cubicBezTo>
                    <a:pt x="1794" y="372"/>
                    <a:pt x="1794" y="364"/>
                    <a:pt x="1794" y="356"/>
                  </a:cubicBezTo>
                  <a:cubicBezTo>
                    <a:pt x="1802" y="348"/>
                    <a:pt x="1802" y="348"/>
                    <a:pt x="1810" y="348"/>
                  </a:cubicBezTo>
                  <a:cubicBezTo>
                    <a:pt x="1834" y="340"/>
                    <a:pt x="1865" y="269"/>
                    <a:pt x="1865" y="237"/>
                  </a:cubicBezTo>
                  <a:cubicBezTo>
                    <a:pt x="1818" y="245"/>
                    <a:pt x="1715" y="253"/>
                    <a:pt x="1676" y="253"/>
                  </a:cubicBezTo>
                  <a:cubicBezTo>
                    <a:pt x="1652" y="261"/>
                    <a:pt x="1636" y="253"/>
                    <a:pt x="1628" y="245"/>
                  </a:cubicBezTo>
                  <a:cubicBezTo>
                    <a:pt x="1628" y="237"/>
                    <a:pt x="1628" y="222"/>
                    <a:pt x="1644" y="206"/>
                  </a:cubicBezTo>
                  <a:cubicBezTo>
                    <a:pt x="1644" y="198"/>
                    <a:pt x="1652" y="190"/>
                    <a:pt x="1660" y="182"/>
                  </a:cubicBezTo>
                  <a:cubicBezTo>
                    <a:pt x="1676" y="158"/>
                    <a:pt x="1699" y="142"/>
                    <a:pt x="1715" y="87"/>
                  </a:cubicBezTo>
                  <a:cubicBezTo>
                    <a:pt x="1715" y="71"/>
                    <a:pt x="1715" y="56"/>
                    <a:pt x="1707" y="48"/>
                  </a:cubicBezTo>
                  <a:cubicBezTo>
                    <a:pt x="1692" y="16"/>
                    <a:pt x="1652" y="8"/>
                    <a:pt x="1644" y="8"/>
                  </a:cubicBezTo>
                  <a:cubicBezTo>
                    <a:pt x="1391" y="48"/>
                    <a:pt x="245" y="87"/>
                    <a:pt x="7" y="95"/>
                  </a:cubicBezTo>
                  <a:cubicBezTo>
                    <a:pt x="23" y="237"/>
                    <a:pt x="47" y="380"/>
                    <a:pt x="87" y="522"/>
                  </a:cubicBezTo>
                  <a:lnTo>
                    <a:pt x="87" y="522"/>
                  </a:lnTo>
                  <a:cubicBezTo>
                    <a:pt x="87" y="1407"/>
                    <a:pt x="87" y="1407"/>
                    <a:pt x="87" y="1407"/>
                  </a:cubicBezTo>
                  <a:lnTo>
                    <a:pt x="94" y="1407"/>
                  </a:lnTo>
                  <a:cubicBezTo>
                    <a:pt x="110" y="1407"/>
                    <a:pt x="118" y="1423"/>
                    <a:pt x="118" y="1439"/>
                  </a:cubicBezTo>
                  <a:cubicBezTo>
                    <a:pt x="126" y="1447"/>
                    <a:pt x="126" y="1463"/>
                    <a:pt x="134" y="1471"/>
                  </a:cubicBezTo>
                  <a:cubicBezTo>
                    <a:pt x="142" y="1471"/>
                    <a:pt x="142" y="1471"/>
                    <a:pt x="142" y="1471"/>
                  </a:cubicBezTo>
                  <a:cubicBezTo>
                    <a:pt x="142" y="1471"/>
                    <a:pt x="150" y="1463"/>
                    <a:pt x="150" y="1455"/>
                  </a:cubicBezTo>
                  <a:cubicBezTo>
                    <a:pt x="150" y="1447"/>
                    <a:pt x="158" y="1439"/>
                    <a:pt x="166" y="143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0" name="Freeform 514"/>
            <p:cNvSpPr>
              <a:spLocks noChangeArrowheads="1"/>
            </p:cNvSpPr>
            <p:nvPr/>
          </p:nvSpPr>
          <p:spPr bwMode="auto">
            <a:xfrm>
              <a:off x="12422443" y="5732323"/>
              <a:ext cx="1331281" cy="1155014"/>
            </a:xfrm>
            <a:custGeom>
              <a:avLst/>
              <a:gdLst>
                <a:gd name="T0" fmla="*/ 2498 w 2531"/>
                <a:gd name="T1" fmla="*/ 1674 h 2197"/>
                <a:gd name="T2" fmla="*/ 2498 w 2531"/>
                <a:gd name="T3" fmla="*/ 1674 h 2197"/>
                <a:gd name="T4" fmla="*/ 2474 w 2531"/>
                <a:gd name="T5" fmla="*/ 1674 h 2197"/>
                <a:gd name="T6" fmla="*/ 2403 w 2531"/>
                <a:gd name="T7" fmla="*/ 1643 h 2197"/>
                <a:gd name="T8" fmla="*/ 2348 w 2531"/>
                <a:gd name="T9" fmla="*/ 1540 h 2197"/>
                <a:gd name="T10" fmla="*/ 2372 w 2531"/>
                <a:gd name="T11" fmla="*/ 1485 h 2197"/>
                <a:gd name="T12" fmla="*/ 2324 w 2531"/>
                <a:gd name="T13" fmla="*/ 1374 h 2197"/>
                <a:gd name="T14" fmla="*/ 2261 w 2531"/>
                <a:gd name="T15" fmla="*/ 1335 h 2197"/>
                <a:gd name="T16" fmla="*/ 2166 w 2531"/>
                <a:gd name="T17" fmla="*/ 1271 h 2197"/>
                <a:gd name="T18" fmla="*/ 1984 w 2531"/>
                <a:gd name="T19" fmla="*/ 1035 h 2197"/>
                <a:gd name="T20" fmla="*/ 2048 w 2531"/>
                <a:gd name="T21" fmla="*/ 806 h 2197"/>
                <a:gd name="T22" fmla="*/ 1984 w 2531"/>
                <a:gd name="T23" fmla="*/ 782 h 2197"/>
                <a:gd name="T24" fmla="*/ 1953 w 2531"/>
                <a:gd name="T25" fmla="*/ 782 h 2197"/>
                <a:gd name="T26" fmla="*/ 1905 w 2531"/>
                <a:gd name="T27" fmla="*/ 774 h 2197"/>
                <a:gd name="T28" fmla="*/ 1850 w 2531"/>
                <a:gd name="T29" fmla="*/ 766 h 2197"/>
                <a:gd name="T30" fmla="*/ 1810 w 2531"/>
                <a:gd name="T31" fmla="*/ 632 h 2197"/>
                <a:gd name="T32" fmla="*/ 1684 w 2531"/>
                <a:gd name="T33" fmla="*/ 537 h 2197"/>
                <a:gd name="T34" fmla="*/ 1534 w 2531"/>
                <a:gd name="T35" fmla="*/ 339 h 2197"/>
                <a:gd name="T36" fmla="*/ 1541 w 2531"/>
                <a:gd name="T37" fmla="*/ 134 h 2197"/>
                <a:gd name="T38" fmla="*/ 1447 w 2531"/>
                <a:gd name="T39" fmla="*/ 31 h 2197"/>
                <a:gd name="T40" fmla="*/ 1415 w 2531"/>
                <a:gd name="T41" fmla="*/ 15 h 2197"/>
                <a:gd name="T42" fmla="*/ 0 w 2531"/>
                <a:gd name="T43" fmla="*/ 79 h 2197"/>
                <a:gd name="T44" fmla="*/ 8 w 2531"/>
                <a:gd name="T45" fmla="*/ 110 h 2197"/>
                <a:gd name="T46" fmla="*/ 16 w 2531"/>
                <a:gd name="T47" fmla="*/ 150 h 2197"/>
                <a:gd name="T48" fmla="*/ 95 w 2531"/>
                <a:gd name="T49" fmla="*/ 229 h 2197"/>
                <a:gd name="T50" fmla="*/ 103 w 2531"/>
                <a:gd name="T51" fmla="*/ 308 h 2197"/>
                <a:gd name="T52" fmla="*/ 150 w 2531"/>
                <a:gd name="T53" fmla="*/ 339 h 2197"/>
                <a:gd name="T54" fmla="*/ 229 w 2531"/>
                <a:gd name="T55" fmla="*/ 426 h 2197"/>
                <a:gd name="T56" fmla="*/ 253 w 2531"/>
                <a:gd name="T57" fmla="*/ 403 h 2197"/>
                <a:gd name="T58" fmla="*/ 293 w 2531"/>
                <a:gd name="T59" fmla="*/ 411 h 2197"/>
                <a:gd name="T60" fmla="*/ 324 w 2531"/>
                <a:gd name="T61" fmla="*/ 458 h 2197"/>
                <a:gd name="T62" fmla="*/ 300 w 2531"/>
                <a:gd name="T63" fmla="*/ 490 h 2197"/>
                <a:gd name="T64" fmla="*/ 229 w 2531"/>
                <a:gd name="T65" fmla="*/ 553 h 2197"/>
                <a:gd name="T66" fmla="*/ 293 w 2531"/>
                <a:gd name="T67" fmla="*/ 608 h 2197"/>
                <a:gd name="T68" fmla="*/ 324 w 2531"/>
                <a:gd name="T69" fmla="*/ 664 h 2197"/>
                <a:gd name="T70" fmla="*/ 380 w 2531"/>
                <a:gd name="T71" fmla="*/ 727 h 2197"/>
                <a:gd name="T72" fmla="*/ 427 w 2531"/>
                <a:gd name="T73" fmla="*/ 837 h 2197"/>
                <a:gd name="T74" fmla="*/ 427 w 2531"/>
                <a:gd name="T75" fmla="*/ 1777 h 2197"/>
                <a:gd name="T76" fmla="*/ 451 w 2531"/>
                <a:gd name="T77" fmla="*/ 2022 h 2197"/>
                <a:gd name="T78" fmla="*/ 2095 w 2531"/>
                <a:gd name="T79" fmla="*/ 1943 h 2197"/>
                <a:gd name="T80" fmla="*/ 2166 w 2531"/>
                <a:gd name="T81" fmla="*/ 2022 h 2197"/>
                <a:gd name="T82" fmla="*/ 2095 w 2531"/>
                <a:gd name="T83" fmla="*/ 2141 h 2197"/>
                <a:gd name="T84" fmla="*/ 2127 w 2531"/>
                <a:gd name="T85" fmla="*/ 2188 h 2197"/>
                <a:gd name="T86" fmla="*/ 2324 w 2531"/>
                <a:gd name="T87" fmla="*/ 2172 h 2197"/>
                <a:gd name="T88" fmla="*/ 2316 w 2531"/>
                <a:gd name="T89" fmla="*/ 2157 h 2197"/>
                <a:gd name="T90" fmla="*/ 2316 w 2531"/>
                <a:gd name="T91" fmla="*/ 2109 h 2197"/>
                <a:gd name="T92" fmla="*/ 2332 w 2531"/>
                <a:gd name="T93" fmla="*/ 2030 h 2197"/>
                <a:gd name="T94" fmla="*/ 2364 w 2531"/>
                <a:gd name="T95" fmla="*/ 1967 h 2197"/>
                <a:gd name="T96" fmla="*/ 2356 w 2531"/>
                <a:gd name="T97" fmla="*/ 1896 h 2197"/>
                <a:gd name="T98" fmla="*/ 2411 w 2531"/>
                <a:gd name="T99" fmla="*/ 1888 h 2197"/>
                <a:gd name="T100" fmla="*/ 2451 w 2531"/>
                <a:gd name="T101" fmla="*/ 1864 h 2197"/>
                <a:gd name="T102" fmla="*/ 2474 w 2531"/>
                <a:gd name="T103" fmla="*/ 1840 h 2197"/>
                <a:gd name="T104" fmla="*/ 2490 w 2531"/>
                <a:gd name="T105" fmla="*/ 1769 h 2197"/>
                <a:gd name="T106" fmla="*/ 2498 w 2531"/>
                <a:gd name="T107" fmla="*/ 1674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31" h="2197">
                  <a:moveTo>
                    <a:pt x="2498" y="1674"/>
                  </a:moveTo>
                  <a:lnTo>
                    <a:pt x="2498" y="1674"/>
                  </a:lnTo>
                  <a:cubicBezTo>
                    <a:pt x="2490" y="1666"/>
                    <a:pt x="2482" y="1674"/>
                    <a:pt x="2474" y="1674"/>
                  </a:cubicBezTo>
                  <a:cubicBezTo>
                    <a:pt x="2451" y="1674"/>
                    <a:pt x="2419" y="1674"/>
                    <a:pt x="2403" y="1643"/>
                  </a:cubicBezTo>
                  <a:cubicBezTo>
                    <a:pt x="2380" y="1595"/>
                    <a:pt x="2324" y="1564"/>
                    <a:pt x="2348" y="1540"/>
                  </a:cubicBezTo>
                  <a:cubicBezTo>
                    <a:pt x="2364" y="1516"/>
                    <a:pt x="2395" y="1532"/>
                    <a:pt x="2372" y="1485"/>
                  </a:cubicBezTo>
                  <a:cubicBezTo>
                    <a:pt x="2356" y="1445"/>
                    <a:pt x="2324" y="1406"/>
                    <a:pt x="2324" y="1374"/>
                  </a:cubicBezTo>
                  <a:cubicBezTo>
                    <a:pt x="2324" y="1350"/>
                    <a:pt x="2285" y="1366"/>
                    <a:pt x="2261" y="1335"/>
                  </a:cubicBezTo>
                  <a:cubicBezTo>
                    <a:pt x="2237" y="1303"/>
                    <a:pt x="2182" y="1303"/>
                    <a:pt x="2166" y="1271"/>
                  </a:cubicBezTo>
                  <a:cubicBezTo>
                    <a:pt x="2150" y="1240"/>
                    <a:pt x="1929" y="1129"/>
                    <a:pt x="1984" y="1035"/>
                  </a:cubicBezTo>
                  <a:cubicBezTo>
                    <a:pt x="2048" y="940"/>
                    <a:pt x="2079" y="837"/>
                    <a:pt x="2048" y="806"/>
                  </a:cubicBezTo>
                  <a:cubicBezTo>
                    <a:pt x="2008" y="782"/>
                    <a:pt x="1984" y="766"/>
                    <a:pt x="1984" y="782"/>
                  </a:cubicBezTo>
                  <a:cubicBezTo>
                    <a:pt x="1984" y="798"/>
                    <a:pt x="1961" y="798"/>
                    <a:pt x="1953" y="782"/>
                  </a:cubicBezTo>
                  <a:cubicBezTo>
                    <a:pt x="1945" y="774"/>
                    <a:pt x="1929" y="766"/>
                    <a:pt x="1905" y="774"/>
                  </a:cubicBezTo>
                  <a:cubicBezTo>
                    <a:pt x="1881" y="790"/>
                    <a:pt x="1874" y="814"/>
                    <a:pt x="1850" y="766"/>
                  </a:cubicBezTo>
                  <a:cubicBezTo>
                    <a:pt x="1834" y="719"/>
                    <a:pt x="1834" y="640"/>
                    <a:pt x="1810" y="632"/>
                  </a:cubicBezTo>
                  <a:cubicBezTo>
                    <a:pt x="1787" y="624"/>
                    <a:pt x="1692" y="577"/>
                    <a:pt x="1684" y="537"/>
                  </a:cubicBezTo>
                  <a:cubicBezTo>
                    <a:pt x="1684" y="490"/>
                    <a:pt x="1541" y="395"/>
                    <a:pt x="1534" y="339"/>
                  </a:cubicBezTo>
                  <a:cubicBezTo>
                    <a:pt x="1526" y="284"/>
                    <a:pt x="1526" y="158"/>
                    <a:pt x="1541" y="134"/>
                  </a:cubicBezTo>
                  <a:cubicBezTo>
                    <a:pt x="1510" y="94"/>
                    <a:pt x="1455" y="47"/>
                    <a:pt x="1447" y="31"/>
                  </a:cubicBezTo>
                  <a:cubicBezTo>
                    <a:pt x="1423" y="0"/>
                    <a:pt x="1415" y="15"/>
                    <a:pt x="1415" y="15"/>
                  </a:cubicBezTo>
                  <a:cubicBezTo>
                    <a:pt x="1091" y="63"/>
                    <a:pt x="119" y="79"/>
                    <a:pt x="0" y="79"/>
                  </a:cubicBezTo>
                  <a:cubicBezTo>
                    <a:pt x="0" y="94"/>
                    <a:pt x="0" y="102"/>
                    <a:pt x="8" y="110"/>
                  </a:cubicBezTo>
                  <a:cubicBezTo>
                    <a:pt x="32" y="142"/>
                    <a:pt x="8" y="110"/>
                    <a:pt x="16" y="150"/>
                  </a:cubicBezTo>
                  <a:cubicBezTo>
                    <a:pt x="24" y="181"/>
                    <a:pt x="55" y="197"/>
                    <a:pt x="95" y="229"/>
                  </a:cubicBezTo>
                  <a:cubicBezTo>
                    <a:pt x="127" y="260"/>
                    <a:pt x="103" y="276"/>
                    <a:pt x="103" y="308"/>
                  </a:cubicBezTo>
                  <a:cubicBezTo>
                    <a:pt x="103" y="339"/>
                    <a:pt x="134" y="331"/>
                    <a:pt x="150" y="339"/>
                  </a:cubicBezTo>
                  <a:cubicBezTo>
                    <a:pt x="158" y="355"/>
                    <a:pt x="214" y="403"/>
                    <a:pt x="229" y="426"/>
                  </a:cubicBezTo>
                  <a:cubicBezTo>
                    <a:pt x="253" y="442"/>
                    <a:pt x="253" y="426"/>
                    <a:pt x="253" y="403"/>
                  </a:cubicBezTo>
                  <a:cubicBezTo>
                    <a:pt x="253" y="379"/>
                    <a:pt x="293" y="387"/>
                    <a:pt x="293" y="411"/>
                  </a:cubicBezTo>
                  <a:cubicBezTo>
                    <a:pt x="293" y="434"/>
                    <a:pt x="316" y="434"/>
                    <a:pt x="324" y="458"/>
                  </a:cubicBezTo>
                  <a:cubicBezTo>
                    <a:pt x="340" y="482"/>
                    <a:pt x="324" y="482"/>
                    <a:pt x="300" y="490"/>
                  </a:cubicBezTo>
                  <a:cubicBezTo>
                    <a:pt x="277" y="497"/>
                    <a:pt x="261" y="521"/>
                    <a:pt x="229" y="553"/>
                  </a:cubicBezTo>
                  <a:cubicBezTo>
                    <a:pt x="205" y="577"/>
                    <a:pt x="253" y="584"/>
                    <a:pt x="293" y="608"/>
                  </a:cubicBezTo>
                  <a:cubicBezTo>
                    <a:pt x="324" y="632"/>
                    <a:pt x="324" y="632"/>
                    <a:pt x="324" y="664"/>
                  </a:cubicBezTo>
                  <a:cubicBezTo>
                    <a:pt x="324" y="695"/>
                    <a:pt x="356" y="703"/>
                    <a:pt x="380" y="727"/>
                  </a:cubicBezTo>
                  <a:cubicBezTo>
                    <a:pt x="395" y="750"/>
                    <a:pt x="435" y="711"/>
                    <a:pt x="427" y="837"/>
                  </a:cubicBezTo>
                  <a:cubicBezTo>
                    <a:pt x="419" y="964"/>
                    <a:pt x="427" y="1777"/>
                    <a:pt x="427" y="1777"/>
                  </a:cubicBezTo>
                  <a:cubicBezTo>
                    <a:pt x="427" y="1777"/>
                    <a:pt x="435" y="1872"/>
                    <a:pt x="451" y="2022"/>
                  </a:cubicBezTo>
                  <a:cubicBezTo>
                    <a:pt x="664" y="2014"/>
                    <a:pt x="1834" y="1975"/>
                    <a:pt x="2095" y="1943"/>
                  </a:cubicBezTo>
                  <a:cubicBezTo>
                    <a:pt x="2095" y="1943"/>
                    <a:pt x="2190" y="1959"/>
                    <a:pt x="2166" y="2022"/>
                  </a:cubicBezTo>
                  <a:cubicBezTo>
                    <a:pt x="2150" y="2093"/>
                    <a:pt x="2119" y="2109"/>
                    <a:pt x="2095" y="2141"/>
                  </a:cubicBezTo>
                  <a:cubicBezTo>
                    <a:pt x="2079" y="2172"/>
                    <a:pt x="2079" y="2196"/>
                    <a:pt x="2127" y="2188"/>
                  </a:cubicBezTo>
                  <a:cubicBezTo>
                    <a:pt x="2158" y="2180"/>
                    <a:pt x="2261" y="2172"/>
                    <a:pt x="2324" y="2172"/>
                  </a:cubicBezTo>
                  <a:cubicBezTo>
                    <a:pt x="2324" y="2164"/>
                    <a:pt x="2324" y="2164"/>
                    <a:pt x="2316" y="2157"/>
                  </a:cubicBezTo>
                  <a:cubicBezTo>
                    <a:pt x="2308" y="2133"/>
                    <a:pt x="2293" y="2125"/>
                    <a:pt x="2316" y="2109"/>
                  </a:cubicBezTo>
                  <a:cubicBezTo>
                    <a:pt x="2332" y="2093"/>
                    <a:pt x="2308" y="2046"/>
                    <a:pt x="2332" y="2030"/>
                  </a:cubicBezTo>
                  <a:cubicBezTo>
                    <a:pt x="2364" y="2006"/>
                    <a:pt x="2348" y="1991"/>
                    <a:pt x="2364" y="1967"/>
                  </a:cubicBezTo>
                  <a:cubicBezTo>
                    <a:pt x="2372" y="1951"/>
                    <a:pt x="2316" y="1888"/>
                    <a:pt x="2356" y="1896"/>
                  </a:cubicBezTo>
                  <a:cubicBezTo>
                    <a:pt x="2395" y="1904"/>
                    <a:pt x="2411" y="1904"/>
                    <a:pt x="2411" y="1888"/>
                  </a:cubicBezTo>
                  <a:cubicBezTo>
                    <a:pt x="2411" y="1880"/>
                    <a:pt x="2435" y="1864"/>
                    <a:pt x="2451" y="1864"/>
                  </a:cubicBezTo>
                  <a:cubicBezTo>
                    <a:pt x="2459" y="1872"/>
                    <a:pt x="2459" y="1888"/>
                    <a:pt x="2474" y="1840"/>
                  </a:cubicBezTo>
                  <a:cubicBezTo>
                    <a:pt x="2490" y="1793"/>
                    <a:pt x="2459" y="1769"/>
                    <a:pt x="2490" y="1769"/>
                  </a:cubicBezTo>
                  <a:cubicBezTo>
                    <a:pt x="2530" y="1769"/>
                    <a:pt x="2506" y="1682"/>
                    <a:pt x="2498" y="1674"/>
                  </a:cubicBezTo>
                </a:path>
              </a:pathLst>
            </a:custGeom>
            <a:solidFill>
              <a:schemeClr val="accent4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1" name="Freeform 586"/>
            <p:cNvSpPr>
              <a:spLocks noChangeArrowheads="1"/>
            </p:cNvSpPr>
            <p:nvPr/>
          </p:nvSpPr>
          <p:spPr bwMode="auto">
            <a:xfrm>
              <a:off x="13551946" y="6534803"/>
              <a:ext cx="1655984" cy="582146"/>
            </a:xfrm>
            <a:custGeom>
              <a:avLst/>
              <a:gdLst>
                <a:gd name="T0" fmla="*/ 2340 w 3148"/>
                <a:gd name="T1" fmla="*/ 751 h 1108"/>
                <a:gd name="T2" fmla="*/ 2340 w 3148"/>
                <a:gd name="T3" fmla="*/ 751 h 1108"/>
                <a:gd name="T4" fmla="*/ 2340 w 3148"/>
                <a:gd name="T5" fmla="*/ 664 h 1108"/>
                <a:gd name="T6" fmla="*/ 2419 w 3148"/>
                <a:gd name="T7" fmla="*/ 617 h 1108"/>
                <a:gd name="T8" fmla="*/ 2530 w 3148"/>
                <a:gd name="T9" fmla="*/ 593 h 1108"/>
                <a:gd name="T10" fmla="*/ 2680 w 3148"/>
                <a:gd name="T11" fmla="*/ 459 h 1108"/>
                <a:gd name="T12" fmla="*/ 2720 w 3148"/>
                <a:gd name="T13" fmla="*/ 395 h 1108"/>
                <a:gd name="T14" fmla="*/ 2791 w 3148"/>
                <a:gd name="T15" fmla="*/ 356 h 1108"/>
                <a:gd name="T16" fmla="*/ 2807 w 3148"/>
                <a:gd name="T17" fmla="*/ 309 h 1108"/>
                <a:gd name="T18" fmla="*/ 2862 w 3148"/>
                <a:gd name="T19" fmla="*/ 348 h 1108"/>
                <a:gd name="T20" fmla="*/ 2917 w 3148"/>
                <a:gd name="T21" fmla="*/ 245 h 1108"/>
                <a:gd name="T22" fmla="*/ 3004 w 3148"/>
                <a:gd name="T23" fmla="*/ 261 h 1108"/>
                <a:gd name="T24" fmla="*/ 3076 w 3148"/>
                <a:gd name="T25" fmla="*/ 174 h 1108"/>
                <a:gd name="T26" fmla="*/ 3131 w 3148"/>
                <a:gd name="T27" fmla="*/ 111 h 1108"/>
                <a:gd name="T28" fmla="*/ 3139 w 3148"/>
                <a:gd name="T29" fmla="*/ 0 h 1108"/>
                <a:gd name="T30" fmla="*/ 2981 w 3148"/>
                <a:gd name="T31" fmla="*/ 24 h 1108"/>
                <a:gd name="T32" fmla="*/ 941 w 3148"/>
                <a:gd name="T33" fmla="*/ 253 h 1108"/>
                <a:gd name="T34" fmla="*/ 894 w 3148"/>
                <a:gd name="T35" fmla="*/ 285 h 1108"/>
                <a:gd name="T36" fmla="*/ 838 w 3148"/>
                <a:gd name="T37" fmla="*/ 261 h 1108"/>
                <a:gd name="T38" fmla="*/ 759 w 3148"/>
                <a:gd name="T39" fmla="*/ 269 h 1108"/>
                <a:gd name="T40" fmla="*/ 759 w 3148"/>
                <a:gd name="T41" fmla="*/ 356 h 1108"/>
                <a:gd name="T42" fmla="*/ 261 w 3148"/>
                <a:gd name="T43" fmla="*/ 372 h 1108"/>
                <a:gd name="T44" fmla="*/ 206 w 3148"/>
                <a:gd name="T45" fmla="*/ 372 h 1108"/>
                <a:gd name="T46" fmla="*/ 214 w 3148"/>
                <a:gd name="T47" fmla="*/ 443 h 1108"/>
                <a:gd name="T48" fmla="*/ 182 w 3148"/>
                <a:gd name="T49" fmla="*/ 506 h 1108"/>
                <a:gd name="T50" fmla="*/ 166 w 3148"/>
                <a:gd name="T51" fmla="*/ 585 h 1108"/>
                <a:gd name="T52" fmla="*/ 166 w 3148"/>
                <a:gd name="T53" fmla="*/ 633 h 1108"/>
                <a:gd name="T54" fmla="*/ 111 w 3148"/>
                <a:gd name="T55" fmla="*/ 759 h 1108"/>
                <a:gd name="T56" fmla="*/ 103 w 3148"/>
                <a:gd name="T57" fmla="*/ 815 h 1108"/>
                <a:gd name="T58" fmla="*/ 79 w 3148"/>
                <a:gd name="T59" fmla="*/ 838 h 1108"/>
                <a:gd name="T60" fmla="*/ 48 w 3148"/>
                <a:gd name="T61" fmla="*/ 893 h 1108"/>
                <a:gd name="T62" fmla="*/ 24 w 3148"/>
                <a:gd name="T63" fmla="*/ 949 h 1108"/>
                <a:gd name="T64" fmla="*/ 79 w 3148"/>
                <a:gd name="T65" fmla="*/ 1004 h 1108"/>
                <a:gd name="T66" fmla="*/ 40 w 3148"/>
                <a:gd name="T67" fmla="*/ 1059 h 1108"/>
                <a:gd name="T68" fmla="*/ 0 w 3148"/>
                <a:gd name="T69" fmla="*/ 1107 h 1108"/>
                <a:gd name="T70" fmla="*/ 2246 w 3148"/>
                <a:gd name="T71" fmla="*/ 893 h 1108"/>
                <a:gd name="T72" fmla="*/ 2246 w 3148"/>
                <a:gd name="T73" fmla="*/ 783 h 1108"/>
                <a:gd name="T74" fmla="*/ 2340 w 3148"/>
                <a:gd name="T75" fmla="*/ 751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48" h="1108">
                  <a:moveTo>
                    <a:pt x="2340" y="751"/>
                  </a:moveTo>
                  <a:lnTo>
                    <a:pt x="2340" y="751"/>
                  </a:lnTo>
                  <a:cubicBezTo>
                    <a:pt x="2356" y="728"/>
                    <a:pt x="2348" y="696"/>
                    <a:pt x="2340" y="664"/>
                  </a:cubicBezTo>
                  <a:cubicBezTo>
                    <a:pt x="2333" y="633"/>
                    <a:pt x="2356" y="656"/>
                    <a:pt x="2419" y="617"/>
                  </a:cubicBezTo>
                  <a:cubicBezTo>
                    <a:pt x="2475" y="569"/>
                    <a:pt x="2499" y="625"/>
                    <a:pt x="2530" y="593"/>
                  </a:cubicBezTo>
                  <a:cubicBezTo>
                    <a:pt x="2562" y="562"/>
                    <a:pt x="2641" y="467"/>
                    <a:pt x="2680" y="459"/>
                  </a:cubicBezTo>
                  <a:cubicBezTo>
                    <a:pt x="2720" y="459"/>
                    <a:pt x="2720" y="411"/>
                    <a:pt x="2720" y="395"/>
                  </a:cubicBezTo>
                  <a:cubicBezTo>
                    <a:pt x="2720" y="372"/>
                    <a:pt x="2775" y="380"/>
                    <a:pt x="2791" y="356"/>
                  </a:cubicBezTo>
                  <a:cubicBezTo>
                    <a:pt x="2807" y="332"/>
                    <a:pt x="2783" y="309"/>
                    <a:pt x="2807" y="309"/>
                  </a:cubicBezTo>
                  <a:cubicBezTo>
                    <a:pt x="2830" y="309"/>
                    <a:pt x="2815" y="356"/>
                    <a:pt x="2862" y="348"/>
                  </a:cubicBezTo>
                  <a:cubicBezTo>
                    <a:pt x="2910" y="340"/>
                    <a:pt x="2878" y="285"/>
                    <a:pt x="2917" y="245"/>
                  </a:cubicBezTo>
                  <a:cubicBezTo>
                    <a:pt x="2965" y="206"/>
                    <a:pt x="3004" y="245"/>
                    <a:pt x="3004" y="261"/>
                  </a:cubicBezTo>
                  <a:cubicBezTo>
                    <a:pt x="3012" y="285"/>
                    <a:pt x="3060" y="222"/>
                    <a:pt x="3076" y="174"/>
                  </a:cubicBezTo>
                  <a:cubicBezTo>
                    <a:pt x="3091" y="127"/>
                    <a:pt x="3107" y="150"/>
                    <a:pt x="3131" y="111"/>
                  </a:cubicBezTo>
                  <a:cubicBezTo>
                    <a:pt x="3147" y="79"/>
                    <a:pt x="3139" y="32"/>
                    <a:pt x="3139" y="0"/>
                  </a:cubicBezTo>
                  <a:cubicBezTo>
                    <a:pt x="3099" y="0"/>
                    <a:pt x="3036" y="8"/>
                    <a:pt x="2981" y="24"/>
                  </a:cubicBezTo>
                  <a:cubicBezTo>
                    <a:pt x="2910" y="32"/>
                    <a:pt x="1637" y="222"/>
                    <a:pt x="941" y="253"/>
                  </a:cubicBezTo>
                  <a:cubicBezTo>
                    <a:pt x="941" y="253"/>
                    <a:pt x="901" y="261"/>
                    <a:pt x="894" y="285"/>
                  </a:cubicBezTo>
                  <a:cubicBezTo>
                    <a:pt x="886" y="301"/>
                    <a:pt x="862" y="277"/>
                    <a:pt x="838" y="261"/>
                  </a:cubicBezTo>
                  <a:cubicBezTo>
                    <a:pt x="823" y="253"/>
                    <a:pt x="759" y="245"/>
                    <a:pt x="759" y="269"/>
                  </a:cubicBezTo>
                  <a:cubicBezTo>
                    <a:pt x="759" y="293"/>
                    <a:pt x="791" y="348"/>
                    <a:pt x="759" y="356"/>
                  </a:cubicBezTo>
                  <a:cubicBezTo>
                    <a:pt x="728" y="356"/>
                    <a:pt x="356" y="388"/>
                    <a:pt x="261" y="372"/>
                  </a:cubicBezTo>
                  <a:cubicBezTo>
                    <a:pt x="253" y="380"/>
                    <a:pt x="237" y="380"/>
                    <a:pt x="206" y="372"/>
                  </a:cubicBezTo>
                  <a:cubicBezTo>
                    <a:pt x="166" y="364"/>
                    <a:pt x="222" y="427"/>
                    <a:pt x="214" y="443"/>
                  </a:cubicBezTo>
                  <a:cubicBezTo>
                    <a:pt x="198" y="467"/>
                    <a:pt x="214" y="482"/>
                    <a:pt x="182" y="506"/>
                  </a:cubicBezTo>
                  <a:cubicBezTo>
                    <a:pt x="158" y="522"/>
                    <a:pt x="182" y="569"/>
                    <a:pt x="166" y="585"/>
                  </a:cubicBezTo>
                  <a:cubicBezTo>
                    <a:pt x="143" y="601"/>
                    <a:pt x="158" y="609"/>
                    <a:pt x="166" y="633"/>
                  </a:cubicBezTo>
                  <a:cubicBezTo>
                    <a:pt x="174" y="664"/>
                    <a:pt x="143" y="751"/>
                    <a:pt x="111" y="759"/>
                  </a:cubicBezTo>
                  <a:cubicBezTo>
                    <a:pt x="79" y="767"/>
                    <a:pt x="119" y="799"/>
                    <a:pt x="103" y="815"/>
                  </a:cubicBezTo>
                  <a:cubicBezTo>
                    <a:pt x="87" y="830"/>
                    <a:pt x="79" y="815"/>
                    <a:pt x="79" y="838"/>
                  </a:cubicBezTo>
                  <a:cubicBezTo>
                    <a:pt x="71" y="862"/>
                    <a:pt x="71" y="886"/>
                    <a:pt x="48" y="893"/>
                  </a:cubicBezTo>
                  <a:cubicBezTo>
                    <a:pt x="16" y="909"/>
                    <a:pt x="24" y="925"/>
                    <a:pt x="24" y="949"/>
                  </a:cubicBezTo>
                  <a:cubicBezTo>
                    <a:pt x="24" y="973"/>
                    <a:pt x="64" y="957"/>
                    <a:pt x="79" y="1004"/>
                  </a:cubicBezTo>
                  <a:cubicBezTo>
                    <a:pt x="87" y="1052"/>
                    <a:pt x="64" y="1044"/>
                    <a:pt x="40" y="1059"/>
                  </a:cubicBezTo>
                  <a:cubicBezTo>
                    <a:pt x="8" y="1075"/>
                    <a:pt x="0" y="1107"/>
                    <a:pt x="0" y="1107"/>
                  </a:cubicBezTo>
                  <a:cubicBezTo>
                    <a:pt x="593" y="1083"/>
                    <a:pt x="1645" y="957"/>
                    <a:pt x="2246" y="893"/>
                  </a:cubicBezTo>
                  <a:cubicBezTo>
                    <a:pt x="2246" y="846"/>
                    <a:pt x="2246" y="791"/>
                    <a:pt x="2246" y="783"/>
                  </a:cubicBezTo>
                  <a:cubicBezTo>
                    <a:pt x="2246" y="759"/>
                    <a:pt x="2317" y="767"/>
                    <a:pt x="2340" y="751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2" name="Freeform 587"/>
            <p:cNvSpPr>
              <a:spLocks noChangeArrowheads="1"/>
            </p:cNvSpPr>
            <p:nvPr/>
          </p:nvSpPr>
          <p:spPr bwMode="auto">
            <a:xfrm>
              <a:off x="13549626" y="6530164"/>
              <a:ext cx="1658304" cy="586785"/>
            </a:xfrm>
            <a:custGeom>
              <a:avLst/>
              <a:gdLst>
                <a:gd name="T0" fmla="*/ 0 w 3155"/>
                <a:gd name="T1" fmla="*/ 1115 h 1116"/>
                <a:gd name="T2" fmla="*/ 78 w 3155"/>
                <a:gd name="T3" fmla="*/ 1012 h 1116"/>
                <a:gd name="T4" fmla="*/ 31 w 3155"/>
                <a:gd name="T5" fmla="*/ 941 h 1116"/>
                <a:gd name="T6" fmla="*/ 78 w 3155"/>
                <a:gd name="T7" fmla="*/ 846 h 1116"/>
                <a:gd name="T8" fmla="*/ 102 w 3155"/>
                <a:gd name="T9" fmla="*/ 799 h 1116"/>
                <a:gd name="T10" fmla="*/ 150 w 3155"/>
                <a:gd name="T11" fmla="*/ 728 h 1116"/>
                <a:gd name="T12" fmla="*/ 173 w 3155"/>
                <a:gd name="T13" fmla="*/ 585 h 1116"/>
                <a:gd name="T14" fmla="*/ 205 w 3155"/>
                <a:gd name="T15" fmla="*/ 475 h 1116"/>
                <a:gd name="T16" fmla="*/ 197 w 3155"/>
                <a:gd name="T17" fmla="*/ 380 h 1116"/>
                <a:gd name="T18" fmla="*/ 268 w 3155"/>
                <a:gd name="T19" fmla="*/ 380 h 1116"/>
                <a:gd name="T20" fmla="*/ 750 w 3155"/>
                <a:gd name="T21" fmla="*/ 356 h 1116"/>
                <a:gd name="T22" fmla="*/ 766 w 3155"/>
                <a:gd name="T23" fmla="*/ 309 h 1116"/>
                <a:gd name="T24" fmla="*/ 853 w 3155"/>
                <a:gd name="T25" fmla="*/ 269 h 1116"/>
                <a:gd name="T26" fmla="*/ 901 w 3155"/>
                <a:gd name="T27" fmla="*/ 285 h 1116"/>
                <a:gd name="T28" fmla="*/ 2988 w 3155"/>
                <a:gd name="T29" fmla="*/ 24 h 1116"/>
                <a:gd name="T30" fmla="*/ 3146 w 3155"/>
                <a:gd name="T31" fmla="*/ 8 h 1116"/>
                <a:gd name="T32" fmla="*/ 3083 w 3155"/>
                <a:gd name="T33" fmla="*/ 182 h 1116"/>
                <a:gd name="T34" fmla="*/ 2964 w 3155"/>
                <a:gd name="T35" fmla="*/ 237 h 1116"/>
                <a:gd name="T36" fmla="*/ 2869 w 3155"/>
                <a:gd name="T37" fmla="*/ 364 h 1116"/>
                <a:gd name="T38" fmla="*/ 2806 w 3155"/>
                <a:gd name="T39" fmla="*/ 324 h 1116"/>
                <a:gd name="T40" fmla="*/ 2758 w 3155"/>
                <a:gd name="T41" fmla="*/ 388 h 1116"/>
                <a:gd name="T42" fmla="*/ 2569 w 3155"/>
                <a:gd name="T43" fmla="*/ 577 h 1116"/>
                <a:gd name="T44" fmla="*/ 2498 w 3155"/>
                <a:gd name="T45" fmla="*/ 609 h 1116"/>
                <a:gd name="T46" fmla="*/ 2363 w 3155"/>
                <a:gd name="T47" fmla="*/ 656 h 1116"/>
                <a:gd name="T48" fmla="*/ 2347 w 3155"/>
                <a:gd name="T49" fmla="*/ 759 h 1116"/>
                <a:gd name="T50" fmla="*/ 2260 w 3155"/>
                <a:gd name="T51" fmla="*/ 838 h 1116"/>
                <a:gd name="T52" fmla="*/ 2253 w 3155"/>
                <a:gd name="T53" fmla="*/ 901 h 1116"/>
                <a:gd name="T54" fmla="*/ 205 w 3155"/>
                <a:gd name="T55" fmla="*/ 380 h 1116"/>
                <a:gd name="T56" fmla="*/ 213 w 3155"/>
                <a:gd name="T57" fmla="*/ 411 h 1116"/>
                <a:gd name="T58" fmla="*/ 197 w 3155"/>
                <a:gd name="T59" fmla="*/ 514 h 1116"/>
                <a:gd name="T60" fmla="*/ 173 w 3155"/>
                <a:gd name="T61" fmla="*/ 625 h 1116"/>
                <a:gd name="T62" fmla="*/ 118 w 3155"/>
                <a:gd name="T63" fmla="*/ 767 h 1116"/>
                <a:gd name="T64" fmla="*/ 110 w 3155"/>
                <a:gd name="T65" fmla="*/ 823 h 1116"/>
                <a:gd name="T66" fmla="*/ 86 w 3155"/>
                <a:gd name="T67" fmla="*/ 854 h 1116"/>
                <a:gd name="T68" fmla="*/ 39 w 3155"/>
                <a:gd name="T69" fmla="*/ 957 h 1116"/>
                <a:gd name="T70" fmla="*/ 63 w 3155"/>
                <a:gd name="T71" fmla="*/ 1060 h 1116"/>
                <a:gd name="T72" fmla="*/ 2253 w 3155"/>
                <a:gd name="T73" fmla="*/ 894 h 1116"/>
                <a:gd name="T74" fmla="*/ 2300 w 3155"/>
                <a:gd name="T75" fmla="*/ 767 h 1116"/>
                <a:gd name="T76" fmla="*/ 2347 w 3155"/>
                <a:gd name="T77" fmla="*/ 672 h 1116"/>
                <a:gd name="T78" fmla="*/ 2474 w 3155"/>
                <a:gd name="T79" fmla="*/ 601 h 1116"/>
                <a:gd name="T80" fmla="*/ 2537 w 3155"/>
                <a:gd name="T81" fmla="*/ 601 h 1116"/>
                <a:gd name="T82" fmla="*/ 2727 w 3155"/>
                <a:gd name="T83" fmla="*/ 403 h 1116"/>
                <a:gd name="T84" fmla="*/ 2798 w 3155"/>
                <a:gd name="T85" fmla="*/ 332 h 1116"/>
                <a:gd name="T86" fmla="*/ 2837 w 3155"/>
                <a:gd name="T87" fmla="*/ 332 h 1116"/>
                <a:gd name="T88" fmla="*/ 2924 w 3155"/>
                <a:gd name="T89" fmla="*/ 253 h 1116"/>
                <a:gd name="T90" fmla="*/ 3019 w 3155"/>
                <a:gd name="T91" fmla="*/ 269 h 1116"/>
                <a:gd name="T92" fmla="*/ 3130 w 3155"/>
                <a:gd name="T93" fmla="*/ 119 h 1116"/>
                <a:gd name="T94" fmla="*/ 948 w 3155"/>
                <a:gd name="T95" fmla="*/ 261 h 1116"/>
                <a:gd name="T96" fmla="*/ 853 w 3155"/>
                <a:gd name="T97" fmla="*/ 277 h 1116"/>
                <a:gd name="T98" fmla="*/ 766 w 3155"/>
                <a:gd name="T99" fmla="*/ 277 h 1116"/>
                <a:gd name="T100" fmla="*/ 766 w 3155"/>
                <a:gd name="T101" fmla="*/ 364 h 1116"/>
                <a:gd name="T102" fmla="*/ 268 w 3155"/>
                <a:gd name="T103" fmla="*/ 388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55" h="1116">
                  <a:moveTo>
                    <a:pt x="0" y="1115"/>
                  </a:moveTo>
                  <a:lnTo>
                    <a:pt x="0" y="1115"/>
                  </a:lnTo>
                  <a:lnTo>
                    <a:pt x="0" y="1115"/>
                  </a:lnTo>
                  <a:cubicBezTo>
                    <a:pt x="7" y="1115"/>
                    <a:pt x="15" y="1083"/>
                    <a:pt x="39" y="1067"/>
                  </a:cubicBezTo>
                  <a:cubicBezTo>
                    <a:pt x="47" y="1060"/>
                    <a:pt x="55" y="1060"/>
                    <a:pt x="63" y="1052"/>
                  </a:cubicBezTo>
                  <a:cubicBezTo>
                    <a:pt x="78" y="1052"/>
                    <a:pt x="86" y="1044"/>
                    <a:pt x="78" y="1012"/>
                  </a:cubicBezTo>
                  <a:cubicBezTo>
                    <a:pt x="78" y="988"/>
                    <a:pt x="63" y="981"/>
                    <a:pt x="47" y="973"/>
                  </a:cubicBezTo>
                  <a:cubicBezTo>
                    <a:pt x="39" y="973"/>
                    <a:pt x="31" y="965"/>
                    <a:pt x="31" y="957"/>
                  </a:cubicBezTo>
                  <a:cubicBezTo>
                    <a:pt x="31" y="949"/>
                    <a:pt x="31" y="949"/>
                    <a:pt x="31" y="941"/>
                  </a:cubicBezTo>
                  <a:cubicBezTo>
                    <a:pt x="23" y="925"/>
                    <a:pt x="23" y="909"/>
                    <a:pt x="55" y="901"/>
                  </a:cubicBezTo>
                  <a:cubicBezTo>
                    <a:pt x="78" y="886"/>
                    <a:pt x="78" y="878"/>
                    <a:pt x="78" y="854"/>
                  </a:cubicBezTo>
                  <a:lnTo>
                    <a:pt x="78" y="846"/>
                  </a:lnTo>
                  <a:cubicBezTo>
                    <a:pt x="86" y="830"/>
                    <a:pt x="86" y="830"/>
                    <a:pt x="94" y="830"/>
                  </a:cubicBezTo>
                  <a:lnTo>
                    <a:pt x="102" y="823"/>
                  </a:lnTo>
                  <a:cubicBezTo>
                    <a:pt x="110" y="814"/>
                    <a:pt x="110" y="807"/>
                    <a:pt x="102" y="799"/>
                  </a:cubicBezTo>
                  <a:cubicBezTo>
                    <a:pt x="102" y="791"/>
                    <a:pt x="102" y="783"/>
                    <a:pt x="102" y="775"/>
                  </a:cubicBezTo>
                  <a:cubicBezTo>
                    <a:pt x="110" y="767"/>
                    <a:pt x="110" y="767"/>
                    <a:pt x="118" y="767"/>
                  </a:cubicBezTo>
                  <a:cubicBezTo>
                    <a:pt x="126" y="759"/>
                    <a:pt x="142" y="751"/>
                    <a:pt x="150" y="728"/>
                  </a:cubicBezTo>
                  <a:cubicBezTo>
                    <a:pt x="165" y="696"/>
                    <a:pt x="181" y="664"/>
                    <a:pt x="173" y="648"/>
                  </a:cubicBezTo>
                  <a:cubicBezTo>
                    <a:pt x="173" y="641"/>
                    <a:pt x="165" y="633"/>
                    <a:pt x="165" y="625"/>
                  </a:cubicBezTo>
                  <a:cubicBezTo>
                    <a:pt x="158" y="609"/>
                    <a:pt x="158" y="601"/>
                    <a:pt x="173" y="585"/>
                  </a:cubicBezTo>
                  <a:cubicBezTo>
                    <a:pt x="181" y="585"/>
                    <a:pt x="173" y="570"/>
                    <a:pt x="173" y="554"/>
                  </a:cubicBezTo>
                  <a:cubicBezTo>
                    <a:pt x="173" y="538"/>
                    <a:pt x="173" y="522"/>
                    <a:pt x="189" y="506"/>
                  </a:cubicBezTo>
                  <a:cubicBezTo>
                    <a:pt x="205" y="498"/>
                    <a:pt x="205" y="483"/>
                    <a:pt x="205" y="475"/>
                  </a:cubicBezTo>
                  <a:cubicBezTo>
                    <a:pt x="213" y="467"/>
                    <a:pt x="213" y="459"/>
                    <a:pt x="213" y="451"/>
                  </a:cubicBezTo>
                  <a:cubicBezTo>
                    <a:pt x="213" y="443"/>
                    <a:pt x="213" y="427"/>
                    <a:pt x="205" y="419"/>
                  </a:cubicBezTo>
                  <a:cubicBezTo>
                    <a:pt x="197" y="403"/>
                    <a:pt x="189" y="388"/>
                    <a:pt x="197" y="380"/>
                  </a:cubicBezTo>
                  <a:cubicBezTo>
                    <a:pt x="197" y="372"/>
                    <a:pt x="205" y="372"/>
                    <a:pt x="213" y="372"/>
                  </a:cubicBezTo>
                  <a:cubicBezTo>
                    <a:pt x="244" y="380"/>
                    <a:pt x="260" y="388"/>
                    <a:pt x="268" y="380"/>
                  </a:cubicBezTo>
                  <a:lnTo>
                    <a:pt x="268" y="380"/>
                  </a:lnTo>
                  <a:lnTo>
                    <a:pt x="268" y="380"/>
                  </a:lnTo>
                  <a:cubicBezTo>
                    <a:pt x="284" y="380"/>
                    <a:pt x="300" y="380"/>
                    <a:pt x="331" y="380"/>
                  </a:cubicBezTo>
                  <a:cubicBezTo>
                    <a:pt x="411" y="380"/>
                    <a:pt x="553" y="372"/>
                    <a:pt x="750" y="356"/>
                  </a:cubicBezTo>
                  <a:cubicBezTo>
                    <a:pt x="758" y="356"/>
                    <a:pt x="758" y="356"/>
                    <a:pt x="766" y="356"/>
                  </a:cubicBezTo>
                  <a:cubicBezTo>
                    <a:pt x="766" y="356"/>
                    <a:pt x="774" y="356"/>
                    <a:pt x="774" y="348"/>
                  </a:cubicBezTo>
                  <a:cubicBezTo>
                    <a:pt x="782" y="340"/>
                    <a:pt x="774" y="324"/>
                    <a:pt x="766" y="309"/>
                  </a:cubicBezTo>
                  <a:cubicBezTo>
                    <a:pt x="766" y="293"/>
                    <a:pt x="758" y="285"/>
                    <a:pt x="758" y="277"/>
                  </a:cubicBezTo>
                  <a:cubicBezTo>
                    <a:pt x="758" y="269"/>
                    <a:pt x="774" y="261"/>
                    <a:pt x="798" y="261"/>
                  </a:cubicBezTo>
                  <a:cubicBezTo>
                    <a:pt x="822" y="261"/>
                    <a:pt x="837" y="261"/>
                    <a:pt x="853" y="269"/>
                  </a:cubicBezTo>
                  <a:cubicBezTo>
                    <a:pt x="853" y="269"/>
                    <a:pt x="853" y="277"/>
                    <a:pt x="861" y="277"/>
                  </a:cubicBezTo>
                  <a:cubicBezTo>
                    <a:pt x="869" y="285"/>
                    <a:pt x="885" y="293"/>
                    <a:pt x="893" y="293"/>
                  </a:cubicBezTo>
                  <a:cubicBezTo>
                    <a:pt x="893" y="293"/>
                    <a:pt x="893" y="293"/>
                    <a:pt x="901" y="285"/>
                  </a:cubicBezTo>
                  <a:cubicBezTo>
                    <a:pt x="908" y="269"/>
                    <a:pt x="948" y="253"/>
                    <a:pt x="948" y="253"/>
                  </a:cubicBezTo>
                  <a:lnTo>
                    <a:pt x="948" y="253"/>
                  </a:lnTo>
                  <a:cubicBezTo>
                    <a:pt x="1628" y="222"/>
                    <a:pt x="2909" y="40"/>
                    <a:pt x="2988" y="24"/>
                  </a:cubicBezTo>
                  <a:cubicBezTo>
                    <a:pt x="3059" y="8"/>
                    <a:pt x="3114" y="8"/>
                    <a:pt x="3146" y="0"/>
                  </a:cubicBezTo>
                  <a:lnTo>
                    <a:pt x="3146" y="0"/>
                  </a:lnTo>
                  <a:cubicBezTo>
                    <a:pt x="3146" y="8"/>
                    <a:pt x="3146" y="8"/>
                    <a:pt x="3146" y="8"/>
                  </a:cubicBezTo>
                  <a:cubicBezTo>
                    <a:pt x="3154" y="40"/>
                    <a:pt x="3154" y="87"/>
                    <a:pt x="3138" y="119"/>
                  </a:cubicBezTo>
                  <a:cubicBezTo>
                    <a:pt x="3130" y="143"/>
                    <a:pt x="3114" y="150"/>
                    <a:pt x="3106" y="150"/>
                  </a:cubicBezTo>
                  <a:cubicBezTo>
                    <a:pt x="3098" y="158"/>
                    <a:pt x="3090" y="158"/>
                    <a:pt x="3083" y="182"/>
                  </a:cubicBezTo>
                  <a:cubicBezTo>
                    <a:pt x="3075" y="222"/>
                    <a:pt x="3035" y="277"/>
                    <a:pt x="3019" y="277"/>
                  </a:cubicBezTo>
                  <a:lnTo>
                    <a:pt x="3011" y="277"/>
                  </a:lnTo>
                  <a:cubicBezTo>
                    <a:pt x="3011" y="261"/>
                    <a:pt x="2988" y="237"/>
                    <a:pt x="2964" y="237"/>
                  </a:cubicBezTo>
                  <a:cubicBezTo>
                    <a:pt x="2948" y="237"/>
                    <a:pt x="2940" y="245"/>
                    <a:pt x="2932" y="253"/>
                  </a:cubicBezTo>
                  <a:cubicBezTo>
                    <a:pt x="2909" y="277"/>
                    <a:pt x="2909" y="293"/>
                    <a:pt x="2909" y="317"/>
                  </a:cubicBezTo>
                  <a:cubicBezTo>
                    <a:pt x="2901" y="340"/>
                    <a:pt x="2901" y="356"/>
                    <a:pt x="2869" y="364"/>
                  </a:cubicBezTo>
                  <a:cubicBezTo>
                    <a:pt x="2837" y="364"/>
                    <a:pt x="2830" y="348"/>
                    <a:pt x="2830" y="332"/>
                  </a:cubicBezTo>
                  <a:cubicBezTo>
                    <a:pt x="2822" y="324"/>
                    <a:pt x="2822" y="324"/>
                    <a:pt x="2814" y="324"/>
                  </a:cubicBezTo>
                  <a:lnTo>
                    <a:pt x="2806" y="324"/>
                  </a:lnTo>
                  <a:lnTo>
                    <a:pt x="2806" y="332"/>
                  </a:lnTo>
                  <a:cubicBezTo>
                    <a:pt x="2806" y="340"/>
                    <a:pt x="2806" y="356"/>
                    <a:pt x="2798" y="364"/>
                  </a:cubicBezTo>
                  <a:cubicBezTo>
                    <a:pt x="2790" y="380"/>
                    <a:pt x="2774" y="380"/>
                    <a:pt x="2758" y="388"/>
                  </a:cubicBezTo>
                  <a:cubicBezTo>
                    <a:pt x="2743" y="388"/>
                    <a:pt x="2735" y="388"/>
                    <a:pt x="2735" y="403"/>
                  </a:cubicBezTo>
                  <a:cubicBezTo>
                    <a:pt x="2735" y="443"/>
                    <a:pt x="2719" y="475"/>
                    <a:pt x="2687" y="475"/>
                  </a:cubicBezTo>
                  <a:cubicBezTo>
                    <a:pt x="2656" y="475"/>
                    <a:pt x="2608" y="538"/>
                    <a:pt x="2569" y="577"/>
                  </a:cubicBezTo>
                  <a:cubicBezTo>
                    <a:pt x="2561" y="585"/>
                    <a:pt x="2553" y="593"/>
                    <a:pt x="2545" y="601"/>
                  </a:cubicBezTo>
                  <a:cubicBezTo>
                    <a:pt x="2537" y="609"/>
                    <a:pt x="2529" y="617"/>
                    <a:pt x="2513" y="617"/>
                  </a:cubicBezTo>
                  <a:cubicBezTo>
                    <a:pt x="2513" y="617"/>
                    <a:pt x="2506" y="609"/>
                    <a:pt x="2498" y="609"/>
                  </a:cubicBezTo>
                  <a:cubicBezTo>
                    <a:pt x="2490" y="609"/>
                    <a:pt x="2482" y="609"/>
                    <a:pt x="2474" y="609"/>
                  </a:cubicBezTo>
                  <a:cubicBezTo>
                    <a:pt x="2458" y="609"/>
                    <a:pt x="2442" y="617"/>
                    <a:pt x="2426" y="625"/>
                  </a:cubicBezTo>
                  <a:cubicBezTo>
                    <a:pt x="2395" y="648"/>
                    <a:pt x="2379" y="656"/>
                    <a:pt x="2363" y="656"/>
                  </a:cubicBezTo>
                  <a:cubicBezTo>
                    <a:pt x="2347" y="656"/>
                    <a:pt x="2347" y="656"/>
                    <a:pt x="2347" y="672"/>
                  </a:cubicBezTo>
                  <a:cubicBezTo>
                    <a:pt x="2355" y="680"/>
                    <a:pt x="2355" y="688"/>
                    <a:pt x="2355" y="688"/>
                  </a:cubicBezTo>
                  <a:cubicBezTo>
                    <a:pt x="2363" y="720"/>
                    <a:pt x="2363" y="743"/>
                    <a:pt x="2347" y="759"/>
                  </a:cubicBezTo>
                  <a:cubicBezTo>
                    <a:pt x="2340" y="767"/>
                    <a:pt x="2316" y="775"/>
                    <a:pt x="2300" y="775"/>
                  </a:cubicBezTo>
                  <a:cubicBezTo>
                    <a:pt x="2276" y="775"/>
                    <a:pt x="2260" y="783"/>
                    <a:pt x="2260" y="791"/>
                  </a:cubicBezTo>
                  <a:cubicBezTo>
                    <a:pt x="2260" y="799"/>
                    <a:pt x="2260" y="814"/>
                    <a:pt x="2260" y="838"/>
                  </a:cubicBezTo>
                  <a:cubicBezTo>
                    <a:pt x="2260" y="854"/>
                    <a:pt x="2260" y="878"/>
                    <a:pt x="2260" y="901"/>
                  </a:cubicBezTo>
                  <a:lnTo>
                    <a:pt x="2260" y="901"/>
                  </a:lnTo>
                  <a:cubicBezTo>
                    <a:pt x="2253" y="901"/>
                    <a:pt x="2253" y="901"/>
                    <a:pt x="2253" y="901"/>
                  </a:cubicBezTo>
                  <a:cubicBezTo>
                    <a:pt x="1810" y="957"/>
                    <a:pt x="632" y="1091"/>
                    <a:pt x="7" y="1115"/>
                  </a:cubicBezTo>
                  <a:lnTo>
                    <a:pt x="0" y="1115"/>
                  </a:lnTo>
                  <a:close/>
                  <a:moveTo>
                    <a:pt x="205" y="380"/>
                  </a:moveTo>
                  <a:lnTo>
                    <a:pt x="205" y="380"/>
                  </a:lnTo>
                  <a:cubicBezTo>
                    <a:pt x="205" y="380"/>
                    <a:pt x="205" y="380"/>
                    <a:pt x="197" y="380"/>
                  </a:cubicBezTo>
                  <a:cubicBezTo>
                    <a:pt x="197" y="388"/>
                    <a:pt x="205" y="403"/>
                    <a:pt x="213" y="411"/>
                  </a:cubicBezTo>
                  <a:cubicBezTo>
                    <a:pt x="221" y="427"/>
                    <a:pt x="221" y="443"/>
                    <a:pt x="221" y="459"/>
                  </a:cubicBezTo>
                  <a:cubicBezTo>
                    <a:pt x="221" y="459"/>
                    <a:pt x="221" y="467"/>
                    <a:pt x="213" y="475"/>
                  </a:cubicBezTo>
                  <a:cubicBezTo>
                    <a:pt x="213" y="490"/>
                    <a:pt x="213" y="498"/>
                    <a:pt x="197" y="514"/>
                  </a:cubicBezTo>
                  <a:cubicBezTo>
                    <a:pt x="181" y="522"/>
                    <a:pt x="181" y="538"/>
                    <a:pt x="181" y="554"/>
                  </a:cubicBezTo>
                  <a:cubicBezTo>
                    <a:pt x="181" y="570"/>
                    <a:pt x="181" y="585"/>
                    <a:pt x="173" y="593"/>
                  </a:cubicBezTo>
                  <a:cubicBezTo>
                    <a:pt x="165" y="601"/>
                    <a:pt x="165" y="609"/>
                    <a:pt x="173" y="625"/>
                  </a:cubicBezTo>
                  <a:cubicBezTo>
                    <a:pt x="173" y="625"/>
                    <a:pt x="181" y="633"/>
                    <a:pt x="181" y="641"/>
                  </a:cubicBezTo>
                  <a:cubicBezTo>
                    <a:pt x="189" y="664"/>
                    <a:pt x="173" y="704"/>
                    <a:pt x="158" y="736"/>
                  </a:cubicBezTo>
                  <a:cubicBezTo>
                    <a:pt x="150" y="751"/>
                    <a:pt x="134" y="767"/>
                    <a:pt x="118" y="767"/>
                  </a:cubicBezTo>
                  <a:cubicBezTo>
                    <a:pt x="118" y="775"/>
                    <a:pt x="110" y="775"/>
                    <a:pt x="110" y="775"/>
                  </a:cubicBezTo>
                  <a:cubicBezTo>
                    <a:pt x="110" y="783"/>
                    <a:pt x="110" y="791"/>
                    <a:pt x="110" y="791"/>
                  </a:cubicBezTo>
                  <a:cubicBezTo>
                    <a:pt x="118" y="807"/>
                    <a:pt x="118" y="814"/>
                    <a:pt x="110" y="823"/>
                  </a:cubicBezTo>
                  <a:cubicBezTo>
                    <a:pt x="102" y="830"/>
                    <a:pt x="102" y="830"/>
                    <a:pt x="94" y="838"/>
                  </a:cubicBezTo>
                  <a:cubicBezTo>
                    <a:pt x="94" y="838"/>
                    <a:pt x="94" y="838"/>
                    <a:pt x="86" y="846"/>
                  </a:cubicBezTo>
                  <a:cubicBezTo>
                    <a:pt x="86" y="854"/>
                    <a:pt x="86" y="854"/>
                    <a:pt x="86" y="854"/>
                  </a:cubicBezTo>
                  <a:cubicBezTo>
                    <a:pt x="86" y="878"/>
                    <a:pt x="78" y="894"/>
                    <a:pt x="55" y="909"/>
                  </a:cubicBezTo>
                  <a:cubicBezTo>
                    <a:pt x="31" y="917"/>
                    <a:pt x="31" y="925"/>
                    <a:pt x="39" y="941"/>
                  </a:cubicBezTo>
                  <a:cubicBezTo>
                    <a:pt x="39" y="949"/>
                    <a:pt x="39" y="949"/>
                    <a:pt x="39" y="957"/>
                  </a:cubicBezTo>
                  <a:cubicBezTo>
                    <a:pt x="39" y="957"/>
                    <a:pt x="39" y="965"/>
                    <a:pt x="47" y="965"/>
                  </a:cubicBezTo>
                  <a:cubicBezTo>
                    <a:pt x="63" y="973"/>
                    <a:pt x="78" y="981"/>
                    <a:pt x="86" y="1012"/>
                  </a:cubicBezTo>
                  <a:cubicBezTo>
                    <a:pt x="94" y="1052"/>
                    <a:pt x="86" y="1052"/>
                    <a:pt x="63" y="1060"/>
                  </a:cubicBezTo>
                  <a:cubicBezTo>
                    <a:pt x="63" y="1060"/>
                    <a:pt x="55" y="1067"/>
                    <a:pt x="47" y="1067"/>
                  </a:cubicBezTo>
                  <a:cubicBezTo>
                    <a:pt x="31" y="1083"/>
                    <a:pt x="15" y="1099"/>
                    <a:pt x="15" y="1107"/>
                  </a:cubicBezTo>
                  <a:cubicBezTo>
                    <a:pt x="640" y="1083"/>
                    <a:pt x="1802" y="949"/>
                    <a:pt x="2253" y="894"/>
                  </a:cubicBezTo>
                  <a:cubicBezTo>
                    <a:pt x="2253" y="878"/>
                    <a:pt x="2253" y="854"/>
                    <a:pt x="2253" y="838"/>
                  </a:cubicBezTo>
                  <a:cubicBezTo>
                    <a:pt x="2253" y="814"/>
                    <a:pt x="2253" y="799"/>
                    <a:pt x="2253" y="791"/>
                  </a:cubicBezTo>
                  <a:cubicBezTo>
                    <a:pt x="2253" y="775"/>
                    <a:pt x="2276" y="767"/>
                    <a:pt x="2300" y="767"/>
                  </a:cubicBezTo>
                  <a:cubicBezTo>
                    <a:pt x="2316" y="767"/>
                    <a:pt x="2331" y="759"/>
                    <a:pt x="2340" y="751"/>
                  </a:cubicBezTo>
                  <a:cubicBezTo>
                    <a:pt x="2355" y="736"/>
                    <a:pt x="2355" y="720"/>
                    <a:pt x="2347" y="696"/>
                  </a:cubicBezTo>
                  <a:cubicBezTo>
                    <a:pt x="2347" y="688"/>
                    <a:pt x="2347" y="680"/>
                    <a:pt x="2347" y="672"/>
                  </a:cubicBezTo>
                  <a:cubicBezTo>
                    <a:pt x="2340" y="648"/>
                    <a:pt x="2347" y="648"/>
                    <a:pt x="2363" y="648"/>
                  </a:cubicBezTo>
                  <a:cubicBezTo>
                    <a:pt x="2371" y="648"/>
                    <a:pt x="2395" y="641"/>
                    <a:pt x="2418" y="617"/>
                  </a:cubicBezTo>
                  <a:cubicBezTo>
                    <a:pt x="2442" y="609"/>
                    <a:pt x="2458" y="601"/>
                    <a:pt x="2474" y="601"/>
                  </a:cubicBezTo>
                  <a:cubicBezTo>
                    <a:pt x="2482" y="601"/>
                    <a:pt x="2490" y="601"/>
                    <a:pt x="2498" y="601"/>
                  </a:cubicBezTo>
                  <a:cubicBezTo>
                    <a:pt x="2506" y="609"/>
                    <a:pt x="2513" y="609"/>
                    <a:pt x="2513" y="609"/>
                  </a:cubicBezTo>
                  <a:cubicBezTo>
                    <a:pt x="2521" y="609"/>
                    <a:pt x="2529" y="601"/>
                    <a:pt x="2537" y="601"/>
                  </a:cubicBezTo>
                  <a:cubicBezTo>
                    <a:pt x="2545" y="593"/>
                    <a:pt x="2553" y="577"/>
                    <a:pt x="2561" y="570"/>
                  </a:cubicBezTo>
                  <a:cubicBezTo>
                    <a:pt x="2600" y="530"/>
                    <a:pt x="2656" y="467"/>
                    <a:pt x="2687" y="467"/>
                  </a:cubicBezTo>
                  <a:cubicBezTo>
                    <a:pt x="2711" y="467"/>
                    <a:pt x="2727" y="443"/>
                    <a:pt x="2727" y="403"/>
                  </a:cubicBezTo>
                  <a:cubicBezTo>
                    <a:pt x="2727" y="388"/>
                    <a:pt x="2743" y="380"/>
                    <a:pt x="2758" y="380"/>
                  </a:cubicBezTo>
                  <a:cubicBezTo>
                    <a:pt x="2774" y="372"/>
                    <a:pt x="2782" y="372"/>
                    <a:pt x="2790" y="364"/>
                  </a:cubicBezTo>
                  <a:cubicBezTo>
                    <a:pt x="2798" y="348"/>
                    <a:pt x="2798" y="340"/>
                    <a:pt x="2798" y="332"/>
                  </a:cubicBezTo>
                  <a:cubicBezTo>
                    <a:pt x="2798" y="324"/>
                    <a:pt x="2798" y="324"/>
                    <a:pt x="2798" y="317"/>
                  </a:cubicBezTo>
                  <a:cubicBezTo>
                    <a:pt x="2806" y="317"/>
                    <a:pt x="2806" y="317"/>
                    <a:pt x="2814" y="317"/>
                  </a:cubicBezTo>
                  <a:cubicBezTo>
                    <a:pt x="2830" y="317"/>
                    <a:pt x="2830" y="324"/>
                    <a:pt x="2837" y="332"/>
                  </a:cubicBezTo>
                  <a:cubicBezTo>
                    <a:pt x="2837" y="348"/>
                    <a:pt x="2846" y="356"/>
                    <a:pt x="2869" y="356"/>
                  </a:cubicBezTo>
                  <a:cubicBezTo>
                    <a:pt x="2893" y="348"/>
                    <a:pt x="2893" y="340"/>
                    <a:pt x="2901" y="317"/>
                  </a:cubicBezTo>
                  <a:cubicBezTo>
                    <a:pt x="2901" y="293"/>
                    <a:pt x="2901" y="269"/>
                    <a:pt x="2924" y="253"/>
                  </a:cubicBezTo>
                  <a:cubicBezTo>
                    <a:pt x="2932" y="237"/>
                    <a:pt x="2948" y="230"/>
                    <a:pt x="2964" y="230"/>
                  </a:cubicBezTo>
                  <a:cubicBezTo>
                    <a:pt x="2996" y="230"/>
                    <a:pt x="3019" y="261"/>
                    <a:pt x="3019" y="269"/>
                  </a:cubicBezTo>
                  <a:lnTo>
                    <a:pt x="3019" y="269"/>
                  </a:lnTo>
                  <a:cubicBezTo>
                    <a:pt x="3027" y="269"/>
                    <a:pt x="3067" y="222"/>
                    <a:pt x="3083" y="182"/>
                  </a:cubicBezTo>
                  <a:cubicBezTo>
                    <a:pt x="3090" y="158"/>
                    <a:pt x="3098" y="150"/>
                    <a:pt x="3106" y="143"/>
                  </a:cubicBezTo>
                  <a:cubicBezTo>
                    <a:pt x="3114" y="143"/>
                    <a:pt x="3122" y="135"/>
                    <a:pt x="3130" y="119"/>
                  </a:cubicBezTo>
                  <a:cubicBezTo>
                    <a:pt x="3146" y="87"/>
                    <a:pt x="3146" y="48"/>
                    <a:pt x="3138" y="8"/>
                  </a:cubicBezTo>
                  <a:cubicBezTo>
                    <a:pt x="3098" y="16"/>
                    <a:pt x="3035" y="24"/>
                    <a:pt x="2988" y="32"/>
                  </a:cubicBezTo>
                  <a:cubicBezTo>
                    <a:pt x="2909" y="48"/>
                    <a:pt x="1628" y="230"/>
                    <a:pt x="948" y="261"/>
                  </a:cubicBezTo>
                  <a:cubicBezTo>
                    <a:pt x="940" y="269"/>
                    <a:pt x="908" y="277"/>
                    <a:pt x="901" y="293"/>
                  </a:cubicBezTo>
                  <a:cubicBezTo>
                    <a:pt x="901" y="301"/>
                    <a:pt x="893" y="301"/>
                    <a:pt x="893" y="301"/>
                  </a:cubicBezTo>
                  <a:cubicBezTo>
                    <a:pt x="877" y="301"/>
                    <a:pt x="869" y="293"/>
                    <a:pt x="853" y="277"/>
                  </a:cubicBezTo>
                  <a:cubicBezTo>
                    <a:pt x="853" y="277"/>
                    <a:pt x="853" y="277"/>
                    <a:pt x="845" y="277"/>
                  </a:cubicBezTo>
                  <a:cubicBezTo>
                    <a:pt x="837" y="269"/>
                    <a:pt x="822" y="269"/>
                    <a:pt x="798" y="269"/>
                  </a:cubicBezTo>
                  <a:cubicBezTo>
                    <a:pt x="782" y="269"/>
                    <a:pt x="766" y="269"/>
                    <a:pt x="766" y="277"/>
                  </a:cubicBezTo>
                  <a:cubicBezTo>
                    <a:pt x="766" y="285"/>
                    <a:pt x="774" y="293"/>
                    <a:pt x="774" y="309"/>
                  </a:cubicBezTo>
                  <a:cubicBezTo>
                    <a:pt x="782" y="324"/>
                    <a:pt x="790" y="340"/>
                    <a:pt x="782" y="356"/>
                  </a:cubicBezTo>
                  <a:cubicBezTo>
                    <a:pt x="774" y="364"/>
                    <a:pt x="774" y="364"/>
                    <a:pt x="766" y="364"/>
                  </a:cubicBezTo>
                  <a:cubicBezTo>
                    <a:pt x="758" y="364"/>
                    <a:pt x="758" y="364"/>
                    <a:pt x="750" y="364"/>
                  </a:cubicBezTo>
                  <a:cubicBezTo>
                    <a:pt x="553" y="380"/>
                    <a:pt x="411" y="388"/>
                    <a:pt x="331" y="388"/>
                  </a:cubicBezTo>
                  <a:cubicBezTo>
                    <a:pt x="300" y="388"/>
                    <a:pt x="284" y="388"/>
                    <a:pt x="268" y="388"/>
                  </a:cubicBezTo>
                  <a:cubicBezTo>
                    <a:pt x="260" y="396"/>
                    <a:pt x="244" y="388"/>
                    <a:pt x="213" y="380"/>
                  </a:cubicBezTo>
                  <a:lnTo>
                    <a:pt x="205" y="38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3" name="Freeform 588"/>
            <p:cNvSpPr>
              <a:spLocks noChangeArrowheads="1"/>
            </p:cNvSpPr>
            <p:nvPr/>
          </p:nvSpPr>
          <p:spPr bwMode="auto">
            <a:xfrm>
              <a:off x="14732472" y="6321427"/>
              <a:ext cx="1720925" cy="774648"/>
            </a:xfrm>
            <a:custGeom>
              <a:avLst/>
              <a:gdLst>
                <a:gd name="T0" fmla="*/ 3249 w 3273"/>
                <a:gd name="T1" fmla="*/ 308 h 1472"/>
                <a:gd name="T2" fmla="*/ 3122 w 3273"/>
                <a:gd name="T3" fmla="*/ 119 h 1472"/>
                <a:gd name="T4" fmla="*/ 3067 w 3273"/>
                <a:gd name="T5" fmla="*/ 8 h 1472"/>
                <a:gd name="T6" fmla="*/ 917 w 3273"/>
                <a:gd name="T7" fmla="*/ 403 h 1472"/>
                <a:gd name="T8" fmla="*/ 885 w 3273"/>
                <a:gd name="T9" fmla="*/ 514 h 1472"/>
                <a:gd name="T10" fmla="*/ 758 w 3273"/>
                <a:gd name="T11" fmla="*/ 664 h 1472"/>
                <a:gd name="T12" fmla="*/ 616 w 3273"/>
                <a:gd name="T13" fmla="*/ 751 h 1472"/>
                <a:gd name="T14" fmla="*/ 545 w 3273"/>
                <a:gd name="T15" fmla="*/ 759 h 1472"/>
                <a:gd name="T16" fmla="*/ 434 w 3273"/>
                <a:gd name="T17" fmla="*/ 862 h 1472"/>
                <a:gd name="T18" fmla="*/ 173 w 3273"/>
                <a:gd name="T19" fmla="*/ 1020 h 1472"/>
                <a:gd name="T20" fmla="*/ 94 w 3273"/>
                <a:gd name="T21" fmla="*/ 1154 h 1472"/>
                <a:gd name="T22" fmla="*/ 0 w 3273"/>
                <a:gd name="T23" fmla="*/ 1296 h 1472"/>
                <a:gd name="T24" fmla="*/ 584 w 3273"/>
                <a:gd name="T25" fmla="*/ 1186 h 1472"/>
                <a:gd name="T26" fmla="*/ 1233 w 3273"/>
                <a:gd name="T27" fmla="*/ 1036 h 1472"/>
                <a:gd name="T28" fmla="*/ 1328 w 3273"/>
                <a:gd name="T29" fmla="*/ 1083 h 1472"/>
                <a:gd name="T30" fmla="*/ 1810 w 3273"/>
                <a:gd name="T31" fmla="*/ 1099 h 1472"/>
                <a:gd name="T32" fmla="*/ 2332 w 3273"/>
                <a:gd name="T33" fmla="*/ 1455 h 1472"/>
                <a:gd name="T34" fmla="*/ 2521 w 3273"/>
                <a:gd name="T35" fmla="*/ 1368 h 1472"/>
                <a:gd name="T36" fmla="*/ 2680 w 3273"/>
                <a:gd name="T37" fmla="*/ 1059 h 1472"/>
                <a:gd name="T38" fmla="*/ 2687 w 3273"/>
                <a:gd name="T39" fmla="*/ 1036 h 1472"/>
                <a:gd name="T40" fmla="*/ 2758 w 3273"/>
                <a:gd name="T41" fmla="*/ 1004 h 1472"/>
                <a:gd name="T42" fmla="*/ 2838 w 3273"/>
                <a:gd name="T43" fmla="*/ 980 h 1472"/>
                <a:gd name="T44" fmla="*/ 2917 w 3273"/>
                <a:gd name="T45" fmla="*/ 909 h 1472"/>
                <a:gd name="T46" fmla="*/ 2988 w 3273"/>
                <a:gd name="T47" fmla="*/ 909 h 1472"/>
                <a:gd name="T48" fmla="*/ 3027 w 3273"/>
                <a:gd name="T49" fmla="*/ 933 h 1472"/>
                <a:gd name="T50" fmla="*/ 3075 w 3273"/>
                <a:gd name="T51" fmla="*/ 798 h 1472"/>
                <a:gd name="T52" fmla="*/ 3051 w 3273"/>
                <a:gd name="T53" fmla="*/ 751 h 1472"/>
                <a:gd name="T54" fmla="*/ 2996 w 3273"/>
                <a:gd name="T55" fmla="*/ 759 h 1472"/>
                <a:gd name="T56" fmla="*/ 2956 w 3273"/>
                <a:gd name="T57" fmla="*/ 798 h 1472"/>
                <a:gd name="T58" fmla="*/ 2846 w 3273"/>
                <a:gd name="T59" fmla="*/ 822 h 1472"/>
                <a:gd name="T60" fmla="*/ 2933 w 3273"/>
                <a:gd name="T61" fmla="*/ 719 h 1472"/>
                <a:gd name="T62" fmla="*/ 2893 w 3273"/>
                <a:gd name="T63" fmla="*/ 640 h 1472"/>
                <a:gd name="T64" fmla="*/ 2877 w 3273"/>
                <a:gd name="T65" fmla="*/ 601 h 1472"/>
                <a:gd name="T66" fmla="*/ 2972 w 3273"/>
                <a:gd name="T67" fmla="*/ 593 h 1472"/>
                <a:gd name="T68" fmla="*/ 3130 w 3273"/>
                <a:gd name="T69" fmla="*/ 490 h 1472"/>
                <a:gd name="T70" fmla="*/ 3193 w 3273"/>
                <a:gd name="T71" fmla="*/ 427 h 1472"/>
                <a:gd name="T72" fmla="*/ 3146 w 3273"/>
                <a:gd name="T73" fmla="*/ 292 h 1472"/>
                <a:gd name="T74" fmla="*/ 3083 w 3273"/>
                <a:gd name="T75" fmla="*/ 340 h 1472"/>
                <a:gd name="T76" fmla="*/ 3051 w 3273"/>
                <a:gd name="T77" fmla="*/ 395 h 1472"/>
                <a:gd name="T78" fmla="*/ 3019 w 3273"/>
                <a:gd name="T79" fmla="*/ 285 h 1472"/>
                <a:gd name="T80" fmla="*/ 2893 w 3273"/>
                <a:gd name="T81" fmla="*/ 316 h 1472"/>
                <a:gd name="T82" fmla="*/ 2766 w 3273"/>
                <a:gd name="T83" fmla="*/ 292 h 1472"/>
                <a:gd name="T84" fmla="*/ 2846 w 3273"/>
                <a:gd name="T85" fmla="*/ 316 h 1472"/>
                <a:gd name="T86" fmla="*/ 2972 w 3273"/>
                <a:gd name="T87" fmla="*/ 237 h 1472"/>
                <a:gd name="T88" fmla="*/ 3011 w 3273"/>
                <a:gd name="T89" fmla="*/ 166 h 1472"/>
                <a:gd name="T90" fmla="*/ 3098 w 3273"/>
                <a:gd name="T91" fmla="*/ 198 h 1472"/>
                <a:gd name="T92" fmla="*/ 3067 w 3273"/>
                <a:gd name="T93" fmla="*/ 111 h 1472"/>
                <a:gd name="T94" fmla="*/ 3027 w 3273"/>
                <a:gd name="T95" fmla="*/ 24 h 1472"/>
                <a:gd name="T96" fmla="*/ 3122 w 3273"/>
                <a:gd name="T97" fmla="*/ 142 h 1472"/>
                <a:gd name="T98" fmla="*/ 3225 w 3273"/>
                <a:gd name="T99" fmla="*/ 308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73" h="1472">
                  <a:moveTo>
                    <a:pt x="3249" y="308"/>
                  </a:moveTo>
                  <a:lnTo>
                    <a:pt x="3249" y="308"/>
                  </a:lnTo>
                  <a:cubicBezTo>
                    <a:pt x="3225" y="285"/>
                    <a:pt x="3209" y="269"/>
                    <a:pt x="3193" y="237"/>
                  </a:cubicBezTo>
                  <a:cubicBezTo>
                    <a:pt x="3170" y="206"/>
                    <a:pt x="3146" y="142"/>
                    <a:pt x="3122" y="119"/>
                  </a:cubicBezTo>
                  <a:cubicBezTo>
                    <a:pt x="3106" y="103"/>
                    <a:pt x="3106" y="71"/>
                    <a:pt x="3083" y="24"/>
                  </a:cubicBezTo>
                  <a:cubicBezTo>
                    <a:pt x="3075" y="16"/>
                    <a:pt x="3067" y="8"/>
                    <a:pt x="3067" y="8"/>
                  </a:cubicBezTo>
                  <a:cubicBezTo>
                    <a:pt x="2893" y="48"/>
                    <a:pt x="1889" y="285"/>
                    <a:pt x="1011" y="395"/>
                  </a:cubicBezTo>
                  <a:cubicBezTo>
                    <a:pt x="1011" y="395"/>
                    <a:pt x="940" y="411"/>
                    <a:pt x="917" y="403"/>
                  </a:cubicBezTo>
                  <a:cubicBezTo>
                    <a:pt x="909" y="403"/>
                    <a:pt x="901" y="403"/>
                    <a:pt x="893" y="403"/>
                  </a:cubicBezTo>
                  <a:cubicBezTo>
                    <a:pt x="893" y="435"/>
                    <a:pt x="901" y="482"/>
                    <a:pt x="885" y="514"/>
                  </a:cubicBezTo>
                  <a:cubicBezTo>
                    <a:pt x="861" y="553"/>
                    <a:pt x="845" y="530"/>
                    <a:pt x="830" y="577"/>
                  </a:cubicBezTo>
                  <a:cubicBezTo>
                    <a:pt x="814" y="625"/>
                    <a:pt x="766" y="688"/>
                    <a:pt x="758" y="664"/>
                  </a:cubicBezTo>
                  <a:cubicBezTo>
                    <a:pt x="758" y="648"/>
                    <a:pt x="719" y="609"/>
                    <a:pt x="671" y="648"/>
                  </a:cubicBezTo>
                  <a:cubicBezTo>
                    <a:pt x="632" y="688"/>
                    <a:pt x="664" y="743"/>
                    <a:pt x="616" y="751"/>
                  </a:cubicBezTo>
                  <a:cubicBezTo>
                    <a:pt x="569" y="759"/>
                    <a:pt x="584" y="712"/>
                    <a:pt x="561" y="712"/>
                  </a:cubicBezTo>
                  <a:cubicBezTo>
                    <a:pt x="537" y="712"/>
                    <a:pt x="561" y="735"/>
                    <a:pt x="545" y="759"/>
                  </a:cubicBezTo>
                  <a:cubicBezTo>
                    <a:pt x="529" y="783"/>
                    <a:pt x="474" y="775"/>
                    <a:pt x="474" y="798"/>
                  </a:cubicBezTo>
                  <a:cubicBezTo>
                    <a:pt x="474" y="814"/>
                    <a:pt x="474" y="862"/>
                    <a:pt x="434" y="862"/>
                  </a:cubicBezTo>
                  <a:cubicBezTo>
                    <a:pt x="395" y="870"/>
                    <a:pt x="316" y="965"/>
                    <a:pt x="284" y="996"/>
                  </a:cubicBezTo>
                  <a:cubicBezTo>
                    <a:pt x="253" y="1028"/>
                    <a:pt x="229" y="972"/>
                    <a:pt x="173" y="1020"/>
                  </a:cubicBezTo>
                  <a:cubicBezTo>
                    <a:pt x="110" y="1059"/>
                    <a:pt x="87" y="1036"/>
                    <a:pt x="94" y="1067"/>
                  </a:cubicBezTo>
                  <a:cubicBezTo>
                    <a:pt x="102" y="1099"/>
                    <a:pt x="110" y="1131"/>
                    <a:pt x="94" y="1154"/>
                  </a:cubicBezTo>
                  <a:cubicBezTo>
                    <a:pt x="71" y="1170"/>
                    <a:pt x="0" y="1162"/>
                    <a:pt x="0" y="1186"/>
                  </a:cubicBezTo>
                  <a:cubicBezTo>
                    <a:pt x="0" y="1194"/>
                    <a:pt x="0" y="1249"/>
                    <a:pt x="0" y="1296"/>
                  </a:cubicBezTo>
                  <a:cubicBezTo>
                    <a:pt x="253" y="1265"/>
                    <a:pt x="426" y="1241"/>
                    <a:pt x="450" y="1241"/>
                  </a:cubicBezTo>
                  <a:cubicBezTo>
                    <a:pt x="529" y="1241"/>
                    <a:pt x="537" y="1209"/>
                    <a:pt x="584" y="1186"/>
                  </a:cubicBezTo>
                  <a:cubicBezTo>
                    <a:pt x="632" y="1154"/>
                    <a:pt x="774" y="1083"/>
                    <a:pt x="814" y="1075"/>
                  </a:cubicBezTo>
                  <a:cubicBezTo>
                    <a:pt x="845" y="1075"/>
                    <a:pt x="1233" y="1020"/>
                    <a:pt x="1233" y="1036"/>
                  </a:cubicBezTo>
                  <a:cubicBezTo>
                    <a:pt x="1233" y="1051"/>
                    <a:pt x="1209" y="1059"/>
                    <a:pt x="1257" y="1067"/>
                  </a:cubicBezTo>
                  <a:cubicBezTo>
                    <a:pt x="1304" y="1075"/>
                    <a:pt x="1312" y="1059"/>
                    <a:pt x="1328" y="1083"/>
                  </a:cubicBezTo>
                  <a:cubicBezTo>
                    <a:pt x="1343" y="1099"/>
                    <a:pt x="1367" y="1178"/>
                    <a:pt x="1367" y="1178"/>
                  </a:cubicBezTo>
                  <a:cubicBezTo>
                    <a:pt x="1810" y="1099"/>
                    <a:pt x="1810" y="1099"/>
                    <a:pt x="1810" y="1099"/>
                  </a:cubicBezTo>
                  <a:cubicBezTo>
                    <a:pt x="2300" y="1471"/>
                    <a:pt x="2300" y="1471"/>
                    <a:pt x="2300" y="1471"/>
                  </a:cubicBezTo>
                  <a:cubicBezTo>
                    <a:pt x="2308" y="1462"/>
                    <a:pt x="2316" y="1462"/>
                    <a:pt x="2332" y="1455"/>
                  </a:cubicBezTo>
                  <a:cubicBezTo>
                    <a:pt x="2387" y="1439"/>
                    <a:pt x="2371" y="1439"/>
                    <a:pt x="2427" y="1431"/>
                  </a:cubicBezTo>
                  <a:cubicBezTo>
                    <a:pt x="2482" y="1423"/>
                    <a:pt x="2513" y="1439"/>
                    <a:pt x="2521" y="1368"/>
                  </a:cubicBezTo>
                  <a:cubicBezTo>
                    <a:pt x="2529" y="1296"/>
                    <a:pt x="2656" y="1123"/>
                    <a:pt x="2680" y="1099"/>
                  </a:cubicBezTo>
                  <a:cubicBezTo>
                    <a:pt x="2711" y="1083"/>
                    <a:pt x="2687" y="1075"/>
                    <a:pt x="2680" y="1059"/>
                  </a:cubicBezTo>
                  <a:cubicBezTo>
                    <a:pt x="2680" y="1043"/>
                    <a:pt x="2671" y="1020"/>
                    <a:pt x="2680" y="1020"/>
                  </a:cubicBezTo>
                  <a:cubicBezTo>
                    <a:pt x="2695" y="1012"/>
                    <a:pt x="2680" y="1020"/>
                    <a:pt x="2687" y="1036"/>
                  </a:cubicBezTo>
                  <a:cubicBezTo>
                    <a:pt x="2695" y="1051"/>
                    <a:pt x="2719" y="1067"/>
                    <a:pt x="2727" y="1059"/>
                  </a:cubicBezTo>
                  <a:cubicBezTo>
                    <a:pt x="2735" y="1043"/>
                    <a:pt x="2751" y="1028"/>
                    <a:pt x="2758" y="1004"/>
                  </a:cubicBezTo>
                  <a:cubicBezTo>
                    <a:pt x="2758" y="972"/>
                    <a:pt x="2774" y="956"/>
                    <a:pt x="2782" y="972"/>
                  </a:cubicBezTo>
                  <a:cubicBezTo>
                    <a:pt x="2790" y="980"/>
                    <a:pt x="2822" y="988"/>
                    <a:pt x="2838" y="980"/>
                  </a:cubicBezTo>
                  <a:cubicBezTo>
                    <a:pt x="2846" y="972"/>
                    <a:pt x="2901" y="965"/>
                    <a:pt x="2909" y="956"/>
                  </a:cubicBezTo>
                  <a:cubicBezTo>
                    <a:pt x="2924" y="941"/>
                    <a:pt x="2909" y="925"/>
                    <a:pt x="2917" y="909"/>
                  </a:cubicBezTo>
                  <a:cubicBezTo>
                    <a:pt x="2924" y="901"/>
                    <a:pt x="2917" y="917"/>
                    <a:pt x="2948" y="917"/>
                  </a:cubicBezTo>
                  <a:cubicBezTo>
                    <a:pt x="2980" y="909"/>
                    <a:pt x="2980" y="893"/>
                    <a:pt x="2988" y="909"/>
                  </a:cubicBezTo>
                  <a:cubicBezTo>
                    <a:pt x="3004" y="925"/>
                    <a:pt x="2996" y="941"/>
                    <a:pt x="3004" y="956"/>
                  </a:cubicBezTo>
                  <a:cubicBezTo>
                    <a:pt x="3011" y="965"/>
                    <a:pt x="3004" y="980"/>
                    <a:pt x="3027" y="933"/>
                  </a:cubicBezTo>
                  <a:cubicBezTo>
                    <a:pt x="3043" y="885"/>
                    <a:pt x="3067" y="838"/>
                    <a:pt x="3083" y="822"/>
                  </a:cubicBezTo>
                  <a:cubicBezTo>
                    <a:pt x="3098" y="806"/>
                    <a:pt x="3091" y="791"/>
                    <a:pt x="3075" y="798"/>
                  </a:cubicBezTo>
                  <a:cubicBezTo>
                    <a:pt x="3059" y="806"/>
                    <a:pt x="3051" y="830"/>
                    <a:pt x="3059" y="798"/>
                  </a:cubicBezTo>
                  <a:cubicBezTo>
                    <a:pt x="3059" y="767"/>
                    <a:pt x="3075" y="735"/>
                    <a:pt x="3051" y="751"/>
                  </a:cubicBezTo>
                  <a:cubicBezTo>
                    <a:pt x="3027" y="767"/>
                    <a:pt x="3035" y="822"/>
                    <a:pt x="3011" y="798"/>
                  </a:cubicBezTo>
                  <a:cubicBezTo>
                    <a:pt x="2996" y="783"/>
                    <a:pt x="2996" y="783"/>
                    <a:pt x="2996" y="759"/>
                  </a:cubicBezTo>
                  <a:cubicBezTo>
                    <a:pt x="2996" y="735"/>
                    <a:pt x="2980" y="704"/>
                    <a:pt x="2980" y="735"/>
                  </a:cubicBezTo>
                  <a:cubicBezTo>
                    <a:pt x="2972" y="775"/>
                    <a:pt x="2988" y="791"/>
                    <a:pt x="2956" y="798"/>
                  </a:cubicBezTo>
                  <a:cubicBezTo>
                    <a:pt x="2924" y="806"/>
                    <a:pt x="2924" y="822"/>
                    <a:pt x="2893" y="830"/>
                  </a:cubicBezTo>
                  <a:cubicBezTo>
                    <a:pt x="2853" y="830"/>
                    <a:pt x="2822" y="830"/>
                    <a:pt x="2846" y="822"/>
                  </a:cubicBezTo>
                  <a:cubicBezTo>
                    <a:pt x="2869" y="814"/>
                    <a:pt x="2885" y="830"/>
                    <a:pt x="2901" y="798"/>
                  </a:cubicBezTo>
                  <a:cubicBezTo>
                    <a:pt x="2924" y="759"/>
                    <a:pt x="2917" y="759"/>
                    <a:pt x="2933" y="719"/>
                  </a:cubicBezTo>
                  <a:cubicBezTo>
                    <a:pt x="2956" y="688"/>
                    <a:pt x="2988" y="680"/>
                    <a:pt x="2956" y="664"/>
                  </a:cubicBezTo>
                  <a:cubicBezTo>
                    <a:pt x="2933" y="648"/>
                    <a:pt x="2940" y="656"/>
                    <a:pt x="2893" y="640"/>
                  </a:cubicBezTo>
                  <a:cubicBezTo>
                    <a:pt x="2846" y="625"/>
                    <a:pt x="2790" y="617"/>
                    <a:pt x="2806" y="609"/>
                  </a:cubicBezTo>
                  <a:cubicBezTo>
                    <a:pt x="2830" y="601"/>
                    <a:pt x="2853" y="609"/>
                    <a:pt x="2877" y="601"/>
                  </a:cubicBezTo>
                  <a:cubicBezTo>
                    <a:pt x="2901" y="585"/>
                    <a:pt x="2885" y="561"/>
                    <a:pt x="2909" y="569"/>
                  </a:cubicBezTo>
                  <a:cubicBezTo>
                    <a:pt x="2933" y="577"/>
                    <a:pt x="2909" y="585"/>
                    <a:pt x="2972" y="593"/>
                  </a:cubicBezTo>
                  <a:cubicBezTo>
                    <a:pt x="3043" y="601"/>
                    <a:pt x="3043" y="601"/>
                    <a:pt x="3051" y="601"/>
                  </a:cubicBezTo>
                  <a:cubicBezTo>
                    <a:pt x="3067" y="601"/>
                    <a:pt x="3122" y="553"/>
                    <a:pt x="3130" y="490"/>
                  </a:cubicBezTo>
                  <a:cubicBezTo>
                    <a:pt x="3138" y="427"/>
                    <a:pt x="3146" y="459"/>
                    <a:pt x="3162" y="451"/>
                  </a:cubicBezTo>
                  <a:cubicBezTo>
                    <a:pt x="3177" y="451"/>
                    <a:pt x="3193" y="451"/>
                    <a:pt x="3193" y="427"/>
                  </a:cubicBezTo>
                  <a:cubicBezTo>
                    <a:pt x="3186" y="395"/>
                    <a:pt x="3177" y="364"/>
                    <a:pt x="3177" y="332"/>
                  </a:cubicBezTo>
                  <a:cubicBezTo>
                    <a:pt x="3177" y="301"/>
                    <a:pt x="3154" y="292"/>
                    <a:pt x="3146" y="292"/>
                  </a:cubicBezTo>
                  <a:cubicBezTo>
                    <a:pt x="3138" y="292"/>
                    <a:pt x="3106" y="285"/>
                    <a:pt x="3106" y="308"/>
                  </a:cubicBezTo>
                  <a:cubicBezTo>
                    <a:pt x="3106" y="324"/>
                    <a:pt x="3067" y="316"/>
                    <a:pt x="3083" y="340"/>
                  </a:cubicBezTo>
                  <a:cubicBezTo>
                    <a:pt x="3098" y="364"/>
                    <a:pt x="3106" y="395"/>
                    <a:pt x="3083" y="411"/>
                  </a:cubicBezTo>
                  <a:cubicBezTo>
                    <a:pt x="3059" y="435"/>
                    <a:pt x="3043" y="435"/>
                    <a:pt x="3051" y="395"/>
                  </a:cubicBezTo>
                  <a:cubicBezTo>
                    <a:pt x="3067" y="348"/>
                    <a:pt x="3091" y="340"/>
                    <a:pt x="3067" y="316"/>
                  </a:cubicBezTo>
                  <a:cubicBezTo>
                    <a:pt x="3043" y="292"/>
                    <a:pt x="3035" y="269"/>
                    <a:pt x="3019" y="285"/>
                  </a:cubicBezTo>
                  <a:cubicBezTo>
                    <a:pt x="2996" y="301"/>
                    <a:pt x="2964" y="301"/>
                    <a:pt x="2964" y="332"/>
                  </a:cubicBezTo>
                  <a:cubicBezTo>
                    <a:pt x="2956" y="356"/>
                    <a:pt x="2901" y="301"/>
                    <a:pt x="2893" y="316"/>
                  </a:cubicBezTo>
                  <a:cubicBezTo>
                    <a:pt x="2885" y="340"/>
                    <a:pt x="2861" y="372"/>
                    <a:pt x="2822" y="356"/>
                  </a:cubicBezTo>
                  <a:cubicBezTo>
                    <a:pt x="2790" y="340"/>
                    <a:pt x="2766" y="316"/>
                    <a:pt x="2766" y="292"/>
                  </a:cubicBezTo>
                  <a:cubicBezTo>
                    <a:pt x="2758" y="277"/>
                    <a:pt x="2766" y="301"/>
                    <a:pt x="2798" y="308"/>
                  </a:cubicBezTo>
                  <a:cubicBezTo>
                    <a:pt x="2822" y="308"/>
                    <a:pt x="2822" y="324"/>
                    <a:pt x="2846" y="316"/>
                  </a:cubicBezTo>
                  <a:cubicBezTo>
                    <a:pt x="2869" y="301"/>
                    <a:pt x="2901" y="308"/>
                    <a:pt x="2909" y="277"/>
                  </a:cubicBezTo>
                  <a:cubicBezTo>
                    <a:pt x="2924" y="253"/>
                    <a:pt x="2940" y="245"/>
                    <a:pt x="2972" y="237"/>
                  </a:cubicBezTo>
                  <a:cubicBezTo>
                    <a:pt x="3011" y="229"/>
                    <a:pt x="3035" y="214"/>
                    <a:pt x="3011" y="198"/>
                  </a:cubicBezTo>
                  <a:cubicBezTo>
                    <a:pt x="2988" y="182"/>
                    <a:pt x="2980" y="150"/>
                    <a:pt x="3011" y="166"/>
                  </a:cubicBezTo>
                  <a:cubicBezTo>
                    <a:pt x="3035" y="182"/>
                    <a:pt x="3067" y="206"/>
                    <a:pt x="3075" y="198"/>
                  </a:cubicBezTo>
                  <a:cubicBezTo>
                    <a:pt x="3091" y="190"/>
                    <a:pt x="3091" y="198"/>
                    <a:pt x="3098" y="198"/>
                  </a:cubicBezTo>
                  <a:cubicBezTo>
                    <a:pt x="3106" y="206"/>
                    <a:pt x="3146" y="221"/>
                    <a:pt x="3114" y="198"/>
                  </a:cubicBezTo>
                  <a:cubicBezTo>
                    <a:pt x="3091" y="166"/>
                    <a:pt x="3083" y="126"/>
                    <a:pt x="3067" y="111"/>
                  </a:cubicBezTo>
                  <a:cubicBezTo>
                    <a:pt x="3051" y="87"/>
                    <a:pt x="3027" y="87"/>
                    <a:pt x="3011" y="63"/>
                  </a:cubicBezTo>
                  <a:cubicBezTo>
                    <a:pt x="3004" y="39"/>
                    <a:pt x="2996" y="0"/>
                    <a:pt x="3027" y="24"/>
                  </a:cubicBezTo>
                  <a:cubicBezTo>
                    <a:pt x="3059" y="39"/>
                    <a:pt x="3059" y="32"/>
                    <a:pt x="3075" y="71"/>
                  </a:cubicBezTo>
                  <a:cubicBezTo>
                    <a:pt x="3091" y="111"/>
                    <a:pt x="3106" y="126"/>
                    <a:pt x="3122" y="142"/>
                  </a:cubicBezTo>
                  <a:cubicBezTo>
                    <a:pt x="3130" y="166"/>
                    <a:pt x="3138" y="182"/>
                    <a:pt x="3162" y="229"/>
                  </a:cubicBezTo>
                  <a:cubicBezTo>
                    <a:pt x="3193" y="269"/>
                    <a:pt x="3209" y="292"/>
                    <a:pt x="3225" y="308"/>
                  </a:cubicBezTo>
                  <a:cubicBezTo>
                    <a:pt x="3241" y="324"/>
                    <a:pt x="3272" y="332"/>
                    <a:pt x="3249" y="308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4" name="Freeform 589"/>
            <p:cNvSpPr>
              <a:spLocks noChangeArrowheads="1"/>
            </p:cNvSpPr>
            <p:nvPr/>
          </p:nvSpPr>
          <p:spPr bwMode="auto">
            <a:xfrm>
              <a:off x="14732472" y="6321427"/>
              <a:ext cx="1716286" cy="776968"/>
            </a:xfrm>
            <a:custGeom>
              <a:avLst/>
              <a:gdLst>
                <a:gd name="T0" fmla="*/ 1296 w 3265"/>
                <a:gd name="T1" fmla="*/ 1075 h 1479"/>
                <a:gd name="T2" fmla="*/ 814 w 3265"/>
                <a:gd name="T3" fmla="*/ 1083 h 1479"/>
                <a:gd name="T4" fmla="*/ 0 w 3265"/>
                <a:gd name="T5" fmla="*/ 1233 h 1479"/>
                <a:gd name="T6" fmla="*/ 165 w 3265"/>
                <a:gd name="T7" fmla="*/ 1012 h 1479"/>
                <a:gd name="T8" fmla="*/ 474 w 3265"/>
                <a:gd name="T9" fmla="*/ 798 h 1479"/>
                <a:gd name="T10" fmla="*/ 616 w 3265"/>
                <a:gd name="T11" fmla="*/ 751 h 1479"/>
                <a:gd name="T12" fmla="*/ 853 w 3265"/>
                <a:gd name="T13" fmla="*/ 538 h 1479"/>
                <a:gd name="T14" fmla="*/ 1011 w 3265"/>
                <a:gd name="T15" fmla="*/ 395 h 1479"/>
                <a:gd name="T16" fmla="*/ 3162 w 3265"/>
                <a:gd name="T17" fmla="*/ 182 h 1479"/>
                <a:gd name="T18" fmla="*/ 3114 w 3265"/>
                <a:gd name="T19" fmla="*/ 150 h 1479"/>
                <a:gd name="T20" fmla="*/ 3043 w 3265"/>
                <a:gd name="T21" fmla="*/ 87 h 1479"/>
                <a:gd name="T22" fmla="*/ 3091 w 3265"/>
                <a:gd name="T23" fmla="*/ 198 h 1479"/>
                <a:gd name="T24" fmla="*/ 2996 w 3265"/>
                <a:gd name="T25" fmla="*/ 166 h 1479"/>
                <a:gd name="T26" fmla="*/ 2830 w 3265"/>
                <a:gd name="T27" fmla="*/ 324 h 1479"/>
                <a:gd name="T28" fmla="*/ 2901 w 3265"/>
                <a:gd name="T29" fmla="*/ 308 h 1479"/>
                <a:gd name="T30" fmla="*/ 3051 w 3265"/>
                <a:gd name="T31" fmla="*/ 292 h 1479"/>
                <a:gd name="T32" fmla="*/ 3146 w 3265"/>
                <a:gd name="T33" fmla="*/ 292 h 1479"/>
                <a:gd name="T34" fmla="*/ 3154 w 3265"/>
                <a:gd name="T35" fmla="*/ 451 h 1479"/>
                <a:gd name="T36" fmla="*/ 2909 w 3265"/>
                <a:gd name="T37" fmla="*/ 577 h 1479"/>
                <a:gd name="T38" fmla="*/ 2814 w 3265"/>
                <a:gd name="T39" fmla="*/ 609 h 1479"/>
                <a:gd name="T40" fmla="*/ 2972 w 3265"/>
                <a:gd name="T41" fmla="*/ 672 h 1479"/>
                <a:gd name="T42" fmla="*/ 2846 w 3265"/>
                <a:gd name="T43" fmla="*/ 830 h 1479"/>
                <a:gd name="T44" fmla="*/ 2980 w 3265"/>
                <a:gd name="T45" fmla="*/ 719 h 1479"/>
                <a:gd name="T46" fmla="*/ 3067 w 3265"/>
                <a:gd name="T47" fmla="*/ 743 h 1479"/>
                <a:gd name="T48" fmla="*/ 3083 w 3265"/>
                <a:gd name="T49" fmla="*/ 830 h 1479"/>
                <a:gd name="T50" fmla="*/ 2980 w 3265"/>
                <a:gd name="T51" fmla="*/ 909 h 1479"/>
                <a:gd name="T52" fmla="*/ 2909 w 3265"/>
                <a:gd name="T53" fmla="*/ 956 h 1479"/>
                <a:gd name="T54" fmla="*/ 2735 w 3265"/>
                <a:gd name="T55" fmla="*/ 1051 h 1479"/>
                <a:gd name="T56" fmla="*/ 2695 w 3265"/>
                <a:gd name="T57" fmla="*/ 1067 h 1479"/>
                <a:gd name="T58" fmla="*/ 2332 w 3265"/>
                <a:gd name="T59" fmla="*/ 1455 h 1479"/>
                <a:gd name="T60" fmla="*/ 2332 w 3265"/>
                <a:gd name="T61" fmla="*/ 1455 h 1479"/>
                <a:gd name="T62" fmla="*/ 2687 w 3265"/>
                <a:gd name="T63" fmla="*/ 1067 h 1479"/>
                <a:gd name="T64" fmla="*/ 2719 w 3265"/>
                <a:gd name="T65" fmla="*/ 1059 h 1479"/>
                <a:gd name="T66" fmla="*/ 2830 w 3265"/>
                <a:gd name="T67" fmla="*/ 980 h 1479"/>
                <a:gd name="T68" fmla="*/ 2948 w 3265"/>
                <a:gd name="T69" fmla="*/ 909 h 1479"/>
                <a:gd name="T70" fmla="*/ 3019 w 3265"/>
                <a:gd name="T71" fmla="*/ 933 h 1479"/>
                <a:gd name="T72" fmla="*/ 3051 w 3265"/>
                <a:gd name="T73" fmla="*/ 798 h 1479"/>
                <a:gd name="T74" fmla="*/ 3011 w 3265"/>
                <a:gd name="T75" fmla="*/ 798 h 1479"/>
                <a:gd name="T76" fmla="*/ 2893 w 3265"/>
                <a:gd name="T77" fmla="*/ 830 h 1479"/>
                <a:gd name="T78" fmla="*/ 2933 w 3265"/>
                <a:gd name="T79" fmla="*/ 719 h 1479"/>
                <a:gd name="T80" fmla="*/ 2838 w 3265"/>
                <a:gd name="T81" fmla="*/ 625 h 1479"/>
                <a:gd name="T82" fmla="*/ 2893 w 3265"/>
                <a:gd name="T83" fmla="*/ 577 h 1479"/>
                <a:gd name="T84" fmla="*/ 3146 w 3265"/>
                <a:gd name="T85" fmla="*/ 443 h 1479"/>
                <a:gd name="T86" fmla="*/ 3177 w 3265"/>
                <a:gd name="T87" fmla="*/ 332 h 1479"/>
                <a:gd name="T88" fmla="*/ 3083 w 3265"/>
                <a:gd name="T89" fmla="*/ 340 h 1479"/>
                <a:gd name="T90" fmla="*/ 3051 w 3265"/>
                <a:gd name="T91" fmla="*/ 301 h 1479"/>
                <a:gd name="T92" fmla="*/ 2901 w 3265"/>
                <a:gd name="T93" fmla="*/ 316 h 1479"/>
                <a:gd name="T94" fmla="*/ 2766 w 3265"/>
                <a:gd name="T95" fmla="*/ 285 h 1479"/>
                <a:gd name="T96" fmla="*/ 2972 w 3265"/>
                <a:gd name="T97" fmla="*/ 237 h 1479"/>
                <a:gd name="T98" fmla="*/ 3075 w 3265"/>
                <a:gd name="T99" fmla="*/ 190 h 1479"/>
                <a:gd name="T100" fmla="*/ 3043 w 3265"/>
                <a:gd name="T101" fmla="*/ 95 h 1479"/>
                <a:gd name="T102" fmla="*/ 885 w 3265"/>
                <a:gd name="T103" fmla="*/ 514 h 1479"/>
                <a:gd name="T104" fmla="*/ 656 w 3265"/>
                <a:gd name="T105" fmla="*/ 712 h 1479"/>
                <a:gd name="T106" fmla="*/ 505 w 3265"/>
                <a:gd name="T107" fmla="*/ 783 h 1479"/>
                <a:gd name="T108" fmla="*/ 221 w 3265"/>
                <a:gd name="T109" fmla="*/ 1004 h 1479"/>
                <a:gd name="T110" fmla="*/ 7 w 3265"/>
                <a:gd name="T111" fmla="*/ 1186 h 1479"/>
                <a:gd name="T112" fmla="*/ 814 w 3265"/>
                <a:gd name="T113" fmla="*/ 1075 h 1479"/>
                <a:gd name="T114" fmla="*/ 1296 w 3265"/>
                <a:gd name="T115" fmla="*/ 1067 h 1479"/>
                <a:gd name="T116" fmla="*/ 3059 w 3265"/>
                <a:gd name="T117" fmla="*/ 395 h 1479"/>
                <a:gd name="T118" fmla="*/ 3027 w 3265"/>
                <a:gd name="T119" fmla="*/ 16 h 1479"/>
                <a:gd name="T120" fmla="*/ 3249 w 3265"/>
                <a:gd name="T121" fmla="*/ 324 h 1479"/>
                <a:gd name="T122" fmla="*/ 3059 w 3265"/>
                <a:gd name="T123" fmla="*/ 8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65" h="1479">
                  <a:moveTo>
                    <a:pt x="2300" y="1478"/>
                  </a:moveTo>
                  <a:lnTo>
                    <a:pt x="2300" y="1478"/>
                  </a:lnTo>
                  <a:cubicBezTo>
                    <a:pt x="1810" y="1107"/>
                    <a:pt x="1810" y="1107"/>
                    <a:pt x="1810" y="1107"/>
                  </a:cubicBezTo>
                  <a:cubicBezTo>
                    <a:pt x="1367" y="1178"/>
                    <a:pt x="1367" y="1178"/>
                    <a:pt x="1367" y="1178"/>
                  </a:cubicBezTo>
                  <a:lnTo>
                    <a:pt x="1367" y="1178"/>
                  </a:lnTo>
                  <a:cubicBezTo>
                    <a:pt x="1367" y="1178"/>
                    <a:pt x="1343" y="1099"/>
                    <a:pt x="1328" y="1083"/>
                  </a:cubicBezTo>
                  <a:cubicBezTo>
                    <a:pt x="1320" y="1075"/>
                    <a:pt x="1312" y="1075"/>
                    <a:pt x="1296" y="1075"/>
                  </a:cubicBezTo>
                  <a:cubicBezTo>
                    <a:pt x="1288" y="1075"/>
                    <a:pt x="1288" y="1075"/>
                    <a:pt x="1280" y="1075"/>
                  </a:cubicBezTo>
                  <a:cubicBezTo>
                    <a:pt x="1272" y="1075"/>
                    <a:pt x="1264" y="1075"/>
                    <a:pt x="1257" y="1075"/>
                  </a:cubicBezTo>
                  <a:cubicBezTo>
                    <a:pt x="1233" y="1067"/>
                    <a:pt x="1225" y="1067"/>
                    <a:pt x="1225" y="1059"/>
                  </a:cubicBezTo>
                  <a:cubicBezTo>
                    <a:pt x="1225" y="1059"/>
                    <a:pt x="1225" y="1051"/>
                    <a:pt x="1225" y="1043"/>
                  </a:cubicBezTo>
                  <a:cubicBezTo>
                    <a:pt x="1225" y="1043"/>
                    <a:pt x="1225" y="1043"/>
                    <a:pt x="1225" y="1036"/>
                  </a:cubicBezTo>
                  <a:cubicBezTo>
                    <a:pt x="1225" y="1036"/>
                    <a:pt x="1225" y="1036"/>
                    <a:pt x="1209" y="1036"/>
                  </a:cubicBezTo>
                  <a:cubicBezTo>
                    <a:pt x="1130" y="1036"/>
                    <a:pt x="837" y="1075"/>
                    <a:pt x="814" y="1083"/>
                  </a:cubicBezTo>
                  <a:cubicBezTo>
                    <a:pt x="782" y="1083"/>
                    <a:pt x="640" y="1154"/>
                    <a:pt x="584" y="1186"/>
                  </a:cubicBezTo>
                  <a:cubicBezTo>
                    <a:pt x="577" y="1194"/>
                    <a:pt x="569" y="1202"/>
                    <a:pt x="553" y="1209"/>
                  </a:cubicBezTo>
                  <a:cubicBezTo>
                    <a:pt x="529" y="1225"/>
                    <a:pt x="505" y="1249"/>
                    <a:pt x="450" y="1249"/>
                  </a:cubicBezTo>
                  <a:cubicBezTo>
                    <a:pt x="426" y="1249"/>
                    <a:pt x="308" y="1265"/>
                    <a:pt x="126" y="1281"/>
                  </a:cubicBezTo>
                  <a:cubicBezTo>
                    <a:pt x="0" y="1296"/>
                    <a:pt x="0" y="1296"/>
                    <a:pt x="0" y="1296"/>
                  </a:cubicBezTo>
                  <a:lnTo>
                    <a:pt x="0" y="1296"/>
                  </a:lnTo>
                  <a:cubicBezTo>
                    <a:pt x="0" y="1273"/>
                    <a:pt x="0" y="1249"/>
                    <a:pt x="0" y="1233"/>
                  </a:cubicBezTo>
                  <a:cubicBezTo>
                    <a:pt x="0" y="1209"/>
                    <a:pt x="0" y="1194"/>
                    <a:pt x="0" y="1186"/>
                  </a:cubicBezTo>
                  <a:cubicBezTo>
                    <a:pt x="0" y="1170"/>
                    <a:pt x="23" y="1162"/>
                    <a:pt x="47" y="1162"/>
                  </a:cubicBezTo>
                  <a:cubicBezTo>
                    <a:pt x="63" y="1162"/>
                    <a:pt x="78" y="1154"/>
                    <a:pt x="87" y="1146"/>
                  </a:cubicBezTo>
                  <a:cubicBezTo>
                    <a:pt x="102" y="1131"/>
                    <a:pt x="102" y="1115"/>
                    <a:pt x="94" y="1091"/>
                  </a:cubicBezTo>
                  <a:cubicBezTo>
                    <a:pt x="94" y="1083"/>
                    <a:pt x="94" y="1075"/>
                    <a:pt x="94" y="1067"/>
                  </a:cubicBezTo>
                  <a:cubicBezTo>
                    <a:pt x="87" y="1043"/>
                    <a:pt x="94" y="1043"/>
                    <a:pt x="110" y="1043"/>
                  </a:cubicBezTo>
                  <a:cubicBezTo>
                    <a:pt x="118" y="1043"/>
                    <a:pt x="142" y="1036"/>
                    <a:pt x="165" y="1012"/>
                  </a:cubicBezTo>
                  <a:cubicBezTo>
                    <a:pt x="189" y="1004"/>
                    <a:pt x="205" y="996"/>
                    <a:pt x="221" y="996"/>
                  </a:cubicBezTo>
                  <a:cubicBezTo>
                    <a:pt x="229" y="996"/>
                    <a:pt x="237" y="996"/>
                    <a:pt x="245" y="996"/>
                  </a:cubicBezTo>
                  <a:cubicBezTo>
                    <a:pt x="253" y="1004"/>
                    <a:pt x="260" y="1004"/>
                    <a:pt x="260" y="1004"/>
                  </a:cubicBezTo>
                  <a:cubicBezTo>
                    <a:pt x="268" y="1004"/>
                    <a:pt x="276" y="996"/>
                    <a:pt x="284" y="996"/>
                  </a:cubicBezTo>
                  <a:cubicBezTo>
                    <a:pt x="292" y="988"/>
                    <a:pt x="300" y="972"/>
                    <a:pt x="308" y="965"/>
                  </a:cubicBezTo>
                  <a:cubicBezTo>
                    <a:pt x="347" y="925"/>
                    <a:pt x="403" y="862"/>
                    <a:pt x="434" y="862"/>
                  </a:cubicBezTo>
                  <a:cubicBezTo>
                    <a:pt x="458" y="862"/>
                    <a:pt x="474" y="838"/>
                    <a:pt x="474" y="798"/>
                  </a:cubicBezTo>
                  <a:cubicBezTo>
                    <a:pt x="474" y="783"/>
                    <a:pt x="490" y="775"/>
                    <a:pt x="505" y="775"/>
                  </a:cubicBezTo>
                  <a:cubicBezTo>
                    <a:pt x="521" y="767"/>
                    <a:pt x="529" y="767"/>
                    <a:pt x="537" y="759"/>
                  </a:cubicBezTo>
                  <a:cubicBezTo>
                    <a:pt x="545" y="743"/>
                    <a:pt x="545" y="735"/>
                    <a:pt x="545" y="727"/>
                  </a:cubicBezTo>
                  <a:cubicBezTo>
                    <a:pt x="545" y="719"/>
                    <a:pt x="545" y="719"/>
                    <a:pt x="545" y="712"/>
                  </a:cubicBezTo>
                  <a:cubicBezTo>
                    <a:pt x="553" y="712"/>
                    <a:pt x="553" y="712"/>
                    <a:pt x="561" y="712"/>
                  </a:cubicBezTo>
                  <a:cubicBezTo>
                    <a:pt x="577" y="712"/>
                    <a:pt x="577" y="719"/>
                    <a:pt x="584" y="727"/>
                  </a:cubicBezTo>
                  <a:cubicBezTo>
                    <a:pt x="584" y="743"/>
                    <a:pt x="593" y="751"/>
                    <a:pt x="616" y="751"/>
                  </a:cubicBezTo>
                  <a:cubicBezTo>
                    <a:pt x="640" y="743"/>
                    <a:pt x="640" y="735"/>
                    <a:pt x="648" y="712"/>
                  </a:cubicBezTo>
                  <a:cubicBezTo>
                    <a:pt x="648" y="688"/>
                    <a:pt x="648" y="664"/>
                    <a:pt x="671" y="648"/>
                  </a:cubicBezTo>
                  <a:cubicBezTo>
                    <a:pt x="679" y="632"/>
                    <a:pt x="695" y="625"/>
                    <a:pt x="711" y="625"/>
                  </a:cubicBezTo>
                  <a:cubicBezTo>
                    <a:pt x="743" y="625"/>
                    <a:pt x="766" y="656"/>
                    <a:pt x="766" y="664"/>
                  </a:cubicBezTo>
                  <a:lnTo>
                    <a:pt x="766" y="664"/>
                  </a:lnTo>
                  <a:cubicBezTo>
                    <a:pt x="774" y="664"/>
                    <a:pt x="814" y="617"/>
                    <a:pt x="830" y="577"/>
                  </a:cubicBezTo>
                  <a:cubicBezTo>
                    <a:pt x="837" y="553"/>
                    <a:pt x="845" y="545"/>
                    <a:pt x="853" y="538"/>
                  </a:cubicBezTo>
                  <a:cubicBezTo>
                    <a:pt x="861" y="538"/>
                    <a:pt x="869" y="530"/>
                    <a:pt x="877" y="514"/>
                  </a:cubicBezTo>
                  <a:cubicBezTo>
                    <a:pt x="893" y="482"/>
                    <a:pt x="893" y="435"/>
                    <a:pt x="885" y="403"/>
                  </a:cubicBezTo>
                  <a:cubicBezTo>
                    <a:pt x="885" y="395"/>
                    <a:pt x="885" y="395"/>
                    <a:pt x="885" y="395"/>
                  </a:cubicBezTo>
                  <a:cubicBezTo>
                    <a:pt x="893" y="395"/>
                    <a:pt x="893" y="395"/>
                    <a:pt x="893" y="395"/>
                  </a:cubicBezTo>
                  <a:cubicBezTo>
                    <a:pt x="901" y="395"/>
                    <a:pt x="909" y="403"/>
                    <a:pt x="917" y="403"/>
                  </a:cubicBezTo>
                  <a:cubicBezTo>
                    <a:pt x="924" y="403"/>
                    <a:pt x="924" y="403"/>
                    <a:pt x="932" y="403"/>
                  </a:cubicBezTo>
                  <a:cubicBezTo>
                    <a:pt x="964" y="403"/>
                    <a:pt x="1011" y="395"/>
                    <a:pt x="1011" y="395"/>
                  </a:cubicBezTo>
                  <a:cubicBezTo>
                    <a:pt x="1881" y="277"/>
                    <a:pt x="2869" y="48"/>
                    <a:pt x="3059" y="0"/>
                  </a:cubicBezTo>
                  <a:cubicBezTo>
                    <a:pt x="3067" y="0"/>
                    <a:pt x="3067" y="0"/>
                    <a:pt x="3067" y="0"/>
                  </a:cubicBezTo>
                  <a:lnTo>
                    <a:pt x="3067" y="0"/>
                  </a:lnTo>
                  <a:cubicBezTo>
                    <a:pt x="3067" y="8"/>
                    <a:pt x="3075" y="16"/>
                    <a:pt x="3083" y="24"/>
                  </a:cubicBezTo>
                  <a:cubicBezTo>
                    <a:pt x="3091" y="48"/>
                    <a:pt x="3098" y="63"/>
                    <a:pt x="3106" y="79"/>
                  </a:cubicBezTo>
                  <a:cubicBezTo>
                    <a:pt x="3114" y="95"/>
                    <a:pt x="3122" y="111"/>
                    <a:pt x="3130" y="119"/>
                  </a:cubicBezTo>
                  <a:cubicBezTo>
                    <a:pt x="3138" y="134"/>
                    <a:pt x="3154" y="158"/>
                    <a:pt x="3162" y="182"/>
                  </a:cubicBezTo>
                  <a:cubicBezTo>
                    <a:pt x="3177" y="198"/>
                    <a:pt x="3186" y="221"/>
                    <a:pt x="3193" y="237"/>
                  </a:cubicBezTo>
                  <a:cubicBezTo>
                    <a:pt x="3217" y="269"/>
                    <a:pt x="3225" y="285"/>
                    <a:pt x="3249" y="308"/>
                  </a:cubicBezTo>
                  <a:cubicBezTo>
                    <a:pt x="3257" y="316"/>
                    <a:pt x="3264" y="324"/>
                    <a:pt x="3257" y="324"/>
                  </a:cubicBezTo>
                  <a:lnTo>
                    <a:pt x="3257" y="332"/>
                  </a:lnTo>
                  <a:cubicBezTo>
                    <a:pt x="3249" y="332"/>
                    <a:pt x="3233" y="316"/>
                    <a:pt x="3225" y="308"/>
                  </a:cubicBezTo>
                  <a:cubicBezTo>
                    <a:pt x="3201" y="292"/>
                    <a:pt x="3186" y="269"/>
                    <a:pt x="3162" y="229"/>
                  </a:cubicBezTo>
                  <a:cubicBezTo>
                    <a:pt x="3138" y="190"/>
                    <a:pt x="3130" y="166"/>
                    <a:pt x="3114" y="150"/>
                  </a:cubicBezTo>
                  <a:cubicBezTo>
                    <a:pt x="3114" y="142"/>
                    <a:pt x="3106" y="134"/>
                    <a:pt x="3098" y="126"/>
                  </a:cubicBezTo>
                  <a:cubicBezTo>
                    <a:pt x="3091" y="111"/>
                    <a:pt x="3083" y="95"/>
                    <a:pt x="3075" y="71"/>
                  </a:cubicBezTo>
                  <a:cubicBezTo>
                    <a:pt x="3059" y="39"/>
                    <a:pt x="3059" y="39"/>
                    <a:pt x="3035" y="32"/>
                  </a:cubicBezTo>
                  <a:lnTo>
                    <a:pt x="3027" y="24"/>
                  </a:lnTo>
                  <a:cubicBezTo>
                    <a:pt x="3011" y="16"/>
                    <a:pt x="3011" y="16"/>
                    <a:pt x="3011" y="24"/>
                  </a:cubicBezTo>
                  <a:cubicBezTo>
                    <a:pt x="3011" y="24"/>
                    <a:pt x="3004" y="32"/>
                    <a:pt x="3019" y="63"/>
                  </a:cubicBezTo>
                  <a:cubicBezTo>
                    <a:pt x="3027" y="71"/>
                    <a:pt x="3035" y="79"/>
                    <a:pt x="3043" y="87"/>
                  </a:cubicBezTo>
                  <a:cubicBezTo>
                    <a:pt x="3051" y="95"/>
                    <a:pt x="3059" y="103"/>
                    <a:pt x="3067" y="111"/>
                  </a:cubicBezTo>
                  <a:cubicBezTo>
                    <a:pt x="3083" y="119"/>
                    <a:pt x="3083" y="126"/>
                    <a:pt x="3091" y="142"/>
                  </a:cubicBezTo>
                  <a:cubicBezTo>
                    <a:pt x="3098" y="158"/>
                    <a:pt x="3106" y="182"/>
                    <a:pt x="3122" y="190"/>
                  </a:cubicBezTo>
                  <a:cubicBezTo>
                    <a:pt x="3130" y="206"/>
                    <a:pt x="3130" y="206"/>
                    <a:pt x="3130" y="214"/>
                  </a:cubicBezTo>
                  <a:cubicBezTo>
                    <a:pt x="3130" y="214"/>
                    <a:pt x="3130" y="214"/>
                    <a:pt x="3122" y="214"/>
                  </a:cubicBezTo>
                  <a:cubicBezTo>
                    <a:pt x="3114" y="214"/>
                    <a:pt x="3106" y="206"/>
                    <a:pt x="3098" y="206"/>
                  </a:cubicBezTo>
                  <a:lnTo>
                    <a:pt x="3091" y="198"/>
                  </a:lnTo>
                  <a:cubicBezTo>
                    <a:pt x="3091" y="198"/>
                    <a:pt x="3091" y="198"/>
                    <a:pt x="3083" y="198"/>
                  </a:cubicBezTo>
                  <a:cubicBezTo>
                    <a:pt x="3083" y="198"/>
                    <a:pt x="3083" y="198"/>
                    <a:pt x="3075" y="198"/>
                  </a:cubicBezTo>
                  <a:cubicBezTo>
                    <a:pt x="3075" y="198"/>
                    <a:pt x="3075" y="198"/>
                    <a:pt x="3067" y="198"/>
                  </a:cubicBezTo>
                  <a:cubicBezTo>
                    <a:pt x="3059" y="198"/>
                    <a:pt x="3043" y="190"/>
                    <a:pt x="3027" y="182"/>
                  </a:cubicBezTo>
                  <a:cubicBezTo>
                    <a:pt x="3019" y="174"/>
                    <a:pt x="3011" y="174"/>
                    <a:pt x="3011" y="166"/>
                  </a:cubicBezTo>
                  <a:cubicBezTo>
                    <a:pt x="3004" y="166"/>
                    <a:pt x="2996" y="166"/>
                    <a:pt x="2996" y="166"/>
                  </a:cubicBezTo>
                  <a:lnTo>
                    <a:pt x="2996" y="166"/>
                  </a:lnTo>
                  <a:cubicBezTo>
                    <a:pt x="2996" y="174"/>
                    <a:pt x="3004" y="182"/>
                    <a:pt x="3011" y="190"/>
                  </a:cubicBezTo>
                  <a:cubicBezTo>
                    <a:pt x="3027" y="198"/>
                    <a:pt x="3027" y="206"/>
                    <a:pt x="3027" y="214"/>
                  </a:cubicBezTo>
                  <a:cubicBezTo>
                    <a:pt x="3019" y="221"/>
                    <a:pt x="3004" y="237"/>
                    <a:pt x="2980" y="245"/>
                  </a:cubicBezTo>
                  <a:cubicBezTo>
                    <a:pt x="2940" y="245"/>
                    <a:pt x="2924" y="253"/>
                    <a:pt x="2917" y="285"/>
                  </a:cubicBezTo>
                  <a:cubicBezTo>
                    <a:pt x="2909" y="301"/>
                    <a:pt x="2885" y="308"/>
                    <a:pt x="2869" y="308"/>
                  </a:cubicBezTo>
                  <a:cubicBezTo>
                    <a:pt x="2861" y="308"/>
                    <a:pt x="2853" y="316"/>
                    <a:pt x="2846" y="316"/>
                  </a:cubicBezTo>
                  <a:cubicBezTo>
                    <a:pt x="2838" y="324"/>
                    <a:pt x="2838" y="324"/>
                    <a:pt x="2830" y="324"/>
                  </a:cubicBezTo>
                  <a:cubicBezTo>
                    <a:pt x="2830" y="324"/>
                    <a:pt x="2822" y="324"/>
                    <a:pt x="2814" y="316"/>
                  </a:cubicBezTo>
                  <a:cubicBezTo>
                    <a:pt x="2814" y="316"/>
                    <a:pt x="2806" y="308"/>
                    <a:pt x="2798" y="308"/>
                  </a:cubicBezTo>
                  <a:cubicBezTo>
                    <a:pt x="2782" y="308"/>
                    <a:pt x="2774" y="301"/>
                    <a:pt x="2766" y="301"/>
                  </a:cubicBezTo>
                  <a:cubicBezTo>
                    <a:pt x="2774" y="308"/>
                    <a:pt x="2790" y="332"/>
                    <a:pt x="2830" y="348"/>
                  </a:cubicBezTo>
                  <a:cubicBezTo>
                    <a:pt x="2830" y="356"/>
                    <a:pt x="2838" y="356"/>
                    <a:pt x="2846" y="356"/>
                  </a:cubicBezTo>
                  <a:cubicBezTo>
                    <a:pt x="2869" y="356"/>
                    <a:pt x="2885" y="332"/>
                    <a:pt x="2893" y="316"/>
                  </a:cubicBezTo>
                  <a:cubicBezTo>
                    <a:pt x="2893" y="308"/>
                    <a:pt x="2901" y="308"/>
                    <a:pt x="2901" y="308"/>
                  </a:cubicBezTo>
                  <a:cubicBezTo>
                    <a:pt x="2909" y="308"/>
                    <a:pt x="2917" y="316"/>
                    <a:pt x="2933" y="324"/>
                  </a:cubicBezTo>
                  <a:cubicBezTo>
                    <a:pt x="2940" y="324"/>
                    <a:pt x="2948" y="332"/>
                    <a:pt x="2956" y="332"/>
                  </a:cubicBezTo>
                  <a:cubicBezTo>
                    <a:pt x="2956" y="332"/>
                    <a:pt x="2956" y="332"/>
                    <a:pt x="2956" y="324"/>
                  </a:cubicBezTo>
                  <a:cubicBezTo>
                    <a:pt x="2964" y="308"/>
                    <a:pt x="2972" y="301"/>
                    <a:pt x="2988" y="301"/>
                  </a:cubicBezTo>
                  <a:cubicBezTo>
                    <a:pt x="2996" y="292"/>
                    <a:pt x="3004" y="292"/>
                    <a:pt x="3011" y="285"/>
                  </a:cubicBezTo>
                  <a:cubicBezTo>
                    <a:pt x="3019" y="277"/>
                    <a:pt x="3027" y="277"/>
                    <a:pt x="3027" y="277"/>
                  </a:cubicBezTo>
                  <a:cubicBezTo>
                    <a:pt x="3035" y="277"/>
                    <a:pt x="3043" y="285"/>
                    <a:pt x="3051" y="292"/>
                  </a:cubicBezTo>
                  <a:cubicBezTo>
                    <a:pt x="3059" y="301"/>
                    <a:pt x="3067" y="308"/>
                    <a:pt x="3067" y="316"/>
                  </a:cubicBezTo>
                  <a:cubicBezTo>
                    <a:pt x="3075" y="316"/>
                    <a:pt x="3075" y="324"/>
                    <a:pt x="3075" y="324"/>
                  </a:cubicBezTo>
                  <a:cubicBezTo>
                    <a:pt x="3083" y="324"/>
                    <a:pt x="3083" y="316"/>
                    <a:pt x="3091" y="316"/>
                  </a:cubicBezTo>
                  <a:cubicBezTo>
                    <a:pt x="3098" y="316"/>
                    <a:pt x="3098" y="316"/>
                    <a:pt x="3098" y="308"/>
                  </a:cubicBezTo>
                  <a:cubicBezTo>
                    <a:pt x="3098" y="292"/>
                    <a:pt x="3114" y="285"/>
                    <a:pt x="3130" y="285"/>
                  </a:cubicBezTo>
                  <a:cubicBezTo>
                    <a:pt x="3138" y="285"/>
                    <a:pt x="3138" y="285"/>
                    <a:pt x="3146" y="285"/>
                  </a:cubicBezTo>
                  <a:cubicBezTo>
                    <a:pt x="3146" y="292"/>
                    <a:pt x="3146" y="292"/>
                    <a:pt x="3146" y="292"/>
                  </a:cubicBezTo>
                  <a:cubicBezTo>
                    <a:pt x="3154" y="292"/>
                    <a:pt x="3177" y="301"/>
                    <a:pt x="3186" y="332"/>
                  </a:cubicBezTo>
                  <a:cubicBezTo>
                    <a:pt x="3186" y="348"/>
                    <a:pt x="3186" y="372"/>
                    <a:pt x="3193" y="395"/>
                  </a:cubicBezTo>
                  <a:cubicBezTo>
                    <a:pt x="3193" y="403"/>
                    <a:pt x="3193" y="411"/>
                    <a:pt x="3193" y="427"/>
                  </a:cubicBezTo>
                  <a:cubicBezTo>
                    <a:pt x="3201" y="435"/>
                    <a:pt x="3193" y="443"/>
                    <a:pt x="3193" y="451"/>
                  </a:cubicBezTo>
                  <a:cubicBezTo>
                    <a:pt x="3186" y="459"/>
                    <a:pt x="3177" y="459"/>
                    <a:pt x="3170" y="459"/>
                  </a:cubicBezTo>
                  <a:cubicBezTo>
                    <a:pt x="3162" y="459"/>
                    <a:pt x="3162" y="459"/>
                    <a:pt x="3162" y="459"/>
                  </a:cubicBezTo>
                  <a:cubicBezTo>
                    <a:pt x="3162" y="459"/>
                    <a:pt x="3154" y="459"/>
                    <a:pt x="3154" y="451"/>
                  </a:cubicBezTo>
                  <a:cubicBezTo>
                    <a:pt x="3146" y="451"/>
                    <a:pt x="3146" y="451"/>
                    <a:pt x="3146" y="451"/>
                  </a:cubicBezTo>
                  <a:cubicBezTo>
                    <a:pt x="3138" y="451"/>
                    <a:pt x="3138" y="459"/>
                    <a:pt x="3130" y="490"/>
                  </a:cubicBezTo>
                  <a:cubicBezTo>
                    <a:pt x="3130" y="561"/>
                    <a:pt x="3067" y="601"/>
                    <a:pt x="3059" y="601"/>
                  </a:cubicBezTo>
                  <a:cubicBezTo>
                    <a:pt x="3051" y="601"/>
                    <a:pt x="3043" y="601"/>
                    <a:pt x="3027" y="601"/>
                  </a:cubicBezTo>
                  <a:cubicBezTo>
                    <a:pt x="3019" y="601"/>
                    <a:pt x="3004" y="601"/>
                    <a:pt x="2972" y="593"/>
                  </a:cubicBezTo>
                  <a:cubicBezTo>
                    <a:pt x="2933" y="585"/>
                    <a:pt x="2924" y="585"/>
                    <a:pt x="2924" y="577"/>
                  </a:cubicBezTo>
                  <a:cubicBezTo>
                    <a:pt x="2917" y="577"/>
                    <a:pt x="2917" y="577"/>
                    <a:pt x="2909" y="577"/>
                  </a:cubicBezTo>
                  <a:cubicBezTo>
                    <a:pt x="2909" y="569"/>
                    <a:pt x="2901" y="569"/>
                    <a:pt x="2901" y="569"/>
                  </a:cubicBezTo>
                  <a:cubicBezTo>
                    <a:pt x="2901" y="569"/>
                    <a:pt x="2901" y="569"/>
                    <a:pt x="2893" y="577"/>
                  </a:cubicBezTo>
                  <a:cubicBezTo>
                    <a:pt x="2893" y="585"/>
                    <a:pt x="2893" y="593"/>
                    <a:pt x="2877" y="601"/>
                  </a:cubicBezTo>
                  <a:cubicBezTo>
                    <a:pt x="2869" y="609"/>
                    <a:pt x="2861" y="609"/>
                    <a:pt x="2853" y="609"/>
                  </a:cubicBezTo>
                  <a:cubicBezTo>
                    <a:pt x="2846" y="609"/>
                    <a:pt x="2846" y="609"/>
                    <a:pt x="2838" y="609"/>
                  </a:cubicBezTo>
                  <a:lnTo>
                    <a:pt x="2830" y="609"/>
                  </a:lnTo>
                  <a:cubicBezTo>
                    <a:pt x="2822" y="609"/>
                    <a:pt x="2814" y="609"/>
                    <a:pt x="2814" y="609"/>
                  </a:cubicBezTo>
                  <a:lnTo>
                    <a:pt x="2814" y="609"/>
                  </a:lnTo>
                  <a:cubicBezTo>
                    <a:pt x="2814" y="617"/>
                    <a:pt x="2830" y="617"/>
                    <a:pt x="2846" y="625"/>
                  </a:cubicBezTo>
                  <a:cubicBezTo>
                    <a:pt x="2861" y="625"/>
                    <a:pt x="2877" y="632"/>
                    <a:pt x="2893" y="632"/>
                  </a:cubicBezTo>
                  <a:cubicBezTo>
                    <a:pt x="2909" y="640"/>
                    <a:pt x="2917" y="640"/>
                    <a:pt x="2924" y="640"/>
                  </a:cubicBezTo>
                  <a:cubicBezTo>
                    <a:pt x="2940" y="648"/>
                    <a:pt x="2940" y="648"/>
                    <a:pt x="2956" y="656"/>
                  </a:cubicBezTo>
                  <a:cubicBezTo>
                    <a:pt x="2964" y="664"/>
                    <a:pt x="2964" y="664"/>
                    <a:pt x="2964" y="664"/>
                  </a:cubicBezTo>
                  <a:cubicBezTo>
                    <a:pt x="2972" y="664"/>
                    <a:pt x="2972" y="672"/>
                    <a:pt x="2972" y="672"/>
                  </a:cubicBezTo>
                  <a:cubicBezTo>
                    <a:pt x="2972" y="680"/>
                    <a:pt x="2972" y="688"/>
                    <a:pt x="2964" y="696"/>
                  </a:cubicBezTo>
                  <a:cubicBezTo>
                    <a:pt x="2956" y="704"/>
                    <a:pt x="2948" y="712"/>
                    <a:pt x="2940" y="727"/>
                  </a:cubicBezTo>
                  <a:cubicBezTo>
                    <a:pt x="2933" y="735"/>
                    <a:pt x="2933" y="751"/>
                    <a:pt x="2924" y="759"/>
                  </a:cubicBezTo>
                  <a:cubicBezTo>
                    <a:pt x="2924" y="767"/>
                    <a:pt x="2917" y="775"/>
                    <a:pt x="2909" y="798"/>
                  </a:cubicBezTo>
                  <a:cubicBezTo>
                    <a:pt x="2893" y="822"/>
                    <a:pt x="2877" y="822"/>
                    <a:pt x="2861" y="822"/>
                  </a:cubicBezTo>
                  <a:cubicBezTo>
                    <a:pt x="2853" y="822"/>
                    <a:pt x="2853" y="822"/>
                    <a:pt x="2846" y="830"/>
                  </a:cubicBezTo>
                  <a:lnTo>
                    <a:pt x="2846" y="830"/>
                  </a:lnTo>
                  <a:cubicBezTo>
                    <a:pt x="2846" y="830"/>
                    <a:pt x="2846" y="830"/>
                    <a:pt x="2853" y="830"/>
                  </a:cubicBezTo>
                  <a:cubicBezTo>
                    <a:pt x="2861" y="830"/>
                    <a:pt x="2877" y="830"/>
                    <a:pt x="2885" y="822"/>
                  </a:cubicBezTo>
                  <a:cubicBezTo>
                    <a:pt x="2909" y="822"/>
                    <a:pt x="2917" y="814"/>
                    <a:pt x="2924" y="806"/>
                  </a:cubicBezTo>
                  <a:cubicBezTo>
                    <a:pt x="2933" y="806"/>
                    <a:pt x="2940" y="798"/>
                    <a:pt x="2956" y="798"/>
                  </a:cubicBezTo>
                  <a:cubicBezTo>
                    <a:pt x="2972" y="791"/>
                    <a:pt x="2972" y="783"/>
                    <a:pt x="2972" y="759"/>
                  </a:cubicBezTo>
                  <a:cubicBezTo>
                    <a:pt x="2972" y="759"/>
                    <a:pt x="2972" y="743"/>
                    <a:pt x="2972" y="735"/>
                  </a:cubicBezTo>
                  <a:cubicBezTo>
                    <a:pt x="2972" y="735"/>
                    <a:pt x="2972" y="719"/>
                    <a:pt x="2980" y="719"/>
                  </a:cubicBezTo>
                  <a:cubicBezTo>
                    <a:pt x="2996" y="719"/>
                    <a:pt x="3004" y="743"/>
                    <a:pt x="3004" y="759"/>
                  </a:cubicBezTo>
                  <a:cubicBezTo>
                    <a:pt x="3004" y="783"/>
                    <a:pt x="3004" y="783"/>
                    <a:pt x="3019" y="798"/>
                  </a:cubicBezTo>
                  <a:lnTo>
                    <a:pt x="3019" y="798"/>
                  </a:lnTo>
                  <a:cubicBezTo>
                    <a:pt x="3019" y="806"/>
                    <a:pt x="3019" y="806"/>
                    <a:pt x="3019" y="806"/>
                  </a:cubicBezTo>
                  <a:cubicBezTo>
                    <a:pt x="3027" y="806"/>
                    <a:pt x="3027" y="791"/>
                    <a:pt x="3027" y="783"/>
                  </a:cubicBezTo>
                  <a:cubicBezTo>
                    <a:pt x="3035" y="775"/>
                    <a:pt x="3035" y="759"/>
                    <a:pt x="3051" y="751"/>
                  </a:cubicBezTo>
                  <a:cubicBezTo>
                    <a:pt x="3059" y="743"/>
                    <a:pt x="3059" y="743"/>
                    <a:pt x="3067" y="743"/>
                  </a:cubicBezTo>
                  <a:cubicBezTo>
                    <a:pt x="3067" y="751"/>
                    <a:pt x="3067" y="759"/>
                    <a:pt x="3067" y="775"/>
                  </a:cubicBezTo>
                  <a:cubicBezTo>
                    <a:pt x="3059" y="783"/>
                    <a:pt x="3059" y="791"/>
                    <a:pt x="3059" y="798"/>
                  </a:cubicBezTo>
                  <a:cubicBezTo>
                    <a:pt x="3059" y="806"/>
                    <a:pt x="3059" y="806"/>
                    <a:pt x="3059" y="806"/>
                  </a:cubicBezTo>
                  <a:lnTo>
                    <a:pt x="3059" y="806"/>
                  </a:lnTo>
                  <a:cubicBezTo>
                    <a:pt x="3067" y="806"/>
                    <a:pt x="3067" y="798"/>
                    <a:pt x="3075" y="798"/>
                  </a:cubicBezTo>
                  <a:cubicBezTo>
                    <a:pt x="3083" y="791"/>
                    <a:pt x="3091" y="798"/>
                    <a:pt x="3098" y="806"/>
                  </a:cubicBezTo>
                  <a:cubicBezTo>
                    <a:pt x="3098" y="806"/>
                    <a:pt x="3098" y="822"/>
                    <a:pt x="3083" y="830"/>
                  </a:cubicBezTo>
                  <a:cubicBezTo>
                    <a:pt x="3067" y="846"/>
                    <a:pt x="3043" y="893"/>
                    <a:pt x="3027" y="933"/>
                  </a:cubicBezTo>
                  <a:cubicBezTo>
                    <a:pt x="3019" y="965"/>
                    <a:pt x="3011" y="972"/>
                    <a:pt x="3011" y="972"/>
                  </a:cubicBezTo>
                  <a:cubicBezTo>
                    <a:pt x="3004" y="972"/>
                    <a:pt x="3004" y="965"/>
                    <a:pt x="3004" y="965"/>
                  </a:cubicBezTo>
                  <a:cubicBezTo>
                    <a:pt x="3004" y="965"/>
                    <a:pt x="3004" y="956"/>
                    <a:pt x="2996" y="956"/>
                  </a:cubicBezTo>
                  <a:cubicBezTo>
                    <a:pt x="2996" y="949"/>
                    <a:pt x="2996" y="941"/>
                    <a:pt x="2996" y="933"/>
                  </a:cubicBezTo>
                  <a:cubicBezTo>
                    <a:pt x="2996" y="925"/>
                    <a:pt x="2996" y="917"/>
                    <a:pt x="2988" y="909"/>
                  </a:cubicBezTo>
                  <a:cubicBezTo>
                    <a:pt x="2980" y="909"/>
                    <a:pt x="2980" y="909"/>
                    <a:pt x="2980" y="909"/>
                  </a:cubicBezTo>
                  <a:lnTo>
                    <a:pt x="2980" y="909"/>
                  </a:lnTo>
                  <a:cubicBezTo>
                    <a:pt x="2972" y="909"/>
                    <a:pt x="2964" y="917"/>
                    <a:pt x="2948" y="917"/>
                  </a:cubicBezTo>
                  <a:cubicBezTo>
                    <a:pt x="2933" y="917"/>
                    <a:pt x="2924" y="917"/>
                    <a:pt x="2924" y="909"/>
                  </a:cubicBezTo>
                  <a:lnTo>
                    <a:pt x="2924" y="909"/>
                  </a:lnTo>
                  <a:cubicBezTo>
                    <a:pt x="2917" y="909"/>
                    <a:pt x="2917" y="909"/>
                    <a:pt x="2917" y="909"/>
                  </a:cubicBezTo>
                  <a:cubicBezTo>
                    <a:pt x="2917" y="917"/>
                    <a:pt x="2917" y="925"/>
                    <a:pt x="2917" y="933"/>
                  </a:cubicBezTo>
                  <a:cubicBezTo>
                    <a:pt x="2917" y="941"/>
                    <a:pt x="2924" y="949"/>
                    <a:pt x="2909" y="956"/>
                  </a:cubicBezTo>
                  <a:cubicBezTo>
                    <a:pt x="2909" y="965"/>
                    <a:pt x="2885" y="965"/>
                    <a:pt x="2869" y="972"/>
                  </a:cubicBezTo>
                  <a:cubicBezTo>
                    <a:pt x="2853" y="980"/>
                    <a:pt x="2846" y="980"/>
                    <a:pt x="2838" y="988"/>
                  </a:cubicBezTo>
                  <a:cubicBezTo>
                    <a:pt x="2830" y="988"/>
                    <a:pt x="2830" y="988"/>
                    <a:pt x="2822" y="988"/>
                  </a:cubicBezTo>
                  <a:cubicBezTo>
                    <a:pt x="2806" y="988"/>
                    <a:pt x="2790" y="980"/>
                    <a:pt x="2782" y="972"/>
                  </a:cubicBezTo>
                  <a:lnTo>
                    <a:pt x="2774" y="972"/>
                  </a:lnTo>
                  <a:cubicBezTo>
                    <a:pt x="2774" y="972"/>
                    <a:pt x="2766" y="980"/>
                    <a:pt x="2758" y="1004"/>
                  </a:cubicBezTo>
                  <a:cubicBezTo>
                    <a:pt x="2758" y="1020"/>
                    <a:pt x="2743" y="1036"/>
                    <a:pt x="2735" y="1051"/>
                  </a:cubicBezTo>
                  <a:cubicBezTo>
                    <a:pt x="2735" y="1051"/>
                    <a:pt x="2735" y="1059"/>
                    <a:pt x="2727" y="1059"/>
                  </a:cubicBezTo>
                  <a:cubicBezTo>
                    <a:pt x="2727" y="1059"/>
                    <a:pt x="2727" y="1067"/>
                    <a:pt x="2719" y="1067"/>
                  </a:cubicBezTo>
                  <a:cubicBezTo>
                    <a:pt x="2711" y="1067"/>
                    <a:pt x="2695" y="1051"/>
                    <a:pt x="2687" y="1036"/>
                  </a:cubicBezTo>
                  <a:cubicBezTo>
                    <a:pt x="2680" y="1036"/>
                    <a:pt x="2680" y="1028"/>
                    <a:pt x="2687" y="1020"/>
                  </a:cubicBezTo>
                  <a:cubicBezTo>
                    <a:pt x="2680" y="1020"/>
                    <a:pt x="2680" y="1020"/>
                    <a:pt x="2680" y="1020"/>
                  </a:cubicBezTo>
                  <a:cubicBezTo>
                    <a:pt x="2680" y="1028"/>
                    <a:pt x="2680" y="1043"/>
                    <a:pt x="2687" y="1059"/>
                  </a:cubicBezTo>
                  <a:cubicBezTo>
                    <a:pt x="2687" y="1059"/>
                    <a:pt x="2687" y="1059"/>
                    <a:pt x="2695" y="1067"/>
                  </a:cubicBezTo>
                  <a:cubicBezTo>
                    <a:pt x="2695" y="1075"/>
                    <a:pt x="2703" y="1075"/>
                    <a:pt x="2703" y="1083"/>
                  </a:cubicBezTo>
                  <a:cubicBezTo>
                    <a:pt x="2703" y="1091"/>
                    <a:pt x="2695" y="1099"/>
                    <a:pt x="2687" y="1107"/>
                  </a:cubicBezTo>
                  <a:cubicBezTo>
                    <a:pt x="2656" y="1123"/>
                    <a:pt x="2529" y="1296"/>
                    <a:pt x="2521" y="1368"/>
                  </a:cubicBezTo>
                  <a:cubicBezTo>
                    <a:pt x="2521" y="1431"/>
                    <a:pt x="2498" y="1431"/>
                    <a:pt x="2458" y="1431"/>
                  </a:cubicBezTo>
                  <a:cubicBezTo>
                    <a:pt x="2450" y="1431"/>
                    <a:pt x="2442" y="1431"/>
                    <a:pt x="2427" y="1431"/>
                  </a:cubicBezTo>
                  <a:cubicBezTo>
                    <a:pt x="2395" y="1439"/>
                    <a:pt x="2387" y="1439"/>
                    <a:pt x="2371" y="1447"/>
                  </a:cubicBezTo>
                  <a:cubicBezTo>
                    <a:pt x="2363" y="1447"/>
                    <a:pt x="2347" y="1455"/>
                    <a:pt x="2332" y="1455"/>
                  </a:cubicBezTo>
                  <a:cubicBezTo>
                    <a:pt x="2316" y="1462"/>
                    <a:pt x="2308" y="1471"/>
                    <a:pt x="2300" y="1471"/>
                  </a:cubicBezTo>
                  <a:lnTo>
                    <a:pt x="2300" y="1478"/>
                  </a:lnTo>
                  <a:close/>
                  <a:moveTo>
                    <a:pt x="1810" y="1099"/>
                  </a:moveTo>
                  <a:lnTo>
                    <a:pt x="1810" y="1099"/>
                  </a:lnTo>
                  <a:lnTo>
                    <a:pt x="1810" y="1099"/>
                  </a:lnTo>
                  <a:cubicBezTo>
                    <a:pt x="2300" y="1462"/>
                    <a:pt x="2300" y="1462"/>
                    <a:pt x="2300" y="1462"/>
                  </a:cubicBezTo>
                  <a:cubicBezTo>
                    <a:pt x="2308" y="1462"/>
                    <a:pt x="2316" y="1455"/>
                    <a:pt x="2332" y="1455"/>
                  </a:cubicBezTo>
                  <a:cubicBezTo>
                    <a:pt x="2347" y="1447"/>
                    <a:pt x="2355" y="1447"/>
                    <a:pt x="2363" y="1439"/>
                  </a:cubicBezTo>
                  <a:cubicBezTo>
                    <a:pt x="2387" y="1431"/>
                    <a:pt x="2387" y="1431"/>
                    <a:pt x="2427" y="1423"/>
                  </a:cubicBezTo>
                  <a:cubicBezTo>
                    <a:pt x="2442" y="1423"/>
                    <a:pt x="2450" y="1423"/>
                    <a:pt x="2458" y="1423"/>
                  </a:cubicBezTo>
                  <a:cubicBezTo>
                    <a:pt x="2498" y="1423"/>
                    <a:pt x="2513" y="1423"/>
                    <a:pt x="2521" y="1368"/>
                  </a:cubicBezTo>
                  <a:cubicBezTo>
                    <a:pt x="2521" y="1296"/>
                    <a:pt x="2648" y="1115"/>
                    <a:pt x="2680" y="1099"/>
                  </a:cubicBezTo>
                  <a:cubicBezTo>
                    <a:pt x="2687" y="1091"/>
                    <a:pt x="2695" y="1091"/>
                    <a:pt x="2695" y="1083"/>
                  </a:cubicBezTo>
                  <a:cubicBezTo>
                    <a:pt x="2695" y="1083"/>
                    <a:pt x="2687" y="1075"/>
                    <a:pt x="2687" y="1067"/>
                  </a:cubicBezTo>
                  <a:cubicBezTo>
                    <a:pt x="2687" y="1067"/>
                    <a:pt x="2680" y="1067"/>
                    <a:pt x="2680" y="1059"/>
                  </a:cubicBezTo>
                  <a:cubicBezTo>
                    <a:pt x="2671" y="1051"/>
                    <a:pt x="2671" y="1028"/>
                    <a:pt x="2680" y="1020"/>
                  </a:cubicBezTo>
                  <a:lnTo>
                    <a:pt x="2680" y="1012"/>
                  </a:lnTo>
                  <a:cubicBezTo>
                    <a:pt x="2687" y="1012"/>
                    <a:pt x="2687" y="1012"/>
                    <a:pt x="2687" y="1012"/>
                  </a:cubicBezTo>
                  <a:cubicBezTo>
                    <a:pt x="2695" y="1020"/>
                    <a:pt x="2687" y="1020"/>
                    <a:pt x="2687" y="1020"/>
                  </a:cubicBezTo>
                  <a:cubicBezTo>
                    <a:pt x="2687" y="1028"/>
                    <a:pt x="2687" y="1028"/>
                    <a:pt x="2695" y="1036"/>
                  </a:cubicBezTo>
                  <a:cubicBezTo>
                    <a:pt x="2703" y="1043"/>
                    <a:pt x="2711" y="1059"/>
                    <a:pt x="2719" y="1059"/>
                  </a:cubicBezTo>
                  <a:lnTo>
                    <a:pt x="2727" y="1059"/>
                  </a:lnTo>
                  <a:cubicBezTo>
                    <a:pt x="2727" y="1051"/>
                    <a:pt x="2727" y="1051"/>
                    <a:pt x="2735" y="1043"/>
                  </a:cubicBezTo>
                  <a:cubicBezTo>
                    <a:pt x="2735" y="1036"/>
                    <a:pt x="2751" y="1020"/>
                    <a:pt x="2751" y="1004"/>
                  </a:cubicBezTo>
                  <a:cubicBezTo>
                    <a:pt x="2758" y="980"/>
                    <a:pt x="2766" y="965"/>
                    <a:pt x="2774" y="965"/>
                  </a:cubicBezTo>
                  <a:cubicBezTo>
                    <a:pt x="2782" y="965"/>
                    <a:pt x="2782" y="965"/>
                    <a:pt x="2782" y="972"/>
                  </a:cubicBezTo>
                  <a:cubicBezTo>
                    <a:pt x="2790" y="980"/>
                    <a:pt x="2806" y="980"/>
                    <a:pt x="2822" y="980"/>
                  </a:cubicBezTo>
                  <a:cubicBezTo>
                    <a:pt x="2830" y="980"/>
                    <a:pt x="2830" y="980"/>
                    <a:pt x="2830" y="980"/>
                  </a:cubicBezTo>
                  <a:cubicBezTo>
                    <a:pt x="2838" y="972"/>
                    <a:pt x="2853" y="972"/>
                    <a:pt x="2869" y="965"/>
                  </a:cubicBezTo>
                  <a:cubicBezTo>
                    <a:pt x="2885" y="965"/>
                    <a:pt x="2901" y="956"/>
                    <a:pt x="2909" y="949"/>
                  </a:cubicBezTo>
                  <a:cubicBezTo>
                    <a:pt x="2917" y="949"/>
                    <a:pt x="2909" y="941"/>
                    <a:pt x="2909" y="933"/>
                  </a:cubicBezTo>
                  <a:cubicBezTo>
                    <a:pt x="2909" y="925"/>
                    <a:pt x="2909" y="917"/>
                    <a:pt x="2917" y="909"/>
                  </a:cubicBezTo>
                  <a:cubicBezTo>
                    <a:pt x="2917" y="909"/>
                    <a:pt x="2917" y="901"/>
                    <a:pt x="2924" y="901"/>
                  </a:cubicBezTo>
                  <a:cubicBezTo>
                    <a:pt x="2924" y="901"/>
                    <a:pt x="2924" y="901"/>
                    <a:pt x="2924" y="909"/>
                  </a:cubicBezTo>
                  <a:cubicBezTo>
                    <a:pt x="2933" y="909"/>
                    <a:pt x="2933" y="909"/>
                    <a:pt x="2948" y="909"/>
                  </a:cubicBezTo>
                  <a:cubicBezTo>
                    <a:pt x="2964" y="909"/>
                    <a:pt x="2972" y="909"/>
                    <a:pt x="2972" y="901"/>
                  </a:cubicBezTo>
                  <a:cubicBezTo>
                    <a:pt x="2980" y="901"/>
                    <a:pt x="2980" y="901"/>
                    <a:pt x="2980" y="901"/>
                  </a:cubicBezTo>
                  <a:cubicBezTo>
                    <a:pt x="2988" y="901"/>
                    <a:pt x="2988" y="901"/>
                    <a:pt x="2996" y="909"/>
                  </a:cubicBezTo>
                  <a:cubicBezTo>
                    <a:pt x="3004" y="917"/>
                    <a:pt x="3004" y="925"/>
                    <a:pt x="3004" y="933"/>
                  </a:cubicBezTo>
                  <a:cubicBezTo>
                    <a:pt x="3004" y="941"/>
                    <a:pt x="3004" y="949"/>
                    <a:pt x="3004" y="956"/>
                  </a:cubicBezTo>
                  <a:cubicBezTo>
                    <a:pt x="3004" y="956"/>
                    <a:pt x="3011" y="956"/>
                    <a:pt x="3011" y="965"/>
                  </a:cubicBezTo>
                  <a:cubicBezTo>
                    <a:pt x="3011" y="956"/>
                    <a:pt x="3019" y="941"/>
                    <a:pt x="3019" y="933"/>
                  </a:cubicBezTo>
                  <a:cubicBezTo>
                    <a:pt x="3035" y="885"/>
                    <a:pt x="3067" y="838"/>
                    <a:pt x="3083" y="822"/>
                  </a:cubicBezTo>
                  <a:cubicBezTo>
                    <a:pt x="3091" y="814"/>
                    <a:pt x="3091" y="806"/>
                    <a:pt x="3091" y="806"/>
                  </a:cubicBezTo>
                  <a:cubicBezTo>
                    <a:pt x="3091" y="806"/>
                    <a:pt x="3083" y="798"/>
                    <a:pt x="3075" y="806"/>
                  </a:cubicBezTo>
                  <a:lnTo>
                    <a:pt x="3067" y="814"/>
                  </a:lnTo>
                  <a:lnTo>
                    <a:pt x="3059" y="822"/>
                  </a:lnTo>
                  <a:cubicBezTo>
                    <a:pt x="3059" y="822"/>
                    <a:pt x="3059" y="814"/>
                    <a:pt x="3051" y="814"/>
                  </a:cubicBezTo>
                  <a:cubicBezTo>
                    <a:pt x="3051" y="814"/>
                    <a:pt x="3051" y="806"/>
                    <a:pt x="3051" y="798"/>
                  </a:cubicBezTo>
                  <a:cubicBezTo>
                    <a:pt x="3051" y="791"/>
                    <a:pt x="3051" y="783"/>
                    <a:pt x="3059" y="775"/>
                  </a:cubicBezTo>
                  <a:cubicBezTo>
                    <a:pt x="3059" y="767"/>
                    <a:pt x="3059" y="751"/>
                    <a:pt x="3059" y="751"/>
                  </a:cubicBezTo>
                  <a:cubicBezTo>
                    <a:pt x="3059" y="751"/>
                    <a:pt x="3059" y="751"/>
                    <a:pt x="3051" y="751"/>
                  </a:cubicBezTo>
                  <a:cubicBezTo>
                    <a:pt x="3043" y="759"/>
                    <a:pt x="3043" y="775"/>
                    <a:pt x="3035" y="791"/>
                  </a:cubicBezTo>
                  <a:cubicBezTo>
                    <a:pt x="3035" y="798"/>
                    <a:pt x="3027" y="806"/>
                    <a:pt x="3019" y="806"/>
                  </a:cubicBezTo>
                  <a:cubicBezTo>
                    <a:pt x="3019" y="806"/>
                    <a:pt x="3019" y="806"/>
                    <a:pt x="3011" y="806"/>
                  </a:cubicBezTo>
                  <a:cubicBezTo>
                    <a:pt x="3011" y="798"/>
                    <a:pt x="3011" y="798"/>
                    <a:pt x="3011" y="798"/>
                  </a:cubicBezTo>
                  <a:cubicBezTo>
                    <a:pt x="2996" y="783"/>
                    <a:pt x="2996" y="783"/>
                    <a:pt x="2996" y="759"/>
                  </a:cubicBezTo>
                  <a:cubicBezTo>
                    <a:pt x="2996" y="743"/>
                    <a:pt x="2988" y="727"/>
                    <a:pt x="2980" y="727"/>
                  </a:cubicBezTo>
                  <a:cubicBezTo>
                    <a:pt x="2980" y="727"/>
                    <a:pt x="2980" y="727"/>
                    <a:pt x="2980" y="735"/>
                  </a:cubicBezTo>
                  <a:cubicBezTo>
                    <a:pt x="2980" y="751"/>
                    <a:pt x="2980" y="759"/>
                    <a:pt x="2980" y="759"/>
                  </a:cubicBezTo>
                  <a:cubicBezTo>
                    <a:pt x="2980" y="783"/>
                    <a:pt x="2980" y="798"/>
                    <a:pt x="2956" y="806"/>
                  </a:cubicBezTo>
                  <a:cubicBezTo>
                    <a:pt x="2948" y="806"/>
                    <a:pt x="2940" y="814"/>
                    <a:pt x="2933" y="814"/>
                  </a:cubicBezTo>
                  <a:cubicBezTo>
                    <a:pt x="2917" y="822"/>
                    <a:pt x="2909" y="830"/>
                    <a:pt x="2893" y="830"/>
                  </a:cubicBezTo>
                  <a:cubicBezTo>
                    <a:pt x="2877" y="830"/>
                    <a:pt x="2861" y="838"/>
                    <a:pt x="2853" y="838"/>
                  </a:cubicBezTo>
                  <a:cubicBezTo>
                    <a:pt x="2838" y="838"/>
                    <a:pt x="2830" y="830"/>
                    <a:pt x="2830" y="830"/>
                  </a:cubicBezTo>
                  <a:cubicBezTo>
                    <a:pt x="2830" y="822"/>
                    <a:pt x="2838" y="822"/>
                    <a:pt x="2838" y="822"/>
                  </a:cubicBezTo>
                  <a:cubicBezTo>
                    <a:pt x="2846" y="814"/>
                    <a:pt x="2853" y="814"/>
                    <a:pt x="2861" y="814"/>
                  </a:cubicBezTo>
                  <a:cubicBezTo>
                    <a:pt x="2877" y="814"/>
                    <a:pt x="2885" y="814"/>
                    <a:pt x="2901" y="791"/>
                  </a:cubicBezTo>
                  <a:cubicBezTo>
                    <a:pt x="2909" y="775"/>
                    <a:pt x="2917" y="767"/>
                    <a:pt x="2917" y="751"/>
                  </a:cubicBezTo>
                  <a:cubicBezTo>
                    <a:pt x="2924" y="743"/>
                    <a:pt x="2924" y="735"/>
                    <a:pt x="2933" y="719"/>
                  </a:cubicBezTo>
                  <a:cubicBezTo>
                    <a:pt x="2940" y="712"/>
                    <a:pt x="2948" y="696"/>
                    <a:pt x="2956" y="696"/>
                  </a:cubicBezTo>
                  <a:cubicBezTo>
                    <a:pt x="2964" y="688"/>
                    <a:pt x="2964" y="680"/>
                    <a:pt x="2964" y="680"/>
                  </a:cubicBezTo>
                  <a:cubicBezTo>
                    <a:pt x="2964" y="672"/>
                    <a:pt x="2964" y="672"/>
                    <a:pt x="2956" y="664"/>
                  </a:cubicBezTo>
                  <a:lnTo>
                    <a:pt x="2956" y="664"/>
                  </a:lnTo>
                  <a:cubicBezTo>
                    <a:pt x="2940" y="656"/>
                    <a:pt x="2940" y="656"/>
                    <a:pt x="2917" y="648"/>
                  </a:cubicBezTo>
                  <a:cubicBezTo>
                    <a:pt x="2917" y="648"/>
                    <a:pt x="2901" y="648"/>
                    <a:pt x="2893" y="640"/>
                  </a:cubicBezTo>
                  <a:cubicBezTo>
                    <a:pt x="2877" y="632"/>
                    <a:pt x="2853" y="632"/>
                    <a:pt x="2838" y="625"/>
                  </a:cubicBezTo>
                  <a:cubicBezTo>
                    <a:pt x="2814" y="625"/>
                    <a:pt x="2806" y="617"/>
                    <a:pt x="2798" y="617"/>
                  </a:cubicBezTo>
                  <a:cubicBezTo>
                    <a:pt x="2798" y="609"/>
                    <a:pt x="2806" y="609"/>
                    <a:pt x="2806" y="609"/>
                  </a:cubicBezTo>
                  <a:cubicBezTo>
                    <a:pt x="2814" y="601"/>
                    <a:pt x="2822" y="601"/>
                    <a:pt x="2830" y="601"/>
                  </a:cubicBezTo>
                  <a:lnTo>
                    <a:pt x="2838" y="601"/>
                  </a:lnTo>
                  <a:cubicBezTo>
                    <a:pt x="2846" y="601"/>
                    <a:pt x="2846" y="601"/>
                    <a:pt x="2853" y="601"/>
                  </a:cubicBezTo>
                  <a:cubicBezTo>
                    <a:pt x="2861" y="601"/>
                    <a:pt x="2869" y="601"/>
                    <a:pt x="2877" y="593"/>
                  </a:cubicBezTo>
                  <a:cubicBezTo>
                    <a:pt x="2885" y="593"/>
                    <a:pt x="2885" y="585"/>
                    <a:pt x="2893" y="577"/>
                  </a:cubicBezTo>
                  <a:cubicBezTo>
                    <a:pt x="2893" y="569"/>
                    <a:pt x="2893" y="561"/>
                    <a:pt x="2917" y="569"/>
                  </a:cubicBezTo>
                  <a:cubicBezTo>
                    <a:pt x="2924" y="569"/>
                    <a:pt x="2924" y="569"/>
                    <a:pt x="2924" y="577"/>
                  </a:cubicBezTo>
                  <a:cubicBezTo>
                    <a:pt x="2933" y="577"/>
                    <a:pt x="2933" y="577"/>
                    <a:pt x="2972" y="585"/>
                  </a:cubicBezTo>
                  <a:cubicBezTo>
                    <a:pt x="3004" y="593"/>
                    <a:pt x="3019" y="593"/>
                    <a:pt x="3027" y="593"/>
                  </a:cubicBezTo>
                  <a:cubicBezTo>
                    <a:pt x="3043" y="593"/>
                    <a:pt x="3051" y="601"/>
                    <a:pt x="3051" y="593"/>
                  </a:cubicBezTo>
                  <a:cubicBezTo>
                    <a:pt x="3067" y="593"/>
                    <a:pt x="3122" y="553"/>
                    <a:pt x="3130" y="490"/>
                  </a:cubicBezTo>
                  <a:cubicBezTo>
                    <a:pt x="3130" y="459"/>
                    <a:pt x="3130" y="443"/>
                    <a:pt x="3146" y="443"/>
                  </a:cubicBezTo>
                  <a:cubicBezTo>
                    <a:pt x="3146" y="443"/>
                    <a:pt x="3146" y="443"/>
                    <a:pt x="3154" y="451"/>
                  </a:cubicBezTo>
                  <a:lnTo>
                    <a:pt x="3162" y="451"/>
                  </a:lnTo>
                  <a:cubicBezTo>
                    <a:pt x="3170" y="451"/>
                    <a:pt x="3170" y="451"/>
                    <a:pt x="3170" y="451"/>
                  </a:cubicBezTo>
                  <a:cubicBezTo>
                    <a:pt x="3177" y="451"/>
                    <a:pt x="3186" y="451"/>
                    <a:pt x="3186" y="443"/>
                  </a:cubicBezTo>
                  <a:cubicBezTo>
                    <a:pt x="3193" y="443"/>
                    <a:pt x="3193" y="435"/>
                    <a:pt x="3186" y="427"/>
                  </a:cubicBezTo>
                  <a:cubicBezTo>
                    <a:pt x="3186" y="419"/>
                    <a:pt x="3186" y="403"/>
                    <a:pt x="3186" y="395"/>
                  </a:cubicBezTo>
                  <a:cubicBezTo>
                    <a:pt x="3177" y="372"/>
                    <a:pt x="3177" y="356"/>
                    <a:pt x="3177" y="332"/>
                  </a:cubicBezTo>
                  <a:cubicBezTo>
                    <a:pt x="3177" y="308"/>
                    <a:pt x="3154" y="301"/>
                    <a:pt x="3146" y="301"/>
                  </a:cubicBezTo>
                  <a:cubicBezTo>
                    <a:pt x="3146" y="292"/>
                    <a:pt x="3146" y="292"/>
                    <a:pt x="3138" y="292"/>
                  </a:cubicBezTo>
                  <a:lnTo>
                    <a:pt x="3130" y="292"/>
                  </a:lnTo>
                  <a:cubicBezTo>
                    <a:pt x="3122" y="292"/>
                    <a:pt x="3106" y="292"/>
                    <a:pt x="3106" y="308"/>
                  </a:cubicBezTo>
                  <a:cubicBezTo>
                    <a:pt x="3106" y="316"/>
                    <a:pt x="3098" y="324"/>
                    <a:pt x="3091" y="324"/>
                  </a:cubicBezTo>
                  <a:cubicBezTo>
                    <a:pt x="3091" y="324"/>
                    <a:pt x="3083" y="324"/>
                    <a:pt x="3083" y="332"/>
                  </a:cubicBezTo>
                  <a:cubicBezTo>
                    <a:pt x="3083" y="332"/>
                    <a:pt x="3083" y="332"/>
                    <a:pt x="3083" y="340"/>
                  </a:cubicBezTo>
                  <a:cubicBezTo>
                    <a:pt x="3098" y="364"/>
                    <a:pt x="3114" y="395"/>
                    <a:pt x="3091" y="419"/>
                  </a:cubicBezTo>
                  <a:cubicBezTo>
                    <a:pt x="3075" y="427"/>
                    <a:pt x="3067" y="435"/>
                    <a:pt x="3059" y="435"/>
                  </a:cubicBezTo>
                  <a:lnTo>
                    <a:pt x="3051" y="427"/>
                  </a:lnTo>
                  <a:cubicBezTo>
                    <a:pt x="3051" y="419"/>
                    <a:pt x="3051" y="411"/>
                    <a:pt x="3051" y="395"/>
                  </a:cubicBezTo>
                  <a:cubicBezTo>
                    <a:pt x="3051" y="372"/>
                    <a:pt x="3059" y="364"/>
                    <a:pt x="3067" y="348"/>
                  </a:cubicBezTo>
                  <a:cubicBezTo>
                    <a:pt x="3075" y="340"/>
                    <a:pt x="3075" y="332"/>
                    <a:pt x="3067" y="316"/>
                  </a:cubicBezTo>
                  <a:cubicBezTo>
                    <a:pt x="3059" y="308"/>
                    <a:pt x="3051" y="308"/>
                    <a:pt x="3051" y="301"/>
                  </a:cubicBezTo>
                  <a:cubicBezTo>
                    <a:pt x="3043" y="292"/>
                    <a:pt x="3035" y="285"/>
                    <a:pt x="3027" y="285"/>
                  </a:cubicBezTo>
                  <a:cubicBezTo>
                    <a:pt x="3027" y="285"/>
                    <a:pt x="3019" y="285"/>
                    <a:pt x="3019" y="292"/>
                  </a:cubicBezTo>
                  <a:cubicBezTo>
                    <a:pt x="3011" y="292"/>
                    <a:pt x="3004" y="301"/>
                    <a:pt x="2996" y="301"/>
                  </a:cubicBezTo>
                  <a:cubicBezTo>
                    <a:pt x="2980" y="308"/>
                    <a:pt x="2964" y="316"/>
                    <a:pt x="2964" y="332"/>
                  </a:cubicBezTo>
                  <a:cubicBezTo>
                    <a:pt x="2964" y="340"/>
                    <a:pt x="2956" y="340"/>
                    <a:pt x="2956" y="340"/>
                  </a:cubicBezTo>
                  <a:cubicBezTo>
                    <a:pt x="2948" y="340"/>
                    <a:pt x="2940" y="332"/>
                    <a:pt x="2924" y="324"/>
                  </a:cubicBezTo>
                  <a:cubicBezTo>
                    <a:pt x="2917" y="324"/>
                    <a:pt x="2909" y="316"/>
                    <a:pt x="2901" y="316"/>
                  </a:cubicBezTo>
                  <a:lnTo>
                    <a:pt x="2901" y="316"/>
                  </a:lnTo>
                  <a:cubicBezTo>
                    <a:pt x="2893" y="340"/>
                    <a:pt x="2869" y="364"/>
                    <a:pt x="2846" y="364"/>
                  </a:cubicBezTo>
                  <a:cubicBezTo>
                    <a:pt x="2838" y="364"/>
                    <a:pt x="2830" y="364"/>
                    <a:pt x="2822" y="356"/>
                  </a:cubicBezTo>
                  <a:cubicBezTo>
                    <a:pt x="2790" y="340"/>
                    <a:pt x="2766" y="316"/>
                    <a:pt x="2758" y="292"/>
                  </a:cubicBezTo>
                  <a:lnTo>
                    <a:pt x="2758" y="285"/>
                  </a:lnTo>
                  <a:lnTo>
                    <a:pt x="2758" y="285"/>
                  </a:lnTo>
                  <a:cubicBezTo>
                    <a:pt x="2766" y="285"/>
                    <a:pt x="2766" y="285"/>
                    <a:pt x="2766" y="285"/>
                  </a:cubicBezTo>
                  <a:lnTo>
                    <a:pt x="2766" y="285"/>
                  </a:lnTo>
                  <a:cubicBezTo>
                    <a:pt x="2774" y="292"/>
                    <a:pt x="2782" y="301"/>
                    <a:pt x="2798" y="301"/>
                  </a:cubicBezTo>
                  <a:cubicBezTo>
                    <a:pt x="2806" y="308"/>
                    <a:pt x="2814" y="308"/>
                    <a:pt x="2822" y="308"/>
                  </a:cubicBezTo>
                  <a:cubicBezTo>
                    <a:pt x="2830" y="316"/>
                    <a:pt x="2830" y="316"/>
                    <a:pt x="2846" y="308"/>
                  </a:cubicBezTo>
                  <a:cubicBezTo>
                    <a:pt x="2853" y="308"/>
                    <a:pt x="2861" y="308"/>
                    <a:pt x="2869" y="301"/>
                  </a:cubicBezTo>
                  <a:cubicBezTo>
                    <a:pt x="2885" y="301"/>
                    <a:pt x="2901" y="292"/>
                    <a:pt x="2909" y="277"/>
                  </a:cubicBezTo>
                  <a:cubicBezTo>
                    <a:pt x="2924" y="245"/>
                    <a:pt x="2940" y="237"/>
                    <a:pt x="2972" y="237"/>
                  </a:cubicBezTo>
                  <a:cubicBezTo>
                    <a:pt x="2996" y="229"/>
                    <a:pt x="3011" y="221"/>
                    <a:pt x="3019" y="214"/>
                  </a:cubicBezTo>
                  <a:cubicBezTo>
                    <a:pt x="3019" y="206"/>
                    <a:pt x="3011" y="206"/>
                    <a:pt x="3011" y="198"/>
                  </a:cubicBezTo>
                  <a:cubicBezTo>
                    <a:pt x="2996" y="190"/>
                    <a:pt x="2988" y="174"/>
                    <a:pt x="2988" y="166"/>
                  </a:cubicBezTo>
                  <a:cubicBezTo>
                    <a:pt x="2988" y="158"/>
                    <a:pt x="2996" y="158"/>
                    <a:pt x="3011" y="166"/>
                  </a:cubicBezTo>
                  <a:cubicBezTo>
                    <a:pt x="3019" y="166"/>
                    <a:pt x="3027" y="174"/>
                    <a:pt x="3027" y="174"/>
                  </a:cubicBezTo>
                  <a:cubicBezTo>
                    <a:pt x="3043" y="182"/>
                    <a:pt x="3059" y="190"/>
                    <a:pt x="3067" y="190"/>
                  </a:cubicBezTo>
                  <a:cubicBezTo>
                    <a:pt x="3075" y="190"/>
                    <a:pt x="3075" y="190"/>
                    <a:pt x="3075" y="190"/>
                  </a:cubicBezTo>
                  <a:cubicBezTo>
                    <a:pt x="3083" y="190"/>
                    <a:pt x="3091" y="190"/>
                    <a:pt x="3098" y="198"/>
                  </a:cubicBezTo>
                  <a:cubicBezTo>
                    <a:pt x="3098" y="198"/>
                    <a:pt x="3098" y="198"/>
                    <a:pt x="3106" y="198"/>
                  </a:cubicBezTo>
                  <a:cubicBezTo>
                    <a:pt x="3106" y="206"/>
                    <a:pt x="3114" y="206"/>
                    <a:pt x="3122" y="206"/>
                  </a:cubicBezTo>
                  <a:cubicBezTo>
                    <a:pt x="3122" y="206"/>
                    <a:pt x="3114" y="206"/>
                    <a:pt x="3114" y="198"/>
                  </a:cubicBezTo>
                  <a:cubicBezTo>
                    <a:pt x="3098" y="182"/>
                    <a:pt x="3091" y="166"/>
                    <a:pt x="3083" y="150"/>
                  </a:cubicBezTo>
                  <a:cubicBezTo>
                    <a:pt x="3075" y="134"/>
                    <a:pt x="3075" y="119"/>
                    <a:pt x="3067" y="111"/>
                  </a:cubicBezTo>
                  <a:cubicBezTo>
                    <a:pt x="3059" y="103"/>
                    <a:pt x="3051" y="103"/>
                    <a:pt x="3043" y="95"/>
                  </a:cubicBezTo>
                  <a:cubicBezTo>
                    <a:pt x="3027" y="87"/>
                    <a:pt x="3019" y="79"/>
                    <a:pt x="3011" y="63"/>
                  </a:cubicBezTo>
                  <a:cubicBezTo>
                    <a:pt x="3004" y="39"/>
                    <a:pt x="3004" y="24"/>
                    <a:pt x="3004" y="24"/>
                  </a:cubicBezTo>
                  <a:cubicBezTo>
                    <a:pt x="2719" y="87"/>
                    <a:pt x="1818" y="292"/>
                    <a:pt x="1011" y="403"/>
                  </a:cubicBezTo>
                  <a:cubicBezTo>
                    <a:pt x="1011" y="403"/>
                    <a:pt x="964" y="411"/>
                    <a:pt x="932" y="411"/>
                  </a:cubicBezTo>
                  <a:cubicBezTo>
                    <a:pt x="924" y="411"/>
                    <a:pt x="917" y="411"/>
                    <a:pt x="917" y="411"/>
                  </a:cubicBezTo>
                  <a:cubicBezTo>
                    <a:pt x="909" y="403"/>
                    <a:pt x="901" y="403"/>
                    <a:pt x="893" y="403"/>
                  </a:cubicBezTo>
                  <a:cubicBezTo>
                    <a:pt x="901" y="443"/>
                    <a:pt x="901" y="490"/>
                    <a:pt x="885" y="514"/>
                  </a:cubicBezTo>
                  <a:cubicBezTo>
                    <a:pt x="877" y="538"/>
                    <a:pt x="861" y="545"/>
                    <a:pt x="853" y="545"/>
                  </a:cubicBezTo>
                  <a:cubicBezTo>
                    <a:pt x="845" y="553"/>
                    <a:pt x="837" y="553"/>
                    <a:pt x="830" y="577"/>
                  </a:cubicBezTo>
                  <a:cubicBezTo>
                    <a:pt x="822" y="617"/>
                    <a:pt x="782" y="672"/>
                    <a:pt x="766" y="672"/>
                  </a:cubicBezTo>
                  <a:lnTo>
                    <a:pt x="758" y="672"/>
                  </a:lnTo>
                  <a:cubicBezTo>
                    <a:pt x="758" y="656"/>
                    <a:pt x="735" y="632"/>
                    <a:pt x="711" y="632"/>
                  </a:cubicBezTo>
                  <a:cubicBezTo>
                    <a:pt x="695" y="632"/>
                    <a:pt x="687" y="640"/>
                    <a:pt x="679" y="648"/>
                  </a:cubicBezTo>
                  <a:cubicBezTo>
                    <a:pt x="656" y="672"/>
                    <a:pt x="656" y="688"/>
                    <a:pt x="656" y="712"/>
                  </a:cubicBezTo>
                  <a:cubicBezTo>
                    <a:pt x="648" y="735"/>
                    <a:pt x="648" y="751"/>
                    <a:pt x="616" y="759"/>
                  </a:cubicBezTo>
                  <a:cubicBezTo>
                    <a:pt x="584" y="759"/>
                    <a:pt x="577" y="743"/>
                    <a:pt x="577" y="727"/>
                  </a:cubicBezTo>
                  <a:cubicBezTo>
                    <a:pt x="569" y="719"/>
                    <a:pt x="569" y="719"/>
                    <a:pt x="561" y="719"/>
                  </a:cubicBezTo>
                  <a:lnTo>
                    <a:pt x="553" y="719"/>
                  </a:lnTo>
                  <a:lnTo>
                    <a:pt x="553" y="727"/>
                  </a:lnTo>
                  <a:cubicBezTo>
                    <a:pt x="553" y="735"/>
                    <a:pt x="553" y="751"/>
                    <a:pt x="545" y="759"/>
                  </a:cubicBezTo>
                  <a:cubicBezTo>
                    <a:pt x="537" y="775"/>
                    <a:pt x="521" y="775"/>
                    <a:pt x="505" y="783"/>
                  </a:cubicBezTo>
                  <a:cubicBezTo>
                    <a:pt x="490" y="783"/>
                    <a:pt x="482" y="783"/>
                    <a:pt x="482" y="798"/>
                  </a:cubicBezTo>
                  <a:cubicBezTo>
                    <a:pt x="482" y="838"/>
                    <a:pt x="466" y="870"/>
                    <a:pt x="434" y="870"/>
                  </a:cubicBezTo>
                  <a:cubicBezTo>
                    <a:pt x="403" y="870"/>
                    <a:pt x="355" y="933"/>
                    <a:pt x="316" y="972"/>
                  </a:cubicBezTo>
                  <a:cubicBezTo>
                    <a:pt x="308" y="980"/>
                    <a:pt x="300" y="988"/>
                    <a:pt x="292" y="996"/>
                  </a:cubicBezTo>
                  <a:cubicBezTo>
                    <a:pt x="284" y="1004"/>
                    <a:pt x="276" y="1012"/>
                    <a:pt x="260" y="1012"/>
                  </a:cubicBezTo>
                  <a:cubicBezTo>
                    <a:pt x="260" y="1012"/>
                    <a:pt x="253" y="1004"/>
                    <a:pt x="245" y="1004"/>
                  </a:cubicBezTo>
                  <a:cubicBezTo>
                    <a:pt x="237" y="1004"/>
                    <a:pt x="229" y="1004"/>
                    <a:pt x="221" y="1004"/>
                  </a:cubicBezTo>
                  <a:cubicBezTo>
                    <a:pt x="205" y="1004"/>
                    <a:pt x="189" y="1012"/>
                    <a:pt x="173" y="1020"/>
                  </a:cubicBezTo>
                  <a:cubicBezTo>
                    <a:pt x="142" y="1043"/>
                    <a:pt x="126" y="1051"/>
                    <a:pt x="110" y="1051"/>
                  </a:cubicBezTo>
                  <a:cubicBezTo>
                    <a:pt x="94" y="1051"/>
                    <a:pt x="94" y="1051"/>
                    <a:pt x="94" y="1067"/>
                  </a:cubicBezTo>
                  <a:cubicBezTo>
                    <a:pt x="102" y="1075"/>
                    <a:pt x="102" y="1083"/>
                    <a:pt x="102" y="1083"/>
                  </a:cubicBezTo>
                  <a:cubicBezTo>
                    <a:pt x="110" y="1115"/>
                    <a:pt x="110" y="1138"/>
                    <a:pt x="94" y="1154"/>
                  </a:cubicBezTo>
                  <a:cubicBezTo>
                    <a:pt x="87" y="1162"/>
                    <a:pt x="63" y="1170"/>
                    <a:pt x="47" y="1170"/>
                  </a:cubicBezTo>
                  <a:cubicBezTo>
                    <a:pt x="23" y="1170"/>
                    <a:pt x="7" y="1178"/>
                    <a:pt x="7" y="1186"/>
                  </a:cubicBezTo>
                  <a:cubicBezTo>
                    <a:pt x="7" y="1194"/>
                    <a:pt x="7" y="1209"/>
                    <a:pt x="7" y="1233"/>
                  </a:cubicBezTo>
                  <a:cubicBezTo>
                    <a:pt x="7" y="1249"/>
                    <a:pt x="7" y="1273"/>
                    <a:pt x="7" y="1289"/>
                  </a:cubicBezTo>
                  <a:cubicBezTo>
                    <a:pt x="126" y="1273"/>
                    <a:pt x="126" y="1273"/>
                    <a:pt x="126" y="1273"/>
                  </a:cubicBezTo>
                  <a:cubicBezTo>
                    <a:pt x="308" y="1257"/>
                    <a:pt x="426" y="1241"/>
                    <a:pt x="450" y="1241"/>
                  </a:cubicBezTo>
                  <a:cubicBezTo>
                    <a:pt x="505" y="1241"/>
                    <a:pt x="529" y="1225"/>
                    <a:pt x="553" y="1202"/>
                  </a:cubicBezTo>
                  <a:cubicBezTo>
                    <a:pt x="561" y="1194"/>
                    <a:pt x="569" y="1186"/>
                    <a:pt x="584" y="1178"/>
                  </a:cubicBezTo>
                  <a:cubicBezTo>
                    <a:pt x="632" y="1154"/>
                    <a:pt x="774" y="1083"/>
                    <a:pt x="814" y="1075"/>
                  </a:cubicBezTo>
                  <a:cubicBezTo>
                    <a:pt x="837" y="1067"/>
                    <a:pt x="1130" y="1028"/>
                    <a:pt x="1209" y="1028"/>
                  </a:cubicBezTo>
                  <a:cubicBezTo>
                    <a:pt x="1225" y="1028"/>
                    <a:pt x="1233" y="1028"/>
                    <a:pt x="1233" y="1036"/>
                  </a:cubicBezTo>
                  <a:cubicBezTo>
                    <a:pt x="1233" y="1043"/>
                    <a:pt x="1233" y="1043"/>
                    <a:pt x="1233" y="1051"/>
                  </a:cubicBezTo>
                  <a:lnTo>
                    <a:pt x="1233" y="1059"/>
                  </a:lnTo>
                  <a:cubicBezTo>
                    <a:pt x="1233" y="1059"/>
                    <a:pt x="1241" y="1059"/>
                    <a:pt x="1257" y="1067"/>
                  </a:cubicBezTo>
                  <a:cubicBezTo>
                    <a:pt x="1264" y="1067"/>
                    <a:pt x="1272" y="1067"/>
                    <a:pt x="1280" y="1067"/>
                  </a:cubicBezTo>
                  <a:cubicBezTo>
                    <a:pt x="1288" y="1067"/>
                    <a:pt x="1288" y="1067"/>
                    <a:pt x="1296" y="1067"/>
                  </a:cubicBezTo>
                  <a:cubicBezTo>
                    <a:pt x="1312" y="1067"/>
                    <a:pt x="1320" y="1067"/>
                    <a:pt x="1328" y="1075"/>
                  </a:cubicBezTo>
                  <a:cubicBezTo>
                    <a:pt x="1343" y="1091"/>
                    <a:pt x="1367" y="1154"/>
                    <a:pt x="1367" y="1170"/>
                  </a:cubicBezTo>
                  <a:lnTo>
                    <a:pt x="1810" y="1099"/>
                  </a:lnTo>
                  <a:close/>
                  <a:moveTo>
                    <a:pt x="3083" y="340"/>
                  </a:moveTo>
                  <a:lnTo>
                    <a:pt x="3083" y="340"/>
                  </a:lnTo>
                  <a:cubicBezTo>
                    <a:pt x="3075" y="348"/>
                    <a:pt x="3075" y="348"/>
                    <a:pt x="3075" y="356"/>
                  </a:cubicBezTo>
                  <a:cubicBezTo>
                    <a:pt x="3067" y="364"/>
                    <a:pt x="3059" y="372"/>
                    <a:pt x="3059" y="395"/>
                  </a:cubicBezTo>
                  <a:cubicBezTo>
                    <a:pt x="3051" y="411"/>
                    <a:pt x="3059" y="419"/>
                    <a:pt x="3059" y="427"/>
                  </a:cubicBezTo>
                  <a:lnTo>
                    <a:pt x="3059" y="427"/>
                  </a:lnTo>
                  <a:cubicBezTo>
                    <a:pt x="3067" y="427"/>
                    <a:pt x="3083" y="411"/>
                    <a:pt x="3083" y="411"/>
                  </a:cubicBezTo>
                  <a:cubicBezTo>
                    <a:pt x="3106" y="395"/>
                    <a:pt x="3091" y="364"/>
                    <a:pt x="3083" y="340"/>
                  </a:cubicBezTo>
                  <a:close/>
                  <a:moveTo>
                    <a:pt x="3027" y="16"/>
                  </a:moveTo>
                  <a:lnTo>
                    <a:pt x="3027" y="16"/>
                  </a:lnTo>
                  <a:lnTo>
                    <a:pt x="3027" y="16"/>
                  </a:lnTo>
                  <a:cubicBezTo>
                    <a:pt x="3035" y="24"/>
                    <a:pt x="3035" y="24"/>
                    <a:pt x="3043" y="24"/>
                  </a:cubicBezTo>
                  <a:cubicBezTo>
                    <a:pt x="3059" y="32"/>
                    <a:pt x="3067" y="39"/>
                    <a:pt x="3075" y="71"/>
                  </a:cubicBezTo>
                  <a:cubicBezTo>
                    <a:pt x="3083" y="95"/>
                    <a:pt x="3098" y="111"/>
                    <a:pt x="3106" y="119"/>
                  </a:cubicBezTo>
                  <a:cubicBezTo>
                    <a:pt x="3114" y="126"/>
                    <a:pt x="3122" y="134"/>
                    <a:pt x="3122" y="142"/>
                  </a:cubicBezTo>
                  <a:cubicBezTo>
                    <a:pt x="3138" y="166"/>
                    <a:pt x="3146" y="182"/>
                    <a:pt x="3170" y="221"/>
                  </a:cubicBezTo>
                  <a:cubicBezTo>
                    <a:pt x="3193" y="261"/>
                    <a:pt x="3209" y="292"/>
                    <a:pt x="3225" y="308"/>
                  </a:cubicBezTo>
                  <a:cubicBezTo>
                    <a:pt x="3233" y="316"/>
                    <a:pt x="3249" y="316"/>
                    <a:pt x="3249" y="324"/>
                  </a:cubicBezTo>
                  <a:cubicBezTo>
                    <a:pt x="3249" y="316"/>
                    <a:pt x="3249" y="316"/>
                    <a:pt x="3249" y="316"/>
                  </a:cubicBezTo>
                  <a:cubicBezTo>
                    <a:pt x="3225" y="285"/>
                    <a:pt x="3209" y="269"/>
                    <a:pt x="3186" y="237"/>
                  </a:cubicBezTo>
                  <a:cubicBezTo>
                    <a:pt x="3177" y="221"/>
                    <a:pt x="3170" y="206"/>
                    <a:pt x="3162" y="182"/>
                  </a:cubicBezTo>
                  <a:cubicBezTo>
                    <a:pt x="3146" y="158"/>
                    <a:pt x="3130" y="134"/>
                    <a:pt x="3122" y="126"/>
                  </a:cubicBezTo>
                  <a:cubicBezTo>
                    <a:pt x="3114" y="111"/>
                    <a:pt x="3106" y="103"/>
                    <a:pt x="3098" y="87"/>
                  </a:cubicBezTo>
                  <a:cubicBezTo>
                    <a:pt x="3098" y="71"/>
                    <a:pt x="3091" y="48"/>
                    <a:pt x="3075" y="32"/>
                  </a:cubicBezTo>
                  <a:cubicBezTo>
                    <a:pt x="3067" y="16"/>
                    <a:pt x="3067" y="16"/>
                    <a:pt x="3059" y="8"/>
                  </a:cubicBezTo>
                  <a:cubicBezTo>
                    <a:pt x="3051" y="8"/>
                    <a:pt x="3043" y="16"/>
                    <a:pt x="3027" y="1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5" name="Freeform 639"/>
            <p:cNvSpPr>
              <a:spLocks noChangeArrowheads="1"/>
            </p:cNvSpPr>
            <p:nvPr/>
          </p:nvSpPr>
          <p:spPr bwMode="auto">
            <a:xfrm>
              <a:off x="14039000" y="4343060"/>
              <a:ext cx="786244" cy="1043688"/>
            </a:xfrm>
            <a:custGeom>
              <a:avLst/>
              <a:gdLst>
                <a:gd name="T0" fmla="*/ 751 w 1495"/>
                <a:gd name="T1" fmla="*/ 1929 h 1985"/>
                <a:gd name="T2" fmla="*/ 1218 w 1495"/>
                <a:gd name="T3" fmla="*/ 1826 h 1985"/>
                <a:gd name="T4" fmla="*/ 1321 w 1495"/>
                <a:gd name="T5" fmla="*/ 1684 h 1985"/>
                <a:gd name="T6" fmla="*/ 1376 w 1495"/>
                <a:gd name="T7" fmla="*/ 1510 h 1985"/>
                <a:gd name="T8" fmla="*/ 1360 w 1495"/>
                <a:gd name="T9" fmla="*/ 1423 h 1985"/>
                <a:gd name="T10" fmla="*/ 1486 w 1495"/>
                <a:gd name="T11" fmla="*/ 1399 h 1985"/>
                <a:gd name="T12" fmla="*/ 1494 w 1495"/>
                <a:gd name="T13" fmla="*/ 1194 h 1985"/>
                <a:gd name="T14" fmla="*/ 1455 w 1495"/>
                <a:gd name="T15" fmla="*/ 1115 h 1985"/>
                <a:gd name="T16" fmla="*/ 1344 w 1495"/>
                <a:gd name="T17" fmla="*/ 807 h 1985"/>
                <a:gd name="T18" fmla="*/ 1123 w 1495"/>
                <a:gd name="T19" fmla="*/ 807 h 1985"/>
                <a:gd name="T20" fmla="*/ 1099 w 1495"/>
                <a:gd name="T21" fmla="*/ 854 h 1985"/>
                <a:gd name="T22" fmla="*/ 1020 w 1495"/>
                <a:gd name="T23" fmla="*/ 965 h 1985"/>
                <a:gd name="T24" fmla="*/ 933 w 1495"/>
                <a:gd name="T25" fmla="*/ 822 h 1985"/>
                <a:gd name="T26" fmla="*/ 1020 w 1495"/>
                <a:gd name="T27" fmla="*/ 704 h 1985"/>
                <a:gd name="T28" fmla="*/ 1083 w 1495"/>
                <a:gd name="T29" fmla="*/ 609 h 1985"/>
                <a:gd name="T30" fmla="*/ 1075 w 1495"/>
                <a:gd name="T31" fmla="*/ 435 h 1985"/>
                <a:gd name="T32" fmla="*/ 1004 w 1495"/>
                <a:gd name="T33" fmla="*/ 293 h 1985"/>
                <a:gd name="T34" fmla="*/ 996 w 1495"/>
                <a:gd name="T35" fmla="*/ 214 h 1985"/>
                <a:gd name="T36" fmla="*/ 767 w 1495"/>
                <a:gd name="T37" fmla="*/ 103 h 1985"/>
                <a:gd name="T38" fmla="*/ 649 w 1495"/>
                <a:gd name="T39" fmla="*/ 56 h 1985"/>
                <a:gd name="T40" fmla="*/ 506 w 1495"/>
                <a:gd name="T41" fmla="*/ 16 h 1985"/>
                <a:gd name="T42" fmla="*/ 419 w 1495"/>
                <a:gd name="T43" fmla="*/ 143 h 1985"/>
                <a:gd name="T44" fmla="*/ 427 w 1495"/>
                <a:gd name="T45" fmla="*/ 214 h 1985"/>
                <a:gd name="T46" fmla="*/ 340 w 1495"/>
                <a:gd name="T47" fmla="*/ 277 h 1985"/>
                <a:gd name="T48" fmla="*/ 332 w 1495"/>
                <a:gd name="T49" fmla="*/ 482 h 1985"/>
                <a:gd name="T50" fmla="*/ 309 w 1495"/>
                <a:gd name="T51" fmla="*/ 451 h 1985"/>
                <a:gd name="T52" fmla="*/ 285 w 1495"/>
                <a:gd name="T53" fmla="*/ 403 h 1985"/>
                <a:gd name="T54" fmla="*/ 261 w 1495"/>
                <a:gd name="T55" fmla="*/ 324 h 1985"/>
                <a:gd name="T56" fmla="*/ 190 w 1495"/>
                <a:gd name="T57" fmla="*/ 451 h 1985"/>
                <a:gd name="T58" fmla="*/ 119 w 1495"/>
                <a:gd name="T59" fmla="*/ 538 h 1985"/>
                <a:gd name="T60" fmla="*/ 103 w 1495"/>
                <a:gd name="T61" fmla="*/ 648 h 1985"/>
                <a:gd name="T62" fmla="*/ 48 w 1495"/>
                <a:gd name="T63" fmla="*/ 838 h 1985"/>
                <a:gd name="T64" fmla="*/ 56 w 1495"/>
                <a:gd name="T65" fmla="*/ 973 h 1985"/>
                <a:gd name="T66" fmla="*/ 63 w 1495"/>
                <a:gd name="T67" fmla="*/ 1154 h 1985"/>
                <a:gd name="T68" fmla="*/ 182 w 1495"/>
                <a:gd name="T69" fmla="*/ 1660 h 1985"/>
                <a:gd name="T70" fmla="*/ 48 w 1495"/>
                <a:gd name="T71" fmla="*/ 1977 h 1985"/>
                <a:gd name="T72" fmla="*/ 712 w 1495"/>
                <a:gd name="T73" fmla="*/ 1905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5" h="1985">
                  <a:moveTo>
                    <a:pt x="751" y="1929"/>
                  </a:moveTo>
                  <a:lnTo>
                    <a:pt x="751" y="1929"/>
                  </a:lnTo>
                  <a:cubicBezTo>
                    <a:pt x="767" y="1953"/>
                    <a:pt x="1083" y="1874"/>
                    <a:pt x="1210" y="1834"/>
                  </a:cubicBezTo>
                  <a:cubicBezTo>
                    <a:pt x="1210" y="1834"/>
                    <a:pt x="1210" y="1826"/>
                    <a:pt x="1218" y="1826"/>
                  </a:cubicBezTo>
                  <a:cubicBezTo>
                    <a:pt x="1241" y="1787"/>
                    <a:pt x="1249" y="1747"/>
                    <a:pt x="1273" y="1739"/>
                  </a:cubicBezTo>
                  <a:cubicBezTo>
                    <a:pt x="1289" y="1724"/>
                    <a:pt x="1297" y="1692"/>
                    <a:pt x="1321" y="1684"/>
                  </a:cubicBezTo>
                  <a:cubicBezTo>
                    <a:pt x="1313" y="1660"/>
                    <a:pt x="1305" y="1629"/>
                    <a:pt x="1297" y="1613"/>
                  </a:cubicBezTo>
                  <a:cubicBezTo>
                    <a:pt x="1289" y="1597"/>
                    <a:pt x="1328" y="1557"/>
                    <a:pt x="1376" y="1510"/>
                  </a:cubicBezTo>
                  <a:cubicBezTo>
                    <a:pt x="1376" y="1510"/>
                    <a:pt x="1376" y="1502"/>
                    <a:pt x="1368" y="1486"/>
                  </a:cubicBezTo>
                  <a:cubicBezTo>
                    <a:pt x="1360" y="1455"/>
                    <a:pt x="1344" y="1455"/>
                    <a:pt x="1360" y="1423"/>
                  </a:cubicBezTo>
                  <a:cubicBezTo>
                    <a:pt x="1376" y="1399"/>
                    <a:pt x="1360" y="1368"/>
                    <a:pt x="1399" y="1376"/>
                  </a:cubicBezTo>
                  <a:cubicBezTo>
                    <a:pt x="1439" y="1384"/>
                    <a:pt x="1479" y="1391"/>
                    <a:pt x="1486" y="1399"/>
                  </a:cubicBezTo>
                  <a:cubicBezTo>
                    <a:pt x="1486" y="1391"/>
                    <a:pt x="1479" y="1384"/>
                    <a:pt x="1479" y="1384"/>
                  </a:cubicBezTo>
                  <a:cubicBezTo>
                    <a:pt x="1479" y="1344"/>
                    <a:pt x="1486" y="1273"/>
                    <a:pt x="1494" y="1194"/>
                  </a:cubicBezTo>
                  <a:cubicBezTo>
                    <a:pt x="1494" y="1202"/>
                    <a:pt x="1494" y="1202"/>
                    <a:pt x="1486" y="1178"/>
                  </a:cubicBezTo>
                  <a:cubicBezTo>
                    <a:pt x="1479" y="1146"/>
                    <a:pt x="1471" y="1162"/>
                    <a:pt x="1455" y="1115"/>
                  </a:cubicBezTo>
                  <a:cubicBezTo>
                    <a:pt x="1439" y="1067"/>
                    <a:pt x="1408" y="980"/>
                    <a:pt x="1392" y="941"/>
                  </a:cubicBezTo>
                  <a:cubicBezTo>
                    <a:pt x="1376" y="909"/>
                    <a:pt x="1352" y="846"/>
                    <a:pt x="1344" y="807"/>
                  </a:cubicBezTo>
                  <a:cubicBezTo>
                    <a:pt x="1336" y="775"/>
                    <a:pt x="1265" y="735"/>
                    <a:pt x="1234" y="735"/>
                  </a:cubicBezTo>
                  <a:cubicBezTo>
                    <a:pt x="1202" y="743"/>
                    <a:pt x="1139" y="783"/>
                    <a:pt x="1123" y="807"/>
                  </a:cubicBezTo>
                  <a:cubicBezTo>
                    <a:pt x="1123" y="807"/>
                    <a:pt x="1115" y="822"/>
                    <a:pt x="1107" y="814"/>
                  </a:cubicBezTo>
                  <a:cubicBezTo>
                    <a:pt x="1099" y="807"/>
                    <a:pt x="1099" y="830"/>
                    <a:pt x="1099" y="854"/>
                  </a:cubicBezTo>
                  <a:cubicBezTo>
                    <a:pt x="1099" y="878"/>
                    <a:pt x="1083" y="885"/>
                    <a:pt x="1068" y="909"/>
                  </a:cubicBezTo>
                  <a:cubicBezTo>
                    <a:pt x="1052" y="933"/>
                    <a:pt x="1028" y="957"/>
                    <a:pt x="1020" y="965"/>
                  </a:cubicBezTo>
                  <a:cubicBezTo>
                    <a:pt x="1020" y="980"/>
                    <a:pt x="965" y="980"/>
                    <a:pt x="941" y="949"/>
                  </a:cubicBezTo>
                  <a:cubicBezTo>
                    <a:pt x="909" y="917"/>
                    <a:pt x="909" y="846"/>
                    <a:pt x="933" y="822"/>
                  </a:cubicBezTo>
                  <a:cubicBezTo>
                    <a:pt x="957" y="807"/>
                    <a:pt x="981" y="830"/>
                    <a:pt x="996" y="791"/>
                  </a:cubicBezTo>
                  <a:cubicBezTo>
                    <a:pt x="1012" y="751"/>
                    <a:pt x="1020" y="727"/>
                    <a:pt x="1020" y="704"/>
                  </a:cubicBezTo>
                  <a:cubicBezTo>
                    <a:pt x="1020" y="688"/>
                    <a:pt x="1020" y="656"/>
                    <a:pt x="1044" y="648"/>
                  </a:cubicBezTo>
                  <a:cubicBezTo>
                    <a:pt x="1068" y="640"/>
                    <a:pt x="1075" y="648"/>
                    <a:pt x="1083" y="609"/>
                  </a:cubicBezTo>
                  <a:cubicBezTo>
                    <a:pt x="1091" y="577"/>
                    <a:pt x="1091" y="554"/>
                    <a:pt x="1075" y="522"/>
                  </a:cubicBezTo>
                  <a:cubicBezTo>
                    <a:pt x="1060" y="490"/>
                    <a:pt x="1075" y="474"/>
                    <a:pt x="1075" y="435"/>
                  </a:cubicBezTo>
                  <a:cubicBezTo>
                    <a:pt x="1075" y="403"/>
                    <a:pt x="1044" y="356"/>
                    <a:pt x="1028" y="340"/>
                  </a:cubicBezTo>
                  <a:cubicBezTo>
                    <a:pt x="1012" y="332"/>
                    <a:pt x="988" y="308"/>
                    <a:pt x="1004" y="293"/>
                  </a:cubicBezTo>
                  <a:cubicBezTo>
                    <a:pt x="1028" y="277"/>
                    <a:pt x="1052" y="253"/>
                    <a:pt x="1036" y="237"/>
                  </a:cubicBezTo>
                  <a:cubicBezTo>
                    <a:pt x="1028" y="229"/>
                    <a:pt x="1004" y="229"/>
                    <a:pt x="996" y="214"/>
                  </a:cubicBezTo>
                  <a:cubicBezTo>
                    <a:pt x="988" y="190"/>
                    <a:pt x="981" y="166"/>
                    <a:pt x="949" y="158"/>
                  </a:cubicBezTo>
                  <a:cubicBezTo>
                    <a:pt x="917" y="150"/>
                    <a:pt x="783" y="103"/>
                    <a:pt x="767" y="103"/>
                  </a:cubicBezTo>
                  <a:cubicBezTo>
                    <a:pt x="751" y="103"/>
                    <a:pt x="743" y="111"/>
                    <a:pt x="735" y="79"/>
                  </a:cubicBezTo>
                  <a:cubicBezTo>
                    <a:pt x="720" y="56"/>
                    <a:pt x="672" y="47"/>
                    <a:pt x="649" y="56"/>
                  </a:cubicBezTo>
                  <a:cubicBezTo>
                    <a:pt x="625" y="56"/>
                    <a:pt x="601" y="47"/>
                    <a:pt x="593" y="32"/>
                  </a:cubicBezTo>
                  <a:cubicBezTo>
                    <a:pt x="577" y="24"/>
                    <a:pt x="530" y="0"/>
                    <a:pt x="506" y="16"/>
                  </a:cubicBezTo>
                  <a:cubicBezTo>
                    <a:pt x="475" y="32"/>
                    <a:pt x="459" y="71"/>
                    <a:pt x="443" y="79"/>
                  </a:cubicBezTo>
                  <a:cubicBezTo>
                    <a:pt x="435" y="87"/>
                    <a:pt x="403" y="111"/>
                    <a:pt x="419" y="143"/>
                  </a:cubicBezTo>
                  <a:cubicBezTo>
                    <a:pt x="435" y="174"/>
                    <a:pt x="459" y="166"/>
                    <a:pt x="459" y="190"/>
                  </a:cubicBezTo>
                  <a:cubicBezTo>
                    <a:pt x="459" y="206"/>
                    <a:pt x="459" y="214"/>
                    <a:pt x="427" y="214"/>
                  </a:cubicBezTo>
                  <a:cubicBezTo>
                    <a:pt x="403" y="214"/>
                    <a:pt x="380" y="221"/>
                    <a:pt x="372" y="237"/>
                  </a:cubicBezTo>
                  <a:cubicBezTo>
                    <a:pt x="356" y="253"/>
                    <a:pt x="348" y="229"/>
                    <a:pt x="340" y="277"/>
                  </a:cubicBezTo>
                  <a:cubicBezTo>
                    <a:pt x="340" y="316"/>
                    <a:pt x="348" y="364"/>
                    <a:pt x="348" y="403"/>
                  </a:cubicBezTo>
                  <a:cubicBezTo>
                    <a:pt x="356" y="435"/>
                    <a:pt x="348" y="490"/>
                    <a:pt x="332" y="482"/>
                  </a:cubicBezTo>
                  <a:cubicBezTo>
                    <a:pt x="316" y="467"/>
                    <a:pt x="324" y="419"/>
                    <a:pt x="316" y="411"/>
                  </a:cubicBezTo>
                  <a:cubicBezTo>
                    <a:pt x="301" y="411"/>
                    <a:pt x="309" y="435"/>
                    <a:pt x="309" y="451"/>
                  </a:cubicBezTo>
                  <a:cubicBezTo>
                    <a:pt x="309" y="467"/>
                    <a:pt x="316" y="514"/>
                    <a:pt x="301" y="482"/>
                  </a:cubicBezTo>
                  <a:cubicBezTo>
                    <a:pt x="285" y="458"/>
                    <a:pt x="285" y="435"/>
                    <a:pt x="285" y="403"/>
                  </a:cubicBezTo>
                  <a:cubicBezTo>
                    <a:pt x="293" y="372"/>
                    <a:pt x="293" y="324"/>
                    <a:pt x="285" y="316"/>
                  </a:cubicBezTo>
                  <a:cubicBezTo>
                    <a:pt x="277" y="308"/>
                    <a:pt x="261" y="308"/>
                    <a:pt x="261" y="324"/>
                  </a:cubicBezTo>
                  <a:cubicBezTo>
                    <a:pt x="261" y="340"/>
                    <a:pt x="238" y="387"/>
                    <a:pt x="222" y="403"/>
                  </a:cubicBezTo>
                  <a:cubicBezTo>
                    <a:pt x="206" y="419"/>
                    <a:pt x="238" y="458"/>
                    <a:pt x="190" y="451"/>
                  </a:cubicBezTo>
                  <a:cubicBezTo>
                    <a:pt x="151" y="435"/>
                    <a:pt x="158" y="435"/>
                    <a:pt x="151" y="467"/>
                  </a:cubicBezTo>
                  <a:cubicBezTo>
                    <a:pt x="143" y="498"/>
                    <a:pt x="135" y="538"/>
                    <a:pt x="119" y="538"/>
                  </a:cubicBezTo>
                  <a:cubicBezTo>
                    <a:pt x="111" y="538"/>
                    <a:pt x="71" y="554"/>
                    <a:pt x="79" y="585"/>
                  </a:cubicBezTo>
                  <a:cubicBezTo>
                    <a:pt x="95" y="609"/>
                    <a:pt x="111" y="625"/>
                    <a:pt x="103" y="648"/>
                  </a:cubicBezTo>
                  <a:cubicBezTo>
                    <a:pt x="95" y="664"/>
                    <a:pt x="119" y="743"/>
                    <a:pt x="103" y="767"/>
                  </a:cubicBezTo>
                  <a:cubicBezTo>
                    <a:pt x="87" y="783"/>
                    <a:pt x="63" y="822"/>
                    <a:pt x="48" y="838"/>
                  </a:cubicBezTo>
                  <a:cubicBezTo>
                    <a:pt x="32" y="862"/>
                    <a:pt x="0" y="885"/>
                    <a:pt x="24" y="901"/>
                  </a:cubicBezTo>
                  <a:cubicBezTo>
                    <a:pt x="48" y="925"/>
                    <a:pt x="63" y="941"/>
                    <a:pt x="56" y="973"/>
                  </a:cubicBezTo>
                  <a:cubicBezTo>
                    <a:pt x="56" y="1004"/>
                    <a:pt x="71" y="1036"/>
                    <a:pt x="56" y="1051"/>
                  </a:cubicBezTo>
                  <a:cubicBezTo>
                    <a:pt x="40" y="1067"/>
                    <a:pt x="48" y="1131"/>
                    <a:pt x="63" y="1154"/>
                  </a:cubicBezTo>
                  <a:cubicBezTo>
                    <a:pt x="79" y="1170"/>
                    <a:pt x="95" y="1194"/>
                    <a:pt x="119" y="1233"/>
                  </a:cubicBezTo>
                  <a:cubicBezTo>
                    <a:pt x="143" y="1273"/>
                    <a:pt x="238" y="1510"/>
                    <a:pt x="182" y="1660"/>
                  </a:cubicBezTo>
                  <a:cubicBezTo>
                    <a:pt x="127" y="1803"/>
                    <a:pt x="135" y="1834"/>
                    <a:pt x="127" y="1858"/>
                  </a:cubicBezTo>
                  <a:cubicBezTo>
                    <a:pt x="119" y="1874"/>
                    <a:pt x="79" y="1945"/>
                    <a:pt x="48" y="1977"/>
                  </a:cubicBezTo>
                  <a:lnTo>
                    <a:pt x="40" y="1984"/>
                  </a:lnTo>
                  <a:cubicBezTo>
                    <a:pt x="712" y="1905"/>
                    <a:pt x="712" y="1905"/>
                    <a:pt x="712" y="1905"/>
                  </a:cubicBezTo>
                  <a:cubicBezTo>
                    <a:pt x="712" y="1905"/>
                    <a:pt x="728" y="1897"/>
                    <a:pt x="751" y="1929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6" name="Freeform 640"/>
            <p:cNvSpPr>
              <a:spLocks noChangeArrowheads="1"/>
            </p:cNvSpPr>
            <p:nvPr/>
          </p:nvSpPr>
          <p:spPr bwMode="auto">
            <a:xfrm>
              <a:off x="14039000" y="4347698"/>
              <a:ext cx="786244" cy="1039049"/>
            </a:xfrm>
            <a:custGeom>
              <a:avLst/>
              <a:gdLst>
                <a:gd name="T0" fmla="*/ 119 w 1495"/>
                <a:gd name="T1" fmla="*/ 1858 h 1977"/>
                <a:gd name="T2" fmla="*/ 71 w 1495"/>
                <a:gd name="T3" fmla="*/ 1162 h 1977"/>
                <a:gd name="T4" fmla="*/ 24 w 1495"/>
                <a:gd name="T5" fmla="*/ 901 h 1977"/>
                <a:gd name="T6" fmla="*/ 103 w 1495"/>
                <a:gd name="T7" fmla="*/ 751 h 1977"/>
                <a:gd name="T8" fmla="*/ 79 w 1495"/>
                <a:gd name="T9" fmla="*/ 553 h 1977"/>
                <a:gd name="T10" fmla="*/ 158 w 1495"/>
                <a:gd name="T11" fmla="*/ 427 h 1977"/>
                <a:gd name="T12" fmla="*/ 222 w 1495"/>
                <a:gd name="T13" fmla="*/ 395 h 1977"/>
                <a:gd name="T14" fmla="*/ 301 w 1495"/>
                <a:gd name="T15" fmla="*/ 474 h 1977"/>
                <a:gd name="T16" fmla="*/ 309 w 1495"/>
                <a:gd name="T17" fmla="*/ 403 h 1977"/>
                <a:gd name="T18" fmla="*/ 340 w 1495"/>
                <a:gd name="T19" fmla="*/ 466 h 1977"/>
                <a:gd name="T20" fmla="*/ 364 w 1495"/>
                <a:gd name="T21" fmla="*/ 221 h 1977"/>
                <a:gd name="T22" fmla="*/ 411 w 1495"/>
                <a:gd name="T23" fmla="*/ 135 h 1977"/>
                <a:gd name="T24" fmla="*/ 530 w 1495"/>
                <a:gd name="T25" fmla="*/ 0 h 1977"/>
                <a:gd name="T26" fmla="*/ 735 w 1495"/>
                <a:gd name="T27" fmla="*/ 71 h 1977"/>
                <a:gd name="T28" fmla="*/ 878 w 1495"/>
                <a:gd name="T29" fmla="*/ 119 h 1977"/>
                <a:gd name="T30" fmla="*/ 1044 w 1495"/>
                <a:gd name="T31" fmla="*/ 237 h 1977"/>
                <a:gd name="T32" fmla="*/ 1075 w 1495"/>
                <a:gd name="T33" fmla="*/ 427 h 1977"/>
                <a:gd name="T34" fmla="*/ 1044 w 1495"/>
                <a:gd name="T35" fmla="*/ 648 h 1977"/>
                <a:gd name="T36" fmla="*/ 917 w 1495"/>
                <a:gd name="T37" fmla="*/ 854 h 1977"/>
                <a:gd name="T38" fmla="*/ 1068 w 1495"/>
                <a:gd name="T39" fmla="*/ 901 h 1977"/>
                <a:gd name="T40" fmla="*/ 1123 w 1495"/>
                <a:gd name="T41" fmla="*/ 799 h 1977"/>
                <a:gd name="T42" fmla="*/ 1455 w 1495"/>
                <a:gd name="T43" fmla="*/ 1107 h 1977"/>
                <a:gd name="T44" fmla="*/ 1494 w 1495"/>
                <a:gd name="T45" fmla="*/ 1186 h 1977"/>
                <a:gd name="T46" fmla="*/ 1423 w 1495"/>
                <a:gd name="T47" fmla="*/ 1376 h 1977"/>
                <a:gd name="T48" fmla="*/ 1368 w 1495"/>
                <a:gd name="T49" fmla="*/ 1455 h 1977"/>
                <a:gd name="T50" fmla="*/ 1305 w 1495"/>
                <a:gd name="T51" fmla="*/ 1605 h 1977"/>
                <a:gd name="T52" fmla="*/ 1297 w 1495"/>
                <a:gd name="T53" fmla="*/ 1707 h 1977"/>
                <a:gd name="T54" fmla="*/ 1210 w 1495"/>
                <a:gd name="T55" fmla="*/ 1834 h 1977"/>
                <a:gd name="T56" fmla="*/ 24 w 1495"/>
                <a:gd name="T57" fmla="*/ 1976 h 1977"/>
                <a:gd name="T58" fmla="*/ 143 w 1495"/>
                <a:gd name="T59" fmla="*/ 490 h 1977"/>
                <a:gd name="T60" fmla="*/ 103 w 1495"/>
                <a:gd name="T61" fmla="*/ 640 h 1977"/>
                <a:gd name="T62" fmla="*/ 40 w 1495"/>
                <a:gd name="T63" fmla="*/ 846 h 1977"/>
                <a:gd name="T64" fmla="*/ 56 w 1495"/>
                <a:gd name="T65" fmla="*/ 1043 h 1977"/>
                <a:gd name="T66" fmla="*/ 135 w 1495"/>
                <a:gd name="T67" fmla="*/ 1818 h 1977"/>
                <a:gd name="T68" fmla="*/ 712 w 1495"/>
                <a:gd name="T69" fmla="*/ 1889 h 1977"/>
                <a:gd name="T70" fmla="*/ 1210 w 1495"/>
                <a:gd name="T71" fmla="*/ 1810 h 1977"/>
                <a:gd name="T72" fmla="*/ 1305 w 1495"/>
                <a:gd name="T73" fmla="*/ 1636 h 1977"/>
                <a:gd name="T74" fmla="*/ 1360 w 1495"/>
                <a:gd name="T75" fmla="*/ 1415 h 1977"/>
                <a:gd name="T76" fmla="*/ 1479 w 1495"/>
                <a:gd name="T77" fmla="*/ 1383 h 1977"/>
                <a:gd name="T78" fmla="*/ 1486 w 1495"/>
                <a:gd name="T79" fmla="*/ 1186 h 1977"/>
                <a:gd name="T80" fmla="*/ 1392 w 1495"/>
                <a:gd name="T81" fmla="*/ 941 h 1977"/>
                <a:gd name="T82" fmla="*/ 1107 w 1495"/>
                <a:gd name="T83" fmla="*/ 806 h 1977"/>
                <a:gd name="T84" fmla="*/ 1044 w 1495"/>
                <a:gd name="T85" fmla="*/ 933 h 1977"/>
                <a:gd name="T86" fmla="*/ 933 w 1495"/>
                <a:gd name="T87" fmla="*/ 814 h 1977"/>
                <a:gd name="T88" fmla="*/ 1060 w 1495"/>
                <a:gd name="T89" fmla="*/ 632 h 1977"/>
                <a:gd name="T90" fmla="*/ 1028 w 1495"/>
                <a:gd name="T91" fmla="*/ 340 h 1977"/>
                <a:gd name="T92" fmla="*/ 1036 w 1495"/>
                <a:gd name="T93" fmla="*/ 237 h 1977"/>
                <a:gd name="T94" fmla="*/ 767 w 1495"/>
                <a:gd name="T95" fmla="*/ 95 h 1977"/>
                <a:gd name="T96" fmla="*/ 649 w 1495"/>
                <a:gd name="T97" fmla="*/ 48 h 1977"/>
                <a:gd name="T98" fmla="*/ 467 w 1495"/>
                <a:gd name="T99" fmla="*/ 55 h 1977"/>
                <a:gd name="T100" fmla="*/ 459 w 1495"/>
                <a:gd name="T101" fmla="*/ 182 h 1977"/>
                <a:gd name="T102" fmla="*/ 348 w 1495"/>
                <a:gd name="T103" fmla="*/ 269 h 1977"/>
                <a:gd name="T104" fmla="*/ 316 w 1495"/>
                <a:gd name="T105" fmla="*/ 435 h 1977"/>
                <a:gd name="T106" fmla="*/ 309 w 1495"/>
                <a:gd name="T107" fmla="*/ 450 h 1977"/>
                <a:gd name="T108" fmla="*/ 285 w 1495"/>
                <a:gd name="T109" fmla="*/ 308 h 1977"/>
                <a:gd name="T110" fmla="*/ 206 w 1495"/>
                <a:gd name="T111" fmla="*/ 443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95" h="1977">
                  <a:moveTo>
                    <a:pt x="24" y="1976"/>
                  </a:moveTo>
                  <a:lnTo>
                    <a:pt x="24" y="1976"/>
                  </a:lnTo>
                  <a:cubicBezTo>
                    <a:pt x="40" y="1976"/>
                    <a:pt x="40" y="1976"/>
                    <a:pt x="40" y="1976"/>
                  </a:cubicBezTo>
                  <a:cubicBezTo>
                    <a:pt x="40" y="1969"/>
                    <a:pt x="40" y="1969"/>
                    <a:pt x="48" y="1969"/>
                  </a:cubicBezTo>
                  <a:cubicBezTo>
                    <a:pt x="71" y="1937"/>
                    <a:pt x="103" y="1889"/>
                    <a:pt x="119" y="1858"/>
                  </a:cubicBezTo>
                  <a:cubicBezTo>
                    <a:pt x="119" y="1858"/>
                    <a:pt x="119" y="1850"/>
                    <a:pt x="127" y="1850"/>
                  </a:cubicBezTo>
                  <a:cubicBezTo>
                    <a:pt x="127" y="1842"/>
                    <a:pt x="127" y="1834"/>
                    <a:pt x="135" y="1818"/>
                  </a:cubicBezTo>
                  <a:cubicBezTo>
                    <a:pt x="135" y="1787"/>
                    <a:pt x="143" y="1739"/>
                    <a:pt x="182" y="1644"/>
                  </a:cubicBezTo>
                  <a:cubicBezTo>
                    <a:pt x="229" y="1510"/>
                    <a:pt x="143" y="1273"/>
                    <a:pt x="119" y="1225"/>
                  </a:cubicBezTo>
                  <a:cubicBezTo>
                    <a:pt x="103" y="1202"/>
                    <a:pt x="87" y="1178"/>
                    <a:pt x="71" y="1162"/>
                  </a:cubicBezTo>
                  <a:cubicBezTo>
                    <a:pt x="71" y="1154"/>
                    <a:pt x="63" y="1154"/>
                    <a:pt x="63" y="1146"/>
                  </a:cubicBezTo>
                  <a:cubicBezTo>
                    <a:pt x="48" y="1123"/>
                    <a:pt x="32" y="1059"/>
                    <a:pt x="56" y="1043"/>
                  </a:cubicBezTo>
                  <a:cubicBezTo>
                    <a:pt x="63" y="1036"/>
                    <a:pt x="56" y="1020"/>
                    <a:pt x="56" y="1004"/>
                  </a:cubicBezTo>
                  <a:cubicBezTo>
                    <a:pt x="56" y="988"/>
                    <a:pt x="56" y="980"/>
                    <a:pt x="56" y="965"/>
                  </a:cubicBezTo>
                  <a:cubicBezTo>
                    <a:pt x="56" y="933"/>
                    <a:pt x="48" y="925"/>
                    <a:pt x="24" y="901"/>
                  </a:cubicBezTo>
                  <a:lnTo>
                    <a:pt x="24" y="901"/>
                  </a:lnTo>
                  <a:cubicBezTo>
                    <a:pt x="0" y="877"/>
                    <a:pt x="24" y="862"/>
                    <a:pt x="32" y="846"/>
                  </a:cubicBezTo>
                  <a:cubicBezTo>
                    <a:pt x="40" y="838"/>
                    <a:pt x="48" y="838"/>
                    <a:pt x="48" y="830"/>
                  </a:cubicBezTo>
                  <a:cubicBezTo>
                    <a:pt x="56" y="822"/>
                    <a:pt x="63" y="814"/>
                    <a:pt x="71" y="799"/>
                  </a:cubicBezTo>
                  <a:cubicBezTo>
                    <a:pt x="79" y="783"/>
                    <a:pt x="87" y="767"/>
                    <a:pt x="103" y="751"/>
                  </a:cubicBezTo>
                  <a:cubicBezTo>
                    <a:pt x="111" y="743"/>
                    <a:pt x="103" y="712"/>
                    <a:pt x="103" y="688"/>
                  </a:cubicBezTo>
                  <a:cubicBezTo>
                    <a:pt x="95" y="664"/>
                    <a:pt x="95" y="648"/>
                    <a:pt x="103" y="632"/>
                  </a:cubicBezTo>
                  <a:cubicBezTo>
                    <a:pt x="103" y="625"/>
                    <a:pt x="103" y="609"/>
                    <a:pt x="87" y="601"/>
                  </a:cubicBezTo>
                  <a:cubicBezTo>
                    <a:pt x="87" y="593"/>
                    <a:pt x="79" y="585"/>
                    <a:pt x="79" y="577"/>
                  </a:cubicBezTo>
                  <a:cubicBezTo>
                    <a:pt x="71" y="569"/>
                    <a:pt x="71" y="561"/>
                    <a:pt x="79" y="553"/>
                  </a:cubicBezTo>
                  <a:cubicBezTo>
                    <a:pt x="87" y="538"/>
                    <a:pt x="111" y="530"/>
                    <a:pt x="119" y="530"/>
                  </a:cubicBezTo>
                  <a:cubicBezTo>
                    <a:pt x="127" y="530"/>
                    <a:pt x="135" y="506"/>
                    <a:pt x="135" y="482"/>
                  </a:cubicBezTo>
                  <a:cubicBezTo>
                    <a:pt x="143" y="474"/>
                    <a:pt x="143" y="466"/>
                    <a:pt x="143" y="459"/>
                  </a:cubicBezTo>
                  <a:cubicBezTo>
                    <a:pt x="151" y="450"/>
                    <a:pt x="151" y="443"/>
                    <a:pt x="151" y="443"/>
                  </a:cubicBezTo>
                  <a:cubicBezTo>
                    <a:pt x="151" y="435"/>
                    <a:pt x="151" y="427"/>
                    <a:pt x="158" y="427"/>
                  </a:cubicBezTo>
                  <a:cubicBezTo>
                    <a:pt x="166" y="427"/>
                    <a:pt x="174" y="427"/>
                    <a:pt x="182" y="435"/>
                  </a:cubicBezTo>
                  <a:cubicBezTo>
                    <a:pt x="190" y="435"/>
                    <a:pt x="190" y="435"/>
                    <a:pt x="190" y="435"/>
                  </a:cubicBezTo>
                  <a:cubicBezTo>
                    <a:pt x="198" y="435"/>
                    <a:pt x="198" y="435"/>
                    <a:pt x="206" y="435"/>
                  </a:cubicBezTo>
                  <a:cubicBezTo>
                    <a:pt x="214" y="435"/>
                    <a:pt x="214" y="435"/>
                    <a:pt x="214" y="419"/>
                  </a:cubicBezTo>
                  <a:cubicBezTo>
                    <a:pt x="214" y="411"/>
                    <a:pt x="214" y="403"/>
                    <a:pt x="222" y="395"/>
                  </a:cubicBezTo>
                  <a:cubicBezTo>
                    <a:pt x="238" y="379"/>
                    <a:pt x="253" y="332"/>
                    <a:pt x="261" y="316"/>
                  </a:cubicBezTo>
                  <a:cubicBezTo>
                    <a:pt x="261" y="300"/>
                    <a:pt x="269" y="300"/>
                    <a:pt x="277" y="300"/>
                  </a:cubicBezTo>
                  <a:cubicBezTo>
                    <a:pt x="277" y="300"/>
                    <a:pt x="285" y="300"/>
                    <a:pt x="293" y="308"/>
                  </a:cubicBezTo>
                  <a:cubicBezTo>
                    <a:pt x="293" y="316"/>
                    <a:pt x="293" y="372"/>
                    <a:pt x="293" y="395"/>
                  </a:cubicBezTo>
                  <a:cubicBezTo>
                    <a:pt x="293" y="427"/>
                    <a:pt x="285" y="450"/>
                    <a:pt x="301" y="474"/>
                  </a:cubicBezTo>
                  <a:cubicBezTo>
                    <a:pt x="309" y="474"/>
                    <a:pt x="309" y="482"/>
                    <a:pt x="309" y="482"/>
                  </a:cubicBezTo>
                  <a:cubicBezTo>
                    <a:pt x="309" y="474"/>
                    <a:pt x="309" y="459"/>
                    <a:pt x="309" y="459"/>
                  </a:cubicBezTo>
                  <a:cubicBezTo>
                    <a:pt x="301" y="450"/>
                    <a:pt x="301" y="443"/>
                    <a:pt x="301" y="443"/>
                  </a:cubicBezTo>
                  <a:cubicBezTo>
                    <a:pt x="301" y="435"/>
                    <a:pt x="301" y="435"/>
                    <a:pt x="301" y="435"/>
                  </a:cubicBezTo>
                  <a:cubicBezTo>
                    <a:pt x="301" y="419"/>
                    <a:pt x="301" y="411"/>
                    <a:pt x="309" y="403"/>
                  </a:cubicBezTo>
                  <a:cubicBezTo>
                    <a:pt x="309" y="403"/>
                    <a:pt x="309" y="403"/>
                    <a:pt x="316" y="403"/>
                  </a:cubicBezTo>
                  <a:cubicBezTo>
                    <a:pt x="324" y="403"/>
                    <a:pt x="324" y="419"/>
                    <a:pt x="324" y="435"/>
                  </a:cubicBezTo>
                  <a:cubicBezTo>
                    <a:pt x="324" y="450"/>
                    <a:pt x="324" y="466"/>
                    <a:pt x="332" y="466"/>
                  </a:cubicBezTo>
                  <a:lnTo>
                    <a:pt x="332" y="466"/>
                  </a:lnTo>
                  <a:cubicBezTo>
                    <a:pt x="340" y="466"/>
                    <a:pt x="340" y="466"/>
                    <a:pt x="340" y="466"/>
                  </a:cubicBezTo>
                  <a:cubicBezTo>
                    <a:pt x="348" y="459"/>
                    <a:pt x="348" y="427"/>
                    <a:pt x="348" y="395"/>
                  </a:cubicBezTo>
                  <a:cubicBezTo>
                    <a:pt x="348" y="379"/>
                    <a:pt x="348" y="364"/>
                    <a:pt x="340" y="348"/>
                  </a:cubicBezTo>
                  <a:cubicBezTo>
                    <a:pt x="340" y="324"/>
                    <a:pt x="332" y="293"/>
                    <a:pt x="340" y="269"/>
                  </a:cubicBezTo>
                  <a:cubicBezTo>
                    <a:pt x="340" y="237"/>
                    <a:pt x="348" y="229"/>
                    <a:pt x="356" y="229"/>
                  </a:cubicBezTo>
                  <a:cubicBezTo>
                    <a:pt x="364" y="229"/>
                    <a:pt x="364" y="229"/>
                    <a:pt x="364" y="221"/>
                  </a:cubicBezTo>
                  <a:cubicBezTo>
                    <a:pt x="380" y="206"/>
                    <a:pt x="403" y="198"/>
                    <a:pt x="427" y="198"/>
                  </a:cubicBezTo>
                  <a:cubicBezTo>
                    <a:pt x="451" y="198"/>
                    <a:pt x="451" y="198"/>
                    <a:pt x="459" y="182"/>
                  </a:cubicBezTo>
                  <a:lnTo>
                    <a:pt x="459" y="182"/>
                  </a:lnTo>
                  <a:cubicBezTo>
                    <a:pt x="459" y="174"/>
                    <a:pt x="451" y="166"/>
                    <a:pt x="443" y="158"/>
                  </a:cubicBezTo>
                  <a:cubicBezTo>
                    <a:pt x="435" y="158"/>
                    <a:pt x="427" y="150"/>
                    <a:pt x="411" y="135"/>
                  </a:cubicBezTo>
                  <a:cubicBezTo>
                    <a:pt x="411" y="126"/>
                    <a:pt x="411" y="119"/>
                    <a:pt x="411" y="103"/>
                  </a:cubicBezTo>
                  <a:cubicBezTo>
                    <a:pt x="419" y="87"/>
                    <a:pt x="435" y="71"/>
                    <a:pt x="443" y="71"/>
                  </a:cubicBezTo>
                  <a:cubicBezTo>
                    <a:pt x="443" y="63"/>
                    <a:pt x="451" y="55"/>
                    <a:pt x="459" y="48"/>
                  </a:cubicBezTo>
                  <a:cubicBezTo>
                    <a:pt x="467" y="32"/>
                    <a:pt x="482" y="16"/>
                    <a:pt x="498" y="0"/>
                  </a:cubicBezTo>
                  <a:cubicBezTo>
                    <a:pt x="506" y="0"/>
                    <a:pt x="514" y="0"/>
                    <a:pt x="530" y="0"/>
                  </a:cubicBezTo>
                  <a:cubicBezTo>
                    <a:pt x="554" y="0"/>
                    <a:pt x="585" y="16"/>
                    <a:pt x="593" y="24"/>
                  </a:cubicBezTo>
                  <a:cubicBezTo>
                    <a:pt x="601" y="32"/>
                    <a:pt x="617" y="39"/>
                    <a:pt x="641" y="39"/>
                  </a:cubicBezTo>
                  <a:lnTo>
                    <a:pt x="649" y="39"/>
                  </a:lnTo>
                  <a:cubicBezTo>
                    <a:pt x="656" y="39"/>
                    <a:pt x="656" y="39"/>
                    <a:pt x="664" y="39"/>
                  </a:cubicBezTo>
                  <a:cubicBezTo>
                    <a:pt x="696" y="39"/>
                    <a:pt x="728" y="48"/>
                    <a:pt x="735" y="71"/>
                  </a:cubicBezTo>
                  <a:cubicBezTo>
                    <a:pt x="743" y="87"/>
                    <a:pt x="751" y="87"/>
                    <a:pt x="751" y="87"/>
                  </a:cubicBezTo>
                  <a:cubicBezTo>
                    <a:pt x="759" y="87"/>
                    <a:pt x="759" y="87"/>
                    <a:pt x="759" y="87"/>
                  </a:cubicBezTo>
                  <a:cubicBezTo>
                    <a:pt x="767" y="87"/>
                    <a:pt x="767" y="87"/>
                    <a:pt x="767" y="87"/>
                  </a:cubicBezTo>
                  <a:lnTo>
                    <a:pt x="767" y="87"/>
                  </a:lnTo>
                  <a:cubicBezTo>
                    <a:pt x="783" y="87"/>
                    <a:pt x="822" y="103"/>
                    <a:pt x="878" y="119"/>
                  </a:cubicBezTo>
                  <a:cubicBezTo>
                    <a:pt x="909" y="135"/>
                    <a:pt x="941" y="142"/>
                    <a:pt x="949" y="142"/>
                  </a:cubicBezTo>
                  <a:cubicBezTo>
                    <a:pt x="981" y="158"/>
                    <a:pt x="996" y="190"/>
                    <a:pt x="1004" y="198"/>
                  </a:cubicBezTo>
                  <a:cubicBezTo>
                    <a:pt x="1004" y="213"/>
                    <a:pt x="1012" y="213"/>
                    <a:pt x="1028" y="221"/>
                  </a:cubicBezTo>
                  <a:cubicBezTo>
                    <a:pt x="1028" y="221"/>
                    <a:pt x="1036" y="229"/>
                    <a:pt x="1044" y="229"/>
                  </a:cubicBezTo>
                  <a:lnTo>
                    <a:pt x="1044" y="237"/>
                  </a:lnTo>
                  <a:cubicBezTo>
                    <a:pt x="1044" y="253"/>
                    <a:pt x="1020" y="277"/>
                    <a:pt x="1012" y="293"/>
                  </a:cubicBezTo>
                  <a:cubicBezTo>
                    <a:pt x="1004" y="293"/>
                    <a:pt x="1004" y="293"/>
                    <a:pt x="1004" y="300"/>
                  </a:cubicBezTo>
                  <a:cubicBezTo>
                    <a:pt x="1004" y="308"/>
                    <a:pt x="1020" y="324"/>
                    <a:pt x="1028" y="332"/>
                  </a:cubicBezTo>
                  <a:lnTo>
                    <a:pt x="1028" y="332"/>
                  </a:lnTo>
                  <a:cubicBezTo>
                    <a:pt x="1044" y="340"/>
                    <a:pt x="1075" y="395"/>
                    <a:pt x="1075" y="427"/>
                  </a:cubicBezTo>
                  <a:cubicBezTo>
                    <a:pt x="1075" y="443"/>
                    <a:pt x="1075" y="450"/>
                    <a:pt x="1075" y="459"/>
                  </a:cubicBezTo>
                  <a:cubicBezTo>
                    <a:pt x="1068" y="482"/>
                    <a:pt x="1068" y="490"/>
                    <a:pt x="1083" y="514"/>
                  </a:cubicBezTo>
                  <a:cubicBezTo>
                    <a:pt x="1099" y="546"/>
                    <a:pt x="1091" y="569"/>
                    <a:pt x="1083" y="609"/>
                  </a:cubicBezTo>
                  <a:cubicBezTo>
                    <a:pt x="1075" y="632"/>
                    <a:pt x="1075" y="632"/>
                    <a:pt x="1060" y="640"/>
                  </a:cubicBezTo>
                  <a:cubicBezTo>
                    <a:pt x="1052" y="640"/>
                    <a:pt x="1052" y="640"/>
                    <a:pt x="1044" y="648"/>
                  </a:cubicBezTo>
                  <a:cubicBezTo>
                    <a:pt x="1028" y="656"/>
                    <a:pt x="1020" y="680"/>
                    <a:pt x="1020" y="696"/>
                  </a:cubicBezTo>
                  <a:cubicBezTo>
                    <a:pt x="1020" y="712"/>
                    <a:pt x="1020" y="743"/>
                    <a:pt x="996" y="783"/>
                  </a:cubicBezTo>
                  <a:cubicBezTo>
                    <a:pt x="988" y="806"/>
                    <a:pt x="973" y="814"/>
                    <a:pt x="957" y="814"/>
                  </a:cubicBezTo>
                  <a:cubicBezTo>
                    <a:pt x="949" y="814"/>
                    <a:pt x="941" y="814"/>
                    <a:pt x="933" y="822"/>
                  </a:cubicBezTo>
                  <a:cubicBezTo>
                    <a:pt x="925" y="822"/>
                    <a:pt x="917" y="838"/>
                    <a:pt x="917" y="854"/>
                  </a:cubicBezTo>
                  <a:cubicBezTo>
                    <a:pt x="917" y="885"/>
                    <a:pt x="925" y="917"/>
                    <a:pt x="941" y="933"/>
                  </a:cubicBezTo>
                  <a:cubicBezTo>
                    <a:pt x="957" y="957"/>
                    <a:pt x="988" y="965"/>
                    <a:pt x="1004" y="965"/>
                  </a:cubicBezTo>
                  <a:cubicBezTo>
                    <a:pt x="1012" y="965"/>
                    <a:pt x="1020" y="965"/>
                    <a:pt x="1020" y="957"/>
                  </a:cubicBezTo>
                  <a:cubicBezTo>
                    <a:pt x="1028" y="949"/>
                    <a:pt x="1036" y="941"/>
                    <a:pt x="1044" y="933"/>
                  </a:cubicBezTo>
                  <a:cubicBezTo>
                    <a:pt x="1052" y="925"/>
                    <a:pt x="1060" y="909"/>
                    <a:pt x="1068" y="901"/>
                  </a:cubicBezTo>
                  <a:cubicBezTo>
                    <a:pt x="1068" y="893"/>
                    <a:pt x="1075" y="893"/>
                    <a:pt x="1075" y="885"/>
                  </a:cubicBezTo>
                  <a:cubicBezTo>
                    <a:pt x="1083" y="870"/>
                    <a:pt x="1091" y="862"/>
                    <a:pt x="1091" y="846"/>
                  </a:cubicBezTo>
                  <a:cubicBezTo>
                    <a:pt x="1091" y="822"/>
                    <a:pt x="1091" y="814"/>
                    <a:pt x="1099" y="806"/>
                  </a:cubicBezTo>
                  <a:cubicBezTo>
                    <a:pt x="1099" y="799"/>
                    <a:pt x="1107" y="799"/>
                    <a:pt x="1107" y="806"/>
                  </a:cubicBezTo>
                  <a:cubicBezTo>
                    <a:pt x="1115" y="806"/>
                    <a:pt x="1123" y="799"/>
                    <a:pt x="1123" y="799"/>
                  </a:cubicBezTo>
                  <a:cubicBezTo>
                    <a:pt x="1131" y="767"/>
                    <a:pt x="1194" y="727"/>
                    <a:pt x="1234" y="727"/>
                  </a:cubicBezTo>
                  <a:cubicBezTo>
                    <a:pt x="1273" y="719"/>
                    <a:pt x="1344" y="767"/>
                    <a:pt x="1344" y="799"/>
                  </a:cubicBezTo>
                  <a:cubicBezTo>
                    <a:pt x="1352" y="838"/>
                    <a:pt x="1376" y="901"/>
                    <a:pt x="1392" y="933"/>
                  </a:cubicBezTo>
                  <a:cubicBezTo>
                    <a:pt x="1408" y="965"/>
                    <a:pt x="1431" y="1028"/>
                    <a:pt x="1447" y="1075"/>
                  </a:cubicBezTo>
                  <a:cubicBezTo>
                    <a:pt x="1455" y="1091"/>
                    <a:pt x="1455" y="1099"/>
                    <a:pt x="1455" y="1107"/>
                  </a:cubicBezTo>
                  <a:cubicBezTo>
                    <a:pt x="1471" y="1130"/>
                    <a:pt x="1471" y="1138"/>
                    <a:pt x="1479" y="1146"/>
                  </a:cubicBezTo>
                  <a:cubicBezTo>
                    <a:pt x="1479" y="1154"/>
                    <a:pt x="1486" y="1154"/>
                    <a:pt x="1486" y="1170"/>
                  </a:cubicBezTo>
                  <a:cubicBezTo>
                    <a:pt x="1494" y="1178"/>
                    <a:pt x="1494" y="1178"/>
                    <a:pt x="1494" y="1178"/>
                  </a:cubicBezTo>
                  <a:cubicBezTo>
                    <a:pt x="1494" y="1186"/>
                    <a:pt x="1494" y="1186"/>
                    <a:pt x="1494" y="1186"/>
                  </a:cubicBezTo>
                  <a:lnTo>
                    <a:pt x="1494" y="1186"/>
                  </a:lnTo>
                  <a:cubicBezTo>
                    <a:pt x="1486" y="1249"/>
                    <a:pt x="1479" y="1328"/>
                    <a:pt x="1486" y="1376"/>
                  </a:cubicBezTo>
                  <a:cubicBezTo>
                    <a:pt x="1486" y="1376"/>
                    <a:pt x="1494" y="1383"/>
                    <a:pt x="1486" y="1391"/>
                  </a:cubicBezTo>
                  <a:cubicBezTo>
                    <a:pt x="1486" y="1407"/>
                    <a:pt x="1486" y="1407"/>
                    <a:pt x="1486" y="1407"/>
                  </a:cubicBezTo>
                  <a:cubicBezTo>
                    <a:pt x="1479" y="1391"/>
                    <a:pt x="1479" y="1391"/>
                    <a:pt x="1479" y="1391"/>
                  </a:cubicBezTo>
                  <a:cubicBezTo>
                    <a:pt x="1479" y="1383"/>
                    <a:pt x="1447" y="1383"/>
                    <a:pt x="1423" y="1376"/>
                  </a:cubicBezTo>
                  <a:cubicBezTo>
                    <a:pt x="1415" y="1376"/>
                    <a:pt x="1408" y="1376"/>
                    <a:pt x="1399" y="1376"/>
                  </a:cubicBezTo>
                  <a:lnTo>
                    <a:pt x="1392" y="1376"/>
                  </a:lnTo>
                  <a:cubicBezTo>
                    <a:pt x="1376" y="1376"/>
                    <a:pt x="1376" y="1376"/>
                    <a:pt x="1376" y="1391"/>
                  </a:cubicBezTo>
                  <a:cubicBezTo>
                    <a:pt x="1376" y="1399"/>
                    <a:pt x="1368" y="1407"/>
                    <a:pt x="1368" y="1415"/>
                  </a:cubicBezTo>
                  <a:cubicBezTo>
                    <a:pt x="1360" y="1431"/>
                    <a:pt x="1360" y="1439"/>
                    <a:pt x="1368" y="1455"/>
                  </a:cubicBezTo>
                  <a:cubicBezTo>
                    <a:pt x="1368" y="1463"/>
                    <a:pt x="1368" y="1470"/>
                    <a:pt x="1376" y="1478"/>
                  </a:cubicBezTo>
                  <a:cubicBezTo>
                    <a:pt x="1376" y="1494"/>
                    <a:pt x="1376" y="1502"/>
                    <a:pt x="1376" y="1502"/>
                  </a:cubicBezTo>
                  <a:lnTo>
                    <a:pt x="1376" y="1502"/>
                  </a:lnTo>
                  <a:cubicBezTo>
                    <a:pt x="1376" y="1510"/>
                    <a:pt x="1376" y="1510"/>
                    <a:pt x="1376" y="1510"/>
                  </a:cubicBezTo>
                  <a:cubicBezTo>
                    <a:pt x="1305" y="1573"/>
                    <a:pt x="1297" y="1597"/>
                    <a:pt x="1305" y="1605"/>
                  </a:cubicBezTo>
                  <a:cubicBezTo>
                    <a:pt x="1305" y="1613"/>
                    <a:pt x="1305" y="1629"/>
                    <a:pt x="1313" y="1636"/>
                  </a:cubicBezTo>
                  <a:cubicBezTo>
                    <a:pt x="1313" y="1652"/>
                    <a:pt x="1321" y="1660"/>
                    <a:pt x="1321" y="1676"/>
                  </a:cubicBezTo>
                  <a:cubicBezTo>
                    <a:pt x="1321" y="1684"/>
                    <a:pt x="1321" y="1684"/>
                    <a:pt x="1321" y="1684"/>
                  </a:cubicBezTo>
                  <a:lnTo>
                    <a:pt x="1321" y="1684"/>
                  </a:lnTo>
                  <a:cubicBezTo>
                    <a:pt x="1313" y="1684"/>
                    <a:pt x="1305" y="1700"/>
                    <a:pt x="1297" y="1707"/>
                  </a:cubicBezTo>
                  <a:cubicBezTo>
                    <a:pt x="1289" y="1716"/>
                    <a:pt x="1281" y="1723"/>
                    <a:pt x="1273" y="1731"/>
                  </a:cubicBezTo>
                  <a:cubicBezTo>
                    <a:pt x="1257" y="1739"/>
                    <a:pt x="1249" y="1763"/>
                    <a:pt x="1241" y="1787"/>
                  </a:cubicBezTo>
                  <a:cubicBezTo>
                    <a:pt x="1234" y="1795"/>
                    <a:pt x="1226" y="1802"/>
                    <a:pt x="1218" y="1818"/>
                  </a:cubicBezTo>
                  <a:cubicBezTo>
                    <a:pt x="1218" y="1826"/>
                    <a:pt x="1218" y="1826"/>
                    <a:pt x="1218" y="1834"/>
                  </a:cubicBezTo>
                  <a:cubicBezTo>
                    <a:pt x="1210" y="1834"/>
                    <a:pt x="1210" y="1834"/>
                    <a:pt x="1210" y="1834"/>
                  </a:cubicBezTo>
                  <a:lnTo>
                    <a:pt x="1210" y="1834"/>
                  </a:lnTo>
                  <a:cubicBezTo>
                    <a:pt x="1107" y="1866"/>
                    <a:pt x="846" y="1929"/>
                    <a:pt x="767" y="1929"/>
                  </a:cubicBezTo>
                  <a:cubicBezTo>
                    <a:pt x="759" y="1929"/>
                    <a:pt x="751" y="1929"/>
                    <a:pt x="751" y="1921"/>
                  </a:cubicBezTo>
                  <a:cubicBezTo>
                    <a:pt x="728" y="1897"/>
                    <a:pt x="712" y="1897"/>
                    <a:pt x="712" y="1897"/>
                  </a:cubicBezTo>
                  <a:lnTo>
                    <a:pt x="24" y="1976"/>
                  </a:lnTo>
                  <a:close/>
                  <a:moveTo>
                    <a:pt x="158" y="435"/>
                  </a:moveTo>
                  <a:lnTo>
                    <a:pt x="158" y="435"/>
                  </a:lnTo>
                  <a:cubicBezTo>
                    <a:pt x="158" y="435"/>
                    <a:pt x="158" y="435"/>
                    <a:pt x="158" y="443"/>
                  </a:cubicBezTo>
                  <a:cubicBezTo>
                    <a:pt x="158" y="450"/>
                    <a:pt x="158" y="450"/>
                    <a:pt x="151" y="459"/>
                  </a:cubicBezTo>
                  <a:cubicBezTo>
                    <a:pt x="151" y="466"/>
                    <a:pt x="151" y="474"/>
                    <a:pt x="143" y="490"/>
                  </a:cubicBezTo>
                  <a:cubicBezTo>
                    <a:pt x="135" y="514"/>
                    <a:pt x="135" y="530"/>
                    <a:pt x="119" y="538"/>
                  </a:cubicBezTo>
                  <a:cubicBezTo>
                    <a:pt x="111" y="538"/>
                    <a:pt x="95" y="546"/>
                    <a:pt x="87" y="553"/>
                  </a:cubicBezTo>
                  <a:cubicBezTo>
                    <a:pt x="79" y="561"/>
                    <a:pt x="79" y="569"/>
                    <a:pt x="87" y="577"/>
                  </a:cubicBezTo>
                  <a:cubicBezTo>
                    <a:pt x="87" y="577"/>
                    <a:pt x="95" y="585"/>
                    <a:pt x="95" y="593"/>
                  </a:cubicBezTo>
                  <a:cubicBezTo>
                    <a:pt x="103" y="609"/>
                    <a:pt x="111" y="625"/>
                    <a:pt x="103" y="640"/>
                  </a:cubicBezTo>
                  <a:cubicBezTo>
                    <a:pt x="103" y="648"/>
                    <a:pt x="103" y="672"/>
                    <a:pt x="111" y="688"/>
                  </a:cubicBezTo>
                  <a:cubicBezTo>
                    <a:pt x="111" y="719"/>
                    <a:pt x="119" y="743"/>
                    <a:pt x="103" y="759"/>
                  </a:cubicBezTo>
                  <a:cubicBezTo>
                    <a:pt x="95" y="767"/>
                    <a:pt x="87" y="790"/>
                    <a:pt x="71" y="806"/>
                  </a:cubicBezTo>
                  <a:cubicBezTo>
                    <a:pt x="63" y="814"/>
                    <a:pt x="63" y="822"/>
                    <a:pt x="56" y="830"/>
                  </a:cubicBezTo>
                  <a:cubicBezTo>
                    <a:pt x="48" y="838"/>
                    <a:pt x="48" y="846"/>
                    <a:pt x="40" y="846"/>
                  </a:cubicBezTo>
                  <a:cubicBezTo>
                    <a:pt x="24" y="870"/>
                    <a:pt x="16" y="877"/>
                    <a:pt x="24" y="893"/>
                  </a:cubicBezTo>
                  <a:cubicBezTo>
                    <a:pt x="32" y="893"/>
                    <a:pt x="32" y="893"/>
                    <a:pt x="32" y="893"/>
                  </a:cubicBezTo>
                  <a:cubicBezTo>
                    <a:pt x="48" y="917"/>
                    <a:pt x="63" y="925"/>
                    <a:pt x="63" y="965"/>
                  </a:cubicBezTo>
                  <a:cubicBezTo>
                    <a:pt x="63" y="980"/>
                    <a:pt x="63" y="988"/>
                    <a:pt x="63" y="1004"/>
                  </a:cubicBezTo>
                  <a:cubicBezTo>
                    <a:pt x="63" y="1020"/>
                    <a:pt x="71" y="1036"/>
                    <a:pt x="56" y="1043"/>
                  </a:cubicBezTo>
                  <a:cubicBezTo>
                    <a:pt x="48" y="1059"/>
                    <a:pt x="56" y="1123"/>
                    <a:pt x="71" y="1138"/>
                  </a:cubicBezTo>
                  <a:cubicBezTo>
                    <a:pt x="71" y="1146"/>
                    <a:pt x="79" y="1154"/>
                    <a:pt x="79" y="1162"/>
                  </a:cubicBezTo>
                  <a:cubicBezTo>
                    <a:pt x="95" y="1178"/>
                    <a:pt x="103" y="1194"/>
                    <a:pt x="127" y="1225"/>
                  </a:cubicBezTo>
                  <a:cubicBezTo>
                    <a:pt x="151" y="1273"/>
                    <a:pt x="238" y="1510"/>
                    <a:pt x="190" y="1652"/>
                  </a:cubicBezTo>
                  <a:cubicBezTo>
                    <a:pt x="151" y="1747"/>
                    <a:pt x="143" y="1795"/>
                    <a:pt x="135" y="1818"/>
                  </a:cubicBezTo>
                  <a:cubicBezTo>
                    <a:pt x="135" y="1834"/>
                    <a:pt x="135" y="1842"/>
                    <a:pt x="127" y="1850"/>
                  </a:cubicBezTo>
                  <a:cubicBezTo>
                    <a:pt x="127" y="1850"/>
                    <a:pt x="127" y="1858"/>
                    <a:pt x="127" y="1866"/>
                  </a:cubicBezTo>
                  <a:cubicBezTo>
                    <a:pt x="111" y="1889"/>
                    <a:pt x="79" y="1945"/>
                    <a:pt x="48" y="1969"/>
                  </a:cubicBezTo>
                  <a:lnTo>
                    <a:pt x="48" y="1969"/>
                  </a:lnTo>
                  <a:cubicBezTo>
                    <a:pt x="712" y="1889"/>
                    <a:pt x="712" y="1889"/>
                    <a:pt x="712" y="1889"/>
                  </a:cubicBezTo>
                  <a:lnTo>
                    <a:pt x="712" y="1889"/>
                  </a:lnTo>
                  <a:cubicBezTo>
                    <a:pt x="720" y="1889"/>
                    <a:pt x="735" y="1897"/>
                    <a:pt x="751" y="1921"/>
                  </a:cubicBezTo>
                  <a:cubicBezTo>
                    <a:pt x="751" y="1921"/>
                    <a:pt x="759" y="1921"/>
                    <a:pt x="767" y="1921"/>
                  </a:cubicBezTo>
                  <a:cubicBezTo>
                    <a:pt x="846" y="1921"/>
                    <a:pt x="1099" y="1858"/>
                    <a:pt x="1210" y="1826"/>
                  </a:cubicBezTo>
                  <a:cubicBezTo>
                    <a:pt x="1210" y="1826"/>
                    <a:pt x="1210" y="1818"/>
                    <a:pt x="1210" y="1810"/>
                  </a:cubicBezTo>
                  <a:cubicBezTo>
                    <a:pt x="1218" y="1802"/>
                    <a:pt x="1226" y="1795"/>
                    <a:pt x="1234" y="1779"/>
                  </a:cubicBezTo>
                  <a:cubicBezTo>
                    <a:pt x="1241" y="1755"/>
                    <a:pt x="1257" y="1731"/>
                    <a:pt x="1273" y="1723"/>
                  </a:cubicBezTo>
                  <a:cubicBezTo>
                    <a:pt x="1273" y="1723"/>
                    <a:pt x="1281" y="1716"/>
                    <a:pt x="1289" y="1707"/>
                  </a:cubicBezTo>
                  <a:cubicBezTo>
                    <a:pt x="1297" y="1692"/>
                    <a:pt x="1305" y="1684"/>
                    <a:pt x="1313" y="1676"/>
                  </a:cubicBezTo>
                  <a:cubicBezTo>
                    <a:pt x="1313" y="1660"/>
                    <a:pt x="1305" y="1652"/>
                    <a:pt x="1305" y="1636"/>
                  </a:cubicBezTo>
                  <a:cubicBezTo>
                    <a:pt x="1297" y="1629"/>
                    <a:pt x="1297" y="1613"/>
                    <a:pt x="1297" y="1613"/>
                  </a:cubicBezTo>
                  <a:cubicBezTo>
                    <a:pt x="1289" y="1597"/>
                    <a:pt x="1297" y="1581"/>
                    <a:pt x="1368" y="1502"/>
                  </a:cubicBezTo>
                  <a:cubicBezTo>
                    <a:pt x="1368" y="1502"/>
                    <a:pt x="1368" y="1494"/>
                    <a:pt x="1368" y="1486"/>
                  </a:cubicBezTo>
                  <a:cubicBezTo>
                    <a:pt x="1360" y="1470"/>
                    <a:pt x="1360" y="1463"/>
                    <a:pt x="1360" y="1455"/>
                  </a:cubicBezTo>
                  <a:cubicBezTo>
                    <a:pt x="1352" y="1439"/>
                    <a:pt x="1352" y="1431"/>
                    <a:pt x="1360" y="1415"/>
                  </a:cubicBezTo>
                  <a:cubicBezTo>
                    <a:pt x="1368" y="1407"/>
                    <a:pt x="1368" y="1399"/>
                    <a:pt x="1368" y="1391"/>
                  </a:cubicBezTo>
                  <a:cubicBezTo>
                    <a:pt x="1368" y="1376"/>
                    <a:pt x="1368" y="1368"/>
                    <a:pt x="1392" y="1368"/>
                  </a:cubicBezTo>
                  <a:lnTo>
                    <a:pt x="1399" y="1368"/>
                  </a:lnTo>
                  <a:cubicBezTo>
                    <a:pt x="1408" y="1368"/>
                    <a:pt x="1415" y="1368"/>
                    <a:pt x="1423" y="1368"/>
                  </a:cubicBezTo>
                  <a:cubicBezTo>
                    <a:pt x="1455" y="1376"/>
                    <a:pt x="1471" y="1376"/>
                    <a:pt x="1479" y="1383"/>
                  </a:cubicBezTo>
                  <a:lnTo>
                    <a:pt x="1479" y="1383"/>
                  </a:lnTo>
                  <a:lnTo>
                    <a:pt x="1479" y="1383"/>
                  </a:lnTo>
                  <a:cubicBezTo>
                    <a:pt x="1479" y="1376"/>
                    <a:pt x="1479" y="1376"/>
                    <a:pt x="1479" y="1376"/>
                  </a:cubicBezTo>
                  <a:cubicBezTo>
                    <a:pt x="1471" y="1336"/>
                    <a:pt x="1479" y="1257"/>
                    <a:pt x="1486" y="1194"/>
                  </a:cubicBezTo>
                  <a:lnTo>
                    <a:pt x="1486" y="1186"/>
                  </a:lnTo>
                  <a:cubicBezTo>
                    <a:pt x="1486" y="1170"/>
                    <a:pt x="1486" y="1170"/>
                    <a:pt x="1486" y="1170"/>
                  </a:cubicBezTo>
                  <a:cubicBezTo>
                    <a:pt x="1479" y="1162"/>
                    <a:pt x="1471" y="1154"/>
                    <a:pt x="1471" y="1146"/>
                  </a:cubicBezTo>
                  <a:cubicBezTo>
                    <a:pt x="1463" y="1146"/>
                    <a:pt x="1463" y="1138"/>
                    <a:pt x="1455" y="1107"/>
                  </a:cubicBezTo>
                  <a:cubicBezTo>
                    <a:pt x="1447" y="1099"/>
                    <a:pt x="1447" y="1091"/>
                    <a:pt x="1439" y="1075"/>
                  </a:cubicBezTo>
                  <a:cubicBezTo>
                    <a:pt x="1423" y="1028"/>
                    <a:pt x="1399" y="965"/>
                    <a:pt x="1392" y="941"/>
                  </a:cubicBezTo>
                  <a:cubicBezTo>
                    <a:pt x="1368" y="901"/>
                    <a:pt x="1344" y="838"/>
                    <a:pt x="1344" y="806"/>
                  </a:cubicBezTo>
                  <a:cubicBezTo>
                    <a:pt x="1336" y="775"/>
                    <a:pt x="1265" y="727"/>
                    <a:pt x="1234" y="735"/>
                  </a:cubicBezTo>
                  <a:cubicBezTo>
                    <a:pt x="1202" y="735"/>
                    <a:pt x="1139" y="775"/>
                    <a:pt x="1131" y="799"/>
                  </a:cubicBezTo>
                  <a:cubicBezTo>
                    <a:pt x="1131" y="799"/>
                    <a:pt x="1123" y="814"/>
                    <a:pt x="1115" y="814"/>
                  </a:cubicBezTo>
                  <a:cubicBezTo>
                    <a:pt x="1107" y="814"/>
                    <a:pt x="1107" y="814"/>
                    <a:pt x="1107" y="806"/>
                  </a:cubicBezTo>
                  <a:lnTo>
                    <a:pt x="1107" y="806"/>
                  </a:lnTo>
                  <a:cubicBezTo>
                    <a:pt x="1099" y="814"/>
                    <a:pt x="1099" y="838"/>
                    <a:pt x="1099" y="846"/>
                  </a:cubicBezTo>
                  <a:cubicBezTo>
                    <a:pt x="1099" y="862"/>
                    <a:pt x="1091" y="877"/>
                    <a:pt x="1083" y="885"/>
                  </a:cubicBezTo>
                  <a:cubicBezTo>
                    <a:pt x="1075" y="893"/>
                    <a:pt x="1075" y="901"/>
                    <a:pt x="1075" y="901"/>
                  </a:cubicBezTo>
                  <a:cubicBezTo>
                    <a:pt x="1068" y="917"/>
                    <a:pt x="1052" y="925"/>
                    <a:pt x="1044" y="933"/>
                  </a:cubicBezTo>
                  <a:cubicBezTo>
                    <a:pt x="1036" y="949"/>
                    <a:pt x="1028" y="957"/>
                    <a:pt x="1028" y="965"/>
                  </a:cubicBezTo>
                  <a:cubicBezTo>
                    <a:pt x="1020" y="972"/>
                    <a:pt x="1012" y="972"/>
                    <a:pt x="1004" y="972"/>
                  </a:cubicBezTo>
                  <a:cubicBezTo>
                    <a:pt x="981" y="972"/>
                    <a:pt x="957" y="965"/>
                    <a:pt x="933" y="941"/>
                  </a:cubicBezTo>
                  <a:cubicBezTo>
                    <a:pt x="917" y="925"/>
                    <a:pt x="909" y="885"/>
                    <a:pt x="909" y="854"/>
                  </a:cubicBezTo>
                  <a:cubicBezTo>
                    <a:pt x="909" y="838"/>
                    <a:pt x="917" y="822"/>
                    <a:pt x="933" y="814"/>
                  </a:cubicBezTo>
                  <a:cubicBezTo>
                    <a:pt x="941" y="806"/>
                    <a:pt x="949" y="806"/>
                    <a:pt x="957" y="806"/>
                  </a:cubicBezTo>
                  <a:cubicBezTo>
                    <a:pt x="973" y="806"/>
                    <a:pt x="981" y="806"/>
                    <a:pt x="996" y="783"/>
                  </a:cubicBezTo>
                  <a:cubicBezTo>
                    <a:pt x="1012" y="735"/>
                    <a:pt x="1012" y="712"/>
                    <a:pt x="1012" y="696"/>
                  </a:cubicBezTo>
                  <a:cubicBezTo>
                    <a:pt x="1012" y="680"/>
                    <a:pt x="1020" y="648"/>
                    <a:pt x="1044" y="640"/>
                  </a:cubicBezTo>
                  <a:cubicBezTo>
                    <a:pt x="1052" y="632"/>
                    <a:pt x="1052" y="632"/>
                    <a:pt x="1060" y="632"/>
                  </a:cubicBezTo>
                  <a:cubicBezTo>
                    <a:pt x="1068" y="632"/>
                    <a:pt x="1075" y="625"/>
                    <a:pt x="1075" y="601"/>
                  </a:cubicBezTo>
                  <a:cubicBezTo>
                    <a:pt x="1083" y="569"/>
                    <a:pt x="1091" y="553"/>
                    <a:pt x="1075" y="522"/>
                  </a:cubicBezTo>
                  <a:cubicBezTo>
                    <a:pt x="1060" y="498"/>
                    <a:pt x="1068" y="474"/>
                    <a:pt x="1068" y="459"/>
                  </a:cubicBezTo>
                  <a:cubicBezTo>
                    <a:pt x="1068" y="450"/>
                    <a:pt x="1068" y="443"/>
                    <a:pt x="1068" y="427"/>
                  </a:cubicBezTo>
                  <a:cubicBezTo>
                    <a:pt x="1068" y="395"/>
                    <a:pt x="1036" y="348"/>
                    <a:pt x="1028" y="340"/>
                  </a:cubicBezTo>
                  <a:lnTo>
                    <a:pt x="1028" y="340"/>
                  </a:lnTo>
                  <a:cubicBezTo>
                    <a:pt x="1012" y="324"/>
                    <a:pt x="996" y="308"/>
                    <a:pt x="996" y="300"/>
                  </a:cubicBezTo>
                  <a:cubicBezTo>
                    <a:pt x="996" y="293"/>
                    <a:pt x="996" y="285"/>
                    <a:pt x="1004" y="285"/>
                  </a:cubicBezTo>
                  <a:cubicBezTo>
                    <a:pt x="1020" y="269"/>
                    <a:pt x="1036" y="253"/>
                    <a:pt x="1036" y="237"/>
                  </a:cubicBezTo>
                  <a:lnTo>
                    <a:pt x="1036" y="237"/>
                  </a:lnTo>
                  <a:cubicBezTo>
                    <a:pt x="1028" y="229"/>
                    <a:pt x="1028" y="229"/>
                    <a:pt x="1020" y="229"/>
                  </a:cubicBezTo>
                  <a:cubicBezTo>
                    <a:pt x="1012" y="221"/>
                    <a:pt x="996" y="213"/>
                    <a:pt x="996" y="206"/>
                  </a:cubicBezTo>
                  <a:cubicBezTo>
                    <a:pt x="988" y="190"/>
                    <a:pt x="981" y="158"/>
                    <a:pt x="949" y="150"/>
                  </a:cubicBezTo>
                  <a:cubicBezTo>
                    <a:pt x="933" y="150"/>
                    <a:pt x="909" y="142"/>
                    <a:pt x="878" y="126"/>
                  </a:cubicBezTo>
                  <a:cubicBezTo>
                    <a:pt x="830" y="119"/>
                    <a:pt x="783" y="95"/>
                    <a:pt x="767" y="95"/>
                  </a:cubicBezTo>
                  <a:cubicBezTo>
                    <a:pt x="767" y="95"/>
                    <a:pt x="767" y="95"/>
                    <a:pt x="759" y="95"/>
                  </a:cubicBezTo>
                  <a:cubicBezTo>
                    <a:pt x="759" y="95"/>
                    <a:pt x="759" y="95"/>
                    <a:pt x="751" y="95"/>
                  </a:cubicBezTo>
                  <a:cubicBezTo>
                    <a:pt x="743" y="95"/>
                    <a:pt x="735" y="95"/>
                    <a:pt x="728" y="71"/>
                  </a:cubicBezTo>
                  <a:cubicBezTo>
                    <a:pt x="720" y="55"/>
                    <a:pt x="688" y="48"/>
                    <a:pt x="664" y="48"/>
                  </a:cubicBezTo>
                  <a:cubicBezTo>
                    <a:pt x="656" y="48"/>
                    <a:pt x="656" y="48"/>
                    <a:pt x="649" y="48"/>
                  </a:cubicBezTo>
                  <a:lnTo>
                    <a:pt x="641" y="48"/>
                  </a:lnTo>
                  <a:cubicBezTo>
                    <a:pt x="617" y="48"/>
                    <a:pt x="601" y="39"/>
                    <a:pt x="585" y="32"/>
                  </a:cubicBezTo>
                  <a:cubicBezTo>
                    <a:pt x="577" y="16"/>
                    <a:pt x="554" y="8"/>
                    <a:pt x="530" y="8"/>
                  </a:cubicBezTo>
                  <a:cubicBezTo>
                    <a:pt x="522" y="8"/>
                    <a:pt x="514" y="8"/>
                    <a:pt x="506" y="8"/>
                  </a:cubicBezTo>
                  <a:cubicBezTo>
                    <a:pt x="491" y="16"/>
                    <a:pt x="475" y="39"/>
                    <a:pt x="467" y="55"/>
                  </a:cubicBezTo>
                  <a:cubicBezTo>
                    <a:pt x="459" y="63"/>
                    <a:pt x="451" y="71"/>
                    <a:pt x="443" y="71"/>
                  </a:cubicBezTo>
                  <a:cubicBezTo>
                    <a:pt x="435" y="79"/>
                    <a:pt x="419" y="95"/>
                    <a:pt x="419" y="111"/>
                  </a:cubicBezTo>
                  <a:cubicBezTo>
                    <a:pt x="419" y="119"/>
                    <a:pt x="419" y="126"/>
                    <a:pt x="419" y="135"/>
                  </a:cubicBezTo>
                  <a:cubicBezTo>
                    <a:pt x="427" y="142"/>
                    <a:pt x="435" y="150"/>
                    <a:pt x="443" y="158"/>
                  </a:cubicBezTo>
                  <a:cubicBezTo>
                    <a:pt x="459" y="158"/>
                    <a:pt x="467" y="166"/>
                    <a:pt x="459" y="182"/>
                  </a:cubicBezTo>
                  <a:lnTo>
                    <a:pt x="459" y="182"/>
                  </a:lnTo>
                  <a:cubicBezTo>
                    <a:pt x="459" y="206"/>
                    <a:pt x="459" y="206"/>
                    <a:pt x="427" y="206"/>
                  </a:cubicBezTo>
                  <a:cubicBezTo>
                    <a:pt x="403" y="206"/>
                    <a:pt x="380" y="213"/>
                    <a:pt x="372" y="229"/>
                  </a:cubicBezTo>
                  <a:cubicBezTo>
                    <a:pt x="372" y="237"/>
                    <a:pt x="364" y="237"/>
                    <a:pt x="356" y="237"/>
                  </a:cubicBezTo>
                  <a:cubicBezTo>
                    <a:pt x="356" y="237"/>
                    <a:pt x="348" y="237"/>
                    <a:pt x="348" y="269"/>
                  </a:cubicBezTo>
                  <a:cubicBezTo>
                    <a:pt x="340" y="293"/>
                    <a:pt x="348" y="324"/>
                    <a:pt x="348" y="348"/>
                  </a:cubicBezTo>
                  <a:cubicBezTo>
                    <a:pt x="356" y="364"/>
                    <a:pt x="356" y="379"/>
                    <a:pt x="356" y="395"/>
                  </a:cubicBezTo>
                  <a:cubicBezTo>
                    <a:pt x="356" y="411"/>
                    <a:pt x="356" y="459"/>
                    <a:pt x="340" y="474"/>
                  </a:cubicBezTo>
                  <a:lnTo>
                    <a:pt x="332" y="474"/>
                  </a:lnTo>
                  <a:cubicBezTo>
                    <a:pt x="316" y="466"/>
                    <a:pt x="316" y="450"/>
                    <a:pt x="316" y="435"/>
                  </a:cubicBezTo>
                  <a:cubicBezTo>
                    <a:pt x="316" y="419"/>
                    <a:pt x="316" y="411"/>
                    <a:pt x="316" y="411"/>
                  </a:cubicBezTo>
                  <a:cubicBezTo>
                    <a:pt x="309" y="411"/>
                    <a:pt x="309" y="411"/>
                    <a:pt x="309" y="411"/>
                  </a:cubicBezTo>
                  <a:cubicBezTo>
                    <a:pt x="309" y="411"/>
                    <a:pt x="309" y="427"/>
                    <a:pt x="309" y="435"/>
                  </a:cubicBezTo>
                  <a:cubicBezTo>
                    <a:pt x="309" y="443"/>
                    <a:pt x="309" y="443"/>
                    <a:pt x="309" y="443"/>
                  </a:cubicBezTo>
                  <a:lnTo>
                    <a:pt x="309" y="450"/>
                  </a:lnTo>
                  <a:cubicBezTo>
                    <a:pt x="316" y="474"/>
                    <a:pt x="316" y="482"/>
                    <a:pt x="316" y="490"/>
                  </a:cubicBezTo>
                  <a:cubicBezTo>
                    <a:pt x="309" y="490"/>
                    <a:pt x="309" y="490"/>
                    <a:pt x="309" y="490"/>
                  </a:cubicBezTo>
                  <a:lnTo>
                    <a:pt x="301" y="482"/>
                  </a:lnTo>
                  <a:cubicBezTo>
                    <a:pt x="277" y="450"/>
                    <a:pt x="285" y="427"/>
                    <a:pt x="285" y="395"/>
                  </a:cubicBezTo>
                  <a:cubicBezTo>
                    <a:pt x="285" y="364"/>
                    <a:pt x="285" y="316"/>
                    <a:pt x="285" y="308"/>
                  </a:cubicBezTo>
                  <a:lnTo>
                    <a:pt x="277" y="308"/>
                  </a:lnTo>
                  <a:cubicBezTo>
                    <a:pt x="269" y="308"/>
                    <a:pt x="269" y="308"/>
                    <a:pt x="269" y="316"/>
                  </a:cubicBezTo>
                  <a:cubicBezTo>
                    <a:pt x="261" y="332"/>
                    <a:pt x="245" y="379"/>
                    <a:pt x="229" y="403"/>
                  </a:cubicBezTo>
                  <a:cubicBezTo>
                    <a:pt x="222" y="403"/>
                    <a:pt x="222" y="411"/>
                    <a:pt x="222" y="419"/>
                  </a:cubicBezTo>
                  <a:cubicBezTo>
                    <a:pt x="222" y="435"/>
                    <a:pt x="222" y="443"/>
                    <a:pt x="206" y="443"/>
                  </a:cubicBezTo>
                  <a:cubicBezTo>
                    <a:pt x="198" y="443"/>
                    <a:pt x="198" y="443"/>
                    <a:pt x="190" y="443"/>
                  </a:cubicBezTo>
                  <a:cubicBezTo>
                    <a:pt x="182" y="443"/>
                    <a:pt x="182" y="443"/>
                    <a:pt x="182" y="443"/>
                  </a:cubicBezTo>
                  <a:cubicBezTo>
                    <a:pt x="174" y="435"/>
                    <a:pt x="166" y="435"/>
                    <a:pt x="158" y="43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7" name="Freeform 641"/>
            <p:cNvSpPr>
              <a:spLocks noChangeArrowheads="1"/>
            </p:cNvSpPr>
            <p:nvPr/>
          </p:nvSpPr>
          <p:spPr bwMode="auto">
            <a:xfrm>
              <a:off x="13322334" y="3985886"/>
              <a:ext cx="1189805" cy="586784"/>
            </a:xfrm>
            <a:custGeom>
              <a:avLst/>
              <a:gdLst>
                <a:gd name="T0" fmla="*/ 24 w 2263"/>
                <a:gd name="T1" fmla="*/ 522 h 1116"/>
                <a:gd name="T2" fmla="*/ 190 w 2263"/>
                <a:gd name="T3" fmla="*/ 633 h 1116"/>
                <a:gd name="T4" fmla="*/ 578 w 2263"/>
                <a:gd name="T5" fmla="*/ 720 h 1116"/>
                <a:gd name="T6" fmla="*/ 775 w 2263"/>
                <a:gd name="T7" fmla="*/ 743 h 1116"/>
                <a:gd name="T8" fmla="*/ 878 w 2263"/>
                <a:gd name="T9" fmla="*/ 901 h 1116"/>
                <a:gd name="T10" fmla="*/ 933 w 2263"/>
                <a:gd name="T11" fmla="*/ 1028 h 1116"/>
                <a:gd name="T12" fmla="*/ 973 w 2263"/>
                <a:gd name="T13" fmla="*/ 1115 h 1116"/>
                <a:gd name="T14" fmla="*/ 1044 w 2263"/>
                <a:gd name="T15" fmla="*/ 988 h 1116"/>
                <a:gd name="T16" fmla="*/ 1139 w 2263"/>
                <a:gd name="T17" fmla="*/ 775 h 1116"/>
                <a:gd name="T18" fmla="*/ 1218 w 2263"/>
                <a:gd name="T19" fmla="*/ 751 h 1116"/>
                <a:gd name="T20" fmla="*/ 1281 w 2263"/>
                <a:gd name="T21" fmla="*/ 767 h 1116"/>
                <a:gd name="T22" fmla="*/ 1265 w 2263"/>
                <a:gd name="T23" fmla="*/ 830 h 1116"/>
                <a:gd name="T24" fmla="*/ 1352 w 2263"/>
                <a:gd name="T25" fmla="*/ 743 h 1116"/>
                <a:gd name="T26" fmla="*/ 1526 w 2263"/>
                <a:gd name="T27" fmla="*/ 641 h 1116"/>
                <a:gd name="T28" fmla="*/ 1629 w 2263"/>
                <a:gd name="T29" fmla="*/ 570 h 1116"/>
                <a:gd name="T30" fmla="*/ 1740 w 2263"/>
                <a:gd name="T31" fmla="*/ 585 h 1116"/>
                <a:gd name="T32" fmla="*/ 1866 w 2263"/>
                <a:gd name="T33" fmla="*/ 648 h 1116"/>
                <a:gd name="T34" fmla="*/ 1937 w 2263"/>
                <a:gd name="T35" fmla="*/ 577 h 1116"/>
                <a:gd name="T36" fmla="*/ 2072 w 2263"/>
                <a:gd name="T37" fmla="*/ 585 h 1116"/>
                <a:gd name="T38" fmla="*/ 2159 w 2263"/>
                <a:gd name="T39" fmla="*/ 577 h 1116"/>
                <a:gd name="T40" fmla="*/ 2254 w 2263"/>
                <a:gd name="T41" fmla="*/ 554 h 1116"/>
                <a:gd name="T42" fmla="*/ 2198 w 2263"/>
                <a:gd name="T43" fmla="*/ 522 h 1116"/>
                <a:gd name="T44" fmla="*/ 2127 w 2263"/>
                <a:gd name="T45" fmla="*/ 522 h 1116"/>
                <a:gd name="T46" fmla="*/ 2024 w 2263"/>
                <a:gd name="T47" fmla="*/ 435 h 1116"/>
                <a:gd name="T48" fmla="*/ 1929 w 2263"/>
                <a:gd name="T49" fmla="*/ 372 h 1116"/>
                <a:gd name="T50" fmla="*/ 1795 w 2263"/>
                <a:gd name="T51" fmla="*/ 364 h 1116"/>
                <a:gd name="T52" fmla="*/ 1724 w 2263"/>
                <a:gd name="T53" fmla="*/ 230 h 1116"/>
                <a:gd name="T54" fmla="*/ 1503 w 2263"/>
                <a:gd name="T55" fmla="*/ 301 h 1116"/>
                <a:gd name="T56" fmla="*/ 1218 w 2263"/>
                <a:gd name="T57" fmla="*/ 443 h 1116"/>
                <a:gd name="T58" fmla="*/ 1099 w 2263"/>
                <a:gd name="T59" fmla="*/ 411 h 1116"/>
                <a:gd name="T60" fmla="*/ 933 w 2263"/>
                <a:gd name="T61" fmla="*/ 380 h 1116"/>
                <a:gd name="T62" fmla="*/ 728 w 2263"/>
                <a:gd name="T63" fmla="*/ 269 h 1116"/>
                <a:gd name="T64" fmla="*/ 625 w 2263"/>
                <a:gd name="T65" fmla="*/ 340 h 1116"/>
                <a:gd name="T66" fmla="*/ 696 w 2263"/>
                <a:gd name="T67" fmla="*/ 143 h 1116"/>
                <a:gd name="T68" fmla="*/ 791 w 2263"/>
                <a:gd name="T69" fmla="*/ 56 h 1116"/>
                <a:gd name="T70" fmla="*/ 672 w 2263"/>
                <a:gd name="T71" fmla="*/ 32 h 1116"/>
                <a:gd name="T72" fmla="*/ 546 w 2263"/>
                <a:gd name="T73" fmla="*/ 174 h 1116"/>
                <a:gd name="T74" fmla="*/ 514 w 2263"/>
                <a:gd name="T75" fmla="*/ 158 h 1116"/>
                <a:gd name="T76" fmla="*/ 435 w 2263"/>
                <a:gd name="T77" fmla="*/ 261 h 1116"/>
                <a:gd name="T78" fmla="*/ 269 w 2263"/>
                <a:gd name="T79" fmla="*/ 348 h 1116"/>
                <a:gd name="T80" fmla="*/ 72 w 2263"/>
                <a:gd name="T81" fmla="*/ 459 h 1116"/>
                <a:gd name="T82" fmla="*/ 24 w 2263"/>
                <a:gd name="T83" fmla="*/ 522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63" h="1116">
                  <a:moveTo>
                    <a:pt x="24" y="522"/>
                  </a:moveTo>
                  <a:lnTo>
                    <a:pt x="24" y="522"/>
                  </a:lnTo>
                  <a:cubicBezTo>
                    <a:pt x="56" y="538"/>
                    <a:pt x="80" y="577"/>
                    <a:pt x="88" y="593"/>
                  </a:cubicBezTo>
                  <a:cubicBezTo>
                    <a:pt x="103" y="617"/>
                    <a:pt x="119" y="633"/>
                    <a:pt x="190" y="633"/>
                  </a:cubicBezTo>
                  <a:cubicBezTo>
                    <a:pt x="261" y="633"/>
                    <a:pt x="459" y="656"/>
                    <a:pt x="491" y="688"/>
                  </a:cubicBezTo>
                  <a:cubicBezTo>
                    <a:pt x="530" y="720"/>
                    <a:pt x="522" y="736"/>
                    <a:pt x="578" y="720"/>
                  </a:cubicBezTo>
                  <a:cubicBezTo>
                    <a:pt x="633" y="704"/>
                    <a:pt x="649" y="680"/>
                    <a:pt x="672" y="704"/>
                  </a:cubicBezTo>
                  <a:cubicBezTo>
                    <a:pt x="696" y="736"/>
                    <a:pt x="775" y="704"/>
                    <a:pt x="775" y="743"/>
                  </a:cubicBezTo>
                  <a:cubicBezTo>
                    <a:pt x="783" y="783"/>
                    <a:pt x="783" y="807"/>
                    <a:pt x="807" y="807"/>
                  </a:cubicBezTo>
                  <a:cubicBezTo>
                    <a:pt x="823" y="814"/>
                    <a:pt x="878" y="823"/>
                    <a:pt x="878" y="901"/>
                  </a:cubicBezTo>
                  <a:cubicBezTo>
                    <a:pt x="878" y="981"/>
                    <a:pt x="846" y="988"/>
                    <a:pt x="878" y="996"/>
                  </a:cubicBezTo>
                  <a:cubicBezTo>
                    <a:pt x="910" y="1004"/>
                    <a:pt x="933" y="996"/>
                    <a:pt x="933" y="1028"/>
                  </a:cubicBezTo>
                  <a:cubicBezTo>
                    <a:pt x="933" y="1060"/>
                    <a:pt x="933" y="1099"/>
                    <a:pt x="965" y="1115"/>
                  </a:cubicBezTo>
                  <a:cubicBezTo>
                    <a:pt x="973" y="1115"/>
                    <a:pt x="973" y="1115"/>
                    <a:pt x="973" y="1115"/>
                  </a:cubicBezTo>
                  <a:cubicBezTo>
                    <a:pt x="981" y="1099"/>
                    <a:pt x="981" y="1083"/>
                    <a:pt x="997" y="1067"/>
                  </a:cubicBezTo>
                  <a:cubicBezTo>
                    <a:pt x="1020" y="1028"/>
                    <a:pt x="1044" y="1004"/>
                    <a:pt x="1044" y="988"/>
                  </a:cubicBezTo>
                  <a:cubicBezTo>
                    <a:pt x="1044" y="965"/>
                    <a:pt x="1115" y="830"/>
                    <a:pt x="1115" y="799"/>
                  </a:cubicBezTo>
                  <a:cubicBezTo>
                    <a:pt x="1115" y="775"/>
                    <a:pt x="1131" y="751"/>
                    <a:pt x="1139" y="775"/>
                  </a:cubicBezTo>
                  <a:cubicBezTo>
                    <a:pt x="1147" y="791"/>
                    <a:pt x="1139" y="823"/>
                    <a:pt x="1163" y="807"/>
                  </a:cubicBezTo>
                  <a:cubicBezTo>
                    <a:pt x="1194" y="791"/>
                    <a:pt x="1194" y="767"/>
                    <a:pt x="1218" y="751"/>
                  </a:cubicBezTo>
                  <a:cubicBezTo>
                    <a:pt x="1242" y="727"/>
                    <a:pt x="1250" y="704"/>
                    <a:pt x="1265" y="720"/>
                  </a:cubicBezTo>
                  <a:cubicBezTo>
                    <a:pt x="1281" y="736"/>
                    <a:pt x="1305" y="743"/>
                    <a:pt x="1281" y="767"/>
                  </a:cubicBezTo>
                  <a:cubicBezTo>
                    <a:pt x="1258" y="783"/>
                    <a:pt x="1234" y="799"/>
                    <a:pt x="1242" y="814"/>
                  </a:cubicBezTo>
                  <a:cubicBezTo>
                    <a:pt x="1242" y="830"/>
                    <a:pt x="1250" y="854"/>
                    <a:pt x="1265" y="830"/>
                  </a:cubicBezTo>
                  <a:cubicBezTo>
                    <a:pt x="1273" y="807"/>
                    <a:pt x="1281" y="791"/>
                    <a:pt x="1297" y="783"/>
                  </a:cubicBezTo>
                  <a:cubicBezTo>
                    <a:pt x="1321" y="767"/>
                    <a:pt x="1352" y="759"/>
                    <a:pt x="1352" y="743"/>
                  </a:cubicBezTo>
                  <a:cubicBezTo>
                    <a:pt x="1352" y="720"/>
                    <a:pt x="1368" y="664"/>
                    <a:pt x="1416" y="664"/>
                  </a:cubicBezTo>
                  <a:cubicBezTo>
                    <a:pt x="1471" y="656"/>
                    <a:pt x="1487" y="648"/>
                    <a:pt x="1526" y="641"/>
                  </a:cubicBezTo>
                  <a:cubicBezTo>
                    <a:pt x="1566" y="641"/>
                    <a:pt x="1582" y="641"/>
                    <a:pt x="1589" y="617"/>
                  </a:cubicBezTo>
                  <a:cubicBezTo>
                    <a:pt x="1589" y="585"/>
                    <a:pt x="1605" y="570"/>
                    <a:pt x="1629" y="570"/>
                  </a:cubicBezTo>
                  <a:cubicBezTo>
                    <a:pt x="1653" y="570"/>
                    <a:pt x="1637" y="577"/>
                    <a:pt x="1669" y="577"/>
                  </a:cubicBezTo>
                  <a:cubicBezTo>
                    <a:pt x="1700" y="577"/>
                    <a:pt x="1708" y="577"/>
                    <a:pt x="1740" y="585"/>
                  </a:cubicBezTo>
                  <a:cubicBezTo>
                    <a:pt x="1771" y="593"/>
                    <a:pt x="1771" y="585"/>
                    <a:pt x="1803" y="617"/>
                  </a:cubicBezTo>
                  <a:cubicBezTo>
                    <a:pt x="1842" y="641"/>
                    <a:pt x="1835" y="664"/>
                    <a:pt x="1866" y="648"/>
                  </a:cubicBezTo>
                  <a:cubicBezTo>
                    <a:pt x="1890" y="633"/>
                    <a:pt x="1874" y="617"/>
                    <a:pt x="1890" y="601"/>
                  </a:cubicBezTo>
                  <a:cubicBezTo>
                    <a:pt x="1898" y="577"/>
                    <a:pt x="1914" y="570"/>
                    <a:pt x="1937" y="577"/>
                  </a:cubicBezTo>
                  <a:cubicBezTo>
                    <a:pt x="1945" y="585"/>
                    <a:pt x="1985" y="585"/>
                    <a:pt x="2016" y="585"/>
                  </a:cubicBezTo>
                  <a:cubicBezTo>
                    <a:pt x="2040" y="585"/>
                    <a:pt x="2064" y="577"/>
                    <a:pt x="2072" y="585"/>
                  </a:cubicBezTo>
                  <a:cubicBezTo>
                    <a:pt x="2088" y="585"/>
                    <a:pt x="2135" y="577"/>
                    <a:pt x="2135" y="577"/>
                  </a:cubicBezTo>
                  <a:cubicBezTo>
                    <a:pt x="2143" y="577"/>
                    <a:pt x="2135" y="577"/>
                    <a:pt x="2159" y="577"/>
                  </a:cubicBezTo>
                  <a:cubicBezTo>
                    <a:pt x="2182" y="577"/>
                    <a:pt x="2182" y="577"/>
                    <a:pt x="2214" y="585"/>
                  </a:cubicBezTo>
                  <a:cubicBezTo>
                    <a:pt x="2254" y="585"/>
                    <a:pt x="2254" y="577"/>
                    <a:pt x="2254" y="554"/>
                  </a:cubicBezTo>
                  <a:cubicBezTo>
                    <a:pt x="2262" y="538"/>
                    <a:pt x="2254" y="506"/>
                    <a:pt x="2238" y="506"/>
                  </a:cubicBezTo>
                  <a:cubicBezTo>
                    <a:pt x="2222" y="498"/>
                    <a:pt x="2214" y="506"/>
                    <a:pt x="2198" y="522"/>
                  </a:cubicBezTo>
                  <a:cubicBezTo>
                    <a:pt x="2182" y="538"/>
                    <a:pt x="2175" y="561"/>
                    <a:pt x="2159" y="546"/>
                  </a:cubicBezTo>
                  <a:cubicBezTo>
                    <a:pt x="2135" y="538"/>
                    <a:pt x="2135" y="522"/>
                    <a:pt x="2127" y="522"/>
                  </a:cubicBezTo>
                  <a:cubicBezTo>
                    <a:pt x="2111" y="522"/>
                    <a:pt x="2080" y="498"/>
                    <a:pt x="2064" y="483"/>
                  </a:cubicBezTo>
                  <a:cubicBezTo>
                    <a:pt x="2040" y="467"/>
                    <a:pt x="2032" y="459"/>
                    <a:pt x="2024" y="435"/>
                  </a:cubicBezTo>
                  <a:cubicBezTo>
                    <a:pt x="2024" y="411"/>
                    <a:pt x="2024" y="364"/>
                    <a:pt x="2001" y="364"/>
                  </a:cubicBezTo>
                  <a:cubicBezTo>
                    <a:pt x="1977" y="364"/>
                    <a:pt x="1945" y="364"/>
                    <a:pt x="1929" y="372"/>
                  </a:cubicBezTo>
                  <a:cubicBezTo>
                    <a:pt x="1914" y="380"/>
                    <a:pt x="1866" y="372"/>
                    <a:pt x="1851" y="372"/>
                  </a:cubicBezTo>
                  <a:cubicBezTo>
                    <a:pt x="1842" y="364"/>
                    <a:pt x="1835" y="364"/>
                    <a:pt x="1795" y="364"/>
                  </a:cubicBezTo>
                  <a:cubicBezTo>
                    <a:pt x="1756" y="372"/>
                    <a:pt x="1740" y="348"/>
                    <a:pt x="1740" y="293"/>
                  </a:cubicBezTo>
                  <a:cubicBezTo>
                    <a:pt x="1740" y="237"/>
                    <a:pt x="1756" y="230"/>
                    <a:pt x="1724" y="230"/>
                  </a:cubicBezTo>
                  <a:cubicBezTo>
                    <a:pt x="1700" y="237"/>
                    <a:pt x="1661" y="253"/>
                    <a:pt x="1637" y="269"/>
                  </a:cubicBezTo>
                  <a:cubicBezTo>
                    <a:pt x="1613" y="285"/>
                    <a:pt x="1574" y="309"/>
                    <a:pt x="1503" y="301"/>
                  </a:cubicBezTo>
                  <a:cubicBezTo>
                    <a:pt x="1431" y="293"/>
                    <a:pt x="1321" y="348"/>
                    <a:pt x="1289" y="388"/>
                  </a:cubicBezTo>
                  <a:cubicBezTo>
                    <a:pt x="1265" y="427"/>
                    <a:pt x="1250" y="443"/>
                    <a:pt x="1218" y="443"/>
                  </a:cubicBezTo>
                  <a:cubicBezTo>
                    <a:pt x="1194" y="443"/>
                    <a:pt x="1139" y="451"/>
                    <a:pt x="1131" y="435"/>
                  </a:cubicBezTo>
                  <a:cubicBezTo>
                    <a:pt x="1131" y="411"/>
                    <a:pt x="1123" y="403"/>
                    <a:pt x="1099" y="411"/>
                  </a:cubicBezTo>
                  <a:cubicBezTo>
                    <a:pt x="1076" y="427"/>
                    <a:pt x="1036" y="459"/>
                    <a:pt x="1020" y="451"/>
                  </a:cubicBezTo>
                  <a:cubicBezTo>
                    <a:pt x="997" y="435"/>
                    <a:pt x="957" y="427"/>
                    <a:pt x="933" y="380"/>
                  </a:cubicBezTo>
                  <a:cubicBezTo>
                    <a:pt x="918" y="340"/>
                    <a:pt x="854" y="309"/>
                    <a:pt x="831" y="293"/>
                  </a:cubicBezTo>
                  <a:cubicBezTo>
                    <a:pt x="815" y="269"/>
                    <a:pt x="752" y="261"/>
                    <a:pt x="728" y="269"/>
                  </a:cubicBezTo>
                  <a:cubicBezTo>
                    <a:pt x="704" y="277"/>
                    <a:pt x="665" y="285"/>
                    <a:pt x="649" y="309"/>
                  </a:cubicBezTo>
                  <a:cubicBezTo>
                    <a:pt x="633" y="324"/>
                    <a:pt x="625" y="372"/>
                    <a:pt x="625" y="340"/>
                  </a:cubicBezTo>
                  <a:cubicBezTo>
                    <a:pt x="617" y="309"/>
                    <a:pt x="601" y="285"/>
                    <a:pt x="625" y="253"/>
                  </a:cubicBezTo>
                  <a:cubicBezTo>
                    <a:pt x="649" y="222"/>
                    <a:pt x="665" y="174"/>
                    <a:pt x="696" y="143"/>
                  </a:cubicBezTo>
                  <a:cubicBezTo>
                    <a:pt x="728" y="111"/>
                    <a:pt x="744" y="79"/>
                    <a:pt x="759" y="71"/>
                  </a:cubicBezTo>
                  <a:cubicBezTo>
                    <a:pt x="767" y="56"/>
                    <a:pt x="752" y="56"/>
                    <a:pt x="791" y="56"/>
                  </a:cubicBezTo>
                  <a:cubicBezTo>
                    <a:pt x="831" y="56"/>
                    <a:pt x="831" y="32"/>
                    <a:pt x="815" y="16"/>
                  </a:cubicBezTo>
                  <a:cubicBezTo>
                    <a:pt x="799" y="8"/>
                    <a:pt x="704" y="0"/>
                    <a:pt x="672" y="32"/>
                  </a:cubicBezTo>
                  <a:cubicBezTo>
                    <a:pt x="633" y="56"/>
                    <a:pt x="586" y="87"/>
                    <a:pt x="570" y="119"/>
                  </a:cubicBezTo>
                  <a:cubicBezTo>
                    <a:pt x="554" y="150"/>
                    <a:pt x="554" y="166"/>
                    <a:pt x="546" y="174"/>
                  </a:cubicBezTo>
                  <a:cubicBezTo>
                    <a:pt x="538" y="190"/>
                    <a:pt x="538" y="182"/>
                    <a:pt x="530" y="166"/>
                  </a:cubicBezTo>
                  <a:cubicBezTo>
                    <a:pt x="522" y="150"/>
                    <a:pt x="522" y="143"/>
                    <a:pt x="514" y="158"/>
                  </a:cubicBezTo>
                  <a:cubicBezTo>
                    <a:pt x="506" y="174"/>
                    <a:pt x="483" y="198"/>
                    <a:pt x="459" y="222"/>
                  </a:cubicBezTo>
                  <a:cubicBezTo>
                    <a:pt x="443" y="245"/>
                    <a:pt x="475" y="245"/>
                    <a:pt x="435" y="261"/>
                  </a:cubicBezTo>
                  <a:cubicBezTo>
                    <a:pt x="388" y="285"/>
                    <a:pt x="356" y="301"/>
                    <a:pt x="325" y="324"/>
                  </a:cubicBezTo>
                  <a:cubicBezTo>
                    <a:pt x="293" y="348"/>
                    <a:pt x="293" y="356"/>
                    <a:pt x="269" y="348"/>
                  </a:cubicBezTo>
                  <a:cubicBezTo>
                    <a:pt x="246" y="348"/>
                    <a:pt x="222" y="348"/>
                    <a:pt x="198" y="364"/>
                  </a:cubicBezTo>
                  <a:cubicBezTo>
                    <a:pt x="175" y="372"/>
                    <a:pt x="103" y="419"/>
                    <a:pt x="72" y="459"/>
                  </a:cubicBezTo>
                  <a:cubicBezTo>
                    <a:pt x="48" y="490"/>
                    <a:pt x="32" y="498"/>
                    <a:pt x="0" y="498"/>
                  </a:cubicBezTo>
                  <a:cubicBezTo>
                    <a:pt x="8" y="506"/>
                    <a:pt x="16" y="514"/>
                    <a:pt x="24" y="522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8" name="Freeform 642"/>
            <p:cNvSpPr>
              <a:spLocks noChangeArrowheads="1"/>
            </p:cNvSpPr>
            <p:nvPr/>
          </p:nvSpPr>
          <p:spPr bwMode="auto">
            <a:xfrm>
              <a:off x="13320015" y="3990525"/>
              <a:ext cx="1194442" cy="586784"/>
            </a:xfrm>
            <a:custGeom>
              <a:avLst/>
              <a:gdLst>
                <a:gd name="T0" fmla="*/ 940 w 2270"/>
                <a:gd name="T1" fmla="*/ 1020 h 1116"/>
                <a:gd name="T2" fmla="*/ 814 w 2270"/>
                <a:gd name="T3" fmla="*/ 806 h 1116"/>
                <a:gd name="T4" fmla="*/ 664 w 2270"/>
                <a:gd name="T5" fmla="*/ 688 h 1116"/>
                <a:gd name="T6" fmla="*/ 197 w 2270"/>
                <a:gd name="T7" fmla="*/ 633 h 1116"/>
                <a:gd name="T8" fmla="*/ 0 w 2270"/>
                <a:gd name="T9" fmla="*/ 482 h 1116"/>
                <a:gd name="T10" fmla="*/ 284 w 2270"/>
                <a:gd name="T11" fmla="*/ 340 h 1116"/>
                <a:gd name="T12" fmla="*/ 466 w 2270"/>
                <a:gd name="T13" fmla="*/ 214 h 1116"/>
                <a:gd name="T14" fmla="*/ 545 w 2270"/>
                <a:gd name="T15" fmla="*/ 174 h 1116"/>
                <a:gd name="T16" fmla="*/ 766 w 2270"/>
                <a:gd name="T17" fmla="*/ 0 h 1116"/>
                <a:gd name="T18" fmla="*/ 751 w 2270"/>
                <a:gd name="T19" fmla="*/ 79 h 1116"/>
                <a:gd name="T20" fmla="*/ 632 w 2270"/>
                <a:gd name="T21" fmla="*/ 340 h 1116"/>
                <a:gd name="T22" fmla="*/ 838 w 2270"/>
                <a:gd name="T23" fmla="*/ 285 h 1116"/>
                <a:gd name="T24" fmla="*/ 1083 w 2270"/>
                <a:gd name="T25" fmla="*/ 419 h 1116"/>
                <a:gd name="T26" fmla="*/ 1296 w 2270"/>
                <a:gd name="T27" fmla="*/ 372 h 1116"/>
                <a:gd name="T28" fmla="*/ 1644 w 2270"/>
                <a:gd name="T29" fmla="*/ 253 h 1116"/>
                <a:gd name="T30" fmla="*/ 1763 w 2270"/>
                <a:gd name="T31" fmla="*/ 348 h 1116"/>
                <a:gd name="T32" fmla="*/ 1936 w 2270"/>
                <a:gd name="T33" fmla="*/ 364 h 1116"/>
                <a:gd name="T34" fmla="*/ 2071 w 2270"/>
                <a:gd name="T35" fmla="*/ 467 h 1116"/>
                <a:gd name="T36" fmla="*/ 2189 w 2270"/>
                <a:gd name="T37" fmla="*/ 522 h 1116"/>
                <a:gd name="T38" fmla="*/ 2261 w 2270"/>
                <a:gd name="T39" fmla="*/ 553 h 1116"/>
                <a:gd name="T40" fmla="*/ 2142 w 2270"/>
                <a:gd name="T41" fmla="*/ 577 h 1116"/>
                <a:gd name="T42" fmla="*/ 1992 w 2270"/>
                <a:gd name="T43" fmla="*/ 577 h 1116"/>
                <a:gd name="T44" fmla="*/ 1810 w 2270"/>
                <a:gd name="T45" fmla="*/ 609 h 1116"/>
                <a:gd name="T46" fmla="*/ 1660 w 2270"/>
                <a:gd name="T47" fmla="*/ 569 h 1116"/>
                <a:gd name="T48" fmla="*/ 1486 w 2270"/>
                <a:gd name="T49" fmla="*/ 648 h 1116"/>
                <a:gd name="T50" fmla="*/ 1272 w 2270"/>
                <a:gd name="T51" fmla="*/ 822 h 1116"/>
                <a:gd name="T52" fmla="*/ 1272 w 2270"/>
                <a:gd name="T53" fmla="*/ 719 h 1116"/>
                <a:gd name="T54" fmla="*/ 1170 w 2270"/>
                <a:gd name="T55" fmla="*/ 799 h 1116"/>
                <a:gd name="T56" fmla="*/ 1090 w 2270"/>
                <a:gd name="T57" fmla="*/ 901 h 1116"/>
                <a:gd name="T58" fmla="*/ 664 w 2270"/>
                <a:gd name="T59" fmla="*/ 680 h 1116"/>
                <a:gd name="T60" fmla="*/ 814 w 2270"/>
                <a:gd name="T61" fmla="*/ 799 h 1116"/>
                <a:gd name="T62" fmla="*/ 909 w 2270"/>
                <a:gd name="T63" fmla="*/ 988 h 1116"/>
                <a:gd name="T64" fmla="*/ 1019 w 2270"/>
                <a:gd name="T65" fmla="*/ 1028 h 1116"/>
                <a:gd name="T66" fmla="*/ 1154 w 2270"/>
                <a:gd name="T67" fmla="*/ 783 h 1116"/>
                <a:gd name="T68" fmla="*/ 1265 w 2270"/>
                <a:gd name="T69" fmla="*/ 704 h 1116"/>
                <a:gd name="T70" fmla="*/ 1249 w 2270"/>
                <a:gd name="T71" fmla="*/ 806 h 1116"/>
                <a:gd name="T72" fmla="*/ 1359 w 2270"/>
                <a:gd name="T73" fmla="*/ 735 h 1116"/>
                <a:gd name="T74" fmla="*/ 1636 w 2270"/>
                <a:gd name="T75" fmla="*/ 562 h 1116"/>
                <a:gd name="T76" fmla="*/ 1747 w 2270"/>
                <a:gd name="T77" fmla="*/ 577 h 1116"/>
                <a:gd name="T78" fmla="*/ 1889 w 2270"/>
                <a:gd name="T79" fmla="*/ 609 h 1116"/>
                <a:gd name="T80" fmla="*/ 2079 w 2270"/>
                <a:gd name="T81" fmla="*/ 569 h 1116"/>
                <a:gd name="T82" fmla="*/ 2229 w 2270"/>
                <a:gd name="T83" fmla="*/ 569 h 1116"/>
                <a:gd name="T84" fmla="*/ 2205 w 2270"/>
                <a:gd name="T85" fmla="*/ 514 h 1116"/>
                <a:gd name="T86" fmla="*/ 2079 w 2270"/>
                <a:gd name="T87" fmla="*/ 490 h 1116"/>
                <a:gd name="T88" fmla="*/ 1992 w 2270"/>
                <a:gd name="T89" fmla="*/ 356 h 1116"/>
                <a:gd name="T90" fmla="*/ 1763 w 2270"/>
                <a:gd name="T91" fmla="*/ 348 h 1116"/>
                <a:gd name="T92" fmla="*/ 1644 w 2270"/>
                <a:gd name="T93" fmla="*/ 261 h 1116"/>
                <a:gd name="T94" fmla="*/ 1225 w 2270"/>
                <a:gd name="T95" fmla="*/ 443 h 1116"/>
                <a:gd name="T96" fmla="*/ 1083 w 2270"/>
                <a:gd name="T97" fmla="*/ 419 h 1116"/>
                <a:gd name="T98" fmla="*/ 838 w 2270"/>
                <a:gd name="T99" fmla="*/ 285 h 1116"/>
                <a:gd name="T100" fmla="*/ 632 w 2270"/>
                <a:gd name="T101" fmla="*/ 348 h 1116"/>
                <a:gd name="T102" fmla="*/ 751 w 2270"/>
                <a:gd name="T103" fmla="*/ 79 h 1116"/>
                <a:gd name="T104" fmla="*/ 766 w 2270"/>
                <a:gd name="T105" fmla="*/ 8 h 1116"/>
                <a:gd name="T106" fmla="*/ 545 w 2270"/>
                <a:gd name="T107" fmla="*/ 182 h 1116"/>
                <a:gd name="T108" fmla="*/ 474 w 2270"/>
                <a:gd name="T109" fmla="*/ 214 h 1116"/>
                <a:gd name="T110" fmla="*/ 284 w 2270"/>
                <a:gd name="T111" fmla="*/ 348 h 1116"/>
                <a:gd name="T112" fmla="*/ 31 w 2270"/>
                <a:gd name="T113" fmla="*/ 506 h 1116"/>
                <a:gd name="T114" fmla="*/ 513 w 2270"/>
                <a:gd name="T115" fmla="*/ 696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0" h="1116">
                  <a:moveTo>
                    <a:pt x="988" y="1115"/>
                  </a:moveTo>
                  <a:lnTo>
                    <a:pt x="988" y="1115"/>
                  </a:lnTo>
                  <a:cubicBezTo>
                    <a:pt x="980" y="1115"/>
                    <a:pt x="980" y="1115"/>
                    <a:pt x="980" y="1115"/>
                  </a:cubicBezTo>
                  <a:lnTo>
                    <a:pt x="972" y="1107"/>
                  </a:lnTo>
                  <a:cubicBezTo>
                    <a:pt x="940" y="1091"/>
                    <a:pt x="940" y="1059"/>
                    <a:pt x="940" y="1028"/>
                  </a:cubicBezTo>
                  <a:lnTo>
                    <a:pt x="940" y="1020"/>
                  </a:lnTo>
                  <a:cubicBezTo>
                    <a:pt x="940" y="1004"/>
                    <a:pt x="932" y="1004"/>
                    <a:pt x="909" y="996"/>
                  </a:cubicBezTo>
                  <a:cubicBezTo>
                    <a:pt x="901" y="996"/>
                    <a:pt x="893" y="996"/>
                    <a:pt x="885" y="996"/>
                  </a:cubicBezTo>
                  <a:cubicBezTo>
                    <a:pt x="877" y="988"/>
                    <a:pt x="869" y="988"/>
                    <a:pt x="869" y="988"/>
                  </a:cubicBezTo>
                  <a:cubicBezTo>
                    <a:pt x="861" y="980"/>
                    <a:pt x="869" y="973"/>
                    <a:pt x="869" y="965"/>
                  </a:cubicBezTo>
                  <a:cubicBezTo>
                    <a:pt x="877" y="957"/>
                    <a:pt x="885" y="933"/>
                    <a:pt x="885" y="893"/>
                  </a:cubicBezTo>
                  <a:cubicBezTo>
                    <a:pt x="885" y="815"/>
                    <a:pt x="838" y="806"/>
                    <a:pt x="814" y="806"/>
                  </a:cubicBezTo>
                  <a:lnTo>
                    <a:pt x="814" y="806"/>
                  </a:lnTo>
                  <a:cubicBezTo>
                    <a:pt x="790" y="799"/>
                    <a:pt x="790" y="783"/>
                    <a:pt x="782" y="743"/>
                  </a:cubicBezTo>
                  <a:cubicBezTo>
                    <a:pt x="782" y="735"/>
                    <a:pt x="782" y="735"/>
                    <a:pt x="782" y="735"/>
                  </a:cubicBezTo>
                  <a:cubicBezTo>
                    <a:pt x="782" y="719"/>
                    <a:pt x="759" y="712"/>
                    <a:pt x="727" y="712"/>
                  </a:cubicBezTo>
                  <a:cubicBezTo>
                    <a:pt x="711" y="712"/>
                    <a:pt x="687" y="712"/>
                    <a:pt x="679" y="704"/>
                  </a:cubicBezTo>
                  <a:cubicBezTo>
                    <a:pt x="672" y="696"/>
                    <a:pt x="664" y="688"/>
                    <a:pt x="664" y="688"/>
                  </a:cubicBezTo>
                  <a:cubicBezTo>
                    <a:pt x="656" y="688"/>
                    <a:pt x="648" y="696"/>
                    <a:pt x="632" y="696"/>
                  </a:cubicBezTo>
                  <a:cubicBezTo>
                    <a:pt x="624" y="704"/>
                    <a:pt x="608" y="712"/>
                    <a:pt x="585" y="712"/>
                  </a:cubicBezTo>
                  <a:cubicBezTo>
                    <a:pt x="569" y="719"/>
                    <a:pt x="561" y="719"/>
                    <a:pt x="553" y="719"/>
                  </a:cubicBezTo>
                  <a:cubicBezTo>
                    <a:pt x="529" y="719"/>
                    <a:pt x="521" y="712"/>
                    <a:pt x="513" y="696"/>
                  </a:cubicBezTo>
                  <a:cubicBezTo>
                    <a:pt x="506" y="696"/>
                    <a:pt x="506" y="688"/>
                    <a:pt x="498" y="680"/>
                  </a:cubicBezTo>
                  <a:cubicBezTo>
                    <a:pt x="466" y="648"/>
                    <a:pt x="268" y="633"/>
                    <a:pt x="197" y="633"/>
                  </a:cubicBezTo>
                  <a:cubicBezTo>
                    <a:pt x="126" y="633"/>
                    <a:pt x="110" y="609"/>
                    <a:pt x="95" y="593"/>
                  </a:cubicBezTo>
                  <a:lnTo>
                    <a:pt x="95" y="593"/>
                  </a:lnTo>
                  <a:cubicBezTo>
                    <a:pt x="95" y="585"/>
                    <a:pt x="87" y="577"/>
                    <a:pt x="87" y="577"/>
                  </a:cubicBezTo>
                  <a:cubicBezTo>
                    <a:pt x="71" y="553"/>
                    <a:pt x="55" y="530"/>
                    <a:pt x="31" y="514"/>
                  </a:cubicBezTo>
                  <a:cubicBezTo>
                    <a:pt x="23" y="506"/>
                    <a:pt x="15" y="498"/>
                    <a:pt x="7" y="490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7" y="482"/>
                    <a:pt x="7" y="482"/>
                    <a:pt x="7" y="482"/>
                  </a:cubicBezTo>
                  <a:cubicBezTo>
                    <a:pt x="39" y="482"/>
                    <a:pt x="55" y="482"/>
                    <a:pt x="79" y="443"/>
                  </a:cubicBezTo>
                  <a:cubicBezTo>
                    <a:pt x="102" y="411"/>
                    <a:pt x="182" y="364"/>
                    <a:pt x="205" y="348"/>
                  </a:cubicBezTo>
                  <a:cubicBezTo>
                    <a:pt x="221" y="340"/>
                    <a:pt x="237" y="340"/>
                    <a:pt x="260" y="340"/>
                  </a:cubicBezTo>
                  <a:cubicBezTo>
                    <a:pt x="268" y="340"/>
                    <a:pt x="268" y="340"/>
                    <a:pt x="276" y="340"/>
                  </a:cubicBezTo>
                  <a:lnTo>
                    <a:pt x="284" y="340"/>
                  </a:lnTo>
                  <a:cubicBezTo>
                    <a:pt x="300" y="340"/>
                    <a:pt x="300" y="340"/>
                    <a:pt x="316" y="324"/>
                  </a:cubicBezTo>
                  <a:cubicBezTo>
                    <a:pt x="316" y="324"/>
                    <a:pt x="324" y="324"/>
                    <a:pt x="324" y="316"/>
                  </a:cubicBezTo>
                  <a:cubicBezTo>
                    <a:pt x="355" y="293"/>
                    <a:pt x="387" y="277"/>
                    <a:pt x="419" y="261"/>
                  </a:cubicBezTo>
                  <a:cubicBezTo>
                    <a:pt x="426" y="261"/>
                    <a:pt x="435" y="253"/>
                    <a:pt x="435" y="253"/>
                  </a:cubicBezTo>
                  <a:cubicBezTo>
                    <a:pt x="458" y="237"/>
                    <a:pt x="458" y="237"/>
                    <a:pt x="458" y="229"/>
                  </a:cubicBezTo>
                  <a:cubicBezTo>
                    <a:pt x="458" y="229"/>
                    <a:pt x="458" y="222"/>
                    <a:pt x="466" y="214"/>
                  </a:cubicBezTo>
                  <a:cubicBezTo>
                    <a:pt x="474" y="198"/>
                    <a:pt x="490" y="182"/>
                    <a:pt x="498" y="174"/>
                  </a:cubicBezTo>
                  <a:cubicBezTo>
                    <a:pt x="506" y="158"/>
                    <a:pt x="513" y="150"/>
                    <a:pt x="521" y="142"/>
                  </a:cubicBezTo>
                  <a:lnTo>
                    <a:pt x="529" y="135"/>
                  </a:lnTo>
                  <a:cubicBezTo>
                    <a:pt x="537" y="135"/>
                    <a:pt x="537" y="142"/>
                    <a:pt x="537" y="150"/>
                  </a:cubicBezTo>
                  <a:cubicBezTo>
                    <a:pt x="537" y="150"/>
                    <a:pt x="537" y="158"/>
                    <a:pt x="545" y="158"/>
                  </a:cubicBezTo>
                  <a:cubicBezTo>
                    <a:pt x="545" y="166"/>
                    <a:pt x="545" y="166"/>
                    <a:pt x="545" y="174"/>
                  </a:cubicBezTo>
                  <a:lnTo>
                    <a:pt x="553" y="166"/>
                  </a:lnTo>
                  <a:cubicBezTo>
                    <a:pt x="553" y="166"/>
                    <a:pt x="553" y="158"/>
                    <a:pt x="553" y="150"/>
                  </a:cubicBezTo>
                  <a:cubicBezTo>
                    <a:pt x="561" y="142"/>
                    <a:pt x="561" y="127"/>
                    <a:pt x="577" y="103"/>
                  </a:cubicBezTo>
                  <a:cubicBezTo>
                    <a:pt x="593" y="79"/>
                    <a:pt x="632" y="48"/>
                    <a:pt x="664" y="24"/>
                  </a:cubicBezTo>
                  <a:cubicBezTo>
                    <a:pt x="679" y="16"/>
                    <a:pt x="679" y="16"/>
                    <a:pt x="679" y="16"/>
                  </a:cubicBezTo>
                  <a:cubicBezTo>
                    <a:pt x="695" y="8"/>
                    <a:pt x="727" y="0"/>
                    <a:pt x="766" y="0"/>
                  </a:cubicBezTo>
                  <a:cubicBezTo>
                    <a:pt x="790" y="0"/>
                    <a:pt x="814" y="0"/>
                    <a:pt x="822" y="8"/>
                  </a:cubicBezTo>
                  <a:cubicBezTo>
                    <a:pt x="830" y="16"/>
                    <a:pt x="838" y="24"/>
                    <a:pt x="838" y="32"/>
                  </a:cubicBezTo>
                  <a:cubicBezTo>
                    <a:pt x="838" y="40"/>
                    <a:pt x="830" y="48"/>
                    <a:pt x="798" y="48"/>
                  </a:cubicBezTo>
                  <a:cubicBezTo>
                    <a:pt x="774" y="56"/>
                    <a:pt x="774" y="56"/>
                    <a:pt x="774" y="56"/>
                  </a:cubicBezTo>
                  <a:cubicBezTo>
                    <a:pt x="766" y="56"/>
                    <a:pt x="766" y="63"/>
                    <a:pt x="766" y="63"/>
                  </a:cubicBezTo>
                  <a:cubicBezTo>
                    <a:pt x="759" y="63"/>
                    <a:pt x="759" y="71"/>
                    <a:pt x="751" y="79"/>
                  </a:cubicBezTo>
                  <a:cubicBezTo>
                    <a:pt x="743" y="95"/>
                    <a:pt x="727" y="119"/>
                    <a:pt x="703" y="142"/>
                  </a:cubicBezTo>
                  <a:cubicBezTo>
                    <a:pt x="687" y="158"/>
                    <a:pt x="672" y="182"/>
                    <a:pt x="664" y="206"/>
                  </a:cubicBezTo>
                  <a:cubicBezTo>
                    <a:pt x="656" y="222"/>
                    <a:pt x="648" y="237"/>
                    <a:pt x="632" y="253"/>
                  </a:cubicBezTo>
                  <a:cubicBezTo>
                    <a:pt x="616" y="269"/>
                    <a:pt x="624" y="285"/>
                    <a:pt x="624" y="309"/>
                  </a:cubicBezTo>
                  <a:cubicBezTo>
                    <a:pt x="632" y="316"/>
                    <a:pt x="632" y="324"/>
                    <a:pt x="632" y="332"/>
                  </a:cubicBezTo>
                  <a:cubicBezTo>
                    <a:pt x="632" y="332"/>
                    <a:pt x="632" y="332"/>
                    <a:pt x="632" y="340"/>
                  </a:cubicBezTo>
                  <a:cubicBezTo>
                    <a:pt x="632" y="332"/>
                    <a:pt x="640" y="332"/>
                    <a:pt x="640" y="324"/>
                  </a:cubicBezTo>
                  <a:cubicBezTo>
                    <a:pt x="640" y="316"/>
                    <a:pt x="648" y="301"/>
                    <a:pt x="648" y="293"/>
                  </a:cubicBezTo>
                  <a:cubicBezTo>
                    <a:pt x="664" y="277"/>
                    <a:pt x="687" y="269"/>
                    <a:pt x="711" y="269"/>
                  </a:cubicBezTo>
                  <a:cubicBezTo>
                    <a:pt x="719" y="261"/>
                    <a:pt x="727" y="261"/>
                    <a:pt x="735" y="261"/>
                  </a:cubicBezTo>
                  <a:cubicBezTo>
                    <a:pt x="743" y="261"/>
                    <a:pt x="751" y="253"/>
                    <a:pt x="759" y="253"/>
                  </a:cubicBezTo>
                  <a:cubicBezTo>
                    <a:pt x="790" y="253"/>
                    <a:pt x="822" y="261"/>
                    <a:pt x="838" y="285"/>
                  </a:cubicBezTo>
                  <a:cubicBezTo>
                    <a:pt x="846" y="285"/>
                    <a:pt x="861" y="293"/>
                    <a:pt x="869" y="301"/>
                  </a:cubicBezTo>
                  <a:cubicBezTo>
                    <a:pt x="901" y="324"/>
                    <a:pt x="932" y="340"/>
                    <a:pt x="948" y="372"/>
                  </a:cubicBezTo>
                  <a:cubicBezTo>
                    <a:pt x="964" y="403"/>
                    <a:pt x="996" y="419"/>
                    <a:pt x="1019" y="427"/>
                  </a:cubicBezTo>
                  <a:cubicBezTo>
                    <a:pt x="1019" y="435"/>
                    <a:pt x="1019" y="435"/>
                    <a:pt x="1027" y="435"/>
                  </a:cubicBezTo>
                  <a:cubicBezTo>
                    <a:pt x="1027" y="435"/>
                    <a:pt x="1027" y="435"/>
                    <a:pt x="1035" y="435"/>
                  </a:cubicBezTo>
                  <a:cubicBezTo>
                    <a:pt x="1043" y="435"/>
                    <a:pt x="1067" y="427"/>
                    <a:pt x="1083" y="419"/>
                  </a:cubicBezTo>
                  <a:cubicBezTo>
                    <a:pt x="1090" y="411"/>
                    <a:pt x="1099" y="403"/>
                    <a:pt x="1106" y="403"/>
                  </a:cubicBezTo>
                  <a:cubicBezTo>
                    <a:pt x="1130" y="395"/>
                    <a:pt x="1138" y="403"/>
                    <a:pt x="1146" y="427"/>
                  </a:cubicBezTo>
                  <a:cubicBezTo>
                    <a:pt x="1146" y="435"/>
                    <a:pt x="1154" y="435"/>
                    <a:pt x="1178" y="435"/>
                  </a:cubicBezTo>
                  <a:cubicBezTo>
                    <a:pt x="1185" y="435"/>
                    <a:pt x="1193" y="435"/>
                    <a:pt x="1201" y="435"/>
                  </a:cubicBezTo>
                  <a:cubicBezTo>
                    <a:pt x="1209" y="435"/>
                    <a:pt x="1217" y="435"/>
                    <a:pt x="1225" y="435"/>
                  </a:cubicBezTo>
                  <a:cubicBezTo>
                    <a:pt x="1257" y="435"/>
                    <a:pt x="1265" y="419"/>
                    <a:pt x="1296" y="372"/>
                  </a:cubicBezTo>
                  <a:cubicBezTo>
                    <a:pt x="1320" y="340"/>
                    <a:pt x="1423" y="293"/>
                    <a:pt x="1494" y="293"/>
                  </a:cubicBezTo>
                  <a:cubicBezTo>
                    <a:pt x="1502" y="293"/>
                    <a:pt x="1510" y="293"/>
                    <a:pt x="1510" y="293"/>
                  </a:cubicBezTo>
                  <a:cubicBezTo>
                    <a:pt x="1518" y="293"/>
                    <a:pt x="1525" y="293"/>
                    <a:pt x="1541" y="293"/>
                  </a:cubicBezTo>
                  <a:cubicBezTo>
                    <a:pt x="1581" y="293"/>
                    <a:pt x="1612" y="277"/>
                    <a:pt x="1628" y="261"/>
                  </a:cubicBezTo>
                  <a:cubicBezTo>
                    <a:pt x="1636" y="261"/>
                    <a:pt x="1636" y="261"/>
                    <a:pt x="1644" y="261"/>
                  </a:cubicBezTo>
                  <a:cubicBezTo>
                    <a:pt x="1644" y="253"/>
                    <a:pt x="1644" y="253"/>
                    <a:pt x="1644" y="253"/>
                  </a:cubicBezTo>
                  <a:cubicBezTo>
                    <a:pt x="1676" y="237"/>
                    <a:pt x="1707" y="222"/>
                    <a:pt x="1731" y="222"/>
                  </a:cubicBezTo>
                  <a:cubicBezTo>
                    <a:pt x="1739" y="222"/>
                    <a:pt x="1739" y="222"/>
                    <a:pt x="1739" y="222"/>
                  </a:cubicBezTo>
                  <a:cubicBezTo>
                    <a:pt x="1747" y="222"/>
                    <a:pt x="1747" y="222"/>
                    <a:pt x="1755" y="222"/>
                  </a:cubicBezTo>
                  <a:cubicBezTo>
                    <a:pt x="1755" y="229"/>
                    <a:pt x="1755" y="237"/>
                    <a:pt x="1755" y="253"/>
                  </a:cubicBezTo>
                  <a:cubicBezTo>
                    <a:pt x="1755" y="261"/>
                    <a:pt x="1755" y="269"/>
                    <a:pt x="1755" y="285"/>
                  </a:cubicBezTo>
                  <a:cubicBezTo>
                    <a:pt x="1755" y="316"/>
                    <a:pt x="1755" y="340"/>
                    <a:pt x="1763" y="348"/>
                  </a:cubicBezTo>
                  <a:cubicBezTo>
                    <a:pt x="1770" y="356"/>
                    <a:pt x="1786" y="356"/>
                    <a:pt x="1802" y="356"/>
                  </a:cubicBezTo>
                  <a:cubicBezTo>
                    <a:pt x="1810" y="356"/>
                    <a:pt x="1826" y="356"/>
                    <a:pt x="1834" y="356"/>
                  </a:cubicBezTo>
                  <a:cubicBezTo>
                    <a:pt x="1834" y="356"/>
                    <a:pt x="1842" y="356"/>
                    <a:pt x="1849" y="356"/>
                  </a:cubicBezTo>
                  <a:cubicBezTo>
                    <a:pt x="1849" y="356"/>
                    <a:pt x="1858" y="356"/>
                    <a:pt x="1865" y="356"/>
                  </a:cubicBezTo>
                  <a:cubicBezTo>
                    <a:pt x="1865" y="364"/>
                    <a:pt x="1889" y="364"/>
                    <a:pt x="1913" y="364"/>
                  </a:cubicBezTo>
                  <a:cubicBezTo>
                    <a:pt x="1921" y="364"/>
                    <a:pt x="1929" y="364"/>
                    <a:pt x="1936" y="364"/>
                  </a:cubicBezTo>
                  <a:cubicBezTo>
                    <a:pt x="1944" y="356"/>
                    <a:pt x="1968" y="348"/>
                    <a:pt x="1992" y="348"/>
                  </a:cubicBezTo>
                  <a:cubicBezTo>
                    <a:pt x="2000" y="348"/>
                    <a:pt x="2000" y="348"/>
                    <a:pt x="2008" y="348"/>
                  </a:cubicBezTo>
                  <a:cubicBezTo>
                    <a:pt x="2031" y="356"/>
                    <a:pt x="2031" y="380"/>
                    <a:pt x="2031" y="403"/>
                  </a:cubicBezTo>
                  <a:cubicBezTo>
                    <a:pt x="2031" y="411"/>
                    <a:pt x="2039" y="419"/>
                    <a:pt x="2039" y="427"/>
                  </a:cubicBezTo>
                  <a:cubicBezTo>
                    <a:pt x="2039" y="451"/>
                    <a:pt x="2047" y="451"/>
                    <a:pt x="2063" y="467"/>
                  </a:cubicBezTo>
                  <a:cubicBezTo>
                    <a:pt x="2063" y="467"/>
                    <a:pt x="2063" y="467"/>
                    <a:pt x="2071" y="467"/>
                  </a:cubicBezTo>
                  <a:cubicBezTo>
                    <a:pt x="2071" y="475"/>
                    <a:pt x="2079" y="475"/>
                    <a:pt x="2087" y="482"/>
                  </a:cubicBezTo>
                  <a:cubicBezTo>
                    <a:pt x="2102" y="498"/>
                    <a:pt x="2126" y="514"/>
                    <a:pt x="2134" y="514"/>
                  </a:cubicBezTo>
                  <a:cubicBezTo>
                    <a:pt x="2142" y="514"/>
                    <a:pt x="2142" y="514"/>
                    <a:pt x="2150" y="522"/>
                  </a:cubicBezTo>
                  <a:cubicBezTo>
                    <a:pt x="2158" y="530"/>
                    <a:pt x="2158" y="530"/>
                    <a:pt x="2166" y="538"/>
                  </a:cubicBezTo>
                  <a:cubicBezTo>
                    <a:pt x="2166" y="538"/>
                    <a:pt x="2166" y="538"/>
                    <a:pt x="2174" y="538"/>
                  </a:cubicBezTo>
                  <a:cubicBezTo>
                    <a:pt x="2174" y="538"/>
                    <a:pt x="2182" y="530"/>
                    <a:pt x="2189" y="522"/>
                  </a:cubicBezTo>
                  <a:cubicBezTo>
                    <a:pt x="2197" y="522"/>
                    <a:pt x="2197" y="514"/>
                    <a:pt x="2205" y="514"/>
                  </a:cubicBezTo>
                  <a:cubicBezTo>
                    <a:pt x="2221" y="498"/>
                    <a:pt x="2229" y="490"/>
                    <a:pt x="2237" y="490"/>
                  </a:cubicBezTo>
                  <a:cubicBezTo>
                    <a:pt x="2245" y="490"/>
                    <a:pt x="2245" y="490"/>
                    <a:pt x="2245" y="490"/>
                  </a:cubicBezTo>
                  <a:cubicBezTo>
                    <a:pt x="2253" y="490"/>
                    <a:pt x="2253" y="498"/>
                    <a:pt x="2261" y="498"/>
                  </a:cubicBezTo>
                  <a:cubicBezTo>
                    <a:pt x="2269" y="514"/>
                    <a:pt x="2269" y="538"/>
                    <a:pt x="2269" y="546"/>
                  </a:cubicBezTo>
                  <a:cubicBezTo>
                    <a:pt x="2269" y="553"/>
                    <a:pt x="2269" y="553"/>
                    <a:pt x="2261" y="553"/>
                  </a:cubicBezTo>
                  <a:cubicBezTo>
                    <a:pt x="2261" y="569"/>
                    <a:pt x="2261" y="577"/>
                    <a:pt x="2237" y="577"/>
                  </a:cubicBezTo>
                  <a:cubicBezTo>
                    <a:pt x="2237" y="577"/>
                    <a:pt x="2229" y="577"/>
                    <a:pt x="2221" y="577"/>
                  </a:cubicBezTo>
                  <a:cubicBezTo>
                    <a:pt x="2213" y="577"/>
                    <a:pt x="2205" y="577"/>
                    <a:pt x="2205" y="577"/>
                  </a:cubicBezTo>
                  <a:cubicBezTo>
                    <a:pt x="2189" y="569"/>
                    <a:pt x="2182" y="569"/>
                    <a:pt x="2166" y="569"/>
                  </a:cubicBezTo>
                  <a:cubicBezTo>
                    <a:pt x="2150" y="569"/>
                    <a:pt x="2150" y="569"/>
                    <a:pt x="2150" y="569"/>
                  </a:cubicBezTo>
                  <a:cubicBezTo>
                    <a:pt x="2150" y="577"/>
                    <a:pt x="2150" y="577"/>
                    <a:pt x="2142" y="577"/>
                  </a:cubicBezTo>
                  <a:cubicBezTo>
                    <a:pt x="2142" y="577"/>
                    <a:pt x="2142" y="577"/>
                    <a:pt x="2134" y="577"/>
                  </a:cubicBezTo>
                  <a:cubicBezTo>
                    <a:pt x="2126" y="577"/>
                    <a:pt x="2110" y="577"/>
                    <a:pt x="2095" y="577"/>
                  </a:cubicBezTo>
                  <a:cubicBezTo>
                    <a:pt x="2087" y="577"/>
                    <a:pt x="2079" y="577"/>
                    <a:pt x="2079" y="577"/>
                  </a:cubicBezTo>
                  <a:cubicBezTo>
                    <a:pt x="2071" y="577"/>
                    <a:pt x="2071" y="577"/>
                    <a:pt x="2063" y="577"/>
                  </a:cubicBezTo>
                  <a:cubicBezTo>
                    <a:pt x="2055" y="577"/>
                    <a:pt x="2039" y="577"/>
                    <a:pt x="2031" y="577"/>
                  </a:cubicBezTo>
                  <a:cubicBezTo>
                    <a:pt x="2016" y="577"/>
                    <a:pt x="2000" y="577"/>
                    <a:pt x="1992" y="577"/>
                  </a:cubicBezTo>
                  <a:cubicBezTo>
                    <a:pt x="1960" y="577"/>
                    <a:pt x="1944" y="577"/>
                    <a:pt x="1936" y="569"/>
                  </a:cubicBezTo>
                  <a:cubicBezTo>
                    <a:pt x="1921" y="562"/>
                    <a:pt x="1913" y="569"/>
                    <a:pt x="1897" y="593"/>
                  </a:cubicBezTo>
                  <a:cubicBezTo>
                    <a:pt x="1897" y="601"/>
                    <a:pt x="1889" y="609"/>
                    <a:pt x="1889" y="609"/>
                  </a:cubicBezTo>
                  <a:cubicBezTo>
                    <a:pt x="1889" y="625"/>
                    <a:pt x="1889" y="633"/>
                    <a:pt x="1873" y="640"/>
                  </a:cubicBezTo>
                  <a:cubicBezTo>
                    <a:pt x="1849" y="656"/>
                    <a:pt x="1849" y="648"/>
                    <a:pt x="1834" y="633"/>
                  </a:cubicBezTo>
                  <a:cubicBezTo>
                    <a:pt x="1826" y="625"/>
                    <a:pt x="1826" y="617"/>
                    <a:pt x="1810" y="609"/>
                  </a:cubicBezTo>
                  <a:cubicBezTo>
                    <a:pt x="1786" y="593"/>
                    <a:pt x="1778" y="585"/>
                    <a:pt x="1763" y="585"/>
                  </a:cubicBezTo>
                  <a:cubicBezTo>
                    <a:pt x="1763" y="585"/>
                    <a:pt x="1755" y="585"/>
                    <a:pt x="1747" y="585"/>
                  </a:cubicBezTo>
                  <a:cubicBezTo>
                    <a:pt x="1739" y="585"/>
                    <a:pt x="1731" y="577"/>
                    <a:pt x="1731" y="577"/>
                  </a:cubicBezTo>
                  <a:cubicBezTo>
                    <a:pt x="1715" y="577"/>
                    <a:pt x="1707" y="569"/>
                    <a:pt x="1691" y="569"/>
                  </a:cubicBezTo>
                  <a:cubicBezTo>
                    <a:pt x="1683" y="569"/>
                    <a:pt x="1676" y="569"/>
                    <a:pt x="1676" y="569"/>
                  </a:cubicBezTo>
                  <a:cubicBezTo>
                    <a:pt x="1668" y="569"/>
                    <a:pt x="1668" y="569"/>
                    <a:pt x="1660" y="569"/>
                  </a:cubicBezTo>
                  <a:cubicBezTo>
                    <a:pt x="1652" y="569"/>
                    <a:pt x="1652" y="569"/>
                    <a:pt x="1652" y="569"/>
                  </a:cubicBezTo>
                  <a:cubicBezTo>
                    <a:pt x="1644" y="569"/>
                    <a:pt x="1644" y="569"/>
                    <a:pt x="1636" y="569"/>
                  </a:cubicBezTo>
                  <a:cubicBezTo>
                    <a:pt x="1612" y="569"/>
                    <a:pt x="1605" y="577"/>
                    <a:pt x="1596" y="609"/>
                  </a:cubicBezTo>
                  <a:cubicBezTo>
                    <a:pt x="1596" y="633"/>
                    <a:pt x="1573" y="640"/>
                    <a:pt x="1541" y="640"/>
                  </a:cubicBezTo>
                  <a:cubicBezTo>
                    <a:pt x="1533" y="640"/>
                    <a:pt x="1533" y="640"/>
                    <a:pt x="1533" y="640"/>
                  </a:cubicBezTo>
                  <a:cubicBezTo>
                    <a:pt x="1518" y="640"/>
                    <a:pt x="1502" y="640"/>
                    <a:pt x="1486" y="648"/>
                  </a:cubicBezTo>
                  <a:cubicBezTo>
                    <a:pt x="1470" y="648"/>
                    <a:pt x="1454" y="656"/>
                    <a:pt x="1423" y="656"/>
                  </a:cubicBezTo>
                  <a:cubicBezTo>
                    <a:pt x="1375" y="656"/>
                    <a:pt x="1359" y="712"/>
                    <a:pt x="1359" y="735"/>
                  </a:cubicBezTo>
                  <a:cubicBezTo>
                    <a:pt x="1359" y="751"/>
                    <a:pt x="1343" y="759"/>
                    <a:pt x="1320" y="767"/>
                  </a:cubicBezTo>
                  <a:cubicBezTo>
                    <a:pt x="1320" y="775"/>
                    <a:pt x="1312" y="775"/>
                    <a:pt x="1312" y="775"/>
                  </a:cubicBezTo>
                  <a:cubicBezTo>
                    <a:pt x="1288" y="783"/>
                    <a:pt x="1288" y="799"/>
                    <a:pt x="1280" y="815"/>
                  </a:cubicBezTo>
                  <a:cubicBezTo>
                    <a:pt x="1272" y="815"/>
                    <a:pt x="1272" y="822"/>
                    <a:pt x="1272" y="822"/>
                  </a:cubicBezTo>
                  <a:cubicBezTo>
                    <a:pt x="1272" y="830"/>
                    <a:pt x="1265" y="838"/>
                    <a:pt x="1257" y="838"/>
                  </a:cubicBezTo>
                  <a:cubicBezTo>
                    <a:pt x="1249" y="838"/>
                    <a:pt x="1249" y="830"/>
                    <a:pt x="1241" y="806"/>
                  </a:cubicBezTo>
                  <a:cubicBezTo>
                    <a:pt x="1241" y="791"/>
                    <a:pt x="1249" y="783"/>
                    <a:pt x="1265" y="767"/>
                  </a:cubicBezTo>
                  <a:cubicBezTo>
                    <a:pt x="1272" y="767"/>
                    <a:pt x="1280" y="759"/>
                    <a:pt x="1288" y="759"/>
                  </a:cubicBezTo>
                  <a:cubicBezTo>
                    <a:pt x="1288" y="751"/>
                    <a:pt x="1296" y="743"/>
                    <a:pt x="1296" y="743"/>
                  </a:cubicBezTo>
                  <a:cubicBezTo>
                    <a:pt x="1296" y="735"/>
                    <a:pt x="1280" y="728"/>
                    <a:pt x="1272" y="719"/>
                  </a:cubicBezTo>
                  <a:lnTo>
                    <a:pt x="1272" y="719"/>
                  </a:lnTo>
                  <a:cubicBezTo>
                    <a:pt x="1265" y="712"/>
                    <a:pt x="1265" y="712"/>
                    <a:pt x="1265" y="712"/>
                  </a:cubicBezTo>
                  <a:cubicBezTo>
                    <a:pt x="1257" y="712"/>
                    <a:pt x="1249" y="719"/>
                    <a:pt x="1241" y="728"/>
                  </a:cubicBezTo>
                  <a:cubicBezTo>
                    <a:pt x="1241" y="735"/>
                    <a:pt x="1233" y="735"/>
                    <a:pt x="1225" y="743"/>
                  </a:cubicBezTo>
                  <a:cubicBezTo>
                    <a:pt x="1217" y="751"/>
                    <a:pt x="1217" y="759"/>
                    <a:pt x="1209" y="767"/>
                  </a:cubicBezTo>
                  <a:cubicBezTo>
                    <a:pt x="1201" y="775"/>
                    <a:pt x="1185" y="791"/>
                    <a:pt x="1170" y="799"/>
                  </a:cubicBezTo>
                  <a:lnTo>
                    <a:pt x="1162" y="806"/>
                  </a:lnTo>
                  <a:cubicBezTo>
                    <a:pt x="1146" y="806"/>
                    <a:pt x="1146" y="791"/>
                    <a:pt x="1146" y="783"/>
                  </a:cubicBezTo>
                  <a:cubicBezTo>
                    <a:pt x="1146" y="775"/>
                    <a:pt x="1146" y="767"/>
                    <a:pt x="1138" y="767"/>
                  </a:cubicBezTo>
                  <a:cubicBezTo>
                    <a:pt x="1138" y="759"/>
                    <a:pt x="1138" y="759"/>
                    <a:pt x="1138" y="759"/>
                  </a:cubicBezTo>
                  <a:cubicBezTo>
                    <a:pt x="1138" y="759"/>
                    <a:pt x="1130" y="775"/>
                    <a:pt x="1130" y="791"/>
                  </a:cubicBezTo>
                  <a:cubicBezTo>
                    <a:pt x="1130" y="806"/>
                    <a:pt x="1106" y="854"/>
                    <a:pt x="1090" y="901"/>
                  </a:cubicBezTo>
                  <a:cubicBezTo>
                    <a:pt x="1075" y="933"/>
                    <a:pt x="1059" y="973"/>
                    <a:pt x="1059" y="980"/>
                  </a:cubicBezTo>
                  <a:cubicBezTo>
                    <a:pt x="1059" y="988"/>
                    <a:pt x="1043" y="1012"/>
                    <a:pt x="1027" y="1028"/>
                  </a:cubicBezTo>
                  <a:cubicBezTo>
                    <a:pt x="1019" y="1036"/>
                    <a:pt x="1012" y="1052"/>
                    <a:pt x="1004" y="1059"/>
                  </a:cubicBezTo>
                  <a:cubicBezTo>
                    <a:pt x="996" y="1075"/>
                    <a:pt x="988" y="1091"/>
                    <a:pt x="988" y="1107"/>
                  </a:cubicBezTo>
                  <a:cubicBezTo>
                    <a:pt x="988" y="1115"/>
                    <a:pt x="988" y="1115"/>
                    <a:pt x="988" y="1115"/>
                  </a:cubicBezTo>
                  <a:lnTo>
                    <a:pt x="664" y="680"/>
                  </a:lnTo>
                  <a:lnTo>
                    <a:pt x="664" y="680"/>
                  </a:lnTo>
                  <a:cubicBezTo>
                    <a:pt x="672" y="680"/>
                    <a:pt x="679" y="688"/>
                    <a:pt x="679" y="696"/>
                  </a:cubicBezTo>
                  <a:cubicBezTo>
                    <a:pt x="687" y="704"/>
                    <a:pt x="711" y="704"/>
                    <a:pt x="727" y="704"/>
                  </a:cubicBezTo>
                  <a:cubicBezTo>
                    <a:pt x="759" y="712"/>
                    <a:pt x="790" y="712"/>
                    <a:pt x="790" y="735"/>
                  </a:cubicBezTo>
                  <a:cubicBezTo>
                    <a:pt x="790" y="743"/>
                    <a:pt x="790" y="743"/>
                    <a:pt x="790" y="743"/>
                  </a:cubicBezTo>
                  <a:cubicBezTo>
                    <a:pt x="798" y="783"/>
                    <a:pt x="798" y="791"/>
                    <a:pt x="814" y="799"/>
                  </a:cubicBezTo>
                  <a:lnTo>
                    <a:pt x="814" y="799"/>
                  </a:lnTo>
                  <a:cubicBezTo>
                    <a:pt x="838" y="799"/>
                    <a:pt x="893" y="815"/>
                    <a:pt x="893" y="893"/>
                  </a:cubicBezTo>
                  <a:cubicBezTo>
                    <a:pt x="893" y="933"/>
                    <a:pt x="885" y="957"/>
                    <a:pt x="877" y="973"/>
                  </a:cubicBezTo>
                  <a:cubicBezTo>
                    <a:pt x="877" y="973"/>
                    <a:pt x="869" y="980"/>
                    <a:pt x="877" y="980"/>
                  </a:cubicBezTo>
                  <a:cubicBezTo>
                    <a:pt x="877" y="988"/>
                    <a:pt x="885" y="988"/>
                    <a:pt x="885" y="988"/>
                  </a:cubicBezTo>
                  <a:cubicBezTo>
                    <a:pt x="893" y="988"/>
                    <a:pt x="901" y="988"/>
                    <a:pt x="909" y="988"/>
                  </a:cubicBezTo>
                  <a:cubicBezTo>
                    <a:pt x="932" y="996"/>
                    <a:pt x="948" y="996"/>
                    <a:pt x="948" y="1020"/>
                  </a:cubicBezTo>
                  <a:lnTo>
                    <a:pt x="948" y="1028"/>
                  </a:lnTo>
                  <a:cubicBezTo>
                    <a:pt x="948" y="1059"/>
                    <a:pt x="948" y="1091"/>
                    <a:pt x="972" y="1099"/>
                  </a:cubicBezTo>
                  <a:cubicBezTo>
                    <a:pt x="980" y="1099"/>
                    <a:pt x="980" y="1107"/>
                    <a:pt x="980" y="1107"/>
                  </a:cubicBezTo>
                  <a:cubicBezTo>
                    <a:pt x="980" y="1091"/>
                    <a:pt x="988" y="1075"/>
                    <a:pt x="996" y="1059"/>
                  </a:cubicBezTo>
                  <a:cubicBezTo>
                    <a:pt x="1004" y="1044"/>
                    <a:pt x="1012" y="1036"/>
                    <a:pt x="1019" y="1028"/>
                  </a:cubicBezTo>
                  <a:cubicBezTo>
                    <a:pt x="1035" y="1004"/>
                    <a:pt x="1051" y="988"/>
                    <a:pt x="1051" y="980"/>
                  </a:cubicBezTo>
                  <a:cubicBezTo>
                    <a:pt x="1051" y="973"/>
                    <a:pt x="1059" y="941"/>
                    <a:pt x="1083" y="893"/>
                  </a:cubicBezTo>
                  <a:cubicBezTo>
                    <a:pt x="1099" y="854"/>
                    <a:pt x="1122" y="806"/>
                    <a:pt x="1122" y="791"/>
                  </a:cubicBezTo>
                  <a:cubicBezTo>
                    <a:pt x="1122" y="775"/>
                    <a:pt x="1122" y="751"/>
                    <a:pt x="1138" y="751"/>
                  </a:cubicBezTo>
                  <a:lnTo>
                    <a:pt x="1146" y="759"/>
                  </a:lnTo>
                  <a:cubicBezTo>
                    <a:pt x="1146" y="767"/>
                    <a:pt x="1154" y="775"/>
                    <a:pt x="1154" y="783"/>
                  </a:cubicBezTo>
                  <a:cubicBezTo>
                    <a:pt x="1154" y="791"/>
                    <a:pt x="1154" y="799"/>
                    <a:pt x="1162" y="799"/>
                  </a:cubicBezTo>
                  <a:cubicBezTo>
                    <a:pt x="1162" y="799"/>
                    <a:pt x="1162" y="799"/>
                    <a:pt x="1170" y="791"/>
                  </a:cubicBezTo>
                  <a:cubicBezTo>
                    <a:pt x="1185" y="783"/>
                    <a:pt x="1193" y="775"/>
                    <a:pt x="1201" y="759"/>
                  </a:cubicBezTo>
                  <a:cubicBezTo>
                    <a:pt x="1209" y="751"/>
                    <a:pt x="1217" y="743"/>
                    <a:pt x="1225" y="735"/>
                  </a:cubicBezTo>
                  <a:cubicBezTo>
                    <a:pt x="1233" y="735"/>
                    <a:pt x="1233" y="728"/>
                    <a:pt x="1241" y="719"/>
                  </a:cubicBezTo>
                  <a:cubicBezTo>
                    <a:pt x="1249" y="712"/>
                    <a:pt x="1257" y="704"/>
                    <a:pt x="1265" y="704"/>
                  </a:cubicBezTo>
                  <a:cubicBezTo>
                    <a:pt x="1265" y="704"/>
                    <a:pt x="1272" y="704"/>
                    <a:pt x="1272" y="712"/>
                  </a:cubicBezTo>
                  <a:lnTo>
                    <a:pt x="1280" y="712"/>
                  </a:lnTo>
                  <a:cubicBezTo>
                    <a:pt x="1288" y="728"/>
                    <a:pt x="1296" y="735"/>
                    <a:pt x="1296" y="743"/>
                  </a:cubicBezTo>
                  <a:cubicBezTo>
                    <a:pt x="1296" y="751"/>
                    <a:pt x="1296" y="751"/>
                    <a:pt x="1288" y="759"/>
                  </a:cubicBezTo>
                  <a:cubicBezTo>
                    <a:pt x="1280" y="767"/>
                    <a:pt x="1280" y="775"/>
                    <a:pt x="1272" y="775"/>
                  </a:cubicBezTo>
                  <a:cubicBezTo>
                    <a:pt x="1257" y="791"/>
                    <a:pt x="1249" y="799"/>
                    <a:pt x="1249" y="806"/>
                  </a:cubicBezTo>
                  <a:cubicBezTo>
                    <a:pt x="1257" y="822"/>
                    <a:pt x="1257" y="830"/>
                    <a:pt x="1257" y="830"/>
                  </a:cubicBezTo>
                  <a:cubicBezTo>
                    <a:pt x="1265" y="830"/>
                    <a:pt x="1265" y="822"/>
                    <a:pt x="1265" y="822"/>
                  </a:cubicBezTo>
                  <a:cubicBezTo>
                    <a:pt x="1265" y="815"/>
                    <a:pt x="1272" y="815"/>
                    <a:pt x="1272" y="806"/>
                  </a:cubicBezTo>
                  <a:cubicBezTo>
                    <a:pt x="1280" y="791"/>
                    <a:pt x="1288" y="783"/>
                    <a:pt x="1304" y="767"/>
                  </a:cubicBezTo>
                  <a:cubicBezTo>
                    <a:pt x="1312" y="767"/>
                    <a:pt x="1312" y="767"/>
                    <a:pt x="1320" y="759"/>
                  </a:cubicBezTo>
                  <a:cubicBezTo>
                    <a:pt x="1336" y="751"/>
                    <a:pt x="1359" y="743"/>
                    <a:pt x="1359" y="735"/>
                  </a:cubicBezTo>
                  <a:cubicBezTo>
                    <a:pt x="1359" y="712"/>
                    <a:pt x="1367" y="656"/>
                    <a:pt x="1423" y="648"/>
                  </a:cubicBezTo>
                  <a:cubicBezTo>
                    <a:pt x="1454" y="648"/>
                    <a:pt x="1470" y="640"/>
                    <a:pt x="1486" y="640"/>
                  </a:cubicBezTo>
                  <a:cubicBezTo>
                    <a:pt x="1502" y="640"/>
                    <a:pt x="1510" y="633"/>
                    <a:pt x="1533" y="633"/>
                  </a:cubicBezTo>
                  <a:cubicBezTo>
                    <a:pt x="1541" y="633"/>
                    <a:pt x="1541" y="633"/>
                    <a:pt x="1541" y="633"/>
                  </a:cubicBezTo>
                  <a:cubicBezTo>
                    <a:pt x="1573" y="633"/>
                    <a:pt x="1589" y="633"/>
                    <a:pt x="1589" y="601"/>
                  </a:cubicBezTo>
                  <a:cubicBezTo>
                    <a:pt x="1596" y="577"/>
                    <a:pt x="1605" y="562"/>
                    <a:pt x="1636" y="562"/>
                  </a:cubicBezTo>
                  <a:cubicBezTo>
                    <a:pt x="1644" y="562"/>
                    <a:pt x="1652" y="562"/>
                    <a:pt x="1652" y="562"/>
                  </a:cubicBezTo>
                  <a:cubicBezTo>
                    <a:pt x="1652" y="562"/>
                    <a:pt x="1652" y="562"/>
                    <a:pt x="1660" y="562"/>
                  </a:cubicBezTo>
                  <a:cubicBezTo>
                    <a:pt x="1668" y="562"/>
                    <a:pt x="1668" y="562"/>
                    <a:pt x="1676" y="562"/>
                  </a:cubicBezTo>
                  <a:cubicBezTo>
                    <a:pt x="1676" y="562"/>
                    <a:pt x="1683" y="562"/>
                    <a:pt x="1691" y="562"/>
                  </a:cubicBezTo>
                  <a:cubicBezTo>
                    <a:pt x="1707" y="562"/>
                    <a:pt x="1715" y="569"/>
                    <a:pt x="1731" y="569"/>
                  </a:cubicBezTo>
                  <a:cubicBezTo>
                    <a:pt x="1739" y="569"/>
                    <a:pt x="1739" y="577"/>
                    <a:pt x="1747" y="577"/>
                  </a:cubicBezTo>
                  <a:cubicBezTo>
                    <a:pt x="1755" y="577"/>
                    <a:pt x="1763" y="577"/>
                    <a:pt x="1763" y="577"/>
                  </a:cubicBezTo>
                  <a:cubicBezTo>
                    <a:pt x="1778" y="585"/>
                    <a:pt x="1786" y="585"/>
                    <a:pt x="1818" y="601"/>
                  </a:cubicBezTo>
                  <a:cubicBezTo>
                    <a:pt x="1826" y="617"/>
                    <a:pt x="1834" y="625"/>
                    <a:pt x="1842" y="625"/>
                  </a:cubicBezTo>
                  <a:cubicBezTo>
                    <a:pt x="1849" y="640"/>
                    <a:pt x="1849" y="640"/>
                    <a:pt x="1858" y="640"/>
                  </a:cubicBezTo>
                  <a:cubicBezTo>
                    <a:pt x="1858" y="640"/>
                    <a:pt x="1865" y="640"/>
                    <a:pt x="1873" y="640"/>
                  </a:cubicBezTo>
                  <a:cubicBezTo>
                    <a:pt x="1881" y="633"/>
                    <a:pt x="1881" y="625"/>
                    <a:pt x="1889" y="609"/>
                  </a:cubicBezTo>
                  <a:cubicBezTo>
                    <a:pt x="1889" y="601"/>
                    <a:pt x="1889" y="593"/>
                    <a:pt x="1889" y="585"/>
                  </a:cubicBezTo>
                  <a:cubicBezTo>
                    <a:pt x="1905" y="562"/>
                    <a:pt x="1921" y="553"/>
                    <a:pt x="1944" y="569"/>
                  </a:cubicBezTo>
                  <a:cubicBezTo>
                    <a:pt x="1952" y="569"/>
                    <a:pt x="1984" y="569"/>
                    <a:pt x="1992" y="569"/>
                  </a:cubicBezTo>
                  <a:cubicBezTo>
                    <a:pt x="2000" y="569"/>
                    <a:pt x="2016" y="569"/>
                    <a:pt x="2031" y="569"/>
                  </a:cubicBezTo>
                  <a:cubicBezTo>
                    <a:pt x="2039" y="569"/>
                    <a:pt x="2055" y="569"/>
                    <a:pt x="2063" y="569"/>
                  </a:cubicBezTo>
                  <a:cubicBezTo>
                    <a:pt x="2071" y="569"/>
                    <a:pt x="2071" y="569"/>
                    <a:pt x="2079" y="569"/>
                  </a:cubicBezTo>
                  <a:cubicBezTo>
                    <a:pt x="2079" y="569"/>
                    <a:pt x="2087" y="569"/>
                    <a:pt x="2095" y="569"/>
                  </a:cubicBezTo>
                  <a:cubicBezTo>
                    <a:pt x="2110" y="569"/>
                    <a:pt x="2126" y="569"/>
                    <a:pt x="2134" y="569"/>
                  </a:cubicBezTo>
                  <a:cubicBezTo>
                    <a:pt x="2142" y="569"/>
                    <a:pt x="2142" y="569"/>
                    <a:pt x="2142" y="569"/>
                  </a:cubicBezTo>
                  <a:cubicBezTo>
                    <a:pt x="2142" y="562"/>
                    <a:pt x="2150" y="562"/>
                    <a:pt x="2166" y="562"/>
                  </a:cubicBezTo>
                  <a:cubicBezTo>
                    <a:pt x="2182" y="562"/>
                    <a:pt x="2189" y="562"/>
                    <a:pt x="2205" y="569"/>
                  </a:cubicBezTo>
                  <a:cubicBezTo>
                    <a:pt x="2205" y="569"/>
                    <a:pt x="2213" y="569"/>
                    <a:pt x="2229" y="569"/>
                  </a:cubicBezTo>
                  <a:lnTo>
                    <a:pt x="2237" y="569"/>
                  </a:lnTo>
                  <a:cubicBezTo>
                    <a:pt x="2253" y="569"/>
                    <a:pt x="2253" y="562"/>
                    <a:pt x="2261" y="553"/>
                  </a:cubicBezTo>
                  <a:lnTo>
                    <a:pt x="2261" y="546"/>
                  </a:lnTo>
                  <a:cubicBezTo>
                    <a:pt x="2261" y="538"/>
                    <a:pt x="2261" y="514"/>
                    <a:pt x="2253" y="506"/>
                  </a:cubicBezTo>
                  <a:cubicBezTo>
                    <a:pt x="2253" y="498"/>
                    <a:pt x="2245" y="498"/>
                    <a:pt x="2245" y="498"/>
                  </a:cubicBezTo>
                  <a:cubicBezTo>
                    <a:pt x="2229" y="498"/>
                    <a:pt x="2229" y="498"/>
                    <a:pt x="2205" y="514"/>
                  </a:cubicBezTo>
                  <a:cubicBezTo>
                    <a:pt x="2205" y="522"/>
                    <a:pt x="2197" y="530"/>
                    <a:pt x="2197" y="530"/>
                  </a:cubicBezTo>
                  <a:cubicBezTo>
                    <a:pt x="2189" y="538"/>
                    <a:pt x="2182" y="546"/>
                    <a:pt x="2174" y="546"/>
                  </a:cubicBezTo>
                  <a:cubicBezTo>
                    <a:pt x="2166" y="546"/>
                    <a:pt x="2166" y="546"/>
                    <a:pt x="2158" y="538"/>
                  </a:cubicBezTo>
                  <a:cubicBezTo>
                    <a:pt x="2150" y="538"/>
                    <a:pt x="2150" y="530"/>
                    <a:pt x="2142" y="530"/>
                  </a:cubicBezTo>
                  <a:cubicBezTo>
                    <a:pt x="2142" y="522"/>
                    <a:pt x="2134" y="522"/>
                    <a:pt x="2134" y="522"/>
                  </a:cubicBezTo>
                  <a:cubicBezTo>
                    <a:pt x="2126" y="522"/>
                    <a:pt x="2102" y="506"/>
                    <a:pt x="2079" y="490"/>
                  </a:cubicBezTo>
                  <a:cubicBezTo>
                    <a:pt x="2079" y="482"/>
                    <a:pt x="2071" y="482"/>
                    <a:pt x="2063" y="475"/>
                  </a:cubicBezTo>
                  <a:cubicBezTo>
                    <a:pt x="2063" y="475"/>
                    <a:pt x="2063" y="475"/>
                    <a:pt x="2055" y="467"/>
                  </a:cubicBezTo>
                  <a:cubicBezTo>
                    <a:pt x="2039" y="459"/>
                    <a:pt x="2031" y="451"/>
                    <a:pt x="2031" y="427"/>
                  </a:cubicBezTo>
                  <a:cubicBezTo>
                    <a:pt x="2031" y="419"/>
                    <a:pt x="2031" y="411"/>
                    <a:pt x="2023" y="403"/>
                  </a:cubicBezTo>
                  <a:cubicBezTo>
                    <a:pt x="2023" y="380"/>
                    <a:pt x="2023" y="356"/>
                    <a:pt x="2008" y="356"/>
                  </a:cubicBezTo>
                  <a:cubicBezTo>
                    <a:pt x="2000" y="356"/>
                    <a:pt x="2000" y="356"/>
                    <a:pt x="1992" y="356"/>
                  </a:cubicBezTo>
                  <a:cubicBezTo>
                    <a:pt x="1968" y="356"/>
                    <a:pt x="1952" y="364"/>
                    <a:pt x="1936" y="372"/>
                  </a:cubicBezTo>
                  <a:cubicBezTo>
                    <a:pt x="1929" y="372"/>
                    <a:pt x="1921" y="372"/>
                    <a:pt x="1913" y="372"/>
                  </a:cubicBezTo>
                  <a:cubicBezTo>
                    <a:pt x="1889" y="372"/>
                    <a:pt x="1865" y="372"/>
                    <a:pt x="1858" y="364"/>
                  </a:cubicBezTo>
                  <a:cubicBezTo>
                    <a:pt x="1858" y="364"/>
                    <a:pt x="1849" y="364"/>
                    <a:pt x="1834" y="364"/>
                  </a:cubicBezTo>
                  <a:cubicBezTo>
                    <a:pt x="1826" y="364"/>
                    <a:pt x="1810" y="364"/>
                    <a:pt x="1802" y="364"/>
                  </a:cubicBezTo>
                  <a:cubicBezTo>
                    <a:pt x="1778" y="364"/>
                    <a:pt x="1770" y="356"/>
                    <a:pt x="1763" y="348"/>
                  </a:cubicBezTo>
                  <a:cubicBezTo>
                    <a:pt x="1747" y="340"/>
                    <a:pt x="1747" y="324"/>
                    <a:pt x="1747" y="285"/>
                  </a:cubicBezTo>
                  <a:cubicBezTo>
                    <a:pt x="1747" y="269"/>
                    <a:pt x="1747" y="261"/>
                    <a:pt x="1747" y="245"/>
                  </a:cubicBezTo>
                  <a:cubicBezTo>
                    <a:pt x="1747" y="237"/>
                    <a:pt x="1747" y="229"/>
                    <a:pt x="1747" y="229"/>
                  </a:cubicBezTo>
                  <a:cubicBezTo>
                    <a:pt x="1747" y="229"/>
                    <a:pt x="1739" y="229"/>
                    <a:pt x="1731" y="229"/>
                  </a:cubicBezTo>
                  <a:cubicBezTo>
                    <a:pt x="1707" y="229"/>
                    <a:pt x="1676" y="245"/>
                    <a:pt x="1652" y="261"/>
                  </a:cubicBezTo>
                  <a:cubicBezTo>
                    <a:pt x="1644" y="261"/>
                    <a:pt x="1644" y="261"/>
                    <a:pt x="1644" y="261"/>
                  </a:cubicBezTo>
                  <a:cubicBezTo>
                    <a:pt x="1644" y="269"/>
                    <a:pt x="1636" y="269"/>
                    <a:pt x="1636" y="269"/>
                  </a:cubicBezTo>
                  <a:cubicBezTo>
                    <a:pt x="1612" y="285"/>
                    <a:pt x="1581" y="301"/>
                    <a:pt x="1541" y="301"/>
                  </a:cubicBezTo>
                  <a:cubicBezTo>
                    <a:pt x="1525" y="301"/>
                    <a:pt x="1518" y="301"/>
                    <a:pt x="1510" y="301"/>
                  </a:cubicBezTo>
                  <a:cubicBezTo>
                    <a:pt x="1510" y="301"/>
                    <a:pt x="1502" y="293"/>
                    <a:pt x="1494" y="293"/>
                  </a:cubicBezTo>
                  <a:cubicBezTo>
                    <a:pt x="1423" y="293"/>
                    <a:pt x="1328" y="340"/>
                    <a:pt x="1304" y="380"/>
                  </a:cubicBezTo>
                  <a:cubicBezTo>
                    <a:pt x="1272" y="419"/>
                    <a:pt x="1257" y="443"/>
                    <a:pt x="1225" y="443"/>
                  </a:cubicBezTo>
                  <a:cubicBezTo>
                    <a:pt x="1217" y="443"/>
                    <a:pt x="1209" y="443"/>
                    <a:pt x="1201" y="443"/>
                  </a:cubicBezTo>
                  <a:cubicBezTo>
                    <a:pt x="1193" y="443"/>
                    <a:pt x="1185" y="443"/>
                    <a:pt x="1178" y="443"/>
                  </a:cubicBezTo>
                  <a:cubicBezTo>
                    <a:pt x="1154" y="443"/>
                    <a:pt x="1138" y="443"/>
                    <a:pt x="1138" y="427"/>
                  </a:cubicBezTo>
                  <a:cubicBezTo>
                    <a:pt x="1138" y="411"/>
                    <a:pt x="1130" y="403"/>
                    <a:pt x="1122" y="403"/>
                  </a:cubicBezTo>
                  <a:cubicBezTo>
                    <a:pt x="1114" y="403"/>
                    <a:pt x="1114" y="403"/>
                    <a:pt x="1106" y="411"/>
                  </a:cubicBezTo>
                  <a:cubicBezTo>
                    <a:pt x="1099" y="411"/>
                    <a:pt x="1090" y="419"/>
                    <a:pt x="1083" y="419"/>
                  </a:cubicBezTo>
                  <a:cubicBezTo>
                    <a:pt x="1067" y="435"/>
                    <a:pt x="1051" y="443"/>
                    <a:pt x="1035" y="443"/>
                  </a:cubicBezTo>
                  <a:cubicBezTo>
                    <a:pt x="1027" y="443"/>
                    <a:pt x="1027" y="443"/>
                    <a:pt x="1019" y="443"/>
                  </a:cubicBezTo>
                  <a:cubicBezTo>
                    <a:pt x="1019" y="443"/>
                    <a:pt x="1019" y="435"/>
                    <a:pt x="1012" y="435"/>
                  </a:cubicBezTo>
                  <a:cubicBezTo>
                    <a:pt x="988" y="427"/>
                    <a:pt x="956" y="411"/>
                    <a:pt x="940" y="372"/>
                  </a:cubicBezTo>
                  <a:cubicBezTo>
                    <a:pt x="925" y="348"/>
                    <a:pt x="893" y="324"/>
                    <a:pt x="869" y="309"/>
                  </a:cubicBezTo>
                  <a:cubicBezTo>
                    <a:pt x="853" y="301"/>
                    <a:pt x="846" y="293"/>
                    <a:pt x="838" y="285"/>
                  </a:cubicBezTo>
                  <a:cubicBezTo>
                    <a:pt x="822" y="269"/>
                    <a:pt x="782" y="261"/>
                    <a:pt x="759" y="261"/>
                  </a:cubicBezTo>
                  <a:cubicBezTo>
                    <a:pt x="751" y="261"/>
                    <a:pt x="743" y="261"/>
                    <a:pt x="735" y="269"/>
                  </a:cubicBezTo>
                  <a:cubicBezTo>
                    <a:pt x="727" y="269"/>
                    <a:pt x="719" y="269"/>
                    <a:pt x="711" y="277"/>
                  </a:cubicBezTo>
                  <a:cubicBezTo>
                    <a:pt x="687" y="277"/>
                    <a:pt x="664" y="285"/>
                    <a:pt x="656" y="301"/>
                  </a:cubicBezTo>
                  <a:cubicBezTo>
                    <a:pt x="656" y="309"/>
                    <a:pt x="648" y="316"/>
                    <a:pt x="648" y="324"/>
                  </a:cubicBezTo>
                  <a:cubicBezTo>
                    <a:pt x="640" y="340"/>
                    <a:pt x="640" y="348"/>
                    <a:pt x="632" y="348"/>
                  </a:cubicBezTo>
                  <a:cubicBezTo>
                    <a:pt x="632" y="348"/>
                    <a:pt x="624" y="340"/>
                    <a:pt x="624" y="332"/>
                  </a:cubicBezTo>
                  <a:cubicBezTo>
                    <a:pt x="624" y="324"/>
                    <a:pt x="624" y="316"/>
                    <a:pt x="616" y="309"/>
                  </a:cubicBezTo>
                  <a:cubicBezTo>
                    <a:pt x="616" y="293"/>
                    <a:pt x="608" y="269"/>
                    <a:pt x="624" y="245"/>
                  </a:cubicBezTo>
                  <a:cubicBezTo>
                    <a:pt x="640" y="229"/>
                    <a:pt x="648" y="214"/>
                    <a:pt x="656" y="198"/>
                  </a:cubicBezTo>
                  <a:cubicBezTo>
                    <a:pt x="672" y="174"/>
                    <a:pt x="679" y="150"/>
                    <a:pt x="703" y="135"/>
                  </a:cubicBezTo>
                  <a:cubicBezTo>
                    <a:pt x="727" y="111"/>
                    <a:pt x="735" y="87"/>
                    <a:pt x="751" y="79"/>
                  </a:cubicBezTo>
                  <a:cubicBezTo>
                    <a:pt x="751" y="71"/>
                    <a:pt x="759" y="63"/>
                    <a:pt x="759" y="56"/>
                  </a:cubicBezTo>
                  <a:lnTo>
                    <a:pt x="766" y="56"/>
                  </a:lnTo>
                  <a:cubicBezTo>
                    <a:pt x="766" y="48"/>
                    <a:pt x="774" y="48"/>
                    <a:pt x="798" y="40"/>
                  </a:cubicBezTo>
                  <a:cubicBezTo>
                    <a:pt x="814" y="40"/>
                    <a:pt x="830" y="40"/>
                    <a:pt x="830" y="32"/>
                  </a:cubicBezTo>
                  <a:cubicBezTo>
                    <a:pt x="830" y="24"/>
                    <a:pt x="830" y="24"/>
                    <a:pt x="822" y="16"/>
                  </a:cubicBezTo>
                  <a:cubicBezTo>
                    <a:pt x="814" y="8"/>
                    <a:pt x="790" y="8"/>
                    <a:pt x="766" y="8"/>
                  </a:cubicBezTo>
                  <a:cubicBezTo>
                    <a:pt x="727" y="8"/>
                    <a:pt x="695" y="16"/>
                    <a:pt x="679" y="24"/>
                  </a:cubicBezTo>
                  <a:cubicBezTo>
                    <a:pt x="672" y="32"/>
                    <a:pt x="672" y="32"/>
                    <a:pt x="672" y="32"/>
                  </a:cubicBezTo>
                  <a:cubicBezTo>
                    <a:pt x="640" y="56"/>
                    <a:pt x="593" y="79"/>
                    <a:pt x="577" y="111"/>
                  </a:cubicBezTo>
                  <a:cubicBezTo>
                    <a:pt x="569" y="127"/>
                    <a:pt x="569" y="142"/>
                    <a:pt x="561" y="150"/>
                  </a:cubicBezTo>
                  <a:cubicBezTo>
                    <a:pt x="561" y="158"/>
                    <a:pt x="561" y="166"/>
                    <a:pt x="561" y="174"/>
                  </a:cubicBezTo>
                  <a:cubicBezTo>
                    <a:pt x="553" y="174"/>
                    <a:pt x="553" y="182"/>
                    <a:pt x="545" y="182"/>
                  </a:cubicBezTo>
                  <a:cubicBezTo>
                    <a:pt x="545" y="182"/>
                    <a:pt x="537" y="174"/>
                    <a:pt x="537" y="158"/>
                  </a:cubicBezTo>
                  <a:cubicBezTo>
                    <a:pt x="529" y="158"/>
                    <a:pt x="529" y="150"/>
                    <a:pt x="529" y="150"/>
                  </a:cubicBezTo>
                  <a:lnTo>
                    <a:pt x="529" y="142"/>
                  </a:lnTo>
                  <a:cubicBezTo>
                    <a:pt x="529" y="142"/>
                    <a:pt x="529" y="150"/>
                    <a:pt x="521" y="150"/>
                  </a:cubicBezTo>
                  <a:cubicBezTo>
                    <a:pt x="521" y="158"/>
                    <a:pt x="513" y="166"/>
                    <a:pt x="506" y="174"/>
                  </a:cubicBezTo>
                  <a:cubicBezTo>
                    <a:pt x="490" y="190"/>
                    <a:pt x="482" y="206"/>
                    <a:pt x="474" y="214"/>
                  </a:cubicBezTo>
                  <a:cubicBezTo>
                    <a:pt x="466" y="222"/>
                    <a:pt x="466" y="229"/>
                    <a:pt x="466" y="229"/>
                  </a:cubicBezTo>
                  <a:cubicBezTo>
                    <a:pt x="466" y="237"/>
                    <a:pt x="466" y="245"/>
                    <a:pt x="442" y="261"/>
                  </a:cubicBezTo>
                  <a:cubicBezTo>
                    <a:pt x="435" y="261"/>
                    <a:pt x="426" y="261"/>
                    <a:pt x="426" y="269"/>
                  </a:cubicBezTo>
                  <a:cubicBezTo>
                    <a:pt x="387" y="285"/>
                    <a:pt x="355" y="301"/>
                    <a:pt x="332" y="324"/>
                  </a:cubicBezTo>
                  <a:cubicBezTo>
                    <a:pt x="324" y="324"/>
                    <a:pt x="324" y="332"/>
                    <a:pt x="316" y="332"/>
                  </a:cubicBezTo>
                  <a:cubicBezTo>
                    <a:pt x="300" y="348"/>
                    <a:pt x="300" y="348"/>
                    <a:pt x="284" y="348"/>
                  </a:cubicBezTo>
                  <a:lnTo>
                    <a:pt x="276" y="348"/>
                  </a:lnTo>
                  <a:cubicBezTo>
                    <a:pt x="268" y="348"/>
                    <a:pt x="268" y="348"/>
                    <a:pt x="260" y="348"/>
                  </a:cubicBezTo>
                  <a:cubicBezTo>
                    <a:pt x="237" y="348"/>
                    <a:pt x="221" y="348"/>
                    <a:pt x="205" y="356"/>
                  </a:cubicBezTo>
                  <a:cubicBezTo>
                    <a:pt x="182" y="372"/>
                    <a:pt x="110" y="411"/>
                    <a:pt x="87" y="451"/>
                  </a:cubicBezTo>
                  <a:cubicBezTo>
                    <a:pt x="63" y="482"/>
                    <a:pt x="47" y="490"/>
                    <a:pt x="15" y="490"/>
                  </a:cubicBezTo>
                  <a:cubicBezTo>
                    <a:pt x="23" y="498"/>
                    <a:pt x="31" y="506"/>
                    <a:pt x="31" y="506"/>
                  </a:cubicBezTo>
                  <a:cubicBezTo>
                    <a:pt x="55" y="522"/>
                    <a:pt x="79" y="553"/>
                    <a:pt x="87" y="569"/>
                  </a:cubicBezTo>
                  <a:cubicBezTo>
                    <a:pt x="95" y="577"/>
                    <a:pt x="95" y="585"/>
                    <a:pt x="102" y="585"/>
                  </a:cubicBezTo>
                  <a:lnTo>
                    <a:pt x="102" y="585"/>
                  </a:lnTo>
                  <a:cubicBezTo>
                    <a:pt x="110" y="601"/>
                    <a:pt x="126" y="625"/>
                    <a:pt x="197" y="625"/>
                  </a:cubicBezTo>
                  <a:cubicBezTo>
                    <a:pt x="268" y="625"/>
                    <a:pt x="466" y="640"/>
                    <a:pt x="506" y="680"/>
                  </a:cubicBezTo>
                  <a:cubicBezTo>
                    <a:pt x="506" y="680"/>
                    <a:pt x="513" y="688"/>
                    <a:pt x="513" y="696"/>
                  </a:cubicBezTo>
                  <a:cubicBezTo>
                    <a:pt x="529" y="704"/>
                    <a:pt x="537" y="712"/>
                    <a:pt x="553" y="712"/>
                  </a:cubicBezTo>
                  <a:cubicBezTo>
                    <a:pt x="561" y="712"/>
                    <a:pt x="569" y="712"/>
                    <a:pt x="585" y="704"/>
                  </a:cubicBezTo>
                  <a:cubicBezTo>
                    <a:pt x="600" y="704"/>
                    <a:pt x="616" y="696"/>
                    <a:pt x="632" y="696"/>
                  </a:cubicBezTo>
                  <a:cubicBezTo>
                    <a:pt x="640" y="688"/>
                    <a:pt x="648" y="680"/>
                    <a:pt x="664" y="680"/>
                  </a:cubicBezTo>
                  <a:lnTo>
                    <a:pt x="988" y="1115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79" name="Freeform 668"/>
            <p:cNvSpPr>
              <a:spLocks noChangeArrowheads="1"/>
            </p:cNvSpPr>
            <p:nvPr/>
          </p:nvSpPr>
          <p:spPr bwMode="auto">
            <a:xfrm>
              <a:off x="12900220" y="4159834"/>
              <a:ext cx="1036730" cy="1097032"/>
            </a:xfrm>
            <a:custGeom>
              <a:avLst/>
              <a:gdLst>
                <a:gd name="T0" fmla="*/ 538 w 1970"/>
                <a:gd name="T1" fmla="*/ 48 h 2088"/>
                <a:gd name="T2" fmla="*/ 332 w 1970"/>
                <a:gd name="T3" fmla="*/ 143 h 2088"/>
                <a:gd name="T4" fmla="*/ 245 w 1970"/>
                <a:gd name="T5" fmla="*/ 111 h 2088"/>
                <a:gd name="T6" fmla="*/ 174 w 1970"/>
                <a:gd name="T7" fmla="*/ 182 h 2088"/>
                <a:gd name="T8" fmla="*/ 206 w 1970"/>
                <a:gd name="T9" fmla="*/ 395 h 2088"/>
                <a:gd name="T10" fmla="*/ 32 w 1970"/>
                <a:gd name="T11" fmla="*/ 585 h 2088"/>
                <a:gd name="T12" fmla="*/ 32 w 1970"/>
                <a:gd name="T13" fmla="*/ 688 h 2088"/>
                <a:gd name="T14" fmla="*/ 71 w 1970"/>
                <a:gd name="T15" fmla="*/ 815 h 2088"/>
                <a:gd name="T16" fmla="*/ 64 w 1970"/>
                <a:gd name="T17" fmla="*/ 917 h 2088"/>
                <a:gd name="T18" fmla="*/ 55 w 1970"/>
                <a:gd name="T19" fmla="*/ 965 h 2088"/>
                <a:gd name="T20" fmla="*/ 87 w 1970"/>
                <a:gd name="T21" fmla="*/ 1091 h 2088"/>
                <a:gd name="T22" fmla="*/ 237 w 1970"/>
                <a:gd name="T23" fmla="*/ 1194 h 2088"/>
                <a:gd name="T24" fmla="*/ 348 w 1970"/>
                <a:gd name="T25" fmla="*/ 1233 h 2088"/>
                <a:gd name="T26" fmla="*/ 601 w 1970"/>
                <a:gd name="T27" fmla="*/ 1518 h 2088"/>
                <a:gd name="T28" fmla="*/ 625 w 1970"/>
                <a:gd name="T29" fmla="*/ 1629 h 2088"/>
                <a:gd name="T30" fmla="*/ 664 w 1970"/>
                <a:gd name="T31" fmla="*/ 1708 h 2088"/>
                <a:gd name="T32" fmla="*/ 664 w 1970"/>
                <a:gd name="T33" fmla="*/ 1874 h 2088"/>
                <a:gd name="T34" fmla="*/ 704 w 1970"/>
                <a:gd name="T35" fmla="*/ 1945 h 2088"/>
                <a:gd name="T36" fmla="*/ 735 w 1970"/>
                <a:gd name="T37" fmla="*/ 2008 h 2088"/>
                <a:gd name="T38" fmla="*/ 838 w 1970"/>
                <a:gd name="T39" fmla="*/ 2048 h 2088"/>
                <a:gd name="T40" fmla="*/ 1803 w 1970"/>
                <a:gd name="T41" fmla="*/ 1803 h 2088"/>
                <a:gd name="T42" fmla="*/ 1795 w 1970"/>
                <a:gd name="T43" fmla="*/ 1486 h 2088"/>
                <a:gd name="T44" fmla="*/ 1850 w 1970"/>
                <a:gd name="T45" fmla="*/ 1170 h 2088"/>
                <a:gd name="T46" fmla="*/ 1889 w 1970"/>
                <a:gd name="T47" fmla="*/ 917 h 2088"/>
                <a:gd name="T48" fmla="*/ 1929 w 1970"/>
                <a:gd name="T49" fmla="*/ 806 h 2088"/>
                <a:gd name="T50" fmla="*/ 1961 w 1970"/>
                <a:gd name="T51" fmla="*/ 712 h 2088"/>
                <a:gd name="T52" fmla="*/ 1961 w 1970"/>
                <a:gd name="T53" fmla="*/ 672 h 2088"/>
                <a:gd name="T54" fmla="*/ 1882 w 1970"/>
                <a:gd name="T55" fmla="*/ 783 h 2088"/>
                <a:gd name="T56" fmla="*/ 1850 w 1970"/>
                <a:gd name="T57" fmla="*/ 886 h 2088"/>
                <a:gd name="T58" fmla="*/ 1818 w 1970"/>
                <a:gd name="T59" fmla="*/ 886 h 2088"/>
                <a:gd name="T60" fmla="*/ 1771 w 1970"/>
                <a:gd name="T61" fmla="*/ 965 h 2088"/>
                <a:gd name="T62" fmla="*/ 1692 w 1970"/>
                <a:gd name="T63" fmla="*/ 1052 h 2088"/>
                <a:gd name="T64" fmla="*/ 1668 w 1970"/>
                <a:gd name="T65" fmla="*/ 1052 h 2088"/>
                <a:gd name="T66" fmla="*/ 1716 w 1970"/>
                <a:gd name="T67" fmla="*/ 894 h 2088"/>
                <a:gd name="T68" fmla="*/ 1779 w 1970"/>
                <a:gd name="T69" fmla="*/ 806 h 2088"/>
                <a:gd name="T70" fmla="*/ 1739 w 1970"/>
                <a:gd name="T71" fmla="*/ 712 h 2088"/>
                <a:gd name="T72" fmla="*/ 1684 w 1970"/>
                <a:gd name="T73" fmla="*/ 672 h 2088"/>
                <a:gd name="T74" fmla="*/ 1684 w 1970"/>
                <a:gd name="T75" fmla="*/ 569 h 2088"/>
                <a:gd name="T76" fmla="*/ 1581 w 1970"/>
                <a:gd name="T77" fmla="*/ 411 h 2088"/>
                <a:gd name="T78" fmla="*/ 1431 w 1970"/>
                <a:gd name="T79" fmla="*/ 372 h 2088"/>
                <a:gd name="T80" fmla="*/ 1352 w 1970"/>
                <a:gd name="T81" fmla="*/ 395 h 2088"/>
                <a:gd name="T82" fmla="*/ 1297 w 1970"/>
                <a:gd name="T83" fmla="*/ 356 h 2088"/>
                <a:gd name="T84" fmla="*/ 886 w 1970"/>
                <a:gd name="T85" fmla="*/ 253 h 2088"/>
                <a:gd name="T86" fmla="*/ 814 w 1970"/>
                <a:gd name="T87" fmla="*/ 174 h 2088"/>
                <a:gd name="T88" fmla="*/ 799 w 1970"/>
                <a:gd name="T89" fmla="*/ 166 h 2088"/>
                <a:gd name="T90" fmla="*/ 719 w 1970"/>
                <a:gd name="T91" fmla="*/ 127 h 2088"/>
                <a:gd name="T92" fmla="*/ 641 w 1970"/>
                <a:gd name="T93" fmla="*/ 166 h 2088"/>
                <a:gd name="T94" fmla="*/ 648 w 1970"/>
                <a:gd name="T95" fmla="*/ 64 h 2088"/>
                <a:gd name="T96" fmla="*/ 664 w 1970"/>
                <a:gd name="T97" fmla="*/ 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70" h="2088">
                  <a:moveTo>
                    <a:pt x="656" y="0"/>
                  </a:moveTo>
                  <a:lnTo>
                    <a:pt x="656" y="0"/>
                  </a:lnTo>
                  <a:cubicBezTo>
                    <a:pt x="625" y="0"/>
                    <a:pt x="585" y="16"/>
                    <a:pt x="585" y="24"/>
                  </a:cubicBezTo>
                  <a:cubicBezTo>
                    <a:pt x="577" y="32"/>
                    <a:pt x="561" y="40"/>
                    <a:pt x="538" y="48"/>
                  </a:cubicBezTo>
                  <a:cubicBezTo>
                    <a:pt x="522" y="56"/>
                    <a:pt x="498" y="64"/>
                    <a:pt x="490" y="71"/>
                  </a:cubicBezTo>
                  <a:cubicBezTo>
                    <a:pt x="482" y="71"/>
                    <a:pt x="475" y="79"/>
                    <a:pt x="466" y="87"/>
                  </a:cubicBezTo>
                  <a:cubicBezTo>
                    <a:pt x="451" y="95"/>
                    <a:pt x="419" y="119"/>
                    <a:pt x="388" y="119"/>
                  </a:cubicBezTo>
                  <a:cubicBezTo>
                    <a:pt x="364" y="127"/>
                    <a:pt x="340" y="135"/>
                    <a:pt x="332" y="143"/>
                  </a:cubicBezTo>
                  <a:cubicBezTo>
                    <a:pt x="316" y="151"/>
                    <a:pt x="308" y="151"/>
                    <a:pt x="293" y="151"/>
                  </a:cubicBezTo>
                  <a:lnTo>
                    <a:pt x="285" y="151"/>
                  </a:lnTo>
                  <a:cubicBezTo>
                    <a:pt x="277" y="143"/>
                    <a:pt x="269" y="143"/>
                    <a:pt x="269" y="135"/>
                  </a:cubicBezTo>
                  <a:cubicBezTo>
                    <a:pt x="253" y="135"/>
                    <a:pt x="253" y="127"/>
                    <a:pt x="245" y="111"/>
                  </a:cubicBezTo>
                  <a:lnTo>
                    <a:pt x="245" y="111"/>
                  </a:lnTo>
                  <a:cubicBezTo>
                    <a:pt x="229" y="119"/>
                    <a:pt x="190" y="166"/>
                    <a:pt x="174" y="174"/>
                  </a:cubicBezTo>
                  <a:lnTo>
                    <a:pt x="174" y="174"/>
                  </a:lnTo>
                  <a:cubicBezTo>
                    <a:pt x="174" y="174"/>
                    <a:pt x="174" y="174"/>
                    <a:pt x="174" y="182"/>
                  </a:cubicBezTo>
                  <a:cubicBezTo>
                    <a:pt x="174" y="198"/>
                    <a:pt x="174" y="222"/>
                    <a:pt x="182" y="238"/>
                  </a:cubicBezTo>
                  <a:cubicBezTo>
                    <a:pt x="182" y="253"/>
                    <a:pt x="182" y="261"/>
                    <a:pt x="190" y="277"/>
                  </a:cubicBezTo>
                  <a:cubicBezTo>
                    <a:pt x="190" y="285"/>
                    <a:pt x="190" y="293"/>
                    <a:pt x="190" y="309"/>
                  </a:cubicBezTo>
                  <a:cubicBezTo>
                    <a:pt x="198" y="332"/>
                    <a:pt x="206" y="364"/>
                    <a:pt x="206" y="395"/>
                  </a:cubicBezTo>
                  <a:cubicBezTo>
                    <a:pt x="206" y="419"/>
                    <a:pt x="198" y="443"/>
                    <a:pt x="182" y="459"/>
                  </a:cubicBezTo>
                  <a:cubicBezTo>
                    <a:pt x="166" y="491"/>
                    <a:pt x="142" y="498"/>
                    <a:pt x="119" y="506"/>
                  </a:cubicBezTo>
                  <a:cubicBezTo>
                    <a:pt x="95" y="514"/>
                    <a:pt x="79" y="522"/>
                    <a:pt x="64" y="538"/>
                  </a:cubicBezTo>
                  <a:cubicBezTo>
                    <a:pt x="40" y="554"/>
                    <a:pt x="32" y="569"/>
                    <a:pt x="32" y="585"/>
                  </a:cubicBezTo>
                  <a:cubicBezTo>
                    <a:pt x="32" y="601"/>
                    <a:pt x="24" y="617"/>
                    <a:pt x="8" y="641"/>
                  </a:cubicBezTo>
                  <a:cubicBezTo>
                    <a:pt x="8" y="649"/>
                    <a:pt x="0" y="656"/>
                    <a:pt x="0" y="664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8" y="680"/>
                    <a:pt x="16" y="688"/>
                    <a:pt x="32" y="688"/>
                  </a:cubicBezTo>
                  <a:cubicBezTo>
                    <a:pt x="40" y="696"/>
                    <a:pt x="48" y="696"/>
                    <a:pt x="55" y="704"/>
                  </a:cubicBezTo>
                  <a:cubicBezTo>
                    <a:pt x="79" y="712"/>
                    <a:pt x="87" y="735"/>
                    <a:pt x="87" y="759"/>
                  </a:cubicBezTo>
                  <a:cubicBezTo>
                    <a:pt x="87" y="759"/>
                    <a:pt x="87" y="759"/>
                    <a:pt x="87" y="767"/>
                  </a:cubicBezTo>
                  <a:cubicBezTo>
                    <a:pt x="87" y="783"/>
                    <a:pt x="79" y="799"/>
                    <a:pt x="71" y="815"/>
                  </a:cubicBezTo>
                  <a:cubicBezTo>
                    <a:pt x="55" y="822"/>
                    <a:pt x="55" y="830"/>
                    <a:pt x="55" y="838"/>
                  </a:cubicBezTo>
                  <a:cubicBezTo>
                    <a:pt x="55" y="838"/>
                    <a:pt x="55" y="846"/>
                    <a:pt x="55" y="854"/>
                  </a:cubicBezTo>
                  <a:cubicBezTo>
                    <a:pt x="64" y="862"/>
                    <a:pt x="64" y="878"/>
                    <a:pt x="64" y="886"/>
                  </a:cubicBezTo>
                  <a:cubicBezTo>
                    <a:pt x="64" y="902"/>
                    <a:pt x="64" y="909"/>
                    <a:pt x="64" y="917"/>
                  </a:cubicBezTo>
                  <a:cubicBezTo>
                    <a:pt x="64" y="925"/>
                    <a:pt x="64" y="933"/>
                    <a:pt x="64" y="941"/>
                  </a:cubicBezTo>
                  <a:lnTo>
                    <a:pt x="64" y="941"/>
                  </a:lnTo>
                  <a:lnTo>
                    <a:pt x="64" y="941"/>
                  </a:lnTo>
                  <a:cubicBezTo>
                    <a:pt x="64" y="949"/>
                    <a:pt x="55" y="957"/>
                    <a:pt x="55" y="965"/>
                  </a:cubicBezTo>
                  <a:cubicBezTo>
                    <a:pt x="55" y="973"/>
                    <a:pt x="48" y="981"/>
                    <a:pt x="48" y="988"/>
                  </a:cubicBezTo>
                  <a:cubicBezTo>
                    <a:pt x="40" y="1004"/>
                    <a:pt x="40" y="1012"/>
                    <a:pt x="40" y="1020"/>
                  </a:cubicBezTo>
                  <a:cubicBezTo>
                    <a:pt x="40" y="1044"/>
                    <a:pt x="48" y="1052"/>
                    <a:pt x="64" y="1060"/>
                  </a:cubicBezTo>
                  <a:cubicBezTo>
                    <a:pt x="71" y="1068"/>
                    <a:pt x="79" y="1083"/>
                    <a:pt x="87" y="1091"/>
                  </a:cubicBezTo>
                  <a:cubicBezTo>
                    <a:pt x="95" y="1115"/>
                    <a:pt x="119" y="1123"/>
                    <a:pt x="142" y="1131"/>
                  </a:cubicBezTo>
                  <a:cubicBezTo>
                    <a:pt x="150" y="1139"/>
                    <a:pt x="158" y="1139"/>
                    <a:pt x="166" y="1146"/>
                  </a:cubicBezTo>
                  <a:cubicBezTo>
                    <a:pt x="182" y="1155"/>
                    <a:pt x="190" y="1155"/>
                    <a:pt x="198" y="1155"/>
                  </a:cubicBezTo>
                  <a:cubicBezTo>
                    <a:pt x="214" y="1162"/>
                    <a:pt x="229" y="1162"/>
                    <a:pt x="237" y="1194"/>
                  </a:cubicBezTo>
                  <a:cubicBezTo>
                    <a:pt x="237" y="1202"/>
                    <a:pt x="245" y="1202"/>
                    <a:pt x="253" y="1202"/>
                  </a:cubicBezTo>
                  <a:lnTo>
                    <a:pt x="261" y="1202"/>
                  </a:lnTo>
                  <a:cubicBezTo>
                    <a:pt x="269" y="1202"/>
                    <a:pt x="277" y="1202"/>
                    <a:pt x="277" y="1202"/>
                  </a:cubicBezTo>
                  <a:cubicBezTo>
                    <a:pt x="293" y="1202"/>
                    <a:pt x="324" y="1210"/>
                    <a:pt x="348" y="1233"/>
                  </a:cubicBezTo>
                  <a:cubicBezTo>
                    <a:pt x="372" y="1257"/>
                    <a:pt x="395" y="1281"/>
                    <a:pt x="419" y="1305"/>
                  </a:cubicBezTo>
                  <a:cubicBezTo>
                    <a:pt x="459" y="1344"/>
                    <a:pt x="490" y="1384"/>
                    <a:pt x="506" y="1384"/>
                  </a:cubicBezTo>
                  <a:cubicBezTo>
                    <a:pt x="538" y="1392"/>
                    <a:pt x="601" y="1447"/>
                    <a:pt x="601" y="1510"/>
                  </a:cubicBezTo>
                  <a:cubicBezTo>
                    <a:pt x="601" y="1518"/>
                    <a:pt x="601" y="1518"/>
                    <a:pt x="601" y="1518"/>
                  </a:cubicBezTo>
                  <a:cubicBezTo>
                    <a:pt x="593" y="1526"/>
                    <a:pt x="593" y="1526"/>
                    <a:pt x="593" y="1534"/>
                  </a:cubicBezTo>
                  <a:cubicBezTo>
                    <a:pt x="593" y="1542"/>
                    <a:pt x="601" y="1558"/>
                    <a:pt x="601" y="1573"/>
                  </a:cubicBezTo>
                  <a:cubicBezTo>
                    <a:pt x="609" y="1589"/>
                    <a:pt x="617" y="1613"/>
                    <a:pt x="625" y="1629"/>
                  </a:cubicBezTo>
                  <a:lnTo>
                    <a:pt x="625" y="1629"/>
                  </a:lnTo>
                  <a:cubicBezTo>
                    <a:pt x="625" y="1637"/>
                    <a:pt x="625" y="1637"/>
                    <a:pt x="625" y="1637"/>
                  </a:cubicBezTo>
                  <a:cubicBezTo>
                    <a:pt x="632" y="1645"/>
                    <a:pt x="632" y="1652"/>
                    <a:pt x="632" y="1652"/>
                  </a:cubicBezTo>
                  <a:cubicBezTo>
                    <a:pt x="641" y="1668"/>
                    <a:pt x="648" y="1676"/>
                    <a:pt x="648" y="1684"/>
                  </a:cubicBezTo>
                  <a:cubicBezTo>
                    <a:pt x="648" y="1700"/>
                    <a:pt x="656" y="1700"/>
                    <a:pt x="664" y="1708"/>
                  </a:cubicBezTo>
                  <a:cubicBezTo>
                    <a:pt x="680" y="1716"/>
                    <a:pt x="688" y="1716"/>
                    <a:pt x="688" y="1739"/>
                  </a:cubicBezTo>
                  <a:cubicBezTo>
                    <a:pt x="688" y="1739"/>
                    <a:pt x="688" y="1747"/>
                    <a:pt x="680" y="1755"/>
                  </a:cubicBezTo>
                  <a:cubicBezTo>
                    <a:pt x="672" y="1795"/>
                    <a:pt x="672" y="1803"/>
                    <a:pt x="664" y="1819"/>
                  </a:cubicBezTo>
                  <a:cubicBezTo>
                    <a:pt x="664" y="1834"/>
                    <a:pt x="664" y="1850"/>
                    <a:pt x="664" y="1874"/>
                  </a:cubicBezTo>
                  <a:cubicBezTo>
                    <a:pt x="656" y="1882"/>
                    <a:pt x="656" y="1890"/>
                    <a:pt x="656" y="1890"/>
                  </a:cubicBezTo>
                  <a:cubicBezTo>
                    <a:pt x="656" y="1913"/>
                    <a:pt x="664" y="1913"/>
                    <a:pt x="680" y="1913"/>
                  </a:cubicBezTo>
                  <a:cubicBezTo>
                    <a:pt x="688" y="1921"/>
                    <a:pt x="696" y="1921"/>
                    <a:pt x="704" y="1937"/>
                  </a:cubicBezTo>
                  <a:cubicBezTo>
                    <a:pt x="704" y="1945"/>
                    <a:pt x="704" y="1945"/>
                    <a:pt x="704" y="1945"/>
                  </a:cubicBezTo>
                  <a:cubicBezTo>
                    <a:pt x="704" y="1961"/>
                    <a:pt x="696" y="1969"/>
                    <a:pt x="688" y="1977"/>
                  </a:cubicBezTo>
                  <a:cubicBezTo>
                    <a:pt x="680" y="1985"/>
                    <a:pt x="680" y="1992"/>
                    <a:pt x="680" y="2000"/>
                  </a:cubicBezTo>
                  <a:lnTo>
                    <a:pt x="680" y="2000"/>
                  </a:lnTo>
                  <a:cubicBezTo>
                    <a:pt x="680" y="2008"/>
                    <a:pt x="704" y="2008"/>
                    <a:pt x="735" y="2008"/>
                  </a:cubicBezTo>
                  <a:lnTo>
                    <a:pt x="735" y="2008"/>
                  </a:lnTo>
                  <a:lnTo>
                    <a:pt x="735" y="2008"/>
                  </a:lnTo>
                  <a:lnTo>
                    <a:pt x="735" y="2008"/>
                  </a:lnTo>
                  <a:cubicBezTo>
                    <a:pt x="791" y="2008"/>
                    <a:pt x="822" y="2032"/>
                    <a:pt x="838" y="2048"/>
                  </a:cubicBezTo>
                  <a:cubicBezTo>
                    <a:pt x="854" y="2063"/>
                    <a:pt x="854" y="2079"/>
                    <a:pt x="862" y="2087"/>
                  </a:cubicBezTo>
                  <a:cubicBezTo>
                    <a:pt x="981" y="2079"/>
                    <a:pt x="1289" y="2056"/>
                    <a:pt x="1534" y="2032"/>
                  </a:cubicBezTo>
                  <a:cubicBezTo>
                    <a:pt x="1660" y="2024"/>
                    <a:pt x="1779" y="2008"/>
                    <a:pt x="1834" y="2000"/>
                  </a:cubicBezTo>
                  <a:cubicBezTo>
                    <a:pt x="1834" y="1913"/>
                    <a:pt x="1826" y="1850"/>
                    <a:pt x="1803" y="1803"/>
                  </a:cubicBezTo>
                  <a:cubicBezTo>
                    <a:pt x="1795" y="1787"/>
                    <a:pt x="1795" y="1771"/>
                    <a:pt x="1787" y="1763"/>
                  </a:cubicBezTo>
                  <a:cubicBezTo>
                    <a:pt x="1763" y="1708"/>
                    <a:pt x="1755" y="1692"/>
                    <a:pt x="1771" y="1637"/>
                  </a:cubicBezTo>
                  <a:cubicBezTo>
                    <a:pt x="1779" y="1605"/>
                    <a:pt x="1779" y="1573"/>
                    <a:pt x="1779" y="1550"/>
                  </a:cubicBezTo>
                  <a:cubicBezTo>
                    <a:pt x="1779" y="1518"/>
                    <a:pt x="1771" y="1502"/>
                    <a:pt x="1795" y="1486"/>
                  </a:cubicBezTo>
                  <a:cubicBezTo>
                    <a:pt x="1818" y="1463"/>
                    <a:pt x="1811" y="1431"/>
                    <a:pt x="1795" y="1376"/>
                  </a:cubicBezTo>
                  <a:cubicBezTo>
                    <a:pt x="1779" y="1328"/>
                    <a:pt x="1803" y="1249"/>
                    <a:pt x="1818" y="1233"/>
                  </a:cubicBezTo>
                  <a:cubicBezTo>
                    <a:pt x="1826" y="1226"/>
                    <a:pt x="1826" y="1226"/>
                    <a:pt x="1834" y="1218"/>
                  </a:cubicBezTo>
                  <a:cubicBezTo>
                    <a:pt x="1850" y="1210"/>
                    <a:pt x="1858" y="1202"/>
                    <a:pt x="1850" y="1170"/>
                  </a:cubicBezTo>
                  <a:cubicBezTo>
                    <a:pt x="1850" y="1162"/>
                    <a:pt x="1842" y="1146"/>
                    <a:pt x="1842" y="1139"/>
                  </a:cubicBezTo>
                  <a:cubicBezTo>
                    <a:pt x="1834" y="1107"/>
                    <a:pt x="1826" y="1083"/>
                    <a:pt x="1842" y="1036"/>
                  </a:cubicBezTo>
                  <a:cubicBezTo>
                    <a:pt x="1850" y="1012"/>
                    <a:pt x="1866" y="996"/>
                    <a:pt x="1874" y="981"/>
                  </a:cubicBezTo>
                  <a:cubicBezTo>
                    <a:pt x="1889" y="957"/>
                    <a:pt x="1898" y="941"/>
                    <a:pt x="1889" y="917"/>
                  </a:cubicBezTo>
                  <a:lnTo>
                    <a:pt x="1882" y="909"/>
                  </a:lnTo>
                  <a:cubicBezTo>
                    <a:pt x="1874" y="894"/>
                    <a:pt x="1874" y="894"/>
                    <a:pt x="1889" y="886"/>
                  </a:cubicBezTo>
                  <a:cubicBezTo>
                    <a:pt x="1889" y="878"/>
                    <a:pt x="1889" y="878"/>
                    <a:pt x="1898" y="870"/>
                  </a:cubicBezTo>
                  <a:cubicBezTo>
                    <a:pt x="1929" y="838"/>
                    <a:pt x="1929" y="822"/>
                    <a:pt x="1929" y="806"/>
                  </a:cubicBezTo>
                  <a:lnTo>
                    <a:pt x="1929" y="806"/>
                  </a:lnTo>
                  <a:cubicBezTo>
                    <a:pt x="1937" y="799"/>
                    <a:pt x="1937" y="791"/>
                    <a:pt x="1945" y="783"/>
                  </a:cubicBezTo>
                  <a:cubicBezTo>
                    <a:pt x="1953" y="767"/>
                    <a:pt x="1961" y="759"/>
                    <a:pt x="1961" y="743"/>
                  </a:cubicBezTo>
                  <a:cubicBezTo>
                    <a:pt x="1953" y="728"/>
                    <a:pt x="1961" y="720"/>
                    <a:pt x="1961" y="712"/>
                  </a:cubicBezTo>
                  <a:cubicBezTo>
                    <a:pt x="1969" y="704"/>
                    <a:pt x="1969" y="696"/>
                    <a:pt x="1969" y="696"/>
                  </a:cubicBezTo>
                  <a:cubicBezTo>
                    <a:pt x="1969" y="688"/>
                    <a:pt x="1969" y="680"/>
                    <a:pt x="1969" y="672"/>
                  </a:cubicBezTo>
                  <a:lnTo>
                    <a:pt x="1961" y="672"/>
                  </a:lnTo>
                  <a:lnTo>
                    <a:pt x="1961" y="672"/>
                  </a:lnTo>
                  <a:lnTo>
                    <a:pt x="1953" y="680"/>
                  </a:lnTo>
                  <a:cubicBezTo>
                    <a:pt x="1937" y="688"/>
                    <a:pt x="1929" y="688"/>
                    <a:pt x="1921" y="704"/>
                  </a:cubicBezTo>
                  <a:cubicBezTo>
                    <a:pt x="1921" y="720"/>
                    <a:pt x="1913" y="728"/>
                    <a:pt x="1905" y="735"/>
                  </a:cubicBezTo>
                  <a:cubicBezTo>
                    <a:pt x="1905" y="751"/>
                    <a:pt x="1889" y="767"/>
                    <a:pt x="1882" y="783"/>
                  </a:cubicBezTo>
                  <a:cubicBezTo>
                    <a:pt x="1882" y="799"/>
                    <a:pt x="1874" y="815"/>
                    <a:pt x="1866" y="822"/>
                  </a:cubicBezTo>
                  <a:cubicBezTo>
                    <a:pt x="1858" y="838"/>
                    <a:pt x="1858" y="846"/>
                    <a:pt x="1858" y="854"/>
                  </a:cubicBezTo>
                  <a:cubicBezTo>
                    <a:pt x="1858" y="862"/>
                    <a:pt x="1858" y="862"/>
                    <a:pt x="1858" y="870"/>
                  </a:cubicBezTo>
                  <a:cubicBezTo>
                    <a:pt x="1858" y="878"/>
                    <a:pt x="1858" y="878"/>
                    <a:pt x="1850" y="886"/>
                  </a:cubicBezTo>
                  <a:cubicBezTo>
                    <a:pt x="1850" y="886"/>
                    <a:pt x="1850" y="886"/>
                    <a:pt x="1842" y="886"/>
                  </a:cubicBezTo>
                  <a:lnTo>
                    <a:pt x="1842" y="886"/>
                  </a:lnTo>
                  <a:lnTo>
                    <a:pt x="1834" y="886"/>
                  </a:lnTo>
                  <a:cubicBezTo>
                    <a:pt x="1826" y="886"/>
                    <a:pt x="1826" y="886"/>
                    <a:pt x="1818" y="886"/>
                  </a:cubicBezTo>
                  <a:cubicBezTo>
                    <a:pt x="1811" y="886"/>
                    <a:pt x="1803" y="886"/>
                    <a:pt x="1803" y="902"/>
                  </a:cubicBezTo>
                  <a:cubicBezTo>
                    <a:pt x="1787" y="925"/>
                    <a:pt x="1779" y="933"/>
                    <a:pt x="1779" y="957"/>
                  </a:cubicBezTo>
                  <a:cubicBezTo>
                    <a:pt x="1771" y="957"/>
                    <a:pt x="1771" y="957"/>
                    <a:pt x="1771" y="957"/>
                  </a:cubicBezTo>
                  <a:lnTo>
                    <a:pt x="1771" y="965"/>
                  </a:lnTo>
                  <a:cubicBezTo>
                    <a:pt x="1771" y="981"/>
                    <a:pt x="1763" y="988"/>
                    <a:pt x="1747" y="996"/>
                  </a:cubicBezTo>
                  <a:cubicBezTo>
                    <a:pt x="1731" y="996"/>
                    <a:pt x="1716" y="1004"/>
                    <a:pt x="1708" y="1020"/>
                  </a:cubicBezTo>
                  <a:cubicBezTo>
                    <a:pt x="1708" y="1028"/>
                    <a:pt x="1708" y="1028"/>
                    <a:pt x="1708" y="1036"/>
                  </a:cubicBezTo>
                  <a:cubicBezTo>
                    <a:pt x="1708" y="1044"/>
                    <a:pt x="1700" y="1052"/>
                    <a:pt x="1692" y="1052"/>
                  </a:cubicBezTo>
                  <a:cubicBezTo>
                    <a:pt x="1692" y="1052"/>
                    <a:pt x="1692" y="1052"/>
                    <a:pt x="1684" y="1044"/>
                  </a:cubicBezTo>
                  <a:lnTo>
                    <a:pt x="1684" y="1044"/>
                  </a:lnTo>
                  <a:cubicBezTo>
                    <a:pt x="1676" y="1044"/>
                    <a:pt x="1676" y="1044"/>
                    <a:pt x="1676" y="1052"/>
                  </a:cubicBezTo>
                  <a:cubicBezTo>
                    <a:pt x="1668" y="1052"/>
                    <a:pt x="1668" y="1052"/>
                    <a:pt x="1668" y="1052"/>
                  </a:cubicBezTo>
                  <a:cubicBezTo>
                    <a:pt x="1660" y="1052"/>
                    <a:pt x="1660" y="1052"/>
                    <a:pt x="1660" y="1052"/>
                  </a:cubicBezTo>
                  <a:cubicBezTo>
                    <a:pt x="1660" y="1044"/>
                    <a:pt x="1660" y="1044"/>
                    <a:pt x="1668" y="1004"/>
                  </a:cubicBezTo>
                  <a:cubicBezTo>
                    <a:pt x="1676" y="949"/>
                    <a:pt x="1692" y="933"/>
                    <a:pt x="1700" y="917"/>
                  </a:cubicBezTo>
                  <a:cubicBezTo>
                    <a:pt x="1708" y="909"/>
                    <a:pt x="1716" y="902"/>
                    <a:pt x="1716" y="894"/>
                  </a:cubicBezTo>
                  <a:cubicBezTo>
                    <a:pt x="1716" y="878"/>
                    <a:pt x="1731" y="878"/>
                    <a:pt x="1739" y="878"/>
                  </a:cubicBezTo>
                  <a:lnTo>
                    <a:pt x="1739" y="878"/>
                  </a:lnTo>
                  <a:cubicBezTo>
                    <a:pt x="1755" y="878"/>
                    <a:pt x="1763" y="878"/>
                    <a:pt x="1771" y="854"/>
                  </a:cubicBezTo>
                  <a:cubicBezTo>
                    <a:pt x="1771" y="830"/>
                    <a:pt x="1771" y="822"/>
                    <a:pt x="1779" y="806"/>
                  </a:cubicBezTo>
                  <a:cubicBezTo>
                    <a:pt x="1779" y="799"/>
                    <a:pt x="1779" y="791"/>
                    <a:pt x="1779" y="791"/>
                  </a:cubicBezTo>
                  <a:cubicBezTo>
                    <a:pt x="1779" y="783"/>
                    <a:pt x="1771" y="783"/>
                    <a:pt x="1771" y="783"/>
                  </a:cubicBezTo>
                  <a:lnTo>
                    <a:pt x="1771" y="783"/>
                  </a:lnTo>
                  <a:cubicBezTo>
                    <a:pt x="1739" y="767"/>
                    <a:pt x="1739" y="743"/>
                    <a:pt x="1739" y="712"/>
                  </a:cubicBezTo>
                  <a:cubicBezTo>
                    <a:pt x="1739" y="712"/>
                    <a:pt x="1739" y="712"/>
                    <a:pt x="1739" y="704"/>
                  </a:cubicBezTo>
                  <a:lnTo>
                    <a:pt x="1739" y="696"/>
                  </a:lnTo>
                  <a:cubicBezTo>
                    <a:pt x="1739" y="680"/>
                    <a:pt x="1731" y="680"/>
                    <a:pt x="1708" y="672"/>
                  </a:cubicBezTo>
                  <a:cubicBezTo>
                    <a:pt x="1700" y="672"/>
                    <a:pt x="1692" y="672"/>
                    <a:pt x="1684" y="672"/>
                  </a:cubicBezTo>
                  <a:cubicBezTo>
                    <a:pt x="1676" y="664"/>
                    <a:pt x="1668" y="664"/>
                    <a:pt x="1668" y="664"/>
                  </a:cubicBezTo>
                  <a:cubicBezTo>
                    <a:pt x="1660" y="656"/>
                    <a:pt x="1668" y="649"/>
                    <a:pt x="1668" y="641"/>
                  </a:cubicBezTo>
                  <a:lnTo>
                    <a:pt x="1668" y="641"/>
                  </a:lnTo>
                  <a:cubicBezTo>
                    <a:pt x="1676" y="633"/>
                    <a:pt x="1684" y="609"/>
                    <a:pt x="1684" y="569"/>
                  </a:cubicBezTo>
                  <a:cubicBezTo>
                    <a:pt x="1684" y="491"/>
                    <a:pt x="1637" y="482"/>
                    <a:pt x="1613" y="482"/>
                  </a:cubicBezTo>
                  <a:lnTo>
                    <a:pt x="1613" y="482"/>
                  </a:lnTo>
                  <a:cubicBezTo>
                    <a:pt x="1589" y="475"/>
                    <a:pt x="1589" y="459"/>
                    <a:pt x="1581" y="419"/>
                  </a:cubicBezTo>
                  <a:cubicBezTo>
                    <a:pt x="1581" y="411"/>
                    <a:pt x="1581" y="411"/>
                    <a:pt x="1581" y="411"/>
                  </a:cubicBezTo>
                  <a:cubicBezTo>
                    <a:pt x="1581" y="395"/>
                    <a:pt x="1558" y="388"/>
                    <a:pt x="1526" y="388"/>
                  </a:cubicBezTo>
                  <a:cubicBezTo>
                    <a:pt x="1510" y="388"/>
                    <a:pt x="1486" y="388"/>
                    <a:pt x="1478" y="380"/>
                  </a:cubicBezTo>
                  <a:cubicBezTo>
                    <a:pt x="1471" y="372"/>
                    <a:pt x="1463" y="364"/>
                    <a:pt x="1463" y="364"/>
                  </a:cubicBezTo>
                  <a:cubicBezTo>
                    <a:pt x="1455" y="364"/>
                    <a:pt x="1447" y="372"/>
                    <a:pt x="1431" y="372"/>
                  </a:cubicBezTo>
                  <a:cubicBezTo>
                    <a:pt x="1423" y="380"/>
                    <a:pt x="1407" y="388"/>
                    <a:pt x="1384" y="388"/>
                  </a:cubicBezTo>
                  <a:lnTo>
                    <a:pt x="1384" y="388"/>
                  </a:lnTo>
                  <a:cubicBezTo>
                    <a:pt x="1368" y="395"/>
                    <a:pt x="1360" y="395"/>
                    <a:pt x="1352" y="395"/>
                  </a:cubicBezTo>
                  <a:lnTo>
                    <a:pt x="1352" y="395"/>
                  </a:lnTo>
                  <a:cubicBezTo>
                    <a:pt x="1328" y="395"/>
                    <a:pt x="1320" y="388"/>
                    <a:pt x="1312" y="372"/>
                  </a:cubicBezTo>
                  <a:lnTo>
                    <a:pt x="1312" y="372"/>
                  </a:lnTo>
                  <a:cubicBezTo>
                    <a:pt x="1305" y="372"/>
                    <a:pt x="1305" y="364"/>
                    <a:pt x="1297" y="356"/>
                  </a:cubicBezTo>
                  <a:lnTo>
                    <a:pt x="1297" y="356"/>
                  </a:lnTo>
                  <a:cubicBezTo>
                    <a:pt x="1265" y="324"/>
                    <a:pt x="1067" y="309"/>
                    <a:pt x="996" y="309"/>
                  </a:cubicBezTo>
                  <a:cubicBezTo>
                    <a:pt x="925" y="309"/>
                    <a:pt x="909" y="285"/>
                    <a:pt x="894" y="269"/>
                  </a:cubicBezTo>
                  <a:lnTo>
                    <a:pt x="894" y="269"/>
                  </a:lnTo>
                  <a:cubicBezTo>
                    <a:pt x="894" y="261"/>
                    <a:pt x="886" y="253"/>
                    <a:pt x="886" y="253"/>
                  </a:cubicBezTo>
                  <a:cubicBezTo>
                    <a:pt x="870" y="229"/>
                    <a:pt x="854" y="206"/>
                    <a:pt x="830" y="190"/>
                  </a:cubicBezTo>
                  <a:lnTo>
                    <a:pt x="830" y="190"/>
                  </a:lnTo>
                  <a:cubicBezTo>
                    <a:pt x="822" y="190"/>
                    <a:pt x="814" y="182"/>
                    <a:pt x="814" y="174"/>
                  </a:cubicBezTo>
                  <a:lnTo>
                    <a:pt x="814" y="174"/>
                  </a:lnTo>
                  <a:lnTo>
                    <a:pt x="814" y="174"/>
                  </a:lnTo>
                  <a:cubicBezTo>
                    <a:pt x="806" y="174"/>
                    <a:pt x="806" y="174"/>
                    <a:pt x="806" y="166"/>
                  </a:cubicBezTo>
                  <a:lnTo>
                    <a:pt x="806" y="166"/>
                  </a:lnTo>
                  <a:cubicBezTo>
                    <a:pt x="806" y="166"/>
                    <a:pt x="806" y="166"/>
                    <a:pt x="799" y="166"/>
                  </a:cubicBezTo>
                  <a:cubicBezTo>
                    <a:pt x="783" y="166"/>
                    <a:pt x="783" y="166"/>
                    <a:pt x="783" y="166"/>
                  </a:cubicBezTo>
                  <a:cubicBezTo>
                    <a:pt x="759" y="166"/>
                    <a:pt x="743" y="166"/>
                    <a:pt x="728" y="151"/>
                  </a:cubicBezTo>
                  <a:cubicBezTo>
                    <a:pt x="719" y="143"/>
                    <a:pt x="719" y="135"/>
                    <a:pt x="719" y="135"/>
                  </a:cubicBezTo>
                  <a:cubicBezTo>
                    <a:pt x="719" y="127"/>
                    <a:pt x="719" y="127"/>
                    <a:pt x="719" y="127"/>
                  </a:cubicBezTo>
                  <a:lnTo>
                    <a:pt x="719" y="127"/>
                  </a:lnTo>
                  <a:cubicBezTo>
                    <a:pt x="712" y="127"/>
                    <a:pt x="704" y="135"/>
                    <a:pt x="696" y="135"/>
                  </a:cubicBezTo>
                  <a:cubicBezTo>
                    <a:pt x="672" y="143"/>
                    <a:pt x="656" y="151"/>
                    <a:pt x="648" y="158"/>
                  </a:cubicBezTo>
                  <a:lnTo>
                    <a:pt x="641" y="166"/>
                  </a:lnTo>
                  <a:cubicBezTo>
                    <a:pt x="632" y="166"/>
                    <a:pt x="632" y="158"/>
                    <a:pt x="632" y="158"/>
                  </a:cubicBezTo>
                  <a:cubicBezTo>
                    <a:pt x="625" y="143"/>
                    <a:pt x="632" y="127"/>
                    <a:pt x="641" y="111"/>
                  </a:cubicBezTo>
                  <a:cubicBezTo>
                    <a:pt x="641" y="103"/>
                    <a:pt x="648" y="95"/>
                    <a:pt x="648" y="87"/>
                  </a:cubicBezTo>
                  <a:cubicBezTo>
                    <a:pt x="648" y="79"/>
                    <a:pt x="648" y="71"/>
                    <a:pt x="648" y="64"/>
                  </a:cubicBezTo>
                  <a:cubicBezTo>
                    <a:pt x="648" y="56"/>
                    <a:pt x="648" y="40"/>
                    <a:pt x="656" y="32"/>
                  </a:cubicBezTo>
                  <a:lnTo>
                    <a:pt x="656" y="32"/>
                  </a:lnTo>
                  <a:cubicBezTo>
                    <a:pt x="664" y="24"/>
                    <a:pt x="680" y="8"/>
                    <a:pt x="672" y="0"/>
                  </a:cubicBezTo>
                  <a:cubicBezTo>
                    <a:pt x="672" y="0"/>
                    <a:pt x="672" y="0"/>
                    <a:pt x="664" y="0"/>
                  </a:cubicBezTo>
                  <a:cubicBezTo>
                    <a:pt x="656" y="0"/>
                    <a:pt x="656" y="0"/>
                    <a:pt x="656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0" name="Freeform 671"/>
            <p:cNvSpPr>
              <a:spLocks noChangeArrowheads="1"/>
            </p:cNvSpPr>
            <p:nvPr/>
          </p:nvSpPr>
          <p:spPr bwMode="auto">
            <a:xfrm>
              <a:off x="13322334" y="4247967"/>
              <a:ext cx="491693" cy="278317"/>
            </a:xfrm>
            <a:custGeom>
              <a:avLst/>
              <a:gdLst>
                <a:gd name="T0" fmla="*/ 862 w 934"/>
                <a:gd name="T1" fmla="*/ 475 h 531"/>
                <a:gd name="T2" fmla="*/ 862 w 934"/>
                <a:gd name="T3" fmla="*/ 475 h 531"/>
                <a:gd name="T4" fmla="*/ 862 w 934"/>
                <a:gd name="T5" fmla="*/ 498 h 531"/>
                <a:gd name="T6" fmla="*/ 878 w 934"/>
                <a:gd name="T7" fmla="*/ 506 h 531"/>
                <a:gd name="T8" fmla="*/ 902 w 934"/>
                <a:gd name="T9" fmla="*/ 506 h 531"/>
                <a:gd name="T10" fmla="*/ 933 w 934"/>
                <a:gd name="T11" fmla="*/ 530 h 531"/>
                <a:gd name="T12" fmla="*/ 933 w 934"/>
                <a:gd name="T13" fmla="*/ 530 h 531"/>
                <a:gd name="T14" fmla="*/ 902 w 934"/>
                <a:gd name="T15" fmla="*/ 506 h 531"/>
                <a:gd name="T16" fmla="*/ 878 w 934"/>
                <a:gd name="T17" fmla="*/ 506 h 531"/>
                <a:gd name="T18" fmla="*/ 862 w 934"/>
                <a:gd name="T19" fmla="*/ 498 h 531"/>
                <a:gd name="T20" fmla="*/ 862 w 934"/>
                <a:gd name="T21" fmla="*/ 475 h 531"/>
                <a:gd name="T22" fmla="*/ 657 w 934"/>
                <a:gd name="T23" fmla="*/ 198 h 531"/>
                <a:gd name="T24" fmla="*/ 657 w 934"/>
                <a:gd name="T25" fmla="*/ 198 h 531"/>
                <a:gd name="T26" fmla="*/ 625 w 934"/>
                <a:gd name="T27" fmla="*/ 206 h 531"/>
                <a:gd name="T28" fmla="*/ 578 w 934"/>
                <a:gd name="T29" fmla="*/ 222 h 531"/>
                <a:gd name="T30" fmla="*/ 578 w 934"/>
                <a:gd name="T31" fmla="*/ 222 h 531"/>
                <a:gd name="T32" fmla="*/ 578 w 934"/>
                <a:gd name="T33" fmla="*/ 222 h 531"/>
                <a:gd name="T34" fmla="*/ 625 w 934"/>
                <a:gd name="T35" fmla="*/ 206 h 531"/>
                <a:gd name="T36" fmla="*/ 657 w 934"/>
                <a:gd name="T37" fmla="*/ 198 h 531"/>
                <a:gd name="T38" fmla="*/ 672 w 934"/>
                <a:gd name="T39" fmla="*/ 214 h 531"/>
                <a:gd name="T40" fmla="*/ 720 w 934"/>
                <a:gd name="T41" fmla="*/ 222 h 531"/>
                <a:gd name="T42" fmla="*/ 775 w 934"/>
                <a:gd name="T43" fmla="*/ 245 h 531"/>
                <a:gd name="T44" fmla="*/ 775 w 934"/>
                <a:gd name="T45" fmla="*/ 253 h 531"/>
                <a:gd name="T46" fmla="*/ 807 w 934"/>
                <a:gd name="T47" fmla="*/ 316 h 531"/>
                <a:gd name="T48" fmla="*/ 807 w 934"/>
                <a:gd name="T49" fmla="*/ 316 h 531"/>
                <a:gd name="T50" fmla="*/ 878 w 934"/>
                <a:gd name="T51" fmla="*/ 403 h 531"/>
                <a:gd name="T52" fmla="*/ 878 w 934"/>
                <a:gd name="T53" fmla="*/ 403 h 531"/>
                <a:gd name="T54" fmla="*/ 807 w 934"/>
                <a:gd name="T55" fmla="*/ 316 h 531"/>
                <a:gd name="T56" fmla="*/ 807 w 934"/>
                <a:gd name="T57" fmla="*/ 316 h 531"/>
                <a:gd name="T58" fmla="*/ 775 w 934"/>
                <a:gd name="T59" fmla="*/ 253 h 531"/>
                <a:gd name="T60" fmla="*/ 775 w 934"/>
                <a:gd name="T61" fmla="*/ 245 h 531"/>
                <a:gd name="T62" fmla="*/ 720 w 934"/>
                <a:gd name="T63" fmla="*/ 222 h 531"/>
                <a:gd name="T64" fmla="*/ 672 w 934"/>
                <a:gd name="T65" fmla="*/ 214 h 531"/>
                <a:gd name="T66" fmla="*/ 657 w 934"/>
                <a:gd name="T67" fmla="*/ 198 h 531"/>
                <a:gd name="T68" fmla="*/ 8 w 934"/>
                <a:gd name="T69" fmla="*/ 8 h 531"/>
                <a:gd name="T70" fmla="*/ 8 w 934"/>
                <a:gd name="T71" fmla="*/ 8 h 531"/>
                <a:gd name="T72" fmla="*/ 8 w 934"/>
                <a:gd name="T73" fmla="*/ 8 h 531"/>
                <a:gd name="T74" fmla="*/ 8 w 934"/>
                <a:gd name="T75" fmla="*/ 8 h 531"/>
                <a:gd name="T76" fmla="*/ 0 w 934"/>
                <a:gd name="T77" fmla="*/ 0 h 531"/>
                <a:gd name="T78" fmla="*/ 0 w 934"/>
                <a:gd name="T79" fmla="*/ 0 h 531"/>
                <a:gd name="T80" fmla="*/ 0 w 934"/>
                <a:gd name="T81" fmla="*/ 0 h 531"/>
                <a:gd name="T82" fmla="*/ 8 w 934"/>
                <a:gd name="T83" fmla="*/ 8 h 531"/>
                <a:gd name="T84" fmla="*/ 0 w 934"/>
                <a:gd name="T85" fmla="*/ 0 h 531"/>
                <a:gd name="T86" fmla="*/ 862 w 934"/>
                <a:gd name="T87" fmla="*/ 475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4" h="531">
                  <a:moveTo>
                    <a:pt x="862" y="475"/>
                  </a:moveTo>
                  <a:lnTo>
                    <a:pt x="862" y="475"/>
                  </a:lnTo>
                  <a:cubicBezTo>
                    <a:pt x="862" y="483"/>
                    <a:pt x="854" y="490"/>
                    <a:pt x="862" y="498"/>
                  </a:cubicBezTo>
                  <a:cubicBezTo>
                    <a:pt x="862" y="498"/>
                    <a:pt x="870" y="498"/>
                    <a:pt x="878" y="506"/>
                  </a:cubicBezTo>
                  <a:cubicBezTo>
                    <a:pt x="886" y="506"/>
                    <a:pt x="894" y="506"/>
                    <a:pt x="902" y="506"/>
                  </a:cubicBezTo>
                  <a:cubicBezTo>
                    <a:pt x="925" y="514"/>
                    <a:pt x="933" y="514"/>
                    <a:pt x="933" y="530"/>
                  </a:cubicBezTo>
                  <a:lnTo>
                    <a:pt x="933" y="530"/>
                  </a:lnTo>
                  <a:cubicBezTo>
                    <a:pt x="933" y="514"/>
                    <a:pt x="925" y="514"/>
                    <a:pt x="902" y="506"/>
                  </a:cubicBezTo>
                  <a:cubicBezTo>
                    <a:pt x="894" y="506"/>
                    <a:pt x="886" y="506"/>
                    <a:pt x="878" y="506"/>
                  </a:cubicBezTo>
                  <a:cubicBezTo>
                    <a:pt x="870" y="498"/>
                    <a:pt x="862" y="498"/>
                    <a:pt x="862" y="498"/>
                  </a:cubicBezTo>
                  <a:cubicBezTo>
                    <a:pt x="854" y="490"/>
                    <a:pt x="862" y="483"/>
                    <a:pt x="862" y="475"/>
                  </a:cubicBezTo>
                  <a:lnTo>
                    <a:pt x="657" y="198"/>
                  </a:lnTo>
                  <a:lnTo>
                    <a:pt x="657" y="198"/>
                  </a:lnTo>
                  <a:cubicBezTo>
                    <a:pt x="649" y="198"/>
                    <a:pt x="641" y="206"/>
                    <a:pt x="625" y="206"/>
                  </a:cubicBezTo>
                  <a:cubicBezTo>
                    <a:pt x="617" y="214"/>
                    <a:pt x="601" y="222"/>
                    <a:pt x="578" y="222"/>
                  </a:cubicBezTo>
                  <a:lnTo>
                    <a:pt x="578" y="222"/>
                  </a:lnTo>
                  <a:lnTo>
                    <a:pt x="578" y="222"/>
                  </a:lnTo>
                  <a:cubicBezTo>
                    <a:pt x="601" y="222"/>
                    <a:pt x="617" y="214"/>
                    <a:pt x="625" y="206"/>
                  </a:cubicBezTo>
                  <a:cubicBezTo>
                    <a:pt x="641" y="206"/>
                    <a:pt x="649" y="198"/>
                    <a:pt x="657" y="198"/>
                  </a:cubicBezTo>
                  <a:cubicBezTo>
                    <a:pt x="657" y="198"/>
                    <a:pt x="665" y="206"/>
                    <a:pt x="672" y="214"/>
                  </a:cubicBezTo>
                  <a:cubicBezTo>
                    <a:pt x="680" y="222"/>
                    <a:pt x="704" y="222"/>
                    <a:pt x="720" y="222"/>
                  </a:cubicBezTo>
                  <a:cubicBezTo>
                    <a:pt x="752" y="222"/>
                    <a:pt x="775" y="229"/>
                    <a:pt x="775" y="245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93"/>
                    <a:pt x="783" y="309"/>
                    <a:pt x="807" y="316"/>
                  </a:cubicBezTo>
                  <a:lnTo>
                    <a:pt x="807" y="316"/>
                  </a:lnTo>
                  <a:cubicBezTo>
                    <a:pt x="831" y="316"/>
                    <a:pt x="878" y="325"/>
                    <a:pt x="878" y="403"/>
                  </a:cubicBezTo>
                  <a:lnTo>
                    <a:pt x="878" y="403"/>
                  </a:lnTo>
                  <a:cubicBezTo>
                    <a:pt x="878" y="325"/>
                    <a:pt x="831" y="316"/>
                    <a:pt x="807" y="316"/>
                  </a:cubicBezTo>
                  <a:lnTo>
                    <a:pt x="807" y="316"/>
                  </a:lnTo>
                  <a:cubicBezTo>
                    <a:pt x="783" y="309"/>
                    <a:pt x="783" y="293"/>
                    <a:pt x="775" y="253"/>
                  </a:cubicBezTo>
                  <a:cubicBezTo>
                    <a:pt x="775" y="245"/>
                    <a:pt x="775" y="245"/>
                    <a:pt x="775" y="245"/>
                  </a:cubicBezTo>
                  <a:cubicBezTo>
                    <a:pt x="775" y="229"/>
                    <a:pt x="752" y="222"/>
                    <a:pt x="720" y="222"/>
                  </a:cubicBezTo>
                  <a:cubicBezTo>
                    <a:pt x="704" y="222"/>
                    <a:pt x="680" y="222"/>
                    <a:pt x="672" y="214"/>
                  </a:cubicBezTo>
                  <a:cubicBezTo>
                    <a:pt x="665" y="206"/>
                    <a:pt x="657" y="198"/>
                    <a:pt x="657" y="198"/>
                  </a:cubicBez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8"/>
                    <a:pt x="0" y="8"/>
                    <a:pt x="8" y="8"/>
                  </a:cubicBezTo>
                  <a:cubicBezTo>
                    <a:pt x="0" y="8"/>
                    <a:pt x="0" y="8"/>
                    <a:pt x="0" y="0"/>
                  </a:cubicBezTo>
                  <a:lnTo>
                    <a:pt x="862" y="475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1" name="Freeform 676"/>
            <p:cNvSpPr>
              <a:spLocks noChangeArrowheads="1"/>
            </p:cNvSpPr>
            <p:nvPr/>
          </p:nvSpPr>
          <p:spPr bwMode="auto">
            <a:xfrm>
              <a:off x="13326973" y="4252606"/>
              <a:ext cx="612297" cy="978747"/>
            </a:xfrm>
            <a:custGeom>
              <a:avLst/>
              <a:gdLst>
                <a:gd name="T0" fmla="*/ 1139 w 1164"/>
                <a:gd name="T1" fmla="*/ 490 h 1859"/>
                <a:gd name="T2" fmla="*/ 1091 w 1164"/>
                <a:gd name="T3" fmla="*/ 561 h 1859"/>
                <a:gd name="T4" fmla="*/ 1036 w 1164"/>
                <a:gd name="T5" fmla="*/ 680 h 1859"/>
                <a:gd name="T6" fmla="*/ 1028 w 1164"/>
                <a:gd name="T7" fmla="*/ 704 h 1859"/>
                <a:gd name="T8" fmla="*/ 1004 w 1164"/>
                <a:gd name="T9" fmla="*/ 704 h 1859"/>
                <a:gd name="T10" fmla="*/ 957 w 1164"/>
                <a:gd name="T11" fmla="*/ 783 h 1859"/>
                <a:gd name="T12" fmla="*/ 894 w 1164"/>
                <a:gd name="T13" fmla="*/ 846 h 1859"/>
                <a:gd name="T14" fmla="*/ 878 w 1164"/>
                <a:gd name="T15" fmla="*/ 870 h 1859"/>
                <a:gd name="T16" fmla="*/ 854 w 1164"/>
                <a:gd name="T17" fmla="*/ 870 h 1859"/>
                <a:gd name="T18" fmla="*/ 910 w 1164"/>
                <a:gd name="T19" fmla="*/ 720 h 1859"/>
                <a:gd name="T20" fmla="*/ 965 w 1164"/>
                <a:gd name="T21" fmla="*/ 680 h 1859"/>
                <a:gd name="T22" fmla="*/ 973 w 1164"/>
                <a:gd name="T23" fmla="*/ 617 h 1859"/>
                <a:gd name="T24" fmla="*/ 965 w 1164"/>
                <a:gd name="T25" fmla="*/ 617 h 1859"/>
                <a:gd name="T26" fmla="*/ 925 w 1164"/>
                <a:gd name="T27" fmla="*/ 704 h 1859"/>
                <a:gd name="T28" fmla="*/ 886 w 1164"/>
                <a:gd name="T29" fmla="*/ 743 h 1859"/>
                <a:gd name="T30" fmla="*/ 854 w 1164"/>
                <a:gd name="T31" fmla="*/ 878 h 1859"/>
                <a:gd name="T32" fmla="*/ 870 w 1164"/>
                <a:gd name="T33" fmla="*/ 870 h 1859"/>
                <a:gd name="T34" fmla="*/ 894 w 1164"/>
                <a:gd name="T35" fmla="*/ 846 h 1859"/>
                <a:gd name="T36" fmla="*/ 957 w 1164"/>
                <a:gd name="T37" fmla="*/ 783 h 1859"/>
                <a:gd name="T38" fmla="*/ 1004 w 1164"/>
                <a:gd name="T39" fmla="*/ 712 h 1859"/>
                <a:gd name="T40" fmla="*/ 1028 w 1164"/>
                <a:gd name="T41" fmla="*/ 712 h 1859"/>
                <a:gd name="T42" fmla="*/ 1044 w 1164"/>
                <a:gd name="T43" fmla="*/ 680 h 1859"/>
                <a:gd name="T44" fmla="*/ 1091 w 1164"/>
                <a:gd name="T45" fmla="*/ 561 h 1859"/>
                <a:gd name="T46" fmla="*/ 1147 w 1164"/>
                <a:gd name="T47" fmla="*/ 498 h 1859"/>
                <a:gd name="T48" fmla="*/ 1155 w 1164"/>
                <a:gd name="T49" fmla="*/ 522 h 1859"/>
                <a:gd name="T50" fmla="*/ 1131 w 1164"/>
                <a:gd name="T51" fmla="*/ 609 h 1859"/>
                <a:gd name="T52" fmla="*/ 1084 w 1164"/>
                <a:gd name="T53" fmla="*/ 696 h 1859"/>
                <a:gd name="T54" fmla="*/ 1075 w 1164"/>
                <a:gd name="T55" fmla="*/ 743 h 1859"/>
                <a:gd name="T56" fmla="*/ 1028 w 1164"/>
                <a:gd name="T57" fmla="*/ 965 h 1859"/>
                <a:gd name="T58" fmla="*/ 1004 w 1164"/>
                <a:gd name="T59" fmla="*/ 1059 h 1859"/>
                <a:gd name="T60" fmla="*/ 965 w 1164"/>
                <a:gd name="T61" fmla="*/ 1376 h 1859"/>
                <a:gd name="T62" fmla="*/ 989 w 1164"/>
                <a:gd name="T63" fmla="*/ 1629 h 1859"/>
                <a:gd name="T64" fmla="*/ 1028 w 1164"/>
                <a:gd name="T65" fmla="*/ 1826 h 1859"/>
                <a:gd name="T66" fmla="*/ 981 w 1164"/>
                <a:gd name="T67" fmla="*/ 1581 h 1859"/>
                <a:gd name="T68" fmla="*/ 981 w 1164"/>
                <a:gd name="T69" fmla="*/ 1312 h 1859"/>
                <a:gd name="T70" fmla="*/ 1020 w 1164"/>
                <a:gd name="T71" fmla="*/ 1052 h 1859"/>
                <a:gd name="T72" fmla="*/ 1036 w 1164"/>
                <a:gd name="T73" fmla="*/ 862 h 1859"/>
                <a:gd name="T74" fmla="*/ 1075 w 1164"/>
                <a:gd name="T75" fmla="*/ 728 h 1859"/>
                <a:gd name="T76" fmla="*/ 1123 w 1164"/>
                <a:gd name="T77" fmla="*/ 632 h 1859"/>
                <a:gd name="T78" fmla="*/ 1147 w 1164"/>
                <a:gd name="T79" fmla="*/ 569 h 1859"/>
                <a:gd name="T80" fmla="*/ 1155 w 1164"/>
                <a:gd name="T81" fmla="*/ 498 h 1859"/>
                <a:gd name="T82" fmla="*/ 570 w 1164"/>
                <a:gd name="T83" fmla="*/ 214 h 1859"/>
                <a:gd name="T84" fmla="*/ 483 w 1164"/>
                <a:gd name="T85" fmla="*/ 182 h 1859"/>
                <a:gd name="T86" fmla="*/ 483 w 1164"/>
                <a:gd name="T87" fmla="*/ 182 h 1859"/>
                <a:gd name="T88" fmla="*/ 16 w 1164"/>
                <a:gd name="T89" fmla="*/ 16 h 1859"/>
                <a:gd name="T90" fmla="*/ 0 w 1164"/>
                <a:gd name="T91" fmla="*/ 0 h 1859"/>
                <a:gd name="T92" fmla="*/ 1147 w 1164"/>
                <a:gd name="T93" fmla="*/ 490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64" h="1859">
                  <a:moveTo>
                    <a:pt x="1147" y="490"/>
                  </a:moveTo>
                  <a:lnTo>
                    <a:pt x="1147" y="490"/>
                  </a:lnTo>
                  <a:cubicBezTo>
                    <a:pt x="1147" y="490"/>
                    <a:pt x="1147" y="490"/>
                    <a:pt x="1139" y="490"/>
                  </a:cubicBezTo>
                  <a:cubicBezTo>
                    <a:pt x="1139" y="498"/>
                    <a:pt x="1139" y="498"/>
                    <a:pt x="1131" y="498"/>
                  </a:cubicBezTo>
                  <a:cubicBezTo>
                    <a:pt x="1123" y="506"/>
                    <a:pt x="1107" y="514"/>
                    <a:pt x="1107" y="530"/>
                  </a:cubicBezTo>
                  <a:cubicBezTo>
                    <a:pt x="1099" y="538"/>
                    <a:pt x="1099" y="546"/>
                    <a:pt x="1091" y="561"/>
                  </a:cubicBezTo>
                  <a:cubicBezTo>
                    <a:pt x="1084" y="569"/>
                    <a:pt x="1075" y="585"/>
                    <a:pt x="1068" y="609"/>
                  </a:cubicBezTo>
                  <a:cubicBezTo>
                    <a:pt x="1060" y="625"/>
                    <a:pt x="1052" y="632"/>
                    <a:pt x="1044" y="648"/>
                  </a:cubicBezTo>
                  <a:cubicBezTo>
                    <a:pt x="1036" y="656"/>
                    <a:pt x="1036" y="664"/>
                    <a:pt x="1036" y="680"/>
                  </a:cubicBezTo>
                  <a:cubicBezTo>
                    <a:pt x="1036" y="688"/>
                    <a:pt x="1036" y="688"/>
                    <a:pt x="1036" y="696"/>
                  </a:cubicBezTo>
                  <a:cubicBezTo>
                    <a:pt x="1036" y="704"/>
                    <a:pt x="1036" y="704"/>
                    <a:pt x="1036" y="704"/>
                  </a:cubicBezTo>
                  <a:lnTo>
                    <a:pt x="1028" y="704"/>
                  </a:lnTo>
                  <a:lnTo>
                    <a:pt x="1028" y="704"/>
                  </a:lnTo>
                  <a:lnTo>
                    <a:pt x="1020" y="704"/>
                  </a:lnTo>
                  <a:cubicBezTo>
                    <a:pt x="1020" y="704"/>
                    <a:pt x="1012" y="704"/>
                    <a:pt x="1004" y="704"/>
                  </a:cubicBezTo>
                  <a:cubicBezTo>
                    <a:pt x="997" y="704"/>
                    <a:pt x="989" y="712"/>
                    <a:pt x="981" y="720"/>
                  </a:cubicBezTo>
                  <a:cubicBezTo>
                    <a:pt x="965" y="743"/>
                    <a:pt x="965" y="751"/>
                    <a:pt x="957" y="775"/>
                  </a:cubicBezTo>
                  <a:cubicBezTo>
                    <a:pt x="957" y="783"/>
                    <a:pt x="957" y="783"/>
                    <a:pt x="957" y="783"/>
                  </a:cubicBezTo>
                  <a:cubicBezTo>
                    <a:pt x="949" y="783"/>
                    <a:pt x="949" y="791"/>
                    <a:pt x="949" y="791"/>
                  </a:cubicBezTo>
                  <a:cubicBezTo>
                    <a:pt x="949" y="807"/>
                    <a:pt x="949" y="807"/>
                    <a:pt x="933" y="814"/>
                  </a:cubicBezTo>
                  <a:cubicBezTo>
                    <a:pt x="917" y="814"/>
                    <a:pt x="894" y="822"/>
                    <a:pt x="894" y="846"/>
                  </a:cubicBezTo>
                  <a:cubicBezTo>
                    <a:pt x="886" y="854"/>
                    <a:pt x="886" y="854"/>
                    <a:pt x="886" y="854"/>
                  </a:cubicBezTo>
                  <a:cubicBezTo>
                    <a:pt x="886" y="862"/>
                    <a:pt x="886" y="870"/>
                    <a:pt x="878" y="870"/>
                  </a:cubicBezTo>
                  <a:lnTo>
                    <a:pt x="878" y="870"/>
                  </a:lnTo>
                  <a:cubicBezTo>
                    <a:pt x="870" y="862"/>
                    <a:pt x="870" y="862"/>
                    <a:pt x="870" y="862"/>
                  </a:cubicBezTo>
                  <a:cubicBezTo>
                    <a:pt x="862" y="862"/>
                    <a:pt x="862" y="870"/>
                    <a:pt x="854" y="870"/>
                  </a:cubicBezTo>
                  <a:lnTo>
                    <a:pt x="854" y="870"/>
                  </a:lnTo>
                  <a:cubicBezTo>
                    <a:pt x="854" y="870"/>
                    <a:pt x="854" y="854"/>
                    <a:pt x="862" y="830"/>
                  </a:cubicBezTo>
                  <a:cubicBezTo>
                    <a:pt x="870" y="775"/>
                    <a:pt x="886" y="759"/>
                    <a:pt x="894" y="743"/>
                  </a:cubicBezTo>
                  <a:cubicBezTo>
                    <a:pt x="902" y="735"/>
                    <a:pt x="910" y="735"/>
                    <a:pt x="910" y="720"/>
                  </a:cubicBezTo>
                  <a:cubicBezTo>
                    <a:pt x="910" y="712"/>
                    <a:pt x="910" y="712"/>
                    <a:pt x="925" y="712"/>
                  </a:cubicBezTo>
                  <a:lnTo>
                    <a:pt x="925" y="712"/>
                  </a:lnTo>
                  <a:cubicBezTo>
                    <a:pt x="941" y="712"/>
                    <a:pt x="957" y="712"/>
                    <a:pt x="965" y="680"/>
                  </a:cubicBezTo>
                  <a:cubicBezTo>
                    <a:pt x="965" y="664"/>
                    <a:pt x="965" y="648"/>
                    <a:pt x="965" y="632"/>
                  </a:cubicBezTo>
                  <a:cubicBezTo>
                    <a:pt x="973" y="625"/>
                    <a:pt x="973" y="617"/>
                    <a:pt x="973" y="609"/>
                  </a:cubicBezTo>
                  <a:cubicBezTo>
                    <a:pt x="973" y="617"/>
                    <a:pt x="973" y="617"/>
                    <a:pt x="973" y="617"/>
                  </a:cubicBezTo>
                  <a:cubicBezTo>
                    <a:pt x="965" y="617"/>
                    <a:pt x="965" y="617"/>
                    <a:pt x="965" y="617"/>
                  </a:cubicBezTo>
                  <a:lnTo>
                    <a:pt x="957" y="609"/>
                  </a:lnTo>
                  <a:cubicBezTo>
                    <a:pt x="957" y="609"/>
                    <a:pt x="965" y="609"/>
                    <a:pt x="965" y="617"/>
                  </a:cubicBezTo>
                  <a:cubicBezTo>
                    <a:pt x="965" y="617"/>
                    <a:pt x="965" y="625"/>
                    <a:pt x="965" y="632"/>
                  </a:cubicBezTo>
                  <a:cubicBezTo>
                    <a:pt x="957" y="648"/>
                    <a:pt x="957" y="656"/>
                    <a:pt x="957" y="680"/>
                  </a:cubicBezTo>
                  <a:cubicBezTo>
                    <a:pt x="949" y="704"/>
                    <a:pt x="941" y="704"/>
                    <a:pt x="925" y="704"/>
                  </a:cubicBezTo>
                  <a:lnTo>
                    <a:pt x="925" y="704"/>
                  </a:lnTo>
                  <a:cubicBezTo>
                    <a:pt x="917" y="704"/>
                    <a:pt x="902" y="704"/>
                    <a:pt x="902" y="720"/>
                  </a:cubicBezTo>
                  <a:cubicBezTo>
                    <a:pt x="902" y="728"/>
                    <a:pt x="894" y="735"/>
                    <a:pt x="886" y="743"/>
                  </a:cubicBezTo>
                  <a:cubicBezTo>
                    <a:pt x="878" y="759"/>
                    <a:pt x="862" y="775"/>
                    <a:pt x="854" y="830"/>
                  </a:cubicBezTo>
                  <a:cubicBezTo>
                    <a:pt x="846" y="870"/>
                    <a:pt x="846" y="870"/>
                    <a:pt x="846" y="878"/>
                  </a:cubicBezTo>
                  <a:cubicBezTo>
                    <a:pt x="846" y="878"/>
                    <a:pt x="846" y="878"/>
                    <a:pt x="854" y="878"/>
                  </a:cubicBezTo>
                  <a:cubicBezTo>
                    <a:pt x="854" y="878"/>
                    <a:pt x="854" y="878"/>
                    <a:pt x="862" y="878"/>
                  </a:cubicBezTo>
                  <a:cubicBezTo>
                    <a:pt x="862" y="870"/>
                    <a:pt x="862" y="870"/>
                    <a:pt x="870" y="870"/>
                  </a:cubicBezTo>
                  <a:lnTo>
                    <a:pt x="870" y="870"/>
                  </a:lnTo>
                  <a:cubicBezTo>
                    <a:pt x="878" y="878"/>
                    <a:pt x="878" y="878"/>
                    <a:pt x="878" y="878"/>
                  </a:cubicBezTo>
                  <a:cubicBezTo>
                    <a:pt x="886" y="878"/>
                    <a:pt x="894" y="870"/>
                    <a:pt x="894" y="862"/>
                  </a:cubicBezTo>
                  <a:cubicBezTo>
                    <a:pt x="894" y="854"/>
                    <a:pt x="894" y="854"/>
                    <a:pt x="894" y="846"/>
                  </a:cubicBezTo>
                  <a:cubicBezTo>
                    <a:pt x="902" y="830"/>
                    <a:pt x="917" y="822"/>
                    <a:pt x="933" y="822"/>
                  </a:cubicBezTo>
                  <a:cubicBezTo>
                    <a:pt x="949" y="814"/>
                    <a:pt x="957" y="807"/>
                    <a:pt x="957" y="791"/>
                  </a:cubicBezTo>
                  <a:lnTo>
                    <a:pt x="957" y="783"/>
                  </a:lnTo>
                  <a:cubicBezTo>
                    <a:pt x="965" y="783"/>
                    <a:pt x="965" y="783"/>
                    <a:pt x="965" y="783"/>
                  </a:cubicBezTo>
                  <a:cubicBezTo>
                    <a:pt x="965" y="759"/>
                    <a:pt x="973" y="751"/>
                    <a:pt x="989" y="728"/>
                  </a:cubicBezTo>
                  <a:cubicBezTo>
                    <a:pt x="989" y="712"/>
                    <a:pt x="997" y="712"/>
                    <a:pt x="1004" y="712"/>
                  </a:cubicBezTo>
                  <a:cubicBezTo>
                    <a:pt x="1012" y="712"/>
                    <a:pt x="1012" y="712"/>
                    <a:pt x="1020" y="712"/>
                  </a:cubicBezTo>
                  <a:lnTo>
                    <a:pt x="1028" y="712"/>
                  </a:lnTo>
                  <a:lnTo>
                    <a:pt x="1028" y="712"/>
                  </a:lnTo>
                  <a:cubicBezTo>
                    <a:pt x="1036" y="712"/>
                    <a:pt x="1036" y="712"/>
                    <a:pt x="1036" y="712"/>
                  </a:cubicBezTo>
                  <a:cubicBezTo>
                    <a:pt x="1044" y="704"/>
                    <a:pt x="1044" y="704"/>
                    <a:pt x="1044" y="696"/>
                  </a:cubicBezTo>
                  <a:cubicBezTo>
                    <a:pt x="1044" y="688"/>
                    <a:pt x="1044" y="688"/>
                    <a:pt x="1044" y="680"/>
                  </a:cubicBezTo>
                  <a:cubicBezTo>
                    <a:pt x="1044" y="672"/>
                    <a:pt x="1044" y="664"/>
                    <a:pt x="1052" y="648"/>
                  </a:cubicBezTo>
                  <a:cubicBezTo>
                    <a:pt x="1060" y="641"/>
                    <a:pt x="1068" y="625"/>
                    <a:pt x="1068" y="609"/>
                  </a:cubicBezTo>
                  <a:cubicBezTo>
                    <a:pt x="1075" y="593"/>
                    <a:pt x="1091" y="577"/>
                    <a:pt x="1091" y="561"/>
                  </a:cubicBezTo>
                  <a:cubicBezTo>
                    <a:pt x="1099" y="554"/>
                    <a:pt x="1107" y="546"/>
                    <a:pt x="1107" y="530"/>
                  </a:cubicBezTo>
                  <a:cubicBezTo>
                    <a:pt x="1115" y="514"/>
                    <a:pt x="1123" y="514"/>
                    <a:pt x="1139" y="506"/>
                  </a:cubicBezTo>
                  <a:lnTo>
                    <a:pt x="1147" y="498"/>
                  </a:lnTo>
                  <a:lnTo>
                    <a:pt x="1147" y="498"/>
                  </a:lnTo>
                  <a:lnTo>
                    <a:pt x="1155" y="498"/>
                  </a:lnTo>
                  <a:cubicBezTo>
                    <a:pt x="1155" y="506"/>
                    <a:pt x="1155" y="514"/>
                    <a:pt x="1155" y="522"/>
                  </a:cubicBezTo>
                  <a:cubicBezTo>
                    <a:pt x="1155" y="522"/>
                    <a:pt x="1155" y="530"/>
                    <a:pt x="1147" y="538"/>
                  </a:cubicBezTo>
                  <a:cubicBezTo>
                    <a:pt x="1147" y="546"/>
                    <a:pt x="1139" y="554"/>
                    <a:pt x="1147" y="569"/>
                  </a:cubicBezTo>
                  <a:cubicBezTo>
                    <a:pt x="1147" y="585"/>
                    <a:pt x="1139" y="593"/>
                    <a:pt x="1131" y="609"/>
                  </a:cubicBezTo>
                  <a:cubicBezTo>
                    <a:pt x="1123" y="617"/>
                    <a:pt x="1123" y="625"/>
                    <a:pt x="1115" y="632"/>
                  </a:cubicBezTo>
                  <a:lnTo>
                    <a:pt x="1115" y="632"/>
                  </a:lnTo>
                  <a:cubicBezTo>
                    <a:pt x="1115" y="648"/>
                    <a:pt x="1115" y="664"/>
                    <a:pt x="1084" y="696"/>
                  </a:cubicBezTo>
                  <a:cubicBezTo>
                    <a:pt x="1075" y="704"/>
                    <a:pt x="1075" y="704"/>
                    <a:pt x="1075" y="712"/>
                  </a:cubicBezTo>
                  <a:cubicBezTo>
                    <a:pt x="1060" y="720"/>
                    <a:pt x="1060" y="720"/>
                    <a:pt x="1068" y="735"/>
                  </a:cubicBezTo>
                  <a:lnTo>
                    <a:pt x="1075" y="743"/>
                  </a:lnTo>
                  <a:cubicBezTo>
                    <a:pt x="1084" y="767"/>
                    <a:pt x="1075" y="783"/>
                    <a:pt x="1060" y="807"/>
                  </a:cubicBezTo>
                  <a:cubicBezTo>
                    <a:pt x="1052" y="822"/>
                    <a:pt x="1036" y="838"/>
                    <a:pt x="1028" y="862"/>
                  </a:cubicBezTo>
                  <a:cubicBezTo>
                    <a:pt x="1012" y="909"/>
                    <a:pt x="1020" y="933"/>
                    <a:pt x="1028" y="965"/>
                  </a:cubicBezTo>
                  <a:cubicBezTo>
                    <a:pt x="1028" y="972"/>
                    <a:pt x="1036" y="988"/>
                    <a:pt x="1036" y="996"/>
                  </a:cubicBezTo>
                  <a:cubicBezTo>
                    <a:pt x="1044" y="1028"/>
                    <a:pt x="1036" y="1036"/>
                    <a:pt x="1020" y="1044"/>
                  </a:cubicBezTo>
                  <a:cubicBezTo>
                    <a:pt x="1012" y="1052"/>
                    <a:pt x="1012" y="1052"/>
                    <a:pt x="1004" y="1059"/>
                  </a:cubicBezTo>
                  <a:cubicBezTo>
                    <a:pt x="989" y="1075"/>
                    <a:pt x="965" y="1154"/>
                    <a:pt x="981" y="1202"/>
                  </a:cubicBezTo>
                  <a:cubicBezTo>
                    <a:pt x="997" y="1257"/>
                    <a:pt x="1004" y="1289"/>
                    <a:pt x="981" y="1312"/>
                  </a:cubicBezTo>
                  <a:cubicBezTo>
                    <a:pt x="957" y="1328"/>
                    <a:pt x="965" y="1344"/>
                    <a:pt x="965" y="1376"/>
                  </a:cubicBezTo>
                  <a:cubicBezTo>
                    <a:pt x="965" y="1399"/>
                    <a:pt x="965" y="1431"/>
                    <a:pt x="957" y="1463"/>
                  </a:cubicBezTo>
                  <a:cubicBezTo>
                    <a:pt x="941" y="1518"/>
                    <a:pt x="949" y="1534"/>
                    <a:pt x="973" y="1589"/>
                  </a:cubicBezTo>
                  <a:cubicBezTo>
                    <a:pt x="981" y="1597"/>
                    <a:pt x="981" y="1613"/>
                    <a:pt x="989" y="1629"/>
                  </a:cubicBezTo>
                  <a:cubicBezTo>
                    <a:pt x="1012" y="1676"/>
                    <a:pt x="1020" y="1739"/>
                    <a:pt x="1020" y="1826"/>
                  </a:cubicBezTo>
                  <a:cubicBezTo>
                    <a:pt x="965" y="1834"/>
                    <a:pt x="846" y="1850"/>
                    <a:pt x="720" y="1858"/>
                  </a:cubicBezTo>
                  <a:cubicBezTo>
                    <a:pt x="854" y="1850"/>
                    <a:pt x="965" y="1834"/>
                    <a:pt x="1028" y="1826"/>
                  </a:cubicBezTo>
                  <a:lnTo>
                    <a:pt x="1028" y="1826"/>
                  </a:lnTo>
                  <a:cubicBezTo>
                    <a:pt x="1028" y="1739"/>
                    <a:pt x="1012" y="1676"/>
                    <a:pt x="997" y="1629"/>
                  </a:cubicBezTo>
                  <a:cubicBezTo>
                    <a:pt x="989" y="1613"/>
                    <a:pt x="981" y="1597"/>
                    <a:pt x="981" y="1581"/>
                  </a:cubicBezTo>
                  <a:cubicBezTo>
                    <a:pt x="957" y="1534"/>
                    <a:pt x="949" y="1518"/>
                    <a:pt x="965" y="1463"/>
                  </a:cubicBezTo>
                  <a:cubicBezTo>
                    <a:pt x="973" y="1431"/>
                    <a:pt x="973" y="1399"/>
                    <a:pt x="973" y="1376"/>
                  </a:cubicBezTo>
                  <a:cubicBezTo>
                    <a:pt x="973" y="1352"/>
                    <a:pt x="965" y="1328"/>
                    <a:pt x="981" y="1312"/>
                  </a:cubicBezTo>
                  <a:cubicBezTo>
                    <a:pt x="1012" y="1289"/>
                    <a:pt x="1004" y="1257"/>
                    <a:pt x="989" y="1202"/>
                  </a:cubicBezTo>
                  <a:cubicBezTo>
                    <a:pt x="973" y="1154"/>
                    <a:pt x="997" y="1083"/>
                    <a:pt x="1012" y="1059"/>
                  </a:cubicBezTo>
                  <a:cubicBezTo>
                    <a:pt x="1020" y="1059"/>
                    <a:pt x="1020" y="1052"/>
                    <a:pt x="1020" y="1052"/>
                  </a:cubicBezTo>
                  <a:cubicBezTo>
                    <a:pt x="1036" y="1036"/>
                    <a:pt x="1052" y="1028"/>
                    <a:pt x="1044" y="996"/>
                  </a:cubicBezTo>
                  <a:cubicBezTo>
                    <a:pt x="1044" y="981"/>
                    <a:pt x="1036" y="972"/>
                    <a:pt x="1036" y="965"/>
                  </a:cubicBezTo>
                  <a:cubicBezTo>
                    <a:pt x="1028" y="933"/>
                    <a:pt x="1020" y="909"/>
                    <a:pt x="1036" y="862"/>
                  </a:cubicBezTo>
                  <a:cubicBezTo>
                    <a:pt x="1044" y="846"/>
                    <a:pt x="1052" y="830"/>
                    <a:pt x="1068" y="814"/>
                  </a:cubicBezTo>
                  <a:cubicBezTo>
                    <a:pt x="1084" y="783"/>
                    <a:pt x="1091" y="767"/>
                    <a:pt x="1084" y="743"/>
                  </a:cubicBezTo>
                  <a:cubicBezTo>
                    <a:pt x="1075" y="735"/>
                    <a:pt x="1075" y="728"/>
                    <a:pt x="1075" y="728"/>
                  </a:cubicBezTo>
                  <a:cubicBezTo>
                    <a:pt x="1068" y="720"/>
                    <a:pt x="1068" y="720"/>
                    <a:pt x="1075" y="712"/>
                  </a:cubicBezTo>
                  <a:cubicBezTo>
                    <a:pt x="1084" y="712"/>
                    <a:pt x="1084" y="704"/>
                    <a:pt x="1091" y="696"/>
                  </a:cubicBezTo>
                  <a:cubicBezTo>
                    <a:pt x="1115" y="664"/>
                    <a:pt x="1123" y="648"/>
                    <a:pt x="1123" y="632"/>
                  </a:cubicBezTo>
                  <a:lnTo>
                    <a:pt x="1123" y="632"/>
                  </a:lnTo>
                  <a:cubicBezTo>
                    <a:pt x="1123" y="625"/>
                    <a:pt x="1131" y="617"/>
                    <a:pt x="1139" y="609"/>
                  </a:cubicBezTo>
                  <a:cubicBezTo>
                    <a:pt x="1147" y="601"/>
                    <a:pt x="1155" y="585"/>
                    <a:pt x="1147" y="569"/>
                  </a:cubicBezTo>
                  <a:cubicBezTo>
                    <a:pt x="1147" y="561"/>
                    <a:pt x="1155" y="546"/>
                    <a:pt x="1155" y="538"/>
                  </a:cubicBezTo>
                  <a:cubicBezTo>
                    <a:pt x="1163" y="530"/>
                    <a:pt x="1163" y="530"/>
                    <a:pt x="1163" y="522"/>
                  </a:cubicBezTo>
                  <a:cubicBezTo>
                    <a:pt x="1163" y="514"/>
                    <a:pt x="1163" y="498"/>
                    <a:pt x="1155" y="498"/>
                  </a:cubicBezTo>
                  <a:cubicBezTo>
                    <a:pt x="1155" y="490"/>
                    <a:pt x="1155" y="490"/>
                    <a:pt x="1147" y="490"/>
                  </a:cubicBezTo>
                  <a:lnTo>
                    <a:pt x="570" y="214"/>
                  </a:lnTo>
                  <a:lnTo>
                    <a:pt x="570" y="214"/>
                  </a:lnTo>
                  <a:cubicBezTo>
                    <a:pt x="554" y="221"/>
                    <a:pt x="546" y="221"/>
                    <a:pt x="538" y="221"/>
                  </a:cubicBezTo>
                  <a:cubicBezTo>
                    <a:pt x="546" y="221"/>
                    <a:pt x="554" y="221"/>
                    <a:pt x="570" y="214"/>
                  </a:cubicBezTo>
                  <a:lnTo>
                    <a:pt x="483" y="182"/>
                  </a:lnTo>
                  <a:lnTo>
                    <a:pt x="483" y="182"/>
                  </a:lnTo>
                  <a:cubicBezTo>
                    <a:pt x="491" y="190"/>
                    <a:pt x="491" y="198"/>
                    <a:pt x="498" y="198"/>
                  </a:cubicBezTo>
                  <a:cubicBezTo>
                    <a:pt x="491" y="198"/>
                    <a:pt x="491" y="190"/>
                    <a:pt x="483" y="182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8"/>
                    <a:pt x="8" y="16"/>
                    <a:pt x="16" y="16"/>
                  </a:cubicBezTo>
                  <a:cubicBezTo>
                    <a:pt x="8" y="16"/>
                    <a:pt x="0" y="8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47" y="490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2" name="Freeform 677"/>
            <p:cNvSpPr>
              <a:spLocks noChangeArrowheads="1"/>
            </p:cNvSpPr>
            <p:nvPr/>
          </p:nvSpPr>
          <p:spPr bwMode="auto">
            <a:xfrm>
              <a:off x="13326973" y="4247967"/>
              <a:ext cx="507929" cy="324703"/>
            </a:xfrm>
            <a:custGeom>
              <a:avLst/>
              <a:gdLst>
                <a:gd name="T0" fmla="*/ 933 w 966"/>
                <a:gd name="T1" fmla="*/ 546 h 618"/>
                <a:gd name="T2" fmla="*/ 933 w 966"/>
                <a:gd name="T3" fmla="*/ 546 h 618"/>
                <a:gd name="T4" fmla="*/ 957 w 966"/>
                <a:gd name="T5" fmla="*/ 609 h 618"/>
                <a:gd name="T6" fmla="*/ 965 w 966"/>
                <a:gd name="T7" fmla="*/ 617 h 618"/>
                <a:gd name="T8" fmla="*/ 965 w 966"/>
                <a:gd name="T9" fmla="*/ 617 h 618"/>
                <a:gd name="T10" fmla="*/ 957 w 966"/>
                <a:gd name="T11" fmla="*/ 609 h 618"/>
                <a:gd name="T12" fmla="*/ 933 w 966"/>
                <a:gd name="T13" fmla="*/ 546 h 618"/>
                <a:gd name="T14" fmla="*/ 16 w 966"/>
                <a:gd name="T15" fmla="*/ 16 h 618"/>
                <a:gd name="T16" fmla="*/ 16 w 966"/>
                <a:gd name="T17" fmla="*/ 16 h 618"/>
                <a:gd name="T18" fmla="*/ 16 w 966"/>
                <a:gd name="T19" fmla="*/ 16 h 618"/>
                <a:gd name="T20" fmla="*/ 72 w 966"/>
                <a:gd name="T21" fmla="*/ 79 h 618"/>
                <a:gd name="T22" fmla="*/ 87 w 966"/>
                <a:gd name="T23" fmla="*/ 95 h 618"/>
                <a:gd name="T24" fmla="*/ 87 w 966"/>
                <a:gd name="T25" fmla="*/ 95 h 618"/>
                <a:gd name="T26" fmla="*/ 182 w 966"/>
                <a:gd name="T27" fmla="*/ 135 h 618"/>
                <a:gd name="T28" fmla="*/ 491 w 966"/>
                <a:gd name="T29" fmla="*/ 190 h 618"/>
                <a:gd name="T30" fmla="*/ 498 w 966"/>
                <a:gd name="T31" fmla="*/ 206 h 618"/>
                <a:gd name="T32" fmla="*/ 538 w 966"/>
                <a:gd name="T33" fmla="*/ 222 h 618"/>
                <a:gd name="T34" fmla="*/ 570 w 966"/>
                <a:gd name="T35" fmla="*/ 214 h 618"/>
                <a:gd name="T36" fmla="*/ 617 w 966"/>
                <a:gd name="T37" fmla="*/ 206 h 618"/>
                <a:gd name="T38" fmla="*/ 649 w 966"/>
                <a:gd name="T39" fmla="*/ 190 h 618"/>
                <a:gd name="T40" fmla="*/ 664 w 966"/>
                <a:gd name="T41" fmla="*/ 206 h 618"/>
                <a:gd name="T42" fmla="*/ 712 w 966"/>
                <a:gd name="T43" fmla="*/ 214 h 618"/>
                <a:gd name="T44" fmla="*/ 775 w 966"/>
                <a:gd name="T45" fmla="*/ 245 h 618"/>
                <a:gd name="T46" fmla="*/ 775 w 966"/>
                <a:gd name="T47" fmla="*/ 253 h 618"/>
                <a:gd name="T48" fmla="*/ 799 w 966"/>
                <a:gd name="T49" fmla="*/ 309 h 618"/>
                <a:gd name="T50" fmla="*/ 799 w 966"/>
                <a:gd name="T51" fmla="*/ 309 h 618"/>
                <a:gd name="T52" fmla="*/ 878 w 966"/>
                <a:gd name="T53" fmla="*/ 403 h 618"/>
                <a:gd name="T54" fmla="*/ 878 w 966"/>
                <a:gd name="T55" fmla="*/ 403 h 618"/>
                <a:gd name="T56" fmla="*/ 799 w 966"/>
                <a:gd name="T57" fmla="*/ 309 h 618"/>
                <a:gd name="T58" fmla="*/ 799 w 966"/>
                <a:gd name="T59" fmla="*/ 309 h 618"/>
                <a:gd name="T60" fmla="*/ 775 w 966"/>
                <a:gd name="T61" fmla="*/ 253 h 618"/>
                <a:gd name="T62" fmla="*/ 775 w 966"/>
                <a:gd name="T63" fmla="*/ 245 h 618"/>
                <a:gd name="T64" fmla="*/ 712 w 966"/>
                <a:gd name="T65" fmla="*/ 214 h 618"/>
                <a:gd name="T66" fmla="*/ 664 w 966"/>
                <a:gd name="T67" fmla="*/ 206 h 618"/>
                <a:gd name="T68" fmla="*/ 649 w 966"/>
                <a:gd name="T69" fmla="*/ 190 h 618"/>
                <a:gd name="T70" fmla="*/ 617 w 966"/>
                <a:gd name="T71" fmla="*/ 206 h 618"/>
                <a:gd name="T72" fmla="*/ 570 w 966"/>
                <a:gd name="T73" fmla="*/ 214 h 618"/>
                <a:gd name="T74" fmla="*/ 538 w 966"/>
                <a:gd name="T75" fmla="*/ 222 h 618"/>
                <a:gd name="T76" fmla="*/ 498 w 966"/>
                <a:gd name="T77" fmla="*/ 206 h 618"/>
                <a:gd name="T78" fmla="*/ 491 w 966"/>
                <a:gd name="T79" fmla="*/ 190 h 618"/>
                <a:gd name="T80" fmla="*/ 182 w 966"/>
                <a:gd name="T81" fmla="*/ 135 h 618"/>
                <a:gd name="T82" fmla="*/ 87 w 966"/>
                <a:gd name="T83" fmla="*/ 95 h 618"/>
                <a:gd name="T84" fmla="*/ 87 w 966"/>
                <a:gd name="T85" fmla="*/ 95 h 618"/>
                <a:gd name="T86" fmla="*/ 72 w 966"/>
                <a:gd name="T87" fmla="*/ 79 h 618"/>
                <a:gd name="T88" fmla="*/ 16 w 966"/>
                <a:gd name="T89" fmla="*/ 16 h 618"/>
                <a:gd name="T90" fmla="*/ 16 w 966"/>
                <a:gd name="T91" fmla="*/ 16 h 618"/>
                <a:gd name="T92" fmla="*/ 16 w 966"/>
                <a:gd name="T93" fmla="*/ 16 h 618"/>
                <a:gd name="T94" fmla="*/ 16 w 966"/>
                <a:gd name="T95" fmla="*/ 16 h 618"/>
                <a:gd name="T96" fmla="*/ 16 w 966"/>
                <a:gd name="T97" fmla="*/ 16 h 618"/>
                <a:gd name="T98" fmla="*/ 16 w 966"/>
                <a:gd name="T99" fmla="*/ 16 h 618"/>
                <a:gd name="T100" fmla="*/ 0 w 966"/>
                <a:gd name="T101" fmla="*/ 0 h 618"/>
                <a:gd name="T102" fmla="*/ 0 w 966"/>
                <a:gd name="T103" fmla="*/ 0 h 618"/>
                <a:gd name="T104" fmla="*/ 0 w 966"/>
                <a:gd name="T105" fmla="*/ 0 h 618"/>
                <a:gd name="T106" fmla="*/ 16 w 966"/>
                <a:gd name="T107" fmla="*/ 16 h 618"/>
                <a:gd name="T108" fmla="*/ 0 w 966"/>
                <a:gd name="T109" fmla="*/ 0 h 618"/>
                <a:gd name="T110" fmla="*/ 933 w 966"/>
                <a:gd name="T111" fmla="*/ 54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6" h="618">
                  <a:moveTo>
                    <a:pt x="933" y="546"/>
                  </a:moveTo>
                  <a:lnTo>
                    <a:pt x="933" y="546"/>
                  </a:lnTo>
                  <a:cubicBezTo>
                    <a:pt x="933" y="577"/>
                    <a:pt x="933" y="601"/>
                    <a:pt x="957" y="609"/>
                  </a:cubicBezTo>
                  <a:cubicBezTo>
                    <a:pt x="965" y="609"/>
                    <a:pt x="965" y="617"/>
                    <a:pt x="965" y="617"/>
                  </a:cubicBezTo>
                  <a:lnTo>
                    <a:pt x="965" y="617"/>
                  </a:lnTo>
                  <a:cubicBezTo>
                    <a:pt x="965" y="617"/>
                    <a:pt x="965" y="609"/>
                    <a:pt x="957" y="609"/>
                  </a:cubicBezTo>
                  <a:cubicBezTo>
                    <a:pt x="933" y="601"/>
                    <a:pt x="933" y="577"/>
                    <a:pt x="933" y="546"/>
                  </a:cubicBez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cubicBezTo>
                    <a:pt x="40" y="32"/>
                    <a:pt x="64" y="63"/>
                    <a:pt x="72" y="79"/>
                  </a:cubicBezTo>
                  <a:cubicBezTo>
                    <a:pt x="80" y="87"/>
                    <a:pt x="80" y="95"/>
                    <a:pt x="87" y="95"/>
                  </a:cubicBezTo>
                  <a:lnTo>
                    <a:pt x="87" y="95"/>
                  </a:lnTo>
                  <a:cubicBezTo>
                    <a:pt x="95" y="111"/>
                    <a:pt x="111" y="135"/>
                    <a:pt x="182" y="135"/>
                  </a:cubicBezTo>
                  <a:cubicBezTo>
                    <a:pt x="253" y="135"/>
                    <a:pt x="451" y="150"/>
                    <a:pt x="491" y="190"/>
                  </a:cubicBezTo>
                  <a:cubicBezTo>
                    <a:pt x="491" y="190"/>
                    <a:pt x="498" y="198"/>
                    <a:pt x="498" y="206"/>
                  </a:cubicBezTo>
                  <a:cubicBezTo>
                    <a:pt x="514" y="214"/>
                    <a:pt x="522" y="222"/>
                    <a:pt x="538" y="222"/>
                  </a:cubicBezTo>
                  <a:cubicBezTo>
                    <a:pt x="546" y="222"/>
                    <a:pt x="554" y="222"/>
                    <a:pt x="570" y="214"/>
                  </a:cubicBezTo>
                  <a:cubicBezTo>
                    <a:pt x="585" y="214"/>
                    <a:pt x="601" y="206"/>
                    <a:pt x="617" y="206"/>
                  </a:cubicBezTo>
                  <a:cubicBezTo>
                    <a:pt x="625" y="198"/>
                    <a:pt x="633" y="190"/>
                    <a:pt x="649" y="190"/>
                  </a:cubicBezTo>
                  <a:cubicBezTo>
                    <a:pt x="657" y="190"/>
                    <a:pt x="664" y="198"/>
                    <a:pt x="664" y="206"/>
                  </a:cubicBezTo>
                  <a:cubicBezTo>
                    <a:pt x="672" y="214"/>
                    <a:pt x="696" y="214"/>
                    <a:pt x="712" y="214"/>
                  </a:cubicBezTo>
                  <a:cubicBezTo>
                    <a:pt x="744" y="222"/>
                    <a:pt x="775" y="222"/>
                    <a:pt x="775" y="245"/>
                  </a:cubicBezTo>
                  <a:cubicBezTo>
                    <a:pt x="775" y="253"/>
                    <a:pt x="775" y="253"/>
                    <a:pt x="775" y="253"/>
                  </a:cubicBezTo>
                  <a:cubicBezTo>
                    <a:pt x="783" y="293"/>
                    <a:pt x="783" y="301"/>
                    <a:pt x="799" y="309"/>
                  </a:cubicBezTo>
                  <a:lnTo>
                    <a:pt x="799" y="309"/>
                  </a:lnTo>
                  <a:cubicBezTo>
                    <a:pt x="823" y="309"/>
                    <a:pt x="878" y="325"/>
                    <a:pt x="878" y="403"/>
                  </a:cubicBezTo>
                  <a:lnTo>
                    <a:pt x="878" y="403"/>
                  </a:lnTo>
                  <a:cubicBezTo>
                    <a:pt x="878" y="325"/>
                    <a:pt x="823" y="309"/>
                    <a:pt x="799" y="309"/>
                  </a:cubicBezTo>
                  <a:lnTo>
                    <a:pt x="799" y="309"/>
                  </a:lnTo>
                  <a:cubicBezTo>
                    <a:pt x="783" y="301"/>
                    <a:pt x="783" y="293"/>
                    <a:pt x="775" y="253"/>
                  </a:cubicBezTo>
                  <a:cubicBezTo>
                    <a:pt x="775" y="245"/>
                    <a:pt x="775" y="245"/>
                    <a:pt x="775" y="245"/>
                  </a:cubicBezTo>
                  <a:cubicBezTo>
                    <a:pt x="775" y="222"/>
                    <a:pt x="744" y="222"/>
                    <a:pt x="712" y="214"/>
                  </a:cubicBezTo>
                  <a:cubicBezTo>
                    <a:pt x="696" y="214"/>
                    <a:pt x="672" y="214"/>
                    <a:pt x="664" y="206"/>
                  </a:cubicBezTo>
                  <a:cubicBezTo>
                    <a:pt x="664" y="198"/>
                    <a:pt x="657" y="190"/>
                    <a:pt x="649" y="190"/>
                  </a:cubicBezTo>
                  <a:cubicBezTo>
                    <a:pt x="633" y="190"/>
                    <a:pt x="625" y="198"/>
                    <a:pt x="617" y="206"/>
                  </a:cubicBezTo>
                  <a:cubicBezTo>
                    <a:pt x="601" y="206"/>
                    <a:pt x="585" y="214"/>
                    <a:pt x="570" y="214"/>
                  </a:cubicBezTo>
                  <a:cubicBezTo>
                    <a:pt x="554" y="222"/>
                    <a:pt x="546" y="222"/>
                    <a:pt x="538" y="222"/>
                  </a:cubicBezTo>
                  <a:cubicBezTo>
                    <a:pt x="522" y="222"/>
                    <a:pt x="514" y="214"/>
                    <a:pt x="498" y="206"/>
                  </a:cubicBezTo>
                  <a:cubicBezTo>
                    <a:pt x="498" y="198"/>
                    <a:pt x="491" y="190"/>
                    <a:pt x="491" y="190"/>
                  </a:cubicBezTo>
                  <a:cubicBezTo>
                    <a:pt x="451" y="150"/>
                    <a:pt x="253" y="135"/>
                    <a:pt x="182" y="135"/>
                  </a:cubicBezTo>
                  <a:cubicBezTo>
                    <a:pt x="111" y="135"/>
                    <a:pt x="95" y="111"/>
                    <a:pt x="87" y="95"/>
                  </a:cubicBezTo>
                  <a:lnTo>
                    <a:pt x="87" y="95"/>
                  </a:lnTo>
                  <a:cubicBezTo>
                    <a:pt x="80" y="95"/>
                    <a:pt x="80" y="87"/>
                    <a:pt x="72" y="79"/>
                  </a:cubicBezTo>
                  <a:cubicBezTo>
                    <a:pt x="64" y="63"/>
                    <a:pt x="40" y="32"/>
                    <a:pt x="16" y="16"/>
                  </a:cubicBez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8" y="8"/>
                    <a:pt x="16" y="16"/>
                    <a:pt x="16" y="16"/>
                  </a:cubicBezTo>
                  <a:cubicBezTo>
                    <a:pt x="16" y="16"/>
                    <a:pt x="8" y="8"/>
                    <a:pt x="0" y="0"/>
                  </a:cubicBezTo>
                  <a:lnTo>
                    <a:pt x="933" y="546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3" name="Freeform 678"/>
            <p:cNvSpPr>
              <a:spLocks noChangeArrowheads="1"/>
            </p:cNvSpPr>
            <p:nvPr/>
          </p:nvSpPr>
          <p:spPr bwMode="auto">
            <a:xfrm>
              <a:off x="13320015" y="4243329"/>
              <a:ext cx="519524" cy="333980"/>
            </a:xfrm>
            <a:custGeom>
              <a:avLst/>
              <a:gdLst>
                <a:gd name="T0" fmla="*/ 7 w 989"/>
                <a:gd name="T1" fmla="*/ 0 h 634"/>
                <a:gd name="T2" fmla="*/ 0 w 989"/>
                <a:gd name="T3" fmla="*/ 0 h 634"/>
                <a:gd name="T4" fmla="*/ 7 w 989"/>
                <a:gd name="T5" fmla="*/ 8 h 634"/>
                <a:gd name="T6" fmla="*/ 7 w 989"/>
                <a:gd name="T7" fmla="*/ 8 h 634"/>
                <a:gd name="T8" fmla="*/ 15 w 989"/>
                <a:gd name="T9" fmla="*/ 16 h 634"/>
                <a:gd name="T10" fmla="*/ 31 w 989"/>
                <a:gd name="T11" fmla="*/ 32 h 634"/>
                <a:gd name="T12" fmla="*/ 87 w 989"/>
                <a:gd name="T13" fmla="*/ 95 h 634"/>
                <a:gd name="T14" fmla="*/ 95 w 989"/>
                <a:gd name="T15" fmla="*/ 111 h 634"/>
                <a:gd name="T16" fmla="*/ 498 w 989"/>
                <a:gd name="T17" fmla="*/ 198 h 634"/>
                <a:gd name="T18" fmla="*/ 513 w 989"/>
                <a:gd name="T19" fmla="*/ 214 h 634"/>
                <a:gd name="T20" fmla="*/ 553 w 989"/>
                <a:gd name="T21" fmla="*/ 237 h 634"/>
                <a:gd name="T22" fmla="*/ 585 w 989"/>
                <a:gd name="T23" fmla="*/ 230 h 634"/>
                <a:gd name="T24" fmla="*/ 632 w 989"/>
                <a:gd name="T25" fmla="*/ 214 h 634"/>
                <a:gd name="T26" fmla="*/ 679 w 989"/>
                <a:gd name="T27" fmla="*/ 222 h 634"/>
                <a:gd name="T28" fmla="*/ 782 w 989"/>
                <a:gd name="T29" fmla="*/ 253 h 634"/>
                <a:gd name="T30" fmla="*/ 814 w 989"/>
                <a:gd name="T31" fmla="*/ 324 h 634"/>
                <a:gd name="T32" fmla="*/ 885 w 989"/>
                <a:gd name="T33" fmla="*/ 411 h 634"/>
                <a:gd name="T34" fmla="*/ 885 w 989"/>
                <a:gd name="T35" fmla="*/ 411 h 634"/>
                <a:gd name="T36" fmla="*/ 869 w 989"/>
                <a:gd name="T37" fmla="*/ 483 h 634"/>
                <a:gd name="T38" fmla="*/ 885 w 989"/>
                <a:gd name="T39" fmla="*/ 514 h 634"/>
                <a:gd name="T40" fmla="*/ 940 w 989"/>
                <a:gd name="T41" fmla="*/ 538 h 634"/>
                <a:gd name="T42" fmla="*/ 940 w 989"/>
                <a:gd name="T43" fmla="*/ 538 h 634"/>
                <a:gd name="T44" fmla="*/ 940 w 989"/>
                <a:gd name="T45" fmla="*/ 554 h 634"/>
                <a:gd name="T46" fmla="*/ 972 w 989"/>
                <a:gd name="T47" fmla="*/ 625 h 634"/>
                <a:gd name="T48" fmla="*/ 988 w 989"/>
                <a:gd name="T49" fmla="*/ 633 h 634"/>
                <a:gd name="T50" fmla="*/ 988 w 989"/>
                <a:gd name="T51" fmla="*/ 625 h 634"/>
                <a:gd name="T52" fmla="*/ 988 w 989"/>
                <a:gd name="T53" fmla="*/ 625 h 634"/>
                <a:gd name="T54" fmla="*/ 980 w 989"/>
                <a:gd name="T55" fmla="*/ 625 h 634"/>
                <a:gd name="T56" fmla="*/ 948 w 989"/>
                <a:gd name="T57" fmla="*/ 554 h 634"/>
                <a:gd name="T58" fmla="*/ 948 w 989"/>
                <a:gd name="T59" fmla="*/ 538 h 634"/>
                <a:gd name="T60" fmla="*/ 885 w 989"/>
                <a:gd name="T61" fmla="*/ 506 h 634"/>
                <a:gd name="T62" fmla="*/ 877 w 989"/>
                <a:gd name="T63" fmla="*/ 498 h 634"/>
                <a:gd name="T64" fmla="*/ 893 w 989"/>
                <a:gd name="T65" fmla="*/ 411 h 634"/>
                <a:gd name="T66" fmla="*/ 814 w 989"/>
                <a:gd name="T67" fmla="*/ 317 h 634"/>
                <a:gd name="T68" fmla="*/ 790 w 989"/>
                <a:gd name="T69" fmla="*/ 253 h 634"/>
                <a:gd name="T70" fmla="*/ 679 w 989"/>
                <a:gd name="T71" fmla="*/ 214 h 634"/>
                <a:gd name="T72" fmla="*/ 632 w 989"/>
                <a:gd name="T73" fmla="*/ 214 h 634"/>
                <a:gd name="T74" fmla="*/ 553 w 989"/>
                <a:gd name="T75" fmla="*/ 230 h 634"/>
                <a:gd name="T76" fmla="*/ 506 w 989"/>
                <a:gd name="T77" fmla="*/ 198 h 634"/>
                <a:gd name="T78" fmla="*/ 102 w 989"/>
                <a:gd name="T79" fmla="*/ 103 h 634"/>
                <a:gd name="T80" fmla="*/ 87 w 989"/>
                <a:gd name="T81" fmla="*/ 87 h 634"/>
                <a:gd name="T82" fmla="*/ 31 w 989"/>
                <a:gd name="T83" fmla="*/ 24 h 634"/>
                <a:gd name="T84" fmla="*/ 31 w 989"/>
                <a:gd name="T85" fmla="*/ 24 h 634"/>
                <a:gd name="T86" fmla="*/ 15 w 989"/>
                <a:gd name="T87" fmla="*/ 8 h 634"/>
                <a:gd name="T88" fmla="*/ 15 w 989"/>
                <a:gd name="T89" fmla="*/ 8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9" h="634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cubicBezTo>
                    <a:pt x="7" y="0"/>
                    <a:pt x="7" y="0"/>
                    <a:pt x="0" y="0"/>
                  </a:cubicBezTo>
                  <a:lnTo>
                    <a:pt x="0" y="0"/>
                  </a:lnTo>
                  <a:cubicBezTo>
                    <a:pt x="7" y="8"/>
                    <a:pt x="7" y="8"/>
                    <a:pt x="7" y="8"/>
                  </a:cubicBezTo>
                  <a:lnTo>
                    <a:pt x="7" y="8"/>
                  </a:lnTo>
                  <a:lnTo>
                    <a:pt x="7" y="8"/>
                  </a:lnTo>
                  <a:cubicBezTo>
                    <a:pt x="7" y="16"/>
                    <a:pt x="7" y="16"/>
                    <a:pt x="15" y="16"/>
                  </a:cubicBezTo>
                  <a:lnTo>
                    <a:pt x="15" y="16"/>
                  </a:lnTo>
                  <a:lnTo>
                    <a:pt x="15" y="16"/>
                  </a:lnTo>
                  <a:cubicBezTo>
                    <a:pt x="15" y="24"/>
                    <a:pt x="23" y="32"/>
                    <a:pt x="31" y="32"/>
                  </a:cubicBezTo>
                  <a:lnTo>
                    <a:pt x="31" y="32"/>
                  </a:lnTo>
                  <a:cubicBezTo>
                    <a:pt x="55" y="48"/>
                    <a:pt x="71" y="71"/>
                    <a:pt x="87" y="95"/>
                  </a:cubicBezTo>
                  <a:cubicBezTo>
                    <a:pt x="87" y="95"/>
                    <a:pt x="95" y="103"/>
                    <a:pt x="95" y="111"/>
                  </a:cubicBezTo>
                  <a:lnTo>
                    <a:pt x="95" y="111"/>
                  </a:lnTo>
                  <a:cubicBezTo>
                    <a:pt x="110" y="127"/>
                    <a:pt x="126" y="151"/>
                    <a:pt x="197" y="151"/>
                  </a:cubicBezTo>
                  <a:cubicBezTo>
                    <a:pt x="268" y="151"/>
                    <a:pt x="466" y="166"/>
                    <a:pt x="498" y="198"/>
                  </a:cubicBezTo>
                  <a:lnTo>
                    <a:pt x="498" y="198"/>
                  </a:lnTo>
                  <a:cubicBezTo>
                    <a:pt x="506" y="206"/>
                    <a:pt x="506" y="214"/>
                    <a:pt x="513" y="214"/>
                  </a:cubicBezTo>
                  <a:lnTo>
                    <a:pt x="513" y="214"/>
                  </a:lnTo>
                  <a:cubicBezTo>
                    <a:pt x="521" y="230"/>
                    <a:pt x="529" y="237"/>
                    <a:pt x="553" y="237"/>
                  </a:cubicBezTo>
                  <a:lnTo>
                    <a:pt x="553" y="237"/>
                  </a:lnTo>
                  <a:cubicBezTo>
                    <a:pt x="561" y="237"/>
                    <a:pt x="569" y="237"/>
                    <a:pt x="585" y="230"/>
                  </a:cubicBezTo>
                  <a:lnTo>
                    <a:pt x="585" y="230"/>
                  </a:lnTo>
                  <a:cubicBezTo>
                    <a:pt x="608" y="230"/>
                    <a:pt x="624" y="222"/>
                    <a:pt x="632" y="214"/>
                  </a:cubicBezTo>
                  <a:cubicBezTo>
                    <a:pt x="648" y="214"/>
                    <a:pt x="656" y="206"/>
                    <a:pt x="664" y="206"/>
                  </a:cubicBezTo>
                  <a:cubicBezTo>
                    <a:pt x="664" y="206"/>
                    <a:pt x="672" y="214"/>
                    <a:pt x="679" y="222"/>
                  </a:cubicBezTo>
                  <a:cubicBezTo>
                    <a:pt x="687" y="230"/>
                    <a:pt x="711" y="230"/>
                    <a:pt x="727" y="230"/>
                  </a:cubicBezTo>
                  <a:cubicBezTo>
                    <a:pt x="759" y="230"/>
                    <a:pt x="782" y="237"/>
                    <a:pt x="782" y="253"/>
                  </a:cubicBezTo>
                  <a:cubicBezTo>
                    <a:pt x="782" y="261"/>
                    <a:pt x="782" y="261"/>
                    <a:pt x="782" y="261"/>
                  </a:cubicBezTo>
                  <a:cubicBezTo>
                    <a:pt x="790" y="301"/>
                    <a:pt x="790" y="317"/>
                    <a:pt x="814" y="324"/>
                  </a:cubicBezTo>
                  <a:lnTo>
                    <a:pt x="814" y="324"/>
                  </a:lnTo>
                  <a:cubicBezTo>
                    <a:pt x="838" y="324"/>
                    <a:pt x="885" y="333"/>
                    <a:pt x="885" y="411"/>
                  </a:cubicBezTo>
                  <a:lnTo>
                    <a:pt x="885" y="411"/>
                  </a:lnTo>
                  <a:lnTo>
                    <a:pt x="885" y="411"/>
                  </a:lnTo>
                  <a:cubicBezTo>
                    <a:pt x="885" y="451"/>
                    <a:pt x="877" y="475"/>
                    <a:pt x="869" y="483"/>
                  </a:cubicBezTo>
                  <a:lnTo>
                    <a:pt x="869" y="483"/>
                  </a:lnTo>
                  <a:cubicBezTo>
                    <a:pt x="869" y="491"/>
                    <a:pt x="861" y="498"/>
                    <a:pt x="869" y="506"/>
                  </a:cubicBezTo>
                  <a:cubicBezTo>
                    <a:pt x="869" y="506"/>
                    <a:pt x="877" y="506"/>
                    <a:pt x="885" y="514"/>
                  </a:cubicBezTo>
                  <a:cubicBezTo>
                    <a:pt x="893" y="514"/>
                    <a:pt x="901" y="514"/>
                    <a:pt x="909" y="514"/>
                  </a:cubicBezTo>
                  <a:cubicBezTo>
                    <a:pt x="932" y="522"/>
                    <a:pt x="940" y="522"/>
                    <a:pt x="940" y="538"/>
                  </a:cubicBezTo>
                  <a:lnTo>
                    <a:pt x="940" y="538"/>
                  </a:lnTo>
                  <a:lnTo>
                    <a:pt x="940" y="538"/>
                  </a:lnTo>
                  <a:lnTo>
                    <a:pt x="940" y="546"/>
                  </a:lnTo>
                  <a:cubicBezTo>
                    <a:pt x="940" y="554"/>
                    <a:pt x="940" y="554"/>
                    <a:pt x="940" y="554"/>
                  </a:cubicBezTo>
                  <a:cubicBezTo>
                    <a:pt x="940" y="585"/>
                    <a:pt x="940" y="609"/>
                    <a:pt x="972" y="625"/>
                  </a:cubicBezTo>
                  <a:lnTo>
                    <a:pt x="972" y="625"/>
                  </a:lnTo>
                  <a:lnTo>
                    <a:pt x="980" y="633"/>
                  </a:lnTo>
                  <a:cubicBezTo>
                    <a:pt x="988" y="633"/>
                    <a:pt x="988" y="633"/>
                    <a:pt x="988" y="633"/>
                  </a:cubicBezTo>
                  <a:cubicBezTo>
                    <a:pt x="988" y="625"/>
                    <a:pt x="988" y="625"/>
                    <a:pt x="988" y="625"/>
                  </a:cubicBezTo>
                  <a:lnTo>
                    <a:pt x="988" y="625"/>
                  </a:lnTo>
                  <a:lnTo>
                    <a:pt x="988" y="625"/>
                  </a:lnTo>
                  <a:lnTo>
                    <a:pt x="988" y="625"/>
                  </a:lnTo>
                  <a:cubicBezTo>
                    <a:pt x="980" y="625"/>
                    <a:pt x="980" y="625"/>
                    <a:pt x="980" y="625"/>
                  </a:cubicBezTo>
                  <a:lnTo>
                    <a:pt x="980" y="625"/>
                  </a:lnTo>
                  <a:cubicBezTo>
                    <a:pt x="980" y="625"/>
                    <a:pt x="980" y="617"/>
                    <a:pt x="972" y="617"/>
                  </a:cubicBezTo>
                  <a:cubicBezTo>
                    <a:pt x="948" y="609"/>
                    <a:pt x="948" y="585"/>
                    <a:pt x="948" y="554"/>
                  </a:cubicBezTo>
                  <a:cubicBezTo>
                    <a:pt x="948" y="554"/>
                    <a:pt x="948" y="554"/>
                    <a:pt x="948" y="546"/>
                  </a:cubicBezTo>
                  <a:lnTo>
                    <a:pt x="948" y="538"/>
                  </a:lnTo>
                  <a:cubicBezTo>
                    <a:pt x="948" y="514"/>
                    <a:pt x="932" y="514"/>
                    <a:pt x="909" y="506"/>
                  </a:cubicBezTo>
                  <a:cubicBezTo>
                    <a:pt x="901" y="506"/>
                    <a:pt x="893" y="506"/>
                    <a:pt x="885" y="506"/>
                  </a:cubicBezTo>
                  <a:cubicBezTo>
                    <a:pt x="885" y="506"/>
                    <a:pt x="877" y="506"/>
                    <a:pt x="877" y="498"/>
                  </a:cubicBezTo>
                  <a:lnTo>
                    <a:pt x="877" y="498"/>
                  </a:lnTo>
                  <a:lnTo>
                    <a:pt x="877" y="491"/>
                  </a:lnTo>
                  <a:cubicBezTo>
                    <a:pt x="885" y="475"/>
                    <a:pt x="893" y="451"/>
                    <a:pt x="893" y="411"/>
                  </a:cubicBezTo>
                  <a:cubicBezTo>
                    <a:pt x="893" y="333"/>
                    <a:pt x="838" y="317"/>
                    <a:pt x="814" y="317"/>
                  </a:cubicBezTo>
                  <a:lnTo>
                    <a:pt x="814" y="317"/>
                  </a:lnTo>
                  <a:cubicBezTo>
                    <a:pt x="798" y="309"/>
                    <a:pt x="798" y="301"/>
                    <a:pt x="790" y="261"/>
                  </a:cubicBezTo>
                  <a:cubicBezTo>
                    <a:pt x="790" y="253"/>
                    <a:pt x="790" y="253"/>
                    <a:pt x="790" y="253"/>
                  </a:cubicBezTo>
                  <a:cubicBezTo>
                    <a:pt x="790" y="230"/>
                    <a:pt x="759" y="230"/>
                    <a:pt x="727" y="222"/>
                  </a:cubicBezTo>
                  <a:cubicBezTo>
                    <a:pt x="711" y="222"/>
                    <a:pt x="687" y="222"/>
                    <a:pt x="679" y="214"/>
                  </a:cubicBezTo>
                  <a:cubicBezTo>
                    <a:pt x="679" y="206"/>
                    <a:pt x="672" y="198"/>
                    <a:pt x="664" y="198"/>
                  </a:cubicBezTo>
                  <a:cubicBezTo>
                    <a:pt x="648" y="198"/>
                    <a:pt x="640" y="206"/>
                    <a:pt x="632" y="214"/>
                  </a:cubicBezTo>
                  <a:cubicBezTo>
                    <a:pt x="616" y="214"/>
                    <a:pt x="600" y="222"/>
                    <a:pt x="585" y="222"/>
                  </a:cubicBezTo>
                  <a:cubicBezTo>
                    <a:pt x="569" y="230"/>
                    <a:pt x="561" y="230"/>
                    <a:pt x="553" y="230"/>
                  </a:cubicBezTo>
                  <a:cubicBezTo>
                    <a:pt x="537" y="230"/>
                    <a:pt x="529" y="222"/>
                    <a:pt x="513" y="214"/>
                  </a:cubicBezTo>
                  <a:cubicBezTo>
                    <a:pt x="513" y="206"/>
                    <a:pt x="506" y="198"/>
                    <a:pt x="506" y="198"/>
                  </a:cubicBezTo>
                  <a:cubicBezTo>
                    <a:pt x="466" y="158"/>
                    <a:pt x="268" y="143"/>
                    <a:pt x="197" y="143"/>
                  </a:cubicBezTo>
                  <a:cubicBezTo>
                    <a:pt x="126" y="143"/>
                    <a:pt x="110" y="119"/>
                    <a:pt x="102" y="103"/>
                  </a:cubicBezTo>
                  <a:lnTo>
                    <a:pt x="102" y="103"/>
                  </a:lnTo>
                  <a:cubicBezTo>
                    <a:pt x="95" y="103"/>
                    <a:pt x="95" y="95"/>
                    <a:pt x="87" y="87"/>
                  </a:cubicBezTo>
                  <a:cubicBezTo>
                    <a:pt x="79" y="71"/>
                    <a:pt x="55" y="40"/>
                    <a:pt x="31" y="24"/>
                  </a:cubicBez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cubicBezTo>
                    <a:pt x="31" y="24"/>
                    <a:pt x="23" y="16"/>
                    <a:pt x="15" y="8"/>
                  </a:cubicBezTo>
                  <a:lnTo>
                    <a:pt x="15" y="8"/>
                  </a:lnTo>
                  <a:lnTo>
                    <a:pt x="15" y="8"/>
                  </a:ln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4" name="Freeform 704"/>
            <p:cNvSpPr>
              <a:spLocks noChangeArrowheads="1"/>
            </p:cNvSpPr>
            <p:nvPr/>
          </p:nvSpPr>
          <p:spPr bwMode="auto">
            <a:xfrm>
              <a:off x="13224923" y="5215119"/>
              <a:ext cx="786245" cy="1391584"/>
            </a:xfrm>
            <a:custGeom>
              <a:avLst/>
              <a:gdLst>
                <a:gd name="T0" fmla="*/ 1217 w 1495"/>
                <a:gd name="T1" fmla="*/ 0 h 2648"/>
                <a:gd name="T2" fmla="*/ 245 w 1495"/>
                <a:gd name="T3" fmla="*/ 95 h 2648"/>
                <a:gd name="T4" fmla="*/ 245 w 1495"/>
                <a:gd name="T5" fmla="*/ 95 h 2648"/>
                <a:gd name="T6" fmla="*/ 284 w 1495"/>
                <a:gd name="T7" fmla="*/ 135 h 2648"/>
                <a:gd name="T8" fmla="*/ 387 w 1495"/>
                <a:gd name="T9" fmla="*/ 253 h 2648"/>
                <a:gd name="T10" fmla="*/ 419 w 1495"/>
                <a:gd name="T11" fmla="*/ 269 h 2648"/>
                <a:gd name="T12" fmla="*/ 395 w 1495"/>
                <a:gd name="T13" fmla="*/ 435 h 2648"/>
                <a:gd name="T14" fmla="*/ 332 w 1495"/>
                <a:gd name="T15" fmla="*/ 554 h 2648"/>
                <a:gd name="T16" fmla="*/ 284 w 1495"/>
                <a:gd name="T17" fmla="*/ 570 h 2648"/>
                <a:gd name="T18" fmla="*/ 197 w 1495"/>
                <a:gd name="T19" fmla="*/ 617 h 2648"/>
                <a:gd name="T20" fmla="*/ 182 w 1495"/>
                <a:gd name="T21" fmla="*/ 609 h 2648"/>
                <a:gd name="T22" fmla="*/ 158 w 1495"/>
                <a:gd name="T23" fmla="*/ 609 h 2648"/>
                <a:gd name="T24" fmla="*/ 118 w 1495"/>
                <a:gd name="T25" fmla="*/ 625 h 2648"/>
                <a:gd name="T26" fmla="*/ 118 w 1495"/>
                <a:gd name="T27" fmla="*/ 672 h 2648"/>
                <a:gd name="T28" fmla="*/ 150 w 1495"/>
                <a:gd name="T29" fmla="*/ 735 h 2648"/>
                <a:gd name="T30" fmla="*/ 174 w 1495"/>
                <a:gd name="T31" fmla="*/ 775 h 2648"/>
                <a:gd name="T32" fmla="*/ 126 w 1495"/>
                <a:gd name="T33" fmla="*/ 886 h 2648"/>
                <a:gd name="T34" fmla="*/ 134 w 1495"/>
                <a:gd name="T35" fmla="*/ 933 h 2648"/>
                <a:gd name="T36" fmla="*/ 134 w 1495"/>
                <a:gd name="T37" fmla="*/ 933 h 2648"/>
                <a:gd name="T38" fmla="*/ 24 w 1495"/>
                <a:gd name="T39" fmla="*/ 1012 h 2648"/>
                <a:gd name="T40" fmla="*/ 15 w 1495"/>
                <a:gd name="T41" fmla="*/ 1020 h 2648"/>
                <a:gd name="T42" fmla="*/ 31 w 1495"/>
                <a:gd name="T43" fmla="*/ 1044 h 2648"/>
                <a:gd name="T44" fmla="*/ 15 w 1495"/>
                <a:gd name="T45" fmla="*/ 1107 h 2648"/>
                <a:gd name="T46" fmla="*/ 15 w 1495"/>
                <a:gd name="T47" fmla="*/ 1115 h 2648"/>
                <a:gd name="T48" fmla="*/ 95 w 1495"/>
                <a:gd name="T49" fmla="*/ 1423 h 2648"/>
                <a:gd name="T50" fmla="*/ 284 w 1495"/>
                <a:gd name="T51" fmla="*/ 1605 h 2648"/>
                <a:gd name="T52" fmla="*/ 332 w 1495"/>
                <a:gd name="T53" fmla="*/ 1747 h 2648"/>
                <a:gd name="T54" fmla="*/ 364 w 1495"/>
                <a:gd name="T55" fmla="*/ 1763 h 2648"/>
                <a:gd name="T56" fmla="*/ 403 w 1495"/>
                <a:gd name="T57" fmla="*/ 1747 h 2648"/>
                <a:gd name="T58" fmla="*/ 442 w 1495"/>
                <a:gd name="T59" fmla="*/ 1771 h 2648"/>
                <a:gd name="T60" fmla="*/ 458 w 1495"/>
                <a:gd name="T61" fmla="*/ 1747 h 2648"/>
                <a:gd name="T62" fmla="*/ 466 w 1495"/>
                <a:gd name="T63" fmla="*/ 2016 h 2648"/>
                <a:gd name="T64" fmla="*/ 648 w 1495"/>
                <a:gd name="T65" fmla="*/ 2252 h 2648"/>
                <a:gd name="T66" fmla="*/ 743 w 1495"/>
                <a:gd name="T67" fmla="*/ 2316 h 2648"/>
                <a:gd name="T68" fmla="*/ 806 w 1495"/>
                <a:gd name="T69" fmla="*/ 2355 h 2648"/>
                <a:gd name="T70" fmla="*/ 854 w 1495"/>
                <a:gd name="T71" fmla="*/ 2466 h 2648"/>
                <a:gd name="T72" fmla="*/ 822 w 1495"/>
                <a:gd name="T73" fmla="*/ 2521 h 2648"/>
                <a:gd name="T74" fmla="*/ 877 w 1495"/>
                <a:gd name="T75" fmla="*/ 2624 h 2648"/>
                <a:gd name="T76" fmla="*/ 948 w 1495"/>
                <a:gd name="T77" fmla="*/ 2647 h 2648"/>
                <a:gd name="T78" fmla="*/ 964 w 1495"/>
                <a:gd name="T79" fmla="*/ 2647 h 2648"/>
                <a:gd name="T80" fmla="*/ 1051 w 1495"/>
                <a:gd name="T81" fmla="*/ 2561 h 2648"/>
                <a:gd name="T82" fmla="*/ 1178 w 1495"/>
                <a:gd name="T83" fmla="*/ 2600 h 2648"/>
                <a:gd name="T84" fmla="*/ 1209 w 1495"/>
                <a:gd name="T85" fmla="*/ 2521 h 2648"/>
                <a:gd name="T86" fmla="*/ 1194 w 1495"/>
                <a:gd name="T87" fmla="*/ 2434 h 2648"/>
                <a:gd name="T88" fmla="*/ 1344 w 1495"/>
                <a:gd name="T89" fmla="*/ 2387 h 2648"/>
                <a:gd name="T90" fmla="*/ 1320 w 1495"/>
                <a:gd name="T91" fmla="*/ 2339 h 2648"/>
                <a:gd name="T92" fmla="*/ 1320 w 1495"/>
                <a:gd name="T93" fmla="*/ 2292 h 2648"/>
                <a:gd name="T94" fmla="*/ 1336 w 1495"/>
                <a:gd name="T95" fmla="*/ 2236 h 2648"/>
                <a:gd name="T96" fmla="*/ 1336 w 1495"/>
                <a:gd name="T97" fmla="*/ 2126 h 2648"/>
                <a:gd name="T98" fmla="*/ 1352 w 1495"/>
                <a:gd name="T99" fmla="*/ 2063 h 2648"/>
                <a:gd name="T100" fmla="*/ 1447 w 1495"/>
                <a:gd name="T101" fmla="*/ 1874 h 2648"/>
                <a:gd name="T102" fmla="*/ 1494 w 1495"/>
                <a:gd name="T103" fmla="*/ 1787 h 2648"/>
                <a:gd name="T104" fmla="*/ 1462 w 1495"/>
                <a:gd name="T105" fmla="*/ 1668 h 2648"/>
                <a:gd name="T106" fmla="*/ 1447 w 1495"/>
                <a:gd name="T107" fmla="*/ 1621 h 2648"/>
                <a:gd name="T108" fmla="*/ 1439 w 1495"/>
                <a:gd name="T109" fmla="*/ 1510 h 2648"/>
                <a:gd name="T110" fmla="*/ 1352 w 1495"/>
                <a:gd name="T111" fmla="*/ 372 h 2648"/>
                <a:gd name="T112" fmla="*/ 1304 w 1495"/>
                <a:gd name="T113" fmla="*/ 285 h 2648"/>
                <a:gd name="T114" fmla="*/ 1241 w 1495"/>
                <a:gd name="T115" fmla="*/ 174 h 2648"/>
                <a:gd name="T116" fmla="*/ 1225 w 1495"/>
                <a:gd name="T117" fmla="*/ 95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95" h="2648">
                  <a:moveTo>
                    <a:pt x="1217" y="0"/>
                  </a:moveTo>
                  <a:lnTo>
                    <a:pt x="1217" y="0"/>
                  </a:lnTo>
                  <a:cubicBezTo>
                    <a:pt x="1043" y="24"/>
                    <a:pt x="435" y="71"/>
                    <a:pt x="245" y="87"/>
                  </a:cubicBezTo>
                  <a:cubicBezTo>
                    <a:pt x="245" y="95"/>
                    <a:pt x="245" y="95"/>
                    <a:pt x="245" y="95"/>
                  </a:cubicBezTo>
                  <a:lnTo>
                    <a:pt x="245" y="95"/>
                  </a:lnTo>
                  <a:lnTo>
                    <a:pt x="245" y="95"/>
                  </a:lnTo>
                  <a:lnTo>
                    <a:pt x="245" y="95"/>
                  </a:lnTo>
                  <a:cubicBezTo>
                    <a:pt x="253" y="103"/>
                    <a:pt x="269" y="119"/>
                    <a:pt x="284" y="135"/>
                  </a:cubicBezTo>
                  <a:cubicBezTo>
                    <a:pt x="308" y="158"/>
                    <a:pt x="340" y="182"/>
                    <a:pt x="340" y="206"/>
                  </a:cubicBezTo>
                  <a:cubicBezTo>
                    <a:pt x="340" y="230"/>
                    <a:pt x="364" y="237"/>
                    <a:pt x="387" y="253"/>
                  </a:cubicBezTo>
                  <a:cubicBezTo>
                    <a:pt x="395" y="253"/>
                    <a:pt x="411" y="261"/>
                    <a:pt x="419" y="269"/>
                  </a:cubicBezTo>
                  <a:lnTo>
                    <a:pt x="419" y="269"/>
                  </a:lnTo>
                  <a:cubicBezTo>
                    <a:pt x="435" y="301"/>
                    <a:pt x="442" y="372"/>
                    <a:pt x="419" y="403"/>
                  </a:cubicBezTo>
                  <a:cubicBezTo>
                    <a:pt x="419" y="419"/>
                    <a:pt x="403" y="427"/>
                    <a:pt x="395" y="435"/>
                  </a:cubicBezTo>
                  <a:cubicBezTo>
                    <a:pt x="387" y="443"/>
                    <a:pt x="371" y="451"/>
                    <a:pt x="371" y="490"/>
                  </a:cubicBezTo>
                  <a:cubicBezTo>
                    <a:pt x="371" y="530"/>
                    <a:pt x="355" y="546"/>
                    <a:pt x="332" y="554"/>
                  </a:cubicBezTo>
                  <a:cubicBezTo>
                    <a:pt x="324" y="554"/>
                    <a:pt x="316" y="554"/>
                    <a:pt x="316" y="561"/>
                  </a:cubicBezTo>
                  <a:cubicBezTo>
                    <a:pt x="300" y="570"/>
                    <a:pt x="292" y="570"/>
                    <a:pt x="284" y="570"/>
                  </a:cubicBezTo>
                  <a:cubicBezTo>
                    <a:pt x="269" y="577"/>
                    <a:pt x="261" y="585"/>
                    <a:pt x="245" y="601"/>
                  </a:cubicBezTo>
                  <a:cubicBezTo>
                    <a:pt x="229" y="609"/>
                    <a:pt x="213" y="617"/>
                    <a:pt x="197" y="617"/>
                  </a:cubicBezTo>
                  <a:lnTo>
                    <a:pt x="197" y="617"/>
                  </a:lnTo>
                  <a:cubicBezTo>
                    <a:pt x="197" y="617"/>
                    <a:pt x="189" y="609"/>
                    <a:pt x="182" y="609"/>
                  </a:cubicBezTo>
                  <a:lnTo>
                    <a:pt x="182" y="609"/>
                  </a:lnTo>
                  <a:cubicBezTo>
                    <a:pt x="174" y="609"/>
                    <a:pt x="166" y="609"/>
                    <a:pt x="158" y="609"/>
                  </a:cubicBezTo>
                  <a:cubicBezTo>
                    <a:pt x="142" y="609"/>
                    <a:pt x="134" y="609"/>
                    <a:pt x="134" y="617"/>
                  </a:cubicBezTo>
                  <a:cubicBezTo>
                    <a:pt x="126" y="617"/>
                    <a:pt x="118" y="617"/>
                    <a:pt x="118" y="625"/>
                  </a:cubicBezTo>
                  <a:cubicBezTo>
                    <a:pt x="111" y="625"/>
                    <a:pt x="111" y="633"/>
                    <a:pt x="111" y="633"/>
                  </a:cubicBezTo>
                  <a:cubicBezTo>
                    <a:pt x="111" y="648"/>
                    <a:pt x="118" y="656"/>
                    <a:pt x="118" y="672"/>
                  </a:cubicBezTo>
                  <a:cubicBezTo>
                    <a:pt x="126" y="680"/>
                    <a:pt x="126" y="696"/>
                    <a:pt x="126" y="704"/>
                  </a:cubicBezTo>
                  <a:cubicBezTo>
                    <a:pt x="126" y="720"/>
                    <a:pt x="134" y="728"/>
                    <a:pt x="150" y="735"/>
                  </a:cubicBezTo>
                  <a:cubicBezTo>
                    <a:pt x="158" y="743"/>
                    <a:pt x="174" y="751"/>
                    <a:pt x="174" y="759"/>
                  </a:cubicBezTo>
                  <a:cubicBezTo>
                    <a:pt x="174" y="767"/>
                    <a:pt x="174" y="767"/>
                    <a:pt x="174" y="775"/>
                  </a:cubicBezTo>
                  <a:cubicBezTo>
                    <a:pt x="174" y="807"/>
                    <a:pt x="158" y="862"/>
                    <a:pt x="134" y="870"/>
                  </a:cubicBezTo>
                  <a:cubicBezTo>
                    <a:pt x="126" y="878"/>
                    <a:pt x="126" y="878"/>
                    <a:pt x="126" y="886"/>
                  </a:cubicBezTo>
                  <a:lnTo>
                    <a:pt x="126" y="894"/>
                  </a:lnTo>
                  <a:cubicBezTo>
                    <a:pt x="126" y="901"/>
                    <a:pt x="134" y="917"/>
                    <a:pt x="134" y="933"/>
                  </a:cubicBezTo>
                  <a:lnTo>
                    <a:pt x="134" y="933"/>
                  </a:lnTo>
                  <a:lnTo>
                    <a:pt x="134" y="933"/>
                  </a:lnTo>
                  <a:cubicBezTo>
                    <a:pt x="134" y="965"/>
                    <a:pt x="79" y="988"/>
                    <a:pt x="47" y="1004"/>
                  </a:cubicBezTo>
                  <a:cubicBezTo>
                    <a:pt x="39" y="1004"/>
                    <a:pt x="31" y="1012"/>
                    <a:pt x="24" y="1012"/>
                  </a:cubicBezTo>
                  <a:cubicBezTo>
                    <a:pt x="15" y="1020"/>
                    <a:pt x="15" y="1020"/>
                    <a:pt x="15" y="1020"/>
                  </a:cubicBezTo>
                  <a:lnTo>
                    <a:pt x="15" y="1020"/>
                  </a:lnTo>
                  <a:cubicBezTo>
                    <a:pt x="15" y="1020"/>
                    <a:pt x="15" y="1028"/>
                    <a:pt x="24" y="1028"/>
                  </a:cubicBezTo>
                  <a:cubicBezTo>
                    <a:pt x="24" y="1036"/>
                    <a:pt x="31" y="1036"/>
                    <a:pt x="31" y="1044"/>
                  </a:cubicBezTo>
                  <a:cubicBezTo>
                    <a:pt x="39" y="1052"/>
                    <a:pt x="39" y="1060"/>
                    <a:pt x="39" y="1067"/>
                  </a:cubicBezTo>
                  <a:cubicBezTo>
                    <a:pt x="39" y="1075"/>
                    <a:pt x="31" y="1091"/>
                    <a:pt x="15" y="1107"/>
                  </a:cubicBezTo>
                  <a:cubicBezTo>
                    <a:pt x="15" y="1115"/>
                    <a:pt x="15" y="1115"/>
                    <a:pt x="15" y="1115"/>
                  </a:cubicBezTo>
                  <a:lnTo>
                    <a:pt x="15" y="1115"/>
                  </a:lnTo>
                  <a:cubicBezTo>
                    <a:pt x="0" y="1147"/>
                    <a:pt x="8" y="1265"/>
                    <a:pt x="15" y="1320"/>
                  </a:cubicBezTo>
                  <a:cubicBezTo>
                    <a:pt x="15" y="1344"/>
                    <a:pt x="55" y="1384"/>
                    <a:pt x="95" y="1423"/>
                  </a:cubicBezTo>
                  <a:cubicBezTo>
                    <a:pt x="126" y="1455"/>
                    <a:pt x="158" y="1494"/>
                    <a:pt x="166" y="1518"/>
                  </a:cubicBezTo>
                  <a:cubicBezTo>
                    <a:pt x="166" y="1550"/>
                    <a:pt x="229" y="1589"/>
                    <a:pt x="284" y="1605"/>
                  </a:cubicBezTo>
                  <a:cubicBezTo>
                    <a:pt x="300" y="1613"/>
                    <a:pt x="308" y="1645"/>
                    <a:pt x="316" y="1684"/>
                  </a:cubicBezTo>
                  <a:cubicBezTo>
                    <a:pt x="316" y="1708"/>
                    <a:pt x="324" y="1731"/>
                    <a:pt x="332" y="1747"/>
                  </a:cubicBezTo>
                  <a:cubicBezTo>
                    <a:pt x="340" y="1771"/>
                    <a:pt x="348" y="1771"/>
                    <a:pt x="348" y="1771"/>
                  </a:cubicBezTo>
                  <a:cubicBezTo>
                    <a:pt x="355" y="1771"/>
                    <a:pt x="355" y="1771"/>
                    <a:pt x="364" y="1763"/>
                  </a:cubicBezTo>
                  <a:cubicBezTo>
                    <a:pt x="371" y="1763"/>
                    <a:pt x="371" y="1755"/>
                    <a:pt x="379" y="1755"/>
                  </a:cubicBezTo>
                  <a:cubicBezTo>
                    <a:pt x="387" y="1747"/>
                    <a:pt x="395" y="1747"/>
                    <a:pt x="403" y="1747"/>
                  </a:cubicBezTo>
                  <a:cubicBezTo>
                    <a:pt x="419" y="1747"/>
                    <a:pt x="427" y="1755"/>
                    <a:pt x="427" y="1763"/>
                  </a:cubicBezTo>
                  <a:cubicBezTo>
                    <a:pt x="435" y="1771"/>
                    <a:pt x="435" y="1771"/>
                    <a:pt x="442" y="1771"/>
                  </a:cubicBezTo>
                  <a:cubicBezTo>
                    <a:pt x="442" y="1771"/>
                    <a:pt x="450" y="1771"/>
                    <a:pt x="450" y="1763"/>
                  </a:cubicBezTo>
                  <a:cubicBezTo>
                    <a:pt x="450" y="1755"/>
                    <a:pt x="458" y="1747"/>
                    <a:pt x="458" y="1747"/>
                  </a:cubicBezTo>
                  <a:cubicBezTo>
                    <a:pt x="474" y="1747"/>
                    <a:pt x="498" y="1771"/>
                    <a:pt x="522" y="1787"/>
                  </a:cubicBezTo>
                  <a:cubicBezTo>
                    <a:pt x="561" y="1818"/>
                    <a:pt x="522" y="1929"/>
                    <a:pt x="466" y="2016"/>
                  </a:cubicBezTo>
                  <a:cubicBezTo>
                    <a:pt x="427" y="2086"/>
                    <a:pt x="529" y="2157"/>
                    <a:pt x="593" y="2205"/>
                  </a:cubicBezTo>
                  <a:cubicBezTo>
                    <a:pt x="617" y="2228"/>
                    <a:pt x="640" y="2244"/>
                    <a:pt x="648" y="2252"/>
                  </a:cubicBezTo>
                  <a:cubicBezTo>
                    <a:pt x="656" y="2268"/>
                    <a:pt x="672" y="2276"/>
                    <a:pt x="695" y="2284"/>
                  </a:cubicBezTo>
                  <a:cubicBezTo>
                    <a:pt x="711" y="2292"/>
                    <a:pt x="727" y="2300"/>
                    <a:pt x="743" y="2316"/>
                  </a:cubicBezTo>
                  <a:cubicBezTo>
                    <a:pt x="751" y="2323"/>
                    <a:pt x="767" y="2331"/>
                    <a:pt x="775" y="2331"/>
                  </a:cubicBezTo>
                  <a:cubicBezTo>
                    <a:pt x="790" y="2339"/>
                    <a:pt x="806" y="2339"/>
                    <a:pt x="806" y="2355"/>
                  </a:cubicBezTo>
                  <a:cubicBezTo>
                    <a:pt x="806" y="2379"/>
                    <a:pt x="814" y="2394"/>
                    <a:pt x="830" y="2426"/>
                  </a:cubicBezTo>
                  <a:cubicBezTo>
                    <a:pt x="838" y="2434"/>
                    <a:pt x="846" y="2450"/>
                    <a:pt x="854" y="2466"/>
                  </a:cubicBezTo>
                  <a:cubicBezTo>
                    <a:pt x="869" y="2497"/>
                    <a:pt x="861" y="2505"/>
                    <a:pt x="846" y="2513"/>
                  </a:cubicBezTo>
                  <a:cubicBezTo>
                    <a:pt x="838" y="2513"/>
                    <a:pt x="830" y="2521"/>
                    <a:pt x="822" y="2521"/>
                  </a:cubicBezTo>
                  <a:cubicBezTo>
                    <a:pt x="814" y="2537"/>
                    <a:pt x="830" y="2553"/>
                    <a:pt x="846" y="2568"/>
                  </a:cubicBezTo>
                  <a:cubicBezTo>
                    <a:pt x="854" y="2584"/>
                    <a:pt x="869" y="2608"/>
                    <a:pt x="877" y="2624"/>
                  </a:cubicBezTo>
                  <a:cubicBezTo>
                    <a:pt x="885" y="2640"/>
                    <a:pt x="901" y="2647"/>
                    <a:pt x="925" y="2647"/>
                  </a:cubicBezTo>
                  <a:cubicBezTo>
                    <a:pt x="933" y="2647"/>
                    <a:pt x="941" y="2647"/>
                    <a:pt x="948" y="2647"/>
                  </a:cubicBezTo>
                  <a:cubicBezTo>
                    <a:pt x="956" y="2647"/>
                    <a:pt x="956" y="2647"/>
                    <a:pt x="964" y="2647"/>
                  </a:cubicBezTo>
                  <a:lnTo>
                    <a:pt x="964" y="2647"/>
                  </a:lnTo>
                  <a:cubicBezTo>
                    <a:pt x="964" y="2624"/>
                    <a:pt x="972" y="2600"/>
                    <a:pt x="988" y="2584"/>
                  </a:cubicBezTo>
                  <a:cubicBezTo>
                    <a:pt x="1004" y="2568"/>
                    <a:pt x="1028" y="2561"/>
                    <a:pt x="1051" y="2561"/>
                  </a:cubicBezTo>
                  <a:cubicBezTo>
                    <a:pt x="1091" y="2561"/>
                    <a:pt x="1130" y="2576"/>
                    <a:pt x="1146" y="2592"/>
                  </a:cubicBezTo>
                  <a:cubicBezTo>
                    <a:pt x="1154" y="2600"/>
                    <a:pt x="1170" y="2600"/>
                    <a:pt x="1178" y="2600"/>
                  </a:cubicBezTo>
                  <a:cubicBezTo>
                    <a:pt x="1201" y="2600"/>
                    <a:pt x="1217" y="2576"/>
                    <a:pt x="1217" y="2553"/>
                  </a:cubicBezTo>
                  <a:cubicBezTo>
                    <a:pt x="1225" y="2545"/>
                    <a:pt x="1217" y="2537"/>
                    <a:pt x="1209" y="2521"/>
                  </a:cubicBezTo>
                  <a:cubicBezTo>
                    <a:pt x="1201" y="2505"/>
                    <a:pt x="1194" y="2489"/>
                    <a:pt x="1186" y="2458"/>
                  </a:cubicBezTo>
                  <a:cubicBezTo>
                    <a:pt x="1186" y="2450"/>
                    <a:pt x="1186" y="2442"/>
                    <a:pt x="1194" y="2434"/>
                  </a:cubicBezTo>
                  <a:cubicBezTo>
                    <a:pt x="1209" y="2403"/>
                    <a:pt x="1272" y="2394"/>
                    <a:pt x="1312" y="2387"/>
                  </a:cubicBezTo>
                  <a:cubicBezTo>
                    <a:pt x="1328" y="2387"/>
                    <a:pt x="1336" y="2387"/>
                    <a:pt x="1344" y="2387"/>
                  </a:cubicBezTo>
                  <a:cubicBezTo>
                    <a:pt x="1344" y="2379"/>
                    <a:pt x="1344" y="2379"/>
                    <a:pt x="1344" y="2379"/>
                  </a:cubicBezTo>
                  <a:cubicBezTo>
                    <a:pt x="1344" y="2371"/>
                    <a:pt x="1336" y="2355"/>
                    <a:pt x="1320" y="2339"/>
                  </a:cubicBezTo>
                  <a:cubicBezTo>
                    <a:pt x="1312" y="2339"/>
                    <a:pt x="1312" y="2339"/>
                    <a:pt x="1312" y="2339"/>
                  </a:cubicBezTo>
                  <a:cubicBezTo>
                    <a:pt x="1296" y="2323"/>
                    <a:pt x="1312" y="2308"/>
                    <a:pt x="1320" y="2292"/>
                  </a:cubicBezTo>
                  <a:cubicBezTo>
                    <a:pt x="1328" y="2284"/>
                    <a:pt x="1328" y="2284"/>
                    <a:pt x="1336" y="2276"/>
                  </a:cubicBezTo>
                  <a:cubicBezTo>
                    <a:pt x="1344" y="2268"/>
                    <a:pt x="1336" y="2252"/>
                    <a:pt x="1336" y="2236"/>
                  </a:cubicBezTo>
                  <a:cubicBezTo>
                    <a:pt x="1328" y="2228"/>
                    <a:pt x="1328" y="2213"/>
                    <a:pt x="1328" y="2197"/>
                  </a:cubicBezTo>
                  <a:cubicBezTo>
                    <a:pt x="1328" y="2165"/>
                    <a:pt x="1328" y="2150"/>
                    <a:pt x="1336" y="2126"/>
                  </a:cubicBezTo>
                  <a:cubicBezTo>
                    <a:pt x="1352" y="2110"/>
                    <a:pt x="1352" y="2078"/>
                    <a:pt x="1352" y="2070"/>
                  </a:cubicBezTo>
                  <a:lnTo>
                    <a:pt x="1352" y="2063"/>
                  </a:lnTo>
                  <a:cubicBezTo>
                    <a:pt x="1344" y="2047"/>
                    <a:pt x="1336" y="2008"/>
                    <a:pt x="1367" y="2000"/>
                  </a:cubicBezTo>
                  <a:cubicBezTo>
                    <a:pt x="1391" y="1992"/>
                    <a:pt x="1447" y="1890"/>
                    <a:pt x="1447" y="1874"/>
                  </a:cubicBezTo>
                  <a:cubicBezTo>
                    <a:pt x="1447" y="1850"/>
                    <a:pt x="1462" y="1826"/>
                    <a:pt x="1486" y="1811"/>
                  </a:cubicBezTo>
                  <a:cubicBezTo>
                    <a:pt x="1494" y="1811"/>
                    <a:pt x="1494" y="1795"/>
                    <a:pt x="1494" y="1787"/>
                  </a:cubicBezTo>
                  <a:cubicBezTo>
                    <a:pt x="1494" y="1771"/>
                    <a:pt x="1486" y="1747"/>
                    <a:pt x="1478" y="1739"/>
                  </a:cubicBezTo>
                  <a:cubicBezTo>
                    <a:pt x="1462" y="1731"/>
                    <a:pt x="1462" y="1716"/>
                    <a:pt x="1462" y="1668"/>
                  </a:cubicBezTo>
                  <a:cubicBezTo>
                    <a:pt x="1462" y="1660"/>
                    <a:pt x="1462" y="1660"/>
                    <a:pt x="1462" y="1660"/>
                  </a:cubicBezTo>
                  <a:cubicBezTo>
                    <a:pt x="1462" y="1629"/>
                    <a:pt x="1454" y="1629"/>
                    <a:pt x="1447" y="1621"/>
                  </a:cubicBezTo>
                  <a:cubicBezTo>
                    <a:pt x="1439" y="1621"/>
                    <a:pt x="1431" y="1613"/>
                    <a:pt x="1423" y="1605"/>
                  </a:cubicBezTo>
                  <a:cubicBezTo>
                    <a:pt x="1407" y="1573"/>
                    <a:pt x="1423" y="1534"/>
                    <a:pt x="1439" y="1510"/>
                  </a:cubicBezTo>
                  <a:cubicBezTo>
                    <a:pt x="1447" y="1502"/>
                    <a:pt x="1454" y="1439"/>
                    <a:pt x="1454" y="1415"/>
                  </a:cubicBezTo>
                  <a:cubicBezTo>
                    <a:pt x="1352" y="372"/>
                    <a:pt x="1352" y="372"/>
                    <a:pt x="1352" y="372"/>
                  </a:cubicBezTo>
                  <a:cubicBezTo>
                    <a:pt x="1336" y="364"/>
                    <a:pt x="1328" y="348"/>
                    <a:pt x="1320" y="332"/>
                  </a:cubicBezTo>
                  <a:cubicBezTo>
                    <a:pt x="1312" y="317"/>
                    <a:pt x="1312" y="301"/>
                    <a:pt x="1304" y="285"/>
                  </a:cubicBezTo>
                  <a:cubicBezTo>
                    <a:pt x="1296" y="253"/>
                    <a:pt x="1288" y="230"/>
                    <a:pt x="1265" y="198"/>
                  </a:cubicBezTo>
                  <a:cubicBezTo>
                    <a:pt x="1257" y="182"/>
                    <a:pt x="1249" y="182"/>
                    <a:pt x="1241" y="174"/>
                  </a:cubicBezTo>
                  <a:cubicBezTo>
                    <a:pt x="1225" y="158"/>
                    <a:pt x="1225" y="150"/>
                    <a:pt x="1225" y="103"/>
                  </a:cubicBezTo>
                  <a:cubicBezTo>
                    <a:pt x="1225" y="95"/>
                    <a:pt x="1225" y="95"/>
                    <a:pt x="1225" y="95"/>
                  </a:cubicBezTo>
                  <a:cubicBezTo>
                    <a:pt x="1225" y="71"/>
                    <a:pt x="1225" y="40"/>
                    <a:pt x="1217" y="0"/>
                  </a:cubicBezTo>
                </a:path>
              </a:pathLst>
            </a:custGeom>
            <a:solidFill>
              <a:schemeClr val="accent4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5" name="Freeform 705"/>
            <p:cNvSpPr>
              <a:spLocks noChangeArrowheads="1"/>
            </p:cNvSpPr>
            <p:nvPr/>
          </p:nvSpPr>
          <p:spPr bwMode="auto">
            <a:xfrm>
              <a:off x="13231882" y="5266143"/>
              <a:ext cx="224972" cy="538079"/>
            </a:xfrm>
            <a:custGeom>
              <a:avLst/>
              <a:gdLst>
                <a:gd name="T0" fmla="*/ 24 w 428"/>
                <a:gd name="T1" fmla="*/ 972 h 1021"/>
                <a:gd name="T2" fmla="*/ 24 w 428"/>
                <a:gd name="T3" fmla="*/ 972 h 1021"/>
                <a:gd name="T4" fmla="*/ 0 w 428"/>
                <a:gd name="T5" fmla="*/ 1012 h 1021"/>
                <a:gd name="T6" fmla="*/ 0 w 428"/>
                <a:gd name="T7" fmla="*/ 1020 h 1021"/>
                <a:gd name="T8" fmla="*/ 0 w 428"/>
                <a:gd name="T9" fmla="*/ 1020 h 1021"/>
                <a:gd name="T10" fmla="*/ 0 w 428"/>
                <a:gd name="T11" fmla="*/ 1012 h 1021"/>
                <a:gd name="T12" fmla="*/ 24 w 428"/>
                <a:gd name="T13" fmla="*/ 972 h 1021"/>
                <a:gd name="T14" fmla="*/ 404 w 428"/>
                <a:gd name="T15" fmla="*/ 174 h 1021"/>
                <a:gd name="T16" fmla="*/ 404 w 428"/>
                <a:gd name="T17" fmla="*/ 174 h 1021"/>
                <a:gd name="T18" fmla="*/ 404 w 428"/>
                <a:gd name="T19" fmla="*/ 308 h 1021"/>
                <a:gd name="T20" fmla="*/ 380 w 428"/>
                <a:gd name="T21" fmla="*/ 340 h 1021"/>
                <a:gd name="T22" fmla="*/ 356 w 428"/>
                <a:gd name="T23" fmla="*/ 395 h 1021"/>
                <a:gd name="T24" fmla="*/ 317 w 428"/>
                <a:gd name="T25" fmla="*/ 459 h 1021"/>
                <a:gd name="T26" fmla="*/ 301 w 428"/>
                <a:gd name="T27" fmla="*/ 466 h 1021"/>
                <a:gd name="T28" fmla="*/ 269 w 428"/>
                <a:gd name="T29" fmla="*/ 475 h 1021"/>
                <a:gd name="T30" fmla="*/ 230 w 428"/>
                <a:gd name="T31" fmla="*/ 506 h 1021"/>
                <a:gd name="T32" fmla="*/ 182 w 428"/>
                <a:gd name="T33" fmla="*/ 522 h 1021"/>
                <a:gd name="T34" fmla="*/ 182 w 428"/>
                <a:gd name="T35" fmla="*/ 522 h 1021"/>
                <a:gd name="T36" fmla="*/ 182 w 428"/>
                <a:gd name="T37" fmla="*/ 522 h 1021"/>
                <a:gd name="T38" fmla="*/ 230 w 428"/>
                <a:gd name="T39" fmla="*/ 506 h 1021"/>
                <a:gd name="T40" fmla="*/ 269 w 428"/>
                <a:gd name="T41" fmla="*/ 475 h 1021"/>
                <a:gd name="T42" fmla="*/ 301 w 428"/>
                <a:gd name="T43" fmla="*/ 466 h 1021"/>
                <a:gd name="T44" fmla="*/ 317 w 428"/>
                <a:gd name="T45" fmla="*/ 459 h 1021"/>
                <a:gd name="T46" fmla="*/ 356 w 428"/>
                <a:gd name="T47" fmla="*/ 395 h 1021"/>
                <a:gd name="T48" fmla="*/ 380 w 428"/>
                <a:gd name="T49" fmla="*/ 340 h 1021"/>
                <a:gd name="T50" fmla="*/ 404 w 428"/>
                <a:gd name="T51" fmla="*/ 308 h 1021"/>
                <a:gd name="T52" fmla="*/ 404 w 428"/>
                <a:gd name="T53" fmla="*/ 174 h 1021"/>
                <a:gd name="T54" fmla="*/ 230 w 428"/>
                <a:gd name="T55" fmla="*/ 0 h 1021"/>
                <a:gd name="T56" fmla="*/ 230 w 428"/>
                <a:gd name="T57" fmla="*/ 0 h 1021"/>
                <a:gd name="T58" fmla="*/ 230 w 428"/>
                <a:gd name="T59" fmla="*/ 0 h 1021"/>
                <a:gd name="T60" fmla="*/ 230 w 428"/>
                <a:gd name="T61" fmla="*/ 0 h 1021"/>
                <a:gd name="T62" fmla="*/ 230 w 428"/>
                <a:gd name="T63" fmla="*/ 0 h 1021"/>
                <a:gd name="T64" fmla="*/ 230 w 428"/>
                <a:gd name="T65" fmla="*/ 0 h 1021"/>
                <a:gd name="T66" fmla="*/ 24 w 428"/>
                <a:gd name="T67" fmla="*/ 972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8" h="1021">
                  <a:moveTo>
                    <a:pt x="24" y="972"/>
                  </a:moveTo>
                  <a:lnTo>
                    <a:pt x="24" y="972"/>
                  </a:lnTo>
                  <a:cubicBezTo>
                    <a:pt x="24" y="980"/>
                    <a:pt x="16" y="996"/>
                    <a:pt x="0" y="1012"/>
                  </a:cubicBezTo>
                  <a:cubicBezTo>
                    <a:pt x="0" y="1020"/>
                    <a:pt x="0" y="1020"/>
                    <a:pt x="0" y="1020"/>
                  </a:cubicBezTo>
                  <a:lnTo>
                    <a:pt x="0" y="1020"/>
                  </a:lnTo>
                  <a:cubicBezTo>
                    <a:pt x="0" y="1012"/>
                    <a:pt x="0" y="1012"/>
                    <a:pt x="0" y="1012"/>
                  </a:cubicBezTo>
                  <a:cubicBezTo>
                    <a:pt x="16" y="996"/>
                    <a:pt x="24" y="980"/>
                    <a:pt x="24" y="972"/>
                  </a:cubicBezTo>
                  <a:lnTo>
                    <a:pt x="404" y="174"/>
                  </a:lnTo>
                  <a:lnTo>
                    <a:pt x="404" y="174"/>
                  </a:lnTo>
                  <a:cubicBezTo>
                    <a:pt x="420" y="206"/>
                    <a:pt x="427" y="277"/>
                    <a:pt x="404" y="308"/>
                  </a:cubicBezTo>
                  <a:cubicBezTo>
                    <a:pt x="404" y="324"/>
                    <a:pt x="388" y="332"/>
                    <a:pt x="380" y="340"/>
                  </a:cubicBezTo>
                  <a:cubicBezTo>
                    <a:pt x="372" y="348"/>
                    <a:pt x="356" y="356"/>
                    <a:pt x="356" y="395"/>
                  </a:cubicBezTo>
                  <a:cubicBezTo>
                    <a:pt x="356" y="435"/>
                    <a:pt x="340" y="451"/>
                    <a:pt x="317" y="459"/>
                  </a:cubicBezTo>
                  <a:cubicBezTo>
                    <a:pt x="309" y="459"/>
                    <a:pt x="301" y="459"/>
                    <a:pt x="301" y="466"/>
                  </a:cubicBezTo>
                  <a:cubicBezTo>
                    <a:pt x="285" y="475"/>
                    <a:pt x="277" y="475"/>
                    <a:pt x="269" y="475"/>
                  </a:cubicBezTo>
                  <a:cubicBezTo>
                    <a:pt x="254" y="482"/>
                    <a:pt x="246" y="490"/>
                    <a:pt x="230" y="506"/>
                  </a:cubicBezTo>
                  <a:cubicBezTo>
                    <a:pt x="214" y="514"/>
                    <a:pt x="198" y="522"/>
                    <a:pt x="182" y="522"/>
                  </a:cubicBezTo>
                  <a:lnTo>
                    <a:pt x="182" y="522"/>
                  </a:lnTo>
                  <a:lnTo>
                    <a:pt x="182" y="522"/>
                  </a:lnTo>
                  <a:cubicBezTo>
                    <a:pt x="198" y="522"/>
                    <a:pt x="214" y="514"/>
                    <a:pt x="230" y="506"/>
                  </a:cubicBezTo>
                  <a:cubicBezTo>
                    <a:pt x="246" y="490"/>
                    <a:pt x="254" y="482"/>
                    <a:pt x="269" y="475"/>
                  </a:cubicBezTo>
                  <a:cubicBezTo>
                    <a:pt x="277" y="475"/>
                    <a:pt x="285" y="475"/>
                    <a:pt x="301" y="466"/>
                  </a:cubicBezTo>
                  <a:cubicBezTo>
                    <a:pt x="301" y="459"/>
                    <a:pt x="309" y="459"/>
                    <a:pt x="317" y="459"/>
                  </a:cubicBezTo>
                  <a:cubicBezTo>
                    <a:pt x="340" y="451"/>
                    <a:pt x="356" y="435"/>
                    <a:pt x="356" y="395"/>
                  </a:cubicBezTo>
                  <a:cubicBezTo>
                    <a:pt x="356" y="356"/>
                    <a:pt x="372" y="348"/>
                    <a:pt x="380" y="340"/>
                  </a:cubicBezTo>
                  <a:cubicBezTo>
                    <a:pt x="388" y="332"/>
                    <a:pt x="404" y="324"/>
                    <a:pt x="404" y="308"/>
                  </a:cubicBezTo>
                  <a:cubicBezTo>
                    <a:pt x="427" y="277"/>
                    <a:pt x="420" y="206"/>
                    <a:pt x="404" y="174"/>
                  </a:cubicBez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4" y="972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6" name="Freeform 706"/>
            <p:cNvSpPr>
              <a:spLocks noChangeArrowheads="1"/>
            </p:cNvSpPr>
            <p:nvPr/>
          </p:nvSpPr>
          <p:spPr bwMode="auto">
            <a:xfrm>
              <a:off x="13224923" y="5212798"/>
              <a:ext cx="790884" cy="1405499"/>
            </a:xfrm>
            <a:custGeom>
              <a:avLst/>
              <a:gdLst>
                <a:gd name="T0" fmla="*/ 197 w 1503"/>
                <a:gd name="T1" fmla="*/ 625 h 2672"/>
                <a:gd name="T2" fmla="*/ 1225 w 1503"/>
                <a:gd name="T3" fmla="*/ 8 h 2672"/>
                <a:gd name="T4" fmla="*/ 245 w 1503"/>
                <a:gd name="T5" fmla="*/ 103 h 2672"/>
                <a:gd name="T6" fmla="*/ 1225 w 1503"/>
                <a:gd name="T7" fmla="*/ 103 h 2672"/>
                <a:gd name="T8" fmla="*/ 1265 w 1503"/>
                <a:gd name="T9" fmla="*/ 206 h 2672"/>
                <a:gd name="T10" fmla="*/ 1352 w 1503"/>
                <a:gd name="T11" fmla="*/ 380 h 2672"/>
                <a:gd name="T12" fmla="*/ 1423 w 1503"/>
                <a:gd name="T13" fmla="*/ 1613 h 2672"/>
                <a:gd name="T14" fmla="*/ 1462 w 1503"/>
                <a:gd name="T15" fmla="*/ 1676 h 2672"/>
                <a:gd name="T16" fmla="*/ 1486 w 1503"/>
                <a:gd name="T17" fmla="*/ 1819 h 2672"/>
                <a:gd name="T18" fmla="*/ 1352 w 1503"/>
                <a:gd name="T19" fmla="*/ 2071 h 2672"/>
                <a:gd name="T20" fmla="*/ 1328 w 1503"/>
                <a:gd name="T21" fmla="*/ 2205 h 2672"/>
                <a:gd name="T22" fmla="*/ 1320 w 1503"/>
                <a:gd name="T23" fmla="*/ 2300 h 2672"/>
                <a:gd name="T24" fmla="*/ 1344 w 1503"/>
                <a:gd name="T25" fmla="*/ 2387 h 2672"/>
                <a:gd name="T26" fmla="*/ 1194 w 1503"/>
                <a:gd name="T27" fmla="*/ 2442 h 2672"/>
                <a:gd name="T28" fmla="*/ 1217 w 1503"/>
                <a:gd name="T29" fmla="*/ 2561 h 2672"/>
                <a:gd name="T30" fmla="*/ 1051 w 1503"/>
                <a:gd name="T31" fmla="*/ 2569 h 2672"/>
                <a:gd name="T32" fmla="*/ 964 w 1503"/>
                <a:gd name="T33" fmla="*/ 2655 h 2672"/>
                <a:gd name="T34" fmla="*/ 877 w 1503"/>
                <a:gd name="T35" fmla="*/ 2632 h 2672"/>
                <a:gd name="T36" fmla="*/ 846 w 1503"/>
                <a:gd name="T37" fmla="*/ 2521 h 2672"/>
                <a:gd name="T38" fmla="*/ 806 w 1503"/>
                <a:gd name="T39" fmla="*/ 2363 h 2672"/>
                <a:gd name="T40" fmla="*/ 695 w 1503"/>
                <a:gd name="T41" fmla="*/ 2292 h 2672"/>
                <a:gd name="T42" fmla="*/ 466 w 1503"/>
                <a:gd name="T43" fmla="*/ 2024 h 2672"/>
                <a:gd name="T44" fmla="*/ 450 w 1503"/>
                <a:gd name="T45" fmla="*/ 1771 h 2672"/>
                <a:gd name="T46" fmla="*/ 403 w 1503"/>
                <a:gd name="T47" fmla="*/ 1755 h 2672"/>
                <a:gd name="T48" fmla="*/ 348 w 1503"/>
                <a:gd name="T49" fmla="*/ 1779 h 2672"/>
                <a:gd name="T50" fmla="*/ 284 w 1503"/>
                <a:gd name="T51" fmla="*/ 1613 h 2672"/>
                <a:gd name="T52" fmla="*/ 15 w 1503"/>
                <a:gd name="T53" fmla="*/ 1328 h 2672"/>
                <a:gd name="T54" fmla="*/ 15 w 1503"/>
                <a:gd name="T55" fmla="*/ 1123 h 2672"/>
                <a:gd name="T56" fmla="*/ 284 w 1503"/>
                <a:gd name="T57" fmla="*/ 1621 h 2672"/>
                <a:gd name="T58" fmla="*/ 379 w 1503"/>
                <a:gd name="T59" fmla="*/ 1763 h 2672"/>
                <a:gd name="T60" fmla="*/ 442 w 1503"/>
                <a:gd name="T61" fmla="*/ 1787 h 2672"/>
                <a:gd name="T62" fmla="*/ 522 w 1503"/>
                <a:gd name="T63" fmla="*/ 1795 h 2672"/>
                <a:gd name="T64" fmla="*/ 735 w 1503"/>
                <a:gd name="T65" fmla="*/ 2324 h 2672"/>
                <a:gd name="T66" fmla="*/ 822 w 1503"/>
                <a:gd name="T67" fmla="*/ 2529 h 2672"/>
                <a:gd name="T68" fmla="*/ 948 w 1503"/>
                <a:gd name="T69" fmla="*/ 2663 h 2672"/>
                <a:gd name="T70" fmla="*/ 972 w 1503"/>
                <a:gd name="T71" fmla="*/ 2671 h 2672"/>
                <a:gd name="T72" fmla="*/ 1051 w 1503"/>
                <a:gd name="T73" fmla="*/ 2576 h 2672"/>
                <a:gd name="T74" fmla="*/ 1225 w 1503"/>
                <a:gd name="T75" fmla="*/ 2569 h 2672"/>
                <a:gd name="T76" fmla="*/ 1201 w 1503"/>
                <a:gd name="T77" fmla="*/ 2442 h 2672"/>
                <a:gd name="T78" fmla="*/ 1352 w 1503"/>
                <a:gd name="T79" fmla="*/ 2387 h 2672"/>
                <a:gd name="T80" fmla="*/ 1328 w 1503"/>
                <a:gd name="T81" fmla="*/ 2308 h 2672"/>
                <a:gd name="T82" fmla="*/ 1336 w 1503"/>
                <a:gd name="T83" fmla="*/ 2205 h 2672"/>
                <a:gd name="T84" fmla="*/ 1360 w 1503"/>
                <a:gd name="T85" fmla="*/ 2071 h 2672"/>
                <a:gd name="T86" fmla="*/ 1486 w 1503"/>
                <a:gd name="T87" fmla="*/ 1826 h 2672"/>
                <a:gd name="T88" fmla="*/ 1470 w 1503"/>
                <a:gd name="T89" fmla="*/ 1676 h 2672"/>
                <a:gd name="T90" fmla="*/ 1431 w 1503"/>
                <a:gd name="T91" fmla="*/ 1605 h 2672"/>
                <a:gd name="T92" fmla="*/ 1360 w 1503"/>
                <a:gd name="T93" fmla="*/ 380 h 2672"/>
                <a:gd name="T94" fmla="*/ 1328 w 1503"/>
                <a:gd name="T95" fmla="*/ 340 h 2672"/>
                <a:gd name="T96" fmla="*/ 1249 w 1503"/>
                <a:gd name="T97" fmla="*/ 174 h 2672"/>
                <a:gd name="T98" fmla="*/ 1225 w 1503"/>
                <a:gd name="T99" fmla="*/ 8 h 2672"/>
                <a:gd name="T100" fmla="*/ 1225 w 1503"/>
                <a:gd name="T101" fmla="*/ 0 h 2672"/>
                <a:gd name="T102" fmla="*/ 1225 w 1503"/>
                <a:gd name="T103" fmla="*/ 0 h 2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03" h="2672">
                  <a:moveTo>
                    <a:pt x="182" y="617"/>
                  </a:moveTo>
                  <a:lnTo>
                    <a:pt x="182" y="617"/>
                  </a:lnTo>
                  <a:cubicBezTo>
                    <a:pt x="189" y="617"/>
                    <a:pt x="197" y="625"/>
                    <a:pt x="197" y="625"/>
                  </a:cubicBezTo>
                  <a:cubicBezTo>
                    <a:pt x="197" y="625"/>
                    <a:pt x="189" y="617"/>
                    <a:pt x="182" y="617"/>
                  </a:cubicBezTo>
                  <a:lnTo>
                    <a:pt x="1225" y="8"/>
                  </a:lnTo>
                  <a:lnTo>
                    <a:pt x="1225" y="8"/>
                  </a:lnTo>
                  <a:lnTo>
                    <a:pt x="1225" y="8"/>
                  </a:lnTo>
                  <a:cubicBezTo>
                    <a:pt x="1051" y="32"/>
                    <a:pt x="435" y="79"/>
                    <a:pt x="245" y="95"/>
                  </a:cubicBezTo>
                  <a:cubicBezTo>
                    <a:pt x="245" y="95"/>
                    <a:pt x="245" y="95"/>
                    <a:pt x="245" y="103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435" y="79"/>
                    <a:pt x="1043" y="32"/>
                    <a:pt x="1217" y="8"/>
                  </a:cubicBezTo>
                  <a:cubicBezTo>
                    <a:pt x="1225" y="48"/>
                    <a:pt x="1225" y="79"/>
                    <a:pt x="1225" y="103"/>
                  </a:cubicBezTo>
                  <a:cubicBezTo>
                    <a:pt x="1225" y="111"/>
                    <a:pt x="1225" y="111"/>
                    <a:pt x="1225" y="111"/>
                  </a:cubicBezTo>
                  <a:cubicBezTo>
                    <a:pt x="1225" y="158"/>
                    <a:pt x="1225" y="166"/>
                    <a:pt x="1241" y="182"/>
                  </a:cubicBezTo>
                  <a:cubicBezTo>
                    <a:pt x="1249" y="190"/>
                    <a:pt x="1257" y="190"/>
                    <a:pt x="1265" y="206"/>
                  </a:cubicBezTo>
                  <a:cubicBezTo>
                    <a:pt x="1288" y="238"/>
                    <a:pt x="1296" y="261"/>
                    <a:pt x="1304" y="293"/>
                  </a:cubicBezTo>
                  <a:cubicBezTo>
                    <a:pt x="1312" y="309"/>
                    <a:pt x="1312" y="325"/>
                    <a:pt x="1320" y="340"/>
                  </a:cubicBezTo>
                  <a:cubicBezTo>
                    <a:pt x="1328" y="356"/>
                    <a:pt x="1336" y="372"/>
                    <a:pt x="1352" y="380"/>
                  </a:cubicBezTo>
                  <a:cubicBezTo>
                    <a:pt x="1454" y="1423"/>
                    <a:pt x="1454" y="1423"/>
                    <a:pt x="1454" y="1423"/>
                  </a:cubicBezTo>
                  <a:cubicBezTo>
                    <a:pt x="1454" y="1447"/>
                    <a:pt x="1447" y="1510"/>
                    <a:pt x="1439" y="1518"/>
                  </a:cubicBezTo>
                  <a:cubicBezTo>
                    <a:pt x="1423" y="1542"/>
                    <a:pt x="1407" y="1581"/>
                    <a:pt x="1423" y="1613"/>
                  </a:cubicBezTo>
                  <a:cubicBezTo>
                    <a:pt x="1431" y="1621"/>
                    <a:pt x="1439" y="1629"/>
                    <a:pt x="1447" y="1629"/>
                  </a:cubicBezTo>
                  <a:cubicBezTo>
                    <a:pt x="1454" y="1637"/>
                    <a:pt x="1462" y="1637"/>
                    <a:pt x="1462" y="1668"/>
                  </a:cubicBezTo>
                  <a:cubicBezTo>
                    <a:pt x="1462" y="1676"/>
                    <a:pt x="1462" y="1676"/>
                    <a:pt x="1462" y="1676"/>
                  </a:cubicBezTo>
                  <a:cubicBezTo>
                    <a:pt x="1462" y="1724"/>
                    <a:pt x="1462" y="1739"/>
                    <a:pt x="1478" y="1747"/>
                  </a:cubicBezTo>
                  <a:cubicBezTo>
                    <a:pt x="1486" y="1755"/>
                    <a:pt x="1494" y="1779"/>
                    <a:pt x="1494" y="1795"/>
                  </a:cubicBezTo>
                  <a:cubicBezTo>
                    <a:pt x="1494" y="1803"/>
                    <a:pt x="1494" y="1819"/>
                    <a:pt x="1486" y="1819"/>
                  </a:cubicBezTo>
                  <a:cubicBezTo>
                    <a:pt x="1462" y="1834"/>
                    <a:pt x="1447" y="1858"/>
                    <a:pt x="1447" y="1882"/>
                  </a:cubicBezTo>
                  <a:cubicBezTo>
                    <a:pt x="1447" y="1898"/>
                    <a:pt x="1391" y="2000"/>
                    <a:pt x="1367" y="2008"/>
                  </a:cubicBezTo>
                  <a:cubicBezTo>
                    <a:pt x="1336" y="2016"/>
                    <a:pt x="1344" y="2055"/>
                    <a:pt x="1352" y="2071"/>
                  </a:cubicBezTo>
                  <a:lnTo>
                    <a:pt x="1352" y="2078"/>
                  </a:lnTo>
                  <a:cubicBezTo>
                    <a:pt x="1352" y="2086"/>
                    <a:pt x="1352" y="2118"/>
                    <a:pt x="1336" y="2134"/>
                  </a:cubicBezTo>
                  <a:cubicBezTo>
                    <a:pt x="1328" y="2158"/>
                    <a:pt x="1328" y="2173"/>
                    <a:pt x="1328" y="2205"/>
                  </a:cubicBezTo>
                  <a:cubicBezTo>
                    <a:pt x="1328" y="2221"/>
                    <a:pt x="1328" y="2236"/>
                    <a:pt x="1336" y="2244"/>
                  </a:cubicBezTo>
                  <a:cubicBezTo>
                    <a:pt x="1336" y="2260"/>
                    <a:pt x="1344" y="2276"/>
                    <a:pt x="1336" y="2284"/>
                  </a:cubicBezTo>
                  <a:cubicBezTo>
                    <a:pt x="1328" y="2292"/>
                    <a:pt x="1328" y="2292"/>
                    <a:pt x="1320" y="2300"/>
                  </a:cubicBezTo>
                  <a:cubicBezTo>
                    <a:pt x="1312" y="2316"/>
                    <a:pt x="1296" y="2331"/>
                    <a:pt x="1312" y="2347"/>
                  </a:cubicBezTo>
                  <a:cubicBezTo>
                    <a:pt x="1320" y="2347"/>
                    <a:pt x="1320" y="2347"/>
                    <a:pt x="1320" y="2347"/>
                  </a:cubicBezTo>
                  <a:cubicBezTo>
                    <a:pt x="1336" y="2363"/>
                    <a:pt x="1344" y="2379"/>
                    <a:pt x="1344" y="2387"/>
                  </a:cubicBezTo>
                  <a:cubicBezTo>
                    <a:pt x="1344" y="2387"/>
                    <a:pt x="1344" y="2387"/>
                    <a:pt x="1344" y="2395"/>
                  </a:cubicBezTo>
                  <a:cubicBezTo>
                    <a:pt x="1336" y="2395"/>
                    <a:pt x="1328" y="2395"/>
                    <a:pt x="1312" y="2395"/>
                  </a:cubicBezTo>
                  <a:cubicBezTo>
                    <a:pt x="1272" y="2402"/>
                    <a:pt x="1209" y="2411"/>
                    <a:pt x="1194" y="2442"/>
                  </a:cubicBezTo>
                  <a:cubicBezTo>
                    <a:pt x="1186" y="2450"/>
                    <a:pt x="1186" y="2458"/>
                    <a:pt x="1186" y="2466"/>
                  </a:cubicBezTo>
                  <a:cubicBezTo>
                    <a:pt x="1194" y="2497"/>
                    <a:pt x="1201" y="2513"/>
                    <a:pt x="1209" y="2529"/>
                  </a:cubicBezTo>
                  <a:cubicBezTo>
                    <a:pt x="1217" y="2545"/>
                    <a:pt x="1225" y="2553"/>
                    <a:pt x="1217" y="2561"/>
                  </a:cubicBezTo>
                  <a:cubicBezTo>
                    <a:pt x="1217" y="2584"/>
                    <a:pt x="1201" y="2608"/>
                    <a:pt x="1178" y="2608"/>
                  </a:cubicBezTo>
                  <a:cubicBezTo>
                    <a:pt x="1170" y="2608"/>
                    <a:pt x="1154" y="2608"/>
                    <a:pt x="1146" y="2600"/>
                  </a:cubicBezTo>
                  <a:cubicBezTo>
                    <a:pt x="1130" y="2584"/>
                    <a:pt x="1091" y="2569"/>
                    <a:pt x="1051" y="2569"/>
                  </a:cubicBezTo>
                  <a:cubicBezTo>
                    <a:pt x="1028" y="2569"/>
                    <a:pt x="1004" y="2576"/>
                    <a:pt x="988" y="2592"/>
                  </a:cubicBezTo>
                  <a:cubicBezTo>
                    <a:pt x="972" y="2608"/>
                    <a:pt x="964" y="2632"/>
                    <a:pt x="964" y="2655"/>
                  </a:cubicBezTo>
                  <a:lnTo>
                    <a:pt x="964" y="2655"/>
                  </a:lnTo>
                  <a:cubicBezTo>
                    <a:pt x="956" y="2655"/>
                    <a:pt x="956" y="2655"/>
                    <a:pt x="948" y="2655"/>
                  </a:cubicBezTo>
                  <a:cubicBezTo>
                    <a:pt x="941" y="2655"/>
                    <a:pt x="933" y="2655"/>
                    <a:pt x="925" y="2655"/>
                  </a:cubicBezTo>
                  <a:cubicBezTo>
                    <a:pt x="901" y="2655"/>
                    <a:pt x="885" y="2648"/>
                    <a:pt x="877" y="2632"/>
                  </a:cubicBezTo>
                  <a:cubicBezTo>
                    <a:pt x="869" y="2616"/>
                    <a:pt x="854" y="2592"/>
                    <a:pt x="846" y="2576"/>
                  </a:cubicBezTo>
                  <a:cubicBezTo>
                    <a:pt x="830" y="2561"/>
                    <a:pt x="814" y="2545"/>
                    <a:pt x="822" y="2529"/>
                  </a:cubicBezTo>
                  <a:cubicBezTo>
                    <a:pt x="830" y="2529"/>
                    <a:pt x="838" y="2521"/>
                    <a:pt x="846" y="2521"/>
                  </a:cubicBezTo>
                  <a:cubicBezTo>
                    <a:pt x="861" y="2513"/>
                    <a:pt x="869" y="2505"/>
                    <a:pt x="854" y="2474"/>
                  </a:cubicBezTo>
                  <a:cubicBezTo>
                    <a:pt x="846" y="2458"/>
                    <a:pt x="838" y="2442"/>
                    <a:pt x="830" y="2434"/>
                  </a:cubicBezTo>
                  <a:cubicBezTo>
                    <a:pt x="814" y="2402"/>
                    <a:pt x="806" y="2387"/>
                    <a:pt x="806" y="2363"/>
                  </a:cubicBezTo>
                  <a:cubicBezTo>
                    <a:pt x="806" y="2347"/>
                    <a:pt x="790" y="2347"/>
                    <a:pt x="775" y="2339"/>
                  </a:cubicBezTo>
                  <a:cubicBezTo>
                    <a:pt x="767" y="2339"/>
                    <a:pt x="751" y="2331"/>
                    <a:pt x="743" y="2324"/>
                  </a:cubicBezTo>
                  <a:cubicBezTo>
                    <a:pt x="727" y="2308"/>
                    <a:pt x="711" y="2300"/>
                    <a:pt x="695" y="2292"/>
                  </a:cubicBezTo>
                  <a:cubicBezTo>
                    <a:pt x="672" y="2284"/>
                    <a:pt x="656" y="2276"/>
                    <a:pt x="648" y="2260"/>
                  </a:cubicBezTo>
                  <a:cubicBezTo>
                    <a:pt x="640" y="2252"/>
                    <a:pt x="617" y="2236"/>
                    <a:pt x="593" y="2213"/>
                  </a:cubicBezTo>
                  <a:cubicBezTo>
                    <a:pt x="529" y="2165"/>
                    <a:pt x="427" y="2094"/>
                    <a:pt x="466" y="2024"/>
                  </a:cubicBezTo>
                  <a:cubicBezTo>
                    <a:pt x="522" y="1937"/>
                    <a:pt x="561" y="1826"/>
                    <a:pt x="522" y="1795"/>
                  </a:cubicBezTo>
                  <a:cubicBezTo>
                    <a:pt x="498" y="1779"/>
                    <a:pt x="474" y="1755"/>
                    <a:pt x="458" y="1755"/>
                  </a:cubicBezTo>
                  <a:cubicBezTo>
                    <a:pt x="458" y="1755"/>
                    <a:pt x="450" y="1763"/>
                    <a:pt x="450" y="1771"/>
                  </a:cubicBezTo>
                  <a:cubicBezTo>
                    <a:pt x="450" y="1779"/>
                    <a:pt x="442" y="1779"/>
                    <a:pt x="442" y="1779"/>
                  </a:cubicBezTo>
                  <a:cubicBezTo>
                    <a:pt x="435" y="1779"/>
                    <a:pt x="435" y="1779"/>
                    <a:pt x="427" y="1771"/>
                  </a:cubicBezTo>
                  <a:cubicBezTo>
                    <a:pt x="427" y="1763"/>
                    <a:pt x="419" y="1755"/>
                    <a:pt x="403" y="1755"/>
                  </a:cubicBezTo>
                  <a:cubicBezTo>
                    <a:pt x="395" y="1755"/>
                    <a:pt x="387" y="1755"/>
                    <a:pt x="379" y="1763"/>
                  </a:cubicBezTo>
                  <a:cubicBezTo>
                    <a:pt x="371" y="1763"/>
                    <a:pt x="371" y="1771"/>
                    <a:pt x="364" y="1771"/>
                  </a:cubicBezTo>
                  <a:cubicBezTo>
                    <a:pt x="355" y="1779"/>
                    <a:pt x="355" y="1779"/>
                    <a:pt x="348" y="1779"/>
                  </a:cubicBezTo>
                  <a:cubicBezTo>
                    <a:pt x="348" y="1779"/>
                    <a:pt x="340" y="1779"/>
                    <a:pt x="332" y="1755"/>
                  </a:cubicBezTo>
                  <a:cubicBezTo>
                    <a:pt x="324" y="1739"/>
                    <a:pt x="316" y="1716"/>
                    <a:pt x="316" y="1692"/>
                  </a:cubicBezTo>
                  <a:cubicBezTo>
                    <a:pt x="308" y="1653"/>
                    <a:pt x="300" y="1621"/>
                    <a:pt x="284" y="1613"/>
                  </a:cubicBezTo>
                  <a:cubicBezTo>
                    <a:pt x="229" y="1597"/>
                    <a:pt x="166" y="1558"/>
                    <a:pt x="166" y="1526"/>
                  </a:cubicBezTo>
                  <a:cubicBezTo>
                    <a:pt x="158" y="1502"/>
                    <a:pt x="126" y="1463"/>
                    <a:pt x="95" y="1431"/>
                  </a:cubicBezTo>
                  <a:cubicBezTo>
                    <a:pt x="55" y="1392"/>
                    <a:pt x="15" y="1352"/>
                    <a:pt x="15" y="1328"/>
                  </a:cubicBezTo>
                  <a:cubicBezTo>
                    <a:pt x="8" y="1273"/>
                    <a:pt x="0" y="1155"/>
                    <a:pt x="15" y="1123"/>
                  </a:cubicBezTo>
                  <a:lnTo>
                    <a:pt x="15" y="1123"/>
                  </a:lnTo>
                  <a:lnTo>
                    <a:pt x="15" y="1123"/>
                  </a:lnTo>
                  <a:cubicBezTo>
                    <a:pt x="0" y="1155"/>
                    <a:pt x="0" y="1273"/>
                    <a:pt x="8" y="1328"/>
                  </a:cubicBezTo>
                  <a:cubicBezTo>
                    <a:pt x="15" y="1384"/>
                    <a:pt x="158" y="1479"/>
                    <a:pt x="158" y="1526"/>
                  </a:cubicBezTo>
                  <a:cubicBezTo>
                    <a:pt x="166" y="1566"/>
                    <a:pt x="261" y="1613"/>
                    <a:pt x="284" y="1621"/>
                  </a:cubicBezTo>
                  <a:cubicBezTo>
                    <a:pt x="308" y="1629"/>
                    <a:pt x="308" y="1708"/>
                    <a:pt x="324" y="1755"/>
                  </a:cubicBezTo>
                  <a:cubicBezTo>
                    <a:pt x="332" y="1779"/>
                    <a:pt x="340" y="1779"/>
                    <a:pt x="348" y="1779"/>
                  </a:cubicBezTo>
                  <a:cubicBezTo>
                    <a:pt x="355" y="1779"/>
                    <a:pt x="364" y="1771"/>
                    <a:pt x="379" y="1763"/>
                  </a:cubicBezTo>
                  <a:cubicBezTo>
                    <a:pt x="387" y="1763"/>
                    <a:pt x="395" y="1763"/>
                    <a:pt x="403" y="1763"/>
                  </a:cubicBezTo>
                  <a:cubicBezTo>
                    <a:pt x="419" y="1763"/>
                    <a:pt x="419" y="1763"/>
                    <a:pt x="427" y="1771"/>
                  </a:cubicBezTo>
                  <a:cubicBezTo>
                    <a:pt x="427" y="1779"/>
                    <a:pt x="435" y="1787"/>
                    <a:pt x="442" y="1787"/>
                  </a:cubicBezTo>
                  <a:cubicBezTo>
                    <a:pt x="450" y="1787"/>
                    <a:pt x="458" y="1779"/>
                    <a:pt x="458" y="1771"/>
                  </a:cubicBezTo>
                  <a:cubicBezTo>
                    <a:pt x="458" y="1763"/>
                    <a:pt x="458" y="1763"/>
                    <a:pt x="458" y="1763"/>
                  </a:cubicBezTo>
                  <a:cubicBezTo>
                    <a:pt x="474" y="1763"/>
                    <a:pt x="498" y="1779"/>
                    <a:pt x="522" y="1795"/>
                  </a:cubicBezTo>
                  <a:cubicBezTo>
                    <a:pt x="553" y="1826"/>
                    <a:pt x="522" y="1929"/>
                    <a:pt x="458" y="2024"/>
                  </a:cubicBezTo>
                  <a:cubicBezTo>
                    <a:pt x="403" y="2118"/>
                    <a:pt x="624" y="2229"/>
                    <a:pt x="640" y="2260"/>
                  </a:cubicBezTo>
                  <a:cubicBezTo>
                    <a:pt x="656" y="2292"/>
                    <a:pt x="711" y="2292"/>
                    <a:pt x="735" y="2324"/>
                  </a:cubicBezTo>
                  <a:cubicBezTo>
                    <a:pt x="759" y="2355"/>
                    <a:pt x="798" y="2339"/>
                    <a:pt x="798" y="2363"/>
                  </a:cubicBezTo>
                  <a:cubicBezTo>
                    <a:pt x="798" y="2395"/>
                    <a:pt x="830" y="2434"/>
                    <a:pt x="846" y="2474"/>
                  </a:cubicBezTo>
                  <a:cubicBezTo>
                    <a:pt x="869" y="2521"/>
                    <a:pt x="838" y="2505"/>
                    <a:pt x="822" y="2529"/>
                  </a:cubicBezTo>
                  <a:cubicBezTo>
                    <a:pt x="798" y="2553"/>
                    <a:pt x="854" y="2584"/>
                    <a:pt x="877" y="2632"/>
                  </a:cubicBezTo>
                  <a:cubicBezTo>
                    <a:pt x="885" y="2655"/>
                    <a:pt x="909" y="2663"/>
                    <a:pt x="925" y="2663"/>
                  </a:cubicBezTo>
                  <a:cubicBezTo>
                    <a:pt x="933" y="2663"/>
                    <a:pt x="941" y="2663"/>
                    <a:pt x="948" y="2663"/>
                  </a:cubicBezTo>
                  <a:cubicBezTo>
                    <a:pt x="956" y="2663"/>
                    <a:pt x="956" y="2663"/>
                    <a:pt x="964" y="2663"/>
                  </a:cubicBezTo>
                  <a:lnTo>
                    <a:pt x="972" y="2663"/>
                  </a:lnTo>
                  <a:cubicBezTo>
                    <a:pt x="972" y="2663"/>
                    <a:pt x="972" y="2663"/>
                    <a:pt x="972" y="2671"/>
                  </a:cubicBezTo>
                  <a:cubicBezTo>
                    <a:pt x="972" y="2663"/>
                    <a:pt x="972" y="2663"/>
                    <a:pt x="972" y="2663"/>
                  </a:cubicBezTo>
                  <a:cubicBezTo>
                    <a:pt x="972" y="2632"/>
                    <a:pt x="980" y="2616"/>
                    <a:pt x="996" y="2600"/>
                  </a:cubicBezTo>
                  <a:cubicBezTo>
                    <a:pt x="1012" y="2584"/>
                    <a:pt x="1035" y="2576"/>
                    <a:pt x="1051" y="2576"/>
                  </a:cubicBezTo>
                  <a:cubicBezTo>
                    <a:pt x="1091" y="2576"/>
                    <a:pt x="1130" y="2592"/>
                    <a:pt x="1146" y="2608"/>
                  </a:cubicBezTo>
                  <a:cubicBezTo>
                    <a:pt x="1154" y="2616"/>
                    <a:pt x="1162" y="2616"/>
                    <a:pt x="1178" y="2616"/>
                  </a:cubicBezTo>
                  <a:cubicBezTo>
                    <a:pt x="1201" y="2616"/>
                    <a:pt x="1225" y="2584"/>
                    <a:pt x="1225" y="2569"/>
                  </a:cubicBezTo>
                  <a:cubicBezTo>
                    <a:pt x="1233" y="2553"/>
                    <a:pt x="1225" y="2537"/>
                    <a:pt x="1217" y="2521"/>
                  </a:cubicBezTo>
                  <a:cubicBezTo>
                    <a:pt x="1209" y="2513"/>
                    <a:pt x="1201" y="2497"/>
                    <a:pt x="1194" y="2466"/>
                  </a:cubicBezTo>
                  <a:cubicBezTo>
                    <a:pt x="1194" y="2458"/>
                    <a:pt x="1194" y="2450"/>
                    <a:pt x="1201" y="2442"/>
                  </a:cubicBezTo>
                  <a:cubicBezTo>
                    <a:pt x="1217" y="2418"/>
                    <a:pt x="1281" y="2411"/>
                    <a:pt x="1312" y="2402"/>
                  </a:cubicBezTo>
                  <a:cubicBezTo>
                    <a:pt x="1328" y="2402"/>
                    <a:pt x="1336" y="2402"/>
                    <a:pt x="1344" y="2395"/>
                  </a:cubicBezTo>
                  <a:cubicBezTo>
                    <a:pt x="1352" y="2395"/>
                    <a:pt x="1352" y="2395"/>
                    <a:pt x="1352" y="2387"/>
                  </a:cubicBezTo>
                  <a:cubicBezTo>
                    <a:pt x="1352" y="2379"/>
                    <a:pt x="1344" y="2363"/>
                    <a:pt x="1328" y="2347"/>
                  </a:cubicBezTo>
                  <a:cubicBezTo>
                    <a:pt x="1320" y="2339"/>
                    <a:pt x="1320" y="2339"/>
                    <a:pt x="1320" y="2339"/>
                  </a:cubicBezTo>
                  <a:cubicBezTo>
                    <a:pt x="1304" y="2331"/>
                    <a:pt x="1312" y="2324"/>
                    <a:pt x="1328" y="2308"/>
                  </a:cubicBezTo>
                  <a:cubicBezTo>
                    <a:pt x="1336" y="2300"/>
                    <a:pt x="1336" y="2292"/>
                    <a:pt x="1344" y="2292"/>
                  </a:cubicBezTo>
                  <a:cubicBezTo>
                    <a:pt x="1352" y="2276"/>
                    <a:pt x="1344" y="2260"/>
                    <a:pt x="1344" y="2244"/>
                  </a:cubicBezTo>
                  <a:cubicBezTo>
                    <a:pt x="1336" y="2229"/>
                    <a:pt x="1336" y="2221"/>
                    <a:pt x="1336" y="2205"/>
                  </a:cubicBezTo>
                  <a:cubicBezTo>
                    <a:pt x="1328" y="2173"/>
                    <a:pt x="1336" y="2158"/>
                    <a:pt x="1344" y="2142"/>
                  </a:cubicBezTo>
                  <a:cubicBezTo>
                    <a:pt x="1360" y="2118"/>
                    <a:pt x="1360" y="2094"/>
                    <a:pt x="1360" y="2078"/>
                  </a:cubicBezTo>
                  <a:lnTo>
                    <a:pt x="1360" y="2071"/>
                  </a:lnTo>
                  <a:cubicBezTo>
                    <a:pt x="1352" y="2055"/>
                    <a:pt x="1352" y="2024"/>
                    <a:pt x="1367" y="2016"/>
                  </a:cubicBezTo>
                  <a:cubicBezTo>
                    <a:pt x="1391" y="2008"/>
                    <a:pt x="1454" y="1898"/>
                    <a:pt x="1454" y="1882"/>
                  </a:cubicBezTo>
                  <a:cubicBezTo>
                    <a:pt x="1454" y="1858"/>
                    <a:pt x="1462" y="1842"/>
                    <a:pt x="1486" y="1826"/>
                  </a:cubicBezTo>
                  <a:cubicBezTo>
                    <a:pt x="1502" y="1819"/>
                    <a:pt x="1502" y="1811"/>
                    <a:pt x="1502" y="1795"/>
                  </a:cubicBezTo>
                  <a:cubicBezTo>
                    <a:pt x="1502" y="1771"/>
                    <a:pt x="1494" y="1747"/>
                    <a:pt x="1486" y="1747"/>
                  </a:cubicBezTo>
                  <a:cubicBezTo>
                    <a:pt x="1470" y="1739"/>
                    <a:pt x="1470" y="1716"/>
                    <a:pt x="1470" y="1676"/>
                  </a:cubicBezTo>
                  <a:cubicBezTo>
                    <a:pt x="1470" y="1668"/>
                    <a:pt x="1470" y="1668"/>
                    <a:pt x="1470" y="1668"/>
                  </a:cubicBezTo>
                  <a:cubicBezTo>
                    <a:pt x="1470" y="1637"/>
                    <a:pt x="1462" y="1629"/>
                    <a:pt x="1447" y="1621"/>
                  </a:cubicBezTo>
                  <a:cubicBezTo>
                    <a:pt x="1439" y="1621"/>
                    <a:pt x="1439" y="1613"/>
                    <a:pt x="1431" y="1605"/>
                  </a:cubicBezTo>
                  <a:cubicBezTo>
                    <a:pt x="1415" y="1581"/>
                    <a:pt x="1431" y="1542"/>
                    <a:pt x="1447" y="1526"/>
                  </a:cubicBezTo>
                  <a:cubicBezTo>
                    <a:pt x="1454" y="1510"/>
                    <a:pt x="1462" y="1431"/>
                    <a:pt x="1462" y="1423"/>
                  </a:cubicBezTo>
                  <a:cubicBezTo>
                    <a:pt x="1360" y="380"/>
                    <a:pt x="1360" y="380"/>
                    <a:pt x="1360" y="380"/>
                  </a:cubicBezTo>
                  <a:lnTo>
                    <a:pt x="1360" y="380"/>
                  </a:lnTo>
                  <a:lnTo>
                    <a:pt x="1360" y="380"/>
                  </a:lnTo>
                  <a:cubicBezTo>
                    <a:pt x="1344" y="364"/>
                    <a:pt x="1328" y="356"/>
                    <a:pt x="1328" y="340"/>
                  </a:cubicBezTo>
                  <a:cubicBezTo>
                    <a:pt x="1320" y="325"/>
                    <a:pt x="1312" y="309"/>
                    <a:pt x="1312" y="293"/>
                  </a:cubicBezTo>
                  <a:cubicBezTo>
                    <a:pt x="1304" y="261"/>
                    <a:pt x="1296" y="230"/>
                    <a:pt x="1272" y="206"/>
                  </a:cubicBezTo>
                  <a:cubicBezTo>
                    <a:pt x="1265" y="190"/>
                    <a:pt x="1257" y="182"/>
                    <a:pt x="1249" y="174"/>
                  </a:cubicBezTo>
                  <a:cubicBezTo>
                    <a:pt x="1233" y="166"/>
                    <a:pt x="1225" y="158"/>
                    <a:pt x="1225" y="111"/>
                  </a:cubicBezTo>
                  <a:cubicBezTo>
                    <a:pt x="1225" y="103"/>
                    <a:pt x="1225" y="103"/>
                    <a:pt x="1225" y="103"/>
                  </a:cubicBezTo>
                  <a:cubicBezTo>
                    <a:pt x="1225" y="79"/>
                    <a:pt x="1225" y="40"/>
                    <a:pt x="1225" y="8"/>
                  </a:cubicBez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225" y="0"/>
                  </a:lnTo>
                  <a:lnTo>
                    <a:pt x="182" y="617"/>
                  </a:ln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7" name="Freeform 708"/>
            <p:cNvSpPr>
              <a:spLocks noChangeArrowheads="1"/>
            </p:cNvSpPr>
            <p:nvPr/>
          </p:nvSpPr>
          <p:spPr bwMode="auto">
            <a:xfrm>
              <a:off x="13227243" y="5261505"/>
              <a:ext cx="229611" cy="540398"/>
            </a:xfrm>
            <a:custGeom>
              <a:avLst/>
              <a:gdLst>
                <a:gd name="T0" fmla="*/ 237 w 435"/>
                <a:gd name="T1" fmla="*/ 0 h 1029"/>
                <a:gd name="T2" fmla="*/ 229 w 435"/>
                <a:gd name="T3" fmla="*/ 0 h 1029"/>
                <a:gd name="T4" fmla="*/ 237 w 435"/>
                <a:gd name="T5" fmla="*/ 16 h 1029"/>
                <a:gd name="T6" fmla="*/ 269 w 435"/>
                <a:gd name="T7" fmla="*/ 48 h 1029"/>
                <a:gd name="T8" fmla="*/ 379 w 435"/>
                <a:gd name="T9" fmla="*/ 174 h 1029"/>
                <a:gd name="T10" fmla="*/ 419 w 435"/>
                <a:gd name="T11" fmla="*/ 253 h 1029"/>
                <a:gd name="T12" fmla="*/ 387 w 435"/>
                <a:gd name="T13" fmla="*/ 340 h 1029"/>
                <a:gd name="T14" fmla="*/ 316 w 435"/>
                <a:gd name="T15" fmla="*/ 459 h 1029"/>
                <a:gd name="T16" fmla="*/ 276 w 435"/>
                <a:gd name="T17" fmla="*/ 483 h 1029"/>
                <a:gd name="T18" fmla="*/ 189 w 435"/>
                <a:gd name="T19" fmla="*/ 522 h 1029"/>
                <a:gd name="T20" fmla="*/ 150 w 435"/>
                <a:gd name="T21" fmla="*/ 514 h 1029"/>
                <a:gd name="T22" fmla="*/ 103 w 435"/>
                <a:gd name="T23" fmla="*/ 530 h 1029"/>
                <a:gd name="T24" fmla="*/ 103 w 435"/>
                <a:gd name="T25" fmla="*/ 585 h 1029"/>
                <a:gd name="T26" fmla="*/ 134 w 435"/>
                <a:gd name="T27" fmla="*/ 648 h 1029"/>
                <a:gd name="T28" fmla="*/ 158 w 435"/>
                <a:gd name="T29" fmla="*/ 688 h 1029"/>
                <a:gd name="T30" fmla="*/ 110 w 435"/>
                <a:gd name="T31" fmla="*/ 799 h 1029"/>
                <a:gd name="T32" fmla="*/ 118 w 435"/>
                <a:gd name="T33" fmla="*/ 846 h 1029"/>
                <a:gd name="T34" fmla="*/ 118 w 435"/>
                <a:gd name="T35" fmla="*/ 846 h 1029"/>
                <a:gd name="T36" fmla="*/ 7 w 435"/>
                <a:gd name="T37" fmla="*/ 917 h 1029"/>
                <a:gd name="T38" fmla="*/ 0 w 435"/>
                <a:gd name="T39" fmla="*/ 933 h 1029"/>
                <a:gd name="T40" fmla="*/ 23 w 435"/>
                <a:gd name="T41" fmla="*/ 965 h 1029"/>
                <a:gd name="T42" fmla="*/ 7 w 435"/>
                <a:gd name="T43" fmla="*/ 1020 h 1029"/>
                <a:gd name="T44" fmla="*/ 7 w 435"/>
                <a:gd name="T45" fmla="*/ 1020 h 1029"/>
                <a:gd name="T46" fmla="*/ 7 w 435"/>
                <a:gd name="T47" fmla="*/ 1028 h 1029"/>
                <a:gd name="T48" fmla="*/ 7 w 435"/>
                <a:gd name="T49" fmla="*/ 1028 h 1029"/>
                <a:gd name="T50" fmla="*/ 31 w 435"/>
                <a:gd name="T51" fmla="*/ 980 h 1029"/>
                <a:gd name="T52" fmla="*/ 16 w 435"/>
                <a:gd name="T53" fmla="*/ 941 h 1029"/>
                <a:gd name="T54" fmla="*/ 7 w 435"/>
                <a:gd name="T55" fmla="*/ 933 h 1029"/>
                <a:gd name="T56" fmla="*/ 39 w 435"/>
                <a:gd name="T57" fmla="*/ 917 h 1029"/>
                <a:gd name="T58" fmla="*/ 118 w 435"/>
                <a:gd name="T59" fmla="*/ 807 h 1029"/>
                <a:gd name="T60" fmla="*/ 126 w 435"/>
                <a:gd name="T61" fmla="*/ 783 h 1029"/>
                <a:gd name="T62" fmla="*/ 166 w 435"/>
                <a:gd name="T63" fmla="*/ 672 h 1029"/>
                <a:gd name="T64" fmla="*/ 118 w 435"/>
                <a:gd name="T65" fmla="*/ 617 h 1029"/>
                <a:gd name="T66" fmla="*/ 103 w 435"/>
                <a:gd name="T67" fmla="*/ 546 h 1029"/>
                <a:gd name="T68" fmla="*/ 126 w 435"/>
                <a:gd name="T69" fmla="*/ 530 h 1029"/>
                <a:gd name="T70" fmla="*/ 174 w 435"/>
                <a:gd name="T71" fmla="*/ 522 h 1029"/>
                <a:gd name="T72" fmla="*/ 189 w 435"/>
                <a:gd name="T73" fmla="*/ 530 h 1029"/>
                <a:gd name="T74" fmla="*/ 237 w 435"/>
                <a:gd name="T75" fmla="*/ 514 h 1029"/>
                <a:gd name="T76" fmla="*/ 308 w 435"/>
                <a:gd name="T77" fmla="*/ 474 h 1029"/>
                <a:gd name="T78" fmla="*/ 363 w 435"/>
                <a:gd name="T79" fmla="*/ 403 h 1029"/>
                <a:gd name="T80" fmla="*/ 411 w 435"/>
                <a:gd name="T81" fmla="*/ 316 h 1029"/>
                <a:gd name="T82" fmla="*/ 411 w 435"/>
                <a:gd name="T83" fmla="*/ 182 h 1029"/>
                <a:gd name="T84" fmla="*/ 332 w 435"/>
                <a:gd name="T85" fmla="*/ 119 h 1029"/>
                <a:gd name="T86" fmla="*/ 237 w 435"/>
                <a:gd name="T87" fmla="*/ 8 h 1029"/>
                <a:gd name="T88" fmla="*/ 237 w 435"/>
                <a:gd name="T89" fmla="*/ 8 h 1029"/>
                <a:gd name="T90" fmla="*/ 237 w 435"/>
                <a:gd name="T91" fmla="*/ 0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5" h="1029">
                  <a:moveTo>
                    <a:pt x="237" y="0"/>
                  </a:moveTo>
                  <a:lnTo>
                    <a:pt x="237" y="0"/>
                  </a:lnTo>
                  <a:lnTo>
                    <a:pt x="237" y="0"/>
                  </a:lnTo>
                  <a:cubicBezTo>
                    <a:pt x="229" y="0"/>
                    <a:pt x="229" y="0"/>
                    <a:pt x="229" y="0"/>
                  </a:cubicBezTo>
                  <a:lnTo>
                    <a:pt x="229" y="8"/>
                  </a:lnTo>
                  <a:cubicBezTo>
                    <a:pt x="229" y="8"/>
                    <a:pt x="229" y="8"/>
                    <a:pt x="237" y="16"/>
                  </a:cubicBezTo>
                  <a:lnTo>
                    <a:pt x="237" y="16"/>
                  </a:lnTo>
                  <a:cubicBezTo>
                    <a:pt x="237" y="24"/>
                    <a:pt x="253" y="32"/>
                    <a:pt x="269" y="48"/>
                  </a:cubicBezTo>
                  <a:cubicBezTo>
                    <a:pt x="292" y="71"/>
                    <a:pt x="324" y="103"/>
                    <a:pt x="324" y="119"/>
                  </a:cubicBezTo>
                  <a:cubicBezTo>
                    <a:pt x="324" y="143"/>
                    <a:pt x="356" y="158"/>
                    <a:pt x="379" y="174"/>
                  </a:cubicBezTo>
                  <a:cubicBezTo>
                    <a:pt x="387" y="174"/>
                    <a:pt x="395" y="182"/>
                    <a:pt x="403" y="182"/>
                  </a:cubicBezTo>
                  <a:cubicBezTo>
                    <a:pt x="411" y="190"/>
                    <a:pt x="419" y="221"/>
                    <a:pt x="419" y="253"/>
                  </a:cubicBezTo>
                  <a:cubicBezTo>
                    <a:pt x="419" y="277"/>
                    <a:pt x="419" y="301"/>
                    <a:pt x="411" y="316"/>
                  </a:cubicBezTo>
                  <a:cubicBezTo>
                    <a:pt x="403" y="324"/>
                    <a:pt x="395" y="332"/>
                    <a:pt x="387" y="340"/>
                  </a:cubicBezTo>
                  <a:cubicBezTo>
                    <a:pt x="371" y="356"/>
                    <a:pt x="356" y="364"/>
                    <a:pt x="356" y="403"/>
                  </a:cubicBezTo>
                  <a:cubicBezTo>
                    <a:pt x="356" y="443"/>
                    <a:pt x="340" y="451"/>
                    <a:pt x="316" y="459"/>
                  </a:cubicBezTo>
                  <a:cubicBezTo>
                    <a:pt x="316" y="459"/>
                    <a:pt x="308" y="467"/>
                    <a:pt x="300" y="467"/>
                  </a:cubicBezTo>
                  <a:cubicBezTo>
                    <a:pt x="292" y="474"/>
                    <a:pt x="284" y="474"/>
                    <a:pt x="276" y="483"/>
                  </a:cubicBezTo>
                  <a:cubicBezTo>
                    <a:pt x="261" y="483"/>
                    <a:pt x="245" y="490"/>
                    <a:pt x="229" y="506"/>
                  </a:cubicBezTo>
                  <a:cubicBezTo>
                    <a:pt x="221" y="514"/>
                    <a:pt x="213" y="522"/>
                    <a:pt x="189" y="522"/>
                  </a:cubicBezTo>
                  <a:cubicBezTo>
                    <a:pt x="189" y="522"/>
                    <a:pt x="181" y="522"/>
                    <a:pt x="174" y="522"/>
                  </a:cubicBezTo>
                  <a:cubicBezTo>
                    <a:pt x="166" y="514"/>
                    <a:pt x="158" y="514"/>
                    <a:pt x="150" y="514"/>
                  </a:cubicBezTo>
                  <a:cubicBezTo>
                    <a:pt x="134" y="514"/>
                    <a:pt x="126" y="514"/>
                    <a:pt x="118" y="522"/>
                  </a:cubicBezTo>
                  <a:cubicBezTo>
                    <a:pt x="110" y="522"/>
                    <a:pt x="103" y="522"/>
                    <a:pt x="103" y="530"/>
                  </a:cubicBezTo>
                  <a:cubicBezTo>
                    <a:pt x="103" y="538"/>
                    <a:pt x="94" y="546"/>
                    <a:pt x="94" y="546"/>
                  </a:cubicBezTo>
                  <a:cubicBezTo>
                    <a:pt x="94" y="561"/>
                    <a:pt x="103" y="569"/>
                    <a:pt x="103" y="585"/>
                  </a:cubicBezTo>
                  <a:cubicBezTo>
                    <a:pt x="110" y="593"/>
                    <a:pt x="110" y="609"/>
                    <a:pt x="110" y="617"/>
                  </a:cubicBezTo>
                  <a:cubicBezTo>
                    <a:pt x="110" y="633"/>
                    <a:pt x="126" y="641"/>
                    <a:pt x="134" y="648"/>
                  </a:cubicBezTo>
                  <a:cubicBezTo>
                    <a:pt x="150" y="656"/>
                    <a:pt x="158" y="664"/>
                    <a:pt x="158" y="680"/>
                  </a:cubicBezTo>
                  <a:cubicBezTo>
                    <a:pt x="158" y="680"/>
                    <a:pt x="158" y="680"/>
                    <a:pt x="158" y="688"/>
                  </a:cubicBezTo>
                  <a:cubicBezTo>
                    <a:pt x="158" y="720"/>
                    <a:pt x="142" y="767"/>
                    <a:pt x="126" y="775"/>
                  </a:cubicBezTo>
                  <a:cubicBezTo>
                    <a:pt x="118" y="783"/>
                    <a:pt x="110" y="791"/>
                    <a:pt x="110" y="799"/>
                  </a:cubicBezTo>
                  <a:cubicBezTo>
                    <a:pt x="110" y="799"/>
                    <a:pt x="110" y="807"/>
                    <a:pt x="110" y="814"/>
                  </a:cubicBezTo>
                  <a:cubicBezTo>
                    <a:pt x="118" y="822"/>
                    <a:pt x="118" y="830"/>
                    <a:pt x="118" y="846"/>
                  </a:cubicBezTo>
                  <a:lnTo>
                    <a:pt x="118" y="846"/>
                  </a:lnTo>
                  <a:lnTo>
                    <a:pt x="118" y="846"/>
                  </a:lnTo>
                  <a:cubicBezTo>
                    <a:pt x="118" y="878"/>
                    <a:pt x="71" y="894"/>
                    <a:pt x="31" y="909"/>
                  </a:cubicBezTo>
                  <a:cubicBezTo>
                    <a:pt x="23" y="909"/>
                    <a:pt x="16" y="917"/>
                    <a:pt x="7" y="917"/>
                  </a:cubicBezTo>
                  <a:cubicBezTo>
                    <a:pt x="0" y="925"/>
                    <a:pt x="0" y="925"/>
                    <a:pt x="0" y="933"/>
                  </a:cubicBezTo>
                  <a:lnTo>
                    <a:pt x="0" y="933"/>
                  </a:lnTo>
                  <a:cubicBezTo>
                    <a:pt x="0" y="941"/>
                    <a:pt x="0" y="941"/>
                    <a:pt x="7" y="949"/>
                  </a:cubicBezTo>
                  <a:cubicBezTo>
                    <a:pt x="16" y="949"/>
                    <a:pt x="16" y="957"/>
                    <a:pt x="23" y="965"/>
                  </a:cubicBezTo>
                  <a:cubicBezTo>
                    <a:pt x="23" y="965"/>
                    <a:pt x="23" y="973"/>
                    <a:pt x="23" y="980"/>
                  </a:cubicBezTo>
                  <a:cubicBezTo>
                    <a:pt x="23" y="988"/>
                    <a:pt x="16" y="1004"/>
                    <a:pt x="7" y="1020"/>
                  </a:cubicBezTo>
                  <a:lnTo>
                    <a:pt x="7" y="1020"/>
                  </a:lnTo>
                  <a:lnTo>
                    <a:pt x="7" y="1020"/>
                  </a:lnTo>
                  <a:cubicBezTo>
                    <a:pt x="7" y="1020"/>
                    <a:pt x="7" y="1020"/>
                    <a:pt x="7" y="1028"/>
                  </a:cubicBezTo>
                  <a:lnTo>
                    <a:pt x="7" y="1028"/>
                  </a:lnTo>
                  <a:lnTo>
                    <a:pt x="7" y="1028"/>
                  </a:lnTo>
                  <a:lnTo>
                    <a:pt x="7" y="1028"/>
                  </a:lnTo>
                  <a:cubicBezTo>
                    <a:pt x="7" y="1028"/>
                    <a:pt x="7" y="1028"/>
                    <a:pt x="7" y="1020"/>
                  </a:cubicBezTo>
                  <a:cubicBezTo>
                    <a:pt x="23" y="1004"/>
                    <a:pt x="31" y="988"/>
                    <a:pt x="31" y="980"/>
                  </a:cubicBezTo>
                  <a:cubicBezTo>
                    <a:pt x="31" y="973"/>
                    <a:pt x="31" y="965"/>
                    <a:pt x="23" y="957"/>
                  </a:cubicBezTo>
                  <a:cubicBezTo>
                    <a:pt x="23" y="949"/>
                    <a:pt x="16" y="949"/>
                    <a:pt x="16" y="941"/>
                  </a:cubicBezTo>
                  <a:cubicBezTo>
                    <a:pt x="7" y="941"/>
                    <a:pt x="7" y="933"/>
                    <a:pt x="7" y="933"/>
                  </a:cubicBezTo>
                  <a:lnTo>
                    <a:pt x="7" y="933"/>
                  </a:lnTo>
                  <a:cubicBezTo>
                    <a:pt x="7" y="933"/>
                    <a:pt x="7" y="933"/>
                    <a:pt x="16" y="925"/>
                  </a:cubicBezTo>
                  <a:cubicBezTo>
                    <a:pt x="23" y="925"/>
                    <a:pt x="31" y="917"/>
                    <a:pt x="39" y="917"/>
                  </a:cubicBezTo>
                  <a:cubicBezTo>
                    <a:pt x="71" y="901"/>
                    <a:pt x="126" y="878"/>
                    <a:pt x="126" y="846"/>
                  </a:cubicBezTo>
                  <a:cubicBezTo>
                    <a:pt x="126" y="830"/>
                    <a:pt x="118" y="814"/>
                    <a:pt x="118" y="807"/>
                  </a:cubicBezTo>
                  <a:lnTo>
                    <a:pt x="118" y="799"/>
                  </a:lnTo>
                  <a:cubicBezTo>
                    <a:pt x="118" y="791"/>
                    <a:pt x="118" y="791"/>
                    <a:pt x="126" y="783"/>
                  </a:cubicBezTo>
                  <a:cubicBezTo>
                    <a:pt x="150" y="775"/>
                    <a:pt x="166" y="720"/>
                    <a:pt x="166" y="688"/>
                  </a:cubicBezTo>
                  <a:cubicBezTo>
                    <a:pt x="166" y="680"/>
                    <a:pt x="166" y="680"/>
                    <a:pt x="166" y="672"/>
                  </a:cubicBezTo>
                  <a:cubicBezTo>
                    <a:pt x="166" y="664"/>
                    <a:pt x="150" y="656"/>
                    <a:pt x="142" y="648"/>
                  </a:cubicBezTo>
                  <a:cubicBezTo>
                    <a:pt x="126" y="641"/>
                    <a:pt x="118" y="633"/>
                    <a:pt x="118" y="617"/>
                  </a:cubicBezTo>
                  <a:cubicBezTo>
                    <a:pt x="118" y="609"/>
                    <a:pt x="118" y="593"/>
                    <a:pt x="110" y="585"/>
                  </a:cubicBezTo>
                  <a:cubicBezTo>
                    <a:pt x="110" y="569"/>
                    <a:pt x="103" y="561"/>
                    <a:pt x="103" y="546"/>
                  </a:cubicBezTo>
                  <a:cubicBezTo>
                    <a:pt x="103" y="546"/>
                    <a:pt x="103" y="538"/>
                    <a:pt x="110" y="538"/>
                  </a:cubicBezTo>
                  <a:cubicBezTo>
                    <a:pt x="110" y="530"/>
                    <a:pt x="118" y="530"/>
                    <a:pt x="126" y="530"/>
                  </a:cubicBezTo>
                  <a:cubicBezTo>
                    <a:pt x="126" y="522"/>
                    <a:pt x="134" y="522"/>
                    <a:pt x="150" y="522"/>
                  </a:cubicBezTo>
                  <a:cubicBezTo>
                    <a:pt x="158" y="522"/>
                    <a:pt x="166" y="522"/>
                    <a:pt x="174" y="522"/>
                  </a:cubicBezTo>
                  <a:lnTo>
                    <a:pt x="174" y="522"/>
                  </a:lnTo>
                  <a:cubicBezTo>
                    <a:pt x="181" y="522"/>
                    <a:pt x="189" y="530"/>
                    <a:pt x="189" y="530"/>
                  </a:cubicBezTo>
                  <a:lnTo>
                    <a:pt x="189" y="530"/>
                  </a:lnTo>
                  <a:cubicBezTo>
                    <a:pt x="205" y="530"/>
                    <a:pt x="221" y="522"/>
                    <a:pt x="237" y="514"/>
                  </a:cubicBezTo>
                  <a:cubicBezTo>
                    <a:pt x="253" y="498"/>
                    <a:pt x="261" y="490"/>
                    <a:pt x="276" y="483"/>
                  </a:cubicBezTo>
                  <a:cubicBezTo>
                    <a:pt x="284" y="483"/>
                    <a:pt x="292" y="483"/>
                    <a:pt x="308" y="474"/>
                  </a:cubicBezTo>
                  <a:cubicBezTo>
                    <a:pt x="308" y="467"/>
                    <a:pt x="316" y="467"/>
                    <a:pt x="324" y="467"/>
                  </a:cubicBezTo>
                  <a:cubicBezTo>
                    <a:pt x="347" y="459"/>
                    <a:pt x="363" y="443"/>
                    <a:pt x="363" y="403"/>
                  </a:cubicBezTo>
                  <a:cubicBezTo>
                    <a:pt x="363" y="364"/>
                    <a:pt x="379" y="356"/>
                    <a:pt x="387" y="348"/>
                  </a:cubicBezTo>
                  <a:cubicBezTo>
                    <a:pt x="395" y="340"/>
                    <a:pt x="411" y="332"/>
                    <a:pt x="411" y="316"/>
                  </a:cubicBezTo>
                  <a:cubicBezTo>
                    <a:pt x="434" y="285"/>
                    <a:pt x="427" y="214"/>
                    <a:pt x="411" y="182"/>
                  </a:cubicBezTo>
                  <a:lnTo>
                    <a:pt x="411" y="182"/>
                  </a:lnTo>
                  <a:cubicBezTo>
                    <a:pt x="403" y="174"/>
                    <a:pt x="387" y="166"/>
                    <a:pt x="379" y="166"/>
                  </a:cubicBezTo>
                  <a:cubicBezTo>
                    <a:pt x="356" y="150"/>
                    <a:pt x="332" y="143"/>
                    <a:pt x="332" y="119"/>
                  </a:cubicBezTo>
                  <a:cubicBezTo>
                    <a:pt x="332" y="95"/>
                    <a:pt x="300" y="71"/>
                    <a:pt x="276" y="48"/>
                  </a:cubicBezTo>
                  <a:cubicBezTo>
                    <a:pt x="261" y="32"/>
                    <a:pt x="245" y="16"/>
                    <a:pt x="237" y="8"/>
                  </a:cubicBezTo>
                  <a:lnTo>
                    <a:pt x="237" y="8"/>
                  </a:lnTo>
                  <a:lnTo>
                    <a:pt x="237" y="8"/>
                  </a:lnTo>
                  <a:lnTo>
                    <a:pt x="237" y="8"/>
                  </a:lnTo>
                  <a:cubicBezTo>
                    <a:pt x="237" y="0"/>
                    <a:pt x="237" y="0"/>
                    <a:pt x="237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8" name="Freeform 709"/>
            <p:cNvSpPr>
              <a:spLocks noChangeArrowheads="1"/>
            </p:cNvSpPr>
            <p:nvPr/>
          </p:nvSpPr>
          <p:spPr bwMode="auto">
            <a:xfrm>
              <a:off x="13220285" y="5799584"/>
              <a:ext cx="514886" cy="818714"/>
            </a:xfrm>
            <a:custGeom>
              <a:avLst/>
              <a:gdLst>
                <a:gd name="T0" fmla="*/ 23 w 981"/>
                <a:gd name="T1" fmla="*/ 0 h 1557"/>
                <a:gd name="T2" fmla="*/ 23 w 981"/>
                <a:gd name="T3" fmla="*/ 0 h 1557"/>
                <a:gd name="T4" fmla="*/ 16 w 981"/>
                <a:gd name="T5" fmla="*/ 213 h 1557"/>
                <a:gd name="T6" fmla="*/ 95 w 981"/>
                <a:gd name="T7" fmla="*/ 316 h 1557"/>
                <a:gd name="T8" fmla="*/ 166 w 981"/>
                <a:gd name="T9" fmla="*/ 411 h 1557"/>
                <a:gd name="T10" fmla="*/ 292 w 981"/>
                <a:gd name="T11" fmla="*/ 506 h 1557"/>
                <a:gd name="T12" fmla="*/ 316 w 981"/>
                <a:gd name="T13" fmla="*/ 577 h 1557"/>
                <a:gd name="T14" fmla="*/ 332 w 981"/>
                <a:gd name="T15" fmla="*/ 640 h 1557"/>
                <a:gd name="T16" fmla="*/ 356 w 981"/>
                <a:gd name="T17" fmla="*/ 672 h 1557"/>
                <a:gd name="T18" fmla="*/ 379 w 981"/>
                <a:gd name="T19" fmla="*/ 664 h 1557"/>
                <a:gd name="T20" fmla="*/ 387 w 981"/>
                <a:gd name="T21" fmla="*/ 656 h 1557"/>
                <a:gd name="T22" fmla="*/ 411 w 981"/>
                <a:gd name="T23" fmla="*/ 648 h 1557"/>
                <a:gd name="T24" fmla="*/ 427 w 981"/>
                <a:gd name="T25" fmla="*/ 664 h 1557"/>
                <a:gd name="T26" fmla="*/ 450 w 981"/>
                <a:gd name="T27" fmla="*/ 672 h 1557"/>
                <a:gd name="T28" fmla="*/ 466 w 981"/>
                <a:gd name="T29" fmla="*/ 656 h 1557"/>
                <a:gd name="T30" fmla="*/ 466 w 981"/>
                <a:gd name="T31" fmla="*/ 648 h 1557"/>
                <a:gd name="T32" fmla="*/ 522 w 981"/>
                <a:gd name="T33" fmla="*/ 688 h 1557"/>
                <a:gd name="T34" fmla="*/ 466 w 981"/>
                <a:gd name="T35" fmla="*/ 909 h 1557"/>
                <a:gd name="T36" fmla="*/ 593 w 981"/>
                <a:gd name="T37" fmla="*/ 1106 h 1557"/>
                <a:gd name="T38" fmla="*/ 648 w 981"/>
                <a:gd name="T39" fmla="*/ 1145 h 1557"/>
                <a:gd name="T40" fmla="*/ 696 w 981"/>
                <a:gd name="T41" fmla="*/ 1185 h 1557"/>
                <a:gd name="T42" fmla="*/ 743 w 981"/>
                <a:gd name="T43" fmla="*/ 1209 h 1557"/>
                <a:gd name="T44" fmla="*/ 783 w 981"/>
                <a:gd name="T45" fmla="*/ 1232 h 1557"/>
                <a:gd name="T46" fmla="*/ 806 w 981"/>
                <a:gd name="T47" fmla="*/ 1248 h 1557"/>
                <a:gd name="T48" fmla="*/ 830 w 981"/>
                <a:gd name="T49" fmla="*/ 1319 h 1557"/>
                <a:gd name="T50" fmla="*/ 854 w 981"/>
                <a:gd name="T51" fmla="*/ 1367 h 1557"/>
                <a:gd name="T52" fmla="*/ 846 w 981"/>
                <a:gd name="T53" fmla="*/ 1398 h 1557"/>
                <a:gd name="T54" fmla="*/ 830 w 981"/>
                <a:gd name="T55" fmla="*/ 1414 h 1557"/>
                <a:gd name="T56" fmla="*/ 846 w 981"/>
                <a:gd name="T57" fmla="*/ 1469 h 1557"/>
                <a:gd name="T58" fmla="*/ 877 w 981"/>
                <a:gd name="T59" fmla="*/ 1517 h 1557"/>
                <a:gd name="T60" fmla="*/ 933 w 981"/>
                <a:gd name="T61" fmla="*/ 1548 h 1557"/>
                <a:gd name="T62" fmla="*/ 956 w 981"/>
                <a:gd name="T63" fmla="*/ 1548 h 1557"/>
                <a:gd name="T64" fmla="*/ 972 w 981"/>
                <a:gd name="T65" fmla="*/ 1548 h 1557"/>
                <a:gd name="T66" fmla="*/ 972 w 981"/>
                <a:gd name="T67" fmla="*/ 1548 h 1557"/>
                <a:gd name="T68" fmla="*/ 980 w 981"/>
                <a:gd name="T69" fmla="*/ 1556 h 1557"/>
                <a:gd name="T70" fmla="*/ 980 w 981"/>
                <a:gd name="T71" fmla="*/ 1556 h 1557"/>
                <a:gd name="T72" fmla="*/ 980 w 981"/>
                <a:gd name="T73" fmla="*/ 1548 h 1557"/>
                <a:gd name="T74" fmla="*/ 972 w 981"/>
                <a:gd name="T75" fmla="*/ 1548 h 1557"/>
                <a:gd name="T76" fmla="*/ 956 w 981"/>
                <a:gd name="T77" fmla="*/ 1548 h 1557"/>
                <a:gd name="T78" fmla="*/ 933 w 981"/>
                <a:gd name="T79" fmla="*/ 1548 h 1557"/>
                <a:gd name="T80" fmla="*/ 885 w 981"/>
                <a:gd name="T81" fmla="*/ 1517 h 1557"/>
                <a:gd name="T82" fmla="*/ 830 w 981"/>
                <a:gd name="T83" fmla="*/ 1414 h 1557"/>
                <a:gd name="T84" fmla="*/ 854 w 981"/>
                <a:gd name="T85" fmla="*/ 1359 h 1557"/>
                <a:gd name="T86" fmla="*/ 806 w 981"/>
                <a:gd name="T87" fmla="*/ 1248 h 1557"/>
                <a:gd name="T88" fmla="*/ 743 w 981"/>
                <a:gd name="T89" fmla="*/ 1209 h 1557"/>
                <a:gd name="T90" fmla="*/ 648 w 981"/>
                <a:gd name="T91" fmla="*/ 1145 h 1557"/>
                <a:gd name="T92" fmla="*/ 466 w 981"/>
                <a:gd name="T93" fmla="*/ 909 h 1557"/>
                <a:gd name="T94" fmla="*/ 530 w 981"/>
                <a:gd name="T95" fmla="*/ 680 h 1557"/>
                <a:gd name="T96" fmla="*/ 466 w 981"/>
                <a:gd name="T97" fmla="*/ 648 h 1557"/>
                <a:gd name="T98" fmla="*/ 466 w 981"/>
                <a:gd name="T99" fmla="*/ 656 h 1557"/>
                <a:gd name="T100" fmla="*/ 450 w 981"/>
                <a:gd name="T101" fmla="*/ 672 h 1557"/>
                <a:gd name="T102" fmla="*/ 435 w 981"/>
                <a:gd name="T103" fmla="*/ 656 h 1557"/>
                <a:gd name="T104" fmla="*/ 411 w 981"/>
                <a:gd name="T105" fmla="*/ 648 h 1557"/>
                <a:gd name="T106" fmla="*/ 387 w 981"/>
                <a:gd name="T107" fmla="*/ 648 h 1557"/>
                <a:gd name="T108" fmla="*/ 356 w 981"/>
                <a:gd name="T109" fmla="*/ 664 h 1557"/>
                <a:gd name="T110" fmla="*/ 332 w 981"/>
                <a:gd name="T111" fmla="*/ 640 h 1557"/>
                <a:gd name="T112" fmla="*/ 292 w 981"/>
                <a:gd name="T113" fmla="*/ 506 h 1557"/>
                <a:gd name="T114" fmla="*/ 166 w 981"/>
                <a:gd name="T115" fmla="*/ 411 h 1557"/>
                <a:gd name="T116" fmla="*/ 16 w 981"/>
                <a:gd name="T117" fmla="*/ 213 h 1557"/>
                <a:gd name="T118" fmla="*/ 23 w 981"/>
                <a:gd name="T119" fmla="*/ 8 h 1557"/>
                <a:gd name="T120" fmla="*/ 23 w 981"/>
                <a:gd name="T121" fmla="*/ 8 h 1557"/>
                <a:gd name="T122" fmla="*/ 23 w 981"/>
                <a:gd name="T123" fmla="*/ 0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1" h="1557">
                  <a:moveTo>
                    <a:pt x="23" y="0"/>
                  </a:moveTo>
                  <a:lnTo>
                    <a:pt x="23" y="0"/>
                  </a:lnTo>
                  <a:cubicBezTo>
                    <a:pt x="0" y="32"/>
                    <a:pt x="8" y="166"/>
                    <a:pt x="16" y="213"/>
                  </a:cubicBezTo>
                  <a:cubicBezTo>
                    <a:pt x="16" y="245"/>
                    <a:pt x="55" y="285"/>
                    <a:pt x="95" y="316"/>
                  </a:cubicBezTo>
                  <a:cubicBezTo>
                    <a:pt x="126" y="356"/>
                    <a:pt x="158" y="387"/>
                    <a:pt x="166" y="411"/>
                  </a:cubicBezTo>
                  <a:cubicBezTo>
                    <a:pt x="166" y="458"/>
                    <a:pt x="269" y="498"/>
                    <a:pt x="292" y="506"/>
                  </a:cubicBezTo>
                  <a:cubicBezTo>
                    <a:pt x="300" y="514"/>
                    <a:pt x="308" y="545"/>
                    <a:pt x="316" y="577"/>
                  </a:cubicBezTo>
                  <a:cubicBezTo>
                    <a:pt x="324" y="601"/>
                    <a:pt x="324" y="624"/>
                    <a:pt x="332" y="640"/>
                  </a:cubicBezTo>
                  <a:cubicBezTo>
                    <a:pt x="340" y="664"/>
                    <a:pt x="348" y="672"/>
                    <a:pt x="356" y="672"/>
                  </a:cubicBezTo>
                  <a:cubicBezTo>
                    <a:pt x="363" y="672"/>
                    <a:pt x="372" y="664"/>
                    <a:pt x="379" y="664"/>
                  </a:cubicBezTo>
                  <a:lnTo>
                    <a:pt x="387" y="656"/>
                  </a:lnTo>
                  <a:cubicBezTo>
                    <a:pt x="395" y="648"/>
                    <a:pt x="403" y="648"/>
                    <a:pt x="411" y="648"/>
                  </a:cubicBezTo>
                  <a:cubicBezTo>
                    <a:pt x="419" y="648"/>
                    <a:pt x="427" y="656"/>
                    <a:pt x="427" y="664"/>
                  </a:cubicBezTo>
                  <a:cubicBezTo>
                    <a:pt x="435" y="672"/>
                    <a:pt x="443" y="672"/>
                    <a:pt x="450" y="672"/>
                  </a:cubicBezTo>
                  <a:cubicBezTo>
                    <a:pt x="458" y="672"/>
                    <a:pt x="466" y="664"/>
                    <a:pt x="466" y="656"/>
                  </a:cubicBezTo>
                  <a:cubicBezTo>
                    <a:pt x="466" y="648"/>
                    <a:pt x="466" y="648"/>
                    <a:pt x="466" y="648"/>
                  </a:cubicBezTo>
                  <a:cubicBezTo>
                    <a:pt x="474" y="648"/>
                    <a:pt x="498" y="664"/>
                    <a:pt x="522" y="688"/>
                  </a:cubicBezTo>
                  <a:cubicBezTo>
                    <a:pt x="553" y="711"/>
                    <a:pt x="530" y="798"/>
                    <a:pt x="466" y="909"/>
                  </a:cubicBezTo>
                  <a:cubicBezTo>
                    <a:pt x="427" y="979"/>
                    <a:pt x="530" y="1058"/>
                    <a:pt x="593" y="1106"/>
                  </a:cubicBezTo>
                  <a:cubicBezTo>
                    <a:pt x="625" y="1121"/>
                    <a:pt x="640" y="1137"/>
                    <a:pt x="648" y="1145"/>
                  </a:cubicBezTo>
                  <a:cubicBezTo>
                    <a:pt x="656" y="1169"/>
                    <a:pt x="680" y="1177"/>
                    <a:pt x="696" y="1185"/>
                  </a:cubicBezTo>
                  <a:cubicBezTo>
                    <a:pt x="711" y="1185"/>
                    <a:pt x="735" y="1193"/>
                    <a:pt x="743" y="1209"/>
                  </a:cubicBezTo>
                  <a:cubicBezTo>
                    <a:pt x="759" y="1224"/>
                    <a:pt x="775" y="1232"/>
                    <a:pt x="783" y="1232"/>
                  </a:cubicBezTo>
                  <a:cubicBezTo>
                    <a:pt x="798" y="1240"/>
                    <a:pt x="806" y="1240"/>
                    <a:pt x="806" y="1248"/>
                  </a:cubicBezTo>
                  <a:cubicBezTo>
                    <a:pt x="806" y="1272"/>
                    <a:pt x="814" y="1296"/>
                    <a:pt x="830" y="1319"/>
                  </a:cubicBezTo>
                  <a:cubicBezTo>
                    <a:pt x="838" y="1335"/>
                    <a:pt x="846" y="1351"/>
                    <a:pt x="854" y="1367"/>
                  </a:cubicBezTo>
                  <a:cubicBezTo>
                    <a:pt x="862" y="1390"/>
                    <a:pt x="862" y="1390"/>
                    <a:pt x="846" y="1398"/>
                  </a:cubicBezTo>
                  <a:cubicBezTo>
                    <a:pt x="838" y="1398"/>
                    <a:pt x="830" y="1406"/>
                    <a:pt x="830" y="1414"/>
                  </a:cubicBezTo>
                  <a:cubicBezTo>
                    <a:pt x="814" y="1430"/>
                    <a:pt x="830" y="1446"/>
                    <a:pt x="846" y="1469"/>
                  </a:cubicBezTo>
                  <a:cubicBezTo>
                    <a:pt x="862" y="1485"/>
                    <a:pt x="877" y="1501"/>
                    <a:pt x="877" y="1517"/>
                  </a:cubicBezTo>
                  <a:cubicBezTo>
                    <a:pt x="893" y="1540"/>
                    <a:pt x="909" y="1548"/>
                    <a:pt x="933" y="1548"/>
                  </a:cubicBezTo>
                  <a:cubicBezTo>
                    <a:pt x="941" y="1548"/>
                    <a:pt x="949" y="1548"/>
                    <a:pt x="956" y="1548"/>
                  </a:cubicBezTo>
                  <a:cubicBezTo>
                    <a:pt x="964" y="1548"/>
                    <a:pt x="964" y="1548"/>
                    <a:pt x="972" y="1548"/>
                  </a:cubicBezTo>
                  <a:lnTo>
                    <a:pt x="972" y="1548"/>
                  </a:lnTo>
                  <a:cubicBezTo>
                    <a:pt x="980" y="1556"/>
                    <a:pt x="980" y="1556"/>
                    <a:pt x="980" y="1556"/>
                  </a:cubicBezTo>
                  <a:lnTo>
                    <a:pt x="980" y="1556"/>
                  </a:lnTo>
                  <a:cubicBezTo>
                    <a:pt x="980" y="1548"/>
                    <a:pt x="980" y="1548"/>
                    <a:pt x="980" y="1548"/>
                  </a:cubicBezTo>
                  <a:lnTo>
                    <a:pt x="972" y="1548"/>
                  </a:lnTo>
                  <a:cubicBezTo>
                    <a:pt x="964" y="1548"/>
                    <a:pt x="964" y="1548"/>
                    <a:pt x="956" y="1548"/>
                  </a:cubicBezTo>
                  <a:cubicBezTo>
                    <a:pt x="949" y="1548"/>
                    <a:pt x="941" y="1548"/>
                    <a:pt x="933" y="1548"/>
                  </a:cubicBezTo>
                  <a:cubicBezTo>
                    <a:pt x="917" y="1548"/>
                    <a:pt x="893" y="1540"/>
                    <a:pt x="885" y="1517"/>
                  </a:cubicBezTo>
                  <a:cubicBezTo>
                    <a:pt x="862" y="1469"/>
                    <a:pt x="806" y="1438"/>
                    <a:pt x="830" y="1414"/>
                  </a:cubicBezTo>
                  <a:cubicBezTo>
                    <a:pt x="846" y="1390"/>
                    <a:pt x="877" y="1406"/>
                    <a:pt x="854" y="1359"/>
                  </a:cubicBezTo>
                  <a:cubicBezTo>
                    <a:pt x="838" y="1319"/>
                    <a:pt x="806" y="1280"/>
                    <a:pt x="806" y="1248"/>
                  </a:cubicBezTo>
                  <a:cubicBezTo>
                    <a:pt x="806" y="1224"/>
                    <a:pt x="767" y="1240"/>
                    <a:pt x="743" y="1209"/>
                  </a:cubicBezTo>
                  <a:cubicBezTo>
                    <a:pt x="719" y="1177"/>
                    <a:pt x="664" y="1177"/>
                    <a:pt x="648" y="1145"/>
                  </a:cubicBezTo>
                  <a:cubicBezTo>
                    <a:pt x="632" y="1114"/>
                    <a:pt x="411" y="1003"/>
                    <a:pt x="466" y="909"/>
                  </a:cubicBezTo>
                  <a:cubicBezTo>
                    <a:pt x="530" y="814"/>
                    <a:pt x="561" y="711"/>
                    <a:pt x="530" y="680"/>
                  </a:cubicBezTo>
                  <a:cubicBezTo>
                    <a:pt x="506" y="664"/>
                    <a:pt x="482" y="648"/>
                    <a:pt x="466" y="648"/>
                  </a:cubicBezTo>
                  <a:cubicBezTo>
                    <a:pt x="466" y="648"/>
                    <a:pt x="466" y="648"/>
                    <a:pt x="466" y="656"/>
                  </a:cubicBezTo>
                  <a:cubicBezTo>
                    <a:pt x="466" y="664"/>
                    <a:pt x="458" y="672"/>
                    <a:pt x="450" y="672"/>
                  </a:cubicBezTo>
                  <a:cubicBezTo>
                    <a:pt x="443" y="672"/>
                    <a:pt x="435" y="664"/>
                    <a:pt x="435" y="656"/>
                  </a:cubicBezTo>
                  <a:cubicBezTo>
                    <a:pt x="427" y="648"/>
                    <a:pt x="427" y="648"/>
                    <a:pt x="411" y="648"/>
                  </a:cubicBezTo>
                  <a:cubicBezTo>
                    <a:pt x="403" y="648"/>
                    <a:pt x="395" y="648"/>
                    <a:pt x="387" y="648"/>
                  </a:cubicBezTo>
                  <a:cubicBezTo>
                    <a:pt x="372" y="656"/>
                    <a:pt x="363" y="664"/>
                    <a:pt x="356" y="664"/>
                  </a:cubicBezTo>
                  <a:cubicBezTo>
                    <a:pt x="348" y="664"/>
                    <a:pt x="340" y="664"/>
                    <a:pt x="332" y="640"/>
                  </a:cubicBezTo>
                  <a:cubicBezTo>
                    <a:pt x="316" y="593"/>
                    <a:pt x="316" y="514"/>
                    <a:pt x="292" y="506"/>
                  </a:cubicBezTo>
                  <a:cubicBezTo>
                    <a:pt x="269" y="498"/>
                    <a:pt x="174" y="451"/>
                    <a:pt x="166" y="411"/>
                  </a:cubicBezTo>
                  <a:cubicBezTo>
                    <a:pt x="166" y="364"/>
                    <a:pt x="23" y="269"/>
                    <a:pt x="16" y="213"/>
                  </a:cubicBezTo>
                  <a:cubicBezTo>
                    <a:pt x="8" y="158"/>
                    <a:pt x="8" y="40"/>
                    <a:pt x="23" y="8"/>
                  </a:cubicBezTo>
                  <a:lnTo>
                    <a:pt x="23" y="8"/>
                  </a:ln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89" name="Freeform 752"/>
            <p:cNvSpPr>
              <a:spLocks noChangeArrowheads="1"/>
            </p:cNvSpPr>
            <p:nvPr/>
          </p:nvSpPr>
          <p:spPr bwMode="auto">
            <a:xfrm>
              <a:off x="16752588" y="3366631"/>
              <a:ext cx="654044" cy="964831"/>
            </a:xfrm>
            <a:custGeom>
              <a:avLst/>
              <a:gdLst>
                <a:gd name="T0" fmla="*/ 1202 w 1243"/>
                <a:gd name="T1" fmla="*/ 1012 h 1835"/>
                <a:gd name="T2" fmla="*/ 1202 w 1243"/>
                <a:gd name="T3" fmla="*/ 1012 h 1835"/>
                <a:gd name="T4" fmla="*/ 1155 w 1243"/>
                <a:gd name="T5" fmla="*/ 989 h 1835"/>
                <a:gd name="T6" fmla="*/ 1163 w 1243"/>
                <a:gd name="T7" fmla="*/ 925 h 1835"/>
                <a:gd name="T8" fmla="*/ 1131 w 1243"/>
                <a:gd name="T9" fmla="*/ 894 h 1835"/>
                <a:gd name="T10" fmla="*/ 1092 w 1243"/>
                <a:gd name="T11" fmla="*/ 933 h 1835"/>
                <a:gd name="T12" fmla="*/ 997 w 1243"/>
                <a:gd name="T13" fmla="*/ 846 h 1835"/>
                <a:gd name="T14" fmla="*/ 981 w 1243"/>
                <a:gd name="T15" fmla="*/ 728 h 1835"/>
                <a:gd name="T16" fmla="*/ 870 w 1243"/>
                <a:gd name="T17" fmla="*/ 720 h 1835"/>
                <a:gd name="T18" fmla="*/ 823 w 1243"/>
                <a:gd name="T19" fmla="*/ 641 h 1835"/>
                <a:gd name="T20" fmla="*/ 657 w 1243"/>
                <a:gd name="T21" fmla="*/ 174 h 1835"/>
                <a:gd name="T22" fmla="*/ 491 w 1243"/>
                <a:gd name="T23" fmla="*/ 24 h 1835"/>
                <a:gd name="T24" fmla="*/ 428 w 1243"/>
                <a:gd name="T25" fmla="*/ 56 h 1835"/>
                <a:gd name="T26" fmla="*/ 253 w 1243"/>
                <a:gd name="T27" fmla="*/ 143 h 1835"/>
                <a:gd name="T28" fmla="*/ 182 w 1243"/>
                <a:gd name="T29" fmla="*/ 56 h 1835"/>
                <a:gd name="T30" fmla="*/ 119 w 1243"/>
                <a:gd name="T31" fmla="*/ 135 h 1835"/>
                <a:gd name="T32" fmla="*/ 32 w 1243"/>
                <a:gd name="T33" fmla="*/ 427 h 1835"/>
                <a:gd name="T34" fmla="*/ 32 w 1243"/>
                <a:gd name="T35" fmla="*/ 554 h 1835"/>
                <a:gd name="T36" fmla="*/ 32 w 1243"/>
                <a:gd name="T37" fmla="*/ 569 h 1835"/>
                <a:gd name="T38" fmla="*/ 380 w 1243"/>
                <a:gd name="T39" fmla="*/ 1755 h 1835"/>
                <a:gd name="T40" fmla="*/ 396 w 1243"/>
                <a:gd name="T41" fmla="*/ 1755 h 1835"/>
                <a:gd name="T42" fmla="*/ 428 w 1243"/>
                <a:gd name="T43" fmla="*/ 1779 h 1835"/>
                <a:gd name="T44" fmla="*/ 483 w 1243"/>
                <a:gd name="T45" fmla="*/ 1811 h 1835"/>
                <a:gd name="T46" fmla="*/ 475 w 1243"/>
                <a:gd name="T47" fmla="*/ 1763 h 1835"/>
                <a:gd name="T48" fmla="*/ 483 w 1243"/>
                <a:gd name="T49" fmla="*/ 1732 h 1835"/>
                <a:gd name="T50" fmla="*/ 506 w 1243"/>
                <a:gd name="T51" fmla="*/ 1692 h 1835"/>
                <a:gd name="T52" fmla="*/ 538 w 1243"/>
                <a:gd name="T53" fmla="*/ 1724 h 1835"/>
                <a:gd name="T54" fmla="*/ 554 w 1243"/>
                <a:gd name="T55" fmla="*/ 1676 h 1835"/>
                <a:gd name="T56" fmla="*/ 562 w 1243"/>
                <a:gd name="T57" fmla="*/ 1637 h 1835"/>
                <a:gd name="T58" fmla="*/ 625 w 1243"/>
                <a:gd name="T59" fmla="*/ 1645 h 1835"/>
                <a:gd name="T60" fmla="*/ 657 w 1243"/>
                <a:gd name="T61" fmla="*/ 1613 h 1835"/>
                <a:gd name="T62" fmla="*/ 649 w 1243"/>
                <a:gd name="T63" fmla="*/ 1463 h 1835"/>
                <a:gd name="T64" fmla="*/ 680 w 1243"/>
                <a:gd name="T65" fmla="*/ 1439 h 1835"/>
                <a:gd name="T66" fmla="*/ 688 w 1243"/>
                <a:gd name="T67" fmla="*/ 1384 h 1835"/>
                <a:gd name="T68" fmla="*/ 712 w 1243"/>
                <a:gd name="T69" fmla="*/ 1400 h 1835"/>
                <a:gd name="T70" fmla="*/ 752 w 1243"/>
                <a:gd name="T71" fmla="*/ 1439 h 1835"/>
                <a:gd name="T72" fmla="*/ 783 w 1243"/>
                <a:gd name="T73" fmla="*/ 1439 h 1835"/>
                <a:gd name="T74" fmla="*/ 823 w 1243"/>
                <a:gd name="T75" fmla="*/ 1431 h 1835"/>
                <a:gd name="T76" fmla="*/ 807 w 1243"/>
                <a:gd name="T77" fmla="*/ 1376 h 1835"/>
                <a:gd name="T78" fmla="*/ 839 w 1243"/>
                <a:gd name="T79" fmla="*/ 1400 h 1835"/>
                <a:gd name="T80" fmla="*/ 870 w 1243"/>
                <a:gd name="T81" fmla="*/ 1400 h 1835"/>
                <a:gd name="T82" fmla="*/ 902 w 1243"/>
                <a:gd name="T83" fmla="*/ 1376 h 1835"/>
                <a:gd name="T84" fmla="*/ 910 w 1243"/>
                <a:gd name="T85" fmla="*/ 1328 h 1835"/>
                <a:gd name="T86" fmla="*/ 854 w 1243"/>
                <a:gd name="T87" fmla="*/ 1313 h 1835"/>
                <a:gd name="T88" fmla="*/ 839 w 1243"/>
                <a:gd name="T89" fmla="*/ 1305 h 1835"/>
                <a:gd name="T90" fmla="*/ 902 w 1243"/>
                <a:gd name="T91" fmla="*/ 1281 h 1835"/>
                <a:gd name="T92" fmla="*/ 926 w 1243"/>
                <a:gd name="T93" fmla="*/ 1321 h 1835"/>
                <a:gd name="T94" fmla="*/ 965 w 1243"/>
                <a:gd name="T95" fmla="*/ 1321 h 1835"/>
                <a:gd name="T96" fmla="*/ 989 w 1243"/>
                <a:gd name="T97" fmla="*/ 1289 h 1835"/>
                <a:gd name="T98" fmla="*/ 1005 w 1243"/>
                <a:gd name="T99" fmla="*/ 1234 h 1835"/>
                <a:gd name="T100" fmla="*/ 1028 w 1243"/>
                <a:gd name="T101" fmla="*/ 1226 h 1835"/>
                <a:gd name="T102" fmla="*/ 1068 w 1243"/>
                <a:gd name="T103" fmla="*/ 1234 h 1835"/>
                <a:gd name="T104" fmla="*/ 1092 w 1243"/>
                <a:gd name="T105" fmla="*/ 1186 h 1835"/>
                <a:gd name="T106" fmla="*/ 1139 w 1243"/>
                <a:gd name="T107" fmla="*/ 1131 h 1835"/>
                <a:gd name="T108" fmla="*/ 1202 w 1243"/>
                <a:gd name="T109" fmla="*/ 1091 h 1835"/>
                <a:gd name="T110" fmla="*/ 1202 w 1243"/>
                <a:gd name="T111" fmla="*/ 1012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43" h="1835">
                  <a:moveTo>
                    <a:pt x="1202" y="1012"/>
                  </a:moveTo>
                  <a:lnTo>
                    <a:pt x="1202" y="1012"/>
                  </a:lnTo>
                  <a:cubicBezTo>
                    <a:pt x="1163" y="1012"/>
                    <a:pt x="1139" y="1020"/>
                    <a:pt x="1155" y="989"/>
                  </a:cubicBezTo>
                  <a:cubicBezTo>
                    <a:pt x="1179" y="949"/>
                    <a:pt x="1186" y="933"/>
                    <a:pt x="1163" y="925"/>
                  </a:cubicBezTo>
                  <a:cubicBezTo>
                    <a:pt x="1147" y="917"/>
                    <a:pt x="1123" y="902"/>
                    <a:pt x="1131" y="894"/>
                  </a:cubicBezTo>
                  <a:cubicBezTo>
                    <a:pt x="1131" y="902"/>
                    <a:pt x="1107" y="925"/>
                    <a:pt x="1092" y="933"/>
                  </a:cubicBezTo>
                  <a:cubicBezTo>
                    <a:pt x="1076" y="941"/>
                    <a:pt x="1020" y="870"/>
                    <a:pt x="997" y="846"/>
                  </a:cubicBezTo>
                  <a:cubicBezTo>
                    <a:pt x="981" y="822"/>
                    <a:pt x="1005" y="759"/>
                    <a:pt x="981" y="728"/>
                  </a:cubicBezTo>
                  <a:cubicBezTo>
                    <a:pt x="957" y="696"/>
                    <a:pt x="902" y="751"/>
                    <a:pt x="870" y="720"/>
                  </a:cubicBezTo>
                  <a:cubicBezTo>
                    <a:pt x="831" y="696"/>
                    <a:pt x="823" y="641"/>
                    <a:pt x="823" y="641"/>
                  </a:cubicBezTo>
                  <a:cubicBezTo>
                    <a:pt x="823" y="641"/>
                    <a:pt x="680" y="230"/>
                    <a:pt x="657" y="174"/>
                  </a:cubicBezTo>
                  <a:cubicBezTo>
                    <a:pt x="641" y="119"/>
                    <a:pt x="538" y="48"/>
                    <a:pt x="491" y="24"/>
                  </a:cubicBezTo>
                  <a:cubicBezTo>
                    <a:pt x="443" y="0"/>
                    <a:pt x="435" y="24"/>
                    <a:pt x="428" y="56"/>
                  </a:cubicBezTo>
                  <a:cubicBezTo>
                    <a:pt x="412" y="79"/>
                    <a:pt x="285" y="158"/>
                    <a:pt x="253" y="143"/>
                  </a:cubicBezTo>
                  <a:cubicBezTo>
                    <a:pt x="230" y="127"/>
                    <a:pt x="206" y="72"/>
                    <a:pt x="182" y="56"/>
                  </a:cubicBezTo>
                  <a:cubicBezTo>
                    <a:pt x="159" y="32"/>
                    <a:pt x="135" y="95"/>
                    <a:pt x="119" y="135"/>
                  </a:cubicBezTo>
                  <a:cubicBezTo>
                    <a:pt x="111" y="174"/>
                    <a:pt x="56" y="388"/>
                    <a:pt x="32" y="427"/>
                  </a:cubicBezTo>
                  <a:cubicBezTo>
                    <a:pt x="0" y="475"/>
                    <a:pt x="32" y="498"/>
                    <a:pt x="32" y="554"/>
                  </a:cubicBezTo>
                  <a:cubicBezTo>
                    <a:pt x="32" y="562"/>
                    <a:pt x="32" y="569"/>
                    <a:pt x="32" y="569"/>
                  </a:cubicBezTo>
                  <a:cubicBezTo>
                    <a:pt x="380" y="1755"/>
                    <a:pt x="380" y="1755"/>
                    <a:pt x="380" y="1755"/>
                  </a:cubicBezTo>
                  <a:cubicBezTo>
                    <a:pt x="388" y="1755"/>
                    <a:pt x="388" y="1755"/>
                    <a:pt x="396" y="1755"/>
                  </a:cubicBezTo>
                  <a:cubicBezTo>
                    <a:pt x="428" y="1755"/>
                    <a:pt x="404" y="1803"/>
                    <a:pt x="428" y="1779"/>
                  </a:cubicBezTo>
                  <a:cubicBezTo>
                    <a:pt x="459" y="1763"/>
                    <a:pt x="475" y="1834"/>
                    <a:pt x="483" y="1811"/>
                  </a:cubicBezTo>
                  <a:cubicBezTo>
                    <a:pt x="491" y="1787"/>
                    <a:pt x="467" y="1779"/>
                    <a:pt x="475" y="1763"/>
                  </a:cubicBezTo>
                  <a:cubicBezTo>
                    <a:pt x="475" y="1748"/>
                    <a:pt x="491" y="1755"/>
                    <a:pt x="483" y="1732"/>
                  </a:cubicBezTo>
                  <a:cubicBezTo>
                    <a:pt x="475" y="1700"/>
                    <a:pt x="491" y="1668"/>
                    <a:pt x="506" y="1692"/>
                  </a:cubicBezTo>
                  <a:cubicBezTo>
                    <a:pt x="522" y="1724"/>
                    <a:pt x="530" y="1739"/>
                    <a:pt x="538" y="1724"/>
                  </a:cubicBezTo>
                  <a:cubicBezTo>
                    <a:pt x="554" y="1708"/>
                    <a:pt x="562" y="1716"/>
                    <a:pt x="554" y="1676"/>
                  </a:cubicBezTo>
                  <a:cubicBezTo>
                    <a:pt x="546" y="1645"/>
                    <a:pt x="538" y="1645"/>
                    <a:pt x="562" y="1637"/>
                  </a:cubicBezTo>
                  <a:cubicBezTo>
                    <a:pt x="586" y="1637"/>
                    <a:pt x="593" y="1661"/>
                    <a:pt x="625" y="1645"/>
                  </a:cubicBezTo>
                  <a:cubicBezTo>
                    <a:pt x="657" y="1629"/>
                    <a:pt x="665" y="1637"/>
                    <a:pt x="657" y="1613"/>
                  </a:cubicBezTo>
                  <a:cubicBezTo>
                    <a:pt x="657" y="1589"/>
                    <a:pt x="625" y="1510"/>
                    <a:pt x="649" y="1463"/>
                  </a:cubicBezTo>
                  <a:cubicBezTo>
                    <a:pt x="680" y="1415"/>
                    <a:pt x="680" y="1463"/>
                    <a:pt x="680" y="1439"/>
                  </a:cubicBezTo>
                  <a:cubicBezTo>
                    <a:pt x="673" y="1415"/>
                    <a:pt x="688" y="1423"/>
                    <a:pt x="688" y="1384"/>
                  </a:cubicBezTo>
                  <a:cubicBezTo>
                    <a:pt x="696" y="1344"/>
                    <a:pt x="704" y="1384"/>
                    <a:pt x="712" y="1400"/>
                  </a:cubicBezTo>
                  <a:cubicBezTo>
                    <a:pt x="728" y="1423"/>
                    <a:pt x="736" y="1447"/>
                    <a:pt x="752" y="1439"/>
                  </a:cubicBezTo>
                  <a:cubicBezTo>
                    <a:pt x="775" y="1431"/>
                    <a:pt x="759" y="1431"/>
                    <a:pt x="783" y="1439"/>
                  </a:cubicBezTo>
                  <a:cubicBezTo>
                    <a:pt x="807" y="1455"/>
                    <a:pt x="846" y="1455"/>
                    <a:pt x="823" y="1431"/>
                  </a:cubicBezTo>
                  <a:cubicBezTo>
                    <a:pt x="807" y="1408"/>
                    <a:pt x="783" y="1384"/>
                    <a:pt x="807" y="1376"/>
                  </a:cubicBezTo>
                  <a:cubicBezTo>
                    <a:pt x="831" y="1368"/>
                    <a:pt x="831" y="1384"/>
                    <a:pt x="839" y="1400"/>
                  </a:cubicBezTo>
                  <a:cubicBezTo>
                    <a:pt x="839" y="1423"/>
                    <a:pt x="870" y="1400"/>
                    <a:pt x="870" y="1400"/>
                  </a:cubicBezTo>
                  <a:cubicBezTo>
                    <a:pt x="870" y="1400"/>
                    <a:pt x="878" y="1400"/>
                    <a:pt x="902" y="1376"/>
                  </a:cubicBezTo>
                  <a:cubicBezTo>
                    <a:pt x="918" y="1352"/>
                    <a:pt x="926" y="1344"/>
                    <a:pt x="910" y="1328"/>
                  </a:cubicBezTo>
                  <a:cubicBezTo>
                    <a:pt x="894" y="1321"/>
                    <a:pt x="862" y="1305"/>
                    <a:pt x="854" y="1313"/>
                  </a:cubicBezTo>
                  <a:cubicBezTo>
                    <a:pt x="839" y="1328"/>
                    <a:pt x="815" y="1321"/>
                    <a:pt x="839" y="1305"/>
                  </a:cubicBezTo>
                  <a:cubicBezTo>
                    <a:pt x="870" y="1281"/>
                    <a:pt x="886" y="1265"/>
                    <a:pt x="902" y="1281"/>
                  </a:cubicBezTo>
                  <a:cubicBezTo>
                    <a:pt x="918" y="1305"/>
                    <a:pt x="894" y="1305"/>
                    <a:pt x="926" y="1321"/>
                  </a:cubicBezTo>
                  <a:cubicBezTo>
                    <a:pt x="949" y="1344"/>
                    <a:pt x="957" y="1360"/>
                    <a:pt x="965" y="1321"/>
                  </a:cubicBezTo>
                  <a:cubicBezTo>
                    <a:pt x="973" y="1289"/>
                    <a:pt x="973" y="1289"/>
                    <a:pt x="989" y="1289"/>
                  </a:cubicBezTo>
                  <a:cubicBezTo>
                    <a:pt x="1005" y="1289"/>
                    <a:pt x="1005" y="1265"/>
                    <a:pt x="1005" y="1234"/>
                  </a:cubicBezTo>
                  <a:cubicBezTo>
                    <a:pt x="1005" y="1210"/>
                    <a:pt x="1012" y="1210"/>
                    <a:pt x="1028" y="1226"/>
                  </a:cubicBezTo>
                  <a:cubicBezTo>
                    <a:pt x="1044" y="1249"/>
                    <a:pt x="1052" y="1257"/>
                    <a:pt x="1068" y="1234"/>
                  </a:cubicBezTo>
                  <a:cubicBezTo>
                    <a:pt x="1076" y="1210"/>
                    <a:pt x="1060" y="1218"/>
                    <a:pt x="1092" y="1186"/>
                  </a:cubicBezTo>
                  <a:cubicBezTo>
                    <a:pt x="1123" y="1155"/>
                    <a:pt x="1107" y="1131"/>
                    <a:pt x="1139" y="1131"/>
                  </a:cubicBezTo>
                  <a:cubicBezTo>
                    <a:pt x="1171" y="1123"/>
                    <a:pt x="1171" y="1123"/>
                    <a:pt x="1202" y="1091"/>
                  </a:cubicBezTo>
                  <a:cubicBezTo>
                    <a:pt x="1234" y="1068"/>
                    <a:pt x="1242" y="1020"/>
                    <a:pt x="1202" y="1012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0" name="Freeform 753"/>
            <p:cNvSpPr>
              <a:spLocks noChangeArrowheads="1"/>
            </p:cNvSpPr>
            <p:nvPr/>
          </p:nvSpPr>
          <p:spPr bwMode="auto">
            <a:xfrm>
              <a:off x="16759545" y="3368951"/>
              <a:ext cx="644767" cy="953234"/>
            </a:xfrm>
            <a:custGeom>
              <a:avLst/>
              <a:gdLst>
                <a:gd name="T0" fmla="*/ 434 w 1226"/>
                <a:gd name="T1" fmla="*/ 1771 h 1812"/>
                <a:gd name="T2" fmla="*/ 387 w 1226"/>
                <a:gd name="T3" fmla="*/ 1747 h 1812"/>
                <a:gd name="T4" fmla="*/ 23 w 1226"/>
                <a:gd name="T5" fmla="*/ 561 h 1812"/>
                <a:gd name="T6" fmla="*/ 15 w 1226"/>
                <a:gd name="T7" fmla="*/ 419 h 1812"/>
                <a:gd name="T8" fmla="*/ 173 w 1226"/>
                <a:gd name="T9" fmla="*/ 40 h 1812"/>
                <a:gd name="T10" fmla="*/ 411 w 1226"/>
                <a:gd name="T11" fmla="*/ 40 h 1812"/>
                <a:gd name="T12" fmla="*/ 656 w 1226"/>
                <a:gd name="T13" fmla="*/ 166 h 1812"/>
                <a:gd name="T14" fmla="*/ 917 w 1226"/>
                <a:gd name="T15" fmla="*/ 712 h 1812"/>
                <a:gd name="T16" fmla="*/ 996 w 1226"/>
                <a:gd name="T17" fmla="*/ 838 h 1812"/>
                <a:gd name="T18" fmla="*/ 1138 w 1226"/>
                <a:gd name="T19" fmla="*/ 862 h 1812"/>
                <a:gd name="T20" fmla="*/ 1170 w 1226"/>
                <a:gd name="T21" fmla="*/ 925 h 1812"/>
                <a:gd name="T22" fmla="*/ 1170 w 1226"/>
                <a:gd name="T23" fmla="*/ 1004 h 1812"/>
                <a:gd name="T24" fmla="*/ 1130 w 1226"/>
                <a:gd name="T25" fmla="*/ 1123 h 1812"/>
                <a:gd name="T26" fmla="*/ 1067 w 1226"/>
                <a:gd name="T27" fmla="*/ 1210 h 1812"/>
                <a:gd name="T28" fmla="*/ 1003 w 1226"/>
                <a:gd name="T29" fmla="*/ 1210 h 1812"/>
                <a:gd name="T30" fmla="*/ 980 w 1226"/>
                <a:gd name="T31" fmla="*/ 1281 h 1812"/>
                <a:gd name="T32" fmla="*/ 909 w 1226"/>
                <a:gd name="T33" fmla="*/ 1320 h 1812"/>
                <a:gd name="T34" fmla="*/ 845 w 1226"/>
                <a:gd name="T35" fmla="*/ 1289 h 1812"/>
                <a:gd name="T36" fmla="*/ 901 w 1226"/>
                <a:gd name="T37" fmla="*/ 1320 h 1812"/>
                <a:gd name="T38" fmla="*/ 837 w 1226"/>
                <a:gd name="T39" fmla="*/ 1407 h 1812"/>
                <a:gd name="T40" fmla="*/ 798 w 1226"/>
                <a:gd name="T41" fmla="*/ 1368 h 1812"/>
                <a:gd name="T42" fmla="*/ 822 w 1226"/>
                <a:gd name="T43" fmla="*/ 1439 h 1812"/>
                <a:gd name="T44" fmla="*/ 750 w 1226"/>
                <a:gd name="T45" fmla="*/ 1431 h 1812"/>
                <a:gd name="T46" fmla="*/ 703 w 1226"/>
                <a:gd name="T47" fmla="*/ 1392 h 1812"/>
                <a:gd name="T48" fmla="*/ 679 w 1226"/>
                <a:gd name="T49" fmla="*/ 1407 h 1812"/>
                <a:gd name="T50" fmla="*/ 664 w 1226"/>
                <a:gd name="T51" fmla="*/ 1439 h 1812"/>
                <a:gd name="T52" fmla="*/ 632 w 1226"/>
                <a:gd name="T53" fmla="*/ 1637 h 1812"/>
                <a:gd name="T54" fmla="*/ 553 w 1226"/>
                <a:gd name="T55" fmla="*/ 1637 h 1812"/>
                <a:gd name="T56" fmla="*/ 545 w 1226"/>
                <a:gd name="T57" fmla="*/ 1716 h 1812"/>
                <a:gd name="T58" fmla="*/ 482 w 1226"/>
                <a:gd name="T59" fmla="*/ 1684 h 1812"/>
                <a:gd name="T60" fmla="*/ 466 w 1226"/>
                <a:gd name="T61" fmla="*/ 1755 h 1812"/>
                <a:gd name="T62" fmla="*/ 434 w 1226"/>
                <a:gd name="T63" fmla="*/ 1763 h 1812"/>
                <a:gd name="T64" fmla="*/ 466 w 1226"/>
                <a:gd name="T65" fmla="*/ 1795 h 1812"/>
                <a:gd name="T66" fmla="*/ 474 w 1226"/>
                <a:gd name="T67" fmla="*/ 1724 h 1812"/>
                <a:gd name="T68" fmla="*/ 521 w 1226"/>
                <a:gd name="T69" fmla="*/ 1716 h 1812"/>
                <a:gd name="T70" fmla="*/ 537 w 1226"/>
                <a:gd name="T71" fmla="*/ 1660 h 1812"/>
                <a:gd name="T72" fmla="*/ 600 w 1226"/>
                <a:gd name="T73" fmla="*/ 1637 h 1812"/>
                <a:gd name="T74" fmla="*/ 640 w 1226"/>
                <a:gd name="T75" fmla="*/ 1589 h 1812"/>
                <a:gd name="T76" fmla="*/ 671 w 1226"/>
                <a:gd name="T77" fmla="*/ 1407 h 1812"/>
                <a:gd name="T78" fmla="*/ 711 w 1226"/>
                <a:gd name="T79" fmla="*/ 1392 h 1812"/>
                <a:gd name="T80" fmla="*/ 743 w 1226"/>
                <a:gd name="T81" fmla="*/ 1423 h 1812"/>
                <a:gd name="T82" fmla="*/ 806 w 1226"/>
                <a:gd name="T83" fmla="*/ 1439 h 1812"/>
                <a:gd name="T84" fmla="*/ 790 w 1226"/>
                <a:gd name="T85" fmla="*/ 1376 h 1812"/>
                <a:gd name="T86" fmla="*/ 830 w 1226"/>
                <a:gd name="T87" fmla="*/ 1392 h 1812"/>
                <a:gd name="T88" fmla="*/ 885 w 1226"/>
                <a:gd name="T89" fmla="*/ 1368 h 1812"/>
                <a:gd name="T90" fmla="*/ 845 w 1226"/>
                <a:gd name="T91" fmla="*/ 1313 h 1812"/>
                <a:gd name="T92" fmla="*/ 837 w 1226"/>
                <a:gd name="T93" fmla="*/ 1281 h 1812"/>
                <a:gd name="T94" fmla="*/ 917 w 1226"/>
                <a:gd name="T95" fmla="*/ 1313 h 1812"/>
                <a:gd name="T96" fmla="*/ 980 w 1226"/>
                <a:gd name="T97" fmla="*/ 1273 h 1812"/>
                <a:gd name="T98" fmla="*/ 1003 w 1226"/>
                <a:gd name="T99" fmla="*/ 1202 h 1812"/>
                <a:gd name="T100" fmla="*/ 1059 w 1226"/>
                <a:gd name="T101" fmla="*/ 1210 h 1812"/>
                <a:gd name="T102" fmla="*/ 1130 w 1226"/>
                <a:gd name="T103" fmla="*/ 1115 h 1812"/>
                <a:gd name="T104" fmla="*/ 1170 w 1226"/>
                <a:gd name="T105" fmla="*/ 1012 h 1812"/>
                <a:gd name="T106" fmla="*/ 1162 w 1226"/>
                <a:gd name="T107" fmla="*/ 925 h 1812"/>
                <a:gd name="T108" fmla="*/ 1083 w 1226"/>
                <a:gd name="T109" fmla="*/ 925 h 1812"/>
                <a:gd name="T110" fmla="*/ 972 w 1226"/>
                <a:gd name="T111" fmla="*/ 720 h 1812"/>
                <a:gd name="T112" fmla="*/ 861 w 1226"/>
                <a:gd name="T113" fmla="*/ 720 h 1812"/>
                <a:gd name="T114" fmla="*/ 450 w 1226"/>
                <a:gd name="T115" fmla="*/ 8 h 1812"/>
                <a:gd name="T116" fmla="*/ 244 w 1226"/>
                <a:gd name="T117" fmla="*/ 143 h 1812"/>
                <a:gd name="T118" fmla="*/ 118 w 1226"/>
                <a:gd name="T119" fmla="*/ 127 h 1812"/>
                <a:gd name="T120" fmla="*/ 31 w 1226"/>
                <a:gd name="T121" fmla="*/ 546 h 1812"/>
                <a:gd name="T122" fmla="*/ 411 w 1226"/>
                <a:gd name="T123" fmla="*/ 177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6" h="1812">
                  <a:moveTo>
                    <a:pt x="466" y="1811"/>
                  </a:moveTo>
                  <a:lnTo>
                    <a:pt x="466" y="1811"/>
                  </a:lnTo>
                  <a:cubicBezTo>
                    <a:pt x="466" y="1811"/>
                    <a:pt x="458" y="1803"/>
                    <a:pt x="458" y="1795"/>
                  </a:cubicBezTo>
                  <a:cubicBezTo>
                    <a:pt x="450" y="1787"/>
                    <a:pt x="442" y="1771"/>
                    <a:pt x="434" y="1771"/>
                  </a:cubicBezTo>
                  <a:cubicBezTo>
                    <a:pt x="426" y="1771"/>
                    <a:pt x="426" y="1771"/>
                    <a:pt x="426" y="1779"/>
                  </a:cubicBezTo>
                  <a:cubicBezTo>
                    <a:pt x="419" y="1779"/>
                    <a:pt x="411" y="1787"/>
                    <a:pt x="411" y="1787"/>
                  </a:cubicBezTo>
                  <a:cubicBezTo>
                    <a:pt x="403" y="1787"/>
                    <a:pt x="403" y="1779"/>
                    <a:pt x="403" y="1771"/>
                  </a:cubicBezTo>
                  <a:cubicBezTo>
                    <a:pt x="395" y="1755"/>
                    <a:pt x="395" y="1755"/>
                    <a:pt x="387" y="1747"/>
                  </a:cubicBezTo>
                  <a:cubicBezTo>
                    <a:pt x="379" y="1747"/>
                    <a:pt x="379" y="1747"/>
                    <a:pt x="371" y="1755"/>
                  </a:cubicBezTo>
                  <a:lnTo>
                    <a:pt x="371" y="1755"/>
                  </a:lnTo>
                  <a:cubicBezTo>
                    <a:pt x="371" y="1747"/>
                    <a:pt x="371" y="1747"/>
                    <a:pt x="371" y="1747"/>
                  </a:cubicBezTo>
                  <a:cubicBezTo>
                    <a:pt x="23" y="561"/>
                    <a:pt x="23" y="561"/>
                    <a:pt x="23" y="561"/>
                  </a:cubicBezTo>
                  <a:lnTo>
                    <a:pt x="23" y="561"/>
                  </a:lnTo>
                  <a:cubicBezTo>
                    <a:pt x="23" y="561"/>
                    <a:pt x="23" y="554"/>
                    <a:pt x="23" y="546"/>
                  </a:cubicBezTo>
                  <a:cubicBezTo>
                    <a:pt x="23" y="530"/>
                    <a:pt x="15" y="514"/>
                    <a:pt x="15" y="498"/>
                  </a:cubicBezTo>
                  <a:cubicBezTo>
                    <a:pt x="7" y="475"/>
                    <a:pt x="0" y="451"/>
                    <a:pt x="15" y="419"/>
                  </a:cubicBezTo>
                  <a:cubicBezTo>
                    <a:pt x="39" y="388"/>
                    <a:pt x="79" y="245"/>
                    <a:pt x="94" y="174"/>
                  </a:cubicBezTo>
                  <a:cubicBezTo>
                    <a:pt x="102" y="150"/>
                    <a:pt x="110" y="135"/>
                    <a:pt x="110" y="127"/>
                  </a:cubicBezTo>
                  <a:cubicBezTo>
                    <a:pt x="118" y="103"/>
                    <a:pt x="142" y="40"/>
                    <a:pt x="166" y="40"/>
                  </a:cubicBezTo>
                  <a:cubicBezTo>
                    <a:pt x="173" y="40"/>
                    <a:pt x="173" y="40"/>
                    <a:pt x="173" y="40"/>
                  </a:cubicBezTo>
                  <a:cubicBezTo>
                    <a:pt x="189" y="48"/>
                    <a:pt x="197" y="64"/>
                    <a:pt x="205" y="79"/>
                  </a:cubicBezTo>
                  <a:cubicBezTo>
                    <a:pt x="221" y="103"/>
                    <a:pt x="229" y="127"/>
                    <a:pt x="253" y="135"/>
                  </a:cubicBezTo>
                  <a:cubicBezTo>
                    <a:pt x="253" y="135"/>
                    <a:pt x="253" y="135"/>
                    <a:pt x="260" y="135"/>
                  </a:cubicBezTo>
                  <a:cubicBezTo>
                    <a:pt x="292" y="135"/>
                    <a:pt x="403" y="64"/>
                    <a:pt x="411" y="40"/>
                  </a:cubicBezTo>
                  <a:cubicBezTo>
                    <a:pt x="411" y="40"/>
                    <a:pt x="419" y="40"/>
                    <a:pt x="419" y="32"/>
                  </a:cubicBezTo>
                  <a:cubicBezTo>
                    <a:pt x="426" y="16"/>
                    <a:pt x="434" y="0"/>
                    <a:pt x="450" y="0"/>
                  </a:cubicBezTo>
                  <a:cubicBezTo>
                    <a:pt x="458" y="0"/>
                    <a:pt x="474" y="8"/>
                    <a:pt x="482" y="8"/>
                  </a:cubicBezTo>
                  <a:cubicBezTo>
                    <a:pt x="529" y="32"/>
                    <a:pt x="632" y="103"/>
                    <a:pt x="656" y="166"/>
                  </a:cubicBezTo>
                  <a:cubicBezTo>
                    <a:pt x="671" y="222"/>
                    <a:pt x="814" y="625"/>
                    <a:pt x="822" y="633"/>
                  </a:cubicBezTo>
                  <a:cubicBezTo>
                    <a:pt x="822" y="633"/>
                    <a:pt x="830" y="688"/>
                    <a:pt x="861" y="712"/>
                  </a:cubicBezTo>
                  <a:cubicBezTo>
                    <a:pt x="869" y="712"/>
                    <a:pt x="877" y="720"/>
                    <a:pt x="885" y="720"/>
                  </a:cubicBezTo>
                  <a:cubicBezTo>
                    <a:pt x="893" y="720"/>
                    <a:pt x="909" y="712"/>
                    <a:pt x="917" y="712"/>
                  </a:cubicBezTo>
                  <a:cubicBezTo>
                    <a:pt x="932" y="704"/>
                    <a:pt x="940" y="704"/>
                    <a:pt x="948" y="704"/>
                  </a:cubicBezTo>
                  <a:cubicBezTo>
                    <a:pt x="964" y="704"/>
                    <a:pt x="972" y="704"/>
                    <a:pt x="972" y="712"/>
                  </a:cubicBezTo>
                  <a:cubicBezTo>
                    <a:pt x="988" y="736"/>
                    <a:pt x="988" y="759"/>
                    <a:pt x="988" y="783"/>
                  </a:cubicBezTo>
                  <a:cubicBezTo>
                    <a:pt x="988" y="807"/>
                    <a:pt x="988" y="823"/>
                    <a:pt x="996" y="838"/>
                  </a:cubicBezTo>
                  <a:cubicBezTo>
                    <a:pt x="996" y="838"/>
                    <a:pt x="996" y="838"/>
                    <a:pt x="1003" y="846"/>
                  </a:cubicBezTo>
                  <a:cubicBezTo>
                    <a:pt x="1019" y="862"/>
                    <a:pt x="1067" y="917"/>
                    <a:pt x="1083" y="917"/>
                  </a:cubicBezTo>
                  <a:cubicBezTo>
                    <a:pt x="1090" y="917"/>
                    <a:pt x="1106" y="894"/>
                    <a:pt x="1122" y="886"/>
                  </a:cubicBezTo>
                  <a:cubicBezTo>
                    <a:pt x="1138" y="862"/>
                    <a:pt x="1138" y="862"/>
                    <a:pt x="1138" y="862"/>
                  </a:cubicBezTo>
                  <a:cubicBezTo>
                    <a:pt x="1122" y="894"/>
                    <a:pt x="1122" y="894"/>
                    <a:pt x="1122" y="894"/>
                  </a:cubicBezTo>
                  <a:lnTo>
                    <a:pt x="1122" y="894"/>
                  </a:lnTo>
                  <a:cubicBezTo>
                    <a:pt x="1130" y="894"/>
                    <a:pt x="1146" y="909"/>
                    <a:pt x="1154" y="909"/>
                  </a:cubicBezTo>
                  <a:cubicBezTo>
                    <a:pt x="1162" y="917"/>
                    <a:pt x="1170" y="917"/>
                    <a:pt x="1170" y="925"/>
                  </a:cubicBezTo>
                  <a:cubicBezTo>
                    <a:pt x="1170" y="933"/>
                    <a:pt x="1162" y="949"/>
                    <a:pt x="1154" y="973"/>
                  </a:cubicBezTo>
                  <a:cubicBezTo>
                    <a:pt x="1154" y="981"/>
                    <a:pt x="1154" y="981"/>
                    <a:pt x="1154" y="981"/>
                  </a:cubicBezTo>
                  <a:cubicBezTo>
                    <a:pt x="1146" y="989"/>
                    <a:pt x="1146" y="996"/>
                    <a:pt x="1146" y="996"/>
                  </a:cubicBezTo>
                  <a:cubicBezTo>
                    <a:pt x="1146" y="1004"/>
                    <a:pt x="1154" y="1004"/>
                    <a:pt x="1170" y="1004"/>
                  </a:cubicBezTo>
                  <a:cubicBezTo>
                    <a:pt x="1177" y="1004"/>
                    <a:pt x="1185" y="1004"/>
                    <a:pt x="1193" y="1004"/>
                  </a:cubicBezTo>
                  <a:cubicBezTo>
                    <a:pt x="1209" y="1004"/>
                    <a:pt x="1217" y="1012"/>
                    <a:pt x="1217" y="1020"/>
                  </a:cubicBezTo>
                  <a:cubicBezTo>
                    <a:pt x="1225" y="1044"/>
                    <a:pt x="1217" y="1067"/>
                    <a:pt x="1193" y="1091"/>
                  </a:cubicBezTo>
                  <a:cubicBezTo>
                    <a:pt x="1162" y="1115"/>
                    <a:pt x="1162" y="1115"/>
                    <a:pt x="1130" y="1123"/>
                  </a:cubicBezTo>
                  <a:lnTo>
                    <a:pt x="1130" y="1123"/>
                  </a:lnTo>
                  <a:cubicBezTo>
                    <a:pt x="1114" y="1123"/>
                    <a:pt x="1114" y="1131"/>
                    <a:pt x="1106" y="1139"/>
                  </a:cubicBezTo>
                  <a:cubicBezTo>
                    <a:pt x="1106" y="1154"/>
                    <a:pt x="1106" y="1162"/>
                    <a:pt x="1090" y="1178"/>
                  </a:cubicBezTo>
                  <a:cubicBezTo>
                    <a:pt x="1067" y="1202"/>
                    <a:pt x="1067" y="1202"/>
                    <a:pt x="1067" y="1210"/>
                  </a:cubicBezTo>
                  <a:cubicBezTo>
                    <a:pt x="1067" y="1210"/>
                    <a:pt x="1059" y="1218"/>
                    <a:pt x="1059" y="1226"/>
                  </a:cubicBezTo>
                  <a:cubicBezTo>
                    <a:pt x="1059" y="1234"/>
                    <a:pt x="1051" y="1241"/>
                    <a:pt x="1043" y="1241"/>
                  </a:cubicBezTo>
                  <a:cubicBezTo>
                    <a:pt x="1035" y="1241"/>
                    <a:pt x="1027" y="1234"/>
                    <a:pt x="1019" y="1226"/>
                  </a:cubicBezTo>
                  <a:cubicBezTo>
                    <a:pt x="1011" y="1210"/>
                    <a:pt x="1003" y="1210"/>
                    <a:pt x="1003" y="1210"/>
                  </a:cubicBezTo>
                  <a:cubicBezTo>
                    <a:pt x="1003" y="1210"/>
                    <a:pt x="1003" y="1210"/>
                    <a:pt x="1003" y="1226"/>
                  </a:cubicBezTo>
                  <a:cubicBezTo>
                    <a:pt x="1003" y="1234"/>
                    <a:pt x="1003" y="1234"/>
                    <a:pt x="1003" y="1234"/>
                  </a:cubicBezTo>
                  <a:cubicBezTo>
                    <a:pt x="996" y="1257"/>
                    <a:pt x="996" y="1281"/>
                    <a:pt x="980" y="1281"/>
                  </a:cubicBezTo>
                  <a:lnTo>
                    <a:pt x="980" y="1281"/>
                  </a:lnTo>
                  <a:cubicBezTo>
                    <a:pt x="972" y="1281"/>
                    <a:pt x="964" y="1281"/>
                    <a:pt x="956" y="1320"/>
                  </a:cubicBezTo>
                  <a:cubicBezTo>
                    <a:pt x="956" y="1328"/>
                    <a:pt x="956" y="1344"/>
                    <a:pt x="940" y="1344"/>
                  </a:cubicBezTo>
                  <a:cubicBezTo>
                    <a:pt x="940" y="1344"/>
                    <a:pt x="932" y="1336"/>
                    <a:pt x="924" y="1328"/>
                  </a:cubicBezTo>
                  <a:cubicBezTo>
                    <a:pt x="917" y="1320"/>
                    <a:pt x="917" y="1320"/>
                    <a:pt x="909" y="1320"/>
                  </a:cubicBezTo>
                  <a:cubicBezTo>
                    <a:pt x="893" y="1305"/>
                    <a:pt x="893" y="1305"/>
                    <a:pt x="893" y="1297"/>
                  </a:cubicBezTo>
                  <a:cubicBezTo>
                    <a:pt x="901" y="1289"/>
                    <a:pt x="901" y="1289"/>
                    <a:pt x="893" y="1281"/>
                  </a:cubicBezTo>
                  <a:cubicBezTo>
                    <a:pt x="885" y="1273"/>
                    <a:pt x="885" y="1273"/>
                    <a:pt x="877" y="1273"/>
                  </a:cubicBezTo>
                  <a:cubicBezTo>
                    <a:pt x="869" y="1273"/>
                    <a:pt x="861" y="1281"/>
                    <a:pt x="845" y="1289"/>
                  </a:cubicBezTo>
                  <a:lnTo>
                    <a:pt x="837" y="1297"/>
                  </a:lnTo>
                  <a:cubicBezTo>
                    <a:pt x="830" y="1305"/>
                    <a:pt x="822" y="1305"/>
                    <a:pt x="822" y="1313"/>
                  </a:cubicBezTo>
                  <a:cubicBezTo>
                    <a:pt x="830" y="1313"/>
                    <a:pt x="837" y="1313"/>
                    <a:pt x="837" y="1305"/>
                  </a:cubicBezTo>
                  <a:cubicBezTo>
                    <a:pt x="845" y="1297"/>
                    <a:pt x="869" y="1297"/>
                    <a:pt x="901" y="1320"/>
                  </a:cubicBezTo>
                  <a:cubicBezTo>
                    <a:pt x="909" y="1320"/>
                    <a:pt x="909" y="1328"/>
                    <a:pt x="909" y="1336"/>
                  </a:cubicBezTo>
                  <a:cubicBezTo>
                    <a:pt x="909" y="1344"/>
                    <a:pt x="909" y="1352"/>
                    <a:pt x="893" y="1368"/>
                  </a:cubicBezTo>
                  <a:cubicBezTo>
                    <a:pt x="877" y="1392"/>
                    <a:pt x="869" y="1400"/>
                    <a:pt x="861" y="1400"/>
                  </a:cubicBezTo>
                  <a:cubicBezTo>
                    <a:pt x="861" y="1400"/>
                    <a:pt x="853" y="1407"/>
                    <a:pt x="837" y="1407"/>
                  </a:cubicBezTo>
                  <a:cubicBezTo>
                    <a:pt x="830" y="1407"/>
                    <a:pt x="822" y="1400"/>
                    <a:pt x="822" y="1392"/>
                  </a:cubicBezTo>
                  <a:lnTo>
                    <a:pt x="822" y="1384"/>
                  </a:lnTo>
                  <a:cubicBezTo>
                    <a:pt x="814" y="1368"/>
                    <a:pt x="814" y="1368"/>
                    <a:pt x="806" y="1368"/>
                  </a:cubicBezTo>
                  <a:cubicBezTo>
                    <a:pt x="806" y="1368"/>
                    <a:pt x="806" y="1368"/>
                    <a:pt x="798" y="1368"/>
                  </a:cubicBezTo>
                  <a:cubicBezTo>
                    <a:pt x="798" y="1368"/>
                    <a:pt x="790" y="1368"/>
                    <a:pt x="790" y="1376"/>
                  </a:cubicBezTo>
                  <a:cubicBezTo>
                    <a:pt x="790" y="1384"/>
                    <a:pt x="806" y="1400"/>
                    <a:pt x="814" y="1415"/>
                  </a:cubicBezTo>
                  <a:cubicBezTo>
                    <a:pt x="814" y="1415"/>
                    <a:pt x="822" y="1415"/>
                    <a:pt x="822" y="1423"/>
                  </a:cubicBezTo>
                  <a:cubicBezTo>
                    <a:pt x="830" y="1431"/>
                    <a:pt x="830" y="1431"/>
                    <a:pt x="822" y="1439"/>
                  </a:cubicBezTo>
                  <a:cubicBezTo>
                    <a:pt x="822" y="1439"/>
                    <a:pt x="814" y="1447"/>
                    <a:pt x="806" y="1447"/>
                  </a:cubicBezTo>
                  <a:cubicBezTo>
                    <a:pt x="798" y="1447"/>
                    <a:pt x="782" y="1439"/>
                    <a:pt x="774" y="1439"/>
                  </a:cubicBezTo>
                  <a:cubicBezTo>
                    <a:pt x="759" y="1431"/>
                    <a:pt x="759" y="1431"/>
                    <a:pt x="750" y="1431"/>
                  </a:cubicBezTo>
                  <a:lnTo>
                    <a:pt x="750" y="1431"/>
                  </a:lnTo>
                  <a:cubicBezTo>
                    <a:pt x="743" y="1431"/>
                    <a:pt x="743" y="1431"/>
                    <a:pt x="743" y="1431"/>
                  </a:cubicBezTo>
                  <a:cubicBezTo>
                    <a:pt x="743" y="1431"/>
                    <a:pt x="743" y="1431"/>
                    <a:pt x="735" y="1431"/>
                  </a:cubicBezTo>
                  <a:cubicBezTo>
                    <a:pt x="719" y="1431"/>
                    <a:pt x="711" y="1415"/>
                    <a:pt x="703" y="1392"/>
                  </a:cubicBezTo>
                  <a:lnTo>
                    <a:pt x="703" y="1392"/>
                  </a:lnTo>
                  <a:cubicBezTo>
                    <a:pt x="703" y="1392"/>
                    <a:pt x="703" y="1384"/>
                    <a:pt x="695" y="1384"/>
                  </a:cubicBezTo>
                  <a:cubicBezTo>
                    <a:pt x="695" y="1376"/>
                    <a:pt x="695" y="1368"/>
                    <a:pt x="687" y="1360"/>
                  </a:cubicBezTo>
                  <a:cubicBezTo>
                    <a:pt x="687" y="1368"/>
                    <a:pt x="687" y="1368"/>
                    <a:pt x="687" y="1376"/>
                  </a:cubicBezTo>
                  <a:cubicBezTo>
                    <a:pt x="687" y="1392"/>
                    <a:pt x="679" y="1407"/>
                    <a:pt x="679" y="1407"/>
                  </a:cubicBezTo>
                  <a:cubicBezTo>
                    <a:pt x="671" y="1415"/>
                    <a:pt x="671" y="1423"/>
                    <a:pt x="671" y="1431"/>
                  </a:cubicBezTo>
                  <a:cubicBezTo>
                    <a:pt x="671" y="1439"/>
                    <a:pt x="671" y="1439"/>
                    <a:pt x="671" y="1439"/>
                  </a:cubicBezTo>
                  <a:cubicBezTo>
                    <a:pt x="664" y="1439"/>
                    <a:pt x="664" y="1439"/>
                    <a:pt x="664" y="1439"/>
                  </a:cubicBezTo>
                  <a:lnTo>
                    <a:pt x="664" y="1439"/>
                  </a:lnTo>
                  <a:cubicBezTo>
                    <a:pt x="664" y="1439"/>
                    <a:pt x="656" y="1439"/>
                    <a:pt x="648" y="1455"/>
                  </a:cubicBezTo>
                  <a:cubicBezTo>
                    <a:pt x="624" y="1494"/>
                    <a:pt x="640" y="1550"/>
                    <a:pt x="648" y="1581"/>
                  </a:cubicBezTo>
                  <a:cubicBezTo>
                    <a:pt x="648" y="1589"/>
                    <a:pt x="656" y="1597"/>
                    <a:pt x="656" y="1605"/>
                  </a:cubicBezTo>
                  <a:cubicBezTo>
                    <a:pt x="656" y="1621"/>
                    <a:pt x="656" y="1629"/>
                    <a:pt x="632" y="1637"/>
                  </a:cubicBezTo>
                  <a:cubicBezTo>
                    <a:pt x="624" y="1637"/>
                    <a:pt x="624" y="1637"/>
                    <a:pt x="616" y="1645"/>
                  </a:cubicBezTo>
                  <a:cubicBezTo>
                    <a:pt x="608" y="1645"/>
                    <a:pt x="600" y="1645"/>
                    <a:pt x="600" y="1645"/>
                  </a:cubicBezTo>
                  <a:cubicBezTo>
                    <a:pt x="584" y="1645"/>
                    <a:pt x="584" y="1645"/>
                    <a:pt x="577" y="1637"/>
                  </a:cubicBezTo>
                  <a:cubicBezTo>
                    <a:pt x="569" y="1637"/>
                    <a:pt x="561" y="1637"/>
                    <a:pt x="553" y="1637"/>
                  </a:cubicBezTo>
                  <a:cubicBezTo>
                    <a:pt x="545" y="1637"/>
                    <a:pt x="545" y="1637"/>
                    <a:pt x="537" y="1637"/>
                  </a:cubicBezTo>
                  <a:cubicBezTo>
                    <a:pt x="537" y="1645"/>
                    <a:pt x="545" y="1653"/>
                    <a:pt x="545" y="1660"/>
                  </a:cubicBezTo>
                  <a:lnTo>
                    <a:pt x="545" y="1668"/>
                  </a:lnTo>
                  <a:cubicBezTo>
                    <a:pt x="553" y="1700"/>
                    <a:pt x="553" y="1708"/>
                    <a:pt x="545" y="1716"/>
                  </a:cubicBezTo>
                  <a:cubicBezTo>
                    <a:pt x="537" y="1716"/>
                    <a:pt x="537" y="1716"/>
                    <a:pt x="537" y="1716"/>
                  </a:cubicBezTo>
                  <a:cubicBezTo>
                    <a:pt x="529" y="1724"/>
                    <a:pt x="529" y="1724"/>
                    <a:pt x="521" y="1724"/>
                  </a:cubicBezTo>
                  <a:cubicBezTo>
                    <a:pt x="513" y="1724"/>
                    <a:pt x="506" y="1708"/>
                    <a:pt x="490" y="1692"/>
                  </a:cubicBezTo>
                  <a:cubicBezTo>
                    <a:pt x="490" y="1684"/>
                    <a:pt x="490" y="1684"/>
                    <a:pt x="482" y="1684"/>
                  </a:cubicBezTo>
                  <a:lnTo>
                    <a:pt x="482" y="1684"/>
                  </a:lnTo>
                  <a:cubicBezTo>
                    <a:pt x="474" y="1692"/>
                    <a:pt x="474" y="1708"/>
                    <a:pt x="482" y="1716"/>
                  </a:cubicBezTo>
                  <a:cubicBezTo>
                    <a:pt x="482" y="1740"/>
                    <a:pt x="482" y="1740"/>
                    <a:pt x="474" y="1747"/>
                  </a:cubicBezTo>
                  <a:cubicBezTo>
                    <a:pt x="474" y="1747"/>
                    <a:pt x="466" y="1747"/>
                    <a:pt x="466" y="1755"/>
                  </a:cubicBezTo>
                  <a:cubicBezTo>
                    <a:pt x="466" y="1763"/>
                    <a:pt x="466" y="1763"/>
                    <a:pt x="474" y="1771"/>
                  </a:cubicBezTo>
                  <a:cubicBezTo>
                    <a:pt x="474" y="1779"/>
                    <a:pt x="482" y="1787"/>
                    <a:pt x="474" y="1803"/>
                  </a:cubicBezTo>
                  <a:cubicBezTo>
                    <a:pt x="474" y="1803"/>
                    <a:pt x="474" y="1811"/>
                    <a:pt x="466" y="1811"/>
                  </a:cubicBezTo>
                  <a:close/>
                  <a:moveTo>
                    <a:pt x="434" y="1763"/>
                  </a:moveTo>
                  <a:lnTo>
                    <a:pt x="434" y="1763"/>
                  </a:lnTo>
                  <a:cubicBezTo>
                    <a:pt x="442" y="1763"/>
                    <a:pt x="458" y="1779"/>
                    <a:pt x="458" y="1787"/>
                  </a:cubicBezTo>
                  <a:cubicBezTo>
                    <a:pt x="466" y="1795"/>
                    <a:pt x="466" y="1795"/>
                    <a:pt x="466" y="1803"/>
                  </a:cubicBezTo>
                  <a:cubicBezTo>
                    <a:pt x="466" y="1795"/>
                    <a:pt x="466" y="1795"/>
                    <a:pt x="466" y="1795"/>
                  </a:cubicBezTo>
                  <a:cubicBezTo>
                    <a:pt x="474" y="1787"/>
                    <a:pt x="466" y="1779"/>
                    <a:pt x="466" y="1771"/>
                  </a:cubicBezTo>
                  <a:cubicBezTo>
                    <a:pt x="458" y="1771"/>
                    <a:pt x="458" y="1763"/>
                    <a:pt x="458" y="1755"/>
                  </a:cubicBezTo>
                  <a:cubicBezTo>
                    <a:pt x="466" y="1747"/>
                    <a:pt x="466" y="1740"/>
                    <a:pt x="474" y="1740"/>
                  </a:cubicBezTo>
                  <a:cubicBezTo>
                    <a:pt x="474" y="1740"/>
                    <a:pt x="474" y="1731"/>
                    <a:pt x="474" y="1724"/>
                  </a:cubicBezTo>
                  <a:cubicBezTo>
                    <a:pt x="466" y="1708"/>
                    <a:pt x="466" y="1692"/>
                    <a:pt x="474" y="1684"/>
                  </a:cubicBezTo>
                  <a:cubicBezTo>
                    <a:pt x="482" y="1676"/>
                    <a:pt x="482" y="1676"/>
                    <a:pt x="482" y="1676"/>
                  </a:cubicBezTo>
                  <a:cubicBezTo>
                    <a:pt x="490" y="1676"/>
                    <a:pt x="497" y="1676"/>
                    <a:pt x="497" y="1684"/>
                  </a:cubicBezTo>
                  <a:cubicBezTo>
                    <a:pt x="506" y="1700"/>
                    <a:pt x="521" y="1716"/>
                    <a:pt x="521" y="1716"/>
                  </a:cubicBezTo>
                  <a:cubicBezTo>
                    <a:pt x="529" y="1716"/>
                    <a:pt x="529" y="1716"/>
                    <a:pt x="529" y="1716"/>
                  </a:cubicBezTo>
                  <a:cubicBezTo>
                    <a:pt x="529" y="1708"/>
                    <a:pt x="537" y="1708"/>
                    <a:pt x="537" y="1708"/>
                  </a:cubicBezTo>
                  <a:cubicBezTo>
                    <a:pt x="545" y="1700"/>
                    <a:pt x="545" y="1700"/>
                    <a:pt x="545" y="1676"/>
                  </a:cubicBezTo>
                  <a:cubicBezTo>
                    <a:pt x="537" y="1668"/>
                    <a:pt x="537" y="1668"/>
                    <a:pt x="537" y="1660"/>
                  </a:cubicBezTo>
                  <a:cubicBezTo>
                    <a:pt x="537" y="1645"/>
                    <a:pt x="529" y="1637"/>
                    <a:pt x="537" y="1637"/>
                  </a:cubicBezTo>
                  <a:cubicBezTo>
                    <a:pt x="537" y="1629"/>
                    <a:pt x="545" y="1629"/>
                    <a:pt x="553" y="1629"/>
                  </a:cubicBezTo>
                  <a:cubicBezTo>
                    <a:pt x="561" y="1629"/>
                    <a:pt x="569" y="1629"/>
                    <a:pt x="577" y="1637"/>
                  </a:cubicBezTo>
                  <a:cubicBezTo>
                    <a:pt x="584" y="1637"/>
                    <a:pt x="592" y="1637"/>
                    <a:pt x="600" y="1637"/>
                  </a:cubicBezTo>
                  <a:cubicBezTo>
                    <a:pt x="600" y="1637"/>
                    <a:pt x="608" y="1637"/>
                    <a:pt x="616" y="1637"/>
                  </a:cubicBezTo>
                  <a:lnTo>
                    <a:pt x="624" y="1629"/>
                  </a:lnTo>
                  <a:cubicBezTo>
                    <a:pt x="648" y="1621"/>
                    <a:pt x="648" y="1621"/>
                    <a:pt x="648" y="1605"/>
                  </a:cubicBezTo>
                  <a:cubicBezTo>
                    <a:pt x="648" y="1597"/>
                    <a:pt x="640" y="1589"/>
                    <a:pt x="640" y="1589"/>
                  </a:cubicBezTo>
                  <a:cubicBezTo>
                    <a:pt x="632" y="1558"/>
                    <a:pt x="616" y="1494"/>
                    <a:pt x="640" y="1455"/>
                  </a:cubicBezTo>
                  <a:cubicBezTo>
                    <a:pt x="648" y="1439"/>
                    <a:pt x="656" y="1431"/>
                    <a:pt x="664" y="1431"/>
                  </a:cubicBezTo>
                  <a:lnTo>
                    <a:pt x="664" y="1431"/>
                  </a:lnTo>
                  <a:cubicBezTo>
                    <a:pt x="664" y="1415"/>
                    <a:pt x="664" y="1415"/>
                    <a:pt x="671" y="1407"/>
                  </a:cubicBezTo>
                  <a:cubicBezTo>
                    <a:pt x="671" y="1400"/>
                    <a:pt x="679" y="1392"/>
                    <a:pt x="679" y="1376"/>
                  </a:cubicBezTo>
                  <a:cubicBezTo>
                    <a:pt x="679" y="1360"/>
                    <a:pt x="679" y="1352"/>
                    <a:pt x="687" y="1352"/>
                  </a:cubicBezTo>
                  <a:cubicBezTo>
                    <a:pt x="695" y="1352"/>
                    <a:pt x="695" y="1360"/>
                    <a:pt x="703" y="1384"/>
                  </a:cubicBezTo>
                  <a:cubicBezTo>
                    <a:pt x="711" y="1384"/>
                    <a:pt x="711" y="1392"/>
                    <a:pt x="711" y="1392"/>
                  </a:cubicBezTo>
                  <a:lnTo>
                    <a:pt x="711" y="1392"/>
                  </a:lnTo>
                  <a:cubicBezTo>
                    <a:pt x="719" y="1407"/>
                    <a:pt x="727" y="1423"/>
                    <a:pt x="735" y="1423"/>
                  </a:cubicBezTo>
                  <a:cubicBezTo>
                    <a:pt x="743" y="1423"/>
                    <a:pt x="743" y="1423"/>
                    <a:pt x="743" y="1423"/>
                  </a:cubicBezTo>
                  <a:lnTo>
                    <a:pt x="743" y="1423"/>
                  </a:lnTo>
                  <a:cubicBezTo>
                    <a:pt x="750" y="1423"/>
                    <a:pt x="750" y="1423"/>
                    <a:pt x="759" y="1423"/>
                  </a:cubicBezTo>
                  <a:lnTo>
                    <a:pt x="759" y="1423"/>
                  </a:lnTo>
                  <a:cubicBezTo>
                    <a:pt x="759" y="1423"/>
                    <a:pt x="766" y="1431"/>
                    <a:pt x="774" y="1431"/>
                  </a:cubicBezTo>
                  <a:cubicBezTo>
                    <a:pt x="782" y="1439"/>
                    <a:pt x="798" y="1439"/>
                    <a:pt x="806" y="1439"/>
                  </a:cubicBezTo>
                  <a:cubicBezTo>
                    <a:pt x="814" y="1439"/>
                    <a:pt x="822" y="1439"/>
                    <a:pt x="822" y="1431"/>
                  </a:cubicBezTo>
                  <a:cubicBezTo>
                    <a:pt x="822" y="1431"/>
                    <a:pt x="822" y="1431"/>
                    <a:pt x="814" y="1423"/>
                  </a:cubicBezTo>
                  <a:cubicBezTo>
                    <a:pt x="814" y="1423"/>
                    <a:pt x="814" y="1415"/>
                    <a:pt x="806" y="1415"/>
                  </a:cubicBezTo>
                  <a:cubicBezTo>
                    <a:pt x="798" y="1400"/>
                    <a:pt x="782" y="1384"/>
                    <a:pt x="790" y="1376"/>
                  </a:cubicBezTo>
                  <a:cubicBezTo>
                    <a:pt x="790" y="1368"/>
                    <a:pt x="790" y="1360"/>
                    <a:pt x="798" y="1360"/>
                  </a:cubicBezTo>
                  <a:lnTo>
                    <a:pt x="806" y="1360"/>
                  </a:lnTo>
                  <a:cubicBezTo>
                    <a:pt x="822" y="1360"/>
                    <a:pt x="822" y="1368"/>
                    <a:pt x="830" y="1384"/>
                  </a:cubicBezTo>
                  <a:lnTo>
                    <a:pt x="830" y="1392"/>
                  </a:lnTo>
                  <a:cubicBezTo>
                    <a:pt x="830" y="1400"/>
                    <a:pt x="837" y="1400"/>
                    <a:pt x="837" y="1400"/>
                  </a:cubicBezTo>
                  <a:cubicBezTo>
                    <a:pt x="845" y="1400"/>
                    <a:pt x="861" y="1392"/>
                    <a:pt x="861" y="1392"/>
                  </a:cubicBezTo>
                  <a:lnTo>
                    <a:pt x="861" y="1392"/>
                  </a:lnTo>
                  <a:cubicBezTo>
                    <a:pt x="861" y="1392"/>
                    <a:pt x="869" y="1392"/>
                    <a:pt x="885" y="1368"/>
                  </a:cubicBezTo>
                  <a:cubicBezTo>
                    <a:pt x="901" y="1352"/>
                    <a:pt x="901" y="1344"/>
                    <a:pt x="901" y="1336"/>
                  </a:cubicBezTo>
                  <a:cubicBezTo>
                    <a:pt x="901" y="1328"/>
                    <a:pt x="901" y="1328"/>
                    <a:pt x="893" y="1328"/>
                  </a:cubicBezTo>
                  <a:cubicBezTo>
                    <a:pt x="877" y="1313"/>
                    <a:pt x="861" y="1305"/>
                    <a:pt x="853" y="1305"/>
                  </a:cubicBezTo>
                  <a:cubicBezTo>
                    <a:pt x="853" y="1305"/>
                    <a:pt x="845" y="1305"/>
                    <a:pt x="845" y="1313"/>
                  </a:cubicBezTo>
                  <a:cubicBezTo>
                    <a:pt x="845" y="1313"/>
                    <a:pt x="837" y="1320"/>
                    <a:pt x="830" y="1320"/>
                  </a:cubicBezTo>
                  <a:cubicBezTo>
                    <a:pt x="822" y="1320"/>
                    <a:pt x="822" y="1313"/>
                    <a:pt x="822" y="1313"/>
                  </a:cubicBezTo>
                  <a:cubicBezTo>
                    <a:pt x="814" y="1305"/>
                    <a:pt x="814" y="1305"/>
                    <a:pt x="830" y="1289"/>
                  </a:cubicBezTo>
                  <a:cubicBezTo>
                    <a:pt x="837" y="1289"/>
                    <a:pt x="837" y="1289"/>
                    <a:pt x="837" y="1281"/>
                  </a:cubicBezTo>
                  <a:cubicBezTo>
                    <a:pt x="853" y="1273"/>
                    <a:pt x="869" y="1265"/>
                    <a:pt x="877" y="1265"/>
                  </a:cubicBezTo>
                  <a:cubicBezTo>
                    <a:pt x="885" y="1265"/>
                    <a:pt x="893" y="1265"/>
                    <a:pt x="901" y="1273"/>
                  </a:cubicBezTo>
                  <a:cubicBezTo>
                    <a:pt x="909" y="1281"/>
                    <a:pt x="901" y="1289"/>
                    <a:pt x="901" y="1297"/>
                  </a:cubicBezTo>
                  <a:cubicBezTo>
                    <a:pt x="901" y="1297"/>
                    <a:pt x="901" y="1305"/>
                    <a:pt x="917" y="1313"/>
                  </a:cubicBezTo>
                  <a:lnTo>
                    <a:pt x="924" y="1320"/>
                  </a:lnTo>
                  <a:cubicBezTo>
                    <a:pt x="932" y="1328"/>
                    <a:pt x="940" y="1336"/>
                    <a:pt x="940" y="1336"/>
                  </a:cubicBezTo>
                  <a:cubicBezTo>
                    <a:pt x="948" y="1336"/>
                    <a:pt x="948" y="1328"/>
                    <a:pt x="948" y="1313"/>
                  </a:cubicBezTo>
                  <a:cubicBezTo>
                    <a:pt x="956" y="1281"/>
                    <a:pt x="964" y="1273"/>
                    <a:pt x="980" y="1273"/>
                  </a:cubicBezTo>
                  <a:lnTo>
                    <a:pt x="980" y="1273"/>
                  </a:lnTo>
                  <a:cubicBezTo>
                    <a:pt x="988" y="1273"/>
                    <a:pt x="988" y="1249"/>
                    <a:pt x="996" y="1234"/>
                  </a:cubicBezTo>
                  <a:cubicBezTo>
                    <a:pt x="996" y="1226"/>
                    <a:pt x="996" y="1226"/>
                    <a:pt x="996" y="1226"/>
                  </a:cubicBezTo>
                  <a:cubicBezTo>
                    <a:pt x="996" y="1218"/>
                    <a:pt x="996" y="1202"/>
                    <a:pt x="1003" y="1202"/>
                  </a:cubicBezTo>
                  <a:cubicBezTo>
                    <a:pt x="1011" y="1202"/>
                    <a:pt x="1011" y="1210"/>
                    <a:pt x="1019" y="1218"/>
                  </a:cubicBezTo>
                  <a:cubicBezTo>
                    <a:pt x="1027" y="1226"/>
                    <a:pt x="1035" y="1234"/>
                    <a:pt x="1043" y="1234"/>
                  </a:cubicBezTo>
                  <a:cubicBezTo>
                    <a:pt x="1043" y="1234"/>
                    <a:pt x="1051" y="1234"/>
                    <a:pt x="1051" y="1226"/>
                  </a:cubicBezTo>
                  <a:cubicBezTo>
                    <a:pt x="1059" y="1218"/>
                    <a:pt x="1059" y="1210"/>
                    <a:pt x="1059" y="1210"/>
                  </a:cubicBezTo>
                  <a:cubicBezTo>
                    <a:pt x="1059" y="1202"/>
                    <a:pt x="1059" y="1194"/>
                    <a:pt x="1083" y="1178"/>
                  </a:cubicBezTo>
                  <a:cubicBezTo>
                    <a:pt x="1098" y="1162"/>
                    <a:pt x="1098" y="1147"/>
                    <a:pt x="1106" y="1139"/>
                  </a:cubicBezTo>
                  <a:cubicBezTo>
                    <a:pt x="1106" y="1131"/>
                    <a:pt x="1106" y="1115"/>
                    <a:pt x="1130" y="1115"/>
                  </a:cubicBezTo>
                  <a:lnTo>
                    <a:pt x="1130" y="1115"/>
                  </a:lnTo>
                  <a:cubicBezTo>
                    <a:pt x="1162" y="1115"/>
                    <a:pt x="1162" y="1115"/>
                    <a:pt x="1193" y="1083"/>
                  </a:cubicBezTo>
                  <a:cubicBezTo>
                    <a:pt x="1209" y="1067"/>
                    <a:pt x="1217" y="1044"/>
                    <a:pt x="1209" y="1028"/>
                  </a:cubicBezTo>
                  <a:cubicBezTo>
                    <a:pt x="1209" y="1020"/>
                    <a:pt x="1201" y="1012"/>
                    <a:pt x="1193" y="1012"/>
                  </a:cubicBezTo>
                  <a:cubicBezTo>
                    <a:pt x="1185" y="1012"/>
                    <a:pt x="1177" y="1012"/>
                    <a:pt x="1170" y="1012"/>
                  </a:cubicBezTo>
                  <a:cubicBezTo>
                    <a:pt x="1154" y="1012"/>
                    <a:pt x="1146" y="1012"/>
                    <a:pt x="1138" y="1004"/>
                  </a:cubicBezTo>
                  <a:cubicBezTo>
                    <a:pt x="1138" y="996"/>
                    <a:pt x="1138" y="989"/>
                    <a:pt x="1146" y="973"/>
                  </a:cubicBezTo>
                  <a:lnTo>
                    <a:pt x="1146" y="973"/>
                  </a:lnTo>
                  <a:cubicBezTo>
                    <a:pt x="1162" y="949"/>
                    <a:pt x="1170" y="933"/>
                    <a:pt x="1162" y="925"/>
                  </a:cubicBezTo>
                  <a:cubicBezTo>
                    <a:pt x="1162" y="925"/>
                    <a:pt x="1162" y="917"/>
                    <a:pt x="1154" y="917"/>
                  </a:cubicBezTo>
                  <a:cubicBezTo>
                    <a:pt x="1138" y="909"/>
                    <a:pt x="1122" y="901"/>
                    <a:pt x="1122" y="894"/>
                  </a:cubicBezTo>
                  <a:cubicBezTo>
                    <a:pt x="1114" y="909"/>
                    <a:pt x="1098" y="925"/>
                    <a:pt x="1083" y="925"/>
                  </a:cubicBezTo>
                  <a:lnTo>
                    <a:pt x="1083" y="925"/>
                  </a:lnTo>
                  <a:cubicBezTo>
                    <a:pt x="1067" y="925"/>
                    <a:pt x="1035" y="894"/>
                    <a:pt x="996" y="846"/>
                  </a:cubicBezTo>
                  <a:lnTo>
                    <a:pt x="988" y="838"/>
                  </a:lnTo>
                  <a:cubicBezTo>
                    <a:pt x="980" y="830"/>
                    <a:pt x="980" y="807"/>
                    <a:pt x="980" y="783"/>
                  </a:cubicBezTo>
                  <a:cubicBezTo>
                    <a:pt x="980" y="759"/>
                    <a:pt x="980" y="736"/>
                    <a:pt x="972" y="720"/>
                  </a:cubicBezTo>
                  <a:cubicBezTo>
                    <a:pt x="964" y="712"/>
                    <a:pt x="956" y="712"/>
                    <a:pt x="948" y="712"/>
                  </a:cubicBezTo>
                  <a:cubicBezTo>
                    <a:pt x="940" y="712"/>
                    <a:pt x="932" y="712"/>
                    <a:pt x="924" y="720"/>
                  </a:cubicBezTo>
                  <a:cubicBezTo>
                    <a:pt x="909" y="720"/>
                    <a:pt x="893" y="728"/>
                    <a:pt x="885" y="728"/>
                  </a:cubicBezTo>
                  <a:cubicBezTo>
                    <a:pt x="877" y="728"/>
                    <a:pt x="861" y="720"/>
                    <a:pt x="861" y="720"/>
                  </a:cubicBezTo>
                  <a:cubicBezTo>
                    <a:pt x="822" y="688"/>
                    <a:pt x="814" y="633"/>
                    <a:pt x="814" y="633"/>
                  </a:cubicBezTo>
                  <a:cubicBezTo>
                    <a:pt x="814" y="633"/>
                    <a:pt x="664" y="222"/>
                    <a:pt x="648" y="166"/>
                  </a:cubicBezTo>
                  <a:cubicBezTo>
                    <a:pt x="624" y="111"/>
                    <a:pt x="529" y="40"/>
                    <a:pt x="482" y="16"/>
                  </a:cubicBezTo>
                  <a:cubicBezTo>
                    <a:pt x="466" y="16"/>
                    <a:pt x="458" y="8"/>
                    <a:pt x="450" y="8"/>
                  </a:cubicBezTo>
                  <a:cubicBezTo>
                    <a:pt x="434" y="8"/>
                    <a:pt x="434" y="24"/>
                    <a:pt x="426" y="40"/>
                  </a:cubicBezTo>
                  <a:cubicBezTo>
                    <a:pt x="419" y="40"/>
                    <a:pt x="419" y="40"/>
                    <a:pt x="419" y="48"/>
                  </a:cubicBezTo>
                  <a:cubicBezTo>
                    <a:pt x="403" y="71"/>
                    <a:pt x="300" y="143"/>
                    <a:pt x="260" y="143"/>
                  </a:cubicBezTo>
                  <a:cubicBezTo>
                    <a:pt x="253" y="143"/>
                    <a:pt x="244" y="143"/>
                    <a:pt x="244" y="143"/>
                  </a:cubicBezTo>
                  <a:cubicBezTo>
                    <a:pt x="229" y="127"/>
                    <a:pt x="213" y="111"/>
                    <a:pt x="197" y="87"/>
                  </a:cubicBezTo>
                  <a:cubicBezTo>
                    <a:pt x="189" y="71"/>
                    <a:pt x="181" y="56"/>
                    <a:pt x="173" y="48"/>
                  </a:cubicBezTo>
                  <a:lnTo>
                    <a:pt x="166" y="48"/>
                  </a:lnTo>
                  <a:cubicBezTo>
                    <a:pt x="150" y="48"/>
                    <a:pt x="126" y="87"/>
                    <a:pt x="118" y="127"/>
                  </a:cubicBezTo>
                  <a:cubicBezTo>
                    <a:pt x="110" y="135"/>
                    <a:pt x="110" y="150"/>
                    <a:pt x="102" y="174"/>
                  </a:cubicBezTo>
                  <a:cubicBezTo>
                    <a:pt x="79" y="253"/>
                    <a:pt x="47" y="388"/>
                    <a:pt x="23" y="427"/>
                  </a:cubicBezTo>
                  <a:cubicBezTo>
                    <a:pt x="7" y="451"/>
                    <a:pt x="15" y="467"/>
                    <a:pt x="15" y="498"/>
                  </a:cubicBezTo>
                  <a:cubicBezTo>
                    <a:pt x="23" y="506"/>
                    <a:pt x="31" y="530"/>
                    <a:pt x="31" y="546"/>
                  </a:cubicBezTo>
                  <a:cubicBezTo>
                    <a:pt x="31" y="554"/>
                    <a:pt x="31" y="561"/>
                    <a:pt x="31" y="561"/>
                  </a:cubicBezTo>
                  <a:cubicBezTo>
                    <a:pt x="379" y="1747"/>
                    <a:pt x="379" y="1747"/>
                    <a:pt x="379" y="1747"/>
                  </a:cubicBezTo>
                  <a:cubicBezTo>
                    <a:pt x="379" y="1740"/>
                    <a:pt x="379" y="1740"/>
                    <a:pt x="387" y="1740"/>
                  </a:cubicBezTo>
                  <a:cubicBezTo>
                    <a:pt x="403" y="1747"/>
                    <a:pt x="403" y="1755"/>
                    <a:pt x="411" y="1771"/>
                  </a:cubicBezTo>
                  <a:lnTo>
                    <a:pt x="411" y="1779"/>
                  </a:lnTo>
                  <a:cubicBezTo>
                    <a:pt x="411" y="1779"/>
                    <a:pt x="411" y="1779"/>
                    <a:pt x="419" y="1771"/>
                  </a:cubicBezTo>
                  <a:cubicBezTo>
                    <a:pt x="426" y="1771"/>
                    <a:pt x="426" y="1763"/>
                    <a:pt x="434" y="176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1" name="Freeform 755"/>
            <p:cNvSpPr>
              <a:spLocks noChangeArrowheads="1"/>
            </p:cNvSpPr>
            <p:nvPr/>
          </p:nvSpPr>
          <p:spPr bwMode="auto">
            <a:xfrm>
              <a:off x="16673731" y="3665822"/>
              <a:ext cx="278317" cy="890613"/>
            </a:xfrm>
            <a:custGeom>
              <a:avLst/>
              <a:gdLst>
                <a:gd name="T0" fmla="*/ 340 w 531"/>
                <a:gd name="T1" fmla="*/ 1534 h 1693"/>
                <a:gd name="T2" fmla="*/ 340 w 531"/>
                <a:gd name="T3" fmla="*/ 1534 h 1693"/>
                <a:gd name="T4" fmla="*/ 364 w 531"/>
                <a:gd name="T5" fmla="*/ 1692 h 1693"/>
                <a:gd name="T6" fmla="*/ 380 w 531"/>
                <a:gd name="T7" fmla="*/ 1676 h 1693"/>
                <a:gd name="T8" fmla="*/ 419 w 531"/>
                <a:gd name="T9" fmla="*/ 1613 h 1693"/>
                <a:gd name="T10" fmla="*/ 435 w 531"/>
                <a:gd name="T11" fmla="*/ 1510 h 1693"/>
                <a:gd name="T12" fmla="*/ 490 w 531"/>
                <a:gd name="T13" fmla="*/ 1376 h 1693"/>
                <a:gd name="T14" fmla="*/ 490 w 531"/>
                <a:gd name="T15" fmla="*/ 1321 h 1693"/>
                <a:gd name="T16" fmla="*/ 490 w 531"/>
                <a:gd name="T17" fmla="*/ 1257 h 1693"/>
                <a:gd name="T18" fmla="*/ 530 w 531"/>
                <a:gd name="T19" fmla="*/ 1186 h 1693"/>
                <a:gd name="T20" fmla="*/ 182 w 531"/>
                <a:gd name="T21" fmla="*/ 0 h 1693"/>
                <a:gd name="T22" fmla="*/ 127 w 531"/>
                <a:gd name="T23" fmla="*/ 103 h 1693"/>
                <a:gd name="T24" fmla="*/ 159 w 531"/>
                <a:gd name="T25" fmla="*/ 167 h 1693"/>
                <a:gd name="T26" fmla="*/ 159 w 531"/>
                <a:gd name="T27" fmla="*/ 238 h 1693"/>
                <a:gd name="T28" fmla="*/ 190 w 531"/>
                <a:gd name="T29" fmla="*/ 325 h 1693"/>
                <a:gd name="T30" fmla="*/ 127 w 531"/>
                <a:gd name="T31" fmla="*/ 412 h 1693"/>
                <a:gd name="T32" fmla="*/ 103 w 531"/>
                <a:gd name="T33" fmla="*/ 530 h 1693"/>
                <a:gd name="T34" fmla="*/ 79 w 531"/>
                <a:gd name="T35" fmla="*/ 578 h 1693"/>
                <a:gd name="T36" fmla="*/ 48 w 531"/>
                <a:gd name="T37" fmla="*/ 617 h 1693"/>
                <a:gd name="T38" fmla="*/ 24 w 531"/>
                <a:gd name="T39" fmla="*/ 609 h 1693"/>
                <a:gd name="T40" fmla="*/ 0 w 531"/>
                <a:gd name="T41" fmla="*/ 657 h 1693"/>
                <a:gd name="T42" fmla="*/ 261 w 531"/>
                <a:gd name="T43" fmla="*/ 1447 h 1693"/>
                <a:gd name="T44" fmla="*/ 340 w 531"/>
                <a:gd name="T45" fmla="*/ 1534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1" h="1693">
                  <a:moveTo>
                    <a:pt x="340" y="1534"/>
                  </a:moveTo>
                  <a:lnTo>
                    <a:pt x="340" y="1534"/>
                  </a:lnTo>
                  <a:cubicBezTo>
                    <a:pt x="364" y="1542"/>
                    <a:pt x="340" y="1653"/>
                    <a:pt x="364" y="1692"/>
                  </a:cubicBezTo>
                  <a:cubicBezTo>
                    <a:pt x="364" y="1684"/>
                    <a:pt x="372" y="1684"/>
                    <a:pt x="380" y="1676"/>
                  </a:cubicBezTo>
                  <a:cubicBezTo>
                    <a:pt x="419" y="1645"/>
                    <a:pt x="419" y="1653"/>
                    <a:pt x="419" y="1613"/>
                  </a:cubicBezTo>
                  <a:cubicBezTo>
                    <a:pt x="419" y="1574"/>
                    <a:pt x="451" y="1542"/>
                    <a:pt x="435" y="1510"/>
                  </a:cubicBezTo>
                  <a:cubicBezTo>
                    <a:pt x="419" y="1479"/>
                    <a:pt x="514" y="1392"/>
                    <a:pt x="490" y="1376"/>
                  </a:cubicBezTo>
                  <a:cubicBezTo>
                    <a:pt x="467" y="1360"/>
                    <a:pt x="498" y="1368"/>
                    <a:pt x="490" y="1321"/>
                  </a:cubicBezTo>
                  <a:cubicBezTo>
                    <a:pt x="475" y="1273"/>
                    <a:pt x="459" y="1273"/>
                    <a:pt x="490" y="1257"/>
                  </a:cubicBezTo>
                  <a:cubicBezTo>
                    <a:pt x="506" y="1234"/>
                    <a:pt x="514" y="1194"/>
                    <a:pt x="530" y="1186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48"/>
                    <a:pt x="143" y="72"/>
                    <a:pt x="127" y="103"/>
                  </a:cubicBezTo>
                  <a:cubicBezTo>
                    <a:pt x="111" y="135"/>
                    <a:pt x="159" y="143"/>
                    <a:pt x="159" y="167"/>
                  </a:cubicBezTo>
                  <a:cubicBezTo>
                    <a:pt x="166" y="182"/>
                    <a:pt x="103" y="190"/>
                    <a:pt x="159" y="238"/>
                  </a:cubicBezTo>
                  <a:cubicBezTo>
                    <a:pt x="214" y="285"/>
                    <a:pt x="174" y="309"/>
                    <a:pt x="190" y="325"/>
                  </a:cubicBezTo>
                  <a:cubicBezTo>
                    <a:pt x="198" y="340"/>
                    <a:pt x="143" y="372"/>
                    <a:pt x="127" y="412"/>
                  </a:cubicBezTo>
                  <a:cubicBezTo>
                    <a:pt x="103" y="443"/>
                    <a:pt x="79" y="483"/>
                    <a:pt x="103" y="530"/>
                  </a:cubicBezTo>
                  <a:cubicBezTo>
                    <a:pt x="119" y="570"/>
                    <a:pt x="79" y="562"/>
                    <a:pt x="79" y="578"/>
                  </a:cubicBezTo>
                  <a:cubicBezTo>
                    <a:pt x="79" y="593"/>
                    <a:pt x="48" y="617"/>
                    <a:pt x="48" y="617"/>
                  </a:cubicBezTo>
                  <a:cubicBezTo>
                    <a:pt x="48" y="617"/>
                    <a:pt x="32" y="546"/>
                    <a:pt x="24" y="609"/>
                  </a:cubicBezTo>
                  <a:cubicBezTo>
                    <a:pt x="16" y="633"/>
                    <a:pt x="8" y="649"/>
                    <a:pt x="0" y="657"/>
                  </a:cubicBezTo>
                  <a:cubicBezTo>
                    <a:pt x="261" y="1447"/>
                    <a:pt x="261" y="1447"/>
                    <a:pt x="261" y="1447"/>
                  </a:cubicBezTo>
                  <a:cubicBezTo>
                    <a:pt x="261" y="1447"/>
                    <a:pt x="317" y="1526"/>
                    <a:pt x="340" y="1534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2" name="Freeform 756"/>
            <p:cNvSpPr>
              <a:spLocks noChangeArrowheads="1"/>
            </p:cNvSpPr>
            <p:nvPr/>
          </p:nvSpPr>
          <p:spPr bwMode="auto">
            <a:xfrm>
              <a:off x="16671411" y="3656545"/>
              <a:ext cx="287594" cy="902209"/>
            </a:xfrm>
            <a:custGeom>
              <a:avLst/>
              <a:gdLst>
                <a:gd name="T0" fmla="*/ 372 w 547"/>
                <a:gd name="T1" fmla="*/ 1715 h 1716"/>
                <a:gd name="T2" fmla="*/ 356 w 547"/>
                <a:gd name="T3" fmla="*/ 1620 h 1716"/>
                <a:gd name="T4" fmla="*/ 269 w 547"/>
                <a:gd name="T5" fmla="*/ 1462 h 1716"/>
                <a:gd name="T6" fmla="*/ 0 w 547"/>
                <a:gd name="T7" fmla="*/ 664 h 1716"/>
                <a:gd name="T8" fmla="*/ 24 w 547"/>
                <a:gd name="T9" fmla="*/ 624 h 1716"/>
                <a:gd name="T10" fmla="*/ 64 w 547"/>
                <a:gd name="T11" fmla="*/ 624 h 1716"/>
                <a:gd name="T12" fmla="*/ 95 w 547"/>
                <a:gd name="T13" fmla="*/ 577 h 1716"/>
                <a:gd name="T14" fmla="*/ 127 w 547"/>
                <a:gd name="T15" fmla="*/ 427 h 1716"/>
                <a:gd name="T16" fmla="*/ 167 w 547"/>
                <a:gd name="T17" fmla="*/ 379 h 1716"/>
                <a:gd name="T18" fmla="*/ 190 w 547"/>
                <a:gd name="T19" fmla="*/ 316 h 1716"/>
                <a:gd name="T20" fmla="*/ 143 w 547"/>
                <a:gd name="T21" fmla="*/ 221 h 1716"/>
                <a:gd name="T22" fmla="*/ 167 w 547"/>
                <a:gd name="T23" fmla="*/ 182 h 1716"/>
                <a:gd name="T24" fmla="*/ 135 w 547"/>
                <a:gd name="T25" fmla="*/ 118 h 1716"/>
                <a:gd name="T26" fmla="*/ 190 w 547"/>
                <a:gd name="T27" fmla="*/ 15 h 1716"/>
                <a:gd name="T28" fmla="*/ 546 w 547"/>
                <a:gd name="T29" fmla="*/ 1201 h 1716"/>
                <a:gd name="T30" fmla="*/ 522 w 547"/>
                <a:gd name="T31" fmla="*/ 1233 h 1716"/>
                <a:gd name="T32" fmla="*/ 491 w 547"/>
                <a:gd name="T33" fmla="*/ 1304 h 1716"/>
                <a:gd name="T34" fmla="*/ 498 w 547"/>
                <a:gd name="T35" fmla="*/ 1375 h 1716"/>
                <a:gd name="T36" fmla="*/ 506 w 547"/>
                <a:gd name="T37" fmla="*/ 1391 h 1716"/>
                <a:gd name="T38" fmla="*/ 443 w 547"/>
                <a:gd name="T39" fmla="*/ 1525 h 1716"/>
                <a:gd name="T40" fmla="*/ 435 w 547"/>
                <a:gd name="T41" fmla="*/ 1628 h 1716"/>
                <a:gd name="T42" fmla="*/ 396 w 547"/>
                <a:gd name="T43" fmla="*/ 1691 h 1716"/>
                <a:gd name="T44" fmla="*/ 372 w 547"/>
                <a:gd name="T45" fmla="*/ 1715 h 1716"/>
                <a:gd name="T46" fmla="*/ 277 w 547"/>
                <a:gd name="T47" fmla="*/ 1462 h 1716"/>
                <a:gd name="T48" fmla="*/ 364 w 547"/>
                <a:gd name="T49" fmla="*/ 1620 h 1716"/>
                <a:gd name="T50" fmla="*/ 388 w 547"/>
                <a:gd name="T51" fmla="*/ 1684 h 1716"/>
                <a:gd name="T52" fmla="*/ 427 w 547"/>
                <a:gd name="T53" fmla="*/ 1628 h 1716"/>
                <a:gd name="T54" fmla="*/ 443 w 547"/>
                <a:gd name="T55" fmla="*/ 1533 h 1716"/>
                <a:gd name="T56" fmla="*/ 498 w 547"/>
                <a:gd name="T57" fmla="*/ 1399 h 1716"/>
                <a:gd name="T58" fmla="*/ 491 w 547"/>
                <a:gd name="T59" fmla="*/ 1375 h 1716"/>
                <a:gd name="T60" fmla="*/ 483 w 547"/>
                <a:gd name="T61" fmla="*/ 1304 h 1716"/>
                <a:gd name="T62" fmla="*/ 514 w 547"/>
                <a:gd name="T63" fmla="*/ 1233 h 1716"/>
                <a:gd name="T64" fmla="*/ 190 w 547"/>
                <a:gd name="T65" fmla="*/ 31 h 1716"/>
                <a:gd name="T66" fmla="*/ 143 w 547"/>
                <a:gd name="T67" fmla="*/ 118 h 1716"/>
                <a:gd name="T68" fmla="*/ 174 w 547"/>
                <a:gd name="T69" fmla="*/ 182 h 1716"/>
                <a:gd name="T70" fmla="*/ 151 w 547"/>
                <a:gd name="T71" fmla="*/ 221 h 1716"/>
                <a:gd name="T72" fmla="*/ 198 w 547"/>
                <a:gd name="T73" fmla="*/ 324 h 1716"/>
                <a:gd name="T74" fmla="*/ 167 w 547"/>
                <a:gd name="T75" fmla="*/ 387 h 1716"/>
                <a:gd name="T76" fmla="*/ 135 w 547"/>
                <a:gd name="T77" fmla="*/ 427 h 1716"/>
                <a:gd name="T78" fmla="*/ 103 w 547"/>
                <a:gd name="T79" fmla="*/ 585 h 1716"/>
                <a:gd name="T80" fmla="*/ 64 w 547"/>
                <a:gd name="T81" fmla="*/ 632 h 1716"/>
                <a:gd name="T82" fmla="*/ 56 w 547"/>
                <a:gd name="T83" fmla="*/ 632 h 1716"/>
                <a:gd name="T84" fmla="*/ 32 w 547"/>
                <a:gd name="T85" fmla="*/ 624 h 1716"/>
                <a:gd name="T86" fmla="*/ 277 w 547"/>
                <a:gd name="T87" fmla="*/ 1462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7" h="1716">
                  <a:moveTo>
                    <a:pt x="372" y="1715"/>
                  </a:moveTo>
                  <a:lnTo>
                    <a:pt x="372" y="1715"/>
                  </a:lnTo>
                  <a:cubicBezTo>
                    <a:pt x="364" y="1707"/>
                    <a:pt x="364" y="1707"/>
                    <a:pt x="364" y="1707"/>
                  </a:cubicBezTo>
                  <a:cubicBezTo>
                    <a:pt x="356" y="1691"/>
                    <a:pt x="356" y="1652"/>
                    <a:pt x="356" y="1620"/>
                  </a:cubicBezTo>
                  <a:cubicBezTo>
                    <a:pt x="356" y="1589"/>
                    <a:pt x="356" y="1557"/>
                    <a:pt x="348" y="1549"/>
                  </a:cubicBezTo>
                  <a:cubicBezTo>
                    <a:pt x="317" y="1541"/>
                    <a:pt x="269" y="1462"/>
                    <a:pt x="269" y="1462"/>
                  </a:cubicBezTo>
                  <a:lnTo>
                    <a:pt x="269" y="1462"/>
                  </a:lnTo>
                  <a:cubicBezTo>
                    <a:pt x="0" y="664"/>
                    <a:pt x="0" y="664"/>
                    <a:pt x="0" y="664"/>
                  </a:cubicBezTo>
                  <a:lnTo>
                    <a:pt x="0" y="664"/>
                  </a:lnTo>
                  <a:cubicBezTo>
                    <a:pt x="16" y="656"/>
                    <a:pt x="24" y="648"/>
                    <a:pt x="24" y="624"/>
                  </a:cubicBezTo>
                  <a:cubicBezTo>
                    <a:pt x="32" y="601"/>
                    <a:pt x="32" y="593"/>
                    <a:pt x="40" y="593"/>
                  </a:cubicBezTo>
                  <a:cubicBezTo>
                    <a:pt x="48" y="593"/>
                    <a:pt x="56" y="616"/>
                    <a:pt x="64" y="624"/>
                  </a:cubicBezTo>
                  <a:cubicBezTo>
                    <a:pt x="72" y="616"/>
                    <a:pt x="87" y="608"/>
                    <a:pt x="87" y="593"/>
                  </a:cubicBezTo>
                  <a:cubicBezTo>
                    <a:pt x="87" y="585"/>
                    <a:pt x="87" y="585"/>
                    <a:pt x="95" y="577"/>
                  </a:cubicBezTo>
                  <a:cubicBezTo>
                    <a:pt x="103" y="577"/>
                    <a:pt x="119" y="569"/>
                    <a:pt x="103" y="545"/>
                  </a:cubicBezTo>
                  <a:cubicBezTo>
                    <a:pt x="87" y="498"/>
                    <a:pt x="111" y="458"/>
                    <a:pt x="127" y="427"/>
                  </a:cubicBezTo>
                  <a:lnTo>
                    <a:pt x="127" y="427"/>
                  </a:lnTo>
                  <a:cubicBezTo>
                    <a:pt x="135" y="411"/>
                    <a:pt x="151" y="395"/>
                    <a:pt x="167" y="379"/>
                  </a:cubicBezTo>
                  <a:cubicBezTo>
                    <a:pt x="182" y="363"/>
                    <a:pt x="198" y="348"/>
                    <a:pt x="190" y="340"/>
                  </a:cubicBezTo>
                  <a:cubicBezTo>
                    <a:pt x="190" y="332"/>
                    <a:pt x="190" y="324"/>
                    <a:pt x="190" y="316"/>
                  </a:cubicBezTo>
                  <a:cubicBezTo>
                    <a:pt x="190" y="308"/>
                    <a:pt x="198" y="284"/>
                    <a:pt x="167" y="261"/>
                  </a:cubicBezTo>
                  <a:cubicBezTo>
                    <a:pt x="151" y="245"/>
                    <a:pt x="143" y="229"/>
                    <a:pt x="143" y="221"/>
                  </a:cubicBezTo>
                  <a:cubicBezTo>
                    <a:pt x="143" y="213"/>
                    <a:pt x="151" y="205"/>
                    <a:pt x="158" y="197"/>
                  </a:cubicBezTo>
                  <a:cubicBezTo>
                    <a:pt x="158" y="190"/>
                    <a:pt x="167" y="182"/>
                    <a:pt x="167" y="182"/>
                  </a:cubicBezTo>
                  <a:cubicBezTo>
                    <a:pt x="167" y="174"/>
                    <a:pt x="158" y="166"/>
                    <a:pt x="151" y="166"/>
                  </a:cubicBezTo>
                  <a:cubicBezTo>
                    <a:pt x="135" y="150"/>
                    <a:pt x="119" y="142"/>
                    <a:pt x="135" y="118"/>
                  </a:cubicBezTo>
                  <a:cubicBezTo>
                    <a:pt x="143" y="110"/>
                    <a:pt x="143" y="103"/>
                    <a:pt x="151" y="87"/>
                  </a:cubicBezTo>
                  <a:cubicBezTo>
                    <a:pt x="167" y="71"/>
                    <a:pt x="182" y="47"/>
                    <a:pt x="190" y="15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546" y="1201"/>
                    <a:pt x="546" y="1201"/>
                    <a:pt x="546" y="1201"/>
                  </a:cubicBezTo>
                  <a:cubicBezTo>
                    <a:pt x="538" y="1209"/>
                    <a:pt x="538" y="1209"/>
                    <a:pt x="538" y="1209"/>
                  </a:cubicBezTo>
                  <a:cubicBezTo>
                    <a:pt x="530" y="1209"/>
                    <a:pt x="530" y="1225"/>
                    <a:pt x="522" y="1233"/>
                  </a:cubicBezTo>
                  <a:cubicBezTo>
                    <a:pt x="514" y="1249"/>
                    <a:pt x="506" y="1265"/>
                    <a:pt x="498" y="1272"/>
                  </a:cubicBezTo>
                  <a:cubicBezTo>
                    <a:pt x="483" y="1288"/>
                    <a:pt x="483" y="1288"/>
                    <a:pt x="491" y="1304"/>
                  </a:cubicBezTo>
                  <a:cubicBezTo>
                    <a:pt x="491" y="1312"/>
                    <a:pt x="491" y="1320"/>
                    <a:pt x="498" y="1336"/>
                  </a:cubicBezTo>
                  <a:cubicBezTo>
                    <a:pt x="506" y="1360"/>
                    <a:pt x="498" y="1367"/>
                    <a:pt x="498" y="1375"/>
                  </a:cubicBezTo>
                  <a:cubicBezTo>
                    <a:pt x="491" y="1383"/>
                    <a:pt x="491" y="1383"/>
                    <a:pt x="498" y="1391"/>
                  </a:cubicBezTo>
                  <a:cubicBezTo>
                    <a:pt x="506" y="1391"/>
                    <a:pt x="506" y="1391"/>
                    <a:pt x="506" y="1391"/>
                  </a:cubicBezTo>
                  <a:cubicBezTo>
                    <a:pt x="506" y="1407"/>
                    <a:pt x="498" y="1423"/>
                    <a:pt x="483" y="1447"/>
                  </a:cubicBezTo>
                  <a:cubicBezTo>
                    <a:pt x="459" y="1478"/>
                    <a:pt x="435" y="1510"/>
                    <a:pt x="443" y="1525"/>
                  </a:cubicBezTo>
                  <a:cubicBezTo>
                    <a:pt x="459" y="1549"/>
                    <a:pt x="451" y="1565"/>
                    <a:pt x="443" y="1589"/>
                  </a:cubicBezTo>
                  <a:cubicBezTo>
                    <a:pt x="435" y="1597"/>
                    <a:pt x="435" y="1612"/>
                    <a:pt x="435" y="1628"/>
                  </a:cubicBezTo>
                  <a:cubicBezTo>
                    <a:pt x="435" y="1660"/>
                    <a:pt x="435" y="1660"/>
                    <a:pt x="411" y="1676"/>
                  </a:cubicBezTo>
                  <a:cubicBezTo>
                    <a:pt x="411" y="1676"/>
                    <a:pt x="404" y="1684"/>
                    <a:pt x="396" y="1691"/>
                  </a:cubicBezTo>
                  <a:cubicBezTo>
                    <a:pt x="380" y="1699"/>
                    <a:pt x="372" y="1707"/>
                    <a:pt x="372" y="1707"/>
                  </a:cubicBezTo>
                  <a:lnTo>
                    <a:pt x="372" y="1715"/>
                  </a:lnTo>
                  <a:close/>
                  <a:moveTo>
                    <a:pt x="277" y="1462"/>
                  </a:moveTo>
                  <a:lnTo>
                    <a:pt x="277" y="1462"/>
                  </a:lnTo>
                  <a:cubicBezTo>
                    <a:pt x="285" y="1478"/>
                    <a:pt x="325" y="1541"/>
                    <a:pt x="348" y="1541"/>
                  </a:cubicBezTo>
                  <a:cubicBezTo>
                    <a:pt x="364" y="1549"/>
                    <a:pt x="364" y="1573"/>
                    <a:pt x="364" y="1620"/>
                  </a:cubicBezTo>
                  <a:cubicBezTo>
                    <a:pt x="364" y="1652"/>
                    <a:pt x="364" y="1684"/>
                    <a:pt x="372" y="1699"/>
                  </a:cubicBezTo>
                  <a:cubicBezTo>
                    <a:pt x="372" y="1699"/>
                    <a:pt x="380" y="1691"/>
                    <a:pt x="388" y="1684"/>
                  </a:cubicBezTo>
                  <a:cubicBezTo>
                    <a:pt x="396" y="1676"/>
                    <a:pt x="404" y="1676"/>
                    <a:pt x="411" y="1668"/>
                  </a:cubicBezTo>
                  <a:cubicBezTo>
                    <a:pt x="427" y="1660"/>
                    <a:pt x="427" y="1660"/>
                    <a:pt x="427" y="1628"/>
                  </a:cubicBezTo>
                  <a:cubicBezTo>
                    <a:pt x="427" y="1612"/>
                    <a:pt x="427" y="1597"/>
                    <a:pt x="435" y="1581"/>
                  </a:cubicBezTo>
                  <a:cubicBezTo>
                    <a:pt x="443" y="1565"/>
                    <a:pt x="451" y="1549"/>
                    <a:pt x="443" y="1533"/>
                  </a:cubicBezTo>
                  <a:cubicBezTo>
                    <a:pt x="427" y="1510"/>
                    <a:pt x="451" y="1478"/>
                    <a:pt x="475" y="1447"/>
                  </a:cubicBezTo>
                  <a:cubicBezTo>
                    <a:pt x="483" y="1423"/>
                    <a:pt x="498" y="1407"/>
                    <a:pt x="498" y="1399"/>
                  </a:cubicBezTo>
                  <a:cubicBezTo>
                    <a:pt x="498" y="1391"/>
                    <a:pt x="498" y="1391"/>
                    <a:pt x="498" y="1391"/>
                  </a:cubicBezTo>
                  <a:cubicBezTo>
                    <a:pt x="483" y="1383"/>
                    <a:pt x="483" y="1383"/>
                    <a:pt x="491" y="1375"/>
                  </a:cubicBezTo>
                  <a:cubicBezTo>
                    <a:pt x="491" y="1367"/>
                    <a:pt x="498" y="1360"/>
                    <a:pt x="491" y="1336"/>
                  </a:cubicBezTo>
                  <a:cubicBezTo>
                    <a:pt x="491" y="1320"/>
                    <a:pt x="483" y="1312"/>
                    <a:pt x="483" y="1304"/>
                  </a:cubicBezTo>
                  <a:cubicBezTo>
                    <a:pt x="475" y="1288"/>
                    <a:pt x="475" y="1280"/>
                    <a:pt x="491" y="1265"/>
                  </a:cubicBezTo>
                  <a:cubicBezTo>
                    <a:pt x="506" y="1257"/>
                    <a:pt x="514" y="1241"/>
                    <a:pt x="514" y="1233"/>
                  </a:cubicBezTo>
                  <a:cubicBezTo>
                    <a:pt x="522" y="1217"/>
                    <a:pt x="530" y="1209"/>
                    <a:pt x="538" y="1201"/>
                  </a:cubicBezTo>
                  <a:cubicBezTo>
                    <a:pt x="190" y="31"/>
                    <a:pt x="190" y="31"/>
                    <a:pt x="190" y="31"/>
                  </a:cubicBezTo>
                  <a:cubicBezTo>
                    <a:pt x="190" y="63"/>
                    <a:pt x="174" y="79"/>
                    <a:pt x="158" y="95"/>
                  </a:cubicBezTo>
                  <a:cubicBezTo>
                    <a:pt x="151" y="103"/>
                    <a:pt x="143" y="110"/>
                    <a:pt x="143" y="118"/>
                  </a:cubicBezTo>
                  <a:cubicBezTo>
                    <a:pt x="127" y="142"/>
                    <a:pt x="143" y="142"/>
                    <a:pt x="151" y="158"/>
                  </a:cubicBezTo>
                  <a:cubicBezTo>
                    <a:pt x="158" y="166"/>
                    <a:pt x="174" y="166"/>
                    <a:pt x="174" y="182"/>
                  </a:cubicBezTo>
                  <a:cubicBezTo>
                    <a:pt x="174" y="190"/>
                    <a:pt x="167" y="197"/>
                    <a:pt x="158" y="197"/>
                  </a:cubicBezTo>
                  <a:cubicBezTo>
                    <a:pt x="151" y="205"/>
                    <a:pt x="143" y="213"/>
                    <a:pt x="151" y="221"/>
                  </a:cubicBezTo>
                  <a:cubicBezTo>
                    <a:pt x="151" y="229"/>
                    <a:pt x="151" y="237"/>
                    <a:pt x="167" y="253"/>
                  </a:cubicBezTo>
                  <a:cubicBezTo>
                    <a:pt x="206" y="284"/>
                    <a:pt x="198" y="308"/>
                    <a:pt x="198" y="324"/>
                  </a:cubicBezTo>
                  <a:cubicBezTo>
                    <a:pt x="198" y="324"/>
                    <a:pt x="198" y="332"/>
                    <a:pt x="198" y="340"/>
                  </a:cubicBezTo>
                  <a:cubicBezTo>
                    <a:pt x="206" y="355"/>
                    <a:pt x="190" y="371"/>
                    <a:pt x="167" y="387"/>
                  </a:cubicBezTo>
                  <a:cubicBezTo>
                    <a:pt x="158" y="403"/>
                    <a:pt x="143" y="411"/>
                    <a:pt x="135" y="427"/>
                  </a:cubicBezTo>
                  <a:lnTo>
                    <a:pt x="135" y="427"/>
                  </a:lnTo>
                  <a:cubicBezTo>
                    <a:pt x="111" y="458"/>
                    <a:pt x="95" y="498"/>
                    <a:pt x="111" y="545"/>
                  </a:cubicBezTo>
                  <a:cubicBezTo>
                    <a:pt x="127" y="569"/>
                    <a:pt x="111" y="577"/>
                    <a:pt x="103" y="585"/>
                  </a:cubicBezTo>
                  <a:cubicBezTo>
                    <a:pt x="95" y="593"/>
                    <a:pt x="95" y="593"/>
                    <a:pt x="95" y="593"/>
                  </a:cubicBezTo>
                  <a:cubicBezTo>
                    <a:pt x="95" y="616"/>
                    <a:pt x="64" y="632"/>
                    <a:pt x="64" y="632"/>
                  </a:cubicBezTo>
                  <a:cubicBezTo>
                    <a:pt x="56" y="640"/>
                    <a:pt x="56" y="640"/>
                    <a:pt x="56" y="640"/>
                  </a:cubicBezTo>
                  <a:cubicBezTo>
                    <a:pt x="56" y="632"/>
                    <a:pt x="56" y="632"/>
                    <a:pt x="56" y="632"/>
                  </a:cubicBezTo>
                  <a:cubicBezTo>
                    <a:pt x="48" y="616"/>
                    <a:pt x="48" y="601"/>
                    <a:pt x="40" y="601"/>
                  </a:cubicBezTo>
                  <a:cubicBezTo>
                    <a:pt x="40" y="601"/>
                    <a:pt x="40" y="601"/>
                    <a:pt x="32" y="624"/>
                  </a:cubicBezTo>
                  <a:cubicBezTo>
                    <a:pt x="24" y="648"/>
                    <a:pt x="24" y="664"/>
                    <a:pt x="8" y="672"/>
                  </a:cubicBezTo>
                  <a:lnTo>
                    <a:pt x="277" y="1462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3" name="Freeform 757"/>
            <p:cNvSpPr>
              <a:spLocks noChangeArrowheads="1"/>
            </p:cNvSpPr>
            <p:nvPr/>
          </p:nvSpPr>
          <p:spPr bwMode="auto">
            <a:xfrm>
              <a:off x="16529934" y="4011398"/>
              <a:ext cx="336299" cy="670280"/>
            </a:xfrm>
            <a:custGeom>
              <a:avLst/>
              <a:gdLst>
                <a:gd name="T0" fmla="*/ 182 w 641"/>
                <a:gd name="T1" fmla="*/ 174 h 1273"/>
                <a:gd name="T2" fmla="*/ 182 w 641"/>
                <a:gd name="T3" fmla="*/ 174 h 1273"/>
                <a:gd name="T4" fmla="*/ 166 w 641"/>
                <a:gd name="T5" fmla="*/ 300 h 1273"/>
                <a:gd name="T6" fmla="*/ 213 w 641"/>
                <a:gd name="T7" fmla="*/ 379 h 1273"/>
                <a:gd name="T8" fmla="*/ 102 w 641"/>
                <a:gd name="T9" fmla="*/ 569 h 1273"/>
                <a:gd name="T10" fmla="*/ 102 w 641"/>
                <a:gd name="T11" fmla="*/ 711 h 1273"/>
                <a:gd name="T12" fmla="*/ 79 w 641"/>
                <a:gd name="T13" fmla="*/ 964 h 1273"/>
                <a:gd name="T14" fmla="*/ 102 w 641"/>
                <a:gd name="T15" fmla="*/ 1099 h 1273"/>
                <a:gd name="T16" fmla="*/ 87 w 641"/>
                <a:gd name="T17" fmla="*/ 1193 h 1273"/>
                <a:gd name="T18" fmla="*/ 118 w 641"/>
                <a:gd name="T19" fmla="*/ 1265 h 1273"/>
                <a:gd name="T20" fmla="*/ 458 w 641"/>
                <a:gd name="T21" fmla="*/ 1201 h 1273"/>
                <a:gd name="T22" fmla="*/ 529 w 641"/>
                <a:gd name="T23" fmla="*/ 1162 h 1273"/>
                <a:gd name="T24" fmla="*/ 640 w 641"/>
                <a:gd name="T25" fmla="*/ 1035 h 1273"/>
                <a:gd name="T26" fmla="*/ 616 w 641"/>
                <a:gd name="T27" fmla="*/ 877 h 1273"/>
                <a:gd name="T28" fmla="*/ 537 w 641"/>
                <a:gd name="T29" fmla="*/ 790 h 1273"/>
                <a:gd name="T30" fmla="*/ 276 w 641"/>
                <a:gd name="T31" fmla="*/ 0 h 1273"/>
                <a:gd name="T32" fmla="*/ 213 w 641"/>
                <a:gd name="T33" fmla="*/ 8 h 1273"/>
                <a:gd name="T34" fmla="*/ 182 w 641"/>
                <a:gd name="T35" fmla="*/ 126 h 1273"/>
                <a:gd name="T36" fmla="*/ 182 w 641"/>
                <a:gd name="T37" fmla="*/ 174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1" h="1273">
                  <a:moveTo>
                    <a:pt x="182" y="174"/>
                  </a:moveTo>
                  <a:lnTo>
                    <a:pt x="182" y="174"/>
                  </a:lnTo>
                  <a:cubicBezTo>
                    <a:pt x="182" y="197"/>
                    <a:pt x="142" y="269"/>
                    <a:pt x="166" y="300"/>
                  </a:cubicBezTo>
                  <a:cubicBezTo>
                    <a:pt x="197" y="324"/>
                    <a:pt x="229" y="355"/>
                    <a:pt x="213" y="379"/>
                  </a:cubicBezTo>
                  <a:cubicBezTo>
                    <a:pt x="189" y="395"/>
                    <a:pt x="0" y="529"/>
                    <a:pt x="102" y="569"/>
                  </a:cubicBezTo>
                  <a:cubicBezTo>
                    <a:pt x="197" y="608"/>
                    <a:pt x="118" y="664"/>
                    <a:pt x="102" y="711"/>
                  </a:cubicBezTo>
                  <a:cubicBezTo>
                    <a:pt x="87" y="751"/>
                    <a:pt x="47" y="877"/>
                    <a:pt x="79" y="964"/>
                  </a:cubicBezTo>
                  <a:cubicBezTo>
                    <a:pt x="110" y="1043"/>
                    <a:pt x="110" y="1067"/>
                    <a:pt x="102" y="1099"/>
                  </a:cubicBezTo>
                  <a:cubicBezTo>
                    <a:pt x="102" y="1138"/>
                    <a:pt x="71" y="1162"/>
                    <a:pt x="87" y="1193"/>
                  </a:cubicBezTo>
                  <a:cubicBezTo>
                    <a:pt x="102" y="1233"/>
                    <a:pt x="102" y="1265"/>
                    <a:pt x="118" y="1265"/>
                  </a:cubicBezTo>
                  <a:cubicBezTo>
                    <a:pt x="134" y="1272"/>
                    <a:pt x="411" y="1201"/>
                    <a:pt x="458" y="1201"/>
                  </a:cubicBezTo>
                  <a:cubicBezTo>
                    <a:pt x="514" y="1193"/>
                    <a:pt x="514" y="1193"/>
                    <a:pt x="529" y="1162"/>
                  </a:cubicBezTo>
                  <a:cubicBezTo>
                    <a:pt x="545" y="1138"/>
                    <a:pt x="640" y="1035"/>
                    <a:pt x="640" y="1035"/>
                  </a:cubicBezTo>
                  <a:cubicBezTo>
                    <a:pt x="616" y="996"/>
                    <a:pt x="640" y="885"/>
                    <a:pt x="616" y="877"/>
                  </a:cubicBezTo>
                  <a:cubicBezTo>
                    <a:pt x="593" y="869"/>
                    <a:pt x="537" y="790"/>
                    <a:pt x="537" y="79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53" y="16"/>
                    <a:pt x="229" y="0"/>
                    <a:pt x="213" y="8"/>
                  </a:cubicBezTo>
                  <a:cubicBezTo>
                    <a:pt x="189" y="8"/>
                    <a:pt x="182" y="79"/>
                    <a:pt x="182" y="126"/>
                  </a:cubicBezTo>
                  <a:cubicBezTo>
                    <a:pt x="182" y="126"/>
                    <a:pt x="182" y="150"/>
                    <a:pt x="182" y="174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4" name="Freeform 758"/>
            <p:cNvSpPr>
              <a:spLocks noChangeArrowheads="1"/>
            </p:cNvSpPr>
            <p:nvPr/>
          </p:nvSpPr>
          <p:spPr bwMode="auto">
            <a:xfrm>
              <a:off x="16555446" y="4006759"/>
              <a:ext cx="313107" cy="672599"/>
            </a:xfrm>
            <a:custGeom>
              <a:avLst/>
              <a:gdLst>
                <a:gd name="T0" fmla="*/ 71 w 594"/>
                <a:gd name="T1" fmla="*/ 1280 h 1281"/>
                <a:gd name="T2" fmla="*/ 71 w 594"/>
                <a:gd name="T3" fmla="*/ 1280 h 1281"/>
                <a:gd name="T4" fmla="*/ 40 w 594"/>
                <a:gd name="T5" fmla="*/ 1201 h 1281"/>
                <a:gd name="T6" fmla="*/ 55 w 594"/>
                <a:gd name="T7" fmla="*/ 1107 h 1281"/>
                <a:gd name="T8" fmla="*/ 32 w 594"/>
                <a:gd name="T9" fmla="*/ 972 h 1281"/>
                <a:gd name="T10" fmla="*/ 55 w 594"/>
                <a:gd name="T11" fmla="*/ 711 h 1281"/>
                <a:gd name="T12" fmla="*/ 95 w 594"/>
                <a:gd name="T13" fmla="*/ 616 h 1281"/>
                <a:gd name="T14" fmla="*/ 24 w 594"/>
                <a:gd name="T15" fmla="*/ 545 h 1281"/>
                <a:gd name="T16" fmla="*/ 158 w 594"/>
                <a:gd name="T17" fmla="*/ 379 h 1281"/>
                <a:gd name="T18" fmla="*/ 119 w 594"/>
                <a:gd name="T19" fmla="*/ 308 h 1281"/>
                <a:gd name="T20" fmla="*/ 135 w 594"/>
                <a:gd name="T21" fmla="*/ 182 h 1281"/>
                <a:gd name="T22" fmla="*/ 127 w 594"/>
                <a:gd name="T23" fmla="*/ 134 h 1281"/>
                <a:gd name="T24" fmla="*/ 166 w 594"/>
                <a:gd name="T25" fmla="*/ 8 h 1281"/>
                <a:gd name="T26" fmla="*/ 198 w 594"/>
                <a:gd name="T27" fmla="*/ 8 h 1281"/>
                <a:gd name="T28" fmla="*/ 229 w 594"/>
                <a:gd name="T29" fmla="*/ 0 h 1281"/>
                <a:gd name="T30" fmla="*/ 498 w 594"/>
                <a:gd name="T31" fmla="*/ 798 h 1281"/>
                <a:gd name="T32" fmla="*/ 585 w 594"/>
                <a:gd name="T33" fmla="*/ 956 h 1281"/>
                <a:gd name="T34" fmla="*/ 593 w 594"/>
                <a:gd name="T35" fmla="*/ 1043 h 1281"/>
                <a:gd name="T36" fmla="*/ 490 w 594"/>
                <a:gd name="T37" fmla="*/ 1170 h 1281"/>
                <a:gd name="T38" fmla="*/ 411 w 594"/>
                <a:gd name="T39" fmla="*/ 1209 h 1281"/>
                <a:gd name="T40" fmla="*/ 71 w 594"/>
                <a:gd name="T41" fmla="*/ 1280 h 1281"/>
                <a:gd name="T42" fmla="*/ 135 w 594"/>
                <a:gd name="T43" fmla="*/ 134 h 1281"/>
                <a:gd name="T44" fmla="*/ 135 w 594"/>
                <a:gd name="T45" fmla="*/ 213 h 1281"/>
                <a:gd name="T46" fmla="*/ 135 w 594"/>
                <a:gd name="T47" fmla="*/ 316 h 1281"/>
                <a:gd name="T48" fmla="*/ 142 w 594"/>
                <a:gd name="T49" fmla="*/ 411 h 1281"/>
                <a:gd name="T50" fmla="*/ 55 w 594"/>
                <a:gd name="T51" fmla="*/ 569 h 1281"/>
                <a:gd name="T52" fmla="*/ 79 w 594"/>
                <a:gd name="T53" fmla="*/ 680 h 1281"/>
                <a:gd name="T54" fmla="*/ 55 w 594"/>
                <a:gd name="T55" fmla="*/ 719 h 1281"/>
                <a:gd name="T56" fmla="*/ 63 w 594"/>
                <a:gd name="T57" fmla="*/ 1107 h 1281"/>
                <a:gd name="T58" fmla="*/ 48 w 594"/>
                <a:gd name="T59" fmla="*/ 1146 h 1281"/>
                <a:gd name="T60" fmla="*/ 55 w 594"/>
                <a:gd name="T61" fmla="*/ 1233 h 1281"/>
                <a:gd name="T62" fmla="*/ 221 w 594"/>
                <a:gd name="T63" fmla="*/ 1241 h 1281"/>
                <a:gd name="T64" fmla="*/ 419 w 594"/>
                <a:gd name="T65" fmla="*/ 1201 h 1281"/>
                <a:gd name="T66" fmla="*/ 585 w 594"/>
                <a:gd name="T67" fmla="*/ 1043 h 1281"/>
                <a:gd name="T68" fmla="*/ 569 w 594"/>
                <a:gd name="T69" fmla="*/ 885 h 1281"/>
                <a:gd name="T70" fmla="*/ 490 w 594"/>
                <a:gd name="T71" fmla="*/ 798 h 1281"/>
                <a:gd name="T72" fmla="*/ 198 w 594"/>
                <a:gd name="T73" fmla="*/ 16 h 1281"/>
                <a:gd name="T74" fmla="*/ 166 w 594"/>
                <a:gd name="T75" fmla="*/ 1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94" h="1281">
                  <a:moveTo>
                    <a:pt x="71" y="1280"/>
                  </a:moveTo>
                  <a:lnTo>
                    <a:pt x="71" y="1280"/>
                  </a:lnTo>
                  <a:lnTo>
                    <a:pt x="71" y="1280"/>
                  </a:lnTo>
                  <a:lnTo>
                    <a:pt x="71" y="1280"/>
                  </a:lnTo>
                  <a:cubicBezTo>
                    <a:pt x="63" y="1280"/>
                    <a:pt x="55" y="1257"/>
                    <a:pt x="48" y="1233"/>
                  </a:cubicBezTo>
                  <a:cubicBezTo>
                    <a:pt x="48" y="1225"/>
                    <a:pt x="40" y="1217"/>
                    <a:pt x="40" y="1201"/>
                  </a:cubicBezTo>
                  <a:cubicBezTo>
                    <a:pt x="24" y="1178"/>
                    <a:pt x="32" y="1162"/>
                    <a:pt x="40" y="1146"/>
                  </a:cubicBezTo>
                  <a:cubicBezTo>
                    <a:pt x="48" y="1130"/>
                    <a:pt x="55" y="1122"/>
                    <a:pt x="55" y="1107"/>
                  </a:cubicBezTo>
                  <a:lnTo>
                    <a:pt x="55" y="1107"/>
                  </a:lnTo>
                  <a:cubicBezTo>
                    <a:pt x="55" y="1075"/>
                    <a:pt x="63" y="1051"/>
                    <a:pt x="32" y="972"/>
                  </a:cubicBezTo>
                  <a:cubicBezTo>
                    <a:pt x="0" y="893"/>
                    <a:pt x="40" y="767"/>
                    <a:pt x="48" y="719"/>
                  </a:cubicBezTo>
                  <a:cubicBezTo>
                    <a:pt x="55" y="711"/>
                    <a:pt x="55" y="711"/>
                    <a:pt x="55" y="711"/>
                  </a:cubicBezTo>
                  <a:cubicBezTo>
                    <a:pt x="55" y="703"/>
                    <a:pt x="63" y="687"/>
                    <a:pt x="71" y="680"/>
                  </a:cubicBezTo>
                  <a:cubicBezTo>
                    <a:pt x="87" y="656"/>
                    <a:pt x="103" y="632"/>
                    <a:pt x="95" y="616"/>
                  </a:cubicBezTo>
                  <a:cubicBezTo>
                    <a:pt x="95" y="601"/>
                    <a:pt x="79" y="593"/>
                    <a:pt x="55" y="577"/>
                  </a:cubicBezTo>
                  <a:cubicBezTo>
                    <a:pt x="32" y="569"/>
                    <a:pt x="24" y="561"/>
                    <a:pt x="24" y="545"/>
                  </a:cubicBezTo>
                  <a:cubicBezTo>
                    <a:pt x="16" y="506"/>
                    <a:pt x="95" y="435"/>
                    <a:pt x="135" y="403"/>
                  </a:cubicBezTo>
                  <a:cubicBezTo>
                    <a:pt x="150" y="395"/>
                    <a:pt x="158" y="387"/>
                    <a:pt x="158" y="379"/>
                  </a:cubicBezTo>
                  <a:cubicBezTo>
                    <a:pt x="174" y="363"/>
                    <a:pt x="158" y="348"/>
                    <a:pt x="135" y="324"/>
                  </a:cubicBezTo>
                  <a:cubicBezTo>
                    <a:pt x="127" y="316"/>
                    <a:pt x="119" y="308"/>
                    <a:pt x="119" y="308"/>
                  </a:cubicBezTo>
                  <a:cubicBezTo>
                    <a:pt x="95" y="284"/>
                    <a:pt x="111" y="237"/>
                    <a:pt x="127" y="205"/>
                  </a:cubicBezTo>
                  <a:cubicBezTo>
                    <a:pt x="127" y="197"/>
                    <a:pt x="135" y="182"/>
                    <a:pt x="135" y="182"/>
                  </a:cubicBezTo>
                  <a:cubicBezTo>
                    <a:pt x="135" y="158"/>
                    <a:pt x="127" y="134"/>
                    <a:pt x="127" y="134"/>
                  </a:cubicBezTo>
                  <a:lnTo>
                    <a:pt x="127" y="134"/>
                  </a:lnTo>
                  <a:lnTo>
                    <a:pt x="127" y="134"/>
                  </a:lnTo>
                  <a:cubicBezTo>
                    <a:pt x="127" y="103"/>
                    <a:pt x="142" y="16"/>
                    <a:pt x="166" y="8"/>
                  </a:cubicBezTo>
                  <a:cubicBezTo>
                    <a:pt x="174" y="8"/>
                    <a:pt x="174" y="8"/>
                    <a:pt x="182" y="8"/>
                  </a:cubicBezTo>
                  <a:cubicBezTo>
                    <a:pt x="182" y="8"/>
                    <a:pt x="190" y="8"/>
                    <a:pt x="198" y="8"/>
                  </a:cubicBezTo>
                  <a:cubicBezTo>
                    <a:pt x="206" y="8"/>
                    <a:pt x="214" y="8"/>
                    <a:pt x="221" y="0"/>
                  </a:cubicBezTo>
                  <a:cubicBezTo>
                    <a:pt x="229" y="0"/>
                    <a:pt x="229" y="0"/>
                    <a:pt x="229" y="0"/>
                  </a:cubicBezTo>
                  <a:lnTo>
                    <a:pt x="229" y="0"/>
                  </a:lnTo>
                  <a:cubicBezTo>
                    <a:pt x="498" y="798"/>
                    <a:pt x="498" y="798"/>
                    <a:pt x="498" y="798"/>
                  </a:cubicBezTo>
                  <a:cubicBezTo>
                    <a:pt x="506" y="814"/>
                    <a:pt x="546" y="877"/>
                    <a:pt x="569" y="877"/>
                  </a:cubicBezTo>
                  <a:cubicBezTo>
                    <a:pt x="585" y="885"/>
                    <a:pt x="585" y="909"/>
                    <a:pt x="585" y="956"/>
                  </a:cubicBezTo>
                  <a:cubicBezTo>
                    <a:pt x="585" y="988"/>
                    <a:pt x="585" y="1020"/>
                    <a:pt x="593" y="1043"/>
                  </a:cubicBezTo>
                  <a:lnTo>
                    <a:pt x="593" y="1043"/>
                  </a:lnTo>
                  <a:lnTo>
                    <a:pt x="593" y="1043"/>
                  </a:lnTo>
                  <a:cubicBezTo>
                    <a:pt x="593" y="1043"/>
                    <a:pt x="506" y="1146"/>
                    <a:pt x="490" y="1170"/>
                  </a:cubicBezTo>
                  <a:cubicBezTo>
                    <a:pt x="474" y="1201"/>
                    <a:pt x="467" y="1201"/>
                    <a:pt x="427" y="1209"/>
                  </a:cubicBezTo>
                  <a:cubicBezTo>
                    <a:pt x="411" y="1209"/>
                    <a:pt x="411" y="1209"/>
                    <a:pt x="411" y="1209"/>
                  </a:cubicBezTo>
                  <a:cubicBezTo>
                    <a:pt x="388" y="1209"/>
                    <a:pt x="301" y="1233"/>
                    <a:pt x="221" y="1249"/>
                  </a:cubicBezTo>
                  <a:cubicBezTo>
                    <a:pt x="135" y="1265"/>
                    <a:pt x="79" y="1280"/>
                    <a:pt x="71" y="1280"/>
                  </a:cubicBezTo>
                  <a:close/>
                  <a:moveTo>
                    <a:pt x="135" y="134"/>
                  </a:moveTo>
                  <a:lnTo>
                    <a:pt x="135" y="134"/>
                  </a:lnTo>
                  <a:cubicBezTo>
                    <a:pt x="135" y="134"/>
                    <a:pt x="142" y="158"/>
                    <a:pt x="142" y="182"/>
                  </a:cubicBezTo>
                  <a:cubicBezTo>
                    <a:pt x="142" y="190"/>
                    <a:pt x="135" y="197"/>
                    <a:pt x="135" y="213"/>
                  </a:cubicBezTo>
                  <a:cubicBezTo>
                    <a:pt x="119" y="237"/>
                    <a:pt x="103" y="284"/>
                    <a:pt x="127" y="300"/>
                  </a:cubicBezTo>
                  <a:cubicBezTo>
                    <a:pt x="127" y="308"/>
                    <a:pt x="135" y="308"/>
                    <a:pt x="135" y="316"/>
                  </a:cubicBezTo>
                  <a:cubicBezTo>
                    <a:pt x="158" y="340"/>
                    <a:pt x="182" y="363"/>
                    <a:pt x="166" y="387"/>
                  </a:cubicBezTo>
                  <a:cubicBezTo>
                    <a:pt x="166" y="395"/>
                    <a:pt x="158" y="395"/>
                    <a:pt x="142" y="411"/>
                  </a:cubicBezTo>
                  <a:cubicBezTo>
                    <a:pt x="103" y="443"/>
                    <a:pt x="24" y="506"/>
                    <a:pt x="32" y="545"/>
                  </a:cubicBezTo>
                  <a:cubicBezTo>
                    <a:pt x="32" y="553"/>
                    <a:pt x="40" y="569"/>
                    <a:pt x="55" y="569"/>
                  </a:cubicBezTo>
                  <a:cubicBezTo>
                    <a:pt x="79" y="585"/>
                    <a:pt x="95" y="601"/>
                    <a:pt x="103" y="616"/>
                  </a:cubicBezTo>
                  <a:cubicBezTo>
                    <a:pt x="111" y="640"/>
                    <a:pt x="95" y="656"/>
                    <a:pt x="79" y="680"/>
                  </a:cubicBezTo>
                  <a:cubicBezTo>
                    <a:pt x="71" y="696"/>
                    <a:pt x="63" y="703"/>
                    <a:pt x="55" y="719"/>
                  </a:cubicBezTo>
                  <a:lnTo>
                    <a:pt x="55" y="719"/>
                  </a:lnTo>
                  <a:cubicBezTo>
                    <a:pt x="48" y="767"/>
                    <a:pt x="8" y="893"/>
                    <a:pt x="40" y="972"/>
                  </a:cubicBezTo>
                  <a:cubicBezTo>
                    <a:pt x="63" y="1051"/>
                    <a:pt x="63" y="1075"/>
                    <a:pt x="63" y="1107"/>
                  </a:cubicBezTo>
                  <a:lnTo>
                    <a:pt x="63" y="1107"/>
                  </a:lnTo>
                  <a:cubicBezTo>
                    <a:pt x="55" y="1122"/>
                    <a:pt x="55" y="1138"/>
                    <a:pt x="48" y="1146"/>
                  </a:cubicBezTo>
                  <a:cubicBezTo>
                    <a:pt x="40" y="1162"/>
                    <a:pt x="32" y="1178"/>
                    <a:pt x="40" y="1201"/>
                  </a:cubicBezTo>
                  <a:cubicBezTo>
                    <a:pt x="48" y="1209"/>
                    <a:pt x="48" y="1225"/>
                    <a:pt x="55" y="1233"/>
                  </a:cubicBezTo>
                  <a:cubicBezTo>
                    <a:pt x="63" y="1257"/>
                    <a:pt x="63" y="1273"/>
                    <a:pt x="71" y="1273"/>
                  </a:cubicBezTo>
                  <a:cubicBezTo>
                    <a:pt x="79" y="1273"/>
                    <a:pt x="150" y="1257"/>
                    <a:pt x="221" y="1241"/>
                  </a:cubicBezTo>
                  <a:cubicBezTo>
                    <a:pt x="293" y="1225"/>
                    <a:pt x="388" y="1209"/>
                    <a:pt x="411" y="1201"/>
                  </a:cubicBezTo>
                  <a:cubicBezTo>
                    <a:pt x="419" y="1201"/>
                    <a:pt x="419" y="1201"/>
                    <a:pt x="419" y="1201"/>
                  </a:cubicBezTo>
                  <a:cubicBezTo>
                    <a:pt x="467" y="1194"/>
                    <a:pt x="467" y="1194"/>
                    <a:pt x="482" y="1170"/>
                  </a:cubicBezTo>
                  <a:cubicBezTo>
                    <a:pt x="498" y="1146"/>
                    <a:pt x="577" y="1059"/>
                    <a:pt x="585" y="1043"/>
                  </a:cubicBezTo>
                  <a:cubicBezTo>
                    <a:pt x="577" y="1020"/>
                    <a:pt x="577" y="988"/>
                    <a:pt x="577" y="956"/>
                  </a:cubicBezTo>
                  <a:cubicBezTo>
                    <a:pt x="577" y="925"/>
                    <a:pt x="577" y="893"/>
                    <a:pt x="569" y="885"/>
                  </a:cubicBezTo>
                  <a:cubicBezTo>
                    <a:pt x="538" y="877"/>
                    <a:pt x="490" y="798"/>
                    <a:pt x="490" y="798"/>
                  </a:cubicBezTo>
                  <a:lnTo>
                    <a:pt x="490" y="798"/>
                  </a:lnTo>
                  <a:cubicBezTo>
                    <a:pt x="229" y="8"/>
                    <a:pt x="229" y="8"/>
                    <a:pt x="229" y="8"/>
                  </a:cubicBezTo>
                  <a:cubicBezTo>
                    <a:pt x="214" y="16"/>
                    <a:pt x="206" y="16"/>
                    <a:pt x="198" y="16"/>
                  </a:cubicBezTo>
                  <a:cubicBezTo>
                    <a:pt x="190" y="16"/>
                    <a:pt x="182" y="16"/>
                    <a:pt x="182" y="16"/>
                  </a:cubicBezTo>
                  <a:cubicBezTo>
                    <a:pt x="174" y="16"/>
                    <a:pt x="174" y="16"/>
                    <a:pt x="166" y="16"/>
                  </a:cubicBezTo>
                  <a:cubicBezTo>
                    <a:pt x="150" y="16"/>
                    <a:pt x="135" y="79"/>
                    <a:pt x="135" y="13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5" name="Freeform 759"/>
            <p:cNvSpPr>
              <a:spLocks noChangeArrowheads="1"/>
            </p:cNvSpPr>
            <p:nvPr/>
          </p:nvSpPr>
          <p:spPr bwMode="auto">
            <a:xfrm>
              <a:off x="16309600" y="4076339"/>
              <a:ext cx="340939" cy="640128"/>
            </a:xfrm>
            <a:custGeom>
              <a:avLst/>
              <a:gdLst>
                <a:gd name="T0" fmla="*/ 15 w 649"/>
                <a:gd name="T1" fmla="*/ 269 h 1219"/>
                <a:gd name="T2" fmla="*/ 15 w 649"/>
                <a:gd name="T3" fmla="*/ 269 h 1219"/>
                <a:gd name="T4" fmla="*/ 23 w 649"/>
                <a:gd name="T5" fmla="*/ 364 h 1219"/>
                <a:gd name="T6" fmla="*/ 63 w 649"/>
                <a:gd name="T7" fmla="*/ 419 h 1219"/>
                <a:gd name="T8" fmla="*/ 102 w 649"/>
                <a:gd name="T9" fmla="*/ 522 h 1219"/>
                <a:gd name="T10" fmla="*/ 95 w 649"/>
                <a:gd name="T11" fmla="*/ 617 h 1219"/>
                <a:gd name="T12" fmla="*/ 118 w 649"/>
                <a:gd name="T13" fmla="*/ 743 h 1219"/>
                <a:gd name="T14" fmla="*/ 150 w 649"/>
                <a:gd name="T15" fmla="*/ 838 h 1219"/>
                <a:gd name="T16" fmla="*/ 190 w 649"/>
                <a:gd name="T17" fmla="*/ 838 h 1219"/>
                <a:gd name="T18" fmla="*/ 237 w 649"/>
                <a:gd name="T19" fmla="*/ 988 h 1219"/>
                <a:gd name="T20" fmla="*/ 284 w 649"/>
                <a:gd name="T21" fmla="*/ 1210 h 1219"/>
                <a:gd name="T22" fmla="*/ 537 w 649"/>
                <a:gd name="T23" fmla="*/ 1139 h 1219"/>
                <a:gd name="T24" fmla="*/ 506 w 649"/>
                <a:gd name="T25" fmla="*/ 1067 h 1219"/>
                <a:gd name="T26" fmla="*/ 521 w 649"/>
                <a:gd name="T27" fmla="*/ 973 h 1219"/>
                <a:gd name="T28" fmla="*/ 498 w 649"/>
                <a:gd name="T29" fmla="*/ 838 h 1219"/>
                <a:gd name="T30" fmla="*/ 521 w 649"/>
                <a:gd name="T31" fmla="*/ 585 h 1219"/>
                <a:gd name="T32" fmla="*/ 521 w 649"/>
                <a:gd name="T33" fmla="*/ 443 h 1219"/>
                <a:gd name="T34" fmla="*/ 632 w 649"/>
                <a:gd name="T35" fmla="*/ 253 h 1219"/>
                <a:gd name="T36" fmla="*/ 585 w 649"/>
                <a:gd name="T37" fmla="*/ 174 h 1219"/>
                <a:gd name="T38" fmla="*/ 601 w 649"/>
                <a:gd name="T39" fmla="*/ 48 h 1219"/>
                <a:gd name="T40" fmla="*/ 601 w 649"/>
                <a:gd name="T41" fmla="*/ 0 h 1219"/>
                <a:gd name="T42" fmla="*/ 0 w 649"/>
                <a:gd name="T43" fmla="*/ 174 h 1219"/>
                <a:gd name="T44" fmla="*/ 15 w 649"/>
                <a:gd name="T45" fmla="*/ 269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9" h="1219">
                  <a:moveTo>
                    <a:pt x="15" y="269"/>
                  </a:moveTo>
                  <a:lnTo>
                    <a:pt x="15" y="269"/>
                  </a:lnTo>
                  <a:cubicBezTo>
                    <a:pt x="23" y="285"/>
                    <a:pt x="15" y="324"/>
                    <a:pt x="23" y="364"/>
                  </a:cubicBezTo>
                  <a:cubicBezTo>
                    <a:pt x="31" y="396"/>
                    <a:pt x="55" y="396"/>
                    <a:pt x="63" y="419"/>
                  </a:cubicBezTo>
                  <a:cubicBezTo>
                    <a:pt x="79" y="443"/>
                    <a:pt x="95" y="498"/>
                    <a:pt x="102" y="522"/>
                  </a:cubicBezTo>
                  <a:cubicBezTo>
                    <a:pt x="102" y="553"/>
                    <a:pt x="79" y="577"/>
                    <a:pt x="95" y="617"/>
                  </a:cubicBezTo>
                  <a:cubicBezTo>
                    <a:pt x="110" y="656"/>
                    <a:pt x="118" y="720"/>
                    <a:pt x="118" y="743"/>
                  </a:cubicBezTo>
                  <a:cubicBezTo>
                    <a:pt x="118" y="767"/>
                    <a:pt x="126" y="830"/>
                    <a:pt x="150" y="838"/>
                  </a:cubicBezTo>
                  <a:cubicBezTo>
                    <a:pt x="174" y="838"/>
                    <a:pt x="174" y="807"/>
                    <a:pt x="190" y="838"/>
                  </a:cubicBezTo>
                  <a:cubicBezTo>
                    <a:pt x="205" y="862"/>
                    <a:pt x="221" y="933"/>
                    <a:pt x="237" y="988"/>
                  </a:cubicBezTo>
                  <a:cubicBezTo>
                    <a:pt x="253" y="1044"/>
                    <a:pt x="284" y="1202"/>
                    <a:pt x="284" y="1210"/>
                  </a:cubicBezTo>
                  <a:cubicBezTo>
                    <a:pt x="292" y="1218"/>
                    <a:pt x="537" y="1139"/>
                    <a:pt x="537" y="1139"/>
                  </a:cubicBezTo>
                  <a:cubicBezTo>
                    <a:pt x="521" y="1139"/>
                    <a:pt x="521" y="1107"/>
                    <a:pt x="506" y="1067"/>
                  </a:cubicBezTo>
                  <a:cubicBezTo>
                    <a:pt x="490" y="1036"/>
                    <a:pt x="521" y="1012"/>
                    <a:pt x="521" y="973"/>
                  </a:cubicBezTo>
                  <a:cubicBezTo>
                    <a:pt x="529" y="941"/>
                    <a:pt x="529" y="917"/>
                    <a:pt x="498" y="838"/>
                  </a:cubicBezTo>
                  <a:cubicBezTo>
                    <a:pt x="466" y="751"/>
                    <a:pt x="506" y="625"/>
                    <a:pt x="521" y="585"/>
                  </a:cubicBezTo>
                  <a:cubicBezTo>
                    <a:pt x="537" y="538"/>
                    <a:pt x="616" y="482"/>
                    <a:pt x="521" y="443"/>
                  </a:cubicBezTo>
                  <a:cubicBezTo>
                    <a:pt x="419" y="403"/>
                    <a:pt x="608" y="269"/>
                    <a:pt x="632" y="253"/>
                  </a:cubicBezTo>
                  <a:cubicBezTo>
                    <a:pt x="648" y="229"/>
                    <a:pt x="616" y="198"/>
                    <a:pt x="585" y="174"/>
                  </a:cubicBezTo>
                  <a:cubicBezTo>
                    <a:pt x="561" y="143"/>
                    <a:pt x="601" y="71"/>
                    <a:pt x="601" y="48"/>
                  </a:cubicBezTo>
                  <a:cubicBezTo>
                    <a:pt x="601" y="24"/>
                    <a:pt x="601" y="0"/>
                    <a:pt x="601" y="0"/>
                  </a:cubicBezTo>
                  <a:cubicBezTo>
                    <a:pt x="593" y="24"/>
                    <a:pt x="292" y="103"/>
                    <a:pt x="0" y="174"/>
                  </a:cubicBezTo>
                  <a:cubicBezTo>
                    <a:pt x="0" y="198"/>
                    <a:pt x="8" y="253"/>
                    <a:pt x="15" y="269"/>
                  </a:cubicBezTo>
                </a:path>
              </a:pathLst>
            </a:custGeom>
            <a:solidFill>
              <a:schemeClr val="accent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6" name="Freeform 760"/>
            <p:cNvSpPr>
              <a:spLocks noChangeArrowheads="1"/>
            </p:cNvSpPr>
            <p:nvPr/>
          </p:nvSpPr>
          <p:spPr bwMode="auto">
            <a:xfrm>
              <a:off x="16309600" y="4064743"/>
              <a:ext cx="340939" cy="654044"/>
            </a:xfrm>
            <a:custGeom>
              <a:avLst/>
              <a:gdLst>
                <a:gd name="T0" fmla="*/ 292 w 649"/>
                <a:gd name="T1" fmla="*/ 1242 h 1243"/>
                <a:gd name="T2" fmla="*/ 253 w 649"/>
                <a:gd name="T3" fmla="*/ 1091 h 1243"/>
                <a:gd name="T4" fmla="*/ 190 w 649"/>
                <a:gd name="T5" fmla="*/ 862 h 1243"/>
                <a:gd name="T6" fmla="*/ 174 w 649"/>
                <a:gd name="T7" fmla="*/ 854 h 1243"/>
                <a:gd name="T8" fmla="*/ 150 w 649"/>
                <a:gd name="T9" fmla="*/ 862 h 1243"/>
                <a:gd name="T10" fmla="*/ 95 w 649"/>
                <a:gd name="T11" fmla="*/ 641 h 1243"/>
                <a:gd name="T12" fmla="*/ 95 w 649"/>
                <a:gd name="T13" fmla="*/ 554 h 1243"/>
                <a:gd name="T14" fmla="*/ 47 w 649"/>
                <a:gd name="T15" fmla="*/ 427 h 1243"/>
                <a:gd name="T16" fmla="*/ 15 w 649"/>
                <a:gd name="T17" fmla="*/ 340 h 1243"/>
                <a:gd name="T18" fmla="*/ 0 w 649"/>
                <a:gd name="T19" fmla="*/ 198 h 1243"/>
                <a:gd name="T20" fmla="*/ 0 w 649"/>
                <a:gd name="T21" fmla="*/ 190 h 1243"/>
                <a:gd name="T22" fmla="*/ 593 w 649"/>
                <a:gd name="T23" fmla="*/ 0 h 1243"/>
                <a:gd name="T24" fmla="*/ 608 w 649"/>
                <a:gd name="T25" fmla="*/ 72 h 1243"/>
                <a:gd name="T26" fmla="*/ 593 w 649"/>
                <a:gd name="T27" fmla="*/ 190 h 1243"/>
                <a:gd name="T28" fmla="*/ 632 w 649"/>
                <a:gd name="T29" fmla="*/ 277 h 1243"/>
                <a:gd name="T30" fmla="*/ 498 w 649"/>
                <a:gd name="T31" fmla="*/ 435 h 1243"/>
                <a:gd name="T32" fmla="*/ 569 w 649"/>
                <a:gd name="T33" fmla="*/ 506 h 1243"/>
                <a:gd name="T34" fmla="*/ 521 w 649"/>
                <a:gd name="T35" fmla="*/ 609 h 1243"/>
                <a:gd name="T36" fmla="*/ 506 w 649"/>
                <a:gd name="T37" fmla="*/ 862 h 1243"/>
                <a:gd name="T38" fmla="*/ 529 w 649"/>
                <a:gd name="T39" fmla="*/ 997 h 1243"/>
                <a:gd name="T40" fmla="*/ 506 w 649"/>
                <a:gd name="T41" fmla="*/ 1091 h 1243"/>
                <a:gd name="T42" fmla="*/ 537 w 649"/>
                <a:gd name="T43" fmla="*/ 1163 h 1243"/>
                <a:gd name="T44" fmla="*/ 537 w 649"/>
                <a:gd name="T45" fmla="*/ 1170 h 1243"/>
                <a:gd name="T46" fmla="*/ 181 w 649"/>
                <a:gd name="T47" fmla="*/ 846 h 1243"/>
                <a:gd name="T48" fmla="*/ 197 w 649"/>
                <a:gd name="T49" fmla="*/ 854 h 1243"/>
                <a:gd name="T50" fmla="*/ 261 w 649"/>
                <a:gd name="T51" fmla="*/ 1091 h 1243"/>
                <a:gd name="T52" fmla="*/ 529 w 649"/>
                <a:gd name="T53" fmla="*/ 1163 h 1243"/>
                <a:gd name="T54" fmla="*/ 506 w 649"/>
                <a:gd name="T55" fmla="*/ 1091 h 1243"/>
                <a:gd name="T56" fmla="*/ 521 w 649"/>
                <a:gd name="T57" fmla="*/ 997 h 1243"/>
                <a:gd name="T58" fmla="*/ 498 w 649"/>
                <a:gd name="T59" fmla="*/ 862 h 1243"/>
                <a:gd name="T60" fmla="*/ 521 w 649"/>
                <a:gd name="T61" fmla="*/ 601 h 1243"/>
                <a:gd name="T62" fmla="*/ 561 w 649"/>
                <a:gd name="T63" fmla="*/ 506 h 1243"/>
                <a:gd name="T64" fmla="*/ 490 w 649"/>
                <a:gd name="T65" fmla="*/ 435 h 1243"/>
                <a:gd name="T66" fmla="*/ 624 w 649"/>
                <a:gd name="T67" fmla="*/ 269 h 1243"/>
                <a:gd name="T68" fmla="*/ 585 w 649"/>
                <a:gd name="T69" fmla="*/ 198 h 1243"/>
                <a:gd name="T70" fmla="*/ 601 w 649"/>
                <a:gd name="T71" fmla="*/ 72 h 1243"/>
                <a:gd name="T72" fmla="*/ 8 w 649"/>
                <a:gd name="T73" fmla="*/ 198 h 1243"/>
                <a:gd name="T74" fmla="*/ 23 w 649"/>
                <a:gd name="T75" fmla="*/ 340 h 1243"/>
                <a:gd name="T76" fmla="*/ 55 w 649"/>
                <a:gd name="T77" fmla="*/ 420 h 1243"/>
                <a:gd name="T78" fmla="*/ 102 w 649"/>
                <a:gd name="T79" fmla="*/ 546 h 1243"/>
                <a:gd name="T80" fmla="*/ 95 w 649"/>
                <a:gd name="T81" fmla="*/ 641 h 1243"/>
                <a:gd name="T82" fmla="*/ 150 w 649"/>
                <a:gd name="T83" fmla="*/ 854 h 1243"/>
                <a:gd name="T84" fmla="*/ 174 w 649"/>
                <a:gd name="T85" fmla="*/ 84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9" h="1243">
                  <a:moveTo>
                    <a:pt x="292" y="1242"/>
                  </a:moveTo>
                  <a:lnTo>
                    <a:pt x="292" y="1242"/>
                  </a:lnTo>
                  <a:cubicBezTo>
                    <a:pt x="292" y="1242"/>
                    <a:pt x="284" y="1242"/>
                    <a:pt x="284" y="1234"/>
                  </a:cubicBezTo>
                  <a:cubicBezTo>
                    <a:pt x="284" y="1234"/>
                    <a:pt x="276" y="1186"/>
                    <a:pt x="253" y="1091"/>
                  </a:cubicBezTo>
                  <a:cubicBezTo>
                    <a:pt x="245" y="1060"/>
                    <a:pt x="237" y="1028"/>
                    <a:pt x="237" y="1012"/>
                  </a:cubicBezTo>
                  <a:cubicBezTo>
                    <a:pt x="213" y="933"/>
                    <a:pt x="197" y="886"/>
                    <a:pt x="190" y="862"/>
                  </a:cubicBezTo>
                  <a:cubicBezTo>
                    <a:pt x="181" y="854"/>
                    <a:pt x="181" y="854"/>
                    <a:pt x="181" y="854"/>
                  </a:cubicBezTo>
                  <a:cubicBezTo>
                    <a:pt x="181" y="854"/>
                    <a:pt x="181" y="854"/>
                    <a:pt x="174" y="854"/>
                  </a:cubicBezTo>
                  <a:cubicBezTo>
                    <a:pt x="174" y="862"/>
                    <a:pt x="166" y="862"/>
                    <a:pt x="158" y="862"/>
                  </a:cubicBezTo>
                  <a:cubicBezTo>
                    <a:pt x="150" y="862"/>
                    <a:pt x="150" y="862"/>
                    <a:pt x="150" y="862"/>
                  </a:cubicBezTo>
                  <a:cubicBezTo>
                    <a:pt x="126" y="854"/>
                    <a:pt x="118" y="799"/>
                    <a:pt x="118" y="767"/>
                  </a:cubicBezTo>
                  <a:cubicBezTo>
                    <a:pt x="118" y="744"/>
                    <a:pt x="102" y="673"/>
                    <a:pt x="95" y="641"/>
                  </a:cubicBezTo>
                  <a:cubicBezTo>
                    <a:pt x="87" y="617"/>
                    <a:pt x="87" y="601"/>
                    <a:pt x="95" y="577"/>
                  </a:cubicBezTo>
                  <a:cubicBezTo>
                    <a:pt x="95" y="570"/>
                    <a:pt x="95" y="562"/>
                    <a:pt x="95" y="554"/>
                  </a:cubicBezTo>
                  <a:cubicBezTo>
                    <a:pt x="95" y="522"/>
                    <a:pt x="79" y="467"/>
                    <a:pt x="63" y="443"/>
                  </a:cubicBezTo>
                  <a:cubicBezTo>
                    <a:pt x="63" y="435"/>
                    <a:pt x="55" y="427"/>
                    <a:pt x="47" y="427"/>
                  </a:cubicBezTo>
                  <a:cubicBezTo>
                    <a:pt x="39" y="420"/>
                    <a:pt x="31" y="411"/>
                    <a:pt x="23" y="388"/>
                  </a:cubicBezTo>
                  <a:cubicBezTo>
                    <a:pt x="15" y="372"/>
                    <a:pt x="15" y="356"/>
                    <a:pt x="15" y="340"/>
                  </a:cubicBezTo>
                  <a:cubicBezTo>
                    <a:pt x="15" y="317"/>
                    <a:pt x="15" y="301"/>
                    <a:pt x="8" y="293"/>
                  </a:cubicBezTo>
                  <a:cubicBezTo>
                    <a:pt x="0" y="277"/>
                    <a:pt x="0" y="238"/>
                    <a:pt x="0" y="198"/>
                  </a:cubicBezTo>
                  <a:cubicBezTo>
                    <a:pt x="0" y="190"/>
                    <a:pt x="0" y="190"/>
                    <a:pt x="0" y="190"/>
                  </a:cubicBezTo>
                  <a:lnTo>
                    <a:pt x="0" y="190"/>
                  </a:lnTo>
                  <a:cubicBezTo>
                    <a:pt x="545" y="64"/>
                    <a:pt x="593" y="24"/>
                    <a:pt x="593" y="24"/>
                  </a:cubicBezTo>
                  <a:cubicBezTo>
                    <a:pt x="593" y="0"/>
                    <a:pt x="593" y="0"/>
                    <a:pt x="593" y="0"/>
                  </a:cubicBezTo>
                  <a:cubicBezTo>
                    <a:pt x="601" y="24"/>
                    <a:pt x="601" y="24"/>
                    <a:pt x="601" y="24"/>
                  </a:cubicBezTo>
                  <a:cubicBezTo>
                    <a:pt x="601" y="24"/>
                    <a:pt x="608" y="48"/>
                    <a:pt x="608" y="72"/>
                  </a:cubicBezTo>
                  <a:cubicBezTo>
                    <a:pt x="608" y="80"/>
                    <a:pt x="601" y="87"/>
                    <a:pt x="601" y="103"/>
                  </a:cubicBezTo>
                  <a:cubicBezTo>
                    <a:pt x="585" y="127"/>
                    <a:pt x="569" y="174"/>
                    <a:pt x="593" y="190"/>
                  </a:cubicBezTo>
                  <a:cubicBezTo>
                    <a:pt x="593" y="198"/>
                    <a:pt x="601" y="198"/>
                    <a:pt x="601" y="206"/>
                  </a:cubicBezTo>
                  <a:cubicBezTo>
                    <a:pt x="624" y="230"/>
                    <a:pt x="648" y="253"/>
                    <a:pt x="632" y="277"/>
                  </a:cubicBezTo>
                  <a:cubicBezTo>
                    <a:pt x="632" y="285"/>
                    <a:pt x="624" y="285"/>
                    <a:pt x="608" y="301"/>
                  </a:cubicBezTo>
                  <a:cubicBezTo>
                    <a:pt x="569" y="333"/>
                    <a:pt x="490" y="396"/>
                    <a:pt x="498" y="435"/>
                  </a:cubicBezTo>
                  <a:cubicBezTo>
                    <a:pt x="498" y="443"/>
                    <a:pt x="506" y="459"/>
                    <a:pt x="521" y="459"/>
                  </a:cubicBezTo>
                  <a:cubicBezTo>
                    <a:pt x="545" y="475"/>
                    <a:pt x="561" y="491"/>
                    <a:pt x="569" y="506"/>
                  </a:cubicBezTo>
                  <a:cubicBezTo>
                    <a:pt x="577" y="530"/>
                    <a:pt x="561" y="546"/>
                    <a:pt x="545" y="570"/>
                  </a:cubicBezTo>
                  <a:cubicBezTo>
                    <a:pt x="537" y="586"/>
                    <a:pt x="529" y="593"/>
                    <a:pt x="521" y="609"/>
                  </a:cubicBezTo>
                  <a:lnTo>
                    <a:pt x="521" y="609"/>
                  </a:lnTo>
                  <a:cubicBezTo>
                    <a:pt x="514" y="657"/>
                    <a:pt x="474" y="783"/>
                    <a:pt x="506" y="862"/>
                  </a:cubicBezTo>
                  <a:cubicBezTo>
                    <a:pt x="529" y="941"/>
                    <a:pt x="529" y="965"/>
                    <a:pt x="529" y="997"/>
                  </a:cubicBezTo>
                  <a:lnTo>
                    <a:pt x="529" y="997"/>
                  </a:lnTo>
                  <a:cubicBezTo>
                    <a:pt x="521" y="1012"/>
                    <a:pt x="521" y="1028"/>
                    <a:pt x="514" y="1036"/>
                  </a:cubicBezTo>
                  <a:cubicBezTo>
                    <a:pt x="506" y="1052"/>
                    <a:pt x="498" y="1068"/>
                    <a:pt x="506" y="1091"/>
                  </a:cubicBezTo>
                  <a:cubicBezTo>
                    <a:pt x="514" y="1099"/>
                    <a:pt x="514" y="1115"/>
                    <a:pt x="521" y="1123"/>
                  </a:cubicBezTo>
                  <a:cubicBezTo>
                    <a:pt x="529" y="1147"/>
                    <a:pt x="529" y="1163"/>
                    <a:pt x="537" y="1163"/>
                  </a:cubicBezTo>
                  <a:cubicBezTo>
                    <a:pt x="553" y="1163"/>
                    <a:pt x="553" y="1163"/>
                    <a:pt x="553" y="1163"/>
                  </a:cubicBezTo>
                  <a:cubicBezTo>
                    <a:pt x="537" y="1170"/>
                    <a:pt x="537" y="1170"/>
                    <a:pt x="537" y="1170"/>
                  </a:cubicBezTo>
                  <a:cubicBezTo>
                    <a:pt x="529" y="1170"/>
                    <a:pt x="316" y="1242"/>
                    <a:pt x="292" y="1242"/>
                  </a:cubicBezTo>
                  <a:close/>
                  <a:moveTo>
                    <a:pt x="181" y="846"/>
                  </a:moveTo>
                  <a:lnTo>
                    <a:pt x="181" y="846"/>
                  </a:lnTo>
                  <a:cubicBezTo>
                    <a:pt x="190" y="846"/>
                    <a:pt x="190" y="846"/>
                    <a:pt x="197" y="854"/>
                  </a:cubicBezTo>
                  <a:cubicBezTo>
                    <a:pt x="213" y="886"/>
                    <a:pt x="229" y="957"/>
                    <a:pt x="237" y="1012"/>
                  </a:cubicBezTo>
                  <a:cubicBezTo>
                    <a:pt x="245" y="1028"/>
                    <a:pt x="253" y="1060"/>
                    <a:pt x="261" y="1091"/>
                  </a:cubicBezTo>
                  <a:cubicBezTo>
                    <a:pt x="268" y="1147"/>
                    <a:pt x="284" y="1218"/>
                    <a:pt x="292" y="1234"/>
                  </a:cubicBezTo>
                  <a:cubicBezTo>
                    <a:pt x="308" y="1234"/>
                    <a:pt x="450" y="1186"/>
                    <a:pt x="529" y="1163"/>
                  </a:cubicBezTo>
                  <a:cubicBezTo>
                    <a:pt x="521" y="1155"/>
                    <a:pt x="521" y="1147"/>
                    <a:pt x="514" y="1123"/>
                  </a:cubicBezTo>
                  <a:cubicBezTo>
                    <a:pt x="514" y="1115"/>
                    <a:pt x="506" y="1107"/>
                    <a:pt x="506" y="1091"/>
                  </a:cubicBezTo>
                  <a:cubicBezTo>
                    <a:pt x="490" y="1068"/>
                    <a:pt x="498" y="1052"/>
                    <a:pt x="506" y="1036"/>
                  </a:cubicBezTo>
                  <a:cubicBezTo>
                    <a:pt x="514" y="1020"/>
                    <a:pt x="521" y="1012"/>
                    <a:pt x="521" y="997"/>
                  </a:cubicBezTo>
                  <a:lnTo>
                    <a:pt x="521" y="997"/>
                  </a:lnTo>
                  <a:cubicBezTo>
                    <a:pt x="521" y="965"/>
                    <a:pt x="529" y="941"/>
                    <a:pt x="498" y="862"/>
                  </a:cubicBezTo>
                  <a:cubicBezTo>
                    <a:pt x="466" y="783"/>
                    <a:pt x="506" y="657"/>
                    <a:pt x="514" y="609"/>
                  </a:cubicBezTo>
                  <a:cubicBezTo>
                    <a:pt x="521" y="601"/>
                    <a:pt x="521" y="601"/>
                    <a:pt x="521" y="601"/>
                  </a:cubicBezTo>
                  <a:cubicBezTo>
                    <a:pt x="521" y="593"/>
                    <a:pt x="529" y="577"/>
                    <a:pt x="537" y="570"/>
                  </a:cubicBezTo>
                  <a:cubicBezTo>
                    <a:pt x="553" y="546"/>
                    <a:pt x="569" y="522"/>
                    <a:pt x="561" y="506"/>
                  </a:cubicBezTo>
                  <a:cubicBezTo>
                    <a:pt x="561" y="491"/>
                    <a:pt x="545" y="483"/>
                    <a:pt x="521" y="467"/>
                  </a:cubicBezTo>
                  <a:cubicBezTo>
                    <a:pt x="498" y="459"/>
                    <a:pt x="490" y="451"/>
                    <a:pt x="490" y="435"/>
                  </a:cubicBezTo>
                  <a:cubicBezTo>
                    <a:pt x="482" y="396"/>
                    <a:pt x="561" y="325"/>
                    <a:pt x="601" y="293"/>
                  </a:cubicBezTo>
                  <a:cubicBezTo>
                    <a:pt x="616" y="285"/>
                    <a:pt x="624" y="277"/>
                    <a:pt x="624" y="269"/>
                  </a:cubicBezTo>
                  <a:cubicBezTo>
                    <a:pt x="640" y="253"/>
                    <a:pt x="624" y="238"/>
                    <a:pt x="601" y="214"/>
                  </a:cubicBezTo>
                  <a:cubicBezTo>
                    <a:pt x="593" y="206"/>
                    <a:pt x="585" y="198"/>
                    <a:pt x="585" y="198"/>
                  </a:cubicBezTo>
                  <a:cubicBezTo>
                    <a:pt x="561" y="174"/>
                    <a:pt x="577" y="127"/>
                    <a:pt x="593" y="95"/>
                  </a:cubicBezTo>
                  <a:cubicBezTo>
                    <a:pt x="593" y="87"/>
                    <a:pt x="601" y="72"/>
                    <a:pt x="601" y="72"/>
                  </a:cubicBezTo>
                  <a:cubicBezTo>
                    <a:pt x="601" y="56"/>
                    <a:pt x="601" y="40"/>
                    <a:pt x="593" y="32"/>
                  </a:cubicBezTo>
                  <a:cubicBezTo>
                    <a:pt x="577" y="48"/>
                    <a:pt x="474" y="87"/>
                    <a:pt x="8" y="198"/>
                  </a:cubicBezTo>
                  <a:cubicBezTo>
                    <a:pt x="8" y="246"/>
                    <a:pt x="8" y="277"/>
                    <a:pt x="15" y="293"/>
                  </a:cubicBezTo>
                  <a:cubicBezTo>
                    <a:pt x="23" y="301"/>
                    <a:pt x="23" y="317"/>
                    <a:pt x="23" y="340"/>
                  </a:cubicBezTo>
                  <a:cubicBezTo>
                    <a:pt x="23" y="356"/>
                    <a:pt x="23" y="372"/>
                    <a:pt x="31" y="380"/>
                  </a:cubicBezTo>
                  <a:cubicBezTo>
                    <a:pt x="31" y="404"/>
                    <a:pt x="47" y="411"/>
                    <a:pt x="55" y="420"/>
                  </a:cubicBezTo>
                  <a:cubicBezTo>
                    <a:pt x="55" y="427"/>
                    <a:pt x="63" y="435"/>
                    <a:pt x="71" y="443"/>
                  </a:cubicBezTo>
                  <a:cubicBezTo>
                    <a:pt x="87" y="459"/>
                    <a:pt x="102" y="522"/>
                    <a:pt x="102" y="546"/>
                  </a:cubicBezTo>
                  <a:cubicBezTo>
                    <a:pt x="102" y="562"/>
                    <a:pt x="102" y="570"/>
                    <a:pt x="95" y="586"/>
                  </a:cubicBezTo>
                  <a:cubicBezTo>
                    <a:pt x="95" y="601"/>
                    <a:pt x="87" y="617"/>
                    <a:pt x="95" y="641"/>
                  </a:cubicBezTo>
                  <a:cubicBezTo>
                    <a:pt x="110" y="673"/>
                    <a:pt x="126" y="736"/>
                    <a:pt x="126" y="767"/>
                  </a:cubicBezTo>
                  <a:cubicBezTo>
                    <a:pt x="126" y="807"/>
                    <a:pt x="134" y="854"/>
                    <a:pt x="150" y="854"/>
                  </a:cubicBezTo>
                  <a:lnTo>
                    <a:pt x="158" y="854"/>
                  </a:lnTo>
                  <a:cubicBezTo>
                    <a:pt x="166" y="854"/>
                    <a:pt x="166" y="854"/>
                    <a:pt x="174" y="846"/>
                  </a:cubicBezTo>
                  <a:cubicBezTo>
                    <a:pt x="174" y="846"/>
                    <a:pt x="174" y="846"/>
                    <a:pt x="181" y="84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7" name="Freeform 761"/>
            <p:cNvSpPr>
              <a:spLocks noChangeArrowheads="1"/>
            </p:cNvSpPr>
            <p:nvPr/>
          </p:nvSpPr>
          <p:spPr bwMode="auto">
            <a:xfrm>
              <a:off x="16458035" y="4554116"/>
              <a:ext cx="674919" cy="361812"/>
            </a:xfrm>
            <a:custGeom>
              <a:avLst/>
              <a:gdLst>
                <a:gd name="T0" fmla="*/ 1241 w 1282"/>
                <a:gd name="T1" fmla="*/ 404 h 689"/>
                <a:gd name="T2" fmla="*/ 1241 w 1282"/>
                <a:gd name="T3" fmla="*/ 404 h 689"/>
                <a:gd name="T4" fmla="*/ 1186 w 1282"/>
                <a:gd name="T5" fmla="*/ 324 h 689"/>
                <a:gd name="T6" fmla="*/ 1107 w 1282"/>
                <a:gd name="T7" fmla="*/ 309 h 689"/>
                <a:gd name="T8" fmla="*/ 1139 w 1282"/>
                <a:gd name="T9" fmla="*/ 340 h 689"/>
                <a:gd name="T10" fmla="*/ 1170 w 1282"/>
                <a:gd name="T11" fmla="*/ 364 h 689"/>
                <a:gd name="T12" fmla="*/ 1194 w 1282"/>
                <a:gd name="T13" fmla="*/ 388 h 689"/>
                <a:gd name="T14" fmla="*/ 1218 w 1282"/>
                <a:gd name="T15" fmla="*/ 427 h 689"/>
                <a:gd name="T16" fmla="*/ 1170 w 1282"/>
                <a:gd name="T17" fmla="*/ 451 h 689"/>
                <a:gd name="T18" fmla="*/ 1131 w 1282"/>
                <a:gd name="T19" fmla="*/ 482 h 689"/>
                <a:gd name="T20" fmla="*/ 1076 w 1282"/>
                <a:gd name="T21" fmla="*/ 475 h 689"/>
                <a:gd name="T22" fmla="*/ 1044 w 1282"/>
                <a:gd name="T23" fmla="*/ 467 h 689"/>
                <a:gd name="T24" fmla="*/ 1004 w 1282"/>
                <a:gd name="T25" fmla="*/ 419 h 689"/>
                <a:gd name="T26" fmla="*/ 965 w 1282"/>
                <a:gd name="T27" fmla="*/ 404 h 689"/>
                <a:gd name="T28" fmla="*/ 981 w 1282"/>
                <a:gd name="T29" fmla="*/ 356 h 689"/>
                <a:gd name="T30" fmla="*/ 854 w 1282"/>
                <a:gd name="T31" fmla="*/ 293 h 689"/>
                <a:gd name="T32" fmla="*/ 830 w 1282"/>
                <a:gd name="T33" fmla="*/ 253 h 689"/>
                <a:gd name="T34" fmla="*/ 862 w 1282"/>
                <a:gd name="T35" fmla="*/ 158 h 689"/>
                <a:gd name="T36" fmla="*/ 909 w 1282"/>
                <a:gd name="T37" fmla="*/ 119 h 689"/>
                <a:gd name="T38" fmla="*/ 886 w 1282"/>
                <a:gd name="T39" fmla="*/ 87 h 689"/>
                <a:gd name="T40" fmla="*/ 823 w 1282"/>
                <a:gd name="T41" fmla="*/ 79 h 689"/>
                <a:gd name="T42" fmla="*/ 783 w 1282"/>
                <a:gd name="T43" fmla="*/ 16 h 689"/>
                <a:gd name="T44" fmla="*/ 775 w 1282"/>
                <a:gd name="T45" fmla="*/ 8 h 689"/>
                <a:gd name="T46" fmla="*/ 775 w 1282"/>
                <a:gd name="T47" fmla="*/ 0 h 689"/>
                <a:gd name="T48" fmla="*/ 664 w 1282"/>
                <a:gd name="T49" fmla="*/ 127 h 689"/>
                <a:gd name="T50" fmla="*/ 593 w 1282"/>
                <a:gd name="T51" fmla="*/ 166 h 689"/>
                <a:gd name="T52" fmla="*/ 253 w 1282"/>
                <a:gd name="T53" fmla="*/ 230 h 689"/>
                <a:gd name="T54" fmla="*/ 0 w 1282"/>
                <a:gd name="T55" fmla="*/ 301 h 689"/>
                <a:gd name="T56" fmla="*/ 0 w 1282"/>
                <a:gd name="T57" fmla="*/ 625 h 689"/>
                <a:gd name="T58" fmla="*/ 16 w 1282"/>
                <a:gd name="T59" fmla="*/ 633 h 689"/>
                <a:gd name="T60" fmla="*/ 506 w 1282"/>
                <a:gd name="T61" fmla="*/ 506 h 689"/>
                <a:gd name="T62" fmla="*/ 585 w 1282"/>
                <a:gd name="T63" fmla="*/ 506 h 689"/>
                <a:gd name="T64" fmla="*/ 704 w 1282"/>
                <a:gd name="T65" fmla="*/ 475 h 689"/>
                <a:gd name="T66" fmla="*/ 759 w 1282"/>
                <a:gd name="T67" fmla="*/ 546 h 689"/>
                <a:gd name="T68" fmla="*/ 775 w 1282"/>
                <a:gd name="T69" fmla="*/ 554 h 689"/>
                <a:gd name="T70" fmla="*/ 838 w 1282"/>
                <a:gd name="T71" fmla="*/ 609 h 689"/>
                <a:gd name="T72" fmla="*/ 846 w 1282"/>
                <a:gd name="T73" fmla="*/ 672 h 689"/>
                <a:gd name="T74" fmla="*/ 925 w 1282"/>
                <a:gd name="T75" fmla="*/ 641 h 689"/>
                <a:gd name="T76" fmla="*/ 981 w 1282"/>
                <a:gd name="T77" fmla="*/ 546 h 689"/>
                <a:gd name="T78" fmla="*/ 1028 w 1282"/>
                <a:gd name="T79" fmla="*/ 585 h 689"/>
                <a:gd name="T80" fmla="*/ 1083 w 1282"/>
                <a:gd name="T81" fmla="*/ 593 h 689"/>
                <a:gd name="T82" fmla="*/ 1131 w 1282"/>
                <a:gd name="T83" fmla="*/ 530 h 689"/>
                <a:gd name="T84" fmla="*/ 1154 w 1282"/>
                <a:gd name="T85" fmla="*/ 530 h 689"/>
                <a:gd name="T86" fmla="*/ 1194 w 1282"/>
                <a:gd name="T87" fmla="*/ 498 h 689"/>
                <a:gd name="T88" fmla="*/ 1234 w 1282"/>
                <a:gd name="T89" fmla="*/ 498 h 689"/>
                <a:gd name="T90" fmla="*/ 1257 w 1282"/>
                <a:gd name="T91" fmla="*/ 475 h 689"/>
                <a:gd name="T92" fmla="*/ 1265 w 1282"/>
                <a:gd name="T93" fmla="*/ 554 h 689"/>
                <a:gd name="T94" fmla="*/ 1273 w 1282"/>
                <a:gd name="T95" fmla="*/ 530 h 689"/>
                <a:gd name="T96" fmla="*/ 1241 w 1282"/>
                <a:gd name="T97" fmla="*/ 404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2" h="689">
                  <a:moveTo>
                    <a:pt x="1241" y="404"/>
                  </a:moveTo>
                  <a:lnTo>
                    <a:pt x="1241" y="404"/>
                  </a:lnTo>
                  <a:cubicBezTo>
                    <a:pt x="1210" y="348"/>
                    <a:pt x="1218" y="332"/>
                    <a:pt x="1186" y="324"/>
                  </a:cubicBezTo>
                  <a:cubicBezTo>
                    <a:pt x="1154" y="317"/>
                    <a:pt x="1107" y="285"/>
                    <a:pt x="1107" y="309"/>
                  </a:cubicBezTo>
                  <a:cubicBezTo>
                    <a:pt x="1107" y="332"/>
                    <a:pt x="1115" y="332"/>
                    <a:pt x="1139" y="340"/>
                  </a:cubicBezTo>
                  <a:cubicBezTo>
                    <a:pt x="1154" y="340"/>
                    <a:pt x="1170" y="340"/>
                    <a:pt x="1170" y="364"/>
                  </a:cubicBezTo>
                  <a:cubicBezTo>
                    <a:pt x="1162" y="388"/>
                    <a:pt x="1178" y="388"/>
                    <a:pt x="1194" y="388"/>
                  </a:cubicBezTo>
                  <a:cubicBezTo>
                    <a:pt x="1210" y="388"/>
                    <a:pt x="1234" y="404"/>
                    <a:pt x="1218" y="427"/>
                  </a:cubicBezTo>
                  <a:cubicBezTo>
                    <a:pt x="1210" y="443"/>
                    <a:pt x="1178" y="435"/>
                    <a:pt x="1170" y="451"/>
                  </a:cubicBezTo>
                  <a:cubicBezTo>
                    <a:pt x="1162" y="475"/>
                    <a:pt x="1154" y="490"/>
                    <a:pt x="1131" y="482"/>
                  </a:cubicBezTo>
                  <a:cubicBezTo>
                    <a:pt x="1115" y="482"/>
                    <a:pt x="1083" y="467"/>
                    <a:pt x="1076" y="475"/>
                  </a:cubicBezTo>
                  <a:cubicBezTo>
                    <a:pt x="1060" y="490"/>
                    <a:pt x="1067" y="498"/>
                    <a:pt x="1044" y="467"/>
                  </a:cubicBezTo>
                  <a:cubicBezTo>
                    <a:pt x="1020" y="427"/>
                    <a:pt x="1028" y="419"/>
                    <a:pt x="1004" y="419"/>
                  </a:cubicBezTo>
                  <a:cubicBezTo>
                    <a:pt x="973" y="411"/>
                    <a:pt x="941" y="419"/>
                    <a:pt x="965" y="404"/>
                  </a:cubicBezTo>
                  <a:cubicBezTo>
                    <a:pt x="981" y="380"/>
                    <a:pt x="996" y="380"/>
                    <a:pt x="981" y="356"/>
                  </a:cubicBezTo>
                  <a:cubicBezTo>
                    <a:pt x="957" y="340"/>
                    <a:pt x="894" y="301"/>
                    <a:pt x="854" y="293"/>
                  </a:cubicBezTo>
                  <a:cubicBezTo>
                    <a:pt x="814" y="285"/>
                    <a:pt x="814" y="285"/>
                    <a:pt x="830" y="253"/>
                  </a:cubicBezTo>
                  <a:cubicBezTo>
                    <a:pt x="846" y="222"/>
                    <a:pt x="830" y="166"/>
                    <a:pt x="862" y="158"/>
                  </a:cubicBezTo>
                  <a:cubicBezTo>
                    <a:pt x="894" y="143"/>
                    <a:pt x="909" y="135"/>
                    <a:pt x="909" y="119"/>
                  </a:cubicBezTo>
                  <a:cubicBezTo>
                    <a:pt x="917" y="103"/>
                    <a:pt x="909" y="87"/>
                    <a:pt x="886" y="87"/>
                  </a:cubicBezTo>
                  <a:cubicBezTo>
                    <a:pt x="870" y="95"/>
                    <a:pt x="838" y="119"/>
                    <a:pt x="823" y="79"/>
                  </a:cubicBezTo>
                  <a:cubicBezTo>
                    <a:pt x="814" y="40"/>
                    <a:pt x="799" y="24"/>
                    <a:pt x="783" y="16"/>
                  </a:cubicBezTo>
                  <a:cubicBezTo>
                    <a:pt x="783" y="8"/>
                    <a:pt x="783" y="8"/>
                    <a:pt x="775" y="8"/>
                  </a:cubicBezTo>
                  <a:cubicBezTo>
                    <a:pt x="775" y="8"/>
                    <a:pt x="767" y="8"/>
                    <a:pt x="775" y="0"/>
                  </a:cubicBezTo>
                  <a:cubicBezTo>
                    <a:pt x="775" y="0"/>
                    <a:pt x="680" y="103"/>
                    <a:pt x="664" y="127"/>
                  </a:cubicBezTo>
                  <a:cubicBezTo>
                    <a:pt x="649" y="158"/>
                    <a:pt x="649" y="158"/>
                    <a:pt x="593" y="166"/>
                  </a:cubicBezTo>
                  <a:cubicBezTo>
                    <a:pt x="546" y="166"/>
                    <a:pt x="269" y="237"/>
                    <a:pt x="253" y="230"/>
                  </a:cubicBezTo>
                  <a:cubicBezTo>
                    <a:pt x="253" y="230"/>
                    <a:pt x="8" y="309"/>
                    <a:pt x="0" y="301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0" y="625"/>
                    <a:pt x="0" y="641"/>
                    <a:pt x="16" y="633"/>
                  </a:cubicBezTo>
                  <a:cubicBezTo>
                    <a:pt x="32" y="625"/>
                    <a:pt x="475" y="522"/>
                    <a:pt x="506" y="506"/>
                  </a:cubicBezTo>
                  <a:cubicBezTo>
                    <a:pt x="538" y="490"/>
                    <a:pt x="577" y="506"/>
                    <a:pt x="585" y="506"/>
                  </a:cubicBezTo>
                  <a:cubicBezTo>
                    <a:pt x="593" y="514"/>
                    <a:pt x="672" y="467"/>
                    <a:pt x="704" y="475"/>
                  </a:cubicBezTo>
                  <a:cubicBezTo>
                    <a:pt x="720" y="482"/>
                    <a:pt x="743" y="522"/>
                    <a:pt x="759" y="546"/>
                  </a:cubicBezTo>
                  <a:cubicBezTo>
                    <a:pt x="759" y="546"/>
                    <a:pt x="767" y="546"/>
                    <a:pt x="775" y="554"/>
                  </a:cubicBezTo>
                  <a:cubicBezTo>
                    <a:pt x="807" y="593"/>
                    <a:pt x="830" y="562"/>
                    <a:pt x="838" y="609"/>
                  </a:cubicBezTo>
                  <a:cubicBezTo>
                    <a:pt x="846" y="657"/>
                    <a:pt x="814" y="664"/>
                    <a:pt x="846" y="672"/>
                  </a:cubicBezTo>
                  <a:cubicBezTo>
                    <a:pt x="886" y="688"/>
                    <a:pt x="886" y="680"/>
                    <a:pt x="925" y="641"/>
                  </a:cubicBezTo>
                  <a:cubicBezTo>
                    <a:pt x="965" y="593"/>
                    <a:pt x="933" y="554"/>
                    <a:pt x="981" y="546"/>
                  </a:cubicBezTo>
                  <a:cubicBezTo>
                    <a:pt x="1028" y="538"/>
                    <a:pt x="1028" y="562"/>
                    <a:pt x="1028" y="585"/>
                  </a:cubicBezTo>
                  <a:cubicBezTo>
                    <a:pt x="1028" y="609"/>
                    <a:pt x="1067" y="617"/>
                    <a:pt x="1083" y="593"/>
                  </a:cubicBezTo>
                  <a:cubicBezTo>
                    <a:pt x="1091" y="562"/>
                    <a:pt x="1123" y="530"/>
                    <a:pt x="1131" y="530"/>
                  </a:cubicBezTo>
                  <a:cubicBezTo>
                    <a:pt x="1131" y="530"/>
                    <a:pt x="1139" y="562"/>
                    <a:pt x="1154" y="530"/>
                  </a:cubicBezTo>
                  <a:cubicBezTo>
                    <a:pt x="1178" y="498"/>
                    <a:pt x="1162" y="490"/>
                    <a:pt x="1194" y="498"/>
                  </a:cubicBezTo>
                  <a:cubicBezTo>
                    <a:pt x="1226" y="514"/>
                    <a:pt x="1234" y="522"/>
                    <a:pt x="1234" y="498"/>
                  </a:cubicBezTo>
                  <a:cubicBezTo>
                    <a:pt x="1234" y="482"/>
                    <a:pt x="1257" y="451"/>
                    <a:pt x="1257" y="475"/>
                  </a:cubicBezTo>
                  <a:cubicBezTo>
                    <a:pt x="1265" y="506"/>
                    <a:pt x="1249" y="530"/>
                    <a:pt x="1265" y="554"/>
                  </a:cubicBezTo>
                  <a:cubicBezTo>
                    <a:pt x="1273" y="570"/>
                    <a:pt x="1265" y="562"/>
                    <a:pt x="1273" y="530"/>
                  </a:cubicBezTo>
                  <a:cubicBezTo>
                    <a:pt x="1281" y="506"/>
                    <a:pt x="1273" y="451"/>
                    <a:pt x="1241" y="404"/>
                  </a:cubicBezTo>
                </a:path>
              </a:pathLst>
            </a:custGeom>
            <a:solidFill>
              <a:schemeClr val="accent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8" name="Freeform 762"/>
            <p:cNvSpPr>
              <a:spLocks noChangeArrowheads="1"/>
            </p:cNvSpPr>
            <p:nvPr/>
          </p:nvSpPr>
          <p:spPr bwMode="auto">
            <a:xfrm>
              <a:off x="16453397" y="4554116"/>
              <a:ext cx="679557" cy="361812"/>
            </a:xfrm>
            <a:custGeom>
              <a:avLst/>
              <a:gdLst>
                <a:gd name="T0" fmla="*/ 838 w 1290"/>
                <a:gd name="T1" fmla="*/ 664 h 689"/>
                <a:gd name="T2" fmla="*/ 783 w 1290"/>
                <a:gd name="T3" fmla="*/ 562 h 689"/>
                <a:gd name="T4" fmla="*/ 712 w 1290"/>
                <a:gd name="T5" fmla="*/ 482 h 689"/>
                <a:gd name="T6" fmla="*/ 514 w 1290"/>
                <a:gd name="T7" fmla="*/ 514 h 689"/>
                <a:gd name="T8" fmla="*/ 0 w 1290"/>
                <a:gd name="T9" fmla="*/ 625 h 689"/>
                <a:gd name="T10" fmla="*/ 261 w 1290"/>
                <a:gd name="T11" fmla="*/ 230 h 689"/>
                <a:gd name="T12" fmla="*/ 609 w 1290"/>
                <a:gd name="T13" fmla="*/ 158 h 689"/>
                <a:gd name="T14" fmla="*/ 783 w 1290"/>
                <a:gd name="T15" fmla="*/ 0 h 689"/>
                <a:gd name="T16" fmla="*/ 799 w 1290"/>
                <a:gd name="T17" fmla="*/ 8 h 689"/>
                <a:gd name="T18" fmla="*/ 878 w 1290"/>
                <a:gd name="T19" fmla="*/ 95 h 689"/>
                <a:gd name="T20" fmla="*/ 870 w 1290"/>
                <a:gd name="T21" fmla="*/ 158 h 689"/>
                <a:gd name="T22" fmla="*/ 854 w 1290"/>
                <a:gd name="T23" fmla="*/ 293 h 689"/>
                <a:gd name="T24" fmla="*/ 989 w 1290"/>
                <a:gd name="T25" fmla="*/ 388 h 689"/>
                <a:gd name="T26" fmla="*/ 1012 w 1290"/>
                <a:gd name="T27" fmla="*/ 411 h 689"/>
                <a:gd name="T28" fmla="*/ 1075 w 1290"/>
                <a:gd name="T29" fmla="*/ 482 h 689"/>
                <a:gd name="T30" fmla="*/ 1147 w 1290"/>
                <a:gd name="T31" fmla="*/ 482 h 689"/>
                <a:gd name="T32" fmla="*/ 1226 w 1290"/>
                <a:gd name="T33" fmla="*/ 404 h 689"/>
                <a:gd name="T34" fmla="*/ 1170 w 1290"/>
                <a:gd name="T35" fmla="*/ 348 h 689"/>
                <a:gd name="T36" fmla="*/ 1123 w 1290"/>
                <a:gd name="T37" fmla="*/ 301 h 689"/>
                <a:gd name="T38" fmla="*/ 1257 w 1290"/>
                <a:gd name="T39" fmla="*/ 395 h 689"/>
                <a:gd name="T40" fmla="*/ 1265 w 1290"/>
                <a:gd name="T41" fmla="*/ 554 h 689"/>
                <a:gd name="T42" fmla="*/ 1242 w 1290"/>
                <a:gd name="T43" fmla="*/ 498 h 689"/>
                <a:gd name="T44" fmla="*/ 1186 w 1290"/>
                <a:gd name="T45" fmla="*/ 498 h 689"/>
                <a:gd name="T46" fmla="*/ 1139 w 1290"/>
                <a:gd name="T47" fmla="*/ 538 h 689"/>
                <a:gd name="T48" fmla="*/ 1028 w 1290"/>
                <a:gd name="T49" fmla="*/ 585 h 689"/>
                <a:gd name="T50" fmla="*/ 965 w 1290"/>
                <a:gd name="T51" fmla="*/ 585 h 689"/>
                <a:gd name="T52" fmla="*/ 767 w 1290"/>
                <a:gd name="T53" fmla="*/ 538 h 689"/>
                <a:gd name="T54" fmla="*/ 846 w 1290"/>
                <a:gd name="T55" fmla="*/ 609 h 689"/>
                <a:gd name="T56" fmla="*/ 886 w 1290"/>
                <a:gd name="T57" fmla="*/ 680 h 689"/>
                <a:gd name="T58" fmla="*/ 989 w 1290"/>
                <a:gd name="T59" fmla="*/ 546 h 689"/>
                <a:gd name="T60" fmla="*/ 1068 w 1290"/>
                <a:gd name="T61" fmla="*/ 601 h 689"/>
                <a:gd name="T62" fmla="*/ 1147 w 1290"/>
                <a:gd name="T63" fmla="*/ 546 h 689"/>
                <a:gd name="T64" fmla="*/ 1202 w 1290"/>
                <a:gd name="T65" fmla="*/ 498 h 689"/>
                <a:gd name="T66" fmla="*/ 1265 w 1290"/>
                <a:gd name="T67" fmla="*/ 467 h 689"/>
                <a:gd name="T68" fmla="*/ 1273 w 1290"/>
                <a:gd name="T69" fmla="*/ 554 h 689"/>
                <a:gd name="T70" fmla="*/ 1226 w 1290"/>
                <a:gd name="T71" fmla="*/ 364 h 689"/>
                <a:gd name="T72" fmla="*/ 1115 w 1290"/>
                <a:gd name="T73" fmla="*/ 309 h 689"/>
                <a:gd name="T74" fmla="*/ 1178 w 1290"/>
                <a:gd name="T75" fmla="*/ 364 h 689"/>
                <a:gd name="T76" fmla="*/ 1234 w 1290"/>
                <a:gd name="T77" fmla="*/ 427 h 689"/>
                <a:gd name="T78" fmla="*/ 1139 w 1290"/>
                <a:gd name="T79" fmla="*/ 490 h 689"/>
                <a:gd name="T80" fmla="*/ 1075 w 1290"/>
                <a:gd name="T81" fmla="*/ 490 h 689"/>
                <a:gd name="T82" fmla="*/ 1012 w 1290"/>
                <a:gd name="T83" fmla="*/ 419 h 689"/>
                <a:gd name="T84" fmla="*/ 981 w 1290"/>
                <a:gd name="T85" fmla="*/ 380 h 689"/>
                <a:gd name="T86" fmla="*/ 854 w 1290"/>
                <a:gd name="T87" fmla="*/ 293 h 689"/>
                <a:gd name="T88" fmla="*/ 870 w 1290"/>
                <a:gd name="T89" fmla="*/ 151 h 689"/>
                <a:gd name="T90" fmla="*/ 886 w 1290"/>
                <a:gd name="T91" fmla="*/ 103 h 689"/>
                <a:gd name="T92" fmla="*/ 783 w 1290"/>
                <a:gd name="T93" fmla="*/ 8 h 689"/>
                <a:gd name="T94" fmla="*/ 617 w 1290"/>
                <a:gd name="T95" fmla="*/ 166 h 689"/>
                <a:gd name="T96" fmla="*/ 16 w 1290"/>
                <a:gd name="T97" fmla="*/ 309 h 689"/>
                <a:gd name="T98" fmla="*/ 135 w 1290"/>
                <a:gd name="T99" fmla="*/ 601 h 689"/>
                <a:gd name="T100" fmla="*/ 704 w 1290"/>
                <a:gd name="T101" fmla="*/ 475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0" h="689">
                  <a:moveTo>
                    <a:pt x="886" y="688"/>
                  </a:moveTo>
                  <a:lnTo>
                    <a:pt x="886" y="688"/>
                  </a:lnTo>
                  <a:cubicBezTo>
                    <a:pt x="878" y="688"/>
                    <a:pt x="870" y="680"/>
                    <a:pt x="854" y="680"/>
                  </a:cubicBezTo>
                  <a:cubicBezTo>
                    <a:pt x="846" y="672"/>
                    <a:pt x="838" y="672"/>
                    <a:pt x="838" y="664"/>
                  </a:cubicBezTo>
                  <a:cubicBezTo>
                    <a:pt x="831" y="664"/>
                    <a:pt x="838" y="657"/>
                    <a:pt x="838" y="648"/>
                  </a:cubicBezTo>
                  <a:cubicBezTo>
                    <a:pt x="838" y="641"/>
                    <a:pt x="846" y="633"/>
                    <a:pt x="846" y="609"/>
                  </a:cubicBezTo>
                  <a:cubicBezTo>
                    <a:pt x="838" y="585"/>
                    <a:pt x="831" y="585"/>
                    <a:pt x="822" y="585"/>
                  </a:cubicBezTo>
                  <a:cubicBezTo>
                    <a:pt x="807" y="577"/>
                    <a:pt x="799" y="577"/>
                    <a:pt x="783" y="562"/>
                  </a:cubicBezTo>
                  <a:cubicBezTo>
                    <a:pt x="767" y="546"/>
                    <a:pt x="767" y="546"/>
                    <a:pt x="767" y="546"/>
                  </a:cubicBezTo>
                  <a:cubicBezTo>
                    <a:pt x="759" y="546"/>
                    <a:pt x="759" y="546"/>
                    <a:pt x="759" y="546"/>
                  </a:cubicBezTo>
                  <a:lnTo>
                    <a:pt x="759" y="546"/>
                  </a:lnTo>
                  <a:cubicBezTo>
                    <a:pt x="744" y="506"/>
                    <a:pt x="720" y="482"/>
                    <a:pt x="712" y="482"/>
                  </a:cubicBezTo>
                  <a:cubicBezTo>
                    <a:pt x="704" y="482"/>
                    <a:pt x="704" y="482"/>
                    <a:pt x="704" y="482"/>
                  </a:cubicBezTo>
                  <a:cubicBezTo>
                    <a:pt x="680" y="482"/>
                    <a:pt x="649" y="490"/>
                    <a:pt x="625" y="498"/>
                  </a:cubicBezTo>
                  <a:cubicBezTo>
                    <a:pt x="609" y="514"/>
                    <a:pt x="593" y="514"/>
                    <a:pt x="593" y="514"/>
                  </a:cubicBezTo>
                  <a:cubicBezTo>
                    <a:pt x="562" y="498"/>
                    <a:pt x="530" y="498"/>
                    <a:pt x="514" y="514"/>
                  </a:cubicBezTo>
                  <a:cubicBezTo>
                    <a:pt x="491" y="522"/>
                    <a:pt x="277" y="577"/>
                    <a:pt x="135" y="609"/>
                  </a:cubicBezTo>
                  <a:cubicBezTo>
                    <a:pt x="79" y="625"/>
                    <a:pt x="24" y="633"/>
                    <a:pt x="24" y="641"/>
                  </a:cubicBezTo>
                  <a:lnTo>
                    <a:pt x="16" y="641"/>
                  </a:lnTo>
                  <a:cubicBezTo>
                    <a:pt x="8" y="641"/>
                    <a:pt x="0" y="633"/>
                    <a:pt x="0" y="625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16" y="301"/>
                    <a:pt x="16" y="301"/>
                    <a:pt x="16" y="301"/>
                  </a:cubicBezTo>
                  <a:cubicBezTo>
                    <a:pt x="32" y="293"/>
                    <a:pt x="182" y="253"/>
                    <a:pt x="261" y="230"/>
                  </a:cubicBezTo>
                  <a:lnTo>
                    <a:pt x="261" y="230"/>
                  </a:lnTo>
                  <a:lnTo>
                    <a:pt x="261" y="230"/>
                  </a:lnTo>
                  <a:cubicBezTo>
                    <a:pt x="269" y="230"/>
                    <a:pt x="340" y="214"/>
                    <a:pt x="411" y="198"/>
                  </a:cubicBezTo>
                  <a:cubicBezTo>
                    <a:pt x="483" y="182"/>
                    <a:pt x="578" y="166"/>
                    <a:pt x="601" y="158"/>
                  </a:cubicBezTo>
                  <a:cubicBezTo>
                    <a:pt x="609" y="158"/>
                    <a:pt x="609" y="158"/>
                    <a:pt x="609" y="158"/>
                  </a:cubicBezTo>
                  <a:cubicBezTo>
                    <a:pt x="657" y="151"/>
                    <a:pt x="657" y="151"/>
                    <a:pt x="672" y="127"/>
                  </a:cubicBezTo>
                  <a:cubicBezTo>
                    <a:pt x="688" y="95"/>
                    <a:pt x="775" y="0"/>
                    <a:pt x="775" y="0"/>
                  </a:cubicBezTo>
                  <a:cubicBezTo>
                    <a:pt x="783" y="0"/>
                    <a:pt x="783" y="0"/>
                    <a:pt x="783" y="0"/>
                  </a:cubicBezTo>
                  <a:lnTo>
                    <a:pt x="783" y="0"/>
                  </a:lnTo>
                  <a:lnTo>
                    <a:pt x="783" y="0"/>
                  </a:lnTo>
                  <a:cubicBezTo>
                    <a:pt x="791" y="8"/>
                    <a:pt x="791" y="8"/>
                    <a:pt x="791" y="8"/>
                  </a:cubicBezTo>
                  <a:lnTo>
                    <a:pt x="791" y="8"/>
                  </a:lnTo>
                  <a:cubicBezTo>
                    <a:pt x="799" y="8"/>
                    <a:pt x="799" y="8"/>
                    <a:pt x="799" y="8"/>
                  </a:cubicBezTo>
                  <a:lnTo>
                    <a:pt x="799" y="8"/>
                  </a:lnTo>
                  <a:cubicBezTo>
                    <a:pt x="815" y="24"/>
                    <a:pt x="822" y="48"/>
                    <a:pt x="838" y="79"/>
                  </a:cubicBezTo>
                  <a:cubicBezTo>
                    <a:pt x="838" y="95"/>
                    <a:pt x="846" y="103"/>
                    <a:pt x="854" y="103"/>
                  </a:cubicBezTo>
                  <a:cubicBezTo>
                    <a:pt x="862" y="103"/>
                    <a:pt x="870" y="95"/>
                    <a:pt x="878" y="95"/>
                  </a:cubicBezTo>
                  <a:cubicBezTo>
                    <a:pt x="886" y="87"/>
                    <a:pt x="886" y="87"/>
                    <a:pt x="894" y="87"/>
                  </a:cubicBezTo>
                  <a:cubicBezTo>
                    <a:pt x="902" y="87"/>
                    <a:pt x="909" y="87"/>
                    <a:pt x="917" y="95"/>
                  </a:cubicBezTo>
                  <a:cubicBezTo>
                    <a:pt x="925" y="103"/>
                    <a:pt x="925" y="111"/>
                    <a:pt x="925" y="119"/>
                  </a:cubicBezTo>
                  <a:cubicBezTo>
                    <a:pt x="925" y="135"/>
                    <a:pt x="902" y="151"/>
                    <a:pt x="870" y="158"/>
                  </a:cubicBezTo>
                  <a:cubicBezTo>
                    <a:pt x="854" y="166"/>
                    <a:pt x="854" y="182"/>
                    <a:pt x="854" y="206"/>
                  </a:cubicBezTo>
                  <a:cubicBezTo>
                    <a:pt x="846" y="222"/>
                    <a:pt x="846" y="237"/>
                    <a:pt x="838" y="253"/>
                  </a:cubicBezTo>
                  <a:cubicBezTo>
                    <a:pt x="838" y="269"/>
                    <a:pt x="831" y="277"/>
                    <a:pt x="831" y="285"/>
                  </a:cubicBezTo>
                  <a:cubicBezTo>
                    <a:pt x="831" y="285"/>
                    <a:pt x="838" y="285"/>
                    <a:pt x="854" y="293"/>
                  </a:cubicBezTo>
                  <a:cubicBezTo>
                    <a:pt x="862" y="293"/>
                    <a:pt x="862" y="293"/>
                    <a:pt x="862" y="293"/>
                  </a:cubicBezTo>
                  <a:cubicBezTo>
                    <a:pt x="902" y="301"/>
                    <a:pt x="965" y="340"/>
                    <a:pt x="989" y="356"/>
                  </a:cubicBezTo>
                  <a:cubicBezTo>
                    <a:pt x="997" y="364"/>
                    <a:pt x="997" y="372"/>
                    <a:pt x="997" y="372"/>
                  </a:cubicBezTo>
                  <a:cubicBezTo>
                    <a:pt x="997" y="380"/>
                    <a:pt x="997" y="388"/>
                    <a:pt x="989" y="388"/>
                  </a:cubicBezTo>
                  <a:cubicBezTo>
                    <a:pt x="989" y="395"/>
                    <a:pt x="981" y="395"/>
                    <a:pt x="973" y="404"/>
                  </a:cubicBezTo>
                  <a:cubicBezTo>
                    <a:pt x="973" y="411"/>
                    <a:pt x="973" y="411"/>
                    <a:pt x="973" y="411"/>
                  </a:cubicBezTo>
                  <a:cubicBezTo>
                    <a:pt x="973" y="411"/>
                    <a:pt x="981" y="411"/>
                    <a:pt x="989" y="411"/>
                  </a:cubicBezTo>
                  <a:cubicBezTo>
                    <a:pt x="997" y="411"/>
                    <a:pt x="1004" y="411"/>
                    <a:pt x="1012" y="411"/>
                  </a:cubicBezTo>
                  <a:cubicBezTo>
                    <a:pt x="1028" y="411"/>
                    <a:pt x="1036" y="419"/>
                    <a:pt x="1044" y="435"/>
                  </a:cubicBezTo>
                  <a:cubicBezTo>
                    <a:pt x="1044" y="443"/>
                    <a:pt x="1044" y="451"/>
                    <a:pt x="1052" y="467"/>
                  </a:cubicBezTo>
                  <a:cubicBezTo>
                    <a:pt x="1060" y="467"/>
                    <a:pt x="1068" y="482"/>
                    <a:pt x="1068" y="490"/>
                  </a:cubicBezTo>
                  <a:lnTo>
                    <a:pt x="1075" y="482"/>
                  </a:lnTo>
                  <a:lnTo>
                    <a:pt x="1075" y="475"/>
                  </a:lnTo>
                  <a:cubicBezTo>
                    <a:pt x="1084" y="475"/>
                    <a:pt x="1084" y="467"/>
                    <a:pt x="1091" y="467"/>
                  </a:cubicBezTo>
                  <a:cubicBezTo>
                    <a:pt x="1099" y="467"/>
                    <a:pt x="1115" y="475"/>
                    <a:pt x="1123" y="475"/>
                  </a:cubicBezTo>
                  <a:cubicBezTo>
                    <a:pt x="1131" y="475"/>
                    <a:pt x="1139" y="482"/>
                    <a:pt x="1147" y="482"/>
                  </a:cubicBezTo>
                  <a:cubicBezTo>
                    <a:pt x="1162" y="482"/>
                    <a:pt x="1170" y="475"/>
                    <a:pt x="1178" y="451"/>
                  </a:cubicBezTo>
                  <a:cubicBezTo>
                    <a:pt x="1178" y="443"/>
                    <a:pt x="1194" y="435"/>
                    <a:pt x="1202" y="435"/>
                  </a:cubicBezTo>
                  <a:cubicBezTo>
                    <a:pt x="1210" y="435"/>
                    <a:pt x="1218" y="435"/>
                    <a:pt x="1226" y="427"/>
                  </a:cubicBezTo>
                  <a:cubicBezTo>
                    <a:pt x="1234" y="419"/>
                    <a:pt x="1234" y="411"/>
                    <a:pt x="1226" y="404"/>
                  </a:cubicBezTo>
                  <a:cubicBezTo>
                    <a:pt x="1226" y="395"/>
                    <a:pt x="1210" y="388"/>
                    <a:pt x="1202" y="388"/>
                  </a:cubicBezTo>
                  <a:cubicBezTo>
                    <a:pt x="1194" y="388"/>
                    <a:pt x="1186" y="388"/>
                    <a:pt x="1178" y="380"/>
                  </a:cubicBezTo>
                  <a:cubicBezTo>
                    <a:pt x="1170" y="380"/>
                    <a:pt x="1170" y="372"/>
                    <a:pt x="1170" y="364"/>
                  </a:cubicBezTo>
                  <a:cubicBezTo>
                    <a:pt x="1170" y="356"/>
                    <a:pt x="1170" y="348"/>
                    <a:pt x="1170" y="348"/>
                  </a:cubicBezTo>
                  <a:cubicBezTo>
                    <a:pt x="1162" y="340"/>
                    <a:pt x="1155" y="340"/>
                    <a:pt x="1147" y="340"/>
                  </a:cubicBezTo>
                  <a:cubicBezTo>
                    <a:pt x="1139" y="340"/>
                    <a:pt x="1139" y="340"/>
                    <a:pt x="1139" y="340"/>
                  </a:cubicBezTo>
                  <a:cubicBezTo>
                    <a:pt x="1123" y="340"/>
                    <a:pt x="1107" y="340"/>
                    <a:pt x="1107" y="309"/>
                  </a:cubicBezTo>
                  <a:cubicBezTo>
                    <a:pt x="1107" y="301"/>
                    <a:pt x="1115" y="301"/>
                    <a:pt x="1123" y="301"/>
                  </a:cubicBezTo>
                  <a:cubicBezTo>
                    <a:pt x="1131" y="301"/>
                    <a:pt x="1147" y="309"/>
                    <a:pt x="1162" y="309"/>
                  </a:cubicBezTo>
                  <a:cubicBezTo>
                    <a:pt x="1178" y="317"/>
                    <a:pt x="1186" y="317"/>
                    <a:pt x="1194" y="324"/>
                  </a:cubicBezTo>
                  <a:cubicBezTo>
                    <a:pt x="1218" y="332"/>
                    <a:pt x="1226" y="340"/>
                    <a:pt x="1234" y="364"/>
                  </a:cubicBezTo>
                  <a:cubicBezTo>
                    <a:pt x="1242" y="372"/>
                    <a:pt x="1242" y="388"/>
                    <a:pt x="1257" y="395"/>
                  </a:cubicBezTo>
                  <a:cubicBezTo>
                    <a:pt x="1281" y="451"/>
                    <a:pt x="1289" y="506"/>
                    <a:pt x="1289" y="538"/>
                  </a:cubicBezTo>
                  <a:cubicBezTo>
                    <a:pt x="1281" y="538"/>
                    <a:pt x="1281" y="546"/>
                    <a:pt x="1281" y="554"/>
                  </a:cubicBezTo>
                  <a:cubicBezTo>
                    <a:pt x="1281" y="562"/>
                    <a:pt x="1281" y="570"/>
                    <a:pt x="1273" y="570"/>
                  </a:cubicBezTo>
                  <a:cubicBezTo>
                    <a:pt x="1273" y="570"/>
                    <a:pt x="1273" y="562"/>
                    <a:pt x="1265" y="554"/>
                  </a:cubicBezTo>
                  <a:cubicBezTo>
                    <a:pt x="1257" y="538"/>
                    <a:pt x="1265" y="522"/>
                    <a:pt x="1265" y="506"/>
                  </a:cubicBezTo>
                  <a:cubicBezTo>
                    <a:pt x="1265" y="498"/>
                    <a:pt x="1265" y="490"/>
                    <a:pt x="1265" y="482"/>
                  </a:cubicBezTo>
                  <a:cubicBezTo>
                    <a:pt x="1265" y="475"/>
                    <a:pt x="1265" y="475"/>
                    <a:pt x="1265" y="475"/>
                  </a:cubicBezTo>
                  <a:cubicBezTo>
                    <a:pt x="1257" y="475"/>
                    <a:pt x="1242" y="490"/>
                    <a:pt x="1242" y="498"/>
                  </a:cubicBezTo>
                  <a:cubicBezTo>
                    <a:pt x="1242" y="506"/>
                    <a:pt x="1242" y="514"/>
                    <a:pt x="1234" y="514"/>
                  </a:cubicBezTo>
                  <a:lnTo>
                    <a:pt x="1226" y="514"/>
                  </a:lnTo>
                  <a:cubicBezTo>
                    <a:pt x="1218" y="514"/>
                    <a:pt x="1210" y="506"/>
                    <a:pt x="1202" y="506"/>
                  </a:cubicBezTo>
                  <a:cubicBezTo>
                    <a:pt x="1194" y="506"/>
                    <a:pt x="1186" y="498"/>
                    <a:pt x="1186" y="498"/>
                  </a:cubicBezTo>
                  <a:cubicBezTo>
                    <a:pt x="1178" y="498"/>
                    <a:pt x="1178" y="498"/>
                    <a:pt x="1178" y="506"/>
                  </a:cubicBezTo>
                  <a:cubicBezTo>
                    <a:pt x="1178" y="514"/>
                    <a:pt x="1170" y="522"/>
                    <a:pt x="1162" y="530"/>
                  </a:cubicBezTo>
                  <a:cubicBezTo>
                    <a:pt x="1162" y="546"/>
                    <a:pt x="1155" y="546"/>
                    <a:pt x="1147" y="546"/>
                  </a:cubicBezTo>
                  <a:cubicBezTo>
                    <a:pt x="1147" y="546"/>
                    <a:pt x="1139" y="546"/>
                    <a:pt x="1139" y="538"/>
                  </a:cubicBezTo>
                  <a:lnTo>
                    <a:pt x="1139" y="538"/>
                  </a:lnTo>
                  <a:cubicBezTo>
                    <a:pt x="1131" y="538"/>
                    <a:pt x="1107" y="570"/>
                    <a:pt x="1091" y="593"/>
                  </a:cubicBezTo>
                  <a:cubicBezTo>
                    <a:pt x="1084" y="601"/>
                    <a:pt x="1075" y="609"/>
                    <a:pt x="1068" y="609"/>
                  </a:cubicBezTo>
                  <a:cubicBezTo>
                    <a:pt x="1052" y="609"/>
                    <a:pt x="1036" y="601"/>
                    <a:pt x="1028" y="585"/>
                  </a:cubicBezTo>
                  <a:cubicBezTo>
                    <a:pt x="1028" y="577"/>
                    <a:pt x="1028" y="577"/>
                    <a:pt x="1028" y="577"/>
                  </a:cubicBezTo>
                  <a:cubicBezTo>
                    <a:pt x="1028" y="562"/>
                    <a:pt x="1028" y="554"/>
                    <a:pt x="1012" y="554"/>
                  </a:cubicBezTo>
                  <a:cubicBezTo>
                    <a:pt x="1004" y="554"/>
                    <a:pt x="997" y="554"/>
                    <a:pt x="989" y="554"/>
                  </a:cubicBezTo>
                  <a:cubicBezTo>
                    <a:pt x="965" y="554"/>
                    <a:pt x="965" y="570"/>
                    <a:pt x="965" y="585"/>
                  </a:cubicBezTo>
                  <a:cubicBezTo>
                    <a:pt x="957" y="601"/>
                    <a:pt x="957" y="617"/>
                    <a:pt x="941" y="641"/>
                  </a:cubicBezTo>
                  <a:cubicBezTo>
                    <a:pt x="933" y="648"/>
                    <a:pt x="933" y="648"/>
                    <a:pt x="933" y="648"/>
                  </a:cubicBezTo>
                  <a:cubicBezTo>
                    <a:pt x="909" y="672"/>
                    <a:pt x="902" y="688"/>
                    <a:pt x="886" y="688"/>
                  </a:cubicBezTo>
                  <a:close/>
                  <a:moveTo>
                    <a:pt x="767" y="538"/>
                  </a:moveTo>
                  <a:lnTo>
                    <a:pt x="767" y="538"/>
                  </a:lnTo>
                  <a:cubicBezTo>
                    <a:pt x="775" y="546"/>
                    <a:pt x="775" y="546"/>
                    <a:pt x="783" y="554"/>
                  </a:cubicBezTo>
                  <a:cubicBezTo>
                    <a:pt x="799" y="570"/>
                    <a:pt x="815" y="570"/>
                    <a:pt x="822" y="577"/>
                  </a:cubicBezTo>
                  <a:cubicBezTo>
                    <a:pt x="838" y="577"/>
                    <a:pt x="846" y="585"/>
                    <a:pt x="846" y="609"/>
                  </a:cubicBezTo>
                  <a:cubicBezTo>
                    <a:pt x="854" y="633"/>
                    <a:pt x="846" y="648"/>
                    <a:pt x="846" y="657"/>
                  </a:cubicBezTo>
                  <a:cubicBezTo>
                    <a:pt x="838" y="657"/>
                    <a:pt x="838" y="664"/>
                    <a:pt x="838" y="664"/>
                  </a:cubicBezTo>
                  <a:cubicBezTo>
                    <a:pt x="846" y="664"/>
                    <a:pt x="854" y="672"/>
                    <a:pt x="854" y="672"/>
                  </a:cubicBezTo>
                  <a:cubicBezTo>
                    <a:pt x="870" y="672"/>
                    <a:pt x="878" y="680"/>
                    <a:pt x="886" y="680"/>
                  </a:cubicBezTo>
                  <a:cubicBezTo>
                    <a:pt x="894" y="680"/>
                    <a:pt x="902" y="672"/>
                    <a:pt x="925" y="641"/>
                  </a:cubicBezTo>
                  <a:cubicBezTo>
                    <a:pt x="933" y="641"/>
                    <a:pt x="933" y="641"/>
                    <a:pt x="933" y="641"/>
                  </a:cubicBezTo>
                  <a:cubicBezTo>
                    <a:pt x="949" y="617"/>
                    <a:pt x="949" y="601"/>
                    <a:pt x="957" y="585"/>
                  </a:cubicBezTo>
                  <a:cubicBezTo>
                    <a:pt x="957" y="570"/>
                    <a:pt x="957" y="554"/>
                    <a:pt x="989" y="546"/>
                  </a:cubicBezTo>
                  <a:cubicBezTo>
                    <a:pt x="997" y="546"/>
                    <a:pt x="1004" y="546"/>
                    <a:pt x="1012" y="546"/>
                  </a:cubicBezTo>
                  <a:cubicBezTo>
                    <a:pt x="1036" y="546"/>
                    <a:pt x="1036" y="562"/>
                    <a:pt x="1036" y="577"/>
                  </a:cubicBezTo>
                  <a:cubicBezTo>
                    <a:pt x="1036" y="577"/>
                    <a:pt x="1036" y="577"/>
                    <a:pt x="1036" y="585"/>
                  </a:cubicBezTo>
                  <a:cubicBezTo>
                    <a:pt x="1044" y="593"/>
                    <a:pt x="1052" y="601"/>
                    <a:pt x="1068" y="601"/>
                  </a:cubicBezTo>
                  <a:cubicBezTo>
                    <a:pt x="1068" y="601"/>
                    <a:pt x="1084" y="601"/>
                    <a:pt x="1084" y="593"/>
                  </a:cubicBezTo>
                  <a:cubicBezTo>
                    <a:pt x="1099" y="562"/>
                    <a:pt x="1123" y="530"/>
                    <a:pt x="1139" y="530"/>
                  </a:cubicBezTo>
                  <a:cubicBezTo>
                    <a:pt x="1139" y="530"/>
                    <a:pt x="1139" y="530"/>
                    <a:pt x="1147" y="538"/>
                  </a:cubicBezTo>
                  <a:lnTo>
                    <a:pt x="1147" y="546"/>
                  </a:lnTo>
                  <a:cubicBezTo>
                    <a:pt x="1147" y="546"/>
                    <a:pt x="1155" y="538"/>
                    <a:pt x="1162" y="530"/>
                  </a:cubicBezTo>
                  <a:cubicBezTo>
                    <a:pt x="1162" y="522"/>
                    <a:pt x="1170" y="514"/>
                    <a:pt x="1170" y="506"/>
                  </a:cubicBezTo>
                  <a:cubicBezTo>
                    <a:pt x="1170" y="498"/>
                    <a:pt x="1178" y="498"/>
                    <a:pt x="1186" y="498"/>
                  </a:cubicBezTo>
                  <a:cubicBezTo>
                    <a:pt x="1186" y="498"/>
                    <a:pt x="1194" y="498"/>
                    <a:pt x="1202" y="498"/>
                  </a:cubicBezTo>
                  <a:cubicBezTo>
                    <a:pt x="1218" y="498"/>
                    <a:pt x="1226" y="506"/>
                    <a:pt x="1226" y="506"/>
                  </a:cubicBezTo>
                  <a:cubicBezTo>
                    <a:pt x="1234" y="506"/>
                    <a:pt x="1234" y="506"/>
                    <a:pt x="1234" y="506"/>
                  </a:cubicBezTo>
                  <a:cubicBezTo>
                    <a:pt x="1234" y="506"/>
                    <a:pt x="1234" y="506"/>
                    <a:pt x="1234" y="498"/>
                  </a:cubicBezTo>
                  <a:cubicBezTo>
                    <a:pt x="1242" y="490"/>
                    <a:pt x="1249" y="467"/>
                    <a:pt x="1265" y="467"/>
                  </a:cubicBezTo>
                  <a:cubicBezTo>
                    <a:pt x="1265" y="467"/>
                    <a:pt x="1273" y="467"/>
                    <a:pt x="1273" y="475"/>
                  </a:cubicBezTo>
                  <a:cubicBezTo>
                    <a:pt x="1273" y="490"/>
                    <a:pt x="1273" y="498"/>
                    <a:pt x="1273" y="506"/>
                  </a:cubicBezTo>
                  <a:cubicBezTo>
                    <a:pt x="1273" y="522"/>
                    <a:pt x="1265" y="538"/>
                    <a:pt x="1273" y="554"/>
                  </a:cubicBezTo>
                  <a:lnTo>
                    <a:pt x="1273" y="554"/>
                  </a:lnTo>
                  <a:lnTo>
                    <a:pt x="1273" y="554"/>
                  </a:lnTo>
                  <a:cubicBezTo>
                    <a:pt x="1273" y="546"/>
                    <a:pt x="1281" y="538"/>
                    <a:pt x="1281" y="530"/>
                  </a:cubicBezTo>
                  <a:cubicBezTo>
                    <a:pt x="1289" y="506"/>
                    <a:pt x="1273" y="451"/>
                    <a:pt x="1249" y="404"/>
                  </a:cubicBezTo>
                  <a:cubicBezTo>
                    <a:pt x="1242" y="388"/>
                    <a:pt x="1234" y="372"/>
                    <a:pt x="1226" y="364"/>
                  </a:cubicBezTo>
                  <a:cubicBezTo>
                    <a:pt x="1218" y="340"/>
                    <a:pt x="1210" y="332"/>
                    <a:pt x="1194" y="332"/>
                  </a:cubicBezTo>
                  <a:cubicBezTo>
                    <a:pt x="1186" y="324"/>
                    <a:pt x="1170" y="324"/>
                    <a:pt x="1162" y="317"/>
                  </a:cubicBezTo>
                  <a:cubicBezTo>
                    <a:pt x="1147" y="309"/>
                    <a:pt x="1131" y="309"/>
                    <a:pt x="1123" y="309"/>
                  </a:cubicBezTo>
                  <a:lnTo>
                    <a:pt x="1115" y="309"/>
                  </a:lnTo>
                  <a:cubicBezTo>
                    <a:pt x="1115" y="332"/>
                    <a:pt x="1123" y="332"/>
                    <a:pt x="1139" y="332"/>
                  </a:cubicBezTo>
                  <a:cubicBezTo>
                    <a:pt x="1147" y="332"/>
                    <a:pt x="1147" y="332"/>
                    <a:pt x="1147" y="332"/>
                  </a:cubicBezTo>
                  <a:cubicBezTo>
                    <a:pt x="1155" y="332"/>
                    <a:pt x="1162" y="332"/>
                    <a:pt x="1170" y="340"/>
                  </a:cubicBezTo>
                  <a:cubicBezTo>
                    <a:pt x="1178" y="348"/>
                    <a:pt x="1178" y="356"/>
                    <a:pt x="1178" y="364"/>
                  </a:cubicBezTo>
                  <a:cubicBezTo>
                    <a:pt x="1178" y="372"/>
                    <a:pt x="1178" y="372"/>
                    <a:pt x="1186" y="380"/>
                  </a:cubicBezTo>
                  <a:cubicBezTo>
                    <a:pt x="1186" y="380"/>
                    <a:pt x="1194" y="388"/>
                    <a:pt x="1202" y="388"/>
                  </a:cubicBezTo>
                  <a:cubicBezTo>
                    <a:pt x="1210" y="388"/>
                    <a:pt x="1226" y="388"/>
                    <a:pt x="1234" y="404"/>
                  </a:cubicBezTo>
                  <a:cubicBezTo>
                    <a:pt x="1242" y="411"/>
                    <a:pt x="1242" y="419"/>
                    <a:pt x="1234" y="427"/>
                  </a:cubicBezTo>
                  <a:cubicBezTo>
                    <a:pt x="1226" y="443"/>
                    <a:pt x="1210" y="443"/>
                    <a:pt x="1202" y="443"/>
                  </a:cubicBezTo>
                  <a:cubicBezTo>
                    <a:pt x="1194" y="443"/>
                    <a:pt x="1186" y="451"/>
                    <a:pt x="1186" y="451"/>
                  </a:cubicBezTo>
                  <a:cubicBezTo>
                    <a:pt x="1178" y="467"/>
                    <a:pt x="1170" y="490"/>
                    <a:pt x="1147" y="490"/>
                  </a:cubicBezTo>
                  <a:cubicBezTo>
                    <a:pt x="1147" y="490"/>
                    <a:pt x="1147" y="490"/>
                    <a:pt x="1139" y="490"/>
                  </a:cubicBezTo>
                  <a:cubicBezTo>
                    <a:pt x="1139" y="490"/>
                    <a:pt x="1131" y="482"/>
                    <a:pt x="1123" y="482"/>
                  </a:cubicBezTo>
                  <a:cubicBezTo>
                    <a:pt x="1115" y="482"/>
                    <a:pt x="1099" y="475"/>
                    <a:pt x="1091" y="475"/>
                  </a:cubicBezTo>
                  <a:cubicBezTo>
                    <a:pt x="1091" y="475"/>
                    <a:pt x="1084" y="475"/>
                    <a:pt x="1084" y="482"/>
                  </a:cubicBezTo>
                  <a:cubicBezTo>
                    <a:pt x="1084" y="482"/>
                    <a:pt x="1084" y="482"/>
                    <a:pt x="1075" y="490"/>
                  </a:cubicBezTo>
                  <a:cubicBezTo>
                    <a:pt x="1075" y="490"/>
                    <a:pt x="1075" y="490"/>
                    <a:pt x="1068" y="490"/>
                  </a:cubicBezTo>
                  <a:cubicBezTo>
                    <a:pt x="1068" y="490"/>
                    <a:pt x="1060" y="490"/>
                    <a:pt x="1044" y="467"/>
                  </a:cubicBezTo>
                  <a:cubicBezTo>
                    <a:pt x="1044" y="459"/>
                    <a:pt x="1036" y="443"/>
                    <a:pt x="1036" y="435"/>
                  </a:cubicBezTo>
                  <a:cubicBezTo>
                    <a:pt x="1028" y="427"/>
                    <a:pt x="1028" y="419"/>
                    <a:pt x="1012" y="419"/>
                  </a:cubicBezTo>
                  <a:cubicBezTo>
                    <a:pt x="1004" y="419"/>
                    <a:pt x="997" y="419"/>
                    <a:pt x="989" y="419"/>
                  </a:cubicBezTo>
                  <a:cubicBezTo>
                    <a:pt x="973" y="419"/>
                    <a:pt x="965" y="419"/>
                    <a:pt x="965" y="411"/>
                  </a:cubicBezTo>
                  <a:cubicBezTo>
                    <a:pt x="957" y="411"/>
                    <a:pt x="965" y="404"/>
                    <a:pt x="973" y="395"/>
                  </a:cubicBezTo>
                  <a:cubicBezTo>
                    <a:pt x="973" y="395"/>
                    <a:pt x="981" y="388"/>
                    <a:pt x="981" y="380"/>
                  </a:cubicBezTo>
                  <a:cubicBezTo>
                    <a:pt x="989" y="380"/>
                    <a:pt x="997" y="380"/>
                    <a:pt x="997" y="372"/>
                  </a:cubicBezTo>
                  <a:cubicBezTo>
                    <a:pt x="997" y="372"/>
                    <a:pt x="989" y="364"/>
                    <a:pt x="981" y="364"/>
                  </a:cubicBezTo>
                  <a:cubicBezTo>
                    <a:pt x="965" y="340"/>
                    <a:pt x="894" y="309"/>
                    <a:pt x="862" y="301"/>
                  </a:cubicBezTo>
                  <a:cubicBezTo>
                    <a:pt x="854" y="293"/>
                    <a:pt x="854" y="293"/>
                    <a:pt x="854" y="293"/>
                  </a:cubicBezTo>
                  <a:cubicBezTo>
                    <a:pt x="838" y="293"/>
                    <a:pt x="831" y="293"/>
                    <a:pt x="822" y="285"/>
                  </a:cubicBezTo>
                  <a:cubicBezTo>
                    <a:pt x="822" y="277"/>
                    <a:pt x="822" y="269"/>
                    <a:pt x="838" y="253"/>
                  </a:cubicBezTo>
                  <a:cubicBezTo>
                    <a:pt x="838" y="237"/>
                    <a:pt x="838" y="222"/>
                    <a:pt x="846" y="206"/>
                  </a:cubicBezTo>
                  <a:cubicBezTo>
                    <a:pt x="846" y="182"/>
                    <a:pt x="846" y="158"/>
                    <a:pt x="870" y="151"/>
                  </a:cubicBezTo>
                  <a:cubicBezTo>
                    <a:pt x="902" y="143"/>
                    <a:pt x="917" y="135"/>
                    <a:pt x="917" y="119"/>
                  </a:cubicBezTo>
                  <a:cubicBezTo>
                    <a:pt x="917" y="111"/>
                    <a:pt x="917" y="103"/>
                    <a:pt x="909" y="95"/>
                  </a:cubicBezTo>
                  <a:cubicBezTo>
                    <a:pt x="909" y="95"/>
                    <a:pt x="902" y="95"/>
                    <a:pt x="894" y="95"/>
                  </a:cubicBezTo>
                  <a:cubicBezTo>
                    <a:pt x="894" y="95"/>
                    <a:pt x="886" y="95"/>
                    <a:pt x="886" y="103"/>
                  </a:cubicBezTo>
                  <a:cubicBezTo>
                    <a:pt x="870" y="103"/>
                    <a:pt x="862" y="111"/>
                    <a:pt x="854" y="111"/>
                  </a:cubicBezTo>
                  <a:cubicBezTo>
                    <a:pt x="838" y="111"/>
                    <a:pt x="831" y="103"/>
                    <a:pt x="831" y="87"/>
                  </a:cubicBezTo>
                  <a:cubicBezTo>
                    <a:pt x="815" y="55"/>
                    <a:pt x="807" y="32"/>
                    <a:pt x="791" y="16"/>
                  </a:cubicBezTo>
                  <a:cubicBezTo>
                    <a:pt x="791" y="16"/>
                    <a:pt x="783" y="16"/>
                    <a:pt x="783" y="8"/>
                  </a:cubicBezTo>
                  <a:lnTo>
                    <a:pt x="783" y="8"/>
                  </a:lnTo>
                  <a:lnTo>
                    <a:pt x="775" y="8"/>
                  </a:lnTo>
                  <a:cubicBezTo>
                    <a:pt x="759" y="32"/>
                    <a:pt x="688" y="111"/>
                    <a:pt x="680" y="127"/>
                  </a:cubicBezTo>
                  <a:cubicBezTo>
                    <a:pt x="664" y="158"/>
                    <a:pt x="657" y="158"/>
                    <a:pt x="617" y="166"/>
                  </a:cubicBezTo>
                  <a:cubicBezTo>
                    <a:pt x="601" y="166"/>
                    <a:pt x="601" y="166"/>
                    <a:pt x="601" y="166"/>
                  </a:cubicBezTo>
                  <a:cubicBezTo>
                    <a:pt x="578" y="166"/>
                    <a:pt x="491" y="190"/>
                    <a:pt x="411" y="206"/>
                  </a:cubicBezTo>
                  <a:cubicBezTo>
                    <a:pt x="325" y="222"/>
                    <a:pt x="269" y="237"/>
                    <a:pt x="261" y="237"/>
                  </a:cubicBezTo>
                  <a:cubicBezTo>
                    <a:pt x="245" y="245"/>
                    <a:pt x="48" y="301"/>
                    <a:pt x="16" y="309"/>
                  </a:cubicBezTo>
                  <a:cubicBezTo>
                    <a:pt x="8" y="625"/>
                    <a:pt x="8" y="625"/>
                    <a:pt x="8" y="625"/>
                  </a:cubicBezTo>
                  <a:cubicBezTo>
                    <a:pt x="8" y="625"/>
                    <a:pt x="8" y="633"/>
                    <a:pt x="16" y="633"/>
                  </a:cubicBezTo>
                  <a:cubicBezTo>
                    <a:pt x="16" y="633"/>
                    <a:pt x="16" y="633"/>
                    <a:pt x="24" y="633"/>
                  </a:cubicBezTo>
                  <a:cubicBezTo>
                    <a:pt x="24" y="625"/>
                    <a:pt x="64" y="617"/>
                    <a:pt x="135" y="601"/>
                  </a:cubicBezTo>
                  <a:cubicBezTo>
                    <a:pt x="269" y="570"/>
                    <a:pt x="491" y="514"/>
                    <a:pt x="514" y="506"/>
                  </a:cubicBezTo>
                  <a:cubicBezTo>
                    <a:pt x="530" y="490"/>
                    <a:pt x="562" y="490"/>
                    <a:pt x="593" y="506"/>
                  </a:cubicBezTo>
                  <a:cubicBezTo>
                    <a:pt x="601" y="506"/>
                    <a:pt x="609" y="498"/>
                    <a:pt x="625" y="498"/>
                  </a:cubicBezTo>
                  <a:cubicBezTo>
                    <a:pt x="649" y="482"/>
                    <a:pt x="680" y="475"/>
                    <a:pt x="704" y="475"/>
                  </a:cubicBezTo>
                  <a:lnTo>
                    <a:pt x="712" y="475"/>
                  </a:lnTo>
                  <a:cubicBezTo>
                    <a:pt x="728" y="482"/>
                    <a:pt x="751" y="514"/>
                    <a:pt x="767" y="538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99" name="Freeform 765"/>
            <p:cNvSpPr>
              <a:spLocks noChangeArrowheads="1"/>
            </p:cNvSpPr>
            <p:nvPr/>
          </p:nvSpPr>
          <p:spPr bwMode="auto">
            <a:xfrm>
              <a:off x="16462674" y="4813878"/>
              <a:ext cx="340939" cy="345577"/>
            </a:xfrm>
            <a:custGeom>
              <a:avLst/>
              <a:gdLst>
                <a:gd name="T0" fmla="*/ 8 w 649"/>
                <a:gd name="T1" fmla="*/ 222 h 658"/>
                <a:gd name="T2" fmla="*/ 8 w 649"/>
                <a:gd name="T3" fmla="*/ 222 h 658"/>
                <a:gd name="T4" fmla="*/ 32 w 649"/>
                <a:gd name="T5" fmla="*/ 325 h 658"/>
                <a:gd name="T6" fmla="*/ 63 w 649"/>
                <a:gd name="T7" fmla="*/ 459 h 658"/>
                <a:gd name="T8" fmla="*/ 79 w 649"/>
                <a:gd name="T9" fmla="*/ 506 h 658"/>
                <a:gd name="T10" fmla="*/ 71 w 649"/>
                <a:gd name="T11" fmla="*/ 554 h 658"/>
                <a:gd name="T12" fmla="*/ 32 w 649"/>
                <a:gd name="T13" fmla="*/ 617 h 658"/>
                <a:gd name="T14" fmla="*/ 63 w 649"/>
                <a:gd name="T15" fmla="*/ 657 h 658"/>
                <a:gd name="T16" fmla="*/ 127 w 649"/>
                <a:gd name="T17" fmla="*/ 601 h 658"/>
                <a:gd name="T18" fmla="*/ 269 w 649"/>
                <a:gd name="T19" fmla="*/ 475 h 658"/>
                <a:gd name="T20" fmla="*/ 514 w 649"/>
                <a:gd name="T21" fmla="*/ 388 h 658"/>
                <a:gd name="T22" fmla="*/ 648 w 649"/>
                <a:gd name="T23" fmla="*/ 325 h 658"/>
                <a:gd name="T24" fmla="*/ 593 w 649"/>
                <a:gd name="T25" fmla="*/ 80 h 658"/>
                <a:gd name="T26" fmla="*/ 585 w 649"/>
                <a:gd name="T27" fmla="*/ 16 h 658"/>
                <a:gd name="T28" fmla="*/ 577 w 649"/>
                <a:gd name="T29" fmla="*/ 16 h 658"/>
                <a:gd name="T30" fmla="*/ 498 w 649"/>
                <a:gd name="T31" fmla="*/ 16 h 658"/>
                <a:gd name="T32" fmla="*/ 8 w 649"/>
                <a:gd name="T33" fmla="*/ 143 h 658"/>
                <a:gd name="T34" fmla="*/ 0 w 649"/>
                <a:gd name="T35" fmla="*/ 143 h 658"/>
                <a:gd name="T36" fmla="*/ 0 w 649"/>
                <a:gd name="T37" fmla="*/ 143 h 658"/>
                <a:gd name="T38" fmla="*/ 8 w 649"/>
                <a:gd name="T39" fmla="*/ 222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9" h="658">
                  <a:moveTo>
                    <a:pt x="8" y="222"/>
                  </a:moveTo>
                  <a:lnTo>
                    <a:pt x="8" y="222"/>
                  </a:lnTo>
                  <a:cubicBezTo>
                    <a:pt x="8" y="230"/>
                    <a:pt x="16" y="293"/>
                    <a:pt x="32" y="325"/>
                  </a:cubicBezTo>
                  <a:cubicBezTo>
                    <a:pt x="48" y="364"/>
                    <a:pt x="63" y="435"/>
                    <a:pt x="63" y="459"/>
                  </a:cubicBezTo>
                  <a:cubicBezTo>
                    <a:pt x="63" y="483"/>
                    <a:pt x="71" y="491"/>
                    <a:pt x="79" y="506"/>
                  </a:cubicBezTo>
                  <a:cubicBezTo>
                    <a:pt x="87" y="522"/>
                    <a:pt x="87" y="546"/>
                    <a:pt x="71" y="554"/>
                  </a:cubicBezTo>
                  <a:cubicBezTo>
                    <a:pt x="56" y="570"/>
                    <a:pt x="32" y="601"/>
                    <a:pt x="32" y="617"/>
                  </a:cubicBezTo>
                  <a:cubicBezTo>
                    <a:pt x="40" y="625"/>
                    <a:pt x="56" y="641"/>
                    <a:pt x="63" y="657"/>
                  </a:cubicBezTo>
                  <a:cubicBezTo>
                    <a:pt x="87" y="641"/>
                    <a:pt x="111" y="625"/>
                    <a:pt x="127" y="601"/>
                  </a:cubicBezTo>
                  <a:cubicBezTo>
                    <a:pt x="158" y="562"/>
                    <a:pt x="222" y="514"/>
                    <a:pt x="269" y="475"/>
                  </a:cubicBezTo>
                  <a:cubicBezTo>
                    <a:pt x="324" y="435"/>
                    <a:pt x="475" y="396"/>
                    <a:pt x="514" y="388"/>
                  </a:cubicBezTo>
                  <a:cubicBezTo>
                    <a:pt x="530" y="380"/>
                    <a:pt x="593" y="348"/>
                    <a:pt x="648" y="325"/>
                  </a:cubicBezTo>
                  <a:cubicBezTo>
                    <a:pt x="633" y="230"/>
                    <a:pt x="593" y="95"/>
                    <a:pt x="593" y="80"/>
                  </a:cubicBezTo>
                  <a:cubicBezTo>
                    <a:pt x="585" y="72"/>
                    <a:pt x="585" y="40"/>
                    <a:pt x="585" y="16"/>
                  </a:cubicBezTo>
                  <a:cubicBezTo>
                    <a:pt x="577" y="16"/>
                    <a:pt x="577" y="16"/>
                    <a:pt x="577" y="16"/>
                  </a:cubicBezTo>
                  <a:cubicBezTo>
                    <a:pt x="569" y="16"/>
                    <a:pt x="530" y="0"/>
                    <a:pt x="498" y="16"/>
                  </a:cubicBezTo>
                  <a:cubicBezTo>
                    <a:pt x="467" y="32"/>
                    <a:pt x="24" y="135"/>
                    <a:pt x="8" y="143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0" y="143"/>
                  </a:lnTo>
                  <a:cubicBezTo>
                    <a:pt x="0" y="151"/>
                    <a:pt x="0" y="214"/>
                    <a:pt x="8" y="222"/>
                  </a:cubicBezTo>
                </a:path>
              </a:pathLst>
            </a:custGeom>
            <a:solidFill>
              <a:schemeClr val="accent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0" name="Freeform 766"/>
            <p:cNvSpPr>
              <a:spLocks noChangeArrowheads="1"/>
            </p:cNvSpPr>
            <p:nvPr/>
          </p:nvSpPr>
          <p:spPr bwMode="auto">
            <a:xfrm>
              <a:off x="16458035" y="4813878"/>
              <a:ext cx="345577" cy="350216"/>
            </a:xfrm>
            <a:custGeom>
              <a:avLst/>
              <a:gdLst>
                <a:gd name="T0" fmla="*/ 71 w 657"/>
                <a:gd name="T1" fmla="*/ 664 h 665"/>
                <a:gd name="T2" fmla="*/ 71 w 657"/>
                <a:gd name="T3" fmla="*/ 664 h 665"/>
                <a:gd name="T4" fmla="*/ 71 w 657"/>
                <a:gd name="T5" fmla="*/ 657 h 665"/>
                <a:gd name="T6" fmla="*/ 40 w 657"/>
                <a:gd name="T7" fmla="*/ 617 h 665"/>
                <a:gd name="T8" fmla="*/ 79 w 657"/>
                <a:gd name="T9" fmla="*/ 554 h 665"/>
                <a:gd name="T10" fmla="*/ 79 w 657"/>
                <a:gd name="T11" fmla="*/ 506 h 665"/>
                <a:gd name="T12" fmla="*/ 71 w 657"/>
                <a:gd name="T13" fmla="*/ 491 h 665"/>
                <a:gd name="T14" fmla="*/ 64 w 657"/>
                <a:gd name="T15" fmla="*/ 459 h 665"/>
                <a:gd name="T16" fmla="*/ 40 w 657"/>
                <a:gd name="T17" fmla="*/ 332 h 665"/>
                <a:gd name="T18" fmla="*/ 16 w 657"/>
                <a:gd name="T19" fmla="*/ 245 h 665"/>
                <a:gd name="T20" fmla="*/ 8 w 657"/>
                <a:gd name="T21" fmla="*/ 222 h 665"/>
                <a:gd name="T22" fmla="*/ 8 w 657"/>
                <a:gd name="T23" fmla="*/ 174 h 665"/>
                <a:gd name="T24" fmla="*/ 0 w 657"/>
                <a:gd name="T25" fmla="*/ 151 h 665"/>
                <a:gd name="T26" fmla="*/ 0 w 657"/>
                <a:gd name="T27" fmla="*/ 143 h 665"/>
                <a:gd name="T28" fmla="*/ 0 w 657"/>
                <a:gd name="T29" fmla="*/ 143 h 665"/>
                <a:gd name="T30" fmla="*/ 8 w 657"/>
                <a:gd name="T31" fmla="*/ 143 h 665"/>
                <a:gd name="T32" fmla="*/ 16 w 657"/>
                <a:gd name="T33" fmla="*/ 143 h 665"/>
                <a:gd name="T34" fmla="*/ 127 w 657"/>
                <a:gd name="T35" fmla="*/ 111 h 665"/>
                <a:gd name="T36" fmla="*/ 506 w 657"/>
                <a:gd name="T37" fmla="*/ 16 h 665"/>
                <a:gd name="T38" fmla="*/ 585 w 657"/>
                <a:gd name="T39" fmla="*/ 16 h 665"/>
                <a:gd name="T40" fmla="*/ 585 w 657"/>
                <a:gd name="T41" fmla="*/ 16 h 665"/>
                <a:gd name="T42" fmla="*/ 593 w 657"/>
                <a:gd name="T43" fmla="*/ 16 h 665"/>
                <a:gd name="T44" fmla="*/ 593 w 657"/>
                <a:gd name="T45" fmla="*/ 16 h 665"/>
                <a:gd name="T46" fmla="*/ 601 w 657"/>
                <a:gd name="T47" fmla="*/ 80 h 665"/>
                <a:gd name="T48" fmla="*/ 656 w 657"/>
                <a:gd name="T49" fmla="*/ 325 h 665"/>
                <a:gd name="T50" fmla="*/ 656 w 657"/>
                <a:gd name="T51" fmla="*/ 325 h 665"/>
                <a:gd name="T52" fmla="*/ 656 w 657"/>
                <a:gd name="T53" fmla="*/ 325 h 665"/>
                <a:gd name="T54" fmla="*/ 617 w 657"/>
                <a:gd name="T55" fmla="*/ 340 h 665"/>
                <a:gd name="T56" fmla="*/ 522 w 657"/>
                <a:gd name="T57" fmla="*/ 388 h 665"/>
                <a:gd name="T58" fmla="*/ 490 w 657"/>
                <a:gd name="T59" fmla="*/ 404 h 665"/>
                <a:gd name="T60" fmla="*/ 285 w 657"/>
                <a:gd name="T61" fmla="*/ 483 h 665"/>
                <a:gd name="T62" fmla="*/ 143 w 657"/>
                <a:gd name="T63" fmla="*/ 601 h 665"/>
                <a:gd name="T64" fmla="*/ 87 w 657"/>
                <a:gd name="T65" fmla="*/ 649 h 665"/>
                <a:gd name="T66" fmla="*/ 79 w 657"/>
                <a:gd name="T67" fmla="*/ 657 h 665"/>
                <a:gd name="T68" fmla="*/ 71 w 657"/>
                <a:gd name="T69" fmla="*/ 664 h 665"/>
                <a:gd name="T70" fmla="*/ 8 w 657"/>
                <a:gd name="T71" fmla="*/ 151 h 665"/>
                <a:gd name="T72" fmla="*/ 8 w 657"/>
                <a:gd name="T73" fmla="*/ 151 h 665"/>
                <a:gd name="T74" fmla="*/ 16 w 657"/>
                <a:gd name="T75" fmla="*/ 174 h 665"/>
                <a:gd name="T76" fmla="*/ 16 w 657"/>
                <a:gd name="T77" fmla="*/ 214 h 665"/>
                <a:gd name="T78" fmla="*/ 24 w 657"/>
                <a:gd name="T79" fmla="*/ 245 h 665"/>
                <a:gd name="T80" fmla="*/ 40 w 657"/>
                <a:gd name="T81" fmla="*/ 325 h 665"/>
                <a:gd name="T82" fmla="*/ 71 w 657"/>
                <a:gd name="T83" fmla="*/ 459 h 665"/>
                <a:gd name="T84" fmla="*/ 79 w 657"/>
                <a:gd name="T85" fmla="*/ 491 h 665"/>
                <a:gd name="T86" fmla="*/ 87 w 657"/>
                <a:gd name="T87" fmla="*/ 506 h 665"/>
                <a:gd name="T88" fmla="*/ 79 w 657"/>
                <a:gd name="T89" fmla="*/ 562 h 665"/>
                <a:gd name="T90" fmla="*/ 48 w 657"/>
                <a:gd name="T91" fmla="*/ 617 h 665"/>
                <a:gd name="T92" fmla="*/ 71 w 657"/>
                <a:gd name="T93" fmla="*/ 649 h 665"/>
                <a:gd name="T94" fmla="*/ 87 w 657"/>
                <a:gd name="T95" fmla="*/ 641 h 665"/>
                <a:gd name="T96" fmla="*/ 135 w 657"/>
                <a:gd name="T97" fmla="*/ 601 h 665"/>
                <a:gd name="T98" fmla="*/ 277 w 657"/>
                <a:gd name="T99" fmla="*/ 475 h 665"/>
                <a:gd name="T100" fmla="*/ 483 w 657"/>
                <a:gd name="T101" fmla="*/ 396 h 665"/>
                <a:gd name="T102" fmla="*/ 514 w 657"/>
                <a:gd name="T103" fmla="*/ 380 h 665"/>
                <a:gd name="T104" fmla="*/ 617 w 657"/>
                <a:gd name="T105" fmla="*/ 340 h 665"/>
                <a:gd name="T106" fmla="*/ 649 w 657"/>
                <a:gd name="T107" fmla="*/ 317 h 665"/>
                <a:gd name="T108" fmla="*/ 593 w 657"/>
                <a:gd name="T109" fmla="*/ 80 h 665"/>
                <a:gd name="T110" fmla="*/ 585 w 657"/>
                <a:gd name="T111" fmla="*/ 24 h 665"/>
                <a:gd name="T112" fmla="*/ 585 w 657"/>
                <a:gd name="T113" fmla="*/ 24 h 665"/>
                <a:gd name="T114" fmla="*/ 506 w 657"/>
                <a:gd name="T115" fmla="*/ 24 h 665"/>
                <a:gd name="T116" fmla="*/ 127 w 657"/>
                <a:gd name="T117" fmla="*/ 119 h 665"/>
                <a:gd name="T118" fmla="*/ 16 w 657"/>
                <a:gd name="T119" fmla="*/ 151 h 665"/>
                <a:gd name="T120" fmla="*/ 8 w 657"/>
                <a:gd name="T121" fmla="*/ 15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7" h="665">
                  <a:moveTo>
                    <a:pt x="71" y="664"/>
                  </a:moveTo>
                  <a:lnTo>
                    <a:pt x="71" y="664"/>
                  </a:lnTo>
                  <a:cubicBezTo>
                    <a:pt x="71" y="657"/>
                    <a:pt x="71" y="657"/>
                    <a:pt x="71" y="657"/>
                  </a:cubicBezTo>
                  <a:cubicBezTo>
                    <a:pt x="48" y="641"/>
                    <a:pt x="40" y="625"/>
                    <a:pt x="40" y="617"/>
                  </a:cubicBezTo>
                  <a:cubicBezTo>
                    <a:pt x="40" y="601"/>
                    <a:pt x="64" y="570"/>
                    <a:pt x="79" y="554"/>
                  </a:cubicBezTo>
                  <a:cubicBezTo>
                    <a:pt x="95" y="546"/>
                    <a:pt x="87" y="514"/>
                    <a:pt x="79" y="506"/>
                  </a:cubicBezTo>
                  <a:cubicBezTo>
                    <a:pt x="79" y="498"/>
                    <a:pt x="79" y="498"/>
                    <a:pt x="71" y="491"/>
                  </a:cubicBezTo>
                  <a:cubicBezTo>
                    <a:pt x="71" y="483"/>
                    <a:pt x="64" y="475"/>
                    <a:pt x="64" y="459"/>
                  </a:cubicBezTo>
                  <a:cubicBezTo>
                    <a:pt x="64" y="443"/>
                    <a:pt x="56" y="372"/>
                    <a:pt x="40" y="332"/>
                  </a:cubicBezTo>
                  <a:cubicBezTo>
                    <a:pt x="24" y="301"/>
                    <a:pt x="16" y="269"/>
                    <a:pt x="16" y="245"/>
                  </a:cubicBezTo>
                  <a:cubicBezTo>
                    <a:pt x="16" y="230"/>
                    <a:pt x="8" y="222"/>
                    <a:pt x="8" y="222"/>
                  </a:cubicBezTo>
                  <a:cubicBezTo>
                    <a:pt x="8" y="222"/>
                    <a:pt x="8" y="206"/>
                    <a:pt x="8" y="174"/>
                  </a:cubicBezTo>
                  <a:cubicBezTo>
                    <a:pt x="8" y="158"/>
                    <a:pt x="0" y="151"/>
                    <a:pt x="0" y="151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0" y="143"/>
                  </a:ln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8" y="143"/>
                    <a:pt x="16" y="143"/>
                  </a:cubicBezTo>
                  <a:cubicBezTo>
                    <a:pt x="16" y="135"/>
                    <a:pt x="56" y="127"/>
                    <a:pt x="127" y="111"/>
                  </a:cubicBezTo>
                  <a:cubicBezTo>
                    <a:pt x="261" y="80"/>
                    <a:pt x="483" y="24"/>
                    <a:pt x="506" y="16"/>
                  </a:cubicBezTo>
                  <a:cubicBezTo>
                    <a:pt x="522" y="0"/>
                    <a:pt x="554" y="0"/>
                    <a:pt x="585" y="16"/>
                  </a:cubicBezTo>
                  <a:lnTo>
                    <a:pt x="585" y="16"/>
                  </a:lnTo>
                  <a:cubicBezTo>
                    <a:pt x="593" y="16"/>
                    <a:pt x="593" y="16"/>
                    <a:pt x="593" y="16"/>
                  </a:cubicBezTo>
                  <a:lnTo>
                    <a:pt x="593" y="16"/>
                  </a:lnTo>
                  <a:cubicBezTo>
                    <a:pt x="601" y="64"/>
                    <a:pt x="601" y="72"/>
                    <a:pt x="601" y="80"/>
                  </a:cubicBezTo>
                  <a:cubicBezTo>
                    <a:pt x="609" y="95"/>
                    <a:pt x="649" y="230"/>
                    <a:pt x="656" y="325"/>
                  </a:cubicBezTo>
                  <a:lnTo>
                    <a:pt x="656" y="325"/>
                  </a:lnTo>
                  <a:lnTo>
                    <a:pt x="656" y="325"/>
                  </a:lnTo>
                  <a:cubicBezTo>
                    <a:pt x="641" y="332"/>
                    <a:pt x="633" y="340"/>
                    <a:pt x="617" y="340"/>
                  </a:cubicBezTo>
                  <a:cubicBezTo>
                    <a:pt x="577" y="364"/>
                    <a:pt x="538" y="388"/>
                    <a:pt x="522" y="388"/>
                  </a:cubicBezTo>
                  <a:cubicBezTo>
                    <a:pt x="514" y="396"/>
                    <a:pt x="498" y="396"/>
                    <a:pt x="490" y="404"/>
                  </a:cubicBezTo>
                  <a:cubicBezTo>
                    <a:pt x="427" y="420"/>
                    <a:pt x="324" y="451"/>
                    <a:pt x="285" y="483"/>
                  </a:cubicBezTo>
                  <a:cubicBezTo>
                    <a:pt x="230" y="514"/>
                    <a:pt x="174" y="570"/>
                    <a:pt x="143" y="601"/>
                  </a:cubicBezTo>
                  <a:cubicBezTo>
                    <a:pt x="127" y="625"/>
                    <a:pt x="103" y="633"/>
                    <a:pt x="87" y="649"/>
                  </a:cubicBezTo>
                  <a:cubicBezTo>
                    <a:pt x="87" y="657"/>
                    <a:pt x="79" y="657"/>
                    <a:pt x="79" y="657"/>
                  </a:cubicBezTo>
                  <a:lnTo>
                    <a:pt x="71" y="664"/>
                  </a:lnTo>
                  <a:close/>
                  <a:moveTo>
                    <a:pt x="8" y="151"/>
                  </a:moveTo>
                  <a:lnTo>
                    <a:pt x="8" y="151"/>
                  </a:lnTo>
                  <a:cubicBezTo>
                    <a:pt x="8" y="151"/>
                    <a:pt x="8" y="158"/>
                    <a:pt x="16" y="174"/>
                  </a:cubicBezTo>
                  <a:cubicBezTo>
                    <a:pt x="16" y="190"/>
                    <a:pt x="16" y="214"/>
                    <a:pt x="16" y="214"/>
                  </a:cubicBezTo>
                  <a:cubicBezTo>
                    <a:pt x="16" y="222"/>
                    <a:pt x="16" y="230"/>
                    <a:pt x="24" y="245"/>
                  </a:cubicBezTo>
                  <a:cubicBezTo>
                    <a:pt x="24" y="269"/>
                    <a:pt x="32" y="301"/>
                    <a:pt x="40" y="325"/>
                  </a:cubicBezTo>
                  <a:cubicBezTo>
                    <a:pt x="64" y="364"/>
                    <a:pt x="71" y="435"/>
                    <a:pt x="71" y="459"/>
                  </a:cubicBezTo>
                  <a:cubicBezTo>
                    <a:pt x="71" y="475"/>
                    <a:pt x="79" y="483"/>
                    <a:pt x="79" y="491"/>
                  </a:cubicBezTo>
                  <a:cubicBezTo>
                    <a:pt x="87" y="491"/>
                    <a:pt x="87" y="498"/>
                    <a:pt x="87" y="506"/>
                  </a:cubicBezTo>
                  <a:cubicBezTo>
                    <a:pt x="95" y="514"/>
                    <a:pt x="103" y="546"/>
                    <a:pt x="79" y="562"/>
                  </a:cubicBezTo>
                  <a:cubicBezTo>
                    <a:pt x="64" y="570"/>
                    <a:pt x="48" y="601"/>
                    <a:pt x="48" y="617"/>
                  </a:cubicBezTo>
                  <a:cubicBezTo>
                    <a:pt x="48" y="617"/>
                    <a:pt x="48" y="625"/>
                    <a:pt x="71" y="649"/>
                  </a:cubicBezTo>
                  <a:cubicBezTo>
                    <a:pt x="79" y="649"/>
                    <a:pt x="79" y="649"/>
                    <a:pt x="87" y="641"/>
                  </a:cubicBezTo>
                  <a:cubicBezTo>
                    <a:pt x="103" y="633"/>
                    <a:pt x="119" y="617"/>
                    <a:pt x="135" y="601"/>
                  </a:cubicBezTo>
                  <a:cubicBezTo>
                    <a:pt x="166" y="562"/>
                    <a:pt x="230" y="514"/>
                    <a:pt x="277" y="475"/>
                  </a:cubicBezTo>
                  <a:cubicBezTo>
                    <a:pt x="324" y="443"/>
                    <a:pt x="427" y="411"/>
                    <a:pt x="483" y="396"/>
                  </a:cubicBezTo>
                  <a:cubicBezTo>
                    <a:pt x="498" y="388"/>
                    <a:pt x="514" y="388"/>
                    <a:pt x="514" y="380"/>
                  </a:cubicBezTo>
                  <a:cubicBezTo>
                    <a:pt x="538" y="380"/>
                    <a:pt x="577" y="356"/>
                    <a:pt x="617" y="340"/>
                  </a:cubicBezTo>
                  <a:cubicBezTo>
                    <a:pt x="625" y="332"/>
                    <a:pt x="641" y="325"/>
                    <a:pt x="649" y="317"/>
                  </a:cubicBezTo>
                  <a:cubicBezTo>
                    <a:pt x="641" y="230"/>
                    <a:pt x="601" y="95"/>
                    <a:pt x="593" y="80"/>
                  </a:cubicBezTo>
                  <a:cubicBezTo>
                    <a:pt x="593" y="72"/>
                    <a:pt x="593" y="56"/>
                    <a:pt x="585" y="24"/>
                  </a:cubicBezTo>
                  <a:lnTo>
                    <a:pt x="585" y="24"/>
                  </a:lnTo>
                  <a:cubicBezTo>
                    <a:pt x="554" y="8"/>
                    <a:pt x="522" y="8"/>
                    <a:pt x="506" y="24"/>
                  </a:cubicBezTo>
                  <a:cubicBezTo>
                    <a:pt x="483" y="32"/>
                    <a:pt x="269" y="87"/>
                    <a:pt x="127" y="119"/>
                  </a:cubicBezTo>
                  <a:cubicBezTo>
                    <a:pt x="71" y="135"/>
                    <a:pt x="16" y="143"/>
                    <a:pt x="16" y="151"/>
                  </a:cubicBezTo>
                  <a:lnTo>
                    <a:pt x="8" y="151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1" name="Freeform 767"/>
            <p:cNvSpPr>
              <a:spLocks noChangeArrowheads="1"/>
            </p:cNvSpPr>
            <p:nvPr/>
          </p:nvSpPr>
          <p:spPr bwMode="auto">
            <a:xfrm>
              <a:off x="15323896" y="4169111"/>
              <a:ext cx="1484356" cy="1097032"/>
            </a:xfrm>
            <a:custGeom>
              <a:avLst/>
              <a:gdLst>
                <a:gd name="T0" fmla="*/ 2807 w 2823"/>
                <a:gd name="T1" fmla="*/ 1692 h 2088"/>
                <a:gd name="T2" fmla="*/ 2688 w 2823"/>
                <a:gd name="T3" fmla="*/ 1731 h 2088"/>
                <a:gd name="T4" fmla="*/ 2656 w 2823"/>
                <a:gd name="T5" fmla="*/ 1723 h 2088"/>
                <a:gd name="T6" fmla="*/ 2577 w 2823"/>
                <a:gd name="T7" fmla="*/ 1779 h 2088"/>
                <a:gd name="T8" fmla="*/ 2388 w 2823"/>
                <a:gd name="T9" fmla="*/ 1842 h 2088"/>
                <a:gd name="T10" fmla="*/ 2229 w 2823"/>
                <a:gd name="T11" fmla="*/ 1921 h 2088"/>
                <a:gd name="T12" fmla="*/ 2229 w 2823"/>
                <a:gd name="T13" fmla="*/ 1882 h 2088"/>
                <a:gd name="T14" fmla="*/ 2237 w 2823"/>
                <a:gd name="T15" fmla="*/ 1779 h 2088"/>
                <a:gd name="T16" fmla="*/ 2229 w 2823"/>
                <a:gd name="T17" fmla="*/ 1684 h 2088"/>
                <a:gd name="T18" fmla="*/ 2174 w 2823"/>
                <a:gd name="T19" fmla="*/ 1447 h 2088"/>
                <a:gd name="T20" fmla="*/ 2166 w 2823"/>
                <a:gd name="T21" fmla="*/ 1368 h 2088"/>
                <a:gd name="T22" fmla="*/ 2158 w 2823"/>
                <a:gd name="T23" fmla="*/ 1036 h 2088"/>
                <a:gd name="T24" fmla="*/ 2064 w 2823"/>
                <a:gd name="T25" fmla="*/ 664 h 2088"/>
                <a:gd name="T26" fmla="*/ 1992 w 2823"/>
                <a:gd name="T27" fmla="*/ 569 h 2088"/>
                <a:gd name="T28" fmla="*/ 1976 w 2823"/>
                <a:gd name="T29" fmla="*/ 348 h 2088"/>
                <a:gd name="T30" fmla="*/ 1897 w 2823"/>
                <a:gd name="T31" fmla="*/ 190 h 2088"/>
                <a:gd name="T32" fmla="*/ 1874 w 2823"/>
                <a:gd name="T33" fmla="*/ 0 h 2088"/>
                <a:gd name="T34" fmla="*/ 1123 w 2823"/>
                <a:gd name="T35" fmla="*/ 451 h 2088"/>
                <a:gd name="T36" fmla="*/ 1044 w 2823"/>
                <a:gd name="T37" fmla="*/ 561 h 2088"/>
                <a:gd name="T38" fmla="*/ 1020 w 2823"/>
                <a:gd name="T39" fmla="*/ 656 h 2088"/>
                <a:gd name="T40" fmla="*/ 1067 w 2823"/>
                <a:gd name="T41" fmla="*/ 672 h 2088"/>
                <a:gd name="T42" fmla="*/ 1059 w 2823"/>
                <a:gd name="T43" fmla="*/ 727 h 2088"/>
                <a:gd name="T44" fmla="*/ 1067 w 2823"/>
                <a:gd name="T45" fmla="*/ 806 h 2088"/>
                <a:gd name="T46" fmla="*/ 1059 w 2823"/>
                <a:gd name="T47" fmla="*/ 917 h 2088"/>
                <a:gd name="T48" fmla="*/ 988 w 2823"/>
                <a:gd name="T49" fmla="*/ 957 h 2088"/>
                <a:gd name="T50" fmla="*/ 933 w 2823"/>
                <a:gd name="T51" fmla="*/ 1028 h 2088"/>
                <a:gd name="T52" fmla="*/ 870 w 2823"/>
                <a:gd name="T53" fmla="*/ 1083 h 2088"/>
                <a:gd name="T54" fmla="*/ 743 w 2823"/>
                <a:gd name="T55" fmla="*/ 1083 h 2088"/>
                <a:gd name="T56" fmla="*/ 641 w 2823"/>
                <a:gd name="T57" fmla="*/ 1123 h 2088"/>
                <a:gd name="T58" fmla="*/ 206 w 2823"/>
                <a:gd name="T59" fmla="*/ 1186 h 2088"/>
                <a:gd name="T60" fmla="*/ 182 w 2823"/>
                <a:gd name="T61" fmla="*/ 1305 h 2088"/>
                <a:gd name="T62" fmla="*/ 237 w 2823"/>
                <a:gd name="T63" fmla="*/ 1383 h 2088"/>
                <a:gd name="T64" fmla="*/ 229 w 2823"/>
                <a:gd name="T65" fmla="*/ 1478 h 2088"/>
                <a:gd name="T66" fmla="*/ 0 w 2823"/>
                <a:gd name="T67" fmla="*/ 1731 h 2088"/>
                <a:gd name="T68" fmla="*/ 1439 w 2823"/>
                <a:gd name="T69" fmla="*/ 1565 h 2088"/>
                <a:gd name="T70" fmla="*/ 1644 w 2823"/>
                <a:gd name="T71" fmla="*/ 1605 h 2088"/>
                <a:gd name="T72" fmla="*/ 1787 w 2823"/>
                <a:gd name="T73" fmla="*/ 1763 h 2088"/>
                <a:gd name="T74" fmla="*/ 2103 w 2823"/>
                <a:gd name="T75" fmla="*/ 1882 h 2088"/>
                <a:gd name="T76" fmla="*/ 2135 w 2823"/>
                <a:gd name="T77" fmla="*/ 2008 h 2088"/>
                <a:gd name="T78" fmla="*/ 2166 w 2823"/>
                <a:gd name="T79" fmla="*/ 2079 h 2088"/>
                <a:gd name="T80" fmla="*/ 2609 w 2823"/>
                <a:gd name="T81" fmla="*/ 1850 h 2088"/>
                <a:gd name="T82" fmla="*/ 2807 w 2823"/>
                <a:gd name="T83" fmla="*/ 1692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23" h="2088">
                  <a:moveTo>
                    <a:pt x="2807" y="1692"/>
                  </a:moveTo>
                  <a:lnTo>
                    <a:pt x="2807" y="1692"/>
                  </a:lnTo>
                  <a:cubicBezTo>
                    <a:pt x="2791" y="1684"/>
                    <a:pt x="2767" y="1716"/>
                    <a:pt x="2728" y="1700"/>
                  </a:cubicBezTo>
                  <a:cubicBezTo>
                    <a:pt x="2696" y="1676"/>
                    <a:pt x="2696" y="1716"/>
                    <a:pt x="2688" y="1731"/>
                  </a:cubicBezTo>
                  <a:cubicBezTo>
                    <a:pt x="2688" y="1739"/>
                    <a:pt x="2641" y="1795"/>
                    <a:pt x="2625" y="1795"/>
                  </a:cubicBezTo>
                  <a:cubicBezTo>
                    <a:pt x="2617" y="1787"/>
                    <a:pt x="2648" y="1747"/>
                    <a:pt x="2656" y="1723"/>
                  </a:cubicBezTo>
                  <a:cubicBezTo>
                    <a:pt x="2672" y="1700"/>
                    <a:pt x="2664" y="1652"/>
                    <a:pt x="2656" y="1676"/>
                  </a:cubicBezTo>
                  <a:cubicBezTo>
                    <a:pt x="2648" y="1708"/>
                    <a:pt x="2609" y="1755"/>
                    <a:pt x="2577" y="1779"/>
                  </a:cubicBezTo>
                  <a:cubicBezTo>
                    <a:pt x="2538" y="1795"/>
                    <a:pt x="2490" y="1803"/>
                    <a:pt x="2467" y="1803"/>
                  </a:cubicBezTo>
                  <a:cubicBezTo>
                    <a:pt x="2435" y="1810"/>
                    <a:pt x="2403" y="1810"/>
                    <a:pt x="2388" y="1842"/>
                  </a:cubicBezTo>
                  <a:cubicBezTo>
                    <a:pt x="2372" y="1874"/>
                    <a:pt x="2340" y="1866"/>
                    <a:pt x="2308" y="1874"/>
                  </a:cubicBezTo>
                  <a:cubicBezTo>
                    <a:pt x="2277" y="1882"/>
                    <a:pt x="2253" y="1913"/>
                    <a:pt x="2229" y="1921"/>
                  </a:cubicBezTo>
                  <a:cubicBezTo>
                    <a:pt x="2206" y="1937"/>
                    <a:pt x="2182" y="1937"/>
                    <a:pt x="2206" y="1905"/>
                  </a:cubicBezTo>
                  <a:cubicBezTo>
                    <a:pt x="2214" y="1897"/>
                    <a:pt x="2222" y="1889"/>
                    <a:pt x="2229" y="1882"/>
                  </a:cubicBezTo>
                  <a:cubicBezTo>
                    <a:pt x="2222" y="1866"/>
                    <a:pt x="2206" y="1850"/>
                    <a:pt x="2198" y="1842"/>
                  </a:cubicBezTo>
                  <a:cubicBezTo>
                    <a:pt x="2198" y="1826"/>
                    <a:pt x="2222" y="1795"/>
                    <a:pt x="2237" y="1779"/>
                  </a:cubicBezTo>
                  <a:cubicBezTo>
                    <a:pt x="2253" y="1771"/>
                    <a:pt x="2253" y="1747"/>
                    <a:pt x="2245" y="1731"/>
                  </a:cubicBezTo>
                  <a:cubicBezTo>
                    <a:pt x="2237" y="1716"/>
                    <a:pt x="2229" y="1708"/>
                    <a:pt x="2229" y="1684"/>
                  </a:cubicBezTo>
                  <a:cubicBezTo>
                    <a:pt x="2229" y="1660"/>
                    <a:pt x="2214" y="1589"/>
                    <a:pt x="2198" y="1550"/>
                  </a:cubicBezTo>
                  <a:cubicBezTo>
                    <a:pt x="2182" y="1518"/>
                    <a:pt x="2174" y="1455"/>
                    <a:pt x="2174" y="1447"/>
                  </a:cubicBezTo>
                  <a:cubicBezTo>
                    <a:pt x="2166" y="1439"/>
                    <a:pt x="2166" y="1376"/>
                    <a:pt x="2166" y="1368"/>
                  </a:cubicBezTo>
                  <a:lnTo>
                    <a:pt x="2166" y="1368"/>
                  </a:lnTo>
                  <a:cubicBezTo>
                    <a:pt x="2158" y="1368"/>
                    <a:pt x="2158" y="1360"/>
                    <a:pt x="2158" y="1360"/>
                  </a:cubicBezTo>
                  <a:cubicBezTo>
                    <a:pt x="2158" y="1036"/>
                    <a:pt x="2158" y="1036"/>
                    <a:pt x="2158" y="1036"/>
                  </a:cubicBezTo>
                  <a:cubicBezTo>
                    <a:pt x="2158" y="1028"/>
                    <a:pt x="2127" y="870"/>
                    <a:pt x="2111" y="814"/>
                  </a:cubicBezTo>
                  <a:cubicBezTo>
                    <a:pt x="2095" y="759"/>
                    <a:pt x="2079" y="688"/>
                    <a:pt x="2064" y="664"/>
                  </a:cubicBezTo>
                  <a:cubicBezTo>
                    <a:pt x="2048" y="633"/>
                    <a:pt x="2048" y="664"/>
                    <a:pt x="2024" y="664"/>
                  </a:cubicBezTo>
                  <a:cubicBezTo>
                    <a:pt x="2000" y="656"/>
                    <a:pt x="1992" y="593"/>
                    <a:pt x="1992" y="569"/>
                  </a:cubicBezTo>
                  <a:cubicBezTo>
                    <a:pt x="1992" y="546"/>
                    <a:pt x="1984" y="482"/>
                    <a:pt x="1969" y="443"/>
                  </a:cubicBezTo>
                  <a:cubicBezTo>
                    <a:pt x="1953" y="403"/>
                    <a:pt x="1976" y="379"/>
                    <a:pt x="1976" y="348"/>
                  </a:cubicBezTo>
                  <a:cubicBezTo>
                    <a:pt x="1969" y="324"/>
                    <a:pt x="1953" y="269"/>
                    <a:pt x="1937" y="245"/>
                  </a:cubicBezTo>
                  <a:cubicBezTo>
                    <a:pt x="1929" y="222"/>
                    <a:pt x="1905" y="222"/>
                    <a:pt x="1897" y="190"/>
                  </a:cubicBezTo>
                  <a:cubicBezTo>
                    <a:pt x="1889" y="150"/>
                    <a:pt x="1897" y="111"/>
                    <a:pt x="1889" y="95"/>
                  </a:cubicBezTo>
                  <a:cubicBezTo>
                    <a:pt x="1882" y="79"/>
                    <a:pt x="1874" y="24"/>
                    <a:pt x="1874" y="0"/>
                  </a:cubicBezTo>
                  <a:cubicBezTo>
                    <a:pt x="1629" y="55"/>
                    <a:pt x="1399" y="111"/>
                    <a:pt x="1384" y="111"/>
                  </a:cubicBezTo>
                  <a:cubicBezTo>
                    <a:pt x="1344" y="119"/>
                    <a:pt x="1123" y="411"/>
                    <a:pt x="1123" y="451"/>
                  </a:cubicBezTo>
                  <a:cubicBezTo>
                    <a:pt x="1123" y="482"/>
                    <a:pt x="1067" y="530"/>
                    <a:pt x="1028" y="561"/>
                  </a:cubicBezTo>
                  <a:cubicBezTo>
                    <a:pt x="1044" y="561"/>
                    <a:pt x="1044" y="561"/>
                    <a:pt x="1044" y="561"/>
                  </a:cubicBezTo>
                  <a:cubicBezTo>
                    <a:pt x="1028" y="577"/>
                    <a:pt x="980" y="633"/>
                    <a:pt x="980" y="640"/>
                  </a:cubicBezTo>
                  <a:cubicBezTo>
                    <a:pt x="980" y="648"/>
                    <a:pt x="1012" y="664"/>
                    <a:pt x="1020" y="656"/>
                  </a:cubicBezTo>
                  <a:cubicBezTo>
                    <a:pt x="1028" y="648"/>
                    <a:pt x="1059" y="640"/>
                    <a:pt x="1052" y="664"/>
                  </a:cubicBezTo>
                  <a:cubicBezTo>
                    <a:pt x="1052" y="680"/>
                    <a:pt x="1052" y="688"/>
                    <a:pt x="1067" y="672"/>
                  </a:cubicBezTo>
                  <a:cubicBezTo>
                    <a:pt x="1083" y="664"/>
                    <a:pt x="1107" y="680"/>
                    <a:pt x="1083" y="688"/>
                  </a:cubicBezTo>
                  <a:cubicBezTo>
                    <a:pt x="1067" y="696"/>
                    <a:pt x="1052" y="719"/>
                    <a:pt x="1059" y="727"/>
                  </a:cubicBezTo>
                  <a:cubicBezTo>
                    <a:pt x="1059" y="727"/>
                    <a:pt x="1052" y="735"/>
                    <a:pt x="1052" y="759"/>
                  </a:cubicBezTo>
                  <a:cubicBezTo>
                    <a:pt x="1052" y="775"/>
                    <a:pt x="1059" y="790"/>
                    <a:pt x="1067" y="806"/>
                  </a:cubicBezTo>
                  <a:cubicBezTo>
                    <a:pt x="1075" y="830"/>
                    <a:pt x="1091" y="846"/>
                    <a:pt x="1083" y="862"/>
                  </a:cubicBezTo>
                  <a:cubicBezTo>
                    <a:pt x="1083" y="886"/>
                    <a:pt x="1083" y="917"/>
                    <a:pt x="1059" y="917"/>
                  </a:cubicBezTo>
                  <a:cubicBezTo>
                    <a:pt x="1044" y="917"/>
                    <a:pt x="1028" y="901"/>
                    <a:pt x="1020" y="925"/>
                  </a:cubicBezTo>
                  <a:cubicBezTo>
                    <a:pt x="1012" y="941"/>
                    <a:pt x="1004" y="957"/>
                    <a:pt x="988" y="957"/>
                  </a:cubicBezTo>
                  <a:cubicBezTo>
                    <a:pt x="980" y="965"/>
                    <a:pt x="965" y="965"/>
                    <a:pt x="965" y="980"/>
                  </a:cubicBezTo>
                  <a:cubicBezTo>
                    <a:pt x="957" y="996"/>
                    <a:pt x="949" y="1012"/>
                    <a:pt x="933" y="1028"/>
                  </a:cubicBezTo>
                  <a:cubicBezTo>
                    <a:pt x="909" y="1036"/>
                    <a:pt x="894" y="1052"/>
                    <a:pt x="885" y="1059"/>
                  </a:cubicBezTo>
                  <a:cubicBezTo>
                    <a:pt x="878" y="1075"/>
                    <a:pt x="885" y="1083"/>
                    <a:pt x="870" y="1083"/>
                  </a:cubicBezTo>
                  <a:cubicBezTo>
                    <a:pt x="854" y="1075"/>
                    <a:pt x="846" y="1075"/>
                    <a:pt x="822" y="1075"/>
                  </a:cubicBezTo>
                  <a:cubicBezTo>
                    <a:pt x="799" y="1075"/>
                    <a:pt x="759" y="1075"/>
                    <a:pt x="743" y="1083"/>
                  </a:cubicBezTo>
                  <a:cubicBezTo>
                    <a:pt x="727" y="1099"/>
                    <a:pt x="696" y="1107"/>
                    <a:pt x="680" y="1115"/>
                  </a:cubicBezTo>
                  <a:cubicBezTo>
                    <a:pt x="672" y="1130"/>
                    <a:pt x="656" y="1139"/>
                    <a:pt x="641" y="1123"/>
                  </a:cubicBezTo>
                  <a:cubicBezTo>
                    <a:pt x="617" y="1107"/>
                    <a:pt x="593" y="1091"/>
                    <a:pt x="577" y="1099"/>
                  </a:cubicBezTo>
                  <a:cubicBezTo>
                    <a:pt x="554" y="1099"/>
                    <a:pt x="340" y="1083"/>
                    <a:pt x="206" y="1186"/>
                  </a:cubicBezTo>
                  <a:cubicBezTo>
                    <a:pt x="190" y="1202"/>
                    <a:pt x="174" y="1210"/>
                    <a:pt x="158" y="1217"/>
                  </a:cubicBezTo>
                  <a:cubicBezTo>
                    <a:pt x="174" y="1249"/>
                    <a:pt x="182" y="1281"/>
                    <a:pt x="182" y="1305"/>
                  </a:cubicBezTo>
                  <a:cubicBezTo>
                    <a:pt x="190" y="1328"/>
                    <a:pt x="221" y="1376"/>
                    <a:pt x="229" y="1392"/>
                  </a:cubicBezTo>
                  <a:cubicBezTo>
                    <a:pt x="237" y="1392"/>
                    <a:pt x="237" y="1392"/>
                    <a:pt x="237" y="1383"/>
                  </a:cubicBezTo>
                  <a:cubicBezTo>
                    <a:pt x="237" y="1383"/>
                    <a:pt x="277" y="1392"/>
                    <a:pt x="269" y="1407"/>
                  </a:cubicBezTo>
                  <a:cubicBezTo>
                    <a:pt x="261" y="1423"/>
                    <a:pt x="253" y="1463"/>
                    <a:pt x="229" y="1478"/>
                  </a:cubicBezTo>
                  <a:cubicBezTo>
                    <a:pt x="206" y="1494"/>
                    <a:pt x="126" y="1613"/>
                    <a:pt x="95" y="1652"/>
                  </a:cubicBezTo>
                  <a:cubicBezTo>
                    <a:pt x="79" y="1660"/>
                    <a:pt x="48" y="1700"/>
                    <a:pt x="0" y="1731"/>
                  </a:cubicBezTo>
                  <a:cubicBezTo>
                    <a:pt x="24" y="1842"/>
                    <a:pt x="24" y="1842"/>
                    <a:pt x="24" y="1842"/>
                  </a:cubicBezTo>
                  <a:cubicBezTo>
                    <a:pt x="24" y="1842"/>
                    <a:pt x="1415" y="1581"/>
                    <a:pt x="1439" y="1565"/>
                  </a:cubicBezTo>
                  <a:cubicBezTo>
                    <a:pt x="1471" y="1557"/>
                    <a:pt x="1494" y="1526"/>
                    <a:pt x="1542" y="1565"/>
                  </a:cubicBezTo>
                  <a:cubicBezTo>
                    <a:pt x="1589" y="1597"/>
                    <a:pt x="1613" y="1597"/>
                    <a:pt x="1644" y="1605"/>
                  </a:cubicBezTo>
                  <a:cubicBezTo>
                    <a:pt x="1676" y="1605"/>
                    <a:pt x="1700" y="1716"/>
                    <a:pt x="1716" y="1747"/>
                  </a:cubicBezTo>
                  <a:cubicBezTo>
                    <a:pt x="1739" y="1779"/>
                    <a:pt x="1739" y="1755"/>
                    <a:pt x="1787" y="1763"/>
                  </a:cubicBezTo>
                  <a:cubicBezTo>
                    <a:pt x="1826" y="1771"/>
                    <a:pt x="1842" y="1779"/>
                    <a:pt x="1866" y="1810"/>
                  </a:cubicBezTo>
                  <a:cubicBezTo>
                    <a:pt x="1889" y="1834"/>
                    <a:pt x="2079" y="1882"/>
                    <a:pt x="2103" y="1882"/>
                  </a:cubicBezTo>
                  <a:cubicBezTo>
                    <a:pt x="2127" y="1889"/>
                    <a:pt x="2142" y="1897"/>
                    <a:pt x="2150" y="1913"/>
                  </a:cubicBezTo>
                  <a:cubicBezTo>
                    <a:pt x="2158" y="1929"/>
                    <a:pt x="2135" y="1992"/>
                    <a:pt x="2135" y="2008"/>
                  </a:cubicBezTo>
                  <a:cubicBezTo>
                    <a:pt x="2127" y="2016"/>
                    <a:pt x="2119" y="2040"/>
                    <a:pt x="2119" y="2056"/>
                  </a:cubicBezTo>
                  <a:cubicBezTo>
                    <a:pt x="2135" y="2063"/>
                    <a:pt x="2119" y="2087"/>
                    <a:pt x="2166" y="2079"/>
                  </a:cubicBezTo>
                  <a:cubicBezTo>
                    <a:pt x="2214" y="2071"/>
                    <a:pt x="2324" y="2008"/>
                    <a:pt x="2403" y="1976"/>
                  </a:cubicBezTo>
                  <a:cubicBezTo>
                    <a:pt x="2482" y="1937"/>
                    <a:pt x="2538" y="1882"/>
                    <a:pt x="2609" y="1850"/>
                  </a:cubicBezTo>
                  <a:cubicBezTo>
                    <a:pt x="2680" y="1818"/>
                    <a:pt x="2688" y="1803"/>
                    <a:pt x="2719" y="1779"/>
                  </a:cubicBezTo>
                  <a:cubicBezTo>
                    <a:pt x="2751" y="1747"/>
                    <a:pt x="2822" y="1700"/>
                    <a:pt x="2807" y="1692"/>
                  </a:cubicBezTo>
                </a:path>
              </a:pathLst>
            </a:custGeom>
            <a:solidFill>
              <a:schemeClr val="accent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2" name="Freeform 768"/>
            <p:cNvSpPr>
              <a:spLocks noChangeArrowheads="1"/>
            </p:cNvSpPr>
            <p:nvPr/>
          </p:nvSpPr>
          <p:spPr bwMode="auto">
            <a:xfrm>
              <a:off x="15323896" y="4164472"/>
              <a:ext cx="1479717" cy="1101671"/>
            </a:xfrm>
            <a:custGeom>
              <a:avLst/>
              <a:gdLst>
                <a:gd name="T0" fmla="*/ 2119 w 2815"/>
                <a:gd name="T1" fmla="*/ 2064 h 2096"/>
                <a:gd name="T2" fmla="*/ 2142 w 2815"/>
                <a:gd name="T3" fmla="*/ 1921 h 2096"/>
                <a:gd name="T4" fmla="*/ 1747 w 2815"/>
                <a:gd name="T5" fmla="*/ 1771 h 2096"/>
                <a:gd name="T6" fmla="*/ 1644 w 2815"/>
                <a:gd name="T7" fmla="*/ 1613 h 2096"/>
                <a:gd name="T8" fmla="*/ 32 w 2815"/>
                <a:gd name="T9" fmla="*/ 1858 h 2096"/>
                <a:gd name="T10" fmla="*/ 150 w 2815"/>
                <a:gd name="T11" fmla="*/ 1581 h 2096"/>
                <a:gd name="T12" fmla="*/ 245 w 2815"/>
                <a:gd name="T13" fmla="*/ 1400 h 2096"/>
                <a:gd name="T14" fmla="*/ 182 w 2815"/>
                <a:gd name="T15" fmla="*/ 1313 h 2096"/>
                <a:gd name="T16" fmla="*/ 546 w 2815"/>
                <a:gd name="T17" fmla="*/ 1099 h 2096"/>
                <a:gd name="T18" fmla="*/ 680 w 2815"/>
                <a:gd name="T19" fmla="*/ 1123 h 2096"/>
                <a:gd name="T20" fmla="*/ 870 w 2815"/>
                <a:gd name="T21" fmla="*/ 1083 h 2096"/>
                <a:gd name="T22" fmla="*/ 957 w 2815"/>
                <a:gd name="T23" fmla="*/ 988 h 2096"/>
                <a:gd name="T24" fmla="*/ 1036 w 2815"/>
                <a:gd name="T25" fmla="*/ 917 h 2096"/>
                <a:gd name="T26" fmla="*/ 1075 w 2815"/>
                <a:gd name="T27" fmla="*/ 838 h 2096"/>
                <a:gd name="T28" fmla="*/ 1052 w 2815"/>
                <a:gd name="T29" fmla="*/ 735 h 2096"/>
                <a:gd name="T30" fmla="*/ 1067 w 2815"/>
                <a:gd name="T31" fmla="*/ 688 h 2096"/>
                <a:gd name="T32" fmla="*/ 1044 w 2815"/>
                <a:gd name="T33" fmla="*/ 664 h 2096"/>
                <a:gd name="T34" fmla="*/ 1028 w 2815"/>
                <a:gd name="T35" fmla="*/ 569 h 2096"/>
                <a:gd name="T36" fmla="*/ 1384 w 2815"/>
                <a:gd name="T37" fmla="*/ 119 h 2096"/>
                <a:gd name="T38" fmla="*/ 1897 w 2815"/>
                <a:gd name="T39" fmla="*/ 150 h 2096"/>
                <a:gd name="T40" fmla="*/ 1969 w 2815"/>
                <a:gd name="T41" fmla="*/ 396 h 2096"/>
                <a:gd name="T42" fmla="*/ 2055 w 2815"/>
                <a:gd name="T43" fmla="*/ 656 h 2096"/>
                <a:gd name="T44" fmla="*/ 2166 w 2815"/>
                <a:gd name="T45" fmla="*/ 1044 h 2096"/>
                <a:gd name="T46" fmla="*/ 2166 w 2815"/>
                <a:gd name="T47" fmla="*/ 1376 h 2096"/>
                <a:gd name="T48" fmla="*/ 2229 w 2815"/>
                <a:gd name="T49" fmla="*/ 1692 h 2096"/>
                <a:gd name="T50" fmla="*/ 2237 w 2815"/>
                <a:gd name="T51" fmla="*/ 1890 h 2096"/>
                <a:gd name="T52" fmla="*/ 2206 w 2815"/>
                <a:gd name="T53" fmla="*/ 1937 h 2096"/>
                <a:gd name="T54" fmla="*/ 2388 w 2815"/>
                <a:gd name="T55" fmla="*/ 1850 h 2096"/>
                <a:gd name="T56" fmla="*/ 2664 w 2815"/>
                <a:gd name="T57" fmla="*/ 1676 h 2096"/>
                <a:gd name="T58" fmla="*/ 2633 w 2815"/>
                <a:gd name="T59" fmla="*/ 1795 h 2096"/>
                <a:gd name="T60" fmla="*/ 2751 w 2815"/>
                <a:gd name="T61" fmla="*/ 1708 h 2096"/>
                <a:gd name="T62" fmla="*/ 2751 w 2815"/>
                <a:gd name="T63" fmla="*/ 1763 h 2096"/>
                <a:gd name="T64" fmla="*/ 2411 w 2815"/>
                <a:gd name="T65" fmla="*/ 1984 h 2096"/>
                <a:gd name="T66" fmla="*/ 2119 w 2815"/>
                <a:gd name="T67" fmla="*/ 2064 h 2096"/>
                <a:gd name="T68" fmla="*/ 2308 w 2815"/>
                <a:gd name="T69" fmla="*/ 2024 h 2096"/>
                <a:gd name="T70" fmla="*/ 2719 w 2815"/>
                <a:gd name="T71" fmla="*/ 1779 h 2096"/>
                <a:gd name="T72" fmla="*/ 2751 w 2815"/>
                <a:gd name="T73" fmla="*/ 1716 h 2096"/>
                <a:gd name="T74" fmla="*/ 2633 w 2815"/>
                <a:gd name="T75" fmla="*/ 1803 h 2096"/>
                <a:gd name="T76" fmla="*/ 2656 w 2815"/>
                <a:gd name="T77" fmla="*/ 1684 h 2096"/>
                <a:gd name="T78" fmla="*/ 2332 w 2815"/>
                <a:gd name="T79" fmla="*/ 1882 h 2096"/>
                <a:gd name="T80" fmla="*/ 2190 w 2815"/>
                <a:gd name="T81" fmla="*/ 1937 h 2096"/>
                <a:gd name="T82" fmla="*/ 2237 w 2815"/>
                <a:gd name="T83" fmla="*/ 1739 h 2096"/>
                <a:gd name="T84" fmla="*/ 2166 w 2815"/>
                <a:gd name="T85" fmla="*/ 1455 h 2096"/>
                <a:gd name="T86" fmla="*/ 2150 w 2815"/>
                <a:gd name="T87" fmla="*/ 1368 h 2096"/>
                <a:gd name="T88" fmla="*/ 2055 w 2815"/>
                <a:gd name="T89" fmla="*/ 664 h 2096"/>
                <a:gd name="T90" fmla="*/ 1969 w 2815"/>
                <a:gd name="T91" fmla="*/ 451 h 2096"/>
                <a:gd name="T92" fmla="*/ 1897 w 2815"/>
                <a:gd name="T93" fmla="*/ 198 h 2096"/>
                <a:gd name="T94" fmla="*/ 1123 w 2815"/>
                <a:gd name="T95" fmla="*/ 459 h 2096"/>
                <a:gd name="T96" fmla="*/ 980 w 2815"/>
                <a:gd name="T97" fmla="*/ 648 h 2096"/>
                <a:gd name="T98" fmla="*/ 1059 w 2815"/>
                <a:gd name="T99" fmla="*/ 672 h 2096"/>
                <a:gd name="T100" fmla="*/ 1091 w 2815"/>
                <a:gd name="T101" fmla="*/ 696 h 2096"/>
                <a:gd name="T102" fmla="*/ 1067 w 2815"/>
                <a:gd name="T103" fmla="*/ 814 h 2096"/>
                <a:gd name="T104" fmla="*/ 1044 w 2815"/>
                <a:gd name="T105" fmla="*/ 925 h 2096"/>
                <a:gd name="T106" fmla="*/ 965 w 2815"/>
                <a:gd name="T107" fmla="*/ 988 h 2096"/>
                <a:gd name="T108" fmla="*/ 862 w 2815"/>
                <a:gd name="T109" fmla="*/ 1091 h 2096"/>
                <a:gd name="T110" fmla="*/ 632 w 2815"/>
                <a:gd name="T111" fmla="*/ 1138 h 2096"/>
                <a:gd name="T112" fmla="*/ 206 w 2815"/>
                <a:gd name="T113" fmla="*/ 1202 h 2096"/>
                <a:gd name="T114" fmla="*/ 237 w 2815"/>
                <a:gd name="T115" fmla="*/ 1391 h 2096"/>
                <a:gd name="T116" fmla="*/ 261 w 2815"/>
                <a:gd name="T117" fmla="*/ 1431 h 2096"/>
                <a:gd name="T118" fmla="*/ 32 w 2815"/>
                <a:gd name="T119" fmla="*/ 1850 h 2096"/>
                <a:gd name="T120" fmla="*/ 1644 w 2815"/>
                <a:gd name="T121" fmla="*/ 1605 h 2096"/>
                <a:gd name="T122" fmla="*/ 1747 w 2815"/>
                <a:gd name="T123" fmla="*/ 1763 h 2096"/>
                <a:gd name="T124" fmla="*/ 2150 w 2815"/>
                <a:gd name="T125" fmla="*/ 1921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5" h="2096">
                  <a:moveTo>
                    <a:pt x="2150" y="2095"/>
                  </a:moveTo>
                  <a:lnTo>
                    <a:pt x="2150" y="2095"/>
                  </a:lnTo>
                  <a:lnTo>
                    <a:pt x="2150" y="2095"/>
                  </a:lnTo>
                  <a:cubicBezTo>
                    <a:pt x="2135" y="2095"/>
                    <a:pt x="2127" y="2087"/>
                    <a:pt x="2127" y="2079"/>
                  </a:cubicBezTo>
                  <a:cubicBezTo>
                    <a:pt x="2127" y="2071"/>
                    <a:pt x="2119" y="2071"/>
                    <a:pt x="2119" y="2064"/>
                  </a:cubicBezTo>
                  <a:cubicBezTo>
                    <a:pt x="2111" y="2064"/>
                    <a:pt x="2111" y="2064"/>
                    <a:pt x="2111" y="2064"/>
                  </a:cubicBezTo>
                  <a:lnTo>
                    <a:pt x="2111" y="2064"/>
                  </a:lnTo>
                  <a:cubicBezTo>
                    <a:pt x="2119" y="2048"/>
                    <a:pt x="2127" y="2024"/>
                    <a:pt x="2127" y="2016"/>
                  </a:cubicBezTo>
                  <a:cubicBezTo>
                    <a:pt x="2127" y="2008"/>
                    <a:pt x="2135" y="2008"/>
                    <a:pt x="2135" y="2000"/>
                  </a:cubicBezTo>
                  <a:cubicBezTo>
                    <a:pt x="2135" y="1977"/>
                    <a:pt x="2150" y="1937"/>
                    <a:pt x="2142" y="1921"/>
                  </a:cubicBezTo>
                  <a:cubicBezTo>
                    <a:pt x="2142" y="1905"/>
                    <a:pt x="2127" y="1897"/>
                    <a:pt x="2103" y="1897"/>
                  </a:cubicBezTo>
                  <a:cubicBezTo>
                    <a:pt x="2087" y="1890"/>
                    <a:pt x="1889" y="1850"/>
                    <a:pt x="1866" y="1818"/>
                  </a:cubicBezTo>
                  <a:cubicBezTo>
                    <a:pt x="1842" y="1795"/>
                    <a:pt x="1826" y="1787"/>
                    <a:pt x="1787" y="1771"/>
                  </a:cubicBezTo>
                  <a:cubicBezTo>
                    <a:pt x="1779" y="1771"/>
                    <a:pt x="1771" y="1771"/>
                    <a:pt x="1763" y="1771"/>
                  </a:cubicBezTo>
                  <a:cubicBezTo>
                    <a:pt x="1755" y="1771"/>
                    <a:pt x="1755" y="1771"/>
                    <a:pt x="1747" y="1771"/>
                  </a:cubicBezTo>
                  <a:lnTo>
                    <a:pt x="1739" y="1771"/>
                  </a:lnTo>
                  <a:cubicBezTo>
                    <a:pt x="1731" y="1771"/>
                    <a:pt x="1724" y="1771"/>
                    <a:pt x="1716" y="1755"/>
                  </a:cubicBezTo>
                  <a:cubicBezTo>
                    <a:pt x="1708" y="1747"/>
                    <a:pt x="1700" y="1724"/>
                    <a:pt x="1692" y="1708"/>
                  </a:cubicBezTo>
                  <a:cubicBezTo>
                    <a:pt x="1676" y="1668"/>
                    <a:pt x="1660" y="1613"/>
                    <a:pt x="1644" y="1613"/>
                  </a:cubicBezTo>
                  <a:lnTo>
                    <a:pt x="1644" y="1613"/>
                  </a:lnTo>
                  <a:cubicBezTo>
                    <a:pt x="1613" y="1613"/>
                    <a:pt x="1589" y="1613"/>
                    <a:pt x="1542" y="1573"/>
                  </a:cubicBezTo>
                  <a:cubicBezTo>
                    <a:pt x="1526" y="1558"/>
                    <a:pt x="1510" y="1558"/>
                    <a:pt x="1502" y="1558"/>
                  </a:cubicBezTo>
                  <a:cubicBezTo>
                    <a:pt x="1486" y="1558"/>
                    <a:pt x="1471" y="1565"/>
                    <a:pt x="1463" y="1565"/>
                  </a:cubicBezTo>
                  <a:cubicBezTo>
                    <a:pt x="1455" y="1573"/>
                    <a:pt x="1447" y="1573"/>
                    <a:pt x="1439" y="1581"/>
                  </a:cubicBezTo>
                  <a:cubicBezTo>
                    <a:pt x="1415" y="1589"/>
                    <a:pt x="87" y="1842"/>
                    <a:pt x="32" y="1858"/>
                  </a:cubicBezTo>
                  <a:cubicBezTo>
                    <a:pt x="24" y="1858"/>
                    <a:pt x="24" y="1858"/>
                    <a:pt x="24" y="1858"/>
                  </a:cubicBezTo>
                  <a:cubicBezTo>
                    <a:pt x="0" y="1739"/>
                    <a:pt x="0" y="1739"/>
                    <a:pt x="0" y="1739"/>
                  </a:cubicBezTo>
                  <a:lnTo>
                    <a:pt x="0" y="1739"/>
                  </a:lnTo>
                  <a:cubicBezTo>
                    <a:pt x="40" y="1700"/>
                    <a:pt x="79" y="1668"/>
                    <a:pt x="87" y="1653"/>
                  </a:cubicBezTo>
                  <a:cubicBezTo>
                    <a:pt x="103" y="1637"/>
                    <a:pt x="126" y="1613"/>
                    <a:pt x="150" y="1581"/>
                  </a:cubicBezTo>
                  <a:cubicBezTo>
                    <a:pt x="182" y="1542"/>
                    <a:pt x="214" y="1494"/>
                    <a:pt x="229" y="1486"/>
                  </a:cubicBezTo>
                  <a:cubicBezTo>
                    <a:pt x="245" y="1471"/>
                    <a:pt x="253" y="1447"/>
                    <a:pt x="261" y="1431"/>
                  </a:cubicBezTo>
                  <a:cubicBezTo>
                    <a:pt x="261" y="1423"/>
                    <a:pt x="261" y="1415"/>
                    <a:pt x="261" y="1415"/>
                  </a:cubicBezTo>
                  <a:cubicBezTo>
                    <a:pt x="261" y="1407"/>
                    <a:pt x="261" y="1407"/>
                    <a:pt x="261" y="1407"/>
                  </a:cubicBezTo>
                  <a:cubicBezTo>
                    <a:pt x="261" y="1400"/>
                    <a:pt x="253" y="1400"/>
                    <a:pt x="245" y="1400"/>
                  </a:cubicBezTo>
                  <a:cubicBezTo>
                    <a:pt x="237" y="1400"/>
                    <a:pt x="237" y="1407"/>
                    <a:pt x="229" y="1407"/>
                  </a:cubicBezTo>
                  <a:lnTo>
                    <a:pt x="229" y="1407"/>
                  </a:lnTo>
                  <a:lnTo>
                    <a:pt x="229" y="1407"/>
                  </a:lnTo>
                  <a:cubicBezTo>
                    <a:pt x="214" y="1384"/>
                    <a:pt x="182" y="1336"/>
                    <a:pt x="182" y="1313"/>
                  </a:cubicBezTo>
                  <a:lnTo>
                    <a:pt x="182" y="1313"/>
                  </a:lnTo>
                  <a:cubicBezTo>
                    <a:pt x="174" y="1289"/>
                    <a:pt x="166" y="1257"/>
                    <a:pt x="158" y="1225"/>
                  </a:cubicBezTo>
                  <a:lnTo>
                    <a:pt x="158" y="1225"/>
                  </a:lnTo>
                  <a:lnTo>
                    <a:pt x="158" y="1225"/>
                  </a:lnTo>
                  <a:cubicBezTo>
                    <a:pt x="174" y="1218"/>
                    <a:pt x="190" y="1202"/>
                    <a:pt x="206" y="1194"/>
                  </a:cubicBezTo>
                  <a:cubicBezTo>
                    <a:pt x="316" y="1107"/>
                    <a:pt x="474" y="1107"/>
                    <a:pt x="546" y="1099"/>
                  </a:cubicBezTo>
                  <a:cubicBezTo>
                    <a:pt x="561" y="1099"/>
                    <a:pt x="569" y="1099"/>
                    <a:pt x="577" y="1099"/>
                  </a:cubicBezTo>
                  <a:lnTo>
                    <a:pt x="585" y="1099"/>
                  </a:lnTo>
                  <a:cubicBezTo>
                    <a:pt x="601" y="1099"/>
                    <a:pt x="625" y="1115"/>
                    <a:pt x="641" y="1131"/>
                  </a:cubicBezTo>
                  <a:lnTo>
                    <a:pt x="641" y="1131"/>
                  </a:lnTo>
                  <a:cubicBezTo>
                    <a:pt x="656" y="1138"/>
                    <a:pt x="664" y="1138"/>
                    <a:pt x="680" y="1123"/>
                  </a:cubicBezTo>
                  <a:cubicBezTo>
                    <a:pt x="688" y="1115"/>
                    <a:pt x="704" y="1107"/>
                    <a:pt x="719" y="1099"/>
                  </a:cubicBezTo>
                  <a:cubicBezTo>
                    <a:pt x="727" y="1099"/>
                    <a:pt x="735" y="1091"/>
                    <a:pt x="743" y="1091"/>
                  </a:cubicBezTo>
                  <a:cubicBezTo>
                    <a:pt x="759" y="1083"/>
                    <a:pt x="791" y="1075"/>
                    <a:pt x="822" y="1075"/>
                  </a:cubicBezTo>
                  <a:cubicBezTo>
                    <a:pt x="838" y="1075"/>
                    <a:pt x="854" y="1075"/>
                    <a:pt x="862" y="1083"/>
                  </a:cubicBezTo>
                  <a:lnTo>
                    <a:pt x="870" y="1083"/>
                  </a:lnTo>
                  <a:cubicBezTo>
                    <a:pt x="870" y="1083"/>
                    <a:pt x="870" y="1083"/>
                    <a:pt x="878" y="1083"/>
                  </a:cubicBezTo>
                  <a:lnTo>
                    <a:pt x="878" y="1083"/>
                  </a:lnTo>
                  <a:cubicBezTo>
                    <a:pt x="878" y="1075"/>
                    <a:pt x="878" y="1075"/>
                    <a:pt x="885" y="1067"/>
                  </a:cubicBezTo>
                  <a:cubicBezTo>
                    <a:pt x="894" y="1060"/>
                    <a:pt x="909" y="1044"/>
                    <a:pt x="925" y="1028"/>
                  </a:cubicBezTo>
                  <a:cubicBezTo>
                    <a:pt x="949" y="1020"/>
                    <a:pt x="957" y="1004"/>
                    <a:pt x="957" y="988"/>
                  </a:cubicBezTo>
                  <a:cubicBezTo>
                    <a:pt x="965" y="973"/>
                    <a:pt x="980" y="965"/>
                    <a:pt x="988" y="965"/>
                  </a:cubicBezTo>
                  <a:lnTo>
                    <a:pt x="988" y="965"/>
                  </a:lnTo>
                  <a:cubicBezTo>
                    <a:pt x="996" y="965"/>
                    <a:pt x="1004" y="949"/>
                    <a:pt x="1012" y="933"/>
                  </a:cubicBezTo>
                  <a:cubicBezTo>
                    <a:pt x="1012" y="933"/>
                    <a:pt x="1012" y="933"/>
                    <a:pt x="1012" y="925"/>
                  </a:cubicBezTo>
                  <a:cubicBezTo>
                    <a:pt x="1020" y="917"/>
                    <a:pt x="1028" y="917"/>
                    <a:pt x="1036" y="917"/>
                  </a:cubicBezTo>
                  <a:lnTo>
                    <a:pt x="1044" y="917"/>
                  </a:lnTo>
                  <a:cubicBezTo>
                    <a:pt x="1052" y="917"/>
                    <a:pt x="1059" y="917"/>
                    <a:pt x="1059" y="917"/>
                  </a:cubicBezTo>
                  <a:cubicBezTo>
                    <a:pt x="1075" y="917"/>
                    <a:pt x="1075" y="909"/>
                    <a:pt x="1083" y="886"/>
                  </a:cubicBezTo>
                  <a:cubicBezTo>
                    <a:pt x="1083" y="886"/>
                    <a:pt x="1083" y="878"/>
                    <a:pt x="1083" y="870"/>
                  </a:cubicBezTo>
                  <a:cubicBezTo>
                    <a:pt x="1083" y="862"/>
                    <a:pt x="1083" y="846"/>
                    <a:pt x="1075" y="838"/>
                  </a:cubicBezTo>
                  <a:cubicBezTo>
                    <a:pt x="1067" y="830"/>
                    <a:pt x="1067" y="822"/>
                    <a:pt x="1067" y="814"/>
                  </a:cubicBezTo>
                  <a:cubicBezTo>
                    <a:pt x="1059" y="814"/>
                    <a:pt x="1059" y="807"/>
                    <a:pt x="1059" y="807"/>
                  </a:cubicBezTo>
                  <a:cubicBezTo>
                    <a:pt x="1052" y="791"/>
                    <a:pt x="1044" y="775"/>
                    <a:pt x="1044" y="759"/>
                  </a:cubicBezTo>
                  <a:cubicBezTo>
                    <a:pt x="1052" y="751"/>
                    <a:pt x="1052" y="743"/>
                    <a:pt x="1052" y="743"/>
                  </a:cubicBezTo>
                  <a:cubicBezTo>
                    <a:pt x="1052" y="735"/>
                    <a:pt x="1052" y="735"/>
                    <a:pt x="1052" y="735"/>
                  </a:cubicBezTo>
                  <a:lnTo>
                    <a:pt x="1052" y="727"/>
                  </a:lnTo>
                  <a:cubicBezTo>
                    <a:pt x="1059" y="712"/>
                    <a:pt x="1067" y="696"/>
                    <a:pt x="1083" y="696"/>
                  </a:cubicBezTo>
                  <a:cubicBezTo>
                    <a:pt x="1083" y="688"/>
                    <a:pt x="1091" y="688"/>
                    <a:pt x="1091" y="688"/>
                  </a:cubicBezTo>
                  <a:cubicBezTo>
                    <a:pt x="1091" y="680"/>
                    <a:pt x="1083" y="680"/>
                    <a:pt x="1075" y="680"/>
                  </a:cubicBezTo>
                  <a:cubicBezTo>
                    <a:pt x="1075" y="680"/>
                    <a:pt x="1067" y="680"/>
                    <a:pt x="1067" y="688"/>
                  </a:cubicBezTo>
                  <a:cubicBezTo>
                    <a:pt x="1059" y="688"/>
                    <a:pt x="1059" y="688"/>
                    <a:pt x="1052" y="688"/>
                  </a:cubicBezTo>
                  <a:lnTo>
                    <a:pt x="1052" y="688"/>
                  </a:lnTo>
                  <a:cubicBezTo>
                    <a:pt x="1044" y="688"/>
                    <a:pt x="1044" y="680"/>
                    <a:pt x="1052" y="672"/>
                  </a:cubicBezTo>
                  <a:cubicBezTo>
                    <a:pt x="1052" y="664"/>
                    <a:pt x="1052" y="664"/>
                    <a:pt x="1052" y="664"/>
                  </a:cubicBezTo>
                  <a:cubicBezTo>
                    <a:pt x="1044" y="664"/>
                    <a:pt x="1044" y="664"/>
                    <a:pt x="1044" y="664"/>
                  </a:cubicBezTo>
                  <a:cubicBezTo>
                    <a:pt x="1036" y="664"/>
                    <a:pt x="1028" y="664"/>
                    <a:pt x="1028" y="664"/>
                  </a:cubicBezTo>
                  <a:cubicBezTo>
                    <a:pt x="1020" y="672"/>
                    <a:pt x="1020" y="672"/>
                    <a:pt x="1012" y="672"/>
                  </a:cubicBezTo>
                  <a:cubicBezTo>
                    <a:pt x="996" y="672"/>
                    <a:pt x="972" y="664"/>
                    <a:pt x="972" y="648"/>
                  </a:cubicBezTo>
                  <a:cubicBezTo>
                    <a:pt x="972" y="633"/>
                    <a:pt x="1020" y="585"/>
                    <a:pt x="1036" y="569"/>
                  </a:cubicBezTo>
                  <a:cubicBezTo>
                    <a:pt x="1036" y="569"/>
                    <a:pt x="1036" y="569"/>
                    <a:pt x="1028" y="569"/>
                  </a:cubicBezTo>
                  <a:cubicBezTo>
                    <a:pt x="1020" y="569"/>
                    <a:pt x="1020" y="569"/>
                    <a:pt x="1020" y="569"/>
                  </a:cubicBezTo>
                  <a:cubicBezTo>
                    <a:pt x="1028" y="561"/>
                    <a:pt x="1028" y="561"/>
                    <a:pt x="1028" y="561"/>
                  </a:cubicBezTo>
                  <a:cubicBezTo>
                    <a:pt x="1036" y="561"/>
                    <a:pt x="1036" y="554"/>
                    <a:pt x="1044" y="554"/>
                  </a:cubicBezTo>
                  <a:cubicBezTo>
                    <a:pt x="1075" y="522"/>
                    <a:pt x="1115" y="483"/>
                    <a:pt x="1115" y="459"/>
                  </a:cubicBezTo>
                  <a:cubicBezTo>
                    <a:pt x="1115" y="411"/>
                    <a:pt x="1344" y="127"/>
                    <a:pt x="1384" y="119"/>
                  </a:cubicBezTo>
                  <a:cubicBezTo>
                    <a:pt x="1399" y="119"/>
                    <a:pt x="1629" y="63"/>
                    <a:pt x="1874" y="0"/>
                  </a:cubicBezTo>
                  <a:cubicBezTo>
                    <a:pt x="1882" y="0"/>
                    <a:pt x="1882" y="0"/>
                    <a:pt x="1882" y="0"/>
                  </a:cubicBezTo>
                  <a:cubicBezTo>
                    <a:pt x="1882" y="8"/>
                    <a:pt x="1882" y="8"/>
                    <a:pt x="1882" y="8"/>
                  </a:cubicBezTo>
                  <a:cubicBezTo>
                    <a:pt x="1882" y="56"/>
                    <a:pt x="1882" y="87"/>
                    <a:pt x="1889" y="103"/>
                  </a:cubicBezTo>
                  <a:cubicBezTo>
                    <a:pt x="1897" y="111"/>
                    <a:pt x="1897" y="127"/>
                    <a:pt x="1897" y="150"/>
                  </a:cubicBezTo>
                  <a:cubicBezTo>
                    <a:pt x="1897" y="166"/>
                    <a:pt x="1897" y="182"/>
                    <a:pt x="1905" y="190"/>
                  </a:cubicBezTo>
                  <a:cubicBezTo>
                    <a:pt x="1905" y="214"/>
                    <a:pt x="1921" y="221"/>
                    <a:pt x="1929" y="230"/>
                  </a:cubicBezTo>
                  <a:cubicBezTo>
                    <a:pt x="1929" y="237"/>
                    <a:pt x="1937" y="245"/>
                    <a:pt x="1945" y="253"/>
                  </a:cubicBezTo>
                  <a:cubicBezTo>
                    <a:pt x="1961" y="269"/>
                    <a:pt x="1976" y="332"/>
                    <a:pt x="1976" y="356"/>
                  </a:cubicBezTo>
                  <a:cubicBezTo>
                    <a:pt x="1976" y="372"/>
                    <a:pt x="1976" y="380"/>
                    <a:pt x="1969" y="396"/>
                  </a:cubicBezTo>
                  <a:cubicBezTo>
                    <a:pt x="1969" y="411"/>
                    <a:pt x="1961" y="427"/>
                    <a:pt x="1969" y="451"/>
                  </a:cubicBezTo>
                  <a:cubicBezTo>
                    <a:pt x="1984" y="483"/>
                    <a:pt x="2000" y="546"/>
                    <a:pt x="2000" y="577"/>
                  </a:cubicBezTo>
                  <a:cubicBezTo>
                    <a:pt x="2000" y="617"/>
                    <a:pt x="2008" y="664"/>
                    <a:pt x="2024" y="664"/>
                  </a:cubicBezTo>
                  <a:cubicBezTo>
                    <a:pt x="2032" y="664"/>
                    <a:pt x="2040" y="664"/>
                    <a:pt x="2048" y="656"/>
                  </a:cubicBezTo>
                  <a:cubicBezTo>
                    <a:pt x="2048" y="656"/>
                    <a:pt x="2048" y="656"/>
                    <a:pt x="2055" y="656"/>
                  </a:cubicBezTo>
                  <a:cubicBezTo>
                    <a:pt x="2064" y="656"/>
                    <a:pt x="2064" y="656"/>
                    <a:pt x="2071" y="664"/>
                  </a:cubicBezTo>
                  <a:cubicBezTo>
                    <a:pt x="2087" y="696"/>
                    <a:pt x="2103" y="767"/>
                    <a:pt x="2111" y="822"/>
                  </a:cubicBezTo>
                  <a:cubicBezTo>
                    <a:pt x="2119" y="838"/>
                    <a:pt x="2127" y="870"/>
                    <a:pt x="2135" y="901"/>
                  </a:cubicBezTo>
                  <a:cubicBezTo>
                    <a:pt x="2142" y="957"/>
                    <a:pt x="2166" y="1036"/>
                    <a:pt x="2166" y="1044"/>
                  </a:cubicBezTo>
                  <a:lnTo>
                    <a:pt x="2166" y="1044"/>
                  </a:lnTo>
                  <a:lnTo>
                    <a:pt x="2166" y="1044"/>
                  </a:lnTo>
                  <a:cubicBezTo>
                    <a:pt x="2158" y="1368"/>
                    <a:pt x="2158" y="1368"/>
                    <a:pt x="2158" y="1368"/>
                  </a:cubicBezTo>
                  <a:cubicBezTo>
                    <a:pt x="2158" y="1368"/>
                    <a:pt x="2158" y="1376"/>
                    <a:pt x="2166" y="1376"/>
                  </a:cubicBezTo>
                  <a:lnTo>
                    <a:pt x="2166" y="1376"/>
                  </a:lnTo>
                  <a:lnTo>
                    <a:pt x="2166" y="1376"/>
                  </a:lnTo>
                  <a:cubicBezTo>
                    <a:pt x="2166" y="1384"/>
                    <a:pt x="2166" y="1384"/>
                    <a:pt x="2174" y="1407"/>
                  </a:cubicBezTo>
                  <a:cubicBezTo>
                    <a:pt x="2174" y="1423"/>
                    <a:pt x="2174" y="1447"/>
                    <a:pt x="2174" y="1447"/>
                  </a:cubicBezTo>
                  <a:cubicBezTo>
                    <a:pt x="2174" y="1455"/>
                    <a:pt x="2174" y="1463"/>
                    <a:pt x="2182" y="1478"/>
                  </a:cubicBezTo>
                  <a:cubicBezTo>
                    <a:pt x="2182" y="1502"/>
                    <a:pt x="2190" y="1534"/>
                    <a:pt x="2198" y="1558"/>
                  </a:cubicBezTo>
                  <a:cubicBezTo>
                    <a:pt x="2222" y="1597"/>
                    <a:pt x="2229" y="1668"/>
                    <a:pt x="2229" y="1692"/>
                  </a:cubicBezTo>
                  <a:cubicBezTo>
                    <a:pt x="2229" y="1708"/>
                    <a:pt x="2237" y="1716"/>
                    <a:pt x="2237" y="1724"/>
                  </a:cubicBezTo>
                  <a:cubicBezTo>
                    <a:pt x="2245" y="1724"/>
                    <a:pt x="2245" y="1731"/>
                    <a:pt x="2245" y="1739"/>
                  </a:cubicBezTo>
                  <a:cubicBezTo>
                    <a:pt x="2253" y="1747"/>
                    <a:pt x="2261" y="1779"/>
                    <a:pt x="2237" y="1795"/>
                  </a:cubicBezTo>
                  <a:cubicBezTo>
                    <a:pt x="2222" y="1803"/>
                    <a:pt x="2206" y="1834"/>
                    <a:pt x="2206" y="1850"/>
                  </a:cubicBezTo>
                  <a:cubicBezTo>
                    <a:pt x="2206" y="1850"/>
                    <a:pt x="2206" y="1858"/>
                    <a:pt x="2237" y="1890"/>
                  </a:cubicBezTo>
                  <a:lnTo>
                    <a:pt x="2237" y="1890"/>
                  </a:lnTo>
                  <a:lnTo>
                    <a:pt x="2237" y="1890"/>
                  </a:lnTo>
                  <a:cubicBezTo>
                    <a:pt x="2229" y="1897"/>
                    <a:pt x="2214" y="1905"/>
                    <a:pt x="2206" y="1913"/>
                  </a:cubicBezTo>
                  <a:cubicBezTo>
                    <a:pt x="2198" y="1929"/>
                    <a:pt x="2198" y="1937"/>
                    <a:pt x="2198" y="1937"/>
                  </a:cubicBezTo>
                  <a:cubicBezTo>
                    <a:pt x="2198" y="1937"/>
                    <a:pt x="2198" y="1937"/>
                    <a:pt x="2206" y="1937"/>
                  </a:cubicBezTo>
                  <a:cubicBezTo>
                    <a:pt x="2206" y="1937"/>
                    <a:pt x="2214" y="1929"/>
                    <a:pt x="2229" y="1929"/>
                  </a:cubicBezTo>
                  <a:cubicBezTo>
                    <a:pt x="2237" y="1921"/>
                    <a:pt x="2245" y="1913"/>
                    <a:pt x="2261" y="1905"/>
                  </a:cubicBezTo>
                  <a:cubicBezTo>
                    <a:pt x="2277" y="1897"/>
                    <a:pt x="2285" y="1890"/>
                    <a:pt x="2308" y="1882"/>
                  </a:cubicBezTo>
                  <a:cubicBezTo>
                    <a:pt x="2316" y="1882"/>
                    <a:pt x="2324" y="1874"/>
                    <a:pt x="2332" y="1874"/>
                  </a:cubicBezTo>
                  <a:cubicBezTo>
                    <a:pt x="2356" y="1874"/>
                    <a:pt x="2380" y="1866"/>
                    <a:pt x="2388" y="1850"/>
                  </a:cubicBezTo>
                  <a:cubicBezTo>
                    <a:pt x="2403" y="1818"/>
                    <a:pt x="2435" y="1811"/>
                    <a:pt x="2467" y="1811"/>
                  </a:cubicBezTo>
                  <a:cubicBezTo>
                    <a:pt x="2490" y="1811"/>
                    <a:pt x="2538" y="1803"/>
                    <a:pt x="2569" y="1779"/>
                  </a:cubicBezTo>
                  <a:cubicBezTo>
                    <a:pt x="2609" y="1763"/>
                    <a:pt x="2641" y="1716"/>
                    <a:pt x="2648" y="1684"/>
                  </a:cubicBezTo>
                  <a:lnTo>
                    <a:pt x="2656" y="1676"/>
                  </a:lnTo>
                  <a:cubicBezTo>
                    <a:pt x="2664" y="1676"/>
                    <a:pt x="2664" y="1676"/>
                    <a:pt x="2664" y="1676"/>
                  </a:cubicBezTo>
                  <a:cubicBezTo>
                    <a:pt x="2672" y="1684"/>
                    <a:pt x="2672" y="1716"/>
                    <a:pt x="2664" y="1731"/>
                  </a:cubicBezTo>
                  <a:cubicBezTo>
                    <a:pt x="2656" y="1747"/>
                    <a:pt x="2648" y="1755"/>
                    <a:pt x="2648" y="1763"/>
                  </a:cubicBezTo>
                  <a:cubicBezTo>
                    <a:pt x="2641" y="1779"/>
                    <a:pt x="2625" y="1795"/>
                    <a:pt x="2633" y="1795"/>
                  </a:cubicBezTo>
                  <a:lnTo>
                    <a:pt x="2633" y="1795"/>
                  </a:lnTo>
                  <a:lnTo>
                    <a:pt x="2633" y="1795"/>
                  </a:lnTo>
                  <a:cubicBezTo>
                    <a:pt x="2641" y="1795"/>
                    <a:pt x="2680" y="1747"/>
                    <a:pt x="2688" y="1731"/>
                  </a:cubicBezTo>
                  <a:lnTo>
                    <a:pt x="2688" y="1731"/>
                  </a:lnTo>
                  <a:cubicBezTo>
                    <a:pt x="2688" y="1716"/>
                    <a:pt x="2696" y="1700"/>
                    <a:pt x="2712" y="1700"/>
                  </a:cubicBezTo>
                  <a:cubicBezTo>
                    <a:pt x="2719" y="1700"/>
                    <a:pt x="2728" y="1700"/>
                    <a:pt x="2735" y="1700"/>
                  </a:cubicBezTo>
                  <a:cubicBezTo>
                    <a:pt x="2735" y="1708"/>
                    <a:pt x="2743" y="1708"/>
                    <a:pt x="2751" y="1708"/>
                  </a:cubicBezTo>
                  <a:cubicBezTo>
                    <a:pt x="2759" y="1708"/>
                    <a:pt x="2767" y="1700"/>
                    <a:pt x="2775" y="1700"/>
                  </a:cubicBezTo>
                  <a:cubicBezTo>
                    <a:pt x="2783" y="1700"/>
                    <a:pt x="2791" y="1692"/>
                    <a:pt x="2799" y="1692"/>
                  </a:cubicBezTo>
                  <a:cubicBezTo>
                    <a:pt x="2799" y="1692"/>
                    <a:pt x="2807" y="1692"/>
                    <a:pt x="2807" y="1700"/>
                  </a:cubicBezTo>
                  <a:cubicBezTo>
                    <a:pt x="2807" y="1700"/>
                    <a:pt x="2807" y="1700"/>
                    <a:pt x="2814" y="1708"/>
                  </a:cubicBezTo>
                  <a:cubicBezTo>
                    <a:pt x="2814" y="1716"/>
                    <a:pt x="2791" y="1731"/>
                    <a:pt x="2751" y="1763"/>
                  </a:cubicBezTo>
                  <a:cubicBezTo>
                    <a:pt x="2743" y="1771"/>
                    <a:pt x="2735" y="1779"/>
                    <a:pt x="2728" y="1787"/>
                  </a:cubicBezTo>
                  <a:cubicBezTo>
                    <a:pt x="2719" y="1795"/>
                    <a:pt x="2712" y="1795"/>
                    <a:pt x="2704" y="1803"/>
                  </a:cubicBezTo>
                  <a:cubicBezTo>
                    <a:pt x="2688" y="1818"/>
                    <a:pt x="2672" y="1834"/>
                    <a:pt x="2609" y="1866"/>
                  </a:cubicBezTo>
                  <a:cubicBezTo>
                    <a:pt x="2577" y="1882"/>
                    <a:pt x="2546" y="1897"/>
                    <a:pt x="2514" y="1921"/>
                  </a:cubicBezTo>
                  <a:cubicBezTo>
                    <a:pt x="2482" y="1945"/>
                    <a:pt x="2451" y="1969"/>
                    <a:pt x="2411" y="1984"/>
                  </a:cubicBezTo>
                  <a:cubicBezTo>
                    <a:pt x="2380" y="2000"/>
                    <a:pt x="2340" y="2016"/>
                    <a:pt x="2308" y="2032"/>
                  </a:cubicBezTo>
                  <a:cubicBezTo>
                    <a:pt x="2253" y="2064"/>
                    <a:pt x="2198" y="2087"/>
                    <a:pt x="2166" y="2095"/>
                  </a:cubicBezTo>
                  <a:cubicBezTo>
                    <a:pt x="2166" y="2095"/>
                    <a:pt x="2158" y="2095"/>
                    <a:pt x="2150" y="2095"/>
                  </a:cubicBezTo>
                  <a:close/>
                  <a:moveTo>
                    <a:pt x="2119" y="2064"/>
                  </a:moveTo>
                  <a:lnTo>
                    <a:pt x="2119" y="2064"/>
                  </a:lnTo>
                  <a:cubicBezTo>
                    <a:pt x="2127" y="2064"/>
                    <a:pt x="2127" y="2071"/>
                    <a:pt x="2135" y="2079"/>
                  </a:cubicBezTo>
                  <a:cubicBezTo>
                    <a:pt x="2135" y="2079"/>
                    <a:pt x="2135" y="2087"/>
                    <a:pt x="2150" y="2087"/>
                  </a:cubicBezTo>
                  <a:lnTo>
                    <a:pt x="2150" y="2087"/>
                  </a:lnTo>
                  <a:cubicBezTo>
                    <a:pt x="2158" y="2087"/>
                    <a:pt x="2158" y="2087"/>
                    <a:pt x="2166" y="2087"/>
                  </a:cubicBezTo>
                  <a:cubicBezTo>
                    <a:pt x="2198" y="2079"/>
                    <a:pt x="2253" y="2055"/>
                    <a:pt x="2308" y="2024"/>
                  </a:cubicBezTo>
                  <a:cubicBezTo>
                    <a:pt x="2340" y="2008"/>
                    <a:pt x="2372" y="1992"/>
                    <a:pt x="2403" y="1977"/>
                  </a:cubicBezTo>
                  <a:cubicBezTo>
                    <a:pt x="2443" y="1961"/>
                    <a:pt x="2482" y="1937"/>
                    <a:pt x="2514" y="1913"/>
                  </a:cubicBezTo>
                  <a:cubicBezTo>
                    <a:pt x="2546" y="1890"/>
                    <a:pt x="2577" y="1874"/>
                    <a:pt x="2609" y="1858"/>
                  </a:cubicBezTo>
                  <a:cubicBezTo>
                    <a:pt x="2664" y="1834"/>
                    <a:pt x="2680" y="1818"/>
                    <a:pt x="2704" y="1795"/>
                  </a:cubicBezTo>
                  <a:cubicBezTo>
                    <a:pt x="2704" y="1795"/>
                    <a:pt x="2712" y="1787"/>
                    <a:pt x="2719" y="1779"/>
                  </a:cubicBezTo>
                  <a:cubicBezTo>
                    <a:pt x="2728" y="1771"/>
                    <a:pt x="2735" y="1763"/>
                    <a:pt x="2751" y="1755"/>
                  </a:cubicBezTo>
                  <a:cubicBezTo>
                    <a:pt x="2775" y="1739"/>
                    <a:pt x="2807" y="1716"/>
                    <a:pt x="2807" y="1708"/>
                  </a:cubicBezTo>
                  <a:cubicBezTo>
                    <a:pt x="2807" y="1700"/>
                    <a:pt x="2807" y="1700"/>
                    <a:pt x="2807" y="1700"/>
                  </a:cubicBezTo>
                  <a:cubicBezTo>
                    <a:pt x="2799" y="1700"/>
                    <a:pt x="2791" y="1700"/>
                    <a:pt x="2783" y="1708"/>
                  </a:cubicBezTo>
                  <a:cubicBezTo>
                    <a:pt x="2775" y="1708"/>
                    <a:pt x="2759" y="1716"/>
                    <a:pt x="2751" y="1716"/>
                  </a:cubicBezTo>
                  <a:cubicBezTo>
                    <a:pt x="2743" y="1716"/>
                    <a:pt x="2735" y="1708"/>
                    <a:pt x="2728" y="1708"/>
                  </a:cubicBezTo>
                  <a:cubicBezTo>
                    <a:pt x="2719" y="1708"/>
                    <a:pt x="2719" y="1700"/>
                    <a:pt x="2712" y="1700"/>
                  </a:cubicBezTo>
                  <a:cubicBezTo>
                    <a:pt x="2704" y="1700"/>
                    <a:pt x="2696" y="1716"/>
                    <a:pt x="2696" y="1731"/>
                  </a:cubicBezTo>
                  <a:lnTo>
                    <a:pt x="2696" y="1739"/>
                  </a:lnTo>
                  <a:cubicBezTo>
                    <a:pt x="2688" y="1747"/>
                    <a:pt x="2648" y="1803"/>
                    <a:pt x="2633" y="1803"/>
                  </a:cubicBezTo>
                  <a:lnTo>
                    <a:pt x="2625" y="1803"/>
                  </a:lnTo>
                  <a:cubicBezTo>
                    <a:pt x="2625" y="1803"/>
                    <a:pt x="2625" y="1803"/>
                    <a:pt x="2625" y="1795"/>
                  </a:cubicBezTo>
                  <a:cubicBezTo>
                    <a:pt x="2617" y="1787"/>
                    <a:pt x="2625" y="1779"/>
                    <a:pt x="2641" y="1763"/>
                  </a:cubicBezTo>
                  <a:cubicBezTo>
                    <a:pt x="2648" y="1747"/>
                    <a:pt x="2656" y="1739"/>
                    <a:pt x="2656" y="1731"/>
                  </a:cubicBezTo>
                  <a:cubicBezTo>
                    <a:pt x="2664" y="1716"/>
                    <a:pt x="2664" y="1692"/>
                    <a:pt x="2656" y="1684"/>
                  </a:cubicBezTo>
                  <a:cubicBezTo>
                    <a:pt x="2656" y="1684"/>
                    <a:pt x="2656" y="1684"/>
                    <a:pt x="2656" y="1692"/>
                  </a:cubicBezTo>
                  <a:cubicBezTo>
                    <a:pt x="2648" y="1716"/>
                    <a:pt x="2609" y="1771"/>
                    <a:pt x="2577" y="1787"/>
                  </a:cubicBezTo>
                  <a:cubicBezTo>
                    <a:pt x="2546" y="1811"/>
                    <a:pt x="2490" y="1811"/>
                    <a:pt x="2467" y="1818"/>
                  </a:cubicBezTo>
                  <a:cubicBezTo>
                    <a:pt x="2435" y="1818"/>
                    <a:pt x="2403" y="1826"/>
                    <a:pt x="2395" y="1850"/>
                  </a:cubicBezTo>
                  <a:cubicBezTo>
                    <a:pt x="2380" y="1874"/>
                    <a:pt x="2356" y="1882"/>
                    <a:pt x="2332" y="1882"/>
                  </a:cubicBezTo>
                  <a:cubicBezTo>
                    <a:pt x="2324" y="1882"/>
                    <a:pt x="2316" y="1890"/>
                    <a:pt x="2308" y="1890"/>
                  </a:cubicBezTo>
                  <a:cubicBezTo>
                    <a:pt x="2293" y="1890"/>
                    <a:pt x="2277" y="1905"/>
                    <a:pt x="2261" y="1913"/>
                  </a:cubicBezTo>
                  <a:cubicBezTo>
                    <a:pt x="2253" y="1921"/>
                    <a:pt x="2237" y="1929"/>
                    <a:pt x="2229" y="1937"/>
                  </a:cubicBezTo>
                  <a:cubicBezTo>
                    <a:pt x="2222" y="1937"/>
                    <a:pt x="2214" y="1945"/>
                    <a:pt x="2206" y="1945"/>
                  </a:cubicBezTo>
                  <a:cubicBezTo>
                    <a:pt x="2198" y="1945"/>
                    <a:pt x="2198" y="1937"/>
                    <a:pt x="2190" y="1937"/>
                  </a:cubicBezTo>
                  <a:cubicBezTo>
                    <a:pt x="2190" y="1929"/>
                    <a:pt x="2198" y="1921"/>
                    <a:pt x="2206" y="1913"/>
                  </a:cubicBezTo>
                  <a:cubicBezTo>
                    <a:pt x="2214" y="1905"/>
                    <a:pt x="2222" y="1897"/>
                    <a:pt x="2229" y="1890"/>
                  </a:cubicBezTo>
                  <a:cubicBezTo>
                    <a:pt x="2206" y="1874"/>
                    <a:pt x="2198" y="1858"/>
                    <a:pt x="2198" y="1850"/>
                  </a:cubicBezTo>
                  <a:cubicBezTo>
                    <a:pt x="2198" y="1834"/>
                    <a:pt x="2222" y="1803"/>
                    <a:pt x="2237" y="1787"/>
                  </a:cubicBezTo>
                  <a:cubicBezTo>
                    <a:pt x="2253" y="1779"/>
                    <a:pt x="2245" y="1747"/>
                    <a:pt x="2237" y="1739"/>
                  </a:cubicBezTo>
                  <a:cubicBezTo>
                    <a:pt x="2237" y="1731"/>
                    <a:pt x="2237" y="1731"/>
                    <a:pt x="2229" y="1724"/>
                  </a:cubicBezTo>
                  <a:cubicBezTo>
                    <a:pt x="2229" y="1716"/>
                    <a:pt x="2222" y="1708"/>
                    <a:pt x="2222" y="1692"/>
                  </a:cubicBezTo>
                  <a:cubicBezTo>
                    <a:pt x="2222" y="1676"/>
                    <a:pt x="2214" y="1605"/>
                    <a:pt x="2198" y="1565"/>
                  </a:cubicBezTo>
                  <a:cubicBezTo>
                    <a:pt x="2182" y="1534"/>
                    <a:pt x="2174" y="1502"/>
                    <a:pt x="2174" y="1478"/>
                  </a:cubicBezTo>
                  <a:cubicBezTo>
                    <a:pt x="2174" y="1463"/>
                    <a:pt x="2166" y="1455"/>
                    <a:pt x="2166" y="1455"/>
                  </a:cubicBezTo>
                  <a:cubicBezTo>
                    <a:pt x="2166" y="1455"/>
                    <a:pt x="2166" y="1439"/>
                    <a:pt x="2166" y="1407"/>
                  </a:cubicBezTo>
                  <a:cubicBezTo>
                    <a:pt x="2166" y="1391"/>
                    <a:pt x="2158" y="1384"/>
                    <a:pt x="2158" y="1384"/>
                  </a:cubicBezTo>
                  <a:cubicBezTo>
                    <a:pt x="2150" y="1376"/>
                    <a:pt x="2150" y="1368"/>
                    <a:pt x="2150" y="1368"/>
                  </a:cubicBezTo>
                  <a:lnTo>
                    <a:pt x="2150" y="1368"/>
                  </a:lnTo>
                  <a:lnTo>
                    <a:pt x="2150" y="1368"/>
                  </a:lnTo>
                  <a:cubicBezTo>
                    <a:pt x="2158" y="1044"/>
                    <a:pt x="2158" y="1044"/>
                    <a:pt x="2158" y="1044"/>
                  </a:cubicBezTo>
                  <a:cubicBezTo>
                    <a:pt x="2158" y="1036"/>
                    <a:pt x="2142" y="996"/>
                    <a:pt x="2127" y="901"/>
                  </a:cubicBezTo>
                  <a:cubicBezTo>
                    <a:pt x="2119" y="870"/>
                    <a:pt x="2111" y="838"/>
                    <a:pt x="2111" y="822"/>
                  </a:cubicBezTo>
                  <a:cubicBezTo>
                    <a:pt x="2087" y="743"/>
                    <a:pt x="2071" y="696"/>
                    <a:pt x="2064" y="672"/>
                  </a:cubicBezTo>
                  <a:cubicBezTo>
                    <a:pt x="2055" y="664"/>
                    <a:pt x="2055" y="664"/>
                    <a:pt x="2055" y="664"/>
                  </a:cubicBezTo>
                  <a:cubicBezTo>
                    <a:pt x="2055" y="664"/>
                    <a:pt x="2055" y="664"/>
                    <a:pt x="2048" y="664"/>
                  </a:cubicBezTo>
                  <a:cubicBezTo>
                    <a:pt x="2048" y="672"/>
                    <a:pt x="2040" y="672"/>
                    <a:pt x="2032" y="672"/>
                  </a:cubicBezTo>
                  <a:cubicBezTo>
                    <a:pt x="2024" y="672"/>
                    <a:pt x="2024" y="672"/>
                    <a:pt x="2024" y="672"/>
                  </a:cubicBezTo>
                  <a:cubicBezTo>
                    <a:pt x="2000" y="664"/>
                    <a:pt x="1992" y="609"/>
                    <a:pt x="1992" y="577"/>
                  </a:cubicBezTo>
                  <a:cubicBezTo>
                    <a:pt x="1992" y="554"/>
                    <a:pt x="1976" y="483"/>
                    <a:pt x="1969" y="451"/>
                  </a:cubicBezTo>
                  <a:cubicBezTo>
                    <a:pt x="1961" y="427"/>
                    <a:pt x="1961" y="411"/>
                    <a:pt x="1969" y="387"/>
                  </a:cubicBezTo>
                  <a:cubicBezTo>
                    <a:pt x="1969" y="380"/>
                    <a:pt x="1969" y="372"/>
                    <a:pt x="1969" y="364"/>
                  </a:cubicBezTo>
                  <a:cubicBezTo>
                    <a:pt x="1969" y="332"/>
                    <a:pt x="1953" y="277"/>
                    <a:pt x="1937" y="253"/>
                  </a:cubicBezTo>
                  <a:cubicBezTo>
                    <a:pt x="1937" y="245"/>
                    <a:pt x="1929" y="237"/>
                    <a:pt x="1921" y="237"/>
                  </a:cubicBezTo>
                  <a:cubicBezTo>
                    <a:pt x="1913" y="230"/>
                    <a:pt x="1905" y="221"/>
                    <a:pt x="1897" y="198"/>
                  </a:cubicBezTo>
                  <a:cubicBezTo>
                    <a:pt x="1889" y="182"/>
                    <a:pt x="1889" y="166"/>
                    <a:pt x="1889" y="150"/>
                  </a:cubicBezTo>
                  <a:cubicBezTo>
                    <a:pt x="1889" y="127"/>
                    <a:pt x="1889" y="111"/>
                    <a:pt x="1882" y="103"/>
                  </a:cubicBezTo>
                  <a:cubicBezTo>
                    <a:pt x="1874" y="95"/>
                    <a:pt x="1874" y="48"/>
                    <a:pt x="1874" y="8"/>
                  </a:cubicBezTo>
                  <a:cubicBezTo>
                    <a:pt x="1629" y="71"/>
                    <a:pt x="1399" y="119"/>
                    <a:pt x="1384" y="127"/>
                  </a:cubicBezTo>
                  <a:cubicBezTo>
                    <a:pt x="1344" y="135"/>
                    <a:pt x="1123" y="419"/>
                    <a:pt x="1123" y="459"/>
                  </a:cubicBezTo>
                  <a:cubicBezTo>
                    <a:pt x="1123" y="490"/>
                    <a:pt x="1083" y="522"/>
                    <a:pt x="1044" y="554"/>
                  </a:cubicBezTo>
                  <a:cubicBezTo>
                    <a:pt x="1044" y="561"/>
                    <a:pt x="1044" y="561"/>
                    <a:pt x="1036" y="561"/>
                  </a:cubicBezTo>
                  <a:cubicBezTo>
                    <a:pt x="1044" y="561"/>
                    <a:pt x="1044" y="569"/>
                    <a:pt x="1044" y="569"/>
                  </a:cubicBezTo>
                  <a:cubicBezTo>
                    <a:pt x="1052" y="569"/>
                    <a:pt x="1044" y="569"/>
                    <a:pt x="1044" y="577"/>
                  </a:cubicBezTo>
                  <a:cubicBezTo>
                    <a:pt x="1028" y="585"/>
                    <a:pt x="980" y="641"/>
                    <a:pt x="980" y="648"/>
                  </a:cubicBezTo>
                  <a:cubicBezTo>
                    <a:pt x="980" y="656"/>
                    <a:pt x="996" y="664"/>
                    <a:pt x="1012" y="664"/>
                  </a:cubicBezTo>
                  <a:cubicBezTo>
                    <a:pt x="1020" y="664"/>
                    <a:pt x="1020" y="664"/>
                    <a:pt x="1020" y="664"/>
                  </a:cubicBezTo>
                  <a:cubicBezTo>
                    <a:pt x="1028" y="656"/>
                    <a:pt x="1036" y="656"/>
                    <a:pt x="1044" y="656"/>
                  </a:cubicBezTo>
                  <a:lnTo>
                    <a:pt x="1052" y="656"/>
                  </a:lnTo>
                  <a:cubicBezTo>
                    <a:pt x="1059" y="664"/>
                    <a:pt x="1059" y="664"/>
                    <a:pt x="1059" y="672"/>
                  </a:cubicBezTo>
                  <a:cubicBezTo>
                    <a:pt x="1052" y="680"/>
                    <a:pt x="1052" y="680"/>
                    <a:pt x="1052" y="680"/>
                  </a:cubicBezTo>
                  <a:cubicBezTo>
                    <a:pt x="1052" y="680"/>
                    <a:pt x="1059" y="680"/>
                    <a:pt x="1067" y="680"/>
                  </a:cubicBezTo>
                  <a:cubicBezTo>
                    <a:pt x="1067" y="672"/>
                    <a:pt x="1075" y="672"/>
                    <a:pt x="1075" y="672"/>
                  </a:cubicBezTo>
                  <a:cubicBezTo>
                    <a:pt x="1091" y="672"/>
                    <a:pt x="1099" y="680"/>
                    <a:pt x="1099" y="688"/>
                  </a:cubicBezTo>
                  <a:cubicBezTo>
                    <a:pt x="1099" y="688"/>
                    <a:pt x="1099" y="696"/>
                    <a:pt x="1091" y="696"/>
                  </a:cubicBezTo>
                  <a:cubicBezTo>
                    <a:pt x="1067" y="704"/>
                    <a:pt x="1059" y="727"/>
                    <a:pt x="1059" y="735"/>
                  </a:cubicBezTo>
                  <a:lnTo>
                    <a:pt x="1059" y="743"/>
                  </a:lnTo>
                  <a:cubicBezTo>
                    <a:pt x="1059" y="751"/>
                    <a:pt x="1052" y="751"/>
                    <a:pt x="1052" y="767"/>
                  </a:cubicBezTo>
                  <a:cubicBezTo>
                    <a:pt x="1052" y="775"/>
                    <a:pt x="1059" y="791"/>
                    <a:pt x="1067" y="798"/>
                  </a:cubicBezTo>
                  <a:cubicBezTo>
                    <a:pt x="1067" y="807"/>
                    <a:pt x="1067" y="807"/>
                    <a:pt x="1067" y="814"/>
                  </a:cubicBezTo>
                  <a:cubicBezTo>
                    <a:pt x="1075" y="822"/>
                    <a:pt x="1075" y="830"/>
                    <a:pt x="1083" y="830"/>
                  </a:cubicBezTo>
                  <a:cubicBezTo>
                    <a:pt x="1083" y="846"/>
                    <a:pt x="1091" y="862"/>
                    <a:pt x="1091" y="878"/>
                  </a:cubicBezTo>
                  <a:cubicBezTo>
                    <a:pt x="1091" y="878"/>
                    <a:pt x="1091" y="886"/>
                    <a:pt x="1083" y="886"/>
                  </a:cubicBezTo>
                  <a:cubicBezTo>
                    <a:pt x="1083" y="909"/>
                    <a:pt x="1083" y="925"/>
                    <a:pt x="1059" y="925"/>
                  </a:cubicBezTo>
                  <a:cubicBezTo>
                    <a:pt x="1059" y="925"/>
                    <a:pt x="1052" y="925"/>
                    <a:pt x="1044" y="925"/>
                  </a:cubicBezTo>
                  <a:cubicBezTo>
                    <a:pt x="1036" y="925"/>
                    <a:pt x="1028" y="917"/>
                    <a:pt x="1020" y="933"/>
                  </a:cubicBezTo>
                  <a:cubicBezTo>
                    <a:pt x="1020" y="933"/>
                    <a:pt x="1020" y="933"/>
                    <a:pt x="1020" y="941"/>
                  </a:cubicBezTo>
                  <a:cubicBezTo>
                    <a:pt x="1012" y="957"/>
                    <a:pt x="1004" y="965"/>
                    <a:pt x="988" y="973"/>
                  </a:cubicBezTo>
                  <a:lnTo>
                    <a:pt x="988" y="973"/>
                  </a:lnTo>
                  <a:cubicBezTo>
                    <a:pt x="980" y="973"/>
                    <a:pt x="965" y="980"/>
                    <a:pt x="965" y="988"/>
                  </a:cubicBezTo>
                  <a:cubicBezTo>
                    <a:pt x="957" y="1004"/>
                    <a:pt x="949" y="1028"/>
                    <a:pt x="933" y="1036"/>
                  </a:cubicBezTo>
                  <a:cubicBezTo>
                    <a:pt x="909" y="1044"/>
                    <a:pt x="894" y="1060"/>
                    <a:pt x="885" y="1075"/>
                  </a:cubicBezTo>
                  <a:cubicBezTo>
                    <a:pt x="885" y="1075"/>
                    <a:pt x="885" y="1075"/>
                    <a:pt x="885" y="1083"/>
                  </a:cubicBezTo>
                  <a:cubicBezTo>
                    <a:pt x="885" y="1091"/>
                    <a:pt x="885" y="1099"/>
                    <a:pt x="870" y="1091"/>
                  </a:cubicBezTo>
                  <a:lnTo>
                    <a:pt x="862" y="1091"/>
                  </a:lnTo>
                  <a:cubicBezTo>
                    <a:pt x="846" y="1083"/>
                    <a:pt x="838" y="1083"/>
                    <a:pt x="822" y="1083"/>
                  </a:cubicBezTo>
                  <a:cubicBezTo>
                    <a:pt x="791" y="1083"/>
                    <a:pt x="759" y="1091"/>
                    <a:pt x="743" y="1099"/>
                  </a:cubicBezTo>
                  <a:cubicBezTo>
                    <a:pt x="743" y="1099"/>
                    <a:pt x="735" y="1107"/>
                    <a:pt x="727" y="1107"/>
                  </a:cubicBezTo>
                  <a:cubicBezTo>
                    <a:pt x="712" y="1115"/>
                    <a:pt x="696" y="1123"/>
                    <a:pt x="688" y="1131"/>
                  </a:cubicBezTo>
                  <a:cubicBezTo>
                    <a:pt x="672" y="1147"/>
                    <a:pt x="656" y="1147"/>
                    <a:pt x="632" y="1138"/>
                  </a:cubicBezTo>
                  <a:lnTo>
                    <a:pt x="632" y="1138"/>
                  </a:lnTo>
                  <a:cubicBezTo>
                    <a:pt x="617" y="1123"/>
                    <a:pt x="601" y="1107"/>
                    <a:pt x="585" y="1107"/>
                  </a:cubicBezTo>
                  <a:lnTo>
                    <a:pt x="577" y="1107"/>
                  </a:lnTo>
                  <a:cubicBezTo>
                    <a:pt x="577" y="1107"/>
                    <a:pt x="561" y="1107"/>
                    <a:pt x="546" y="1107"/>
                  </a:cubicBezTo>
                  <a:cubicBezTo>
                    <a:pt x="474" y="1115"/>
                    <a:pt x="316" y="1115"/>
                    <a:pt x="206" y="1202"/>
                  </a:cubicBezTo>
                  <a:cubicBezTo>
                    <a:pt x="190" y="1210"/>
                    <a:pt x="182" y="1218"/>
                    <a:pt x="166" y="1225"/>
                  </a:cubicBezTo>
                  <a:cubicBezTo>
                    <a:pt x="174" y="1257"/>
                    <a:pt x="182" y="1289"/>
                    <a:pt x="190" y="1305"/>
                  </a:cubicBezTo>
                  <a:cubicBezTo>
                    <a:pt x="190" y="1313"/>
                    <a:pt x="190" y="1313"/>
                    <a:pt x="190" y="1313"/>
                  </a:cubicBezTo>
                  <a:cubicBezTo>
                    <a:pt x="190" y="1336"/>
                    <a:pt x="221" y="1376"/>
                    <a:pt x="229" y="1400"/>
                  </a:cubicBezTo>
                  <a:cubicBezTo>
                    <a:pt x="237" y="1400"/>
                    <a:pt x="237" y="1400"/>
                    <a:pt x="237" y="1391"/>
                  </a:cubicBezTo>
                  <a:lnTo>
                    <a:pt x="237" y="1391"/>
                  </a:lnTo>
                  <a:lnTo>
                    <a:pt x="237" y="1391"/>
                  </a:lnTo>
                  <a:cubicBezTo>
                    <a:pt x="245" y="1391"/>
                    <a:pt x="261" y="1391"/>
                    <a:pt x="269" y="1400"/>
                  </a:cubicBezTo>
                  <a:cubicBezTo>
                    <a:pt x="269" y="1407"/>
                    <a:pt x="269" y="1407"/>
                    <a:pt x="269" y="1415"/>
                  </a:cubicBezTo>
                  <a:cubicBezTo>
                    <a:pt x="269" y="1415"/>
                    <a:pt x="269" y="1423"/>
                    <a:pt x="261" y="1431"/>
                  </a:cubicBezTo>
                  <a:cubicBezTo>
                    <a:pt x="261" y="1447"/>
                    <a:pt x="253" y="1478"/>
                    <a:pt x="237" y="1486"/>
                  </a:cubicBezTo>
                  <a:cubicBezTo>
                    <a:pt x="221" y="1502"/>
                    <a:pt x="182" y="1542"/>
                    <a:pt x="150" y="1589"/>
                  </a:cubicBezTo>
                  <a:cubicBezTo>
                    <a:pt x="126" y="1613"/>
                    <a:pt x="111" y="1644"/>
                    <a:pt x="95" y="1660"/>
                  </a:cubicBezTo>
                  <a:cubicBezTo>
                    <a:pt x="79" y="1676"/>
                    <a:pt x="48" y="1708"/>
                    <a:pt x="8" y="1739"/>
                  </a:cubicBezTo>
                  <a:cubicBezTo>
                    <a:pt x="32" y="1850"/>
                    <a:pt x="32" y="1850"/>
                    <a:pt x="32" y="1850"/>
                  </a:cubicBezTo>
                  <a:cubicBezTo>
                    <a:pt x="111" y="1834"/>
                    <a:pt x="1415" y="1581"/>
                    <a:pt x="1439" y="1573"/>
                  </a:cubicBezTo>
                  <a:cubicBezTo>
                    <a:pt x="1447" y="1573"/>
                    <a:pt x="1455" y="1565"/>
                    <a:pt x="1455" y="1565"/>
                  </a:cubicBezTo>
                  <a:cubicBezTo>
                    <a:pt x="1471" y="1558"/>
                    <a:pt x="1486" y="1550"/>
                    <a:pt x="1502" y="1550"/>
                  </a:cubicBezTo>
                  <a:cubicBezTo>
                    <a:pt x="1510" y="1550"/>
                    <a:pt x="1526" y="1558"/>
                    <a:pt x="1542" y="1565"/>
                  </a:cubicBezTo>
                  <a:cubicBezTo>
                    <a:pt x="1589" y="1605"/>
                    <a:pt x="1613" y="1605"/>
                    <a:pt x="1644" y="1605"/>
                  </a:cubicBezTo>
                  <a:lnTo>
                    <a:pt x="1644" y="1605"/>
                  </a:lnTo>
                  <a:cubicBezTo>
                    <a:pt x="1668" y="1605"/>
                    <a:pt x="1684" y="1653"/>
                    <a:pt x="1700" y="1700"/>
                  </a:cubicBezTo>
                  <a:cubicBezTo>
                    <a:pt x="1708" y="1724"/>
                    <a:pt x="1716" y="1739"/>
                    <a:pt x="1724" y="1755"/>
                  </a:cubicBezTo>
                  <a:cubicBezTo>
                    <a:pt x="1731" y="1763"/>
                    <a:pt x="1731" y="1763"/>
                    <a:pt x="1739" y="1763"/>
                  </a:cubicBezTo>
                  <a:cubicBezTo>
                    <a:pt x="1739" y="1763"/>
                    <a:pt x="1739" y="1763"/>
                    <a:pt x="1747" y="1763"/>
                  </a:cubicBezTo>
                  <a:cubicBezTo>
                    <a:pt x="1747" y="1763"/>
                    <a:pt x="1755" y="1763"/>
                    <a:pt x="1763" y="1763"/>
                  </a:cubicBezTo>
                  <a:cubicBezTo>
                    <a:pt x="1771" y="1763"/>
                    <a:pt x="1779" y="1763"/>
                    <a:pt x="1787" y="1763"/>
                  </a:cubicBezTo>
                  <a:cubicBezTo>
                    <a:pt x="1826" y="1779"/>
                    <a:pt x="1842" y="1787"/>
                    <a:pt x="1874" y="1811"/>
                  </a:cubicBezTo>
                  <a:cubicBezTo>
                    <a:pt x="1897" y="1842"/>
                    <a:pt x="2079" y="1882"/>
                    <a:pt x="2103" y="1890"/>
                  </a:cubicBezTo>
                  <a:cubicBezTo>
                    <a:pt x="2127" y="1890"/>
                    <a:pt x="2142" y="1905"/>
                    <a:pt x="2150" y="1921"/>
                  </a:cubicBezTo>
                  <a:cubicBezTo>
                    <a:pt x="2158" y="1929"/>
                    <a:pt x="2150" y="1969"/>
                    <a:pt x="2142" y="2000"/>
                  </a:cubicBezTo>
                  <a:cubicBezTo>
                    <a:pt x="2135" y="2008"/>
                    <a:pt x="2135" y="2008"/>
                    <a:pt x="2135" y="2016"/>
                  </a:cubicBezTo>
                  <a:cubicBezTo>
                    <a:pt x="2135" y="2024"/>
                    <a:pt x="2127" y="2048"/>
                    <a:pt x="2119" y="206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3" name="Freeform 769"/>
            <p:cNvSpPr>
              <a:spLocks noChangeArrowheads="1"/>
            </p:cNvSpPr>
            <p:nvPr/>
          </p:nvSpPr>
          <p:spPr bwMode="auto">
            <a:xfrm>
              <a:off x="16214509" y="5108430"/>
              <a:ext cx="294551" cy="598381"/>
            </a:xfrm>
            <a:custGeom>
              <a:avLst/>
              <a:gdLst>
                <a:gd name="T0" fmla="*/ 450 w 562"/>
                <a:gd name="T1" fmla="*/ 371 h 1139"/>
                <a:gd name="T2" fmla="*/ 450 w 562"/>
                <a:gd name="T3" fmla="*/ 371 h 1139"/>
                <a:gd name="T4" fmla="*/ 387 w 562"/>
                <a:gd name="T5" fmla="*/ 332 h 1139"/>
                <a:gd name="T6" fmla="*/ 427 w 562"/>
                <a:gd name="T7" fmla="*/ 269 h 1139"/>
                <a:gd name="T8" fmla="*/ 427 w 562"/>
                <a:gd name="T9" fmla="*/ 269 h 1139"/>
                <a:gd name="T10" fmla="*/ 443 w 562"/>
                <a:gd name="T11" fmla="*/ 221 h 1139"/>
                <a:gd name="T12" fmla="*/ 458 w 562"/>
                <a:gd name="T13" fmla="*/ 126 h 1139"/>
                <a:gd name="T14" fmla="*/ 411 w 562"/>
                <a:gd name="T15" fmla="*/ 95 h 1139"/>
                <a:gd name="T16" fmla="*/ 174 w 562"/>
                <a:gd name="T17" fmla="*/ 23 h 1139"/>
                <a:gd name="T18" fmla="*/ 150 w 562"/>
                <a:gd name="T19" fmla="*/ 0 h 1139"/>
                <a:gd name="T20" fmla="*/ 95 w 562"/>
                <a:gd name="T21" fmla="*/ 63 h 1139"/>
                <a:gd name="T22" fmla="*/ 87 w 562"/>
                <a:gd name="T23" fmla="*/ 134 h 1139"/>
                <a:gd name="T24" fmla="*/ 39 w 562"/>
                <a:gd name="T25" fmla="*/ 245 h 1139"/>
                <a:gd name="T26" fmla="*/ 79 w 562"/>
                <a:gd name="T27" fmla="*/ 269 h 1139"/>
                <a:gd name="T28" fmla="*/ 55 w 562"/>
                <a:gd name="T29" fmla="*/ 316 h 1139"/>
                <a:gd name="T30" fmla="*/ 39 w 562"/>
                <a:gd name="T31" fmla="*/ 371 h 1139"/>
                <a:gd name="T32" fmla="*/ 245 w 562"/>
                <a:gd name="T33" fmla="*/ 545 h 1139"/>
                <a:gd name="T34" fmla="*/ 190 w 562"/>
                <a:gd name="T35" fmla="*/ 616 h 1139"/>
                <a:gd name="T36" fmla="*/ 158 w 562"/>
                <a:gd name="T37" fmla="*/ 703 h 1139"/>
                <a:gd name="T38" fmla="*/ 110 w 562"/>
                <a:gd name="T39" fmla="*/ 751 h 1139"/>
                <a:gd name="T40" fmla="*/ 47 w 562"/>
                <a:gd name="T41" fmla="*/ 846 h 1139"/>
                <a:gd name="T42" fmla="*/ 87 w 562"/>
                <a:gd name="T43" fmla="*/ 964 h 1139"/>
                <a:gd name="T44" fmla="*/ 110 w 562"/>
                <a:gd name="T45" fmla="*/ 972 h 1139"/>
                <a:gd name="T46" fmla="*/ 158 w 562"/>
                <a:gd name="T47" fmla="*/ 1019 h 1139"/>
                <a:gd name="T48" fmla="*/ 253 w 562"/>
                <a:gd name="T49" fmla="*/ 1035 h 1139"/>
                <a:gd name="T50" fmla="*/ 284 w 562"/>
                <a:gd name="T51" fmla="*/ 1043 h 1139"/>
                <a:gd name="T52" fmla="*/ 316 w 562"/>
                <a:gd name="T53" fmla="*/ 1083 h 1139"/>
                <a:gd name="T54" fmla="*/ 316 w 562"/>
                <a:gd name="T55" fmla="*/ 1138 h 1139"/>
                <a:gd name="T56" fmla="*/ 363 w 562"/>
                <a:gd name="T57" fmla="*/ 1106 h 1139"/>
                <a:gd name="T58" fmla="*/ 411 w 562"/>
                <a:gd name="T59" fmla="*/ 1035 h 1139"/>
                <a:gd name="T60" fmla="*/ 419 w 562"/>
                <a:gd name="T61" fmla="*/ 940 h 1139"/>
                <a:gd name="T62" fmla="*/ 458 w 562"/>
                <a:gd name="T63" fmla="*/ 853 h 1139"/>
                <a:gd name="T64" fmla="*/ 482 w 562"/>
                <a:gd name="T65" fmla="*/ 782 h 1139"/>
                <a:gd name="T66" fmla="*/ 514 w 562"/>
                <a:gd name="T67" fmla="*/ 513 h 1139"/>
                <a:gd name="T68" fmla="*/ 450 w 562"/>
                <a:gd name="T69" fmla="*/ 371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2" h="1139">
                  <a:moveTo>
                    <a:pt x="450" y="371"/>
                  </a:moveTo>
                  <a:lnTo>
                    <a:pt x="450" y="371"/>
                  </a:lnTo>
                  <a:cubicBezTo>
                    <a:pt x="340" y="387"/>
                    <a:pt x="387" y="371"/>
                    <a:pt x="387" y="332"/>
                  </a:cubicBezTo>
                  <a:cubicBezTo>
                    <a:pt x="387" y="300"/>
                    <a:pt x="403" y="260"/>
                    <a:pt x="427" y="269"/>
                  </a:cubicBezTo>
                  <a:lnTo>
                    <a:pt x="427" y="269"/>
                  </a:lnTo>
                  <a:cubicBezTo>
                    <a:pt x="427" y="253"/>
                    <a:pt x="435" y="229"/>
                    <a:pt x="443" y="221"/>
                  </a:cubicBezTo>
                  <a:cubicBezTo>
                    <a:pt x="443" y="205"/>
                    <a:pt x="466" y="142"/>
                    <a:pt x="458" y="126"/>
                  </a:cubicBezTo>
                  <a:cubicBezTo>
                    <a:pt x="450" y="110"/>
                    <a:pt x="435" y="102"/>
                    <a:pt x="411" y="95"/>
                  </a:cubicBezTo>
                  <a:cubicBezTo>
                    <a:pt x="387" y="95"/>
                    <a:pt x="197" y="47"/>
                    <a:pt x="174" y="23"/>
                  </a:cubicBezTo>
                  <a:cubicBezTo>
                    <a:pt x="166" y="8"/>
                    <a:pt x="158" y="0"/>
                    <a:pt x="150" y="0"/>
                  </a:cubicBezTo>
                  <a:cubicBezTo>
                    <a:pt x="134" y="8"/>
                    <a:pt x="95" y="55"/>
                    <a:pt x="95" y="63"/>
                  </a:cubicBezTo>
                  <a:cubicBezTo>
                    <a:pt x="95" y="79"/>
                    <a:pt x="103" y="126"/>
                    <a:pt x="87" y="134"/>
                  </a:cubicBezTo>
                  <a:cubicBezTo>
                    <a:pt x="63" y="150"/>
                    <a:pt x="0" y="229"/>
                    <a:pt x="39" y="245"/>
                  </a:cubicBezTo>
                  <a:cubicBezTo>
                    <a:pt x="71" y="260"/>
                    <a:pt x="79" y="245"/>
                    <a:pt x="79" y="269"/>
                  </a:cubicBezTo>
                  <a:cubicBezTo>
                    <a:pt x="79" y="284"/>
                    <a:pt x="71" y="300"/>
                    <a:pt x="55" y="316"/>
                  </a:cubicBezTo>
                  <a:cubicBezTo>
                    <a:pt x="39" y="324"/>
                    <a:pt x="32" y="363"/>
                    <a:pt x="39" y="371"/>
                  </a:cubicBezTo>
                  <a:cubicBezTo>
                    <a:pt x="55" y="387"/>
                    <a:pt x="237" y="537"/>
                    <a:pt x="245" y="545"/>
                  </a:cubicBezTo>
                  <a:cubicBezTo>
                    <a:pt x="245" y="545"/>
                    <a:pt x="205" y="600"/>
                    <a:pt x="190" y="616"/>
                  </a:cubicBezTo>
                  <a:cubicBezTo>
                    <a:pt x="174" y="640"/>
                    <a:pt x="174" y="680"/>
                    <a:pt x="158" y="703"/>
                  </a:cubicBezTo>
                  <a:cubicBezTo>
                    <a:pt x="150" y="735"/>
                    <a:pt x="134" y="743"/>
                    <a:pt x="110" y="751"/>
                  </a:cubicBezTo>
                  <a:cubicBezTo>
                    <a:pt x="87" y="759"/>
                    <a:pt x="39" y="798"/>
                    <a:pt x="47" y="846"/>
                  </a:cubicBezTo>
                  <a:cubicBezTo>
                    <a:pt x="47" y="877"/>
                    <a:pt x="63" y="925"/>
                    <a:pt x="87" y="964"/>
                  </a:cubicBezTo>
                  <a:cubicBezTo>
                    <a:pt x="95" y="956"/>
                    <a:pt x="87" y="940"/>
                    <a:pt x="110" y="972"/>
                  </a:cubicBezTo>
                  <a:cubicBezTo>
                    <a:pt x="142" y="1004"/>
                    <a:pt x="87" y="996"/>
                    <a:pt x="158" y="1019"/>
                  </a:cubicBezTo>
                  <a:cubicBezTo>
                    <a:pt x="237" y="1051"/>
                    <a:pt x="229" y="1043"/>
                    <a:pt x="253" y="1035"/>
                  </a:cubicBezTo>
                  <a:cubicBezTo>
                    <a:pt x="277" y="1027"/>
                    <a:pt x="284" y="1012"/>
                    <a:pt x="284" y="1043"/>
                  </a:cubicBezTo>
                  <a:cubicBezTo>
                    <a:pt x="292" y="1075"/>
                    <a:pt x="340" y="1035"/>
                    <a:pt x="316" y="1083"/>
                  </a:cubicBezTo>
                  <a:cubicBezTo>
                    <a:pt x="292" y="1122"/>
                    <a:pt x="277" y="1138"/>
                    <a:pt x="316" y="1138"/>
                  </a:cubicBezTo>
                  <a:cubicBezTo>
                    <a:pt x="348" y="1130"/>
                    <a:pt x="356" y="1130"/>
                    <a:pt x="363" y="1106"/>
                  </a:cubicBezTo>
                  <a:cubicBezTo>
                    <a:pt x="379" y="1083"/>
                    <a:pt x="403" y="1075"/>
                    <a:pt x="411" y="1035"/>
                  </a:cubicBezTo>
                  <a:cubicBezTo>
                    <a:pt x="419" y="1004"/>
                    <a:pt x="395" y="972"/>
                    <a:pt x="419" y="940"/>
                  </a:cubicBezTo>
                  <a:cubicBezTo>
                    <a:pt x="443" y="909"/>
                    <a:pt x="450" y="893"/>
                    <a:pt x="458" y="853"/>
                  </a:cubicBezTo>
                  <a:cubicBezTo>
                    <a:pt x="474" y="814"/>
                    <a:pt x="450" y="798"/>
                    <a:pt x="482" y="782"/>
                  </a:cubicBezTo>
                  <a:cubicBezTo>
                    <a:pt x="514" y="766"/>
                    <a:pt x="522" y="561"/>
                    <a:pt x="514" y="513"/>
                  </a:cubicBezTo>
                  <a:cubicBezTo>
                    <a:pt x="506" y="458"/>
                    <a:pt x="561" y="348"/>
                    <a:pt x="450" y="371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4" name="Freeform 770"/>
            <p:cNvSpPr>
              <a:spLocks noChangeArrowheads="1"/>
            </p:cNvSpPr>
            <p:nvPr/>
          </p:nvSpPr>
          <p:spPr bwMode="auto">
            <a:xfrm>
              <a:off x="16221466" y="5103792"/>
              <a:ext cx="271359" cy="603020"/>
            </a:xfrm>
            <a:custGeom>
              <a:avLst/>
              <a:gdLst>
                <a:gd name="T0" fmla="*/ 276 w 515"/>
                <a:gd name="T1" fmla="*/ 1138 h 1147"/>
                <a:gd name="T2" fmla="*/ 300 w 515"/>
                <a:gd name="T3" fmla="*/ 1067 h 1147"/>
                <a:gd name="T4" fmla="*/ 261 w 515"/>
                <a:gd name="T5" fmla="*/ 1035 h 1147"/>
                <a:gd name="T6" fmla="*/ 229 w 515"/>
                <a:gd name="T7" fmla="*/ 1051 h 1147"/>
                <a:gd name="T8" fmla="*/ 103 w 515"/>
                <a:gd name="T9" fmla="*/ 1004 h 1147"/>
                <a:gd name="T10" fmla="*/ 71 w 515"/>
                <a:gd name="T11" fmla="*/ 972 h 1147"/>
                <a:gd name="T12" fmla="*/ 23 w 515"/>
                <a:gd name="T13" fmla="*/ 854 h 1147"/>
                <a:gd name="T14" fmla="*/ 150 w 515"/>
                <a:gd name="T15" fmla="*/ 680 h 1147"/>
                <a:gd name="T16" fmla="*/ 79 w 515"/>
                <a:gd name="T17" fmla="*/ 427 h 1147"/>
                <a:gd name="T18" fmla="*/ 39 w 515"/>
                <a:gd name="T19" fmla="*/ 316 h 1147"/>
                <a:gd name="T20" fmla="*/ 47 w 515"/>
                <a:gd name="T21" fmla="*/ 261 h 1147"/>
                <a:gd name="T22" fmla="*/ 63 w 515"/>
                <a:gd name="T23" fmla="*/ 142 h 1147"/>
                <a:gd name="T24" fmla="*/ 126 w 515"/>
                <a:gd name="T25" fmla="*/ 0 h 1147"/>
                <a:gd name="T26" fmla="*/ 166 w 515"/>
                <a:gd name="T27" fmla="*/ 24 h 1147"/>
                <a:gd name="T28" fmla="*/ 434 w 515"/>
                <a:gd name="T29" fmla="*/ 213 h 1147"/>
                <a:gd name="T30" fmla="*/ 411 w 515"/>
                <a:gd name="T31" fmla="*/ 284 h 1147"/>
                <a:gd name="T32" fmla="*/ 379 w 515"/>
                <a:gd name="T33" fmla="*/ 340 h 1147"/>
                <a:gd name="T34" fmla="*/ 379 w 515"/>
                <a:gd name="T35" fmla="*/ 379 h 1147"/>
                <a:gd name="T36" fmla="*/ 506 w 515"/>
                <a:gd name="T37" fmla="*/ 466 h 1147"/>
                <a:gd name="T38" fmla="*/ 450 w 515"/>
                <a:gd name="T39" fmla="*/ 830 h 1147"/>
                <a:gd name="T40" fmla="*/ 395 w 515"/>
                <a:gd name="T41" fmla="*/ 1004 h 1147"/>
                <a:gd name="T42" fmla="*/ 356 w 515"/>
                <a:gd name="T43" fmla="*/ 1114 h 1147"/>
                <a:gd name="T44" fmla="*/ 261 w 515"/>
                <a:gd name="T45" fmla="*/ 1027 h 1147"/>
                <a:gd name="T46" fmla="*/ 292 w 515"/>
                <a:gd name="T47" fmla="*/ 1059 h 1147"/>
                <a:gd name="T48" fmla="*/ 292 w 515"/>
                <a:gd name="T49" fmla="*/ 1114 h 1147"/>
                <a:gd name="T50" fmla="*/ 300 w 515"/>
                <a:gd name="T51" fmla="*/ 1138 h 1147"/>
                <a:gd name="T52" fmla="*/ 387 w 515"/>
                <a:gd name="T53" fmla="*/ 1043 h 1147"/>
                <a:gd name="T54" fmla="*/ 442 w 515"/>
                <a:gd name="T55" fmla="*/ 861 h 1147"/>
                <a:gd name="T56" fmla="*/ 498 w 515"/>
                <a:gd name="T57" fmla="*/ 521 h 1147"/>
                <a:gd name="T58" fmla="*/ 434 w 515"/>
                <a:gd name="T59" fmla="*/ 379 h 1147"/>
                <a:gd name="T60" fmla="*/ 363 w 515"/>
                <a:gd name="T61" fmla="*/ 363 h 1147"/>
                <a:gd name="T62" fmla="*/ 411 w 515"/>
                <a:gd name="T63" fmla="*/ 268 h 1147"/>
                <a:gd name="T64" fmla="*/ 434 w 515"/>
                <a:gd name="T65" fmla="*/ 134 h 1147"/>
                <a:gd name="T66" fmla="*/ 134 w 515"/>
                <a:gd name="T67" fmla="*/ 8 h 1147"/>
                <a:gd name="T68" fmla="*/ 71 w 515"/>
                <a:gd name="T69" fmla="*/ 142 h 1147"/>
                <a:gd name="T70" fmla="*/ 47 w 515"/>
                <a:gd name="T71" fmla="*/ 253 h 1147"/>
                <a:gd name="T72" fmla="*/ 23 w 515"/>
                <a:gd name="T73" fmla="*/ 363 h 1147"/>
                <a:gd name="T74" fmla="*/ 229 w 515"/>
                <a:gd name="T75" fmla="*/ 553 h 1147"/>
                <a:gd name="T76" fmla="*/ 150 w 515"/>
                <a:gd name="T77" fmla="*/ 711 h 1147"/>
                <a:gd name="T78" fmla="*/ 71 w 515"/>
                <a:gd name="T79" fmla="*/ 964 h 1147"/>
                <a:gd name="T80" fmla="*/ 94 w 515"/>
                <a:gd name="T81" fmla="*/ 980 h 1147"/>
                <a:gd name="T82" fmla="*/ 213 w 515"/>
                <a:gd name="T83" fmla="*/ 1043 h 1147"/>
                <a:gd name="T84" fmla="*/ 253 w 515"/>
                <a:gd name="T85" fmla="*/ 1035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5" h="1147">
                  <a:moveTo>
                    <a:pt x="292" y="1146"/>
                  </a:moveTo>
                  <a:lnTo>
                    <a:pt x="292" y="1146"/>
                  </a:lnTo>
                  <a:cubicBezTo>
                    <a:pt x="284" y="1146"/>
                    <a:pt x="276" y="1146"/>
                    <a:pt x="276" y="1138"/>
                  </a:cubicBezTo>
                  <a:cubicBezTo>
                    <a:pt x="268" y="1130"/>
                    <a:pt x="276" y="1122"/>
                    <a:pt x="284" y="1107"/>
                  </a:cubicBezTo>
                  <a:cubicBezTo>
                    <a:pt x="292" y="1099"/>
                    <a:pt x="292" y="1099"/>
                    <a:pt x="300" y="1083"/>
                  </a:cubicBezTo>
                  <a:cubicBezTo>
                    <a:pt x="300" y="1075"/>
                    <a:pt x="300" y="1075"/>
                    <a:pt x="300" y="1067"/>
                  </a:cubicBezTo>
                  <a:lnTo>
                    <a:pt x="292" y="1067"/>
                  </a:lnTo>
                  <a:cubicBezTo>
                    <a:pt x="284" y="1067"/>
                    <a:pt x="268" y="1067"/>
                    <a:pt x="268" y="1051"/>
                  </a:cubicBezTo>
                  <a:cubicBezTo>
                    <a:pt x="268" y="1043"/>
                    <a:pt x="268" y="1035"/>
                    <a:pt x="261" y="1035"/>
                  </a:cubicBezTo>
                  <a:cubicBezTo>
                    <a:pt x="261" y="1035"/>
                    <a:pt x="261" y="1035"/>
                    <a:pt x="253" y="1035"/>
                  </a:cubicBezTo>
                  <a:cubicBezTo>
                    <a:pt x="253" y="1043"/>
                    <a:pt x="245" y="1043"/>
                    <a:pt x="237" y="1043"/>
                  </a:cubicBezTo>
                  <a:cubicBezTo>
                    <a:pt x="237" y="1043"/>
                    <a:pt x="237" y="1043"/>
                    <a:pt x="229" y="1051"/>
                  </a:cubicBezTo>
                  <a:cubicBezTo>
                    <a:pt x="229" y="1051"/>
                    <a:pt x="221" y="1051"/>
                    <a:pt x="213" y="1051"/>
                  </a:cubicBezTo>
                  <a:cubicBezTo>
                    <a:pt x="197" y="1051"/>
                    <a:pt x="181" y="1043"/>
                    <a:pt x="142" y="1035"/>
                  </a:cubicBezTo>
                  <a:cubicBezTo>
                    <a:pt x="103" y="1020"/>
                    <a:pt x="103" y="1012"/>
                    <a:pt x="103" y="1004"/>
                  </a:cubicBezTo>
                  <a:cubicBezTo>
                    <a:pt x="103" y="996"/>
                    <a:pt x="103" y="996"/>
                    <a:pt x="94" y="980"/>
                  </a:cubicBezTo>
                  <a:cubicBezTo>
                    <a:pt x="87" y="972"/>
                    <a:pt x="79" y="972"/>
                    <a:pt x="79" y="964"/>
                  </a:cubicBezTo>
                  <a:cubicBezTo>
                    <a:pt x="79" y="972"/>
                    <a:pt x="79" y="972"/>
                    <a:pt x="71" y="972"/>
                  </a:cubicBezTo>
                  <a:cubicBezTo>
                    <a:pt x="71" y="980"/>
                    <a:pt x="71" y="980"/>
                    <a:pt x="71" y="980"/>
                  </a:cubicBezTo>
                  <a:cubicBezTo>
                    <a:pt x="63" y="972"/>
                    <a:pt x="63" y="972"/>
                    <a:pt x="63" y="972"/>
                  </a:cubicBezTo>
                  <a:cubicBezTo>
                    <a:pt x="39" y="933"/>
                    <a:pt x="31" y="893"/>
                    <a:pt x="23" y="854"/>
                  </a:cubicBezTo>
                  <a:cubicBezTo>
                    <a:pt x="16" y="806"/>
                    <a:pt x="63" y="767"/>
                    <a:pt x="94" y="751"/>
                  </a:cubicBezTo>
                  <a:cubicBezTo>
                    <a:pt x="118" y="743"/>
                    <a:pt x="134" y="735"/>
                    <a:pt x="142" y="711"/>
                  </a:cubicBezTo>
                  <a:cubicBezTo>
                    <a:pt x="142" y="703"/>
                    <a:pt x="150" y="695"/>
                    <a:pt x="150" y="680"/>
                  </a:cubicBezTo>
                  <a:cubicBezTo>
                    <a:pt x="158" y="664"/>
                    <a:pt x="166" y="640"/>
                    <a:pt x="174" y="624"/>
                  </a:cubicBezTo>
                  <a:cubicBezTo>
                    <a:pt x="189" y="608"/>
                    <a:pt x="221" y="561"/>
                    <a:pt x="221" y="553"/>
                  </a:cubicBezTo>
                  <a:cubicBezTo>
                    <a:pt x="221" y="545"/>
                    <a:pt x="126" y="474"/>
                    <a:pt x="79" y="427"/>
                  </a:cubicBezTo>
                  <a:cubicBezTo>
                    <a:pt x="47" y="403"/>
                    <a:pt x="31" y="387"/>
                    <a:pt x="23" y="387"/>
                  </a:cubicBezTo>
                  <a:cubicBezTo>
                    <a:pt x="16" y="379"/>
                    <a:pt x="16" y="371"/>
                    <a:pt x="16" y="363"/>
                  </a:cubicBezTo>
                  <a:cubicBezTo>
                    <a:pt x="16" y="348"/>
                    <a:pt x="23" y="324"/>
                    <a:pt x="39" y="316"/>
                  </a:cubicBezTo>
                  <a:cubicBezTo>
                    <a:pt x="55" y="308"/>
                    <a:pt x="55" y="292"/>
                    <a:pt x="55" y="277"/>
                  </a:cubicBezTo>
                  <a:cubicBezTo>
                    <a:pt x="55" y="268"/>
                    <a:pt x="55" y="261"/>
                    <a:pt x="55" y="261"/>
                  </a:cubicBezTo>
                  <a:cubicBezTo>
                    <a:pt x="55" y="261"/>
                    <a:pt x="55" y="261"/>
                    <a:pt x="47" y="261"/>
                  </a:cubicBezTo>
                  <a:cubicBezTo>
                    <a:pt x="47" y="261"/>
                    <a:pt x="31" y="261"/>
                    <a:pt x="16" y="253"/>
                  </a:cubicBezTo>
                  <a:cubicBezTo>
                    <a:pt x="16" y="253"/>
                    <a:pt x="8" y="245"/>
                    <a:pt x="8" y="237"/>
                  </a:cubicBezTo>
                  <a:cubicBezTo>
                    <a:pt x="0" y="205"/>
                    <a:pt x="55" y="150"/>
                    <a:pt x="63" y="142"/>
                  </a:cubicBezTo>
                  <a:cubicBezTo>
                    <a:pt x="79" y="126"/>
                    <a:pt x="79" y="95"/>
                    <a:pt x="71" y="79"/>
                  </a:cubicBezTo>
                  <a:cubicBezTo>
                    <a:pt x="71" y="79"/>
                    <a:pt x="71" y="79"/>
                    <a:pt x="71" y="71"/>
                  </a:cubicBezTo>
                  <a:cubicBezTo>
                    <a:pt x="71" y="63"/>
                    <a:pt x="103" y="24"/>
                    <a:pt x="12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0"/>
                  </a:lnTo>
                  <a:cubicBezTo>
                    <a:pt x="142" y="8"/>
                    <a:pt x="150" y="16"/>
                    <a:pt x="166" y="24"/>
                  </a:cubicBezTo>
                  <a:cubicBezTo>
                    <a:pt x="189" y="55"/>
                    <a:pt x="371" y="95"/>
                    <a:pt x="395" y="103"/>
                  </a:cubicBezTo>
                  <a:cubicBezTo>
                    <a:pt x="419" y="103"/>
                    <a:pt x="434" y="118"/>
                    <a:pt x="442" y="134"/>
                  </a:cubicBezTo>
                  <a:cubicBezTo>
                    <a:pt x="450" y="142"/>
                    <a:pt x="442" y="182"/>
                    <a:pt x="434" y="213"/>
                  </a:cubicBezTo>
                  <a:cubicBezTo>
                    <a:pt x="427" y="221"/>
                    <a:pt x="427" y="221"/>
                    <a:pt x="427" y="229"/>
                  </a:cubicBezTo>
                  <a:cubicBezTo>
                    <a:pt x="427" y="237"/>
                    <a:pt x="419" y="261"/>
                    <a:pt x="411" y="277"/>
                  </a:cubicBezTo>
                  <a:cubicBezTo>
                    <a:pt x="411" y="284"/>
                    <a:pt x="411" y="284"/>
                    <a:pt x="411" y="284"/>
                  </a:cubicBezTo>
                  <a:cubicBezTo>
                    <a:pt x="411" y="277"/>
                    <a:pt x="411" y="277"/>
                    <a:pt x="411" y="277"/>
                  </a:cubicBezTo>
                  <a:cubicBezTo>
                    <a:pt x="403" y="277"/>
                    <a:pt x="403" y="277"/>
                    <a:pt x="403" y="277"/>
                  </a:cubicBezTo>
                  <a:cubicBezTo>
                    <a:pt x="387" y="277"/>
                    <a:pt x="379" y="308"/>
                    <a:pt x="379" y="340"/>
                  </a:cubicBezTo>
                  <a:cubicBezTo>
                    <a:pt x="379" y="356"/>
                    <a:pt x="371" y="363"/>
                    <a:pt x="371" y="371"/>
                  </a:cubicBezTo>
                  <a:lnTo>
                    <a:pt x="363" y="379"/>
                  </a:lnTo>
                  <a:cubicBezTo>
                    <a:pt x="363" y="379"/>
                    <a:pt x="371" y="379"/>
                    <a:pt x="379" y="379"/>
                  </a:cubicBezTo>
                  <a:cubicBezTo>
                    <a:pt x="387" y="379"/>
                    <a:pt x="403" y="379"/>
                    <a:pt x="434" y="371"/>
                  </a:cubicBezTo>
                  <a:cubicBezTo>
                    <a:pt x="466" y="371"/>
                    <a:pt x="482" y="371"/>
                    <a:pt x="498" y="387"/>
                  </a:cubicBezTo>
                  <a:cubicBezTo>
                    <a:pt x="514" y="403"/>
                    <a:pt x="514" y="435"/>
                    <a:pt x="506" y="466"/>
                  </a:cubicBezTo>
                  <a:cubicBezTo>
                    <a:pt x="506" y="490"/>
                    <a:pt x="506" y="506"/>
                    <a:pt x="506" y="521"/>
                  </a:cubicBezTo>
                  <a:cubicBezTo>
                    <a:pt x="514" y="569"/>
                    <a:pt x="506" y="774"/>
                    <a:pt x="474" y="790"/>
                  </a:cubicBezTo>
                  <a:cubicBezTo>
                    <a:pt x="450" y="798"/>
                    <a:pt x="450" y="814"/>
                    <a:pt x="450" y="830"/>
                  </a:cubicBezTo>
                  <a:cubicBezTo>
                    <a:pt x="450" y="838"/>
                    <a:pt x="450" y="854"/>
                    <a:pt x="450" y="861"/>
                  </a:cubicBezTo>
                  <a:cubicBezTo>
                    <a:pt x="434" y="909"/>
                    <a:pt x="434" y="917"/>
                    <a:pt x="411" y="948"/>
                  </a:cubicBezTo>
                  <a:cubicBezTo>
                    <a:pt x="395" y="972"/>
                    <a:pt x="395" y="988"/>
                    <a:pt x="395" y="1004"/>
                  </a:cubicBezTo>
                  <a:cubicBezTo>
                    <a:pt x="395" y="1020"/>
                    <a:pt x="403" y="1035"/>
                    <a:pt x="395" y="1043"/>
                  </a:cubicBezTo>
                  <a:cubicBezTo>
                    <a:pt x="387" y="1067"/>
                    <a:pt x="379" y="1083"/>
                    <a:pt x="371" y="1091"/>
                  </a:cubicBezTo>
                  <a:cubicBezTo>
                    <a:pt x="363" y="1099"/>
                    <a:pt x="356" y="1107"/>
                    <a:pt x="356" y="1114"/>
                  </a:cubicBezTo>
                  <a:cubicBezTo>
                    <a:pt x="347" y="1138"/>
                    <a:pt x="332" y="1146"/>
                    <a:pt x="300" y="1146"/>
                  </a:cubicBezTo>
                  <a:cubicBezTo>
                    <a:pt x="292" y="1146"/>
                    <a:pt x="292" y="1146"/>
                    <a:pt x="292" y="1146"/>
                  </a:cubicBezTo>
                  <a:close/>
                  <a:moveTo>
                    <a:pt x="261" y="1027"/>
                  </a:moveTo>
                  <a:lnTo>
                    <a:pt x="261" y="1027"/>
                  </a:lnTo>
                  <a:cubicBezTo>
                    <a:pt x="276" y="1027"/>
                    <a:pt x="276" y="1043"/>
                    <a:pt x="276" y="1051"/>
                  </a:cubicBezTo>
                  <a:cubicBezTo>
                    <a:pt x="276" y="1059"/>
                    <a:pt x="284" y="1059"/>
                    <a:pt x="292" y="1059"/>
                  </a:cubicBezTo>
                  <a:cubicBezTo>
                    <a:pt x="300" y="1059"/>
                    <a:pt x="308" y="1059"/>
                    <a:pt x="308" y="1067"/>
                  </a:cubicBezTo>
                  <a:cubicBezTo>
                    <a:pt x="308" y="1075"/>
                    <a:pt x="308" y="1075"/>
                    <a:pt x="300" y="1091"/>
                  </a:cubicBezTo>
                  <a:cubicBezTo>
                    <a:pt x="300" y="1099"/>
                    <a:pt x="292" y="1107"/>
                    <a:pt x="292" y="1114"/>
                  </a:cubicBezTo>
                  <a:cubicBezTo>
                    <a:pt x="284" y="1122"/>
                    <a:pt x="276" y="1130"/>
                    <a:pt x="284" y="1138"/>
                  </a:cubicBezTo>
                  <a:cubicBezTo>
                    <a:pt x="284" y="1138"/>
                    <a:pt x="284" y="1138"/>
                    <a:pt x="292" y="1138"/>
                  </a:cubicBezTo>
                  <a:cubicBezTo>
                    <a:pt x="292" y="1138"/>
                    <a:pt x="292" y="1138"/>
                    <a:pt x="300" y="1138"/>
                  </a:cubicBezTo>
                  <a:cubicBezTo>
                    <a:pt x="332" y="1138"/>
                    <a:pt x="340" y="1130"/>
                    <a:pt x="347" y="1114"/>
                  </a:cubicBezTo>
                  <a:cubicBezTo>
                    <a:pt x="356" y="1099"/>
                    <a:pt x="356" y="1099"/>
                    <a:pt x="363" y="1091"/>
                  </a:cubicBezTo>
                  <a:cubicBezTo>
                    <a:pt x="371" y="1075"/>
                    <a:pt x="387" y="1067"/>
                    <a:pt x="387" y="1043"/>
                  </a:cubicBezTo>
                  <a:cubicBezTo>
                    <a:pt x="395" y="1027"/>
                    <a:pt x="395" y="1020"/>
                    <a:pt x="387" y="1004"/>
                  </a:cubicBezTo>
                  <a:cubicBezTo>
                    <a:pt x="387" y="988"/>
                    <a:pt x="387" y="964"/>
                    <a:pt x="403" y="948"/>
                  </a:cubicBezTo>
                  <a:cubicBezTo>
                    <a:pt x="427" y="917"/>
                    <a:pt x="434" y="901"/>
                    <a:pt x="442" y="861"/>
                  </a:cubicBezTo>
                  <a:cubicBezTo>
                    <a:pt x="442" y="846"/>
                    <a:pt x="442" y="838"/>
                    <a:pt x="442" y="830"/>
                  </a:cubicBezTo>
                  <a:cubicBezTo>
                    <a:pt x="442" y="814"/>
                    <a:pt x="442" y="798"/>
                    <a:pt x="466" y="790"/>
                  </a:cubicBezTo>
                  <a:cubicBezTo>
                    <a:pt x="498" y="774"/>
                    <a:pt x="506" y="577"/>
                    <a:pt x="498" y="521"/>
                  </a:cubicBezTo>
                  <a:cubicBezTo>
                    <a:pt x="498" y="506"/>
                    <a:pt x="498" y="490"/>
                    <a:pt x="498" y="466"/>
                  </a:cubicBezTo>
                  <a:cubicBezTo>
                    <a:pt x="506" y="435"/>
                    <a:pt x="506" y="411"/>
                    <a:pt x="490" y="387"/>
                  </a:cubicBezTo>
                  <a:cubicBezTo>
                    <a:pt x="482" y="379"/>
                    <a:pt x="466" y="379"/>
                    <a:pt x="434" y="379"/>
                  </a:cubicBezTo>
                  <a:cubicBezTo>
                    <a:pt x="403" y="387"/>
                    <a:pt x="387" y="387"/>
                    <a:pt x="379" y="387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56" y="379"/>
                    <a:pt x="363" y="371"/>
                    <a:pt x="363" y="363"/>
                  </a:cubicBezTo>
                  <a:cubicBezTo>
                    <a:pt x="363" y="356"/>
                    <a:pt x="371" y="348"/>
                    <a:pt x="371" y="340"/>
                  </a:cubicBezTo>
                  <a:cubicBezTo>
                    <a:pt x="371" y="308"/>
                    <a:pt x="387" y="268"/>
                    <a:pt x="403" y="268"/>
                  </a:cubicBezTo>
                  <a:cubicBezTo>
                    <a:pt x="403" y="268"/>
                    <a:pt x="403" y="268"/>
                    <a:pt x="411" y="268"/>
                  </a:cubicBezTo>
                  <a:cubicBezTo>
                    <a:pt x="411" y="261"/>
                    <a:pt x="419" y="237"/>
                    <a:pt x="419" y="229"/>
                  </a:cubicBezTo>
                  <a:cubicBezTo>
                    <a:pt x="419" y="221"/>
                    <a:pt x="427" y="221"/>
                    <a:pt x="427" y="213"/>
                  </a:cubicBezTo>
                  <a:cubicBezTo>
                    <a:pt x="427" y="190"/>
                    <a:pt x="442" y="150"/>
                    <a:pt x="434" y="134"/>
                  </a:cubicBezTo>
                  <a:cubicBezTo>
                    <a:pt x="434" y="118"/>
                    <a:pt x="419" y="110"/>
                    <a:pt x="395" y="110"/>
                  </a:cubicBezTo>
                  <a:cubicBezTo>
                    <a:pt x="379" y="103"/>
                    <a:pt x="181" y="63"/>
                    <a:pt x="158" y="31"/>
                  </a:cubicBezTo>
                  <a:cubicBezTo>
                    <a:pt x="150" y="24"/>
                    <a:pt x="142" y="16"/>
                    <a:pt x="134" y="8"/>
                  </a:cubicBezTo>
                  <a:cubicBezTo>
                    <a:pt x="103" y="39"/>
                    <a:pt x="79" y="63"/>
                    <a:pt x="79" y="71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103"/>
                    <a:pt x="87" y="134"/>
                    <a:pt x="71" y="142"/>
                  </a:cubicBezTo>
                  <a:cubicBezTo>
                    <a:pt x="55" y="158"/>
                    <a:pt x="8" y="213"/>
                    <a:pt x="16" y="237"/>
                  </a:cubicBezTo>
                  <a:cubicBezTo>
                    <a:pt x="16" y="245"/>
                    <a:pt x="16" y="245"/>
                    <a:pt x="23" y="245"/>
                  </a:cubicBezTo>
                  <a:cubicBezTo>
                    <a:pt x="39" y="253"/>
                    <a:pt x="47" y="253"/>
                    <a:pt x="47" y="253"/>
                  </a:cubicBezTo>
                  <a:cubicBezTo>
                    <a:pt x="63" y="253"/>
                    <a:pt x="63" y="261"/>
                    <a:pt x="63" y="277"/>
                  </a:cubicBezTo>
                  <a:cubicBezTo>
                    <a:pt x="63" y="300"/>
                    <a:pt x="55" y="308"/>
                    <a:pt x="39" y="324"/>
                  </a:cubicBezTo>
                  <a:cubicBezTo>
                    <a:pt x="31" y="332"/>
                    <a:pt x="23" y="348"/>
                    <a:pt x="23" y="363"/>
                  </a:cubicBezTo>
                  <a:cubicBezTo>
                    <a:pt x="23" y="371"/>
                    <a:pt x="23" y="379"/>
                    <a:pt x="31" y="379"/>
                  </a:cubicBezTo>
                  <a:cubicBezTo>
                    <a:pt x="31" y="379"/>
                    <a:pt x="55" y="403"/>
                    <a:pt x="79" y="427"/>
                  </a:cubicBezTo>
                  <a:cubicBezTo>
                    <a:pt x="197" y="521"/>
                    <a:pt x="229" y="545"/>
                    <a:pt x="229" y="553"/>
                  </a:cubicBezTo>
                  <a:cubicBezTo>
                    <a:pt x="237" y="561"/>
                    <a:pt x="181" y="632"/>
                    <a:pt x="181" y="632"/>
                  </a:cubicBezTo>
                  <a:cubicBezTo>
                    <a:pt x="166" y="640"/>
                    <a:pt x="166" y="664"/>
                    <a:pt x="158" y="688"/>
                  </a:cubicBezTo>
                  <a:cubicBezTo>
                    <a:pt x="158" y="695"/>
                    <a:pt x="150" y="703"/>
                    <a:pt x="150" y="711"/>
                  </a:cubicBezTo>
                  <a:cubicBezTo>
                    <a:pt x="134" y="743"/>
                    <a:pt x="126" y="751"/>
                    <a:pt x="94" y="759"/>
                  </a:cubicBezTo>
                  <a:cubicBezTo>
                    <a:pt x="71" y="767"/>
                    <a:pt x="23" y="806"/>
                    <a:pt x="31" y="854"/>
                  </a:cubicBezTo>
                  <a:cubicBezTo>
                    <a:pt x="39" y="885"/>
                    <a:pt x="47" y="925"/>
                    <a:pt x="71" y="964"/>
                  </a:cubicBezTo>
                  <a:lnTo>
                    <a:pt x="71" y="964"/>
                  </a:lnTo>
                  <a:cubicBezTo>
                    <a:pt x="71" y="964"/>
                    <a:pt x="71" y="956"/>
                    <a:pt x="79" y="956"/>
                  </a:cubicBezTo>
                  <a:cubicBezTo>
                    <a:pt x="79" y="956"/>
                    <a:pt x="87" y="956"/>
                    <a:pt x="94" y="980"/>
                  </a:cubicBezTo>
                  <a:cubicBezTo>
                    <a:pt x="110" y="988"/>
                    <a:pt x="110" y="996"/>
                    <a:pt x="110" y="1004"/>
                  </a:cubicBezTo>
                  <a:cubicBezTo>
                    <a:pt x="110" y="1012"/>
                    <a:pt x="110" y="1012"/>
                    <a:pt x="150" y="1027"/>
                  </a:cubicBezTo>
                  <a:cubicBezTo>
                    <a:pt x="181" y="1035"/>
                    <a:pt x="205" y="1043"/>
                    <a:pt x="213" y="1043"/>
                  </a:cubicBezTo>
                  <a:cubicBezTo>
                    <a:pt x="221" y="1043"/>
                    <a:pt x="221" y="1043"/>
                    <a:pt x="229" y="1043"/>
                  </a:cubicBezTo>
                  <a:lnTo>
                    <a:pt x="237" y="1035"/>
                  </a:lnTo>
                  <a:cubicBezTo>
                    <a:pt x="245" y="1035"/>
                    <a:pt x="245" y="1035"/>
                    <a:pt x="253" y="1035"/>
                  </a:cubicBezTo>
                  <a:cubicBezTo>
                    <a:pt x="253" y="1027"/>
                    <a:pt x="261" y="1027"/>
                    <a:pt x="261" y="10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5" name="Freeform 771"/>
            <p:cNvSpPr>
              <a:spLocks noChangeArrowheads="1"/>
            </p:cNvSpPr>
            <p:nvPr/>
          </p:nvSpPr>
          <p:spPr bwMode="auto">
            <a:xfrm>
              <a:off x="16179719" y="5507351"/>
              <a:ext cx="220335" cy="361812"/>
            </a:xfrm>
            <a:custGeom>
              <a:avLst/>
              <a:gdLst>
                <a:gd name="T0" fmla="*/ 102 w 420"/>
                <a:gd name="T1" fmla="*/ 0 h 688"/>
                <a:gd name="T2" fmla="*/ 102 w 420"/>
                <a:gd name="T3" fmla="*/ 0 h 688"/>
                <a:gd name="T4" fmla="*/ 31 w 420"/>
                <a:gd name="T5" fmla="*/ 31 h 688"/>
                <a:gd name="T6" fmla="*/ 7 w 420"/>
                <a:gd name="T7" fmla="*/ 79 h 688"/>
                <a:gd name="T8" fmla="*/ 31 w 420"/>
                <a:gd name="T9" fmla="*/ 181 h 688"/>
                <a:gd name="T10" fmla="*/ 102 w 420"/>
                <a:gd name="T11" fmla="*/ 411 h 688"/>
                <a:gd name="T12" fmla="*/ 142 w 420"/>
                <a:gd name="T13" fmla="*/ 640 h 688"/>
                <a:gd name="T14" fmla="*/ 268 w 420"/>
                <a:gd name="T15" fmla="*/ 664 h 688"/>
                <a:gd name="T16" fmla="*/ 419 w 420"/>
                <a:gd name="T17" fmla="*/ 687 h 688"/>
                <a:gd name="T18" fmla="*/ 419 w 420"/>
                <a:gd name="T19" fmla="*/ 671 h 688"/>
                <a:gd name="T20" fmla="*/ 371 w 420"/>
                <a:gd name="T21" fmla="*/ 632 h 688"/>
                <a:gd name="T22" fmla="*/ 355 w 420"/>
                <a:gd name="T23" fmla="*/ 561 h 688"/>
                <a:gd name="T24" fmla="*/ 355 w 420"/>
                <a:gd name="T25" fmla="*/ 506 h 688"/>
                <a:gd name="T26" fmla="*/ 332 w 420"/>
                <a:gd name="T27" fmla="*/ 450 h 688"/>
                <a:gd name="T28" fmla="*/ 253 w 420"/>
                <a:gd name="T29" fmla="*/ 387 h 688"/>
                <a:gd name="T30" fmla="*/ 182 w 420"/>
                <a:gd name="T31" fmla="*/ 260 h 688"/>
                <a:gd name="T32" fmla="*/ 150 w 420"/>
                <a:gd name="T33" fmla="*/ 205 h 688"/>
                <a:gd name="T34" fmla="*/ 150 w 420"/>
                <a:gd name="T35" fmla="*/ 205 h 688"/>
                <a:gd name="T36" fmla="*/ 110 w 420"/>
                <a:gd name="T37" fmla="*/ 87 h 688"/>
                <a:gd name="T38" fmla="*/ 134 w 420"/>
                <a:gd name="T39" fmla="*/ 23 h 688"/>
                <a:gd name="T40" fmla="*/ 102 w 420"/>
                <a:gd name="T4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0" h="688">
                  <a:moveTo>
                    <a:pt x="102" y="0"/>
                  </a:moveTo>
                  <a:lnTo>
                    <a:pt x="102" y="0"/>
                  </a:lnTo>
                  <a:cubicBezTo>
                    <a:pt x="71" y="0"/>
                    <a:pt x="39" y="23"/>
                    <a:pt x="31" y="31"/>
                  </a:cubicBezTo>
                  <a:cubicBezTo>
                    <a:pt x="23" y="47"/>
                    <a:pt x="7" y="71"/>
                    <a:pt x="7" y="79"/>
                  </a:cubicBezTo>
                  <a:cubicBezTo>
                    <a:pt x="0" y="87"/>
                    <a:pt x="7" y="126"/>
                    <a:pt x="31" y="181"/>
                  </a:cubicBezTo>
                  <a:cubicBezTo>
                    <a:pt x="55" y="245"/>
                    <a:pt x="95" y="371"/>
                    <a:pt x="102" y="411"/>
                  </a:cubicBezTo>
                  <a:cubicBezTo>
                    <a:pt x="102" y="458"/>
                    <a:pt x="134" y="624"/>
                    <a:pt x="142" y="640"/>
                  </a:cubicBezTo>
                  <a:cubicBezTo>
                    <a:pt x="150" y="648"/>
                    <a:pt x="197" y="648"/>
                    <a:pt x="268" y="664"/>
                  </a:cubicBezTo>
                  <a:cubicBezTo>
                    <a:pt x="316" y="671"/>
                    <a:pt x="379" y="671"/>
                    <a:pt x="419" y="687"/>
                  </a:cubicBezTo>
                  <a:cubicBezTo>
                    <a:pt x="419" y="680"/>
                    <a:pt x="419" y="671"/>
                    <a:pt x="419" y="671"/>
                  </a:cubicBezTo>
                  <a:cubicBezTo>
                    <a:pt x="419" y="640"/>
                    <a:pt x="403" y="656"/>
                    <a:pt x="371" y="632"/>
                  </a:cubicBezTo>
                  <a:cubicBezTo>
                    <a:pt x="347" y="608"/>
                    <a:pt x="403" y="608"/>
                    <a:pt x="355" y="561"/>
                  </a:cubicBezTo>
                  <a:cubicBezTo>
                    <a:pt x="316" y="513"/>
                    <a:pt x="355" y="513"/>
                    <a:pt x="355" y="506"/>
                  </a:cubicBezTo>
                  <a:cubicBezTo>
                    <a:pt x="355" y="490"/>
                    <a:pt x="355" y="466"/>
                    <a:pt x="332" y="450"/>
                  </a:cubicBezTo>
                  <a:cubicBezTo>
                    <a:pt x="300" y="427"/>
                    <a:pt x="268" y="403"/>
                    <a:pt x="253" y="387"/>
                  </a:cubicBezTo>
                  <a:cubicBezTo>
                    <a:pt x="237" y="371"/>
                    <a:pt x="221" y="292"/>
                    <a:pt x="182" y="260"/>
                  </a:cubicBezTo>
                  <a:cubicBezTo>
                    <a:pt x="150" y="229"/>
                    <a:pt x="134" y="213"/>
                    <a:pt x="150" y="205"/>
                  </a:cubicBezTo>
                  <a:lnTo>
                    <a:pt x="150" y="205"/>
                  </a:lnTo>
                  <a:cubicBezTo>
                    <a:pt x="126" y="166"/>
                    <a:pt x="110" y="118"/>
                    <a:pt x="110" y="87"/>
                  </a:cubicBezTo>
                  <a:cubicBezTo>
                    <a:pt x="102" y="63"/>
                    <a:pt x="118" y="39"/>
                    <a:pt x="134" y="23"/>
                  </a:cubicBezTo>
                  <a:cubicBezTo>
                    <a:pt x="126" y="16"/>
                    <a:pt x="118" y="0"/>
                    <a:pt x="102" y="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6" name="Freeform 772"/>
            <p:cNvSpPr>
              <a:spLocks noChangeArrowheads="1"/>
            </p:cNvSpPr>
            <p:nvPr/>
          </p:nvSpPr>
          <p:spPr bwMode="auto">
            <a:xfrm>
              <a:off x="16179719" y="5507351"/>
              <a:ext cx="220335" cy="366450"/>
            </a:xfrm>
            <a:custGeom>
              <a:avLst/>
              <a:gdLst>
                <a:gd name="T0" fmla="*/ 419 w 420"/>
                <a:gd name="T1" fmla="*/ 695 h 696"/>
                <a:gd name="T2" fmla="*/ 316 w 420"/>
                <a:gd name="T3" fmla="*/ 671 h 696"/>
                <a:gd name="T4" fmla="*/ 205 w 420"/>
                <a:gd name="T5" fmla="*/ 656 h 696"/>
                <a:gd name="T6" fmla="*/ 95 w 420"/>
                <a:gd name="T7" fmla="*/ 411 h 696"/>
                <a:gd name="T8" fmla="*/ 0 w 420"/>
                <a:gd name="T9" fmla="*/ 79 h 696"/>
                <a:gd name="T10" fmla="*/ 31 w 420"/>
                <a:gd name="T11" fmla="*/ 31 h 696"/>
                <a:gd name="T12" fmla="*/ 134 w 420"/>
                <a:gd name="T13" fmla="*/ 16 h 696"/>
                <a:gd name="T14" fmla="*/ 134 w 420"/>
                <a:gd name="T15" fmla="*/ 23 h 696"/>
                <a:gd name="T16" fmla="*/ 150 w 420"/>
                <a:gd name="T17" fmla="*/ 205 h 696"/>
                <a:gd name="T18" fmla="*/ 150 w 420"/>
                <a:gd name="T19" fmla="*/ 205 h 696"/>
                <a:gd name="T20" fmla="*/ 142 w 420"/>
                <a:gd name="T21" fmla="*/ 213 h 696"/>
                <a:gd name="T22" fmla="*/ 237 w 420"/>
                <a:gd name="T23" fmla="*/ 347 h 696"/>
                <a:gd name="T24" fmla="*/ 300 w 420"/>
                <a:gd name="T25" fmla="*/ 418 h 696"/>
                <a:gd name="T26" fmla="*/ 355 w 420"/>
                <a:gd name="T27" fmla="*/ 506 h 696"/>
                <a:gd name="T28" fmla="*/ 347 w 420"/>
                <a:gd name="T29" fmla="*/ 513 h 696"/>
                <a:gd name="T30" fmla="*/ 363 w 420"/>
                <a:gd name="T31" fmla="*/ 561 h 696"/>
                <a:gd name="T32" fmla="*/ 379 w 420"/>
                <a:gd name="T33" fmla="*/ 632 h 696"/>
                <a:gd name="T34" fmla="*/ 419 w 420"/>
                <a:gd name="T35" fmla="*/ 671 h 696"/>
                <a:gd name="T36" fmla="*/ 419 w 420"/>
                <a:gd name="T37" fmla="*/ 695 h 696"/>
                <a:gd name="T38" fmla="*/ 102 w 420"/>
                <a:gd name="T39" fmla="*/ 7 h 696"/>
                <a:gd name="T40" fmla="*/ 15 w 420"/>
                <a:gd name="T41" fmla="*/ 71 h 696"/>
                <a:gd name="T42" fmla="*/ 31 w 420"/>
                <a:gd name="T43" fmla="*/ 181 h 696"/>
                <a:gd name="T44" fmla="*/ 142 w 420"/>
                <a:gd name="T45" fmla="*/ 640 h 696"/>
                <a:gd name="T46" fmla="*/ 268 w 420"/>
                <a:gd name="T47" fmla="*/ 656 h 696"/>
                <a:gd name="T48" fmla="*/ 411 w 420"/>
                <a:gd name="T49" fmla="*/ 680 h 696"/>
                <a:gd name="T50" fmla="*/ 395 w 420"/>
                <a:gd name="T51" fmla="*/ 648 h 696"/>
                <a:gd name="T52" fmla="*/ 371 w 420"/>
                <a:gd name="T53" fmla="*/ 608 h 696"/>
                <a:gd name="T54" fmla="*/ 332 w 420"/>
                <a:gd name="T55" fmla="*/ 529 h 696"/>
                <a:gd name="T56" fmla="*/ 347 w 420"/>
                <a:gd name="T57" fmla="*/ 506 h 696"/>
                <a:gd name="T58" fmla="*/ 324 w 420"/>
                <a:gd name="T59" fmla="*/ 450 h 696"/>
                <a:gd name="T60" fmla="*/ 253 w 420"/>
                <a:gd name="T61" fmla="*/ 387 h 696"/>
                <a:gd name="T62" fmla="*/ 182 w 420"/>
                <a:gd name="T63" fmla="*/ 260 h 696"/>
                <a:gd name="T64" fmla="*/ 142 w 420"/>
                <a:gd name="T65" fmla="*/ 205 h 696"/>
                <a:gd name="T66" fmla="*/ 126 w 420"/>
                <a:gd name="T67" fmla="*/ 23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0" h="696">
                  <a:moveTo>
                    <a:pt x="419" y="695"/>
                  </a:moveTo>
                  <a:lnTo>
                    <a:pt x="419" y="695"/>
                  </a:lnTo>
                  <a:cubicBezTo>
                    <a:pt x="411" y="687"/>
                    <a:pt x="411" y="687"/>
                    <a:pt x="411" y="687"/>
                  </a:cubicBezTo>
                  <a:cubicBezTo>
                    <a:pt x="387" y="680"/>
                    <a:pt x="347" y="680"/>
                    <a:pt x="316" y="671"/>
                  </a:cubicBezTo>
                  <a:cubicBezTo>
                    <a:pt x="300" y="671"/>
                    <a:pt x="284" y="671"/>
                    <a:pt x="268" y="664"/>
                  </a:cubicBezTo>
                  <a:cubicBezTo>
                    <a:pt x="245" y="664"/>
                    <a:pt x="221" y="664"/>
                    <a:pt x="205" y="656"/>
                  </a:cubicBezTo>
                  <a:cubicBezTo>
                    <a:pt x="166" y="656"/>
                    <a:pt x="142" y="648"/>
                    <a:pt x="142" y="640"/>
                  </a:cubicBezTo>
                  <a:cubicBezTo>
                    <a:pt x="134" y="624"/>
                    <a:pt x="102" y="458"/>
                    <a:pt x="95" y="411"/>
                  </a:cubicBezTo>
                  <a:cubicBezTo>
                    <a:pt x="95" y="371"/>
                    <a:pt x="55" y="245"/>
                    <a:pt x="23" y="189"/>
                  </a:cubicBezTo>
                  <a:cubicBezTo>
                    <a:pt x="0" y="134"/>
                    <a:pt x="0" y="87"/>
                    <a:pt x="0" y="79"/>
                  </a:cubicBezTo>
                  <a:cubicBezTo>
                    <a:pt x="7" y="79"/>
                    <a:pt x="7" y="71"/>
                    <a:pt x="7" y="63"/>
                  </a:cubicBezTo>
                  <a:cubicBezTo>
                    <a:pt x="15" y="55"/>
                    <a:pt x="23" y="39"/>
                    <a:pt x="31" y="31"/>
                  </a:cubicBezTo>
                  <a:cubicBezTo>
                    <a:pt x="39" y="16"/>
                    <a:pt x="71" y="0"/>
                    <a:pt x="102" y="0"/>
                  </a:cubicBezTo>
                  <a:cubicBezTo>
                    <a:pt x="118" y="0"/>
                    <a:pt x="134" y="7"/>
                    <a:pt x="134" y="16"/>
                  </a:cubicBezTo>
                  <a:cubicBezTo>
                    <a:pt x="134" y="23"/>
                    <a:pt x="134" y="23"/>
                    <a:pt x="134" y="23"/>
                  </a:cubicBezTo>
                  <a:lnTo>
                    <a:pt x="134" y="23"/>
                  </a:lnTo>
                  <a:cubicBezTo>
                    <a:pt x="126" y="31"/>
                    <a:pt x="102" y="55"/>
                    <a:pt x="110" y="87"/>
                  </a:cubicBezTo>
                  <a:cubicBezTo>
                    <a:pt x="118" y="118"/>
                    <a:pt x="126" y="166"/>
                    <a:pt x="150" y="205"/>
                  </a:cubicBez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cubicBezTo>
                    <a:pt x="142" y="213"/>
                    <a:pt x="142" y="213"/>
                    <a:pt x="142" y="213"/>
                  </a:cubicBezTo>
                  <a:cubicBezTo>
                    <a:pt x="142" y="221"/>
                    <a:pt x="173" y="245"/>
                    <a:pt x="189" y="260"/>
                  </a:cubicBezTo>
                  <a:cubicBezTo>
                    <a:pt x="213" y="276"/>
                    <a:pt x="229" y="324"/>
                    <a:pt x="237" y="347"/>
                  </a:cubicBezTo>
                  <a:cubicBezTo>
                    <a:pt x="245" y="363"/>
                    <a:pt x="253" y="379"/>
                    <a:pt x="253" y="387"/>
                  </a:cubicBezTo>
                  <a:cubicBezTo>
                    <a:pt x="260" y="395"/>
                    <a:pt x="276" y="403"/>
                    <a:pt x="300" y="418"/>
                  </a:cubicBezTo>
                  <a:cubicBezTo>
                    <a:pt x="308" y="427"/>
                    <a:pt x="324" y="434"/>
                    <a:pt x="332" y="442"/>
                  </a:cubicBezTo>
                  <a:cubicBezTo>
                    <a:pt x="355" y="466"/>
                    <a:pt x="355" y="490"/>
                    <a:pt x="355" y="506"/>
                  </a:cubicBezTo>
                  <a:lnTo>
                    <a:pt x="355" y="506"/>
                  </a:lnTo>
                  <a:cubicBezTo>
                    <a:pt x="355" y="506"/>
                    <a:pt x="355" y="513"/>
                    <a:pt x="347" y="513"/>
                  </a:cubicBezTo>
                  <a:cubicBezTo>
                    <a:pt x="347" y="513"/>
                    <a:pt x="340" y="521"/>
                    <a:pt x="340" y="529"/>
                  </a:cubicBezTo>
                  <a:cubicBezTo>
                    <a:pt x="340" y="537"/>
                    <a:pt x="347" y="545"/>
                    <a:pt x="363" y="561"/>
                  </a:cubicBezTo>
                  <a:cubicBezTo>
                    <a:pt x="387" y="593"/>
                    <a:pt x="379" y="600"/>
                    <a:pt x="371" y="616"/>
                  </a:cubicBezTo>
                  <a:cubicBezTo>
                    <a:pt x="371" y="616"/>
                    <a:pt x="371" y="624"/>
                    <a:pt x="379" y="632"/>
                  </a:cubicBezTo>
                  <a:cubicBezTo>
                    <a:pt x="387" y="640"/>
                    <a:pt x="395" y="640"/>
                    <a:pt x="403" y="640"/>
                  </a:cubicBezTo>
                  <a:cubicBezTo>
                    <a:pt x="411" y="648"/>
                    <a:pt x="419" y="648"/>
                    <a:pt x="419" y="671"/>
                  </a:cubicBezTo>
                  <a:cubicBezTo>
                    <a:pt x="419" y="671"/>
                    <a:pt x="419" y="680"/>
                    <a:pt x="419" y="687"/>
                  </a:cubicBezTo>
                  <a:lnTo>
                    <a:pt x="419" y="695"/>
                  </a:lnTo>
                  <a:close/>
                  <a:moveTo>
                    <a:pt x="102" y="7"/>
                  </a:moveTo>
                  <a:lnTo>
                    <a:pt x="102" y="7"/>
                  </a:lnTo>
                  <a:cubicBezTo>
                    <a:pt x="71" y="7"/>
                    <a:pt x="39" y="23"/>
                    <a:pt x="39" y="39"/>
                  </a:cubicBezTo>
                  <a:cubicBezTo>
                    <a:pt x="31" y="39"/>
                    <a:pt x="23" y="55"/>
                    <a:pt x="15" y="71"/>
                  </a:cubicBezTo>
                  <a:cubicBezTo>
                    <a:pt x="15" y="71"/>
                    <a:pt x="7" y="79"/>
                    <a:pt x="7" y="87"/>
                  </a:cubicBezTo>
                  <a:cubicBezTo>
                    <a:pt x="7" y="87"/>
                    <a:pt x="7" y="126"/>
                    <a:pt x="31" y="181"/>
                  </a:cubicBezTo>
                  <a:cubicBezTo>
                    <a:pt x="63" y="245"/>
                    <a:pt x="102" y="371"/>
                    <a:pt x="102" y="411"/>
                  </a:cubicBezTo>
                  <a:cubicBezTo>
                    <a:pt x="102" y="458"/>
                    <a:pt x="142" y="624"/>
                    <a:pt x="142" y="640"/>
                  </a:cubicBezTo>
                  <a:cubicBezTo>
                    <a:pt x="150" y="648"/>
                    <a:pt x="173" y="648"/>
                    <a:pt x="205" y="648"/>
                  </a:cubicBezTo>
                  <a:cubicBezTo>
                    <a:pt x="229" y="656"/>
                    <a:pt x="245" y="656"/>
                    <a:pt x="268" y="656"/>
                  </a:cubicBezTo>
                  <a:cubicBezTo>
                    <a:pt x="284" y="664"/>
                    <a:pt x="300" y="664"/>
                    <a:pt x="316" y="664"/>
                  </a:cubicBezTo>
                  <a:cubicBezTo>
                    <a:pt x="347" y="671"/>
                    <a:pt x="387" y="671"/>
                    <a:pt x="411" y="680"/>
                  </a:cubicBezTo>
                  <a:lnTo>
                    <a:pt x="411" y="671"/>
                  </a:lnTo>
                  <a:cubicBezTo>
                    <a:pt x="411" y="656"/>
                    <a:pt x="411" y="656"/>
                    <a:pt x="395" y="648"/>
                  </a:cubicBezTo>
                  <a:cubicBezTo>
                    <a:pt x="395" y="648"/>
                    <a:pt x="379" y="640"/>
                    <a:pt x="371" y="632"/>
                  </a:cubicBezTo>
                  <a:cubicBezTo>
                    <a:pt x="363" y="624"/>
                    <a:pt x="363" y="616"/>
                    <a:pt x="371" y="608"/>
                  </a:cubicBezTo>
                  <a:cubicBezTo>
                    <a:pt x="371" y="600"/>
                    <a:pt x="379" y="593"/>
                    <a:pt x="355" y="569"/>
                  </a:cubicBezTo>
                  <a:cubicBezTo>
                    <a:pt x="340" y="545"/>
                    <a:pt x="332" y="537"/>
                    <a:pt x="332" y="529"/>
                  </a:cubicBezTo>
                  <a:cubicBezTo>
                    <a:pt x="332" y="513"/>
                    <a:pt x="340" y="513"/>
                    <a:pt x="347" y="506"/>
                  </a:cubicBezTo>
                  <a:lnTo>
                    <a:pt x="347" y="506"/>
                  </a:lnTo>
                  <a:lnTo>
                    <a:pt x="347" y="506"/>
                  </a:lnTo>
                  <a:cubicBezTo>
                    <a:pt x="347" y="490"/>
                    <a:pt x="347" y="466"/>
                    <a:pt x="324" y="450"/>
                  </a:cubicBezTo>
                  <a:cubicBezTo>
                    <a:pt x="316" y="442"/>
                    <a:pt x="308" y="434"/>
                    <a:pt x="292" y="427"/>
                  </a:cubicBezTo>
                  <a:cubicBezTo>
                    <a:pt x="276" y="411"/>
                    <a:pt x="260" y="395"/>
                    <a:pt x="253" y="387"/>
                  </a:cubicBezTo>
                  <a:cubicBezTo>
                    <a:pt x="245" y="387"/>
                    <a:pt x="237" y="371"/>
                    <a:pt x="237" y="355"/>
                  </a:cubicBezTo>
                  <a:cubicBezTo>
                    <a:pt x="221" y="324"/>
                    <a:pt x="205" y="284"/>
                    <a:pt x="182" y="260"/>
                  </a:cubicBezTo>
                  <a:cubicBezTo>
                    <a:pt x="150" y="237"/>
                    <a:pt x="134" y="221"/>
                    <a:pt x="134" y="213"/>
                  </a:cubicBezTo>
                  <a:cubicBezTo>
                    <a:pt x="134" y="205"/>
                    <a:pt x="142" y="205"/>
                    <a:pt x="142" y="205"/>
                  </a:cubicBezTo>
                  <a:cubicBezTo>
                    <a:pt x="118" y="166"/>
                    <a:pt x="110" y="126"/>
                    <a:pt x="102" y="87"/>
                  </a:cubicBezTo>
                  <a:cubicBezTo>
                    <a:pt x="102" y="63"/>
                    <a:pt x="110" y="39"/>
                    <a:pt x="126" y="23"/>
                  </a:cubicBezTo>
                  <a:cubicBezTo>
                    <a:pt x="118" y="7"/>
                    <a:pt x="110" y="7"/>
                    <a:pt x="102" y="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7" name="Freeform 773"/>
            <p:cNvSpPr>
              <a:spLocks noChangeArrowheads="1"/>
            </p:cNvSpPr>
            <p:nvPr/>
          </p:nvSpPr>
          <p:spPr bwMode="auto">
            <a:xfrm>
              <a:off x="15194014" y="4971591"/>
              <a:ext cx="1148056" cy="753775"/>
            </a:xfrm>
            <a:custGeom>
              <a:avLst/>
              <a:gdLst>
                <a:gd name="T0" fmla="*/ 1881 w 2183"/>
                <a:gd name="T1" fmla="*/ 1114 h 1432"/>
                <a:gd name="T2" fmla="*/ 1881 w 2183"/>
                <a:gd name="T3" fmla="*/ 1114 h 1432"/>
                <a:gd name="T4" fmla="*/ 1881 w 2183"/>
                <a:gd name="T5" fmla="*/ 1099 h 1432"/>
                <a:gd name="T6" fmla="*/ 1905 w 2183"/>
                <a:gd name="T7" fmla="*/ 1051 h 1432"/>
                <a:gd name="T8" fmla="*/ 1976 w 2183"/>
                <a:gd name="T9" fmla="*/ 1020 h 1432"/>
                <a:gd name="T10" fmla="*/ 2008 w 2183"/>
                <a:gd name="T11" fmla="*/ 1043 h 1432"/>
                <a:gd name="T12" fmla="*/ 2047 w 2183"/>
                <a:gd name="T13" fmla="*/ 1012 h 1432"/>
                <a:gd name="T14" fmla="*/ 2095 w 2183"/>
                <a:gd name="T15" fmla="*/ 964 h 1432"/>
                <a:gd name="T16" fmla="*/ 2127 w 2183"/>
                <a:gd name="T17" fmla="*/ 877 h 1432"/>
                <a:gd name="T18" fmla="*/ 2182 w 2183"/>
                <a:gd name="T19" fmla="*/ 806 h 1432"/>
                <a:gd name="T20" fmla="*/ 1976 w 2183"/>
                <a:gd name="T21" fmla="*/ 632 h 1432"/>
                <a:gd name="T22" fmla="*/ 1992 w 2183"/>
                <a:gd name="T23" fmla="*/ 577 h 1432"/>
                <a:gd name="T24" fmla="*/ 2016 w 2183"/>
                <a:gd name="T25" fmla="*/ 530 h 1432"/>
                <a:gd name="T26" fmla="*/ 1976 w 2183"/>
                <a:gd name="T27" fmla="*/ 506 h 1432"/>
                <a:gd name="T28" fmla="*/ 2024 w 2183"/>
                <a:gd name="T29" fmla="*/ 395 h 1432"/>
                <a:gd name="T30" fmla="*/ 2032 w 2183"/>
                <a:gd name="T31" fmla="*/ 324 h 1432"/>
                <a:gd name="T32" fmla="*/ 2087 w 2183"/>
                <a:gd name="T33" fmla="*/ 261 h 1432"/>
                <a:gd name="T34" fmla="*/ 2032 w 2183"/>
                <a:gd name="T35" fmla="*/ 237 h 1432"/>
                <a:gd name="T36" fmla="*/ 1961 w 2183"/>
                <a:gd name="T37" fmla="*/ 221 h 1432"/>
                <a:gd name="T38" fmla="*/ 1889 w 2183"/>
                <a:gd name="T39" fmla="*/ 79 h 1432"/>
                <a:gd name="T40" fmla="*/ 1787 w 2183"/>
                <a:gd name="T41" fmla="*/ 39 h 1432"/>
                <a:gd name="T42" fmla="*/ 1684 w 2183"/>
                <a:gd name="T43" fmla="*/ 39 h 1432"/>
                <a:gd name="T44" fmla="*/ 269 w 2183"/>
                <a:gd name="T45" fmla="*/ 316 h 1432"/>
                <a:gd name="T46" fmla="*/ 245 w 2183"/>
                <a:gd name="T47" fmla="*/ 205 h 1432"/>
                <a:gd name="T48" fmla="*/ 55 w 2183"/>
                <a:gd name="T49" fmla="*/ 356 h 1432"/>
                <a:gd name="T50" fmla="*/ 0 w 2183"/>
                <a:gd name="T51" fmla="*/ 379 h 1432"/>
                <a:gd name="T52" fmla="*/ 198 w 2183"/>
                <a:gd name="T53" fmla="*/ 1431 h 1432"/>
                <a:gd name="T54" fmla="*/ 1881 w 2183"/>
                <a:gd name="T55" fmla="*/ 1114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83" h="1432">
                  <a:moveTo>
                    <a:pt x="1881" y="1114"/>
                  </a:moveTo>
                  <a:lnTo>
                    <a:pt x="1881" y="1114"/>
                  </a:lnTo>
                  <a:cubicBezTo>
                    <a:pt x="1881" y="1107"/>
                    <a:pt x="1881" y="1099"/>
                    <a:pt x="1881" y="1099"/>
                  </a:cubicBezTo>
                  <a:cubicBezTo>
                    <a:pt x="1881" y="1091"/>
                    <a:pt x="1897" y="1067"/>
                    <a:pt x="1905" y="1051"/>
                  </a:cubicBezTo>
                  <a:cubicBezTo>
                    <a:pt x="1913" y="1043"/>
                    <a:pt x="1945" y="1020"/>
                    <a:pt x="1976" y="1020"/>
                  </a:cubicBezTo>
                  <a:cubicBezTo>
                    <a:pt x="1992" y="1020"/>
                    <a:pt x="2000" y="1036"/>
                    <a:pt x="2008" y="1043"/>
                  </a:cubicBezTo>
                  <a:cubicBezTo>
                    <a:pt x="2016" y="1027"/>
                    <a:pt x="2032" y="1012"/>
                    <a:pt x="2047" y="1012"/>
                  </a:cubicBezTo>
                  <a:cubicBezTo>
                    <a:pt x="2071" y="1004"/>
                    <a:pt x="2087" y="996"/>
                    <a:pt x="2095" y="964"/>
                  </a:cubicBezTo>
                  <a:cubicBezTo>
                    <a:pt x="2111" y="941"/>
                    <a:pt x="2111" y="901"/>
                    <a:pt x="2127" y="877"/>
                  </a:cubicBezTo>
                  <a:cubicBezTo>
                    <a:pt x="2142" y="861"/>
                    <a:pt x="2182" y="806"/>
                    <a:pt x="2182" y="806"/>
                  </a:cubicBezTo>
                  <a:cubicBezTo>
                    <a:pt x="2174" y="798"/>
                    <a:pt x="1992" y="648"/>
                    <a:pt x="1976" y="632"/>
                  </a:cubicBezTo>
                  <a:cubicBezTo>
                    <a:pt x="1969" y="624"/>
                    <a:pt x="1976" y="585"/>
                    <a:pt x="1992" y="577"/>
                  </a:cubicBezTo>
                  <a:cubicBezTo>
                    <a:pt x="2008" y="561"/>
                    <a:pt x="2016" y="545"/>
                    <a:pt x="2016" y="530"/>
                  </a:cubicBezTo>
                  <a:cubicBezTo>
                    <a:pt x="2016" y="506"/>
                    <a:pt x="2008" y="521"/>
                    <a:pt x="1976" y="506"/>
                  </a:cubicBezTo>
                  <a:cubicBezTo>
                    <a:pt x="1937" y="490"/>
                    <a:pt x="2000" y="411"/>
                    <a:pt x="2024" y="395"/>
                  </a:cubicBezTo>
                  <a:cubicBezTo>
                    <a:pt x="2040" y="387"/>
                    <a:pt x="2032" y="340"/>
                    <a:pt x="2032" y="324"/>
                  </a:cubicBezTo>
                  <a:cubicBezTo>
                    <a:pt x="2032" y="316"/>
                    <a:pt x="2071" y="269"/>
                    <a:pt x="2087" y="261"/>
                  </a:cubicBezTo>
                  <a:cubicBezTo>
                    <a:pt x="2071" y="245"/>
                    <a:pt x="2056" y="245"/>
                    <a:pt x="2032" y="237"/>
                  </a:cubicBezTo>
                  <a:cubicBezTo>
                    <a:pt x="1984" y="229"/>
                    <a:pt x="1984" y="253"/>
                    <a:pt x="1961" y="221"/>
                  </a:cubicBezTo>
                  <a:cubicBezTo>
                    <a:pt x="1945" y="190"/>
                    <a:pt x="1921" y="79"/>
                    <a:pt x="1889" y="79"/>
                  </a:cubicBezTo>
                  <a:cubicBezTo>
                    <a:pt x="1858" y="71"/>
                    <a:pt x="1834" y="71"/>
                    <a:pt x="1787" y="39"/>
                  </a:cubicBezTo>
                  <a:cubicBezTo>
                    <a:pt x="1739" y="0"/>
                    <a:pt x="1716" y="31"/>
                    <a:pt x="1684" y="39"/>
                  </a:cubicBezTo>
                  <a:cubicBezTo>
                    <a:pt x="1660" y="55"/>
                    <a:pt x="269" y="316"/>
                    <a:pt x="269" y="316"/>
                  </a:cubicBezTo>
                  <a:cubicBezTo>
                    <a:pt x="245" y="205"/>
                    <a:pt x="245" y="205"/>
                    <a:pt x="245" y="205"/>
                  </a:cubicBezTo>
                  <a:cubicBezTo>
                    <a:pt x="182" y="261"/>
                    <a:pt x="103" y="332"/>
                    <a:pt x="55" y="356"/>
                  </a:cubicBezTo>
                  <a:cubicBezTo>
                    <a:pt x="40" y="363"/>
                    <a:pt x="24" y="371"/>
                    <a:pt x="0" y="379"/>
                  </a:cubicBezTo>
                  <a:cubicBezTo>
                    <a:pt x="198" y="1431"/>
                    <a:pt x="198" y="1431"/>
                    <a:pt x="198" y="1431"/>
                  </a:cubicBezTo>
                  <a:lnTo>
                    <a:pt x="1881" y="1114"/>
                  </a:lnTo>
                </a:path>
              </a:pathLst>
            </a:custGeom>
            <a:solidFill>
              <a:schemeClr val="accent5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8" name="Freeform 774"/>
            <p:cNvSpPr>
              <a:spLocks noChangeArrowheads="1"/>
            </p:cNvSpPr>
            <p:nvPr/>
          </p:nvSpPr>
          <p:spPr bwMode="auto">
            <a:xfrm>
              <a:off x="15194014" y="4978549"/>
              <a:ext cx="1152694" cy="749135"/>
            </a:xfrm>
            <a:custGeom>
              <a:avLst/>
              <a:gdLst>
                <a:gd name="T0" fmla="*/ 198 w 2191"/>
                <a:gd name="T1" fmla="*/ 1422 h 1423"/>
                <a:gd name="T2" fmla="*/ 0 w 2191"/>
                <a:gd name="T3" fmla="*/ 363 h 1423"/>
                <a:gd name="T4" fmla="*/ 47 w 2191"/>
                <a:gd name="T5" fmla="*/ 332 h 1423"/>
                <a:gd name="T6" fmla="*/ 253 w 2191"/>
                <a:gd name="T7" fmla="*/ 181 h 1423"/>
                <a:gd name="T8" fmla="*/ 1684 w 2191"/>
                <a:gd name="T9" fmla="*/ 23 h 1423"/>
                <a:gd name="T10" fmla="*/ 1747 w 2191"/>
                <a:gd name="T11" fmla="*/ 0 h 1423"/>
                <a:gd name="T12" fmla="*/ 1889 w 2191"/>
                <a:gd name="T13" fmla="*/ 55 h 1423"/>
                <a:gd name="T14" fmla="*/ 1945 w 2191"/>
                <a:gd name="T15" fmla="*/ 150 h 1423"/>
                <a:gd name="T16" fmla="*/ 1984 w 2191"/>
                <a:gd name="T17" fmla="*/ 213 h 1423"/>
                <a:gd name="T18" fmla="*/ 2008 w 2191"/>
                <a:gd name="T19" fmla="*/ 213 h 1423"/>
                <a:gd name="T20" fmla="*/ 2087 w 2191"/>
                <a:gd name="T21" fmla="*/ 237 h 1423"/>
                <a:gd name="T22" fmla="*/ 2087 w 2191"/>
                <a:gd name="T23" fmla="*/ 245 h 1423"/>
                <a:gd name="T24" fmla="*/ 2032 w 2191"/>
                <a:gd name="T25" fmla="*/ 316 h 1423"/>
                <a:gd name="T26" fmla="*/ 1969 w 2191"/>
                <a:gd name="T27" fmla="*/ 474 h 1423"/>
                <a:gd name="T28" fmla="*/ 2000 w 2191"/>
                <a:gd name="T29" fmla="*/ 490 h 1423"/>
                <a:gd name="T30" fmla="*/ 1992 w 2191"/>
                <a:gd name="T31" fmla="*/ 561 h 1423"/>
                <a:gd name="T32" fmla="*/ 1984 w 2191"/>
                <a:gd name="T33" fmla="*/ 616 h 1423"/>
                <a:gd name="T34" fmla="*/ 2182 w 2191"/>
                <a:gd name="T35" fmla="*/ 790 h 1423"/>
                <a:gd name="T36" fmla="*/ 2111 w 2191"/>
                <a:gd name="T37" fmla="*/ 925 h 1423"/>
                <a:gd name="T38" fmla="*/ 2047 w 2191"/>
                <a:gd name="T39" fmla="*/ 996 h 1423"/>
                <a:gd name="T40" fmla="*/ 2000 w 2191"/>
                <a:gd name="T41" fmla="*/ 1027 h 1423"/>
                <a:gd name="T42" fmla="*/ 1976 w 2191"/>
                <a:gd name="T43" fmla="*/ 1011 h 1423"/>
                <a:gd name="T44" fmla="*/ 1889 w 2191"/>
                <a:gd name="T45" fmla="*/ 1075 h 1423"/>
                <a:gd name="T46" fmla="*/ 1881 w 2191"/>
                <a:gd name="T47" fmla="*/ 1098 h 1423"/>
                <a:gd name="T48" fmla="*/ 198 w 2191"/>
                <a:gd name="T49" fmla="*/ 1422 h 1423"/>
                <a:gd name="T50" fmla="*/ 8 w 2191"/>
                <a:gd name="T51" fmla="*/ 363 h 1423"/>
                <a:gd name="T52" fmla="*/ 1874 w 2191"/>
                <a:gd name="T53" fmla="*/ 1091 h 1423"/>
                <a:gd name="T54" fmla="*/ 1881 w 2191"/>
                <a:gd name="T55" fmla="*/ 1067 h 1423"/>
                <a:gd name="T56" fmla="*/ 1976 w 2191"/>
                <a:gd name="T57" fmla="*/ 1004 h 1423"/>
                <a:gd name="T58" fmla="*/ 2047 w 2191"/>
                <a:gd name="T59" fmla="*/ 988 h 1423"/>
                <a:gd name="T60" fmla="*/ 2103 w 2191"/>
                <a:gd name="T61" fmla="*/ 917 h 1423"/>
                <a:gd name="T62" fmla="*/ 2174 w 2191"/>
                <a:gd name="T63" fmla="*/ 790 h 1423"/>
                <a:gd name="T64" fmla="*/ 1976 w 2191"/>
                <a:gd name="T65" fmla="*/ 624 h 1423"/>
                <a:gd name="T66" fmla="*/ 1992 w 2191"/>
                <a:gd name="T67" fmla="*/ 553 h 1423"/>
                <a:gd name="T68" fmla="*/ 2008 w 2191"/>
                <a:gd name="T69" fmla="*/ 498 h 1423"/>
                <a:gd name="T70" fmla="*/ 1969 w 2191"/>
                <a:gd name="T71" fmla="*/ 490 h 1423"/>
                <a:gd name="T72" fmla="*/ 2016 w 2191"/>
                <a:gd name="T73" fmla="*/ 379 h 1423"/>
                <a:gd name="T74" fmla="*/ 2024 w 2191"/>
                <a:gd name="T75" fmla="*/ 308 h 1423"/>
                <a:gd name="T76" fmla="*/ 2032 w 2191"/>
                <a:gd name="T77" fmla="*/ 221 h 1423"/>
                <a:gd name="T78" fmla="*/ 1992 w 2191"/>
                <a:gd name="T79" fmla="*/ 221 h 1423"/>
                <a:gd name="T80" fmla="*/ 1961 w 2191"/>
                <a:gd name="T81" fmla="*/ 205 h 1423"/>
                <a:gd name="T82" fmla="*/ 1889 w 2191"/>
                <a:gd name="T83" fmla="*/ 63 h 1423"/>
                <a:gd name="T84" fmla="*/ 1787 w 2191"/>
                <a:gd name="T85" fmla="*/ 23 h 1423"/>
                <a:gd name="T86" fmla="*/ 1708 w 2191"/>
                <a:gd name="T87" fmla="*/ 15 h 1423"/>
                <a:gd name="T88" fmla="*/ 277 w 2191"/>
                <a:gd name="T89" fmla="*/ 308 h 1423"/>
                <a:gd name="T90" fmla="*/ 245 w 2191"/>
                <a:gd name="T91" fmla="*/ 197 h 1423"/>
                <a:gd name="T92" fmla="*/ 8 w 2191"/>
                <a:gd name="T93" fmla="*/ 363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91" h="1423">
                  <a:moveTo>
                    <a:pt x="198" y="1422"/>
                  </a:moveTo>
                  <a:lnTo>
                    <a:pt x="198" y="1422"/>
                  </a:lnTo>
                  <a:cubicBezTo>
                    <a:pt x="198" y="1415"/>
                    <a:pt x="198" y="1415"/>
                    <a:pt x="198" y="1415"/>
                  </a:cubicBezTo>
                  <a:cubicBezTo>
                    <a:pt x="0" y="363"/>
                    <a:pt x="0" y="363"/>
                    <a:pt x="0" y="363"/>
                  </a:cubicBezTo>
                  <a:lnTo>
                    <a:pt x="0" y="363"/>
                  </a:lnTo>
                  <a:cubicBezTo>
                    <a:pt x="24" y="347"/>
                    <a:pt x="40" y="340"/>
                    <a:pt x="47" y="332"/>
                  </a:cubicBezTo>
                  <a:cubicBezTo>
                    <a:pt x="111" y="308"/>
                    <a:pt x="198" y="229"/>
                    <a:pt x="245" y="189"/>
                  </a:cubicBezTo>
                  <a:cubicBezTo>
                    <a:pt x="253" y="181"/>
                    <a:pt x="253" y="181"/>
                    <a:pt x="253" y="181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356" y="284"/>
                    <a:pt x="1660" y="31"/>
                    <a:pt x="1684" y="23"/>
                  </a:cubicBezTo>
                  <a:cubicBezTo>
                    <a:pt x="1692" y="23"/>
                    <a:pt x="1700" y="15"/>
                    <a:pt x="1700" y="15"/>
                  </a:cubicBezTo>
                  <a:cubicBezTo>
                    <a:pt x="1716" y="8"/>
                    <a:pt x="1731" y="0"/>
                    <a:pt x="1747" y="0"/>
                  </a:cubicBezTo>
                  <a:cubicBezTo>
                    <a:pt x="1755" y="0"/>
                    <a:pt x="1771" y="8"/>
                    <a:pt x="1787" y="15"/>
                  </a:cubicBezTo>
                  <a:cubicBezTo>
                    <a:pt x="1834" y="55"/>
                    <a:pt x="1858" y="55"/>
                    <a:pt x="1889" y="55"/>
                  </a:cubicBezTo>
                  <a:lnTo>
                    <a:pt x="1889" y="55"/>
                  </a:lnTo>
                  <a:cubicBezTo>
                    <a:pt x="1913" y="55"/>
                    <a:pt x="1929" y="103"/>
                    <a:pt x="1945" y="150"/>
                  </a:cubicBezTo>
                  <a:cubicBezTo>
                    <a:pt x="1953" y="174"/>
                    <a:pt x="1961" y="189"/>
                    <a:pt x="1969" y="205"/>
                  </a:cubicBezTo>
                  <a:cubicBezTo>
                    <a:pt x="1976" y="213"/>
                    <a:pt x="1976" y="213"/>
                    <a:pt x="1984" y="213"/>
                  </a:cubicBezTo>
                  <a:cubicBezTo>
                    <a:pt x="1984" y="213"/>
                    <a:pt x="1984" y="213"/>
                    <a:pt x="1992" y="213"/>
                  </a:cubicBezTo>
                  <a:cubicBezTo>
                    <a:pt x="1992" y="213"/>
                    <a:pt x="2000" y="213"/>
                    <a:pt x="2008" y="213"/>
                  </a:cubicBezTo>
                  <a:cubicBezTo>
                    <a:pt x="2016" y="213"/>
                    <a:pt x="2024" y="213"/>
                    <a:pt x="2032" y="213"/>
                  </a:cubicBezTo>
                  <a:cubicBezTo>
                    <a:pt x="2056" y="221"/>
                    <a:pt x="2071" y="229"/>
                    <a:pt x="2087" y="237"/>
                  </a:cubicBezTo>
                  <a:lnTo>
                    <a:pt x="2087" y="237"/>
                  </a:lnTo>
                  <a:cubicBezTo>
                    <a:pt x="2087" y="245"/>
                    <a:pt x="2087" y="245"/>
                    <a:pt x="2087" y="245"/>
                  </a:cubicBezTo>
                  <a:cubicBezTo>
                    <a:pt x="2056" y="276"/>
                    <a:pt x="2032" y="300"/>
                    <a:pt x="2032" y="308"/>
                  </a:cubicBezTo>
                  <a:cubicBezTo>
                    <a:pt x="2032" y="316"/>
                    <a:pt x="2032" y="316"/>
                    <a:pt x="2032" y="316"/>
                  </a:cubicBezTo>
                  <a:cubicBezTo>
                    <a:pt x="2032" y="340"/>
                    <a:pt x="2040" y="371"/>
                    <a:pt x="2024" y="379"/>
                  </a:cubicBezTo>
                  <a:cubicBezTo>
                    <a:pt x="2008" y="395"/>
                    <a:pt x="1961" y="450"/>
                    <a:pt x="1969" y="474"/>
                  </a:cubicBezTo>
                  <a:cubicBezTo>
                    <a:pt x="1969" y="482"/>
                    <a:pt x="1969" y="482"/>
                    <a:pt x="1976" y="482"/>
                  </a:cubicBezTo>
                  <a:cubicBezTo>
                    <a:pt x="1992" y="490"/>
                    <a:pt x="2000" y="490"/>
                    <a:pt x="2000" y="490"/>
                  </a:cubicBezTo>
                  <a:cubicBezTo>
                    <a:pt x="2016" y="490"/>
                    <a:pt x="2016" y="498"/>
                    <a:pt x="2016" y="514"/>
                  </a:cubicBezTo>
                  <a:cubicBezTo>
                    <a:pt x="2016" y="537"/>
                    <a:pt x="2008" y="545"/>
                    <a:pt x="1992" y="561"/>
                  </a:cubicBezTo>
                  <a:cubicBezTo>
                    <a:pt x="1984" y="569"/>
                    <a:pt x="1976" y="585"/>
                    <a:pt x="1976" y="600"/>
                  </a:cubicBezTo>
                  <a:cubicBezTo>
                    <a:pt x="1976" y="608"/>
                    <a:pt x="1976" y="616"/>
                    <a:pt x="1984" y="616"/>
                  </a:cubicBezTo>
                  <a:cubicBezTo>
                    <a:pt x="1984" y="616"/>
                    <a:pt x="2008" y="640"/>
                    <a:pt x="2032" y="664"/>
                  </a:cubicBezTo>
                  <a:cubicBezTo>
                    <a:pt x="2150" y="758"/>
                    <a:pt x="2182" y="782"/>
                    <a:pt x="2182" y="790"/>
                  </a:cubicBezTo>
                  <a:cubicBezTo>
                    <a:pt x="2190" y="798"/>
                    <a:pt x="2134" y="869"/>
                    <a:pt x="2134" y="869"/>
                  </a:cubicBezTo>
                  <a:cubicBezTo>
                    <a:pt x="2119" y="877"/>
                    <a:pt x="2119" y="901"/>
                    <a:pt x="2111" y="925"/>
                  </a:cubicBezTo>
                  <a:cubicBezTo>
                    <a:pt x="2111" y="932"/>
                    <a:pt x="2103" y="940"/>
                    <a:pt x="2103" y="948"/>
                  </a:cubicBezTo>
                  <a:cubicBezTo>
                    <a:pt x="2087" y="980"/>
                    <a:pt x="2079" y="988"/>
                    <a:pt x="2047" y="996"/>
                  </a:cubicBezTo>
                  <a:cubicBezTo>
                    <a:pt x="2032" y="1004"/>
                    <a:pt x="2016" y="1011"/>
                    <a:pt x="2008" y="1027"/>
                  </a:cubicBezTo>
                  <a:cubicBezTo>
                    <a:pt x="2000" y="1027"/>
                    <a:pt x="2000" y="1027"/>
                    <a:pt x="2000" y="1027"/>
                  </a:cubicBezTo>
                  <a:lnTo>
                    <a:pt x="2000" y="1027"/>
                  </a:lnTo>
                  <a:cubicBezTo>
                    <a:pt x="2000" y="1020"/>
                    <a:pt x="1992" y="1011"/>
                    <a:pt x="1976" y="1011"/>
                  </a:cubicBezTo>
                  <a:cubicBezTo>
                    <a:pt x="1945" y="1011"/>
                    <a:pt x="1913" y="1027"/>
                    <a:pt x="1913" y="1043"/>
                  </a:cubicBezTo>
                  <a:cubicBezTo>
                    <a:pt x="1905" y="1043"/>
                    <a:pt x="1897" y="1059"/>
                    <a:pt x="1889" y="1075"/>
                  </a:cubicBezTo>
                  <a:cubicBezTo>
                    <a:pt x="1889" y="1075"/>
                    <a:pt x="1881" y="1083"/>
                    <a:pt x="1881" y="1091"/>
                  </a:cubicBezTo>
                  <a:cubicBezTo>
                    <a:pt x="1881" y="1091"/>
                    <a:pt x="1881" y="1091"/>
                    <a:pt x="1881" y="1098"/>
                  </a:cubicBezTo>
                  <a:lnTo>
                    <a:pt x="1881" y="1098"/>
                  </a:lnTo>
                  <a:lnTo>
                    <a:pt x="198" y="1422"/>
                  </a:lnTo>
                  <a:close/>
                  <a:moveTo>
                    <a:pt x="8" y="363"/>
                  </a:moveTo>
                  <a:lnTo>
                    <a:pt x="8" y="363"/>
                  </a:lnTo>
                  <a:cubicBezTo>
                    <a:pt x="206" y="1415"/>
                    <a:pt x="206" y="1415"/>
                    <a:pt x="206" y="1415"/>
                  </a:cubicBezTo>
                  <a:cubicBezTo>
                    <a:pt x="1874" y="1091"/>
                    <a:pt x="1874" y="1091"/>
                    <a:pt x="1874" y="1091"/>
                  </a:cubicBezTo>
                  <a:cubicBezTo>
                    <a:pt x="1874" y="1083"/>
                    <a:pt x="1874" y="1083"/>
                    <a:pt x="1874" y="1083"/>
                  </a:cubicBezTo>
                  <a:cubicBezTo>
                    <a:pt x="1881" y="1083"/>
                    <a:pt x="1881" y="1075"/>
                    <a:pt x="1881" y="1067"/>
                  </a:cubicBezTo>
                  <a:cubicBezTo>
                    <a:pt x="1889" y="1059"/>
                    <a:pt x="1897" y="1043"/>
                    <a:pt x="1905" y="1035"/>
                  </a:cubicBezTo>
                  <a:cubicBezTo>
                    <a:pt x="1913" y="1020"/>
                    <a:pt x="1945" y="1004"/>
                    <a:pt x="1976" y="1004"/>
                  </a:cubicBezTo>
                  <a:cubicBezTo>
                    <a:pt x="1992" y="1004"/>
                    <a:pt x="2000" y="1011"/>
                    <a:pt x="2008" y="1020"/>
                  </a:cubicBezTo>
                  <a:cubicBezTo>
                    <a:pt x="2016" y="1004"/>
                    <a:pt x="2032" y="996"/>
                    <a:pt x="2047" y="988"/>
                  </a:cubicBezTo>
                  <a:cubicBezTo>
                    <a:pt x="2071" y="980"/>
                    <a:pt x="2087" y="972"/>
                    <a:pt x="2095" y="948"/>
                  </a:cubicBezTo>
                  <a:cubicBezTo>
                    <a:pt x="2095" y="940"/>
                    <a:pt x="2103" y="932"/>
                    <a:pt x="2103" y="917"/>
                  </a:cubicBezTo>
                  <a:cubicBezTo>
                    <a:pt x="2111" y="901"/>
                    <a:pt x="2119" y="877"/>
                    <a:pt x="2127" y="861"/>
                  </a:cubicBezTo>
                  <a:cubicBezTo>
                    <a:pt x="2142" y="845"/>
                    <a:pt x="2174" y="798"/>
                    <a:pt x="2174" y="790"/>
                  </a:cubicBezTo>
                  <a:cubicBezTo>
                    <a:pt x="2174" y="782"/>
                    <a:pt x="2079" y="711"/>
                    <a:pt x="2032" y="664"/>
                  </a:cubicBezTo>
                  <a:cubicBezTo>
                    <a:pt x="2000" y="640"/>
                    <a:pt x="1984" y="624"/>
                    <a:pt x="1976" y="624"/>
                  </a:cubicBezTo>
                  <a:cubicBezTo>
                    <a:pt x="1969" y="616"/>
                    <a:pt x="1969" y="608"/>
                    <a:pt x="1969" y="600"/>
                  </a:cubicBezTo>
                  <a:cubicBezTo>
                    <a:pt x="1969" y="585"/>
                    <a:pt x="1976" y="561"/>
                    <a:pt x="1992" y="553"/>
                  </a:cubicBezTo>
                  <a:cubicBezTo>
                    <a:pt x="2008" y="545"/>
                    <a:pt x="2008" y="529"/>
                    <a:pt x="2008" y="514"/>
                  </a:cubicBezTo>
                  <a:cubicBezTo>
                    <a:pt x="2008" y="505"/>
                    <a:pt x="2008" y="498"/>
                    <a:pt x="2008" y="498"/>
                  </a:cubicBezTo>
                  <a:cubicBezTo>
                    <a:pt x="2008" y="498"/>
                    <a:pt x="2008" y="498"/>
                    <a:pt x="2000" y="498"/>
                  </a:cubicBezTo>
                  <a:cubicBezTo>
                    <a:pt x="2000" y="498"/>
                    <a:pt x="1984" y="498"/>
                    <a:pt x="1969" y="490"/>
                  </a:cubicBezTo>
                  <a:cubicBezTo>
                    <a:pt x="1969" y="490"/>
                    <a:pt x="1961" y="482"/>
                    <a:pt x="1961" y="474"/>
                  </a:cubicBezTo>
                  <a:cubicBezTo>
                    <a:pt x="1953" y="442"/>
                    <a:pt x="2008" y="387"/>
                    <a:pt x="2016" y="379"/>
                  </a:cubicBezTo>
                  <a:cubicBezTo>
                    <a:pt x="2032" y="363"/>
                    <a:pt x="2032" y="332"/>
                    <a:pt x="2024" y="316"/>
                  </a:cubicBezTo>
                  <a:cubicBezTo>
                    <a:pt x="2024" y="316"/>
                    <a:pt x="2024" y="316"/>
                    <a:pt x="2024" y="308"/>
                  </a:cubicBezTo>
                  <a:cubicBezTo>
                    <a:pt x="2024" y="300"/>
                    <a:pt x="2056" y="268"/>
                    <a:pt x="2079" y="245"/>
                  </a:cubicBezTo>
                  <a:cubicBezTo>
                    <a:pt x="2063" y="237"/>
                    <a:pt x="2056" y="229"/>
                    <a:pt x="2032" y="221"/>
                  </a:cubicBezTo>
                  <a:cubicBezTo>
                    <a:pt x="2024" y="221"/>
                    <a:pt x="2016" y="221"/>
                    <a:pt x="2008" y="221"/>
                  </a:cubicBezTo>
                  <a:cubicBezTo>
                    <a:pt x="2000" y="221"/>
                    <a:pt x="2000" y="221"/>
                    <a:pt x="1992" y="221"/>
                  </a:cubicBezTo>
                  <a:lnTo>
                    <a:pt x="1984" y="221"/>
                  </a:lnTo>
                  <a:cubicBezTo>
                    <a:pt x="1976" y="221"/>
                    <a:pt x="1969" y="221"/>
                    <a:pt x="1961" y="205"/>
                  </a:cubicBezTo>
                  <a:cubicBezTo>
                    <a:pt x="1953" y="197"/>
                    <a:pt x="1945" y="174"/>
                    <a:pt x="1937" y="158"/>
                  </a:cubicBezTo>
                  <a:cubicBezTo>
                    <a:pt x="1921" y="118"/>
                    <a:pt x="1905" y="63"/>
                    <a:pt x="1889" y="63"/>
                  </a:cubicBezTo>
                  <a:lnTo>
                    <a:pt x="1889" y="63"/>
                  </a:lnTo>
                  <a:cubicBezTo>
                    <a:pt x="1858" y="63"/>
                    <a:pt x="1834" y="63"/>
                    <a:pt x="1787" y="23"/>
                  </a:cubicBezTo>
                  <a:cubicBezTo>
                    <a:pt x="1771" y="8"/>
                    <a:pt x="1755" y="8"/>
                    <a:pt x="1747" y="8"/>
                  </a:cubicBezTo>
                  <a:cubicBezTo>
                    <a:pt x="1731" y="8"/>
                    <a:pt x="1716" y="15"/>
                    <a:pt x="1708" y="15"/>
                  </a:cubicBezTo>
                  <a:cubicBezTo>
                    <a:pt x="1700" y="23"/>
                    <a:pt x="1692" y="23"/>
                    <a:pt x="1684" y="31"/>
                  </a:cubicBezTo>
                  <a:cubicBezTo>
                    <a:pt x="1660" y="39"/>
                    <a:pt x="332" y="292"/>
                    <a:pt x="277" y="308"/>
                  </a:cubicBezTo>
                  <a:cubicBezTo>
                    <a:pt x="269" y="308"/>
                    <a:pt x="269" y="308"/>
                    <a:pt x="269" y="308"/>
                  </a:cubicBezTo>
                  <a:cubicBezTo>
                    <a:pt x="245" y="197"/>
                    <a:pt x="245" y="197"/>
                    <a:pt x="245" y="197"/>
                  </a:cubicBezTo>
                  <a:cubicBezTo>
                    <a:pt x="198" y="245"/>
                    <a:pt x="111" y="316"/>
                    <a:pt x="55" y="340"/>
                  </a:cubicBezTo>
                  <a:cubicBezTo>
                    <a:pt x="40" y="347"/>
                    <a:pt x="24" y="355"/>
                    <a:pt x="8" y="36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09" name="Freeform 775"/>
            <p:cNvSpPr>
              <a:spLocks noChangeArrowheads="1"/>
            </p:cNvSpPr>
            <p:nvPr/>
          </p:nvSpPr>
          <p:spPr bwMode="auto">
            <a:xfrm>
              <a:off x="15493204" y="5556056"/>
              <a:ext cx="906849" cy="637810"/>
            </a:xfrm>
            <a:custGeom>
              <a:avLst/>
              <a:gdLst>
                <a:gd name="T0" fmla="*/ 1660 w 1725"/>
                <a:gd name="T1" fmla="*/ 752 h 1211"/>
                <a:gd name="T2" fmla="*/ 1692 w 1725"/>
                <a:gd name="T3" fmla="*/ 649 h 1211"/>
                <a:gd name="T4" fmla="*/ 1573 w 1725"/>
                <a:gd name="T5" fmla="*/ 570 h 1211"/>
                <a:gd name="T6" fmla="*/ 1407 w 1725"/>
                <a:gd name="T7" fmla="*/ 317 h 1211"/>
                <a:gd name="T8" fmla="*/ 1312 w 1725"/>
                <a:gd name="T9" fmla="*/ 0 h 1211"/>
                <a:gd name="T10" fmla="*/ 40 w 1725"/>
                <a:gd name="T11" fmla="*/ 483 h 1211"/>
                <a:gd name="T12" fmla="*/ 206 w 1725"/>
                <a:gd name="T13" fmla="*/ 340 h 1211"/>
                <a:gd name="T14" fmla="*/ 269 w 1725"/>
                <a:gd name="T15" fmla="*/ 246 h 1211"/>
                <a:gd name="T16" fmla="*/ 380 w 1725"/>
                <a:gd name="T17" fmla="*/ 238 h 1211"/>
                <a:gd name="T18" fmla="*/ 498 w 1725"/>
                <a:gd name="T19" fmla="*/ 190 h 1211"/>
                <a:gd name="T20" fmla="*/ 617 w 1725"/>
                <a:gd name="T21" fmla="*/ 246 h 1211"/>
                <a:gd name="T22" fmla="*/ 743 w 1725"/>
                <a:gd name="T23" fmla="*/ 324 h 1211"/>
                <a:gd name="T24" fmla="*/ 846 w 1725"/>
                <a:gd name="T25" fmla="*/ 419 h 1211"/>
                <a:gd name="T26" fmla="*/ 933 w 1725"/>
                <a:gd name="T27" fmla="*/ 601 h 1211"/>
                <a:gd name="T28" fmla="*/ 981 w 1725"/>
                <a:gd name="T29" fmla="*/ 720 h 1211"/>
                <a:gd name="T30" fmla="*/ 1044 w 1725"/>
                <a:gd name="T31" fmla="*/ 752 h 1211"/>
                <a:gd name="T32" fmla="*/ 1241 w 1725"/>
                <a:gd name="T33" fmla="*/ 775 h 1211"/>
                <a:gd name="T34" fmla="*/ 1225 w 1725"/>
                <a:gd name="T35" fmla="*/ 649 h 1211"/>
                <a:gd name="T36" fmla="*/ 1154 w 1725"/>
                <a:gd name="T37" fmla="*/ 491 h 1211"/>
                <a:gd name="T38" fmla="*/ 1131 w 1725"/>
                <a:gd name="T39" fmla="*/ 301 h 1211"/>
                <a:gd name="T40" fmla="*/ 1131 w 1725"/>
                <a:gd name="T41" fmla="*/ 238 h 1211"/>
                <a:gd name="T42" fmla="*/ 1210 w 1725"/>
                <a:gd name="T43" fmla="*/ 166 h 1211"/>
                <a:gd name="T44" fmla="*/ 1257 w 1725"/>
                <a:gd name="T45" fmla="*/ 119 h 1211"/>
                <a:gd name="T46" fmla="*/ 1273 w 1725"/>
                <a:gd name="T47" fmla="*/ 174 h 1211"/>
                <a:gd name="T48" fmla="*/ 1210 w 1725"/>
                <a:gd name="T49" fmla="*/ 317 h 1211"/>
                <a:gd name="T50" fmla="*/ 1202 w 1725"/>
                <a:gd name="T51" fmla="*/ 372 h 1211"/>
                <a:gd name="T52" fmla="*/ 1234 w 1725"/>
                <a:gd name="T53" fmla="*/ 396 h 1211"/>
                <a:gd name="T54" fmla="*/ 1218 w 1725"/>
                <a:gd name="T55" fmla="*/ 451 h 1211"/>
                <a:gd name="T56" fmla="*/ 1273 w 1725"/>
                <a:gd name="T57" fmla="*/ 483 h 1211"/>
                <a:gd name="T58" fmla="*/ 1249 w 1725"/>
                <a:gd name="T59" fmla="*/ 538 h 1211"/>
                <a:gd name="T60" fmla="*/ 1297 w 1725"/>
                <a:gd name="T61" fmla="*/ 601 h 1211"/>
                <a:gd name="T62" fmla="*/ 1312 w 1725"/>
                <a:gd name="T63" fmla="*/ 696 h 1211"/>
                <a:gd name="T64" fmla="*/ 1415 w 1725"/>
                <a:gd name="T65" fmla="*/ 672 h 1211"/>
                <a:gd name="T66" fmla="*/ 1455 w 1725"/>
                <a:gd name="T67" fmla="*/ 799 h 1211"/>
                <a:gd name="T68" fmla="*/ 1518 w 1725"/>
                <a:gd name="T69" fmla="*/ 846 h 1211"/>
                <a:gd name="T70" fmla="*/ 1478 w 1725"/>
                <a:gd name="T71" fmla="*/ 1083 h 1211"/>
                <a:gd name="T72" fmla="*/ 1534 w 1725"/>
                <a:gd name="T73" fmla="*/ 1155 h 1211"/>
                <a:gd name="T74" fmla="*/ 1558 w 1725"/>
                <a:gd name="T75" fmla="*/ 1004 h 1211"/>
                <a:gd name="T76" fmla="*/ 1605 w 1725"/>
                <a:gd name="T77" fmla="*/ 870 h 1211"/>
                <a:gd name="T78" fmla="*/ 1692 w 1725"/>
                <a:gd name="T79" fmla="*/ 767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5" h="1211">
                  <a:moveTo>
                    <a:pt x="1660" y="752"/>
                  </a:moveTo>
                  <a:lnTo>
                    <a:pt x="1660" y="752"/>
                  </a:lnTo>
                  <a:cubicBezTo>
                    <a:pt x="1645" y="728"/>
                    <a:pt x="1629" y="712"/>
                    <a:pt x="1652" y="696"/>
                  </a:cubicBezTo>
                  <a:cubicBezTo>
                    <a:pt x="1676" y="680"/>
                    <a:pt x="1660" y="680"/>
                    <a:pt x="1692" y="649"/>
                  </a:cubicBezTo>
                  <a:cubicBezTo>
                    <a:pt x="1716" y="625"/>
                    <a:pt x="1716" y="609"/>
                    <a:pt x="1724" y="593"/>
                  </a:cubicBezTo>
                  <a:cubicBezTo>
                    <a:pt x="1684" y="577"/>
                    <a:pt x="1621" y="577"/>
                    <a:pt x="1573" y="570"/>
                  </a:cubicBezTo>
                  <a:cubicBezTo>
                    <a:pt x="1502" y="554"/>
                    <a:pt x="1455" y="554"/>
                    <a:pt x="1447" y="546"/>
                  </a:cubicBezTo>
                  <a:cubicBezTo>
                    <a:pt x="1439" y="530"/>
                    <a:pt x="1407" y="364"/>
                    <a:pt x="1407" y="317"/>
                  </a:cubicBezTo>
                  <a:cubicBezTo>
                    <a:pt x="1400" y="277"/>
                    <a:pt x="1360" y="151"/>
                    <a:pt x="1336" y="87"/>
                  </a:cubicBezTo>
                  <a:cubicBezTo>
                    <a:pt x="1312" y="48"/>
                    <a:pt x="1312" y="16"/>
                    <a:pt x="1312" y="0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40" y="483"/>
                    <a:pt x="40" y="483"/>
                    <a:pt x="40" y="483"/>
                  </a:cubicBezTo>
                  <a:cubicBezTo>
                    <a:pt x="158" y="348"/>
                    <a:pt x="158" y="348"/>
                    <a:pt x="158" y="348"/>
                  </a:cubicBezTo>
                  <a:cubicBezTo>
                    <a:pt x="158" y="348"/>
                    <a:pt x="206" y="324"/>
                    <a:pt x="206" y="340"/>
                  </a:cubicBezTo>
                  <a:cubicBezTo>
                    <a:pt x="214" y="364"/>
                    <a:pt x="222" y="340"/>
                    <a:pt x="230" y="333"/>
                  </a:cubicBezTo>
                  <a:cubicBezTo>
                    <a:pt x="230" y="317"/>
                    <a:pt x="253" y="230"/>
                    <a:pt x="269" y="246"/>
                  </a:cubicBezTo>
                  <a:cubicBezTo>
                    <a:pt x="277" y="261"/>
                    <a:pt x="277" y="277"/>
                    <a:pt x="317" y="285"/>
                  </a:cubicBezTo>
                  <a:cubicBezTo>
                    <a:pt x="356" y="285"/>
                    <a:pt x="364" y="246"/>
                    <a:pt x="380" y="238"/>
                  </a:cubicBezTo>
                  <a:cubicBezTo>
                    <a:pt x="403" y="230"/>
                    <a:pt x="427" y="222"/>
                    <a:pt x="443" y="214"/>
                  </a:cubicBezTo>
                  <a:cubicBezTo>
                    <a:pt x="451" y="198"/>
                    <a:pt x="475" y="182"/>
                    <a:pt x="498" y="190"/>
                  </a:cubicBezTo>
                  <a:cubicBezTo>
                    <a:pt x="514" y="206"/>
                    <a:pt x="538" y="206"/>
                    <a:pt x="561" y="206"/>
                  </a:cubicBezTo>
                  <a:cubicBezTo>
                    <a:pt x="593" y="206"/>
                    <a:pt x="617" y="222"/>
                    <a:pt x="617" y="246"/>
                  </a:cubicBezTo>
                  <a:cubicBezTo>
                    <a:pt x="625" y="261"/>
                    <a:pt x="656" y="317"/>
                    <a:pt x="656" y="317"/>
                  </a:cubicBezTo>
                  <a:cubicBezTo>
                    <a:pt x="656" y="317"/>
                    <a:pt x="743" y="301"/>
                    <a:pt x="743" y="324"/>
                  </a:cubicBezTo>
                  <a:cubicBezTo>
                    <a:pt x="751" y="348"/>
                    <a:pt x="751" y="396"/>
                    <a:pt x="767" y="412"/>
                  </a:cubicBezTo>
                  <a:cubicBezTo>
                    <a:pt x="775" y="419"/>
                    <a:pt x="822" y="404"/>
                    <a:pt x="846" y="419"/>
                  </a:cubicBezTo>
                  <a:cubicBezTo>
                    <a:pt x="870" y="435"/>
                    <a:pt x="949" y="467"/>
                    <a:pt x="949" y="499"/>
                  </a:cubicBezTo>
                  <a:cubicBezTo>
                    <a:pt x="949" y="530"/>
                    <a:pt x="957" y="562"/>
                    <a:pt x="933" y="601"/>
                  </a:cubicBezTo>
                  <a:cubicBezTo>
                    <a:pt x="909" y="641"/>
                    <a:pt x="886" y="696"/>
                    <a:pt x="901" y="720"/>
                  </a:cubicBezTo>
                  <a:cubicBezTo>
                    <a:pt x="917" y="744"/>
                    <a:pt x="957" y="736"/>
                    <a:pt x="981" y="720"/>
                  </a:cubicBezTo>
                  <a:cubicBezTo>
                    <a:pt x="996" y="696"/>
                    <a:pt x="1036" y="704"/>
                    <a:pt x="1044" y="720"/>
                  </a:cubicBezTo>
                  <a:cubicBezTo>
                    <a:pt x="1052" y="728"/>
                    <a:pt x="1020" y="736"/>
                    <a:pt x="1044" y="752"/>
                  </a:cubicBezTo>
                  <a:cubicBezTo>
                    <a:pt x="1075" y="759"/>
                    <a:pt x="1115" y="775"/>
                    <a:pt x="1154" y="783"/>
                  </a:cubicBezTo>
                  <a:cubicBezTo>
                    <a:pt x="1186" y="791"/>
                    <a:pt x="1225" y="775"/>
                    <a:pt x="1241" y="775"/>
                  </a:cubicBezTo>
                  <a:cubicBezTo>
                    <a:pt x="1241" y="759"/>
                    <a:pt x="1249" y="752"/>
                    <a:pt x="1241" y="728"/>
                  </a:cubicBezTo>
                  <a:cubicBezTo>
                    <a:pt x="1234" y="688"/>
                    <a:pt x="1241" y="680"/>
                    <a:pt x="1225" y="649"/>
                  </a:cubicBezTo>
                  <a:cubicBezTo>
                    <a:pt x="1210" y="609"/>
                    <a:pt x="1194" y="617"/>
                    <a:pt x="1186" y="593"/>
                  </a:cubicBezTo>
                  <a:cubicBezTo>
                    <a:pt x="1178" y="562"/>
                    <a:pt x="1154" y="530"/>
                    <a:pt x="1154" y="491"/>
                  </a:cubicBezTo>
                  <a:cubicBezTo>
                    <a:pt x="1147" y="443"/>
                    <a:pt x="1147" y="404"/>
                    <a:pt x="1147" y="364"/>
                  </a:cubicBezTo>
                  <a:cubicBezTo>
                    <a:pt x="1139" y="333"/>
                    <a:pt x="1154" y="309"/>
                    <a:pt x="1131" y="301"/>
                  </a:cubicBezTo>
                  <a:cubicBezTo>
                    <a:pt x="1107" y="293"/>
                    <a:pt x="1083" y="230"/>
                    <a:pt x="1099" y="238"/>
                  </a:cubicBezTo>
                  <a:cubicBezTo>
                    <a:pt x="1107" y="246"/>
                    <a:pt x="1123" y="261"/>
                    <a:pt x="1131" y="238"/>
                  </a:cubicBezTo>
                  <a:cubicBezTo>
                    <a:pt x="1139" y="214"/>
                    <a:pt x="1170" y="182"/>
                    <a:pt x="1170" y="182"/>
                  </a:cubicBezTo>
                  <a:cubicBezTo>
                    <a:pt x="1178" y="182"/>
                    <a:pt x="1194" y="174"/>
                    <a:pt x="1210" y="166"/>
                  </a:cubicBezTo>
                  <a:cubicBezTo>
                    <a:pt x="1234" y="151"/>
                    <a:pt x="1249" y="135"/>
                    <a:pt x="1249" y="127"/>
                  </a:cubicBezTo>
                  <a:cubicBezTo>
                    <a:pt x="1241" y="111"/>
                    <a:pt x="1257" y="95"/>
                    <a:pt x="1257" y="119"/>
                  </a:cubicBezTo>
                  <a:cubicBezTo>
                    <a:pt x="1257" y="135"/>
                    <a:pt x="1257" y="166"/>
                    <a:pt x="1265" y="166"/>
                  </a:cubicBezTo>
                  <a:cubicBezTo>
                    <a:pt x="1281" y="166"/>
                    <a:pt x="1297" y="174"/>
                    <a:pt x="1273" y="174"/>
                  </a:cubicBezTo>
                  <a:cubicBezTo>
                    <a:pt x="1257" y="182"/>
                    <a:pt x="1170" y="198"/>
                    <a:pt x="1186" y="222"/>
                  </a:cubicBezTo>
                  <a:cubicBezTo>
                    <a:pt x="1194" y="253"/>
                    <a:pt x="1186" y="317"/>
                    <a:pt x="1210" y="317"/>
                  </a:cubicBezTo>
                  <a:cubicBezTo>
                    <a:pt x="1234" y="309"/>
                    <a:pt x="1241" y="309"/>
                    <a:pt x="1234" y="333"/>
                  </a:cubicBezTo>
                  <a:cubicBezTo>
                    <a:pt x="1234" y="356"/>
                    <a:pt x="1210" y="348"/>
                    <a:pt x="1202" y="372"/>
                  </a:cubicBezTo>
                  <a:cubicBezTo>
                    <a:pt x="1186" y="388"/>
                    <a:pt x="1147" y="412"/>
                    <a:pt x="1178" y="412"/>
                  </a:cubicBezTo>
                  <a:cubicBezTo>
                    <a:pt x="1210" y="419"/>
                    <a:pt x="1234" y="380"/>
                    <a:pt x="1234" y="396"/>
                  </a:cubicBezTo>
                  <a:cubicBezTo>
                    <a:pt x="1241" y="404"/>
                    <a:pt x="1265" y="412"/>
                    <a:pt x="1249" y="427"/>
                  </a:cubicBezTo>
                  <a:cubicBezTo>
                    <a:pt x="1234" y="443"/>
                    <a:pt x="1218" y="435"/>
                    <a:pt x="1218" y="451"/>
                  </a:cubicBezTo>
                  <a:cubicBezTo>
                    <a:pt x="1218" y="467"/>
                    <a:pt x="1202" y="475"/>
                    <a:pt x="1225" y="483"/>
                  </a:cubicBezTo>
                  <a:cubicBezTo>
                    <a:pt x="1249" y="491"/>
                    <a:pt x="1265" y="467"/>
                    <a:pt x="1273" y="483"/>
                  </a:cubicBezTo>
                  <a:cubicBezTo>
                    <a:pt x="1289" y="499"/>
                    <a:pt x="1312" y="506"/>
                    <a:pt x="1289" y="514"/>
                  </a:cubicBezTo>
                  <a:cubicBezTo>
                    <a:pt x="1273" y="530"/>
                    <a:pt x="1257" y="514"/>
                    <a:pt x="1249" y="538"/>
                  </a:cubicBezTo>
                  <a:cubicBezTo>
                    <a:pt x="1241" y="570"/>
                    <a:pt x="1234" y="577"/>
                    <a:pt x="1257" y="577"/>
                  </a:cubicBezTo>
                  <a:cubicBezTo>
                    <a:pt x="1289" y="586"/>
                    <a:pt x="1289" y="577"/>
                    <a:pt x="1297" y="601"/>
                  </a:cubicBezTo>
                  <a:cubicBezTo>
                    <a:pt x="1297" y="625"/>
                    <a:pt x="1297" y="609"/>
                    <a:pt x="1289" y="649"/>
                  </a:cubicBezTo>
                  <a:cubicBezTo>
                    <a:pt x="1289" y="680"/>
                    <a:pt x="1281" y="688"/>
                    <a:pt x="1312" y="696"/>
                  </a:cubicBezTo>
                  <a:cubicBezTo>
                    <a:pt x="1344" y="696"/>
                    <a:pt x="1360" y="672"/>
                    <a:pt x="1368" y="657"/>
                  </a:cubicBezTo>
                  <a:cubicBezTo>
                    <a:pt x="1368" y="649"/>
                    <a:pt x="1384" y="625"/>
                    <a:pt x="1415" y="672"/>
                  </a:cubicBezTo>
                  <a:cubicBezTo>
                    <a:pt x="1439" y="720"/>
                    <a:pt x="1463" y="728"/>
                    <a:pt x="1455" y="759"/>
                  </a:cubicBezTo>
                  <a:cubicBezTo>
                    <a:pt x="1439" y="791"/>
                    <a:pt x="1431" y="783"/>
                    <a:pt x="1455" y="799"/>
                  </a:cubicBezTo>
                  <a:cubicBezTo>
                    <a:pt x="1478" y="815"/>
                    <a:pt x="1494" y="815"/>
                    <a:pt x="1502" y="807"/>
                  </a:cubicBezTo>
                  <a:cubicBezTo>
                    <a:pt x="1510" y="807"/>
                    <a:pt x="1518" y="815"/>
                    <a:pt x="1518" y="846"/>
                  </a:cubicBezTo>
                  <a:cubicBezTo>
                    <a:pt x="1526" y="870"/>
                    <a:pt x="1487" y="941"/>
                    <a:pt x="1487" y="973"/>
                  </a:cubicBezTo>
                  <a:cubicBezTo>
                    <a:pt x="1487" y="1004"/>
                    <a:pt x="1478" y="1036"/>
                    <a:pt x="1478" y="1083"/>
                  </a:cubicBezTo>
                  <a:cubicBezTo>
                    <a:pt x="1487" y="1131"/>
                    <a:pt x="1471" y="1155"/>
                    <a:pt x="1494" y="1178"/>
                  </a:cubicBezTo>
                  <a:cubicBezTo>
                    <a:pt x="1518" y="1202"/>
                    <a:pt x="1534" y="1210"/>
                    <a:pt x="1534" y="1155"/>
                  </a:cubicBezTo>
                  <a:cubicBezTo>
                    <a:pt x="1534" y="1107"/>
                    <a:pt x="1526" y="1068"/>
                    <a:pt x="1542" y="1044"/>
                  </a:cubicBezTo>
                  <a:cubicBezTo>
                    <a:pt x="1550" y="1028"/>
                    <a:pt x="1558" y="1036"/>
                    <a:pt x="1558" y="1004"/>
                  </a:cubicBezTo>
                  <a:cubicBezTo>
                    <a:pt x="1558" y="981"/>
                    <a:pt x="1605" y="1028"/>
                    <a:pt x="1605" y="981"/>
                  </a:cubicBezTo>
                  <a:cubicBezTo>
                    <a:pt x="1597" y="941"/>
                    <a:pt x="1589" y="894"/>
                    <a:pt x="1605" y="870"/>
                  </a:cubicBezTo>
                  <a:cubicBezTo>
                    <a:pt x="1621" y="839"/>
                    <a:pt x="1605" y="815"/>
                    <a:pt x="1645" y="807"/>
                  </a:cubicBezTo>
                  <a:cubicBezTo>
                    <a:pt x="1684" y="791"/>
                    <a:pt x="1692" y="783"/>
                    <a:pt x="1692" y="767"/>
                  </a:cubicBezTo>
                  <a:cubicBezTo>
                    <a:pt x="1692" y="752"/>
                    <a:pt x="1668" y="767"/>
                    <a:pt x="1660" y="752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0" name="Freeform 776"/>
            <p:cNvSpPr>
              <a:spLocks noChangeArrowheads="1"/>
            </p:cNvSpPr>
            <p:nvPr/>
          </p:nvSpPr>
          <p:spPr bwMode="auto">
            <a:xfrm>
              <a:off x="15490886" y="5553737"/>
              <a:ext cx="911486" cy="635490"/>
            </a:xfrm>
            <a:custGeom>
              <a:avLst/>
              <a:gdLst>
                <a:gd name="T0" fmla="*/ 1486 w 1733"/>
                <a:gd name="T1" fmla="*/ 1011 h 1210"/>
                <a:gd name="T2" fmla="*/ 1463 w 1733"/>
                <a:gd name="T3" fmla="*/ 806 h 1210"/>
                <a:gd name="T4" fmla="*/ 1392 w 1733"/>
                <a:gd name="T5" fmla="*/ 656 h 1210"/>
                <a:gd name="T6" fmla="*/ 1297 w 1733"/>
                <a:gd name="T7" fmla="*/ 624 h 1210"/>
                <a:gd name="T8" fmla="*/ 1257 w 1733"/>
                <a:gd name="T9" fmla="*/ 545 h 1210"/>
                <a:gd name="T10" fmla="*/ 1273 w 1733"/>
                <a:gd name="T11" fmla="*/ 490 h 1210"/>
                <a:gd name="T12" fmla="*/ 1226 w 1733"/>
                <a:gd name="T13" fmla="*/ 458 h 1210"/>
                <a:gd name="T14" fmla="*/ 1233 w 1733"/>
                <a:gd name="T15" fmla="*/ 411 h 1210"/>
                <a:gd name="T16" fmla="*/ 1242 w 1733"/>
                <a:gd name="T17" fmla="*/ 340 h 1210"/>
                <a:gd name="T18" fmla="*/ 1186 w 1733"/>
                <a:gd name="T19" fmla="*/ 221 h 1210"/>
                <a:gd name="T20" fmla="*/ 1265 w 1733"/>
                <a:gd name="T21" fmla="*/ 142 h 1210"/>
                <a:gd name="T22" fmla="*/ 1186 w 1733"/>
                <a:gd name="T23" fmla="*/ 189 h 1210"/>
                <a:gd name="T24" fmla="*/ 1139 w 1733"/>
                <a:gd name="T25" fmla="*/ 300 h 1210"/>
                <a:gd name="T26" fmla="*/ 1202 w 1733"/>
                <a:gd name="T27" fmla="*/ 593 h 1210"/>
                <a:gd name="T28" fmla="*/ 1249 w 1733"/>
                <a:gd name="T29" fmla="*/ 790 h 1210"/>
                <a:gd name="T30" fmla="*/ 1052 w 1733"/>
                <a:gd name="T31" fmla="*/ 759 h 1210"/>
                <a:gd name="T32" fmla="*/ 941 w 1733"/>
                <a:gd name="T33" fmla="*/ 743 h 1210"/>
                <a:gd name="T34" fmla="*/ 854 w 1733"/>
                <a:gd name="T35" fmla="*/ 426 h 1210"/>
                <a:gd name="T36" fmla="*/ 751 w 1733"/>
                <a:gd name="T37" fmla="*/ 331 h 1210"/>
                <a:gd name="T38" fmla="*/ 569 w 1733"/>
                <a:gd name="T39" fmla="*/ 213 h 1210"/>
                <a:gd name="T40" fmla="*/ 372 w 1733"/>
                <a:gd name="T41" fmla="*/ 268 h 1210"/>
                <a:gd name="T42" fmla="*/ 238 w 1733"/>
                <a:gd name="T43" fmla="*/ 340 h 1210"/>
                <a:gd name="T44" fmla="*/ 0 w 1733"/>
                <a:gd name="T45" fmla="*/ 253 h 1210"/>
                <a:gd name="T46" fmla="*/ 1518 w 1733"/>
                <a:gd name="T47" fmla="*/ 561 h 1210"/>
                <a:gd name="T48" fmla="*/ 1700 w 1733"/>
                <a:gd name="T49" fmla="*/ 656 h 1210"/>
                <a:gd name="T50" fmla="*/ 1692 w 1733"/>
                <a:gd name="T51" fmla="*/ 766 h 1210"/>
                <a:gd name="T52" fmla="*/ 1613 w 1733"/>
                <a:gd name="T53" fmla="*/ 988 h 1210"/>
                <a:gd name="T54" fmla="*/ 1558 w 1733"/>
                <a:gd name="T55" fmla="*/ 1051 h 1210"/>
                <a:gd name="T56" fmla="*/ 1510 w 1733"/>
                <a:gd name="T57" fmla="*/ 814 h 1210"/>
                <a:gd name="T58" fmla="*/ 1495 w 1733"/>
                <a:gd name="T59" fmla="*/ 1130 h 1210"/>
                <a:gd name="T60" fmla="*/ 1550 w 1733"/>
                <a:gd name="T61" fmla="*/ 1043 h 1210"/>
                <a:gd name="T62" fmla="*/ 1605 w 1733"/>
                <a:gd name="T63" fmla="*/ 988 h 1210"/>
                <a:gd name="T64" fmla="*/ 1692 w 1733"/>
                <a:gd name="T65" fmla="*/ 774 h 1210"/>
                <a:gd name="T66" fmla="*/ 1724 w 1733"/>
                <a:gd name="T67" fmla="*/ 600 h 1210"/>
                <a:gd name="T68" fmla="*/ 1336 w 1733"/>
                <a:gd name="T69" fmla="*/ 102 h 1210"/>
                <a:gd name="T70" fmla="*/ 206 w 1733"/>
                <a:gd name="T71" fmla="*/ 340 h 1210"/>
                <a:gd name="T72" fmla="*/ 277 w 1733"/>
                <a:gd name="T73" fmla="*/ 253 h 1210"/>
                <a:gd name="T74" fmla="*/ 411 w 1733"/>
                <a:gd name="T75" fmla="*/ 237 h 1210"/>
                <a:gd name="T76" fmla="*/ 672 w 1733"/>
                <a:gd name="T77" fmla="*/ 324 h 1210"/>
                <a:gd name="T78" fmla="*/ 807 w 1733"/>
                <a:gd name="T79" fmla="*/ 411 h 1210"/>
                <a:gd name="T80" fmla="*/ 949 w 1733"/>
                <a:gd name="T81" fmla="*/ 608 h 1210"/>
                <a:gd name="T82" fmla="*/ 1052 w 1733"/>
                <a:gd name="T83" fmla="*/ 743 h 1210"/>
                <a:gd name="T84" fmla="*/ 1242 w 1733"/>
                <a:gd name="T85" fmla="*/ 782 h 1210"/>
                <a:gd name="T86" fmla="*/ 1194 w 1733"/>
                <a:gd name="T87" fmla="*/ 600 h 1210"/>
                <a:gd name="T88" fmla="*/ 1139 w 1733"/>
                <a:gd name="T89" fmla="*/ 308 h 1210"/>
                <a:gd name="T90" fmla="*/ 1139 w 1733"/>
                <a:gd name="T91" fmla="*/ 245 h 1210"/>
                <a:gd name="T92" fmla="*/ 1265 w 1733"/>
                <a:gd name="T93" fmla="*/ 110 h 1210"/>
                <a:gd name="T94" fmla="*/ 1281 w 1733"/>
                <a:gd name="T95" fmla="*/ 189 h 1210"/>
                <a:gd name="T96" fmla="*/ 1218 w 1733"/>
                <a:gd name="T97" fmla="*/ 316 h 1210"/>
                <a:gd name="T98" fmla="*/ 1194 w 1733"/>
                <a:gd name="T99" fmla="*/ 395 h 1210"/>
                <a:gd name="T100" fmla="*/ 1257 w 1733"/>
                <a:gd name="T101" fmla="*/ 403 h 1210"/>
                <a:gd name="T102" fmla="*/ 1226 w 1733"/>
                <a:gd name="T103" fmla="*/ 482 h 1210"/>
                <a:gd name="T104" fmla="*/ 1297 w 1733"/>
                <a:gd name="T105" fmla="*/ 498 h 1210"/>
                <a:gd name="T106" fmla="*/ 1257 w 1733"/>
                <a:gd name="T107" fmla="*/ 577 h 1210"/>
                <a:gd name="T108" fmla="*/ 1305 w 1733"/>
                <a:gd name="T109" fmla="*/ 664 h 1210"/>
                <a:gd name="T110" fmla="*/ 1447 w 1733"/>
                <a:gd name="T111" fmla="*/ 711 h 1210"/>
                <a:gd name="T112" fmla="*/ 1502 w 1733"/>
                <a:gd name="T113" fmla="*/ 814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3" h="1210">
                  <a:moveTo>
                    <a:pt x="1526" y="1209"/>
                  </a:moveTo>
                  <a:lnTo>
                    <a:pt x="1526" y="1209"/>
                  </a:lnTo>
                  <a:cubicBezTo>
                    <a:pt x="1518" y="1209"/>
                    <a:pt x="1510" y="1201"/>
                    <a:pt x="1502" y="1185"/>
                  </a:cubicBezTo>
                  <a:cubicBezTo>
                    <a:pt x="1479" y="1170"/>
                    <a:pt x="1486" y="1154"/>
                    <a:pt x="1486" y="1130"/>
                  </a:cubicBezTo>
                  <a:cubicBezTo>
                    <a:pt x="1486" y="1122"/>
                    <a:pt x="1486" y="1106"/>
                    <a:pt x="1486" y="1090"/>
                  </a:cubicBezTo>
                  <a:cubicBezTo>
                    <a:pt x="1479" y="1059"/>
                    <a:pt x="1486" y="1035"/>
                    <a:pt x="1486" y="1011"/>
                  </a:cubicBezTo>
                  <a:cubicBezTo>
                    <a:pt x="1495" y="1004"/>
                    <a:pt x="1495" y="996"/>
                    <a:pt x="1495" y="980"/>
                  </a:cubicBezTo>
                  <a:cubicBezTo>
                    <a:pt x="1495" y="964"/>
                    <a:pt x="1502" y="940"/>
                    <a:pt x="1510" y="917"/>
                  </a:cubicBezTo>
                  <a:cubicBezTo>
                    <a:pt x="1518" y="893"/>
                    <a:pt x="1526" y="861"/>
                    <a:pt x="1526" y="853"/>
                  </a:cubicBezTo>
                  <a:cubicBezTo>
                    <a:pt x="1526" y="830"/>
                    <a:pt x="1518" y="814"/>
                    <a:pt x="1510" y="814"/>
                  </a:cubicBezTo>
                  <a:cubicBezTo>
                    <a:pt x="1510" y="822"/>
                    <a:pt x="1510" y="822"/>
                    <a:pt x="1510" y="822"/>
                  </a:cubicBezTo>
                  <a:cubicBezTo>
                    <a:pt x="1502" y="822"/>
                    <a:pt x="1486" y="822"/>
                    <a:pt x="1463" y="806"/>
                  </a:cubicBezTo>
                  <a:lnTo>
                    <a:pt x="1455" y="806"/>
                  </a:lnTo>
                  <a:cubicBezTo>
                    <a:pt x="1447" y="798"/>
                    <a:pt x="1447" y="798"/>
                    <a:pt x="1447" y="782"/>
                  </a:cubicBezTo>
                  <a:cubicBezTo>
                    <a:pt x="1447" y="782"/>
                    <a:pt x="1455" y="774"/>
                    <a:pt x="1455" y="766"/>
                  </a:cubicBezTo>
                  <a:cubicBezTo>
                    <a:pt x="1463" y="743"/>
                    <a:pt x="1455" y="735"/>
                    <a:pt x="1439" y="719"/>
                  </a:cubicBezTo>
                  <a:cubicBezTo>
                    <a:pt x="1439" y="703"/>
                    <a:pt x="1423" y="695"/>
                    <a:pt x="1415" y="679"/>
                  </a:cubicBezTo>
                  <a:cubicBezTo>
                    <a:pt x="1408" y="656"/>
                    <a:pt x="1400" y="656"/>
                    <a:pt x="1392" y="656"/>
                  </a:cubicBezTo>
                  <a:cubicBezTo>
                    <a:pt x="1384" y="656"/>
                    <a:pt x="1376" y="664"/>
                    <a:pt x="1376" y="671"/>
                  </a:cubicBezTo>
                  <a:cubicBezTo>
                    <a:pt x="1368" y="679"/>
                    <a:pt x="1352" y="703"/>
                    <a:pt x="1320" y="703"/>
                  </a:cubicBezTo>
                  <a:cubicBezTo>
                    <a:pt x="1313" y="703"/>
                    <a:pt x="1305" y="703"/>
                    <a:pt x="1297" y="695"/>
                  </a:cubicBezTo>
                  <a:cubicBezTo>
                    <a:pt x="1297" y="687"/>
                    <a:pt x="1297" y="679"/>
                    <a:pt x="1297" y="664"/>
                  </a:cubicBezTo>
                  <a:lnTo>
                    <a:pt x="1297" y="656"/>
                  </a:lnTo>
                  <a:cubicBezTo>
                    <a:pt x="1297" y="640"/>
                    <a:pt x="1297" y="632"/>
                    <a:pt x="1297" y="624"/>
                  </a:cubicBezTo>
                  <a:cubicBezTo>
                    <a:pt x="1305" y="624"/>
                    <a:pt x="1305" y="616"/>
                    <a:pt x="1297" y="608"/>
                  </a:cubicBezTo>
                  <a:cubicBezTo>
                    <a:pt x="1297" y="593"/>
                    <a:pt x="1297" y="593"/>
                    <a:pt x="1281" y="593"/>
                  </a:cubicBezTo>
                  <a:cubicBezTo>
                    <a:pt x="1273" y="593"/>
                    <a:pt x="1273" y="593"/>
                    <a:pt x="1265" y="593"/>
                  </a:cubicBezTo>
                  <a:cubicBezTo>
                    <a:pt x="1257" y="593"/>
                    <a:pt x="1249" y="584"/>
                    <a:pt x="1249" y="584"/>
                  </a:cubicBezTo>
                  <a:cubicBezTo>
                    <a:pt x="1242" y="577"/>
                    <a:pt x="1249" y="569"/>
                    <a:pt x="1249" y="561"/>
                  </a:cubicBezTo>
                  <a:cubicBezTo>
                    <a:pt x="1249" y="561"/>
                    <a:pt x="1249" y="553"/>
                    <a:pt x="1257" y="545"/>
                  </a:cubicBezTo>
                  <a:cubicBezTo>
                    <a:pt x="1257" y="529"/>
                    <a:pt x="1273" y="529"/>
                    <a:pt x="1281" y="529"/>
                  </a:cubicBezTo>
                  <a:cubicBezTo>
                    <a:pt x="1289" y="529"/>
                    <a:pt x="1289" y="521"/>
                    <a:pt x="1297" y="521"/>
                  </a:cubicBezTo>
                  <a:cubicBezTo>
                    <a:pt x="1305" y="521"/>
                    <a:pt x="1305" y="513"/>
                    <a:pt x="1305" y="513"/>
                  </a:cubicBezTo>
                  <a:lnTo>
                    <a:pt x="1297" y="506"/>
                  </a:lnTo>
                  <a:cubicBezTo>
                    <a:pt x="1289" y="506"/>
                    <a:pt x="1289" y="498"/>
                    <a:pt x="1281" y="490"/>
                  </a:cubicBezTo>
                  <a:lnTo>
                    <a:pt x="1273" y="490"/>
                  </a:lnTo>
                  <a:lnTo>
                    <a:pt x="1265" y="490"/>
                  </a:lnTo>
                  <a:cubicBezTo>
                    <a:pt x="1257" y="490"/>
                    <a:pt x="1249" y="498"/>
                    <a:pt x="1242" y="498"/>
                  </a:cubicBezTo>
                  <a:cubicBezTo>
                    <a:pt x="1242" y="498"/>
                    <a:pt x="1242" y="498"/>
                    <a:pt x="1233" y="498"/>
                  </a:cubicBezTo>
                  <a:cubicBezTo>
                    <a:pt x="1226" y="490"/>
                    <a:pt x="1218" y="490"/>
                    <a:pt x="1218" y="482"/>
                  </a:cubicBezTo>
                  <a:cubicBezTo>
                    <a:pt x="1218" y="482"/>
                    <a:pt x="1218" y="474"/>
                    <a:pt x="1218" y="466"/>
                  </a:cubicBezTo>
                  <a:cubicBezTo>
                    <a:pt x="1218" y="466"/>
                    <a:pt x="1218" y="458"/>
                    <a:pt x="1226" y="458"/>
                  </a:cubicBezTo>
                  <a:cubicBezTo>
                    <a:pt x="1226" y="442"/>
                    <a:pt x="1233" y="442"/>
                    <a:pt x="1242" y="442"/>
                  </a:cubicBezTo>
                  <a:cubicBezTo>
                    <a:pt x="1242" y="442"/>
                    <a:pt x="1249" y="434"/>
                    <a:pt x="1257" y="434"/>
                  </a:cubicBezTo>
                  <a:cubicBezTo>
                    <a:pt x="1257" y="426"/>
                    <a:pt x="1257" y="426"/>
                    <a:pt x="1257" y="426"/>
                  </a:cubicBezTo>
                  <a:cubicBezTo>
                    <a:pt x="1257" y="419"/>
                    <a:pt x="1257" y="419"/>
                    <a:pt x="1249" y="411"/>
                  </a:cubicBezTo>
                  <a:lnTo>
                    <a:pt x="1242" y="403"/>
                  </a:lnTo>
                  <a:cubicBezTo>
                    <a:pt x="1242" y="403"/>
                    <a:pt x="1233" y="403"/>
                    <a:pt x="1233" y="411"/>
                  </a:cubicBezTo>
                  <a:cubicBezTo>
                    <a:pt x="1218" y="419"/>
                    <a:pt x="1210" y="426"/>
                    <a:pt x="1186" y="426"/>
                  </a:cubicBezTo>
                  <a:cubicBezTo>
                    <a:pt x="1186" y="426"/>
                    <a:pt x="1178" y="426"/>
                    <a:pt x="1170" y="419"/>
                  </a:cubicBezTo>
                  <a:cubicBezTo>
                    <a:pt x="1170" y="411"/>
                    <a:pt x="1178" y="403"/>
                    <a:pt x="1186" y="395"/>
                  </a:cubicBezTo>
                  <a:cubicBezTo>
                    <a:pt x="1194" y="387"/>
                    <a:pt x="1202" y="379"/>
                    <a:pt x="1202" y="371"/>
                  </a:cubicBezTo>
                  <a:cubicBezTo>
                    <a:pt x="1210" y="363"/>
                    <a:pt x="1218" y="355"/>
                    <a:pt x="1226" y="355"/>
                  </a:cubicBezTo>
                  <a:cubicBezTo>
                    <a:pt x="1233" y="347"/>
                    <a:pt x="1242" y="347"/>
                    <a:pt x="1242" y="340"/>
                  </a:cubicBezTo>
                  <a:cubicBezTo>
                    <a:pt x="1242" y="331"/>
                    <a:pt x="1242" y="324"/>
                    <a:pt x="1242" y="324"/>
                  </a:cubicBezTo>
                  <a:cubicBezTo>
                    <a:pt x="1242" y="324"/>
                    <a:pt x="1233" y="324"/>
                    <a:pt x="1226" y="324"/>
                  </a:cubicBezTo>
                  <a:cubicBezTo>
                    <a:pt x="1218" y="324"/>
                    <a:pt x="1218" y="324"/>
                    <a:pt x="1218" y="324"/>
                  </a:cubicBezTo>
                  <a:cubicBezTo>
                    <a:pt x="1202" y="324"/>
                    <a:pt x="1202" y="300"/>
                    <a:pt x="1194" y="276"/>
                  </a:cubicBezTo>
                  <a:cubicBezTo>
                    <a:pt x="1194" y="260"/>
                    <a:pt x="1194" y="245"/>
                    <a:pt x="1186" y="229"/>
                  </a:cubicBezTo>
                  <a:lnTo>
                    <a:pt x="1186" y="221"/>
                  </a:lnTo>
                  <a:cubicBezTo>
                    <a:pt x="1194" y="205"/>
                    <a:pt x="1233" y="189"/>
                    <a:pt x="1265" y="181"/>
                  </a:cubicBezTo>
                  <a:cubicBezTo>
                    <a:pt x="1273" y="181"/>
                    <a:pt x="1281" y="181"/>
                    <a:pt x="1281" y="181"/>
                  </a:cubicBezTo>
                  <a:cubicBezTo>
                    <a:pt x="1289" y="181"/>
                    <a:pt x="1289" y="181"/>
                    <a:pt x="1289" y="181"/>
                  </a:cubicBezTo>
                  <a:cubicBezTo>
                    <a:pt x="1289" y="173"/>
                    <a:pt x="1281" y="173"/>
                    <a:pt x="1273" y="173"/>
                  </a:cubicBezTo>
                  <a:cubicBezTo>
                    <a:pt x="1273" y="173"/>
                    <a:pt x="1273" y="173"/>
                    <a:pt x="1265" y="173"/>
                  </a:cubicBezTo>
                  <a:cubicBezTo>
                    <a:pt x="1265" y="166"/>
                    <a:pt x="1265" y="150"/>
                    <a:pt x="1265" y="142"/>
                  </a:cubicBezTo>
                  <a:cubicBezTo>
                    <a:pt x="1265" y="134"/>
                    <a:pt x="1265" y="126"/>
                    <a:pt x="1265" y="126"/>
                  </a:cubicBezTo>
                  <a:cubicBezTo>
                    <a:pt x="1265" y="118"/>
                    <a:pt x="1265" y="118"/>
                    <a:pt x="1265" y="118"/>
                  </a:cubicBezTo>
                  <a:cubicBezTo>
                    <a:pt x="1265" y="118"/>
                    <a:pt x="1265" y="118"/>
                    <a:pt x="1257" y="118"/>
                  </a:cubicBezTo>
                  <a:cubicBezTo>
                    <a:pt x="1257" y="126"/>
                    <a:pt x="1257" y="126"/>
                    <a:pt x="1257" y="134"/>
                  </a:cubicBezTo>
                  <a:cubicBezTo>
                    <a:pt x="1257" y="150"/>
                    <a:pt x="1242" y="158"/>
                    <a:pt x="1218" y="173"/>
                  </a:cubicBezTo>
                  <a:cubicBezTo>
                    <a:pt x="1202" y="181"/>
                    <a:pt x="1194" y="189"/>
                    <a:pt x="1186" y="189"/>
                  </a:cubicBezTo>
                  <a:lnTo>
                    <a:pt x="1186" y="189"/>
                  </a:lnTo>
                  <a:cubicBezTo>
                    <a:pt x="1178" y="197"/>
                    <a:pt x="1155" y="221"/>
                    <a:pt x="1139" y="245"/>
                  </a:cubicBezTo>
                  <a:cubicBezTo>
                    <a:pt x="1139" y="253"/>
                    <a:pt x="1131" y="260"/>
                    <a:pt x="1123" y="260"/>
                  </a:cubicBezTo>
                  <a:cubicBezTo>
                    <a:pt x="1123" y="260"/>
                    <a:pt x="1115" y="260"/>
                    <a:pt x="1107" y="253"/>
                  </a:cubicBezTo>
                  <a:lnTo>
                    <a:pt x="1107" y="253"/>
                  </a:lnTo>
                  <a:cubicBezTo>
                    <a:pt x="1107" y="260"/>
                    <a:pt x="1123" y="292"/>
                    <a:pt x="1139" y="300"/>
                  </a:cubicBezTo>
                  <a:cubicBezTo>
                    <a:pt x="1155" y="308"/>
                    <a:pt x="1155" y="324"/>
                    <a:pt x="1155" y="347"/>
                  </a:cubicBezTo>
                  <a:cubicBezTo>
                    <a:pt x="1155" y="355"/>
                    <a:pt x="1155" y="363"/>
                    <a:pt x="1155" y="371"/>
                  </a:cubicBezTo>
                  <a:cubicBezTo>
                    <a:pt x="1162" y="395"/>
                    <a:pt x="1162" y="419"/>
                    <a:pt x="1162" y="442"/>
                  </a:cubicBezTo>
                  <a:cubicBezTo>
                    <a:pt x="1162" y="458"/>
                    <a:pt x="1162" y="474"/>
                    <a:pt x="1162" y="490"/>
                  </a:cubicBezTo>
                  <a:cubicBezTo>
                    <a:pt x="1162" y="521"/>
                    <a:pt x="1178" y="545"/>
                    <a:pt x="1186" y="561"/>
                  </a:cubicBezTo>
                  <a:cubicBezTo>
                    <a:pt x="1194" y="577"/>
                    <a:pt x="1194" y="584"/>
                    <a:pt x="1202" y="593"/>
                  </a:cubicBezTo>
                  <a:cubicBezTo>
                    <a:pt x="1202" y="608"/>
                    <a:pt x="1210" y="616"/>
                    <a:pt x="1218" y="624"/>
                  </a:cubicBezTo>
                  <a:cubicBezTo>
                    <a:pt x="1226" y="624"/>
                    <a:pt x="1233" y="632"/>
                    <a:pt x="1242" y="648"/>
                  </a:cubicBezTo>
                  <a:cubicBezTo>
                    <a:pt x="1249" y="671"/>
                    <a:pt x="1249" y="679"/>
                    <a:pt x="1249" y="695"/>
                  </a:cubicBezTo>
                  <a:cubicBezTo>
                    <a:pt x="1249" y="703"/>
                    <a:pt x="1249" y="719"/>
                    <a:pt x="1249" y="727"/>
                  </a:cubicBezTo>
                  <a:cubicBezTo>
                    <a:pt x="1257" y="751"/>
                    <a:pt x="1257" y="766"/>
                    <a:pt x="1257" y="774"/>
                  </a:cubicBezTo>
                  <a:cubicBezTo>
                    <a:pt x="1249" y="782"/>
                    <a:pt x="1249" y="782"/>
                    <a:pt x="1249" y="790"/>
                  </a:cubicBezTo>
                  <a:lnTo>
                    <a:pt x="1249" y="790"/>
                  </a:lnTo>
                  <a:lnTo>
                    <a:pt x="1249" y="790"/>
                  </a:lnTo>
                  <a:cubicBezTo>
                    <a:pt x="1242" y="790"/>
                    <a:pt x="1226" y="790"/>
                    <a:pt x="1218" y="790"/>
                  </a:cubicBezTo>
                  <a:cubicBezTo>
                    <a:pt x="1202" y="790"/>
                    <a:pt x="1186" y="798"/>
                    <a:pt x="1178" y="798"/>
                  </a:cubicBezTo>
                  <a:cubicBezTo>
                    <a:pt x="1170" y="798"/>
                    <a:pt x="1162" y="798"/>
                    <a:pt x="1162" y="798"/>
                  </a:cubicBezTo>
                  <a:cubicBezTo>
                    <a:pt x="1123" y="790"/>
                    <a:pt x="1083" y="774"/>
                    <a:pt x="1052" y="759"/>
                  </a:cubicBezTo>
                  <a:cubicBezTo>
                    <a:pt x="1044" y="759"/>
                    <a:pt x="1044" y="751"/>
                    <a:pt x="1044" y="751"/>
                  </a:cubicBezTo>
                  <a:cubicBezTo>
                    <a:pt x="1036" y="743"/>
                    <a:pt x="1044" y="743"/>
                    <a:pt x="1044" y="735"/>
                  </a:cubicBezTo>
                  <a:cubicBezTo>
                    <a:pt x="1044" y="735"/>
                    <a:pt x="1052" y="727"/>
                    <a:pt x="1044" y="727"/>
                  </a:cubicBezTo>
                  <a:cubicBezTo>
                    <a:pt x="1044" y="719"/>
                    <a:pt x="1028" y="719"/>
                    <a:pt x="1020" y="719"/>
                  </a:cubicBezTo>
                  <a:cubicBezTo>
                    <a:pt x="1012" y="719"/>
                    <a:pt x="996" y="719"/>
                    <a:pt x="989" y="727"/>
                  </a:cubicBezTo>
                  <a:cubicBezTo>
                    <a:pt x="980" y="735"/>
                    <a:pt x="957" y="743"/>
                    <a:pt x="941" y="743"/>
                  </a:cubicBezTo>
                  <a:cubicBezTo>
                    <a:pt x="925" y="743"/>
                    <a:pt x="917" y="735"/>
                    <a:pt x="909" y="727"/>
                  </a:cubicBezTo>
                  <a:cubicBezTo>
                    <a:pt x="894" y="703"/>
                    <a:pt x="925" y="632"/>
                    <a:pt x="941" y="608"/>
                  </a:cubicBezTo>
                  <a:cubicBezTo>
                    <a:pt x="965" y="577"/>
                    <a:pt x="957" y="553"/>
                    <a:pt x="957" y="521"/>
                  </a:cubicBezTo>
                  <a:cubicBezTo>
                    <a:pt x="957" y="521"/>
                    <a:pt x="957" y="513"/>
                    <a:pt x="957" y="506"/>
                  </a:cubicBezTo>
                  <a:cubicBezTo>
                    <a:pt x="949" y="482"/>
                    <a:pt x="909" y="458"/>
                    <a:pt x="878" y="442"/>
                  </a:cubicBezTo>
                  <a:cubicBezTo>
                    <a:pt x="870" y="442"/>
                    <a:pt x="862" y="434"/>
                    <a:pt x="854" y="426"/>
                  </a:cubicBezTo>
                  <a:cubicBezTo>
                    <a:pt x="846" y="419"/>
                    <a:pt x="830" y="419"/>
                    <a:pt x="822" y="419"/>
                  </a:cubicBezTo>
                  <a:cubicBezTo>
                    <a:pt x="815" y="419"/>
                    <a:pt x="807" y="419"/>
                    <a:pt x="807" y="419"/>
                  </a:cubicBezTo>
                  <a:cubicBezTo>
                    <a:pt x="799" y="419"/>
                    <a:pt x="791" y="419"/>
                    <a:pt x="791" y="419"/>
                  </a:cubicBezTo>
                  <a:cubicBezTo>
                    <a:pt x="783" y="419"/>
                    <a:pt x="775" y="419"/>
                    <a:pt x="767" y="419"/>
                  </a:cubicBezTo>
                  <a:cubicBezTo>
                    <a:pt x="759" y="411"/>
                    <a:pt x="759" y="387"/>
                    <a:pt x="751" y="355"/>
                  </a:cubicBezTo>
                  <a:cubicBezTo>
                    <a:pt x="751" y="347"/>
                    <a:pt x="751" y="340"/>
                    <a:pt x="751" y="331"/>
                  </a:cubicBezTo>
                  <a:cubicBezTo>
                    <a:pt x="751" y="331"/>
                    <a:pt x="743" y="324"/>
                    <a:pt x="712" y="324"/>
                  </a:cubicBezTo>
                  <a:cubicBezTo>
                    <a:pt x="696" y="324"/>
                    <a:pt x="672" y="331"/>
                    <a:pt x="672" y="331"/>
                  </a:cubicBezTo>
                  <a:cubicBezTo>
                    <a:pt x="664" y="331"/>
                    <a:pt x="664" y="331"/>
                    <a:pt x="664" y="331"/>
                  </a:cubicBezTo>
                  <a:cubicBezTo>
                    <a:pt x="664" y="324"/>
                    <a:pt x="664" y="324"/>
                    <a:pt x="664" y="324"/>
                  </a:cubicBezTo>
                  <a:cubicBezTo>
                    <a:pt x="664" y="324"/>
                    <a:pt x="633" y="268"/>
                    <a:pt x="625" y="253"/>
                  </a:cubicBezTo>
                  <a:cubicBezTo>
                    <a:pt x="617" y="229"/>
                    <a:pt x="601" y="213"/>
                    <a:pt x="569" y="213"/>
                  </a:cubicBezTo>
                  <a:cubicBezTo>
                    <a:pt x="546" y="213"/>
                    <a:pt x="522" y="213"/>
                    <a:pt x="498" y="205"/>
                  </a:cubicBezTo>
                  <a:cubicBezTo>
                    <a:pt x="498" y="205"/>
                    <a:pt x="498" y="197"/>
                    <a:pt x="490" y="197"/>
                  </a:cubicBezTo>
                  <a:cubicBezTo>
                    <a:pt x="475" y="197"/>
                    <a:pt x="459" y="213"/>
                    <a:pt x="451" y="221"/>
                  </a:cubicBezTo>
                  <a:cubicBezTo>
                    <a:pt x="443" y="229"/>
                    <a:pt x="427" y="237"/>
                    <a:pt x="411" y="237"/>
                  </a:cubicBezTo>
                  <a:cubicBezTo>
                    <a:pt x="403" y="245"/>
                    <a:pt x="403" y="245"/>
                    <a:pt x="396" y="245"/>
                  </a:cubicBezTo>
                  <a:cubicBezTo>
                    <a:pt x="388" y="253"/>
                    <a:pt x="380" y="260"/>
                    <a:pt x="372" y="268"/>
                  </a:cubicBezTo>
                  <a:cubicBezTo>
                    <a:pt x="364" y="284"/>
                    <a:pt x="356" y="300"/>
                    <a:pt x="325" y="292"/>
                  </a:cubicBezTo>
                  <a:cubicBezTo>
                    <a:pt x="293" y="292"/>
                    <a:pt x="285" y="276"/>
                    <a:pt x="277" y="268"/>
                  </a:cubicBezTo>
                  <a:cubicBezTo>
                    <a:pt x="277" y="260"/>
                    <a:pt x="277" y="260"/>
                    <a:pt x="277" y="260"/>
                  </a:cubicBezTo>
                  <a:cubicBezTo>
                    <a:pt x="269" y="260"/>
                    <a:pt x="253" y="300"/>
                    <a:pt x="245" y="324"/>
                  </a:cubicBezTo>
                  <a:cubicBezTo>
                    <a:pt x="238" y="331"/>
                    <a:pt x="238" y="340"/>
                    <a:pt x="238" y="340"/>
                  </a:cubicBezTo>
                  <a:lnTo>
                    <a:pt x="238" y="340"/>
                  </a:lnTo>
                  <a:cubicBezTo>
                    <a:pt x="230" y="355"/>
                    <a:pt x="230" y="363"/>
                    <a:pt x="222" y="363"/>
                  </a:cubicBezTo>
                  <a:cubicBezTo>
                    <a:pt x="214" y="363"/>
                    <a:pt x="214" y="355"/>
                    <a:pt x="214" y="355"/>
                  </a:cubicBezTo>
                  <a:cubicBezTo>
                    <a:pt x="214" y="347"/>
                    <a:pt x="214" y="347"/>
                    <a:pt x="206" y="347"/>
                  </a:cubicBezTo>
                  <a:cubicBezTo>
                    <a:pt x="190" y="347"/>
                    <a:pt x="174" y="355"/>
                    <a:pt x="174" y="355"/>
                  </a:cubicBezTo>
                  <a:cubicBezTo>
                    <a:pt x="48" y="498"/>
                    <a:pt x="48" y="498"/>
                    <a:pt x="48" y="498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1320" y="0"/>
                    <a:pt x="1320" y="0"/>
                    <a:pt x="1320" y="0"/>
                  </a:cubicBezTo>
                  <a:cubicBezTo>
                    <a:pt x="1320" y="7"/>
                    <a:pt x="1320" y="7"/>
                    <a:pt x="1320" y="7"/>
                  </a:cubicBezTo>
                  <a:cubicBezTo>
                    <a:pt x="1320" y="15"/>
                    <a:pt x="1320" y="47"/>
                    <a:pt x="1344" y="94"/>
                  </a:cubicBezTo>
                  <a:cubicBezTo>
                    <a:pt x="1376" y="158"/>
                    <a:pt x="1415" y="284"/>
                    <a:pt x="1415" y="324"/>
                  </a:cubicBezTo>
                  <a:cubicBezTo>
                    <a:pt x="1415" y="371"/>
                    <a:pt x="1455" y="537"/>
                    <a:pt x="1455" y="553"/>
                  </a:cubicBezTo>
                  <a:cubicBezTo>
                    <a:pt x="1463" y="561"/>
                    <a:pt x="1486" y="561"/>
                    <a:pt x="1518" y="561"/>
                  </a:cubicBezTo>
                  <a:cubicBezTo>
                    <a:pt x="1542" y="569"/>
                    <a:pt x="1558" y="569"/>
                    <a:pt x="1581" y="569"/>
                  </a:cubicBezTo>
                  <a:cubicBezTo>
                    <a:pt x="1597" y="577"/>
                    <a:pt x="1613" y="577"/>
                    <a:pt x="1629" y="577"/>
                  </a:cubicBezTo>
                  <a:cubicBezTo>
                    <a:pt x="1660" y="584"/>
                    <a:pt x="1700" y="584"/>
                    <a:pt x="1732" y="600"/>
                  </a:cubicBezTo>
                  <a:lnTo>
                    <a:pt x="1732" y="600"/>
                  </a:lnTo>
                  <a:lnTo>
                    <a:pt x="1732" y="600"/>
                  </a:lnTo>
                  <a:cubicBezTo>
                    <a:pt x="1732" y="616"/>
                    <a:pt x="1724" y="632"/>
                    <a:pt x="1700" y="656"/>
                  </a:cubicBezTo>
                  <a:cubicBezTo>
                    <a:pt x="1692" y="671"/>
                    <a:pt x="1684" y="679"/>
                    <a:pt x="1684" y="687"/>
                  </a:cubicBezTo>
                  <a:cubicBezTo>
                    <a:pt x="1676" y="695"/>
                    <a:pt x="1676" y="695"/>
                    <a:pt x="1660" y="703"/>
                  </a:cubicBezTo>
                  <a:cubicBezTo>
                    <a:pt x="1645" y="719"/>
                    <a:pt x="1653" y="727"/>
                    <a:pt x="1660" y="743"/>
                  </a:cubicBezTo>
                  <a:cubicBezTo>
                    <a:pt x="1660" y="751"/>
                    <a:pt x="1668" y="751"/>
                    <a:pt x="1668" y="759"/>
                  </a:cubicBezTo>
                  <a:cubicBezTo>
                    <a:pt x="1676" y="766"/>
                    <a:pt x="1676" y="766"/>
                    <a:pt x="1684" y="766"/>
                  </a:cubicBezTo>
                  <a:cubicBezTo>
                    <a:pt x="1684" y="766"/>
                    <a:pt x="1684" y="766"/>
                    <a:pt x="1692" y="766"/>
                  </a:cubicBezTo>
                  <a:lnTo>
                    <a:pt x="1692" y="766"/>
                  </a:lnTo>
                  <a:cubicBezTo>
                    <a:pt x="1692" y="766"/>
                    <a:pt x="1700" y="766"/>
                    <a:pt x="1708" y="774"/>
                  </a:cubicBezTo>
                  <a:cubicBezTo>
                    <a:pt x="1708" y="790"/>
                    <a:pt x="1692" y="798"/>
                    <a:pt x="1653" y="814"/>
                  </a:cubicBezTo>
                  <a:cubicBezTo>
                    <a:pt x="1637" y="822"/>
                    <a:pt x="1629" y="830"/>
                    <a:pt x="1629" y="846"/>
                  </a:cubicBezTo>
                  <a:cubicBezTo>
                    <a:pt x="1629" y="853"/>
                    <a:pt x="1629" y="869"/>
                    <a:pt x="1621" y="877"/>
                  </a:cubicBezTo>
                  <a:cubicBezTo>
                    <a:pt x="1605" y="909"/>
                    <a:pt x="1605" y="948"/>
                    <a:pt x="1613" y="988"/>
                  </a:cubicBezTo>
                  <a:cubicBezTo>
                    <a:pt x="1613" y="996"/>
                    <a:pt x="1613" y="1004"/>
                    <a:pt x="1613" y="1011"/>
                  </a:cubicBezTo>
                  <a:cubicBezTo>
                    <a:pt x="1605" y="1011"/>
                    <a:pt x="1605" y="1011"/>
                    <a:pt x="1597" y="1011"/>
                  </a:cubicBezTo>
                  <a:cubicBezTo>
                    <a:pt x="1597" y="1011"/>
                    <a:pt x="1589" y="1011"/>
                    <a:pt x="1581" y="1011"/>
                  </a:cubicBezTo>
                  <a:lnTo>
                    <a:pt x="1573" y="1011"/>
                  </a:lnTo>
                  <a:lnTo>
                    <a:pt x="1573" y="1011"/>
                  </a:lnTo>
                  <a:cubicBezTo>
                    <a:pt x="1573" y="1035"/>
                    <a:pt x="1566" y="1035"/>
                    <a:pt x="1558" y="1051"/>
                  </a:cubicBezTo>
                  <a:cubicBezTo>
                    <a:pt x="1558" y="1051"/>
                    <a:pt x="1550" y="1051"/>
                    <a:pt x="1550" y="1059"/>
                  </a:cubicBezTo>
                  <a:cubicBezTo>
                    <a:pt x="1542" y="1067"/>
                    <a:pt x="1542" y="1090"/>
                    <a:pt x="1542" y="1114"/>
                  </a:cubicBezTo>
                  <a:cubicBezTo>
                    <a:pt x="1542" y="1130"/>
                    <a:pt x="1542" y="1146"/>
                    <a:pt x="1542" y="1162"/>
                  </a:cubicBezTo>
                  <a:cubicBezTo>
                    <a:pt x="1542" y="1193"/>
                    <a:pt x="1542" y="1209"/>
                    <a:pt x="1526" y="1209"/>
                  </a:cubicBezTo>
                  <a:close/>
                  <a:moveTo>
                    <a:pt x="1510" y="814"/>
                  </a:moveTo>
                  <a:lnTo>
                    <a:pt x="1510" y="814"/>
                  </a:lnTo>
                  <a:cubicBezTo>
                    <a:pt x="1526" y="814"/>
                    <a:pt x="1534" y="822"/>
                    <a:pt x="1534" y="853"/>
                  </a:cubicBezTo>
                  <a:cubicBezTo>
                    <a:pt x="1534" y="869"/>
                    <a:pt x="1526" y="893"/>
                    <a:pt x="1518" y="917"/>
                  </a:cubicBezTo>
                  <a:cubicBezTo>
                    <a:pt x="1510" y="940"/>
                    <a:pt x="1502" y="964"/>
                    <a:pt x="1502" y="980"/>
                  </a:cubicBezTo>
                  <a:cubicBezTo>
                    <a:pt x="1502" y="996"/>
                    <a:pt x="1495" y="1004"/>
                    <a:pt x="1495" y="1011"/>
                  </a:cubicBezTo>
                  <a:cubicBezTo>
                    <a:pt x="1495" y="1035"/>
                    <a:pt x="1486" y="1059"/>
                    <a:pt x="1495" y="1090"/>
                  </a:cubicBezTo>
                  <a:cubicBezTo>
                    <a:pt x="1495" y="1106"/>
                    <a:pt x="1495" y="1122"/>
                    <a:pt x="1495" y="1130"/>
                  </a:cubicBezTo>
                  <a:cubicBezTo>
                    <a:pt x="1495" y="1154"/>
                    <a:pt x="1486" y="1170"/>
                    <a:pt x="1502" y="1177"/>
                  </a:cubicBezTo>
                  <a:cubicBezTo>
                    <a:pt x="1510" y="1185"/>
                    <a:pt x="1526" y="1201"/>
                    <a:pt x="1526" y="1201"/>
                  </a:cubicBezTo>
                  <a:cubicBezTo>
                    <a:pt x="1534" y="1201"/>
                    <a:pt x="1534" y="1193"/>
                    <a:pt x="1534" y="1162"/>
                  </a:cubicBezTo>
                  <a:cubicBezTo>
                    <a:pt x="1534" y="1146"/>
                    <a:pt x="1534" y="1130"/>
                    <a:pt x="1534" y="1114"/>
                  </a:cubicBezTo>
                  <a:cubicBezTo>
                    <a:pt x="1534" y="1083"/>
                    <a:pt x="1534" y="1067"/>
                    <a:pt x="1542" y="1051"/>
                  </a:cubicBezTo>
                  <a:cubicBezTo>
                    <a:pt x="1550" y="1051"/>
                    <a:pt x="1550" y="1043"/>
                    <a:pt x="1550" y="1043"/>
                  </a:cubicBezTo>
                  <a:cubicBezTo>
                    <a:pt x="1558" y="1035"/>
                    <a:pt x="1566" y="1035"/>
                    <a:pt x="1566" y="1011"/>
                  </a:cubicBezTo>
                  <a:cubicBezTo>
                    <a:pt x="1566" y="1004"/>
                    <a:pt x="1566" y="1004"/>
                    <a:pt x="1573" y="1004"/>
                  </a:cubicBezTo>
                  <a:cubicBezTo>
                    <a:pt x="1581" y="1004"/>
                    <a:pt x="1581" y="1004"/>
                    <a:pt x="1589" y="1004"/>
                  </a:cubicBezTo>
                  <a:lnTo>
                    <a:pt x="1597" y="1004"/>
                  </a:lnTo>
                  <a:cubicBezTo>
                    <a:pt x="1605" y="1004"/>
                    <a:pt x="1605" y="1004"/>
                    <a:pt x="1605" y="1004"/>
                  </a:cubicBezTo>
                  <a:cubicBezTo>
                    <a:pt x="1605" y="1004"/>
                    <a:pt x="1605" y="1004"/>
                    <a:pt x="1605" y="988"/>
                  </a:cubicBezTo>
                  <a:cubicBezTo>
                    <a:pt x="1597" y="948"/>
                    <a:pt x="1597" y="901"/>
                    <a:pt x="1613" y="877"/>
                  </a:cubicBezTo>
                  <a:cubicBezTo>
                    <a:pt x="1621" y="861"/>
                    <a:pt x="1621" y="853"/>
                    <a:pt x="1621" y="846"/>
                  </a:cubicBezTo>
                  <a:cubicBezTo>
                    <a:pt x="1621" y="830"/>
                    <a:pt x="1629" y="814"/>
                    <a:pt x="1653" y="806"/>
                  </a:cubicBezTo>
                  <a:cubicBezTo>
                    <a:pt x="1692" y="790"/>
                    <a:pt x="1700" y="782"/>
                    <a:pt x="1700" y="774"/>
                  </a:cubicBezTo>
                  <a:lnTo>
                    <a:pt x="1692" y="774"/>
                  </a:lnTo>
                  <a:lnTo>
                    <a:pt x="1692" y="774"/>
                  </a:lnTo>
                  <a:cubicBezTo>
                    <a:pt x="1684" y="774"/>
                    <a:pt x="1668" y="774"/>
                    <a:pt x="1660" y="759"/>
                  </a:cubicBezTo>
                  <a:cubicBezTo>
                    <a:pt x="1660" y="759"/>
                    <a:pt x="1660" y="751"/>
                    <a:pt x="1653" y="751"/>
                  </a:cubicBezTo>
                  <a:cubicBezTo>
                    <a:pt x="1645" y="735"/>
                    <a:pt x="1637" y="719"/>
                    <a:pt x="1653" y="703"/>
                  </a:cubicBezTo>
                  <a:cubicBezTo>
                    <a:pt x="1668" y="695"/>
                    <a:pt x="1668" y="687"/>
                    <a:pt x="1676" y="679"/>
                  </a:cubicBezTo>
                  <a:cubicBezTo>
                    <a:pt x="1676" y="679"/>
                    <a:pt x="1684" y="671"/>
                    <a:pt x="1700" y="656"/>
                  </a:cubicBezTo>
                  <a:cubicBezTo>
                    <a:pt x="1716" y="632"/>
                    <a:pt x="1724" y="616"/>
                    <a:pt x="1724" y="600"/>
                  </a:cubicBezTo>
                  <a:cubicBezTo>
                    <a:pt x="1700" y="593"/>
                    <a:pt x="1660" y="593"/>
                    <a:pt x="1629" y="584"/>
                  </a:cubicBezTo>
                  <a:cubicBezTo>
                    <a:pt x="1613" y="584"/>
                    <a:pt x="1597" y="584"/>
                    <a:pt x="1581" y="577"/>
                  </a:cubicBezTo>
                  <a:cubicBezTo>
                    <a:pt x="1558" y="577"/>
                    <a:pt x="1534" y="577"/>
                    <a:pt x="1518" y="569"/>
                  </a:cubicBezTo>
                  <a:cubicBezTo>
                    <a:pt x="1479" y="569"/>
                    <a:pt x="1455" y="561"/>
                    <a:pt x="1455" y="553"/>
                  </a:cubicBezTo>
                  <a:cubicBezTo>
                    <a:pt x="1447" y="537"/>
                    <a:pt x="1415" y="371"/>
                    <a:pt x="1408" y="324"/>
                  </a:cubicBezTo>
                  <a:cubicBezTo>
                    <a:pt x="1408" y="284"/>
                    <a:pt x="1368" y="158"/>
                    <a:pt x="1336" y="102"/>
                  </a:cubicBezTo>
                  <a:cubicBezTo>
                    <a:pt x="1320" y="55"/>
                    <a:pt x="1313" y="23"/>
                    <a:pt x="1313" y="7"/>
                  </a:cubicBezTo>
                  <a:cubicBezTo>
                    <a:pt x="8" y="260"/>
                    <a:pt x="8" y="260"/>
                    <a:pt x="8" y="260"/>
                  </a:cubicBezTo>
                  <a:cubicBezTo>
                    <a:pt x="48" y="482"/>
                    <a:pt x="48" y="482"/>
                    <a:pt x="48" y="482"/>
                  </a:cubicBezTo>
                  <a:cubicBezTo>
                    <a:pt x="166" y="347"/>
                    <a:pt x="166" y="347"/>
                    <a:pt x="166" y="347"/>
                  </a:cubicBezTo>
                  <a:lnTo>
                    <a:pt x="166" y="347"/>
                  </a:lnTo>
                  <a:cubicBezTo>
                    <a:pt x="166" y="347"/>
                    <a:pt x="190" y="340"/>
                    <a:pt x="206" y="340"/>
                  </a:cubicBezTo>
                  <a:cubicBezTo>
                    <a:pt x="214" y="340"/>
                    <a:pt x="214" y="347"/>
                    <a:pt x="222" y="347"/>
                  </a:cubicBezTo>
                  <a:cubicBezTo>
                    <a:pt x="222" y="355"/>
                    <a:pt x="222" y="355"/>
                    <a:pt x="222" y="355"/>
                  </a:cubicBezTo>
                  <a:lnTo>
                    <a:pt x="230" y="340"/>
                  </a:lnTo>
                  <a:lnTo>
                    <a:pt x="230" y="340"/>
                  </a:lnTo>
                  <a:cubicBezTo>
                    <a:pt x="230" y="331"/>
                    <a:pt x="238" y="324"/>
                    <a:pt x="238" y="316"/>
                  </a:cubicBezTo>
                  <a:cubicBezTo>
                    <a:pt x="253" y="268"/>
                    <a:pt x="261" y="253"/>
                    <a:pt x="277" y="253"/>
                  </a:cubicBezTo>
                  <a:lnTo>
                    <a:pt x="277" y="253"/>
                  </a:lnTo>
                  <a:cubicBezTo>
                    <a:pt x="285" y="253"/>
                    <a:pt x="285" y="260"/>
                    <a:pt x="285" y="260"/>
                  </a:cubicBezTo>
                  <a:cubicBezTo>
                    <a:pt x="293" y="276"/>
                    <a:pt x="301" y="284"/>
                    <a:pt x="325" y="284"/>
                  </a:cubicBezTo>
                  <a:cubicBezTo>
                    <a:pt x="348" y="292"/>
                    <a:pt x="356" y="276"/>
                    <a:pt x="372" y="260"/>
                  </a:cubicBezTo>
                  <a:cubicBezTo>
                    <a:pt x="372" y="253"/>
                    <a:pt x="380" y="245"/>
                    <a:pt x="388" y="245"/>
                  </a:cubicBezTo>
                  <a:cubicBezTo>
                    <a:pt x="396" y="237"/>
                    <a:pt x="403" y="237"/>
                    <a:pt x="411" y="237"/>
                  </a:cubicBezTo>
                  <a:cubicBezTo>
                    <a:pt x="427" y="229"/>
                    <a:pt x="435" y="221"/>
                    <a:pt x="443" y="213"/>
                  </a:cubicBezTo>
                  <a:cubicBezTo>
                    <a:pt x="451" y="205"/>
                    <a:pt x="475" y="197"/>
                    <a:pt x="490" y="197"/>
                  </a:cubicBezTo>
                  <a:cubicBezTo>
                    <a:pt x="498" y="197"/>
                    <a:pt x="498" y="197"/>
                    <a:pt x="506" y="197"/>
                  </a:cubicBezTo>
                  <a:cubicBezTo>
                    <a:pt x="522" y="205"/>
                    <a:pt x="546" y="205"/>
                    <a:pt x="569" y="205"/>
                  </a:cubicBezTo>
                  <a:cubicBezTo>
                    <a:pt x="601" y="205"/>
                    <a:pt x="625" y="229"/>
                    <a:pt x="633" y="245"/>
                  </a:cubicBezTo>
                  <a:cubicBezTo>
                    <a:pt x="633" y="268"/>
                    <a:pt x="664" y="308"/>
                    <a:pt x="672" y="324"/>
                  </a:cubicBezTo>
                  <a:cubicBezTo>
                    <a:pt x="680" y="316"/>
                    <a:pt x="696" y="316"/>
                    <a:pt x="712" y="316"/>
                  </a:cubicBezTo>
                  <a:cubicBezTo>
                    <a:pt x="743" y="316"/>
                    <a:pt x="759" y="324"/>
                    <a:pt x="759" y="331"/>
                  </a:cubicBezTo>
                  <a:cubicBezTo>
                    <a:pt x="759" y="340"/>
                    <a:pt x="759" y="347"/>
                    <a:pt x="759" y="355"/>
                  </a:cubicBezTo>
                  <a:cubicBezTo>
                    <a:pt x="767" y="379"/>
                    <a:pt x="767" y="403"/>
                    <a:pt x="775" y="411"/>
                  </a:cubicBezTo>
                  <a:cubicBezTo>
                    <a:pt x="775" y="411"/>
                    <a:pt x="783" y="419"/>
                    <a:pt x="791" y="419"/>
                  </a:cubicBezTo>
                  <a:cubicBezTo>
                    <a:pt x="791" y="419"/>
                    <a:pt x="799" y="411"/>
                    <a:pt x="807" y="411"/>
                  </a:cubicBezTo>
                  <a:cubicBezTo>
                    <a:pt x="807" y="411"/>
                    <a:pt x="815" y="411"/>
                    <a:pt x="822" y="411"/>
                  </a:cubicBezTo>
                  <a:cubicBezTo>
                    <a:pt x="830" y="411"/>
                    <a:pt x="846" y="419"/>
                    <a:pt x="862" y="426"/>
                  </a:cubicBezTo>
                  <a:cubicBezTo>
                    <a:pt x="862" y="426"/>
                    <a:pt x="870" y="434"/>
                    <a:pt x="886" y="434"/>
                  </a:cubicBezTo>
                  <a:cubicBezTo>
                    <a:pt x="917" y="458"/>
                    <a:pt x="957" y="482"/>
                    <a:pt x="965" y="506"/>
                  </a:cubicBezTo>
                  <a:cubicBezTo>
                    <a:pt x="965" y="513"/>
                    <a:pt x="965" y="513"/>
                    <a:pt x="965" y="521"/>
                  </a:cubicBezTo>
                  <a:cubicBezTo>
                    <a:pt x="965" y="553"/>
                    <a:pt x="965" y="577"/>
                    <a:pt x="949" y="608"/>
                  </a:cubicBezTo>
                  <a:cubicBezTo>
                    <a:pt x="917" y="664"/>
                    <a:pt x="902" y="711"/>
                    <a:pt x="917" y="727"/>
                  </a:cubicBezTo>
                  <a:cubicBezTo>
                    <a:pt x="917" y="735"/>
                    <a:pt x="933" y="735"/>
                    <a:pt x="941" y="735"/>
                  </a:cubicBezTo>
                  <a:cubicBezTo>
                    <a:pt x="957" y="735"/>
                    <a:pt x="973" y="735"/>
                    <a:pt x="980" y="719"/>
                  </a:cubicBezTo>
                  <a:cubicBezTo>
                    <a:pt x="989" y="711"/>
                    <a:pt x="1004" y="711"/>
                    <a:pt x="1020" y="711"/>
                  </a:cubicBezTo>
                  <a:cubicBezTo>
                    <a:pt x="1028" y="711"/>
                    <a:pt x="1044" y="711"/>
                    <a:pt x="1052" y="727"/>
                  </a:cubicBezTo>
                  <a:cubicBezTo>
                    <a:pt x="1060" y="735"/>
                    <a:pt x="1052" y="735"/>
                    <a:pt x="1052" y="743"/>
                  </a:cubicBezTo>
                  <a:cubicBezTo>
                    <a:pt x="1052" y="743"/>
                    <a:pt x="1044" y="743"/>
                    <a:pt x="1044" y="751"/>
                  </a:cubicBezTo>
                  <a:cubicBezTo>
                    <a:pt x="1044" y="751"/>
                    <a:pt x="1052" y="751"/>
                    <a:pt x="1060" y="751"/>
                  </a:cubicBezTo>
                  <a:cubicBezTo>
                    <a:pt x="1083" y="766"/>
                    <a:pt x="1131" y="782"/>
                    <a:pt x="1162" y="790"/>
                  </a:cubicBezTo>
                  <a:cubicBezTo>
                    <a:pt x="1162" y="790"/>
                    <a:pt x="1170" y="790"/>
                    <a:pt x="1178" y="790"/>
                  </a:cubicBezTo>
                  <a:cubicBezTo>
                    <a:pt x="1186" y="790"/>
                    <a:pt x="1202" y="790"/>
                    <a:pt x="1210" y="782"/>
                  </a:cubicBezTo>
                  <a:cubicBezTo>
                    <a:pt x="1226" y="782"/>
                    <a:pt x="1242" y="782"/>
                    <a:pt x="1242" y="782"/>
                  </a:cubicBezTo>
                  <a:cubicBezTo>
                    <a:pt x="1249" y="782"/>
                    <a:pt x="1249" y="774"/>
                    <a:pt x="1249" y="774"/>
                  </a:cubicBezTo>
                  <a:cubicBezTo>
                    <a:pt x="1249" y="759"/>
                    <a:pt x="1249" y="751"/>
                    <a:pt x="1249" y="735"/>
                  </a:cubicBezTo>
                  <a:cubicBezTo>
                    <a:pt x="1242" y="719"/>
                    <a:pt x="1242" y="703"/>
                    <a:pt x="1242" y="695"/>
                  </a:cubicBezTo>
                  <a:cubicBezTo>
                    <a:pt x="1242" y="679"/>
                    <a:pt x="1242" y="671"/>
                    <a:pt x="1233" y="656"/>
                  </a:cubicBezTo>
                  <a:cubicBezTo>
                    <a:pt x="1226" y="640"/>
                    <a:pt x="1218" y="632"/>
                    <a:pt x="1210" y="624"/>
                  </a:cubicBezTo>
                  <a:cubicBezTo>
                    <a:pt x="1202" y="616"/>
                    <a:pt x="1194" y="616"/>
                    <a:pt x="1194" y="600"/>
                  </a:cubicBezTo>
                  <a:cubicBezTo>
                    <a:pt x="1186" y="584"/>
                    <a:pt x="1186" y="577"/>
                    <a:pt x="1178" y="569"/>
                  </a:cubicBezTo>
                  <a:cubicBezTo>
                    <a:pt x="1170" y="545"/>
                    <a:pt x="1155" y="521"/>
                    <a:pt x="1155" y="498"/>
                  </a:cubicBezTo>
                  <a:cubicBezTo>
                    <a:pt x="1155" y="474"/>
                    <a:pt x="1155" y="458"/>
                    <a:pt x="1155" y="442"/>
                  </a:cubicBezTo>
                  <a:cubicBezTo>
                    <a:pt x="1155" y="419"/>
                    <a:pt x="1155" y="395"/>
                    <a:pt x="1147" y="371"/>
                  </a:cubicBezTo>
                  <a:cubicBezTo>
                    <a:pt x="1147" y="363"/>
                    <a:pt x="1147" y="355"/>
                    <a:pt x="1147" y="347"/>
                  </a:cubicBezTo>
                  <a:cubicBezTo>
                    <a:pt x="1147" y="324"/>
                    <a:pt x="1147" y="316"/>
                    <a:pt x="1139" y="308"/>
                  </a:cubicBezTo>
                  <a:cubicBezTo>
                    <a:pt x="1115" y="300"/>
                    <a:pt x="1091" y="260"/>
                    <a:pt x="1099" y="245"/>
                  </a:cubicBezTo>
                  <a:lnTo>
                    <a:pt x="1099" y="245"/>
                  </a:lnTo>
                  <a:lnTo>
                    <a:pt x="1107" y="245"/>
                  </a:lnTo>
                  <a:lnTo>
                    <a:pt x="1115" y="245"/>
                  </a:lnTo>
                  <a:cubicBezTo>
                    <a:pt x="1115" y="253"/>
                    <a:pt x="1123" y="253"/>
                    <a:pt x="1123" y="253"/>
                  </a:cubicBezTo>
                  <a:cubicBezTo>
                    <a:pt x="1123" y="253"/>
                    <a:pt x="1131" y="253"/>
                    <a:pt x="1139" y="245"/>
                  </a:cubicBezTo>
                  <a:cubicBezTo>
                    <a:pt x="1147" y="221"/>
                    <a:pt x="1170" y="189"/>
                    <a:pt x="1178" y="189"/>
                  </a:cubicBezTo>
                  <a:cubicBezTo>
                    <a:pt x="1186" y="181"/>
                    <a:pt x="1186" y="181"/>
                    <a:pt x="1186" y="181"/>
                  </a:cubicBezTo>
                  <a:cubicBezTo>
                    <a:pt x="1194" y="181"/>
                    <a:pt x="1202" y="181"/>
                    <a:pt x="1218" y="166"/>
                  </a:cubicBezTo>
                  <a:cubicBezTo>
                    <a:pt x="1233" y="158"/>
                    <a:pt x="1249" y="142"/>
                    <a:pt x="1249" y="134"/>
                  </a:cubicBezTo>
                  <a:cubicBezTo>
                    <a:pt x="1249" y="126"/>
                    <a:pt x="1249" y="118"/>
                    <a:pt x="1257" y="118"/>
                  </a:cubicBezTo>
                  <a:cubicBezTo>
                    <a:pt x="1257" y="110"/>
                    <a:pt x="1257" y="110"/>
                    <a:pt x="1265" y="110"/>
                  </a:cubicBezTo>
                  <a:cubicBezTo>
                    <a:pt x="1265" y="110"/>
                    <a:pt x="1273" y="110"/>
                    <a:pt x="1273" y="126"/>
                  </a:cubicBezTo>
                  <a:cubicBezTo>
                    <a:pt x="1273" y="134"/>
                    <a:pt x="1273" y="134"/>
                    <a:pt x="1273" y="142"/>
                  </a:cubicBezTo>
                  <a:cubicBezTo>
                    <a:pt x="1273" y="150"/>
                    <a:pt x="1273" y="166"/>
                    <a:pt x="1273" y="166"/>
                  </a:cubicBezTo>
                  <a:lnTo>
                    <a:pt x="1273" y="166"/>
                  </a:lnTo>
                  <a:cubicBezTo>
                    <a:pt x="1281" y="166"/>
                    <a:pt x="1297" y="173"/>
                    <a:pt x="1297" y="173"/>
                  </a:cubicBezTo>
                  <a:cubicBezTo>
                    <a:pt x="1297" y="181"/>
                    <a:pt x="1289" y="189"/>
                    <a:pt x="1281" y="189"/>
                  </a:cubicBezTo>
                  <a:lnTo>
                    <a:pt x="1273" y="189"/>
                  </a:lnTo>
                  <a:cubicBezTo>
                    <a:pt x="1249" y="197"/>
                    <a:pt x="1202" y="205"/>
                    <a:pt x="1194" y="221"/>
                  </a:cubicBezTo>
                  <a:lnTo>
                    <a:pt x="1194" y="229"/>
                  </a:lnTo>
                  <a:cubicBezTo>
                    <a:pt x="1202" y="245"/>
                    <a:pt x="1202" y="260"/>
                    <a:pt x="1202" y="276"/>
                  </a:cubicBezTo>
                  <a:cubicBezTo>
                    <a:pt x="1210" y="300"/>
                    <a:pt x="1210" y="316"/>
                    <a:pt x="1218" y="316"/>
                  </a:cubicBezTo>
                  <a:lnTo>
                    <a:pt x="1218" y="316"/>
                  </a:lnTo>
                  <a:cubicBezTo>
                    <a:pt x="1226" y="316"/>
                    <a:pt x="1233" y="316"/>
                    <a:pt x="1233" y="316"/>
                  </a:cubicBezTo>
                  <a:cubicBezTo>
                    <a:pt x="1242" y="316"/>
                    <a:pt x="1242" y="316"/>
                    <a:pt x="1249" y="324"/>
                  </a:cubicBezTo>
                  <a:cubicBezTo>
                    <a:pt x="1249" y="324"/>
                    <a:pt x="1249" y="331"/>
                    <a:pt x="1249" y="340"/>
                  </a:cubicBezTo>
                  <a:cubicBezTo>
                    <a:pt x="1249" y="355"/>
                    <a:pt x="1242" y="355"/>
                    <a:pt x="1226" y="363"/>
                  </a:cubicBezTo>
                  <a:cubicBezTo>
                    <a:pt x="1226" y="363"/>
                    <a:pt x="1218" y="371"/>
                    <a:pt x="1210" y="379"/>
                  </a:cubicBezTo>
                  <a:cubicBezTo>
                    <a:pt x="1210" y="387"/>
                    <a:pt x="1202" y="387"/>
                    <a:pt x="1194" y="395"/>
                  </a:cubicBezTo>
                  <a:cubicBezTo>
                    <a:pt x="1186" y="403"/>
                    <a:pt x="1178" y="411"/>
                    <a:pt x="1178" y="419"/>
                  </a:cubicBezTo>
                  <a:lnTo>
                    <a:pt x="1186" y="419"/>
                  </a:lnTo>
                  <a:cubicBezTo>
                    <a:pt x="1202" y="419"/>
                    <a:pt x="1218" y="411"/>
                    <a:pt x="1226" y="403"/>
                  </a:cubicBezTo>
                  <a:cubicBezTo>
                    <a:pt x="1233" y="395"/>
                    <a:pt x="1233" y="395"/>
                    <a:pt x="1242" y="395"/>
                  </a:cubicBezTo>
                  <a:lnTo>
                    <a:pt x="1249" y="395"/>
                  </a:lnTo>
                  <a:cubicBezTo>
                    <a:pt x="1249" y="403"/>
                    <a:pt x="1257" y="403"/>
                    <a:pt x="1257" y="403"/>
                  </a:cubicBezTo>
                  <a:cubicBezTo>
                    <a:pt x="1265" y="411"/>
                    <a:pt x="1265" y="419"/>
                    <a:pt x="1265" y="426"/>
                  </a:cubicBezTo>
                  <a:lnTo>
                    <a:pt x="1265" y="434"/>
                  </a:lnTo>
                  <a:cubicBezTo>
                    <a:pt x="1257" y="442"/>
                    <a:pt x="1249" y="442"/>
                    <a:pt x="1242" y="450"/>
                  </a:cubicBezTo>
                  <a:cubicBezTo>
                    <a:pt x="1233" y="450"/>
                    <a:pt x="1226" y="450"/>
                    <a:pt x="1226" y="458"/>
                  </a:cubicBezTo>
                  <a:lnTo>
                    <a:pt x="1226" y="466"/>
                  </a:lnTo>
                  <a:cubicBezTo>
                    <a:pt x="1226" y="474"/>
                    <a:pt x="1226" y="482"/>
                    <a:pt x="1226" y="482"/>
                  </a:cubicBezTo>
                  <a:lnTo>
                    <a:pt x="1233" y="490"/>
                  </a:lnTo>
                  <a:cubicBezTo>
                    <a:pt x="1242" y="490"/>
                    <a:pt x="1242" y="490"/>
                    <a:pt x="1242" y="490"/>
                  </a:cubicBezTo>
                  <a:cubicBezTo>
                    <a:pt x="1249" y="490"/>
                    <a:pt x="1257" y="490"/>
                    <a:pt x="1257" y="482"/>
                  </a:cubicBezTo>
                  <a:cubicBezTo>
                    <a:pt x="1265" y="482"/>
                    <a:pt x="1265" y="482"/>
                    <a:pt x="1273" y="482"/>
                  </a:cubicBezTo>
                  <a:cubicBezTo>
                    <a:pt x="1281" y="482"/>
                    <a:pt x="1281" y="482"/>
                    <a:pt x="1289" y="490"/>
                  </a:cubicBezTo>
                  <a:lnTo>
                    <a:pt x="1297" y="498"/>
                  </a:lnTo>
                  <a:cubicBezTo>
                    <a:pt x="1305" y="506"/>
                    <a:pt x="1313" y="506"/>
                    <a:pt x="1313" y="513"/>
                  </a:cubicBezTo>
                  <a:cubicBezTo>
                    <a:pt x="1313" y="521"/>
                    <a:pt x="1305" y="521"/>
                    <a:pt x="1305" y="529"/>
                  </a:cubicBezTo>
                  <a:cubicBezTo>
                    <a:pt x="1297" y="529"/>
                    <a:pt x="1289" y="529"/>
                    <a:pt x="1281" y="537"/>
                  </a:cubicBezTo>
                  <a:cubicBezTo>
                    <a:pt x="1273" y="537"/>
                    <a:pt x="1265" y="537"/>
                    <a:pt x="1265" y="545"/>
                  </a:cubicBezTo>
                  <a:cubicBezTo>
                    <a:pt x="1257" y="553"/>
                    <a:pt x="1257" y="561"/>
                    <a:pt x="1257" y="569"/>
                  </a:cubicBezTo>
                  <a:cubicBezTo>
                    <a:pt x="1257" y="569"/>
                    <a:pt x="1249" y="577"/>
                    <a:pt x="1257" y="577"/>
                  </a:cubicBezTo>
                  <a:cubicBezTo>
                    <a:pt x="1257" y="584"/>
                    <a:pt x="1257" y="584"/>
                    <a:pt x="1265" y="584"/>
                  </a:cubicBezTo>
                  <a:cubicBezTo>
                    <a:pt x="1273" y="584"/>
                    <a:pt x="1281" y="584"/>
                    <a:pt x="1281" y="584"/>
                  </a:cubicBezTo>
                  <a:cubicBezTo>
                    <a:pt x="1297" y="584"/>
                    <a:pt x="1305" y="584"/>
                    <a:pt x="1305" y="608"/>
                  </a:cubicBezTo>
                  <a:cubicBezTo>
                    <a:pt x="1313" y="616"/>
                    <a:pt x="1305" y="624"/>
                    <a:pt x="1305" y="632"/>
                  </a:cubicBezTo>
                  <a:cubicBezTo>
                    <a:pt x="1305" y="632"/>
                    <a:pt x="1305" y="640"/>
                    <a:pt x="1305" y="656"/>
                  </a:cubicBezTo>
                  <a:lnTo>
                    <a:pt x="1305" y="664"/>
                  </a:lnTo>
                  <a:cubicBezTo>
                    <a:pt x="1305" y="679"/>
                    <a:pt x="1305" y="687"/>
                    <a:pt x="1305" y="687"/>
                  </a:cubicBezTo>
                  <a:cubicBezTo>
                    <a:pt x="1305" y="695"/>
                    <a:pt x="1313" y="695"/>
                    <a:pt x="1320" y="695"/>
                  </a:cubicBezTo>
                  <a:cubicBezTo>
                    <a:pt x="1352" y="703"/>
                    <a:pt x="1368" y="671"/>
                    <a:pt x="1368" y="664"/>
                  </a:cubicBezTo>
                  <a:cubicBezTo>
                    <a:pt x="1376" y="656"/>
                    <a:pt x="1384" y="648"/>
                    <a:pt x="1392" y="648"/>
                  </a:cubicBezTo>
                  <a:cubicBezTo>
                    <a:pt x="1400" y="648"/>
                    <a:pt x="1415" y="656"/>
                    <a:pt x="1423" y="679"/>
                  </a:cubicBezTo>
                  <a:cubicBezTo>
                    <a:pt x="1431" y="695"/>
                    <a:pt x="1439" y="703"/>
                    <a:pt x="1447" y="711"/>
                  </a:cubicBezTo>
                  <a:cubicBezTo>
                    <a:pt x="1463" y="735"/>
                    <a:pt x="1471" y="743"/>
                    <a:pt x="1463" y="766"/>
                  </a:cubicBezTo>
                  <a:cubicBezTo>
                    <a:pt x="1463" y="774"/>
                    <a:pt x="1455" y="782"/>
                    <a:pt x="1455" y="790"/>
                  </a:cubicBezTo>
                  <a:lnTo>
                    <a:pt x="1455" y="790"/>
                  </a:lnTo>
                  <a:lnTo>
                    <a:pt x="1455" y="798"/>
                  </a:lnTo>
                  <a:cubicBezTo>
                    <a:pt x="1463" y="798"/>
                    <a:pt x="1463" y="798"/>
                    <a:pt x="1471" y="798"/>
                  </a:cubicBezTo>
                  <a:cubicBezTo>
                    <a:pt x="1479" y="806"/>
                    <a:pt x="1486" y="814"/>
                    <a:pt x="1502" y="814"/>
                  </a:cubicBezTo>
                  <a:cubicBezTo>
                    <a:pt x="1502" y="814"/>
                    <a:pt x="1502" y="814"/>
                    <a:pt x="1510" y="81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1" name="Freeform 777"/>
            <p:cNvSpPr>
              <a:spLocks noChangeArrowheads="1"/>
            </p:cNvSpPr>
            <p:nvPr/>
          </p:nvSpPr>
          <p:spPr bwMode="auto">
            <a:xfrm>
              <a:off x="14962084" y="5502712"/>
              <a:ext cx="881336" cy="897571"/>
            </a:xfrm>
            <a:custGeom>
              <a:avLst/>
              <a:gdLst>
                <a:gd name="T0" fmla="*/ 538 w 1677"/>
                <a:gd name="T1" fmla="*/ 15 h 1707"/>
                <a:gd name="T2" fmla="*/ 561 w 1677"/>
                <a:gd name="T3" fmla="*/ 166 h 1707"/>
                <a:gd name="T4" fmla="*/ 546 w 1677"/>
                <a:gd name="T5" fmla="*/ 324 h 1707"/>
                <a:gd name="T6" fmla="*/ 498 w 1677"/>
                <a:gd name="T7" fmla="*/ 521 h 1707"/>
                <a:gd name="T8" fmla="*/ 356 w 1677"/>
                <a:gd name="T9" fmla="*/ 632 h 1707"/>
                <a:gd name="T10" fmla="*/ 277 w 1677"/>
                <a:gd name="T11" fmla="*/ 695 h 1707"/>
                <a:gd name="T12" fmla="*/ 222 w 1677"/>
                <a:gd name="T13" fmla="*/ 877 h 1707"/>
                <a:gd name="T14" fmla="*/ 119 w 1677"/>
                <a:gd name="T15" fmla="*/ 917 h 1707"/>
                <a:gd name="T16" fmla="*/ 119 w 1677"/>
                <a:gd name="T17" fmla="*/ 1075 h 1707"/>
                <a:gd name="T18" fmla="*/ 56 w 1677"/>
                <a:gd name="T19" fmla="*/ 1154 h 1707"/>
                <a:gd name="T20" fmla="*/ 32 w 1677"/>
                <a:gd name="T21" fmla="*/ 1304 h 1707"/>
                <a:gd name="T22" fmla="*/ 182 w 1677"/>
                <a:gd name="T23" fmla="*/ 1501 h 1707"/>
                <a:gd name="T24" fmla="*/ 348 w 1677"/>
                <a:gd name="T25" fmla="*/ 1619 h 1707"/>
                <a:gd name="T26" fmla="*/ 530 w 1677"/>
                <a:gd name="T27" fmla="*/ 1611 h 1707"/>
                <a:gd name="T28" fmla="*/ 696 w 1677"/>
                <a:gd name="T29" fmla="*/ 1532 h 1707"/>
                <a:gd name="T30" fmla="*/ 854 w 1677"/>
                <a:gd name="T31" fmla="*/ 1478 h 1707"/>
                <a:gd name="T32" fmla="*/ 925 w 1677"/>
                <a:gd name="T33" fmla="*/ 1367 h 1707"/>
                <a:gd name="T34" fmla="*/ 941 w 1677"/>
                <a:gd name="T35" fmla="*/ 1217 h 1707"/>
                <a:gd name="T36" fmla="*/ 1012 w 1677"/>
                <a:gd name="T37" fmla="*/ 1051 h 1707"/>
                <a:gd name="T38" fmla="*/ 1115 w 1677"/>
                <a:gd name="T39" fmla="*/ 901 h 1707"/>
                <a:gd name="T40" fmla="*/ 1194 w 1677"/>
                <a:gd name="T41" fmla="*/ 893 h 1707"/>
                <a:gd name="T42" fmla="*/ 1257 w 1677"/>
                <a:gd name="T43" fmla="*/ 822 h 1707"/>
                <a:gd name="T44" fmla="*/ 1336 w 1677"/>
                <a:gd name="T45" fmla="*/ 751 h 1707"/>
                <a:gd name="T46" fmla="*/ 1423 w 1677"/>
                <a:gd name="T47" fmla="*/ 624 h 1707"/>
                <a:gd name="T48" fmla="*/ 1471 w 1677"/>
                <a:gd name="T49" fmla="*/ 411 h 1707"/>
                <a:gd name="T50" fmla="*/ 1676 w 1677"/>
                <a:gd name="T51" fmla="*/ 419 h 1707"/>
                <a:gd name="T52" fmla="*/ 1629 w 1677"/>
                <a:gd name="T53" fmla="*/ 348 h 1707"/>
                <a:gd name="T54" fmla="*/ 1510 w 1677"/>
                <a:gd name="T55" fmla="*/ 292 h 1707"/>
                <a:gd name="T56" fmla="*/ 1392 w 1677"/>
                <a:gd name="T57" fmla="*/ 340 h 1707"/>
                <a:gd name="T58" fmla="*/ 1281 w 1677"/>
                <a:gd name="T59" fmla="*/ 348 h 1707"/>
                <a:gd name="T60" fmla="*/ 1218 w 1677"/>
                <a:gd name="T61" fmla="*/ 442 h 1707"/>
                <a:gd name="T62" fmla="*/ 1052 w 1677"/>
                <a:gd name="T63" fmla="*/ 585 h 1707"/>
                <a:gd name="T64" fmla="*/ 641 w 1677"/>
                <a:gd name="T65" fmla="*/ 419 h 1707"/>
                <a:gd name="T66" fmla="*/ 538 w 1677"/>
                <a:gd name="T67" fmla="*/ 15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7" h="1707">
                  <a:moveTo>
                    <a:pt x="538" y="15"/>
                  </a:moveTo>
                  <a:lnTo>
                    <a:pt x="538" y="15"/>
                  </a:lnTo>
                  <a:cubicBezTo>
                    <a:pt x="538" y="31"/>
                    <a:pt x="546" y="63"/>
                    <a:pt x="546" y="87"/>
                  </a:cubicBezTo>
                  <a:cubicBezTo>
                    <a:pt x="554" y="118"/>
                    <a:pt x="577" y="158"/>
                    <a:pt x="561" y="166"/>
                  </a:cubicBezTo>
                  <a:cubicBezTo>
                    <a:pt x="546" y="174"/>
                    <a:pt x="538" y="158"/>
                    <a:pt x="546" y="197"/>
                  </a:cubicBezTo>
                  <a:cubicBezTo>
                    <a:pt x="546" y="237"/>
                    <a:pt x="561" y="316"/>
                    <a:pt x="546" y="324"/>
                  </a:cubicBezTo>
                  <a:cubicBezTo>
                    <a:pt x="538" y="340"/>
                    <a:pt x="506" y="316"/>
                    <a:pt x="506" y="379"/>
                  </a:cubicBezTo>
                  <a:cubicBezTo>
                    <a:pt x="514" y="435"/>
                    <a:pt x="522" y="498"/>
                    <a:pt x="498" y="521"/>
                  </a:cubicBezTo>
                  <a:cubicBezTo>
                    <a:pt x="483" y="553"/>
                    <a:pt x="443" y="624"/>
                    <a:pt x="419" y="624"/>
                  </a:cubicBezTo>
                  <a:cubicBezTo>
                    <a:pt x="388" y="632"/>
                    <a:pt x="388" y="648"/>
                    <a:pt x="356" y="632"/>
                  </a:cubicBezTo>
                  <a:cubicBezTo>
                    <a:pt x="332" y="616"/>
                    <a:pt x="309" y="593"/>
                    <a:pt x="301" y="624"/>
                  </a:cubicBezTo>
                  <a:cubicBezTo>
                    <a:pt x="293" y="656"/>
                    <a:pt x="301" y="688"/>
                    <a:pt x="277" y="695"/>
                  </a:cubicBezTo>
                  <a:cubicBezTo>
                    <a:pt x="253" y="703"/>
                    <a:pt x="206" y="711"/>
                    <a:pt x="214" y="743"/>
                  </a:cubicBezTo>
                  <a:cubicBezTo>
                    <a:pt x="222" y="782"/>
                    <a:pt x="237" y="893"/>
                    <a:pt x="222" y="877"/>
                  </a:cubicBezTo>
                  <a:cubicBezTo>
                    <a:pt x="198" y="861"/>
                    <a:pt x="166" y="830"/>
                    <a:pt x="159" y="846"/>
                  </a:cubicBezTo>
                  <a:cubicBezTo>
                    <a:pt x="143" y="854"/>
                    <a:pt x="119" y="893"/>
                    <a:pt x="119" y="917"/>
                  </a:cubicBezTo>
                  <a:cubicBezTo>
                    <a:pt x="127" y="948"/>
                    <a:pt x="103" y="980"/>
                    <a:pt x="119" y="1004"/>
                  </a:cubicBezTo>
                  <a:cubicBezTo>
                    <a:pt x="127" y="1027"/>
                    <a:pt x="135" y="1067"/>
                    <a:pt x="119" y="1075"/>
                  </a:cubicBezTo>
                  <a:cubicBezTo>
                    <a:pt x="95" y="1083"/>
                    <a:pt x="79" y="1075"/>
                    <a:pt x="79" y="1106"/>
                  </a:cubicBezTo>
                  <a:cubicBezTo>
                    <a:pt x="79" y="1146"/>
                    <a:pt x="87" y="1154"/>
                    <a:pt x="56" y="1154"/>
                  </a:cubicBezTo>
                  <a:cubicBezTo>
                    <a:pt x="32" y="1162"/>
                    <a:pt x="0" y="1170"/>
                    <a:pt x="0" y="1178"/>
                  </a:cubicBezTo>
                  <a:cubicBezTo>
                    <a:pt x="0" y="1185"/>
                    <a:pt x="8" y="1280"/>
                    <a:pt x="32" y="1304"/>
                  </a:cubicBezTo>
                  <a:cubicBezTo>
                    <a:pt x="64" y="1328"/>
                    <a:pt x="79" y="1359"/>
                    <a:pt x="95" y="1391"/>
                  </a:cubicBezTo>
                  <a:cubicBezTo>
                    <a:pt x="119" y="1431"/>
                    <a:pt x="119" y="1470"/>
                    <a:pt x="182" y="1501"/>
                  </a:cubicBezTo>
                  <a:cubicBezTo>
                    <a:pt x="237" y="1532"/>
                    <a:pt x="261" y="1509"/>
                    <a:pt x="285" y="1548"/>
                  </a:cubicBezTo>
                  <a:cubicBezTo>
                    <a:pt x="309" y="1580"/>
                    <a:pt x="253" y="1595"/>
                    <a:pt x="348" y="1619"/>
                  </a:cubicBezTo>
                  <a:cubicBezTo>
                    <a:pt x="443" y="1635"/>
                    <a:pt x="435" y="1706"/>
                    <a:pt x="475" y="1659"/>
                  </a:cubicBezTo>
                  <a:cubicBezTo>
                    <a:pt x="506" y="1611"/>
                    <a:pt x="467" y="1588"/>
                    <a:pt x="530" y="1611"/>
                  </a:cubicBezTo>
                  <a:cubicBezTo>
                    <a:pt x="593" y="1627"/>
                    <a:pt x="656" y="1588"/>
                    <a:pt x="672" y="1580"/>
                  </a:cubicBezTo>
                  <a:cubicBezTo>
                    <a:pt x="680" y="1564"/>
                    <a:pt x="625" y="1548"/>
                    <a:pt x="696" y="1532"/>
                  </a:cubicBezTo>
                  <a:cubicBezTo>
                    <a:pt x="767" y="1524"/>
                    <a:pt x="814" y="1509"/>
                    <a:pt x="814" y="1493"/>
                  </a:cubicBezTo>
                  <a:cubicBezTo>
                    <a:pt x="807" y="1470"/>
                    <a:pt x="823" y="1493"/>
                    <a:pt x="854" y="1478"/>
                  </a:cubicBezTo>
                  <a:cubicBezTo>
                    <a:pt x="886" y="1462"/>
                    <a:pt x="894" y="1399"/>
                    <a:pt x="917" y="1399"/>
                  </a:cubicBezTo>
                  <a:cubicBezTo>
                    <a:pt x="933" y="1399"/>
                    <a:pt x="965" y="1383"/>
                    <a:pt x="925" y="1367"/>
                  </a:cubicBezTo>
                  <a:cubicBezTo>
                    <a:pt x="886" y="1352"/>
                    <a:pt x="854" y="1375"/>
                    <a:pt x="886" y="1328"/>
                  </a:cubicBezTo>
                  <a:cubicBezTo>
                    <a:pt x="917" y="1272"/>
                    <a:pt x="917" y="1257"/>
                    <a:pt x="941" y="1217"/>
                  </a:cubicBezTo>
                  <a:cubicBezTo>
                    <a:pt x="973" y="1178"/>
                    <a:pt x="973" y="1178"/>
                    <a:pt x="981" y="1138"/>
                  </a:cubicBezTo>
                  <a:cubicBezTo>
                    <a:pt x="989" y="1091"/>
                    <a:pt x="996" y="1114"/>
                    <a:pt x="1012" y="1051"/>
                  </a:cubicBezTo>
                  <a:cubicBezTo>
                    <a:pt x="1028" y="988"/>
                    <a:pt x="996" y="948"/>
                    <a:pt x="1036" y="925"/>
                  </a:cubicBezTo>
                  <a:cubicBezTo>
                    <a:pt x="1083" y="901"/>
                    <a:pt x="1091" y="877"/>
                    <a:pt x="1115" y="901"/>
                  </a:cubicBezTo>
                  <a:cubicBezTo>
                    <a:pt x="1139" y="925"/>
                    <a:pt x="1170" y="956"/>
                    <a:pt x="1186" y="941"/>
                  </a:cubicBezTo>
                  <a:cubicBezTo>
                    <a:pt x="1194" y="932"/>
                    <a:pt x="1194" y="917"/>
                    <a:pt x="1194" y="893"/>
                  </a:cubicBezTo>
                  <a:cubicBezTo>
                    <a:pt x="1186" y="877"/>
                    <a:pt x="1210" y="830"/>
                    <a:pt x="1234" y="846"/>
                  </a:cubicBezTo>
                  <a:cubicBezTo>
                    <a:pt x="1249" y="854"/>
                    <a:pt x="1257" y="854"/>
                    <a:pt x="1257" y="822"/>
                  </a:cubicBezTo>
                  <a:cubicBezTo>
                    <a:pt x="1257" y="790"/>
                    <a:pt x="1226" y="759"/>
                    <a:pt x="1257" y="759"/>
                  </a:cubicBezTo>
                  <a:cubicBezTo>
                    <a:pt x="1289" y="759"/>
                    <a:pt x="1329" y="774"/>
                    <a:pt x="1336" y="751"/>
                  </a:cubicBezTo>
                  <a:cubicBezTo>
                    <a:pt x="1344" y="719"/>
                    <a:pt x="1336" y="679"/>
                    <a:pt x="1368" y="672"/>
                  </a:cubicBezTo>
                  <a:cubicBezTo>
                    <a:pt x="1400" y="664"/>
                    <a:pt x="1407" y="688"/>
                    <a:pt x="1423" y="624"/>
                  </a:cubicBezTo>
                  <a:cubicBezTo>
                    <a:pt x="1431" y="569"/>
                    <a:pt x="1439" y="521"/>
                    <a:pt x="1431" y="482"/>
                  </a:cubicBezTo>
                  <a:cubicBezTo>
                    <a:pt x="1431" y="442"/>
                    <a:pt x="1447" y="395"/>
                    <a:pt x="1471" y="411"/>
                  </a:cubicBezTo>
                  <a:cubicBezTo>
                    <a:pt x="1494" y="419"/>
                    <a:pt x="1566" y="490"/>
                    <a:pt x="1605" y="498"/>
                  </a:cubicBezTo>
                  <a:cubicBezTo>
                    <a:pt x="1637" y="498"/>
                    <a:pt x="1660" y="466"/>
                    <a:pt x="1676" y="419"/>
                  </a:cubicBezTo>
                  <a:lnTo>
                    <a:pt x="1668" y="419"/>
                  </a:lnTo>
                  <a:cubicBezTo>
                    <a:pt x="1668" y="419"/>
                    <a:pt x="1637" y="363"/>
                    <a:pt x="1629" y="348"/>
                  </a:cubicBezTo>
                  <a:cubicBezTo>
                    <a:pt x="1629" y="324"/>
                    <a:pt x="1605" y="308"/>
                    <a:pt x="1573" y="308"/>
                  </a:cubicBezTo>
                  <a:cubicBezTo>
                    <a:pt x="1550" y="308"/>
                    <a:pt x="1526" y="308"/>
                    <a:pt x="1510" y="292"/>
                  </a:cubicBezTo>
                  <a:cubicBezTo>
                    <a:pt x="1487" y="284"/>
                    <a:pt x="1463" y="300"/>
                    <a:pt x="1455" y="316"/>
                  </a:cubicBezTo>
                  <a:cubicBezTo>
                    <a:pt x="1439" y="324"/>
                    <a:pt x="1415" y="332"/>
                    <a:pt x="1392" y="340"/>
                  </a:cubicBezTo>
                  <a:cubicBezTo>
                    <a:pt x="1376" y="348"/>
                    <a:pt x="1368" y="387"/>
                    <a:pt x="1329" y="387"/>
                  </a:cubicBezTo>
                  <a:cubicBezTo>
                    <a:pt x="1289" y="379"/>
                    <a:pt x="1289" y="363"/>
                    <a:pt x="1281" y="348"/>
                  </a:cubicBezTo>
                  <a:cubicBezTo>
                    <a:pt x="1265" y="332"/>
                    <a:pt x="1242" y="419"/>
                    <a:pt x="1242" y="435"/>
                  </a:cubicBezTo>
                  <a:cubicBezTo>
                    <a:pt x="1234" y="442"/>
                    <a:pt x="1226" y="466"/>
                    <a:pt x="1218" y="442"/>
                  </a:cubicBezTo>
                  <a:cubicBezTo>
                    <a:pt x="1218" y="426"/>
                    <a:pt x="1170" y="450"/>
                    <a:pt x="1170" y="450"/>
                  </a:cubicBezTo>
                  <a:cubicBezTo>
                    <a:pt x="1052" y="585"/>
                    <a:pt x="1052" y="585"/>
                    <a:pt x="1052" y="585"/>
                  </a:cubicBezTo>
                  <a:cubicBezTo>
                    <a:pt x="1012" y="348"/>
                    <a:pt x="1012" y="348"/>
                    <a:pt x="1012" y="348"/>
                  </a:cubicBezTo>
                  <a:cubicBezTo>
                    <a:pt x="641" y="419"/>
                    <a:pt x="641" y="419"/>
                    <a:pt x="641" y="419"/>
                  </a:cubicBezTo>
                  <a:cubicBezTo>
                    <a:pt x="561" y="8"/>
                    <a:pt x="561" y="8"/>
                    <a:pt x="561" y="8"/>
                  </a:cubicBezTo>
                  <a:cubicBezTo>
                    <a:pt x="546" y="0"/>
                    <a:pt x="530" y="8"/>
                    <a:pt x="538" y="15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2" name="Freeform 778"/>
            <p:cNvSpPr>
              <a:spLocks noChangeArrowheads="1"/>
            </p:cNvSpPr>
            <p:nvPr/>
          </p:nvSpPr>
          <p:spPr bwMode="auto">
            <a:xfrm>
              <a:off x="14957445" y="5502712"/>
              <a:ext cx="890613" cy="885975"/>
            </a:xfrm>
            <a:custGeom>
              <a:avLst/>
              <a:gdLst>
                <a:gd name="T0" fmla="*/ 301 w 1693"/>
                <a:gd name="T1" fmla="*/ 1595 h 1683"/>
                <a:gd name="T2" fmla="*/ 111 w 1693"/>
                <a:gd name="T3" fmla="*/ 1423 h 1683"/>
                <a:gd name="T4" fmla="*/ 64 w 1693"/>
                <a:gd name="T5" fmla="*/ 1154 h 1683"/>
                <a:gd name="T6" fmla="*/ 127 w 1693"/>
                <a:gd name="T7" fmla="*/ 1067 h 1683"/>
                <a:gd name="T8" fmla="*/ 174 w 1693"/>
                <a:gd name="T9" fmla="*/ 838 h 1683"/>
                <a:gd name="T10" fmla="*/ 269 w 1693"/>
                <a:gd name="T11" fmla="*/ 695 h 1683"/>
                <a:gd name="T12" fmla="*/ 356 w 1693"/>
                <a:gd name="T13" fmla="*/ 624 h 1683"/>
                <a:gd name="T14" fmla="*/ 483 w 1693"/>
                <a:gd name="T15" fmla="*/ 553 h 1683"/>
                <a:gd name="T16" fmla="*/ 554 w 1693"/>
                <a:gd name="T17" fmla="*/ 237 h 1683"/>
                <a:gd name="T18" fmla="*/ 554 w 1693"/>
                <a:gd name="T19" fmla="*/ 87 h 1683"/>
                <a:gd name="T20" fmla="*/ 569 w 1693"/>
                <a:gd name="T21" fmla="*/ 0 h 1683"/>
                <a:gd name="T22" fmla="*/ 1178 w 1693"/>
                <a:gd name="T23" fmla="*/ 442 h 1683"/>
                <a:gd name="T24" fmla="*/ 1242 w 1693"/>
                <a:gd name="T25" fmla="*/ 435 h 1683"/>
                <a:gd name="T26" fmla="*/ 1297 w 1693"/>
                <a:gd name="T27" fmla="*/ 355 h 1683"/>
                <a:gd name="T28" fmla="*/ 1455 w 1693"/>
                <a:gd name="T29" fmla="*/ 308 h 1683"/>
                <a:gd name="T30" fmla="*/ 1684 w 1693"/>
                <a:gd name="T31" fmla="*/ 419 h 1683"/>
                <a:gd name="T32" fmla="*/ 1510 w 1693"/>
                <a:gd name="T33" fmla="*/ 435 h 1683"/>
                <a:gd name="T34" fmla="*/ 1392 w 1693"/>
                <a:gd name="T35" fmla="*/ 672 h 1683"/>
                <a:gd name="T36" fmla="*/ 1297 w 1693"/>
                <a:gd name="T37" fmla="*/ 766 h 1683"/>
                <a:gd name="T38" fmla="*/ 1257 w 1693"/>
                <a:gd name="T39" fmla="*/ 854 h 1683"/>
                <a:gd name="T40" fmla="*/ 1194 w 1693"/>
                <a:gd name="T41" fmla="*/ 941 h 1683"/>
                <a:gd name="T42" fmla="*/ 1052 w 1693"/>
                <a:gd name="T43" fmla="*/ 925 h 1683"/>
                <a:gd name="T44" fmla="*/ 965 w 1693"/>
                <a:gd name="T45" fmla="*/ 1201 h 1683"/>
                <a:gd name="T46" fmla="*/ 902 w 1693"/>
                <a:gd name="T47" fmla="*/ 1359 h 1683"/>
                <a:gd name="T48" fmla="*/ 862 w 1693"/>
                <a:gd name="T49" fmla="*/ 1478 h 1683"/>
                <a:gd name="T50" fmla="*/ 712 w 1693"/>
                <a:gd name="T51" fmla="*/ 1540 h 1683"/>
                <a:gd name="T52" fmla="*/ 569 w 1693"/>
                <a:gd name="T53" fmla="*/ 1619 h 1683"/>
                <a:gd name="T54" fmla="*/ 459 w 1693"/>
                <a:gd name="T55" fmla="*/ 1682 h 1683"/>
                <a:gd name="T56" fmla="*/ 127 w 1693"/>
                <a:gd name="T57" fmla="*/ 956 h 1683"/>
                <a:gd name="T58" fmla="*/ 95 w 1693"/>
                <a:gd name="T59" fmla="*/ 1106 h 1683"/>
                <a:gd name="T60" fmla="*/ 103 w 1693"/>
                <a:gd name="T61" fmla="*/ 1383 h 1683"/>
                <a:gd name="T62" fmla="*/ 301 w 1693"/>
                <a:gd name="T63" fmla="*/ 1548 h 1683"/>
                <a:gd name="T64" fmla="*/ 459 w 1693"/>
                <a:gd name="T65" fmla="*/ 1675 h 1683"/>
                <a:gd name="T66" fmla="*/ 569 w 1693"/>
                <a:gd name="T67" fmla="*/ 1611 h 1683"/>
                <a:gd name="T68" fmla="*/ 712 w 1693"/>
                <a:gd name="T69" fmla="*/ 1532 h 1683"/>
                <a:gd name="T70" fmla="*/ 862 w 1693"/>
                <a:gd name="T71" fmla="*/ 1478 h 1683"/>
                <a:gd name="T72" fmla="*/ 902 w 1693"/>
                <a:gd name="T73" fmla="*/ 1367 h 1683"/>
                <a:gd name="T74" fmla="*/ 965 w 1693"/>
                <a:gd name="T75" fmla="*/ 1193 h 1683"/>
                <a:gd name="T76" fmla="*/ 1044 w 1693"/>
                <a:gd name="T77" fmla="*/ 917 h 1683"/>
                <a:gd name="T78" fmla="*/ 1186 w 1693"/>
                <a:gd name="T79" fmla="*/ 941 h 1683"/>
                <a:gd name="T80" fmla="*/ 1242 w 1693"/>
                <a:gd name="T81" fmla="*/ 838 h 1683"/>
                <a:gd name="T82" fmla="*/ 1265 w 1693"/>
                <a:gd name="T83" fmla="*/ 759 h 1683"/>
                <a:gd name="T84" fmla="*/ 1376 w 1693"/>
                <a:gd name="T85" fmla="*/ 672 h 1683"/>
                <a:gd name="T86" fmla="*/ 1479 w 1693"/>
                <a:gd name="T87" fmla="*/ 403 h 1683"/>
                <a:gd name="T88" fmla="*/ 1676 w 1693"/>
                <a:gd name="T89" fmla="*/ 426 h 1683"/>
                <a:gd name="T90" fmla="*/ 1502 w 1693"/>
                <a:gd name="T91" fmla="*/ 292 h 1683"/>
                <a:gd name="T92" fmla="*/ 1337 w 1693"/>
                <a:gd name="T93" fmla="*/ 387 h 1683"/>
                <a:gd name="T94" fmla="*/ 1250 w 1693"/>
                <a:gd name="T95" fmla="*/ 435 h 1683"/>
                <a:gd name="T96" fmla="*/ 1060 w 1693"/>
                <a:gd name="T97" fmla="*/ 593 h 1683"/>
                <a:gd name="T98" fmla="*/ 546 w 1693"/>
                <a:gd name="T99" fmla="*/ 15 h 1683"/>
                <a:gd name="T100" fmla="*/ 569 w 1693"/>
                <a:gd name="T101" fmla="*/ 166 h 1683"/>
                <a:gd name="T102" fmla="*/ 538 w 1693"/>
                <a:gd name="T103" fmla="*/ 340 h 1683"/>
                <a:gd name="T104" fmla="*/ 404 w 1693"/>
                <a:gd name="T105" fmla="*/ 640 h 1683"/>
                <a:gd name="T106" fmla="*/ 317 w 1693"/>
                <a:gd name="T107" fmla="*/ 624 h 1683"/>
                <a:gd name="T108" fmla="*/ 238 w 1693"/>
                <a:gd name="T109" fmla="*/ 877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93" h="1683">
                  <a:moveTo>
                    <a:pt x="459" y="1682"/>
                  </a:moveTo>
                  <a:lnTo>
                    <a:pt x="459" y="1682"/>
                  </a:lnTo>
                  <a:cubicBezTo>
                    <a:pt x="451" y="1682"/>
                    <a:pt x="443" y="1675"/>
                    <a:pt x="435" y="1667"/>
                  </a:cubicBezTo>
                  <a:cubicBezTo>
                    <a:pt x="427" y="1651"/>
                    <a:pt x="404" y="1627"/>
                    <a:pt x="356" y="1619"/>
                  </a:cubicBezTo>
                  <a:cubicBezTo>
                    <a:pt x="325" y="1611"/>
                    <a:pt x="309" y="1604"/>
                    <a:pt x="301" y="1595"/>
                  </a:cubicBezTo>
                  <a:cubicBezTo>
                    <a:pt x="293" y="1588"/>
                    <a:pt x="293" y="1580"/>
                    <a:pt x="293" y="1572"/>
                  </a:cubicBezTo>
                  <a:cubicBezTo>
                    <a:pt x="293" y="1564"/>
                    <a:pt x="301" y="1556"/>
                    <a:pt x="293" y="1548"/>
                  </a:cubicBezTo>
                  <a:cubicBezTo>
                    <a:pt x="277" y="1532"/>
                    <a:pt x="269" y="1532"/>
                    <a:pt x="253" y="1524"/>
                  </a:cubicBezTo>
                  <a:cubicBezTo>
                    <a:pt x="238" y="1524"/>
                    <a:pt x="214" y="1524"/>
                    <a:pt x="182" y="1509"/>
                  </a:cubicBezTo>
                  <a:cubicBezTo>
                    <a:pt x="135" y="1485"/>
                    <a:pt x="127" y="1446"/>
                    <a:pt x="111" y="1423"/>
                  </a:cubicBezTo>
                  <a:cubicBezTo>
                    <a:pt x="111" y="1415"/>
                    <a:pt x="103" y="1399"/>
                    <a:pt x="103" y="1391"/>
                  </a:cubicBezTo>
                  <a:cubicBezTo>
                    <a:pt x="95" y="1383"/>
                    <a:pt x="95" y="1383"/>
                    <a:pt x="95" y="1383"/>
                  </a:cubicBezTo>
                  <a:cubicBezTo>
                    <a:pt x="79" y="1352"/>
                    <a:pt x="64" y="1328"/>
                    <a:pt x="40" y="1304"/>
                  </a:cubicBezTo>
                  <a:cubicBezTo>
                    <a:pt x="8" y="1280"/>
                    <a:pt x="0" y="1185"/>
                    <a:pt x="0" y="1178"/>
                  </a:cubicBezTo>
                  <a:cubicBezTo>
                    <a:pt x="0" y="1162"/>
                    <a:pt x="48" y="1154"/>
                    <a:pt x="64" y="1154"/>
                  </a:cubicBezTo>
                  <a:cubicBezTo>
                    <a:pt x="87" y="1146"/>
                    <a:pt x="87" y="1146"/>
                    <a:pt x="87" y="1114"/>
                  </a:cubicBezTo>
                  <a:cubicBezTo>
                    <a:pt x="87" y="1106"/>
                    <a:pt x="87" y="1106"/>
                    <a:pt x="87" y="1106"/>
                  </a:cubicBezTo>
                  <a:cubicBezTo>
                    <a:pt x="87" y="1083"/>
                    <a:pt x="95" y="1075"/>
                    <a:pt x="111" y="1075"/>
                  </a:cubicBezTo>
                  <a:lnTo>
                    <a:pt x="119" y="1075"/>
                  </a:lnTo>
                  <a:cubicBezTo>
                    <a:pt x="127" y="1067"/>
                    <a:pt x="127" y="1067"/>
                    <a:pt x="127" y="1067"/>
                  </a:cubicBezTo>
                  <a:cubicBezTo>
                    <a:pt x="135" y="1051"/>
                    <a:pt x="127" y="1027"/>
                    <a:pt x="119" y="1004"/>
                  </a:cubicBezTo>
                  <a:cubicBezTo>
                    <a:pt x="111" y="988"/>
                    <a:pt x="119" y="972"/>
                    <a:pt x="119" y="956"/>
                  </a:cubicBezTo>
                  <a:cubicBezTo>
                    <a:pt x="127" y="941"/>
                    <a:pt x="127" y="932"/>
                    <a:pt x="127" y="917"/>
                  </a:cubicBezTo>
                  <a:cubicBezTo>
                    <a:pt x="127" y="893"/>
                    <a:pt x="151" y="854"/>
                    <a:pt x="158" y="838"/>
                  </a:cubicBezTo>
                  <a:cubicBezTo>
                    <a:pt x="167" y="838"/>
                    <a:pt x="167" y="838"/>
                    <a:pt x="174" y="838"/>
                  </a:cubicBezTo>
                  <a:cubicBezTo>
                    <a:pt x="182" y="838"/>
                    <a:pt x="198" y="846"/>
                    <a:pt x="206" y="861"/>
                  </a:cubicBezTo>
                  <a:cubicBezTo>
                    <a:pt x="214" y="861"/>
                    <a:pt x="222" y="869"/>
                    <a:pt x="230" y="877"/>
                  </a:cubicBezTo>
                  <a:lnTo>
                    <a:pt x="230" y="877"/>
                  </a:lnTo>
                  <a:cubicBezTo>
                    <a:pt x="238" y="869"/>
                    <a:pt x="230" y="790"/>
                    <a:pt x="222" y="751"/>
                  </a:cubicBezTo>
                  <a:cubicBezTo>
                    <a:pt x="214" y="719"/>
                    <a:pt x="245" y="703"/>
                    <a:pt x="269" y="695"/>
                  </a:cubicBezTo>
                  <a:cubicBezTo>
                    <a:pt x="269" y="695"/>
                    <a:pt x="277" y="695"/>
                    <a:pt x="285" y="695"/>
                  </a:cubicBezTo>
                  <a:cubicBezTo>
                    <a:pt x="301" y="688"/>
                    <a:pt x="301" y="664"/>
                    <a:pt x="301" y="648"/>
                  </a:cubicBezTo>
                  <a:cubicBezTo>
                    <a:pt x="301" y="640"/>
                    <a:pt x="309" y="632"/>
                    <a:pt x="309" y="624"/>
                  </a:cubicBezTo>
                  <a:cubicBezTo>
                    <a:pt x="309" y="608"/>
                    <a:pt x="317" y="601"/>
                    <a:pt x="325" y="601"/>
                  </a:cubicBezTo>
                  <a:cubicBezTo>
                    <a:pt x="332" y="601"/>
                    <a:pt x="340" y="608"/>
                    <a:pt x="356" y="624"/>
                  </a:cubicBezTo>
                  <a:cubicBezTo>
                    <a:pt x="364" y="624"/>
                    <a:pt x="364" y="624"/>
                    <a:pt x="372" y="632"/>
                  </a:cubicBezTo>
                  <a:cubicBezTo>
                    <a:pt x="372" y="632"/>
                    <a:pt x="380" y="640"/>
                    <a:pt x="388" y="640"/>
                  </a:cubicBezTo>
                  <a:cubicBezTo>
                    <a:pt x="396" y="640"/>
                    <a:pt x="396" y="632"/>
                    <a:pt x="404" y="632"/>
                  </a:cubicBezTo>
                  <a:cubicBezTo>
                    <a:pt x="411" y="632"/>
                    <a:pt x="419" y="624"/>
                    <a:pt x="427" y="624"/>
                  </a:cubicBezTo>
                  <a:cubicBezTo>
                    <a:pt x="443" y="616"/>
                    <a:pt x="467" y="585"/>
                    <a:pt x="483" y="553"/>
                  </a:cubicBezTo>
                  <a:cubicBezTo>
                    <a:pt x="491" y="545"/>
                    <a:pt x="498" y="529"/>
                    <a:pt x="506" y="521"/>
                  </a:cubicBezTo>
                  <a:cubicBezTo>
                    <a:pt x="530" y="498"/>
                    <a:pt x="522" y="435"/>
                    <a:pt x="514" y="379"/>
                  </a:cubicBezTo>
                  <a:cubicBezTo>
                    <a:pt x="506" y="340"/>
                    <a:pt x="522" y="332"/>
                    <a:pt x="538" y="332"/>
                  </a:cubicBezTo>
                  <a:cubicBezTo>
                    <a:pt x="546" y="332"/>
                    <a:pt x="554" y="324"/>
                    <a:pt x="554" y="324"/>
                  </a:cubicBezTo>
                  <a:cubicBezTo>
                    <a:pt x="562" y="316"/>
                    <a:pt x="554" y="268"/>
                    <a:pt x="554" y="237"/>
                  </a:cubicBezTo>
                  <a:cubicBezTo>
                    <a:pt x="554" y="221"/>
                    <a:pt x="546" y="205"/>
                    <a:pt x="546" y="197"/>
                  </a:cubicBezTo>
                  <a:cubicBezTo>
                    <a:pt x="546" y="166"/>
                    <a:pt x="546" y="166"/>
                    <a:pt x="562" y="166"/>
                  </a:cubicBezTo>
                  <a:lnTo>
                    <a:pt x="569" y="158"/>
                  </a:lnTo>
                  <a:cubicBezTo>
                    <a:pt x="578" y="158"/>
                    <a:pt x="569" y="134"/>
                    <a:pt x="562" y="118"/>
                  </a:cubicBezTo>
                  <a:cubicBezTo>
                    <a:pt x="562" y="110"/>
                    <a:pt x="554" y="102"/>
                    <a:pt x="554" y="87"/>
                  </a:cubicBezTo>
                  <a:cubicBezTo>
                    <a:pt x="554" y="79"/>
                    <a:pt x="546" y="63"/>
                    <a:pt x="546" y="47"/>
                  </a:cubicBezTo>
                  <a:cubicBezTo>
                    <a:pt x="546" y="39"/>
                    <a:pt x="538" y="24"/>
                    <a:pt x="538" y="15"/>
                  </a:cubicBezTo>
                  <a:lnTo>
                    <a:pt x="538" y="8"/>
                  </a:lnTo>
                  <a:cubicBezTo>
                    <a:pt x="546" y="0"/>
                    <a:pt x="554" y="0"/>
                    <a:pt x="562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657" y="419"/>
                    <a:pt x="657" y="419"/>
                    <a:pt x="657" y="419"/>
                  </a:cubicBezTo>
                  <a:cubicBezTo>
                    <a:pt x="1020" y="348"/>
                    <a:pt x="1020" y="348"/>
                    <a:pt x="1020" y="348"/>
                  </a:cubicBezTo>
                  <a:cubicBezTo>
                    <a:pt x="1060" y="577"/>
                    <a:pt x="1060" y="577"/>
                    <a:pt x="1060" y="577"/>
                  </a:cubicBezTo>
                  <a:cubicBezTo>
                    <a:pt x="1178" y="442"/>
                    <a:pt x="1178" y="442"/>
                    <a:pt x="1178" y="442"/>
                  </a:cubicBezTo>
                  <a:lnTo>
                    <a:pt x="1178" y="442"/>
                  </a:lnTo>
                  <a:cubicBezTo>
                    <a:pt x="1178" y="442"/>
                    <a:pt x="1202" y="435"/>
                    <a:pt x="1218" y="435"/>
                  </a:cubicBezTo>
                  <a:cubicBezTo>
                    <a:pt x="1226" y="435"/>
                    <a:pt x="1226" y="442"/>
                    <a:pt x="1234" y="442"/>
                  </a:cubicBezTo>
                  <a:cubicBezTo>
                    <a:pt x="1234" y="450"/>
                    <a:pt x="1234" y="450"/>
                    <a:pt x="1234" y="450"/>
                  </a:cubicBezTo>
                  <a:lnTo>
                    <a:pt x="1242" y="435"/>
                  </a:lnTo>
                  <a:lnTo>
                    <a:pt x="1242" y="435"/>
                  </a:lnTo>
                  <a:cubicBezTo>
                    <a:pt x="1242" y="426"/>
                    <a:pt x="1250" y="419"/>
                    <a:pt x="1250" y="411"/>
                  </a:cubicBezTo>
                  <a:cubicBezTo>
                    <a:pt x="1265" y="363"/>
                    <a:pt x="1273" y="348"/>
                    <a:pt x="1289" y="348"/>
                  </a:cubicBezTo>
                  <a:lnTo>
                    <a:pt x="1289" y="348"/>
                  </a:lnTo>
                  <a:cubicBezTo>
                    <a:pt x="1297" y="348"/>
                    <a:pt x="1297" y="355"/>
                    <a:pt x="1297" y="355"/>
                  </a:cubicBezTo>
                  <a:cubicBezTo>
                    <a:pt x="1305" y="371"/>
                    <a:pt x="1313" y="379"/>
                    <a:pt x="1337" y="379"/>
                  </a:cubicBezTo>
                  <a:cubicBezTo>
                    <a:pt x="1360" y="387"/>
                    <a:pt x="1368" y="371"/>
                    <a:pt x="1384" y="355"/>
                  </a:cubicBezTo>
                  <a:cubicBezTo>
                    <a:pt x="1384" y="348"/>
                    <a:pt x="1392" y="340"/>
                    <a:pt x="1400" y="340"/>
                  </a:cubicBezTo>
                  <a:cubicBezTo>
                    <a:pt x="1408" y="332"/>
                    <a:pt x="1415" y="332"/>
                    <a:pt x="1423" y="332"/>
                  </a:cubicBezTo>
                  <a:cubicBezTo>
                    <a:pt x="1439" y="324"/>
                    <a:pt x="1447" y="316"/>
                    <a:pt x="1455" y="308"/>
                  </a:cubicBezTo>
                  <a:cubicBezTo>
                    <a:pt x="1463" y="300"/>
                    <a:pt x="1487" y="292"/>
                    <a:pt x="1502" y="292"/>
                  </a:cubicBezTo>
                  <a:cubicBezTo>
                    <a:pt x="1510" y="292"/>
                    <a:pt x="1510" y="292"/>
                    <a:pt x="1518" y="292"/>
                  </a:cubicBezTo>
                  <a:cubicBezTo>
                    <a:pt x="1534" y="300"/>
                    <a:pt x="1558" y="300"/>
                    <a:pt x="1581" y="300"/>
                  </a:cubicBezTo>
                  <a:cubicBezTo>
                    <a:pt x="1613" y="300"/>
                    <a:pt x="1637" y="324"/>
                    <a:pt x="1645" y="340"/>
                  </a:cubicBezTo>
                  <a:cubicBezTo>
                    <a:pt x="1645" y="363"/>
                    <a:pt x="1676" y="403"/>
                    <a:pt x="1684" y="419"/>
                  </a:cubicBezTo>
                  <a:lnTo>
                    <a:pt x="1684" y="419"/>
                  </a:lnTo>
                  <a:cubicBezTo>
                    <a:pt x="1692" y="411"/>
                    <a:pt x="1692" y="411"/>
                    <a:pt x="1692" y="411"/>
                  </a:cubicBezTo>
                  <a:cubicBezTo>
                    <a:pt x="1692" y="419"/>
                    <a:pt x="1692" y="419"/>
                    <a:pt x="1692" y="419"/>
                  </a:cubicBezTo>
                  <a:cubicBezTo>
                    <a:pt x="1668" y="474"/>
                    <a:pt x="1637" y="506"/>
                    <a:pt x="1613" y="498"/>
                  </a:cubicBezTo>
                  <a:cubicBezTo>
                    <a:pt x="1590" y="490"/>
                    <a:pt x="1542" y="458"/>
                    <a:pt x="1510" y="435"/>
                  </a:cubicBezTo>
                  <a:cubicBezTo>
                    <a:pt x="1495" y="426"/>
                    <a:pt x="1479" y="411"/>
                    <a:pt x="1479" y="411"/>
                  </a:cubicBezTo>
                  <a:cubicBezTo>
                    <a:pt x="1471" y="411"/>
                    <a:pt x="1463" y="411"/>
                    <a:pt x="1463" y="411"/>
                  </a:cubicBezTo>
                  <a:cubicBezTo>
                    <a:pt x="1455" y="426"/>
                    <a:pt x="1447" y="450"/>
                    <a:pt x="1447" y="482"/>
                  </a:cubicBezTo>
                  <a:cubicBezTo>
                    <a:pt x="1447" y="529"/>
                    <a:pt x="1447" y="577"/>
                    <a:pt x="1431" y="624"/>
                  </a:cubicBezTo>
                  <a:cubicBezTo>
                    <a:pt x="1423" y="672"/>
                    <a:pt x="1415" y="672"/>
                    <a:pt x="1392" y="672"/>
                  </a:cubicBezTo>
                  <a:cubicBezTo>
                    <a:pt x="1392" y="672"/>
                    <a:pt x="1384" y="679"/>
                    <a:pt x="1376" y="679"/>
                  </a:cubicBezTo>
                  <a:cubicBezTo>
                    <a:pt x="1352" y="679"/>
                    <a:pt x="1352" y="703"/>
                    <a:pt x="1352" y="719"/>
                  </a:cubicBezTo>
                  <a:cubicBezTo>
                    <a:pt x="1352" y="735"/>
                    <a:pt x="1352" y="743"/>
                    <a:pt x="1344" y="751"/>
                  </a:cubicBezTo>
                  <a:cubicBezTo>
                    <a:pt x="1344" y="766"/>
                    <a:pt x="1328" y="766"/>
                    <a:pt x="1321" y="766"/>
                  </a:cubicBezTo>
                  <a:cubicBezTo>
                    <a:pt x="1313" y="766"/>
                    <a:pt x="1305" y="766"/>
                    <a:pt x="1297" y="766"/>
                  </a:cubicBezTo>
                  <a:cubicBezTo>
                    <a:pt x="1289" y="766"/>
                    <a:pt x="1273" y="759"/>
                    <a:pt x="1265" y="766"/>
                  </a:cubicBezTo>
                  <a:cubicBezTo>
                    <a:pt x="1257" y="766"/>
                    <a:pt x="1257" y="766"/>
                    <a:pt x="1257" y="766"/>
                  </a:cubicBezTo>
                  <a:cubicBezTo>
                    <a:pt x="1257" y="766"/>
                    <a:pt x="1257" y="774"/>
                    <a:pt x="1257" y="782"/>
                  </a:cubicBezTo>
                  <a:cubicBezTo>
                    <a:pt x="1265" y="790"/>
                    <a:pt x="1265" y="806"/>
                    <a:pt x="1265" y="822"/>
                  </a:cubicBezTo>
                  <a:cubicBezTo>
                    <a:pt x="1265" y="838"/>
                    <a:pt x="1265" y="854"/>
                    <a:pt x="1257" y="854"/>
                  </a:cubicBezTo>
                  <a:cubicBezTo>
                    <a:pt x="1250" y="854"/>
                    <a:pt x="1242" y="854"/>
                    <a:pt x="1234" y="846"/>
                  </a:cubicBezTo>
                  <a:cubicBezTo>
                    <a:pt x="1234" y="838"/>
                    <a:pt x="1226" y="846"/>
                    <a:pt x="1218" y="854"/>
                  </a:cubicBezTo>
                  <a:cubicBezTo>
                    <a:pt x="1210" y="861"/>
                    <a:pt x="1202" y="885"/>
                    <a:pt x="1202" y="893"/>
                  </a:cubicBezTo>
                  <a:lnTo>
                    <a:pt x="1202" y="893"/>
                  </a:lnTo>
                  <a:cubicBezTo>
                    <a:pt x="1202" y="917"/>
                    <a:pt x="1202" y="932"/>
                    <a:pt x="1194" y="941"/>
                  </a:cubicBezTo>
                  <a:cubicBezTo>
                    <a:pt x="1194" y="948"/>
                    <a:pt x="1186" y="948"/>
                    <a:pt x="1186" y="948"/>
                  </a:cubicBezTo>
                  <a:cubicBezTo>
                    <a:pt x="1170" y="948"/>
                    <a:pt x="1147" y="925"/>
                    <a:pt x="1123" y="909"/>
                  </a:cubicBezTo>
                  <a:cubicBezTo>
                    <a:pt x="1123" y="901"/>
                    <a:pt x="1123" y="901"/>
                    <a:pt x="1123" y="901"/>
                  </a:cubicBezTo>
                  <a:cubicBezTo>
                    <a:pt x="1107" y="893"/>
                    <a:pt x="1099" y="893"/>
                    <a:pt x="1075" y="909"/>
                  </a:cubicBezTo>
                  <a:cubicBezTo>
                    <a:pt x="1068" y="917"/>
                    <a:pt x="1060" y="917"/>
                    <a:pt x="1052" y="925"/>
                  </a:cubicBezTo>
                  <a:cubicBezTo>
                    <a:pt x="1028" y="941"/>
                    <a:pt x="1028" y="956"/>
                    <a:pt x="1028" y="988"/>
                  </a:cubicBezTo>
                  <a:cubicBezTo>
                    <a:pt x="1028" y="1004"/>
                    <a:pt x="1028" y="1027"/>
                    <a:pt x="1020" y="1051"/>
                  </a:cubicBezTo>
                  <a:cubicBezTo>
                    <a:pt x="1012" y="1083"/>
                    <a:pt x="1004" y="1099"/>
                    <a:pt x="1004" y="1106"/>
                  </a:cubicBezTo>
                  <a:cubicBezTo>
                    <a:pt x="997" y="1114"/>
                    <a:pt x="997" y="1114"/>
                    <a:pt x="997" y="1138"/>
                  </a:cubicBezTo>
                  <a:cubicBezTo>
                    <a:pt x="989" y="1170"/>
                    <a:pt x="989" y="1178"/>
                    <a:pt x="965" y="1201"/>
                  </a:cubicBezTo>
                  <a:cubicBezTo>
                    <a:pt x="965" y="1201"/>
                    <a:pt x="957" y="1209"/>
                    <a:pt x="957" y="1217"/>
                  </a:cubicBezTo>
                  <a:cubicBezTo>
                    <a:pt x="941" y="1241"/>
                    <a:pt x="933" y="1249"/>
                    <a:pt x="925" y="1272"/>
                  </a:cubicBezTo>
                  <a:cubicBezTo>
                    <a:pt x="917" y="1288"/>
                    <a:pt x="910" y="1304"/>
                    <a:pt x="894" y="1328"/>
                  </a:cubicBezTo>
                  <a:cubicBezTo>
                    <a:pt x="886" y="1344"/>
                    <a:pt x="886" y="1352"/>
                    <a:pt x="886" y="1359"/>
                  </a:cubicBezTo>
                  <a:cubicBezTo>
                    <a:pt x="886" y="1359"/>
                    <a:pt x="894" y="1359"/>
                    <a:pt x="902" y="1359"/>
                  </a:cubicBezTo>
                  <a:cubicBezTo>
                    <a:pt x="910" y="1359"/>
                    <a:pt x="925" y="1359"/>
                    <a:pt x="933" y="1367"/>
                  </a:cubicBezTo>
                  <a:cubicBezTo>
                    <a:pt x="949" y="1375"/>
                    <a:pt x="957" y="1383"/>
                    <a:pt x="957" y="1391"/>
                  </a:cubicBezTo>
                  <a:cubicBezTo>
                    <a:pt x="957" y="1399"/>
                    <a:pt x="933" y="1399"/>
                    <a:pt x="925" y="1399"/>
                  </a:cubicBezTo>
                  <a:cubicBezTo>
                    <a:pt x="917" y="1399"/>
                    <a:pt x="910" y="1415"/>
                    <a:pt x="902" y="1431"/>
                  </a:cubicBezTo>
                  <a:cubicBezTo>
                    <a:pt x="894" y="1454"/>
                    <a:pt x="886" y="1470"/>
                    <a:pt x="862" y="1478"/>
                  </a:cubicBezTo>
                  <a:cubicBezTo>
                    <a:pt x="854" y="1485"/>
                    <a:pt x="846" y="1485"/>
                    <a:pt x="838" y="1485"/>
                  </a:cubicBezTo>
                  <a:lnTo>
                    <a:pt x="831" y="1485"/>
                  </a:lnTo>
                  <a:cubicBezTo>
                    <a:pt x="822" y="1485"/>
                    <a:pt x="822" y="1485"/>
                    <a:pt x="822" y="1485"/>
                  </a:cubicBezTo>
                  <a:lnTo>
                    <a:pt x="822" y="1485"/>
                  </a:lnTo>
                  <a:cubicBezTo>
                    <a:pt x="831" y="1517"/>
                    <a:pt x="783" y="1524"/>
                    <a:pt x="712" y="1540"/>
                  </a:cubicBezTo>
                  <a:cubicBezTo>
                    <a:pt x="704" y="1540"/>
                    <a:pt x="704" y="1540"/>
                    <a:pt x="704" y="1540"/>
                  </a:cubicBezTo>
                  <a:cubicBezTo>
                    <a:pt x="680" y="1548"/>
                    <a:pt x="672" y="1548"/>
                    <a:pt x="672" y="1548"/>
                  </a:cubicBezTo>
                  <a:cubicBezTo>
                    <a:pt x="672" y="1556"/>
                    <a:pt x="672" y="1556"/>
                    <a:pt x="680" y="1556"/>
                  </a:cubicBezTo>
                  <a:cubicBezTo>
                    <a:pt x="680" y="1564"/>
                    <a:pt x="688" y="1572"/>
                    <a:pt x="680" y="1580"/>
                  </a:cubicBezTo>
                  <a:cubicBezTo>
                    <a:pt x="664" y="1588"/>
                    <a:pt x="625" y="1619"/>
                    <a:pt x="569" y="1619"/>
                  </a:cubicBezTo>
                  <a:cubicBezTo>
                    <a:pt x="562" y="1619"/>
                    <a:pt x="546" y="1611"/>
                    <a:pt x="538" y="1611"/>
                  </a:cubicBezTo>
                  <a:cubicBezTo>
                    <a:pt x="522" y="1611"/>
                    <a:pt x="514" y="1604"/>
                    <a:pt x="506" y="1604"/>
                  </a:cubicBezTo>
                  <a:cubicBezTo>
                    <a:pt x="498" y="1604"/>
                    <a:pt x="498" y="1611"/>
                    <a:pt x="498" y="1619"/>
                  </a:cubicBezTo>
                  <a:cubicBezTo>
                    <a:pt x="498" y="1627"/>
                    <a:pt x="498" y="1643"/>
                    <a:pt x="483" y="1667"/>
                  </a:cubicBezTo>
                  <a:cubicBezTo>
                    <a:pt x="475" y="1675"/>
                    <a:pt x="467" y="1682"/>
                    <a:pt x="459" y="1682"/>
                  </a:cubicBezTo>
                  <a:close/>
                  <a:moveTo>
                    <a:pt x="174" y="846"/>
                  </a:moveTo>
                  <a:lnTo>
                    <a:pt x="174" y="846"/>
                  </a:lnTo>
                  <a:cubicBezTo>
                    <a:pt x="167" y="846"/>
                    <a:pt x="167" y="846"/>
                    <a:pt x="167" y="846"/>
                  </a:cubicBezTo>
                  <a:cubicBezTo>
                    <a:pt x="151" y="854"/>
                    <a:pt x="135" y="893"/>
                    <a:pt x="135" y="917"/>
                  </a:cubicBezTo>
                  <a:cubicBezTo>
                    <a:pt x="135" y="932"/>
                    <a:pt x="135" y="948"/>
                    <a:pt x="127" y="956"/>
                  </a:cubicBezTo>
                  <a:cubicBezTo>
                    <a:pt x="127" y="972"/>
                    <a:pt x="119" y="988"/>
                    <a:pt x="127" y="1004"/>
                  </a:cubicBezTo>
                  <a:cubicBezTo>
                    <a:pt x="135" y="1012"/>
                    <a:pt x="143" y="1043"/>
                    <a:pt x="135" y="1067"/>
                  </a:cubicBezTo>
                  <a:cubicBezTo>
                    <a:pt x="135" y="1075"/>
                    <a:pt x="127" y="1075"/>
                    <a:pt x="127" y="1075"/>
                  </a:cubicBezTo>
                  <a:cubicBezTo>
                    <a:pt x="119" y="1083"/>
                    <a:pt x="111" y="1083"/>
                    <a:pt x="111" y="1083"/>
                  </a:cubicBezTo>
                  <a:cubicBezTo>
                    <a:pt x="95" y="1083"/>
                    <a:pt x="95" y="1083"/>
                    <a:pt x="95" y="1106"/>
                  </a:cubicBezTo>
                  <a:cubicBezTo>
                    <a:pt x="95" y="1114"/>
                    <a:pt x="95" y="1114"/>
                    <a:pt x="95" y="1114"/>
                  </a:cubicBezTo>
                  <a:cubicBezTo>
                    <a:pt x="95" y="1146"/>
                    <a:pt x="95" y="1154"/>
                    <a:pt x="64" y="1162"/>
                  </a:cubicBezTo>
                  <a:cubicBezTo>
                    <a:pt x="32" y="1162"/>
                    <a:pt x="8" y="1178"/>
                    <a:pt x="8" y="1178"/>
                  </a:cubicBezTo>
                  <a:cubicBezTo>
                    <a:pt x="8" y="1193"/>
                    <a:pt x="16" y="1280"/>
                    <a:pt x="48" y="1304"/>
                  </a:cubicBezTo>
                  <a:cubicBezTo>
                    <a:pt x="72" y="1320"/>
                    <a:pt x="87" y="1352"/>
                    <a:pt x="103" y="1383"/>
                  </a:cubicBezTo>
                  <a:cubicBezTo>
                    <a:pt x="111" y="1391"/>
                    <a:pt x="111" y="1391"/>
                    <a:pt x="111" y="1391"/>
                  </a:cubicBezTo>
                  <a:cubicBezTo>
                    <a:pt x="111" y="1399"/>
                    <a:pt x="119" y="1407"/>
                    <a:pt x="119" y="1415"/>
                  </a:cubicBezTo>
                  <a:cubicBezTo>
                    <a:pt x="135" y="1446"/>
                    <a:pt x="143" y="1478"/>
                    <a:pt x="190" y="1501"/>
                  </a:cubicBezTo>
                  <a:cubicBezTo>
                    <a:pt x="214" y="1517"/>
                    <a:pt x="238" y="1517"/>
                    <a:pt x="253" y="1517"/>
                  </a:cubicBezTo>
                  <a:cubicBezTo>
                    <a:pt x="269" y="1524"/>
                    <a:pt x="285" y="1524"/>
                    <a:pt x="301" y="1548"/>
                  </a:cubicBezTo>
                  <a:cubicBezTo>
                    <a:pt x="309" y="1556"/>
                    <a:pt x="301" y="1572"/>
                    <a:pt x="301" y="1580"/>
                  </a:cubicBezTo>
                  <a:cubicBezTo>
                    <a:pt x="301" y="1588"/>
                    <a:pt x="301" y="1588"/>
                    <a:pt x="301" y="1595"/>
                  </a:cubicBezTo>
                  <a:cubicBezTo>
                    <a:pt x="309" y="1604"/>
                    <a:pt x="325" y="1604"/>
                    <a:pt x="356" y="1611"/>
                  </a:cubicBezTo>
                  <a:cubicBezTo>
                    <a:pt x="404" y="1627"/>
                    <a:pt x="427" y="1643"/>
                    <a:pt x="443" y="1659"/>
                  </a:cubicBezTo>
                  <a:cubicBezTo>
                    <a:pt x="451" y="1667"/>
                    <a:pt x="459" y="1675"/>
                    <a:pt x="459" y="1675"/>
                  </a:cubicBezTo>
                  <a:cubicBezTo>
                    <a:pt x="467" y="1675"/>
                    <a:pt x="467" y="1667"/>
                    <a:pt x="475" y="1659"/>
                  </a:cubicBezTo>
                  <a:cubicBezTo>
                    <a:pt x="491" y="1643"/>
                    <a:pt x="491" y="1627"/>
                    <a:pt x="491" y="1619"/>
                  </a:cubicBezTo>
                  <a:cubicBezTo>
                    <a:pt x="491" y="1604"/>
                    <a:pt x="498" y="1595"/>
                    <a:pt x="506" y="1595"/>
                  </a:cubicBezTo>
                  <a:cubicBezTo>
                    <a:pt x="514" y="1595"/>
                    <a:pt x="522" y="1604"/>
                    <a:pt x="538" y="1604"/>
                  </a:cubicBezTo>
                  <a:cubicBezTo>
                    <a:pt x="546" y="1604"/>
                    <a:pt x="562" y="1611"/>
                    <a:pt x="569" y="1611"/>
                  </a:cubicBezTo>
                  <a:cubicBezTo>
                    <a:pt x="617" y="1611"/>
                    <a:pt x="664" y="1588"/>
                    <a:pt x="672" y="1572"/>
                  </a:cubicBezTo>
                  <a:cubicBezTo>
                    <a:pt x="680" y="1572"/>
                    <a:pt x="680" y="1572"/>
                    <a:pt x="672" y="1564"/>
                  </a:cubicBezTo>
                  <a:cubicBezTo>
                    <a:pt x="664" y="1556"/>
                    <a:pt x="664" y="1556"/>
                    <a:pt x="664" y="1548"/>
                  </a:cubicBezTo>
                  <a:cubicBezTo>
                    <a:pt x="672" y="1540"/>
                    <a:pt x="680" y="1540"/>
                    <a:pt x="704" y="1532"/>
                  </a:cubicBezTo>
                  <a:cubicBezTo>
                    <a:pt x="712" y="1532"/>
                    <a:pt x="712" y="1532"/>
                    <a:pt x="712" y="1532"/>
                  </a:cubicBezTo>
                  <a:cubicBezTo>
                    <a:pt x="767" y="1517"/>
                    <a:pt x="822" y="1509"/>
                    <a:pt x="815" y="1493"/>
                  </a:cubicBezTo>
                  <a:cubicBezTo>
                    <a:pt x="815" y="1485"/>
                    <a:pt x="815" y="1485"/>
                    <a:pt x="815" y="1478"/>
                  </a:cubicBezTo>
                  <a:cubicBezTo>
                    <a:pt x="822" y="1478"/>
                    <a:pt x="822" y="1478"/>
                    <a:pt x="831" y="1478"/>
                  </a:cubicBezTo>
                  <a:lnTo>
                    <a:pt x="838" y="1478"/>
                  </a:lnTo>
                  <a:cubicBezTo>
                    <a:pt x="846" y="1478"/>
                    <a:pt x="854" y="1478"/>
                    <a:pt x="862" y="1478"/>
                  </a:cubicBezTo>
                  <a:cubicBezTo>
                    <a:pt x="878" y="1470"/>
                    <a:pt x="886" y="1446"/>
                    <a:pt x="894" y="1431"/>
                  </a:cubicBezTo>
                  <a:cubicBezTo>
                    <a:pt x="902" y="1415"/>
                    <a:pt x="910" y="1399"/>
                    <a:pt x="925" y="1399"/>
                  </a:cubicBezTo>
                  <a:cubicBezTo>
                    <a:pt x="933" y="1399"/>
                    <a:pt x="949" y="1391"/>
                    <a:pt x="949" y="1383"/>
                  </a:cubicBezTo>
                  <a:cubicBezTo>
                    <a:pt x="949" y="1383"/>
                    <a:pt x="949" y="1375"/>
                    <a:pt x="933" y="1375"/>
                  </a:cubicBezTo>
                  <a:cubicBezTo>
                    <a:pt x="917" y="1367"/>
                    <a:pt x="910" y="1367"/>
                    <a:pt x="902" y="1367"/>
                  </a:cubicBezTo>
                  <a:cubicBezTo>
                    <a:pt x="886" y="1367"/>
                    <a:pt x="878" y="1367"/>
                    <a:pt x="878" y="1359"/>
                  </a:cubicBezTo>
                  <a:cubicBezTo>
                    <a:pt x="878" y="1352"/>
                    <a:pt x="878" y="1344"/>
                    <a:pt x="894" y="1328"/>
                  </a:cubicBezTo>
                  <a:cubicBezTo>
                    <a:pt x="910" y="1304"/>
                    <a:pt x="910" y="1280"/>
                    <a:pt x="917" y="1265"/>
                  </a:cubicBezTo>
                  <a:cubicBezTo>
                    <a:pt x="925" y="1249"/>
                    <a:pt x="933" y="1233"/>
                    <a:pt x="949" y="1209"/>
                  </a:cubicBezTo>
                  <a:cubicBezTo>
                    <a:pt x="957" y="1209"/>
                    <a:pt x="957" y="1201"/>
                    <a:pt x="965" y="1193"/>
                  </a:cubicBezTo>
                  <a:cubicBezTo>
                    <a:pt x="981" y="1170"/>
                    <a:pt x="981" y="1170"/>
                    <a:pt x="989" y="1138"/>
                  </a:cubicBezTo>
                  <a:cubicBezTo>
                    <a:pt x="989" y="1114"/>
                    <a:pt x="989" y="1106"/>
                    <a:pt x="997" y="1099"/>
                  </a:cubicBezTo>
                  <a:cubicBezTo>
                    <a:pt x="1004" y="1091"/>
                    <a:pt x="1004" y="1083"/>
                    <a:pt x="1012" y="1051"/>
                  </a:cubicBezTo>
                  <a:cubicBezTo>
                    <a:pt x="1020" y="1027"/>
                    <a:pt x="1020" y="1004"/>
                    <a:pt x="1020" y="988"/>
                  </a:cubicBezTo>
                  <a:cubicBezTo>
                    <a:pt x="1020" y="956"/>
                    <a:pt x="1020" y="932"/>
                    <a:pt x="1044" y="917"/>
                  </a:cubicBezTo>
                  <a:cubicBezTo>
                    <a:pt x="1060" y="917"/>
                    <a:pt x="1068" y="909"/>
                    <a:pt x="1075" y="901"/>
                  </a:cubicBezTo>
                  <a:cubicBezTo>
                    <a:pt x="1084" y="893"/>
                    <a:pt x="1091" y="885"/>
                    <a:pt x="1107" y="885"/>
                  </a:cubicBezTo>
                  <a:cubicBezTo>
                    <a:pt x="1115" y="885"/>
                    <a:pt x="1115" y="893"/>
                    <a:pt x="1123" y="901"/>
                  </a:cubicBezTo>
                  <a:cubicBezTo>
                    <a:pt x="1131" y="901"/>
                    <a:pt x="1131" y="901"/>
                    <a:pt x="1131" y="901"/>
                  </a:cubicBezTo>
                  <a:cubicBezTo>
                    <a:pt x="1147" y="917"/>
                    <a:pt x="1170" y="941"/>
                    <a:pt x="1186" y="941"/>
                  </a:cubicBezTo>
                  <a:lnTo>
                    <a:pt x="1186" y="941"/>
                  </a:lnTo>
                  <a:cubicBezTo>
                    <a:pt x="1202" y="925"/>
                    <a:pt x="1194" y="917"/>
                    <a:pt x="1194" y="901"/>
                  </a:cubicBezTo>
                  <a:cubicBezTo>
                    <a:pt x="1194" y="893"/>
                    <a:pt x="1194" y="893"/>
                    <a:pt x="1194" y="893"/>
                  </a:cubicBezTo>
                  <a:cubicBezTo>
                    <a:pt x="1194" y="885"/>
                    <a:pt x="1202" y="861"/>
                    <a:pt x="1210" y="846"/>
                  </a:cubicBezTo>
                  <a:cubicBezTo>
                    <a:pt x="1226" y="838"/>
                    <a:pt x="1234" y="830"/>
                    <a:pt x="1242" y="838"/>
                  </a:cubicBezTo>
                  <a:cubicBezTo>
                    <a:pt x="1250" y="846"/>
                    <a:pt x="1250" y="846"/>
                    <a:pt x="1257" y="846"/>
                  </a:cubicBezTo>
                  <a:cubicBezTo>
                    <a:pt x="1257" y="846"/>
                    <a:pt x="1257" y="846"/>
                    <a:pt x="1257" y="822"/>
                  </a:cubicBezTo>
                  <a:cubicBezTo>
                    <a:pt x="1257" y="806"/>
                    <a:pt x="1257" y="798"/>
                    <a:pt x="1250" y="790"/>
                  </a:cubicBezTo>
                  <a:cubicBezTo>
                    <a:pt x="1250" y="774"/>
                    <a:pt x="1250" y="766"/>
                    <a:pt x="1250" y="759"/>
                  </a:cubicBezTo>
                  <a:cubicBezTo>
                    <a:pt x="1250" y="759"/>
                    <a:pt x="1257" y="759"/>
                    <a:pt x="1265" y="759"/>
                  </a:cubicBezTo>
                  <a:cubicBezTo>
                    <a:pt x="1273" y="759"/>
                    <a:pt x="1289" y="759"/>
                    <a:pt x="1297" y="759"/>
                  </a:cubicBezTo>
                  <a:cubicBezTo>
                    <a:pt x="1305" y="759"/>
                    <a:pt x="1313" y="759"/>
                    <a:pt x="1321" y="759"/>
                  </a:cubicBezTo>
                  <a:cubicBezTo>
                    <a:pt x="1328" y="759"/>
                    <a:pt x="1337" y="759"/>
                    <a:pt x="1337" y="751"/>
                  </a:cubicBezTo>
                  <a:cubicBezTo>
                    <a:pt x="1344" y="743"/>
                    <a:pt x="1344" y="727"/>
                    <a:pt x="1344" y="719"/>
                  </a:cubicBezTo>
                  <a:cubicBezTo>
                    <a:pt x="1344" y="703"/>
                    <a:pt x="1344" y="679"/>
                    <a:pt x="1376" y="672"/>
                  </a:cubicBezTo>
                  <a:cubicBezTo>
                    <a:pt x="1384" y="672"/>
                    <a:pt x="1392" y="672"/>
                    <a:pt x="1392" y="672"/>
                  </a:cubicBezTo>
                  <a:cubicBezTo>
                    <a:pt x="1408" y="664"/>
                    <a:pt x="1415" y="664"/>
                    <a:pt x="1423" y="624"/>
                  </a:cubicBezTo>
                  <a:cubicBezTo>
                    <a:pt x="1439" y="561"/>
                    <a:pt x="1439" y="514"/>
                    <a:pt x="1439" y="482"/>
                  </a:cubicBezTo>
                  <a:cubicBezTo>
                    <a:pt x="1439" y="458"/>
                    <a:pt x="1439" y="419"/>
                    <a:pt x="1455" y="411"/>
                  </a:cubicBezTo>
                  <a:cubicBezTo>
                    <a:pt x="1463" y="403"/>
                    <a:pt x="1471" y="403"/>
                    <a:pt x="1479" y="403"/>
                  </a:cubicBezTo>
                  <a:cubicBezTo>
                    <a:pt x="1487" y="411"/>
                    <a:pt x="1502" y="419"/>
                    <a:pt x="1518" y="426"/>
                  </a:cubicBezTo>
                  <a:cubicBezTo>
                    <a:pt x="1550" y="450"/>
                    <a:pt x="1590" y="490"/>
                    <a:pt x="1613" y="490"/>
                  </a:cubicBezTo>
                  <a:lnTo>
                    <a:pt x="1621" y="490"/>
                  </a:lnTo>
                  <a:cubicBezTo>
                    <a:pt x="1637" y="490"/>
                    <a:pt x="1661" y="466"/>
                    <a:pt x="1676" y="426"/>
                  </a:cubicBezTo>
                  <a:lnTo>
                    <a:pt x="1676" y="426"/>
                  </a:lnTo>
                  <a:cubicBezTo>
                    <a:pt x="1676" y="419"/>
                    <a:pt x="1676" y="419"/>
                    <a:pt x="1676" y="419"/>
                  </a:cubicBezTo>
                  <a:cubicBezTo>
                    <a:pt x="1676" y="419"/>
                    <a:pt x="1645" y="363"/>
                    <a:pt x="1637" y="348"/>
                  </a:cubicBezTo>
                  <a:cubicBezTo>
                    <a:pt x="1629" y="324"/>
                    <a:pt x="1613" y="308"/>
                    <a:pt x="1581" y="308"/>
                  </a:cubicBezTo>
                  <a:cubicBezTo>
                    <a:pt x="1558" y="308"/>
                    <a:pt x="1534" y="308"/>
                    <a:pt x="1510" y="300"/>
                  </a:cubicBezTo>
                  <a:cubicBezTo>
                    <a:pt x="1510" y="300"/>
                    <a:pt x="1510" y="292"/>
                    <a:pt x="1502" y="292"/>
                  </a:cubicBezTo>
                  <a:cubicBezTo>
                    <a:pt x="1487" y="292"/>
                    <a:pt x="1471" y="308"/>
                    <a:pt x="1463" y="316"/>
                  </a:cubicBezTo>
                  <a:cubicBezTo>
                    <a:pt x="1455" y="324"/>
                    <a:pt x="1439" y="332"/>
                    <a:pt x="1423" y="332"/>
                  </a:cubicBezTo>
                  <a:cubicBezTo>
                    <a:pt x="1415" y="340"/>
                    <a:pt x="1415" y="340"/>
                    <a:pt x="1408" y="340"/>
                  </a:cubicBezTo>
                  <a:cubicBezTo>
                    <a:pt x="1400" y="348"/>
                    <a:pt x="1392" y="355"/>
                    <a:pt x="1384" y="363"/>
                  </a:cubicBezTo>
                  <a:cubicBezTo>
                    <a:pt x="1376" y="379"/>
                    <a:pt x="1368" y="395"/>
                    <a:pt x="1337" y="387"/>
                  </a:cubicBezTo>
                  <a:cubicBezTo>
                    <a:pt x="1305" y="387"/>
                    <a:pt x="1297" y="371"/>
                    <a:pt x="1289" y="363"/>
                  </a:cubicBezTo>
                  <a:cubicBezTo>
                    <a:pt x="1289" y="355"/>
                    <a:pt x="1289" y="355"/>
                    <a:pt x="1289" y="355"/>
                  </a:cubicBezTo>
                  <a:cubicBezTo>
                    <a:pt x="1281" y="355"/>
                    <a:pt x="1265" y="395"/>
                    <a:pt x="1257" y="419"/>
                  </a:cubicBezTo>
                  <a:cubicBezTo>
                    <a:pt x="1250" y="426"/>
                    <a:pt x="1250" y="435"/>
                    <a:pt x="1250" y="435"/>
                  </a:cubicBezTo>
                  <a:lnTo>
                    <a:pt x="1250" y="435"/>
                  </a:lnTo>
                  <a:cubicBezTo>
                    <a:pt x="1242" y="450"/>
                    <a:pt x="1242" y="458"/>
                    <a:pt x="1234" y="458"/>
                  </a:cubicBezTo>
                  <a:cubicBezTo>
                    <a:pt x="1226" y="458"/>
                    <a:pt x="1226" y="450"/>
                    <a:pt x="1226" y="450"/>
                  </a:cubicBezTo>
                  <a:cubicBezTo>
                    <a:pt x="1226" y="442"/>
                    <a:pt x="1226" y="442"/>
                    <a:pt x="1218" y="442"/>
                  </a:cubicBezTo>
                  <a:cubicBezTo>
                    <a:pt x="1202" y="442"/>
                    <a:pt x="1186" y="450"/>
                    <a:pt x="1186" y="450"/>
                  </a:cubicBezTo>
                  <a:cubicBezTo>
                    <a:pt x="1060" y="593"/>
                    <a:pt x="1060" y="593"/>
                    <a:pt x="1060" y="593"/>
                  </a:cubicBezTo>
                  <a:cubicBezTo>
                    <a:pt x="1020" y="355"/>
                    <a:pt x="1020" y="355"/>
                    <a:pt x="1020" y="355"/>
                  </a:cubicBezTo>
                  <a:cubicBezTo>
                    <a:pt x="649" y="426"/>
                    <a:pt x="649" y="426"/>
                    <a:pt x="649" y="426"/>
                  </a:cubicBezTo>
                  <a:cubicBezTo>
                    <a:pt x="569" y="8"/>
                    <a:pt x="569" y="8"/>
                    <a:pt x="569" y="8"/>
                  </a:cubicBezTo>
                  <a:cubicBezTo>
                    <a:pt x="569" y="8"/>
                    <a:pt x="569" y="8"/>
                    <a:pt x="562" y="8"/>
                  </a:cubicBezTo>
                  <a:cubicBezTo>
                    <a:pt x="554" y="8"/>
                    <a:pt x="546" y="8"/>
                    <a:pt x="546" y="15"/>
                  </a:cubicBezTo>
                  <a:lnTo>
                    <a:pt x="546" y="15"/>
                  </a:lnTo>
                  <a:cubicBezTo>
                    <a:pt x="546" y="24"/>
                    <a:pt x="554" y="31"/>
                    <a:pt x="554" y="47"/>
                  </a:cubicBezTo>
                  <a:cubicBezTo>
                    <a:pt x="554" y="63"/>
                    <a:pt x="562" y="71"/>
                    <a:pt x="562" y="87"/>
                  </a:cubicBezTo>
                  <a:cubicBezTo>
                    <a:pt x="562" y="95"/>
                    <a:pt x="569" y="110"/>
                    <a:pt x="569" y="118"/>
                  </a:cubicBezTo>
                  <a:cubicBezTo>
                    <a:pt x="578" y="142"/>
                    <a:pt x="585" y="158"/>
                    <a:pt x="569" y="166"/>
                  </a:cubicBezTo>
                  <a:lnTo>
                    <a:pt x="562" y="166"/>
                  </a:lnTo>
                  <a:cubicBezTo>
                    <a:pt x="554" y="174"/>
                    <a:pt x="554" y="174"/>
                    <a:pt x="554" y="197"/>
                  </a:cubicBezTo>
                  <a:cubicBezTo>
                    <a:pt x="554" y="205"/>
                    <a:pt x="554" y="221"/>
                    <a:pt x="562" y="237"/>
                  </a:cubicBezTo>
                  <a:cubicBezTo>
                    <a:pt x="562" y="284"/>
                    <a:pt x="569" y="316"/>
                    <a:pt x="562" y="332"/>
                  </a:cubicBezTo>
                  <a:cubicBezTo>
                    <a:pt x="554" y="332"/>
                    <a:pt x="546" y="332"/>
                    <a:pt x="538" y="340"/>
                  </a:cubicBezTo>
                  <a:cubicBezTo>
                    <a:pt x="530" y="340"/>
                    <a:pt x="514" y="340"/>
                    <a:pt x="522" y="379"/>
                  </a:cubicBezTo>
                  <a:cubicBezTo>
                    <a:pt x="530" y="442"/>
                    <a:pt x="530" y="498"/>
                    <a:pt x="514" y="529"/>
                  </a:cubicBezTo>
                  <a:cubicBezTo>
                    <a:pt x="506" y="537"/>
                    <a:pt x="498" y="545"/>
                    <a:pt x="491" y="561"/>
                  </a:cubicBezTo>
                  <a:cubicBezTo>
                    <a:pt x="467" y="593"/>
                    <a:pt x="451" y="624"/>
                    <a:pt x="427" y="632"/>
                  </a:cubicBezTo>
                  <a:cubicBezTo>
                    <a:pt x="419" y="632"/>
                    <a:pt x="411" y="632"/>
                    <a:pt x="404" y="640"/>
                  </a:cubicBezTo>
                  <a:cubicBezTo>
                    <a:pt x="404" y="640"/>
                    <a:pt x="396" y="640"/>
                    <a:pt x="388" y="640"/>
                  </a:cubicBezTo>
                  <a:cubicBezTo>
                    <a:pt x="380" y="640"/>
                    <a:pt x="372" y="640"/>
                    <a:pt x="364" y="632"/>
                  </a:cubicBezTo>
                  <a:cubicBezTo>
                    <a:pt x="364" y="632"/>
                    <a:pt x="356" y="632"/>
                    <a:pt x="356" y="624"/>
                  </a:cubicBezTo>
                  <a:cubicBezTo>
                    <a:pt x="340" y="616"/>
                    <a:pt x="332" y="608"/>
                    <a:pt x="325" y="608"/>
                  </a:cubicBezTo>
                  <a:cubicBezTo>
                    <a:pt x="325" y="608"/>
                    <a:pt x="317" y="608"/>
                    <a:pt x="317" y="624"/>
                  </a:cubicBezTo>
                  <a:cubicBezTo>
                    <a:pt x="317" y="632"/>
                    <a:pt x="309" y="640"/>
                    <a:pt x="309" y="648"/>
                  </a:cubicBezTo>
                  <a:cubicBezTo>
                    <a:pt x="309" y="672"/>
                    <a:pt x="309" y="688"/>
                    <a:pt x="285" y="695"/>
                  </a:cubicBezTo>
                  <a:cubicBezTo>
                    <a:pt x="285" y="703"/>
                    <a:pt x="277" y="703"/>
                    <a:pt x="269" y="703"/>
                  </a:cubicBezTo>
                  <a:cubicBezTo>
                    <a:pt x="245" y="719"/>
                    <a:pt x="222" y="727"/>
                    <a:pt x="230" y="743"/>
                  </a:cubicBezTo>
                  <a:cubicBezTo>
                    <a:pt x="238" y="774"/>
                    <a:pt x="245" y="861"/>
                    <a:pt x="238" y="877"/>
                  </a:cubicBezTo>
                  <a:cubicBezTo>
                    <a:pt x="238" y="885"/>
                    <a:pt x="230" y="885"/>
                    <a:pt x="230" y="885"/>
                  </a:cubicBezTo>
                  <a:cubicBezTo>
                    <a:pt x="230" y="885"/>
                    <a:pt x="230" y="885"/>
                    <a:pt x="230" y="877"/>
                  </a:cubicBezTo>
                  <a:cubicBezTo>
                    <a:pt x="222" y="877"/>
                    <a:pt x="214" y="869"/>
                    <a:pt x="206" y="861"/>
                  </a:cubicBezTo>
                  <a:cubicBezTo>
                    <a:pt x="190" y="854"/>
                    <a:pt x="182" y="846"/>
                    <a:pt x="174" y="84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3" name="Freeform 779"/>
            <p:cNvSpPr>
              <a:spLocks noChangeArrowheads="1"/>
            </p:cNvSpPr>
            <p:nvPr/>
          </p:nvSpPr>
          <p:spPr bwMode="auto">
            <a:xfrm>
              <a:off x="14832203" y="5711450"/>
              <a:ext cx="1514506" cy="876698"/>
            </a:xfrm>
            <a:custGeom>
              <a:avLst/>
              <a:gdLst>
                <a:gd name="T0" fmla="*/ 2846 w 2879"/>
                <a:gd name="T1" fmla="*/ 1122 h 1668"/>
                <a:gd name="T2" fmla="*/ 2744 w 2879"/>
                <a:gd name="T3" fmla="*/ 1012 h 1668"/>
                <a:gd name="T4" fmla="*/ 2664 w 2879"/>
                <a:gd name="T5" fmla="*/ 1043 h 1668"/>
                <a:gd name="T6" fmla="*/ 2562 w 2879"/>
                <a:gd name="T7" fmla="*/ 1012 h 1668"/>
                <a:gd name="T8" fmla="*/ 2522 w 2879"/>
                <a:gd name="T9" fmla="*/ 949 h 1668"/>
                <a:gd name="T10" fmla="*/ 2641 w 2879"/>
                <a:gd name="T11" fmla="*/ 1012 h 1668"/>
                <a:gd name="T12" fmla="*/ 2657 w 2879"/>
                <a:gd name="T13" fmla="*/ 933 h 1668"/>
                <a:gd name="T14" fmla="*/ 2593 w 2879"/>
                <a:gd name="T15" fmla="*/ 901 h 1668"/>
                <a:gd name="T16" fmla="*/ 2562 w 2879"/>
                <a:gd name="T17" fmla="*/ 877 h 1668"/>
                <a:gd name="T18" fmla="*/ 2585 w 2879"/>
                <a:gd name="T19" fmla="*/ 814 h 1668"/>
                <a:gd name="T20" fmla="*/ 2641 w 2879"/>
                <a:gd name="T21" fmla="*/ 790 h 1668"/>
                <a:gd name="T22" fmla="*/ 2538 w 2879"/>
                <a:gd name="T23" fmla="*/ 727 h 1668"/>
                <a:gd name="T24" fmla="*/ 2514 w 2879"/>
                <a:gd name="T25" fmla="*/ 680 h 1668"/>
                <a:gd name="T26" fmla="*/ 2585 w 2879"/>
                <a:gd name="T27" fmla="*/ 680 h 1668"/>
                <a:gd name="T28" fmla="*/ 2609 w 2879"/>
                <a:gd name="T29" fmla="*/ 593 h 1668"/>
                <a:gd name="T30" fmla="*/ 2498 w 2879"/>
                <a:gd name="T31" fmla="*/ 506 h 1668"/>
                <a:gd name="T32" fmla="*/ 2411 w 2879"/>
                <a:gd name="T33" fmla="*/ 490 h 1668"/>
                <a:gd name="T34" fmla="*/ 2301 w 2879"/>
                <a:gd name="T35" fmla="*/ 427 h 1668"/>
                <a:gd name="T36" fmla="*/ 2158 w 2879"/>
                <a:gd name="T37" fmla="*/ 427 h 1668"/>
                <a:gd name="T38" fmla="*/ 2206 w 2879"/>
                <a:gd name="T39" fmla="*/ 206 h 1668"/>
                <a:gd name="T40" fmla="*/ 2024 w 2879"/>
                <a:gd name="T41" fmla="*/ 119 h 1668"/>
                <a:gd name="T42" fmla="*/ 1921 w 2879"/>
                <a:gd name="T43" fmla="*/ 24 h 1668"/>
                <a:gd name="T44" fmla="*/ 1716 w 2879"/>
                <a:gd name="T45" fmla="*/ 16 h 1668"/>
                <a:gd name="T46" fmla="*/ 1668 w 2879"/>
                <a:gd name="T47" fmla="*/ 229 h 1668"/>
                <a:gd name="T48" fmla="*/ 1581 w 2879"/>
                <a:gd name="T49" fmla="*/ 356 h 1668"/>
                <a:gd name="T50" fmla="*/ 1502 w 2879"/>
                <a:gd name="T51" fmla="*/ 427 h 1668"/>
                <a:gd name="T52" fmla="*/ 1439 w 2879"/>
                <a:gd name="T53" fmla="*/ 498 h 1668"/>
                <a:gd name="T54" fmla="*/ 1360 w 2879"/>
                <a:gd name="T55" fmla="*/ 506 h 1668"/>
                <a:gd name="T56" fmla="*/ 1257 w 2879"/>
                <a:gd name="T57" fmla="*/ 656 h 1668"/>
                <a:gd name="T58" fmla="*/ 1186 w 2879"/>
                <a:gd name="T59" fmla="*/ 822 h 1668"/>
                <a:gd name="T60" fmla="*/ 1170 w 2879"/>
                <a:gd name="T61" fmla="*/ 972 h 1668"/>
                <a:gd name="T62" fmla="*/ 1099 w 2879"/>
                <a:gd name="T63" fmla="*/ 1083 h 1668"/>
                <a:gd name="T64" fmla="*/ 941 w 2879"/>
                <a:gd name="T65" fmla="*/ 1137 h 1668"/>
                <a:gd name="T66" fmla="*/ 775 w 2879"/>
                <a:gd name="T67" fmla="*/ 1216 h 1668"/>
                <a:gd name="T68" fmla="*/ 593 w 2879"/>
                <a:gd name="T69" fmla="*/ 1224 h 1668"/>
                <a:gd name="T70" fmla="*/ 530 w 2879"/>
                <a:gd name="T71" fmla="*/ 1145 h 1668"/>
                <a:gd name="T72" fmla="*/ 364 w 2879"/>
                <a:gd name="T73" fmla="*/ 1319 h 1668"/>
                <a:gd name="T74" fmla="*/ 269 w 2879"/>
                <a:gd name="T75" fmla="*/ 1430 h 1668"/>
                <a:gd name="T76" fmla="*/ 229 w 2879"/>
                <a:gd name="T77" fmla="*/ 1493 h 1668"/>
                <a:gd name="T78" fmla="*/ 142 w 2879"/>
                <a:gd name="T79" fmla="*/ 1588 h 1668"/>
                <a:gd name="T80" fmla="*/ 0 w 2879"/>
                <a:gd name="T81" fmla="*/ 1667 h 1668"/>
                <a:gd name="T82" fmla="*/ 728 w 2879"/>
                <a:gd name="T83" fmla="*/ 1564 h 1668"/>
                <a:gd name="T84" fmla="*/ 2878 w 2879"/>
                <a:gd name="T85" fmla="*/ 1169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79" h="1668">
                  <a:moveTo>
                    <a:pt x="2846" y="1122"/>
                  </a:moveTo>
                  <a:lnTo>
                    <a:pt x="2846" y="1122"/>
                  </a:lnTo>
                  <a:cubicBezTo>
                    <a:pt x="2822" y="1067"/>
                    <a:pt x="2838" y="1059"/>
                    <a:pt x="2807" y="1036"/>
                  </a:cubicBezTo>
                  <a:cubicBezTo>
                    <a:pt x="2775" y="1012"/>
                    <a:pt x="2767" y="1012"/>
                    <a:pt x="2744" y="1012"/>
                  </a:cubicBezTo>
                  <a:cubicBezTo>
                    <a:pt x="2720" y="1012"/>
                    <a:pt x="2680" y="1012"/>
                    <a:pt x="2672" y="1012"/>
                  </a:cubicBezTo>
                  <a:cubicBezTo>
                    <a:pt x="2672" y="1012"/>
                    <a:pt x="2680" y="1036"/>
                    <a:pt x="2664" y="1043"/>
                  </a:cubicBezTo>
                  <a:cubicBezTo>
                    <a:pt x="2649" y="1043"/>
                    <a:pt x="2633" y="1067"/>
                    <a:pt x="2617" y="1051"/>
                  </a:cubicBezTo>
                  <a:cubicBezTo>
                    <a:pt x="2593" y="1036"/>
                    <a:pt x="2601" y="1051"/>
                    <a:pt x="2562" y="1012"/>
                  </a:cubicBezTo>
                  <a:cubicBezTo>
                    <a:pt x="2530" y="972"/>
                    <a:pt x="2514" y="964"/>
                    <a:pt x="2506" y="957"/>
                  </a:cubicBezTo>
                  <a:cubicBezTo>
                    <a:pt x="2491" y="949"/>
                    <a:pt x="2498" y="933"/>
                    <a:pt x="2522" y="949"/>
                  </a:cubicBezTo>
                  <a:cubicBezTo>
                    <a:pt x="2546" y="964"/>
                    <a:pt x="2546" y="972"/>
                    <a:pt x="2585" y="988"/>
                  </a:cubicBezTo>
                  <a:cubicBezTo>
                    <a:pt x="2625" y="1012"/>
                    <a:pt x="2625" y="1028"/>
                    <a:pt x="2641" y="1012"/>
                  </a:cubicBezTo>
                  <a:cubicBezTo>
                    <a:pt x="2664" y="996"/>
                    <a:pt x="2657" y="988"/>
                    <a:pt x="2672" y="972"/>
                  </a:cubicBezTo>
                  <a:cubicBezTo>
                    <a:pt x="2680" y="964"/>
                    <a:pt x="2672" y="933"/>
                    <a:pt x="2657" y="933"/>
                  </a:cubicBezTo>
                  <a:cubicBezTo>
                    <a:pt x="2649" y="933"/>
                    <a:pt x="2649" y="949"/>
                    <a:pt x="2633" y="925"/>
                  </a:cubicBezTo>
                  <a:cubicBezTo>
                    <a:pt x="2617" y="909"/>
                    <a:pt x="2601" y="885"/>
                    <a:pt x="2593" y="901"/>
                  </a:cubicBezTo>
                  <a:cubicBezTo>
                    <a:pt x="2585" y="917"/>
                    <a:pt x="2577" y="917"/>
                    <a:pt x="2554" y="901"/>
                  </a:cubicBezTo>
                  <a:cubicBezTo>
                    <a:pt x="2538" y="885"/>
                    <a:pt x="2546" y="877"/>
                    <a:pt x="2562" y="877"/>
                  </a:cubicBezTo>
                  <a:cubicBezTo>
                    <a:pt x="2569" y="877"/>
                    <a:pt x="2601" y="870"/>
                    <a:pt x="2593" y="854"/>
                  </a:cubicBezTo>
                  <a:cubicBezTo>
                    <a:pt x="2593" y="830"/>
                    <a:pt x="2569" y="814"/>
                    <a:pt x="2585" y="814"/>
                  </a:cubicBezTo>
                  <a:cubicBezTo>
                    <a:pt x="2601" y="822"/>
                    <a:pt x="2601" y="846"/>
                    <a:pt x="2617" y="846"/>
                  </a:cubicBezTo>
                  <a:cubicBezTo>
                    <a:pt x="2641" y="846"/>
                    <a:pt x="2649" y="806"/>
                    <a:pt x="2641" y="790"/>
                  </a:cubicBezTo>
                  <a:cubicBezTo>
                    <a:pt x="2625" y="767"/>
                    <a:pt x="2625" y="759"/>
                    <a:pt x="2609" y="751"/>
                  </a:cubicBezTo>
                  <a:cubicBezTo>
                    <a:pt x="2593" y="743"/>
                    <a:pt x="2562" y="743"/>
                    <a:pt x="2538" y="727"/>
                  </a:cubicBezTo>
                  <a:cubicBezTo>
                    <a:pt x="2514" y="711"/>
                    <a:pt x="2522" y="719"/>
                    <a:pt x="2498" y="696"/>
                  </a:cubicBezTo>
                  <a:cubicBezTo>
                    <a:pt x="2482" y="672"/>
                    <a:pt x="2506" y="672"/>
                    <a:pt x="2514" y="680"/>
                  </a:cubicBezTo>
                  <a:cubicBezTo>
                    <a:pt x="2522" y="688"/>
                    <a:pt x="2530" y="704"/>
                    <a:pt x="2562" y="704"/>
                  </a:cubicBezTo>
                  <a:cubicBezTo>
                    <a:pt x="2585" y="704"/>
                    <a:pt x="2585" y="711"/>
                    <a:pt x="2585" y="680"/>
                  </a:cubicBezTo>
                  <a:cubicBezTo>
                    <a:pt x="2585" y="648"/>
                    <a:pt x="2562" y="624"/>
                    <a:pt x="2585" y="624"/>
                  </a:cubicBezTo>
                  <a:cubicBezTo>
                    <a:pt x="2601" y="624"/>
                    <a:pt x="2617" y="593"/>
                    <a:pt x="2609" y="593"/>
                  </a:cubicBezTo>
                  <a:cubicBezTo>
                    <a:pt x="2601" y="585"/>
                    <a:pt x="2585" y="569"/>
                    <a:pt x="2554" y="561"/>
                  </a:cubicBezTo>
                  <a:cubicBezTo>
                    <a:pt x="2530" y="546"/>
                    <a:pt x="2498" y="537"/>
                    <a:pt x="2498" y="506"/>
                  </a:cubicBezTo>
                  <a:cubicBezTo>
                    <a:pt x="2498" y="498"/>
                    <a:pt x="2498" y="490"/>
                    <a:pt x="2498" y="482"/>
                  </a:cubicBezTo>
                  <a:cubicBezTo>
                    <a:pt x="2482" y="482"/>
                    <a:pt x="2443" y="498"/>
                    <a:pt x="2411" y="490"/>
                  </a:cubicBezTo>
                  <a:cubicBezTo>
                    <a:pt x="2372" y="482"/>
                    <a:pt x="2332" y="466"/>
                    <a:pt x="2301" y="459"/>
                  </a:cubicBezTo>
                  <a:cubicBezTo>
                    <a:pt x="2277" y="443"/>
                    <a:pt x="2309" y="435"/>
                    <a:pt x="2301" y="427"/>
                  </a:cubicBezTo>
                  <a:cubicBezTo>
                    <a:pt x="2293" y="411"/>
                    <a:pt x="2253" y="403"/>
                    <a:pt x="2238" y="427"/>
                  </a:cubicBezTo>
                  <a:cubicBezTo>
                    <a:pt x="2214" y="443"/>
                    <a:pt x="2174" y="451"/>
                    <a:pt x="2158" y="427"/>
                  </a:cubicBezTo>
                  <a:cubicBezTo>
                    <a:pt x="2143" y="403"/>
                    <a:pt x="2166" y="348"/>
                    <a:pt x="2190" y="308"/>
                  </a:cubicBezTo>
                  <a:cubicBezTo>
                    <a:pt x="2214" y="269"/>
                    <a:pt x="2206" y="237"/>
                    <a:pt x="2206" y="206"/>
                  </a:cubicBezTo>
                  <a:cubicBezTo>
                    <a:pt x="2206" y="174"/>
                    <a:pt x="2127" y="142"/>
                    <a:pt x="2103" y="126"/>
                  </a:cubicBezTo>
                  <a:cubicBezTo>
                    <a:pt x="2079" y="111"/>
                    <a:pt x="2032" y="126"/>
                    <a:pt x="2024" y="119"/>
                  </a:cubicBezTo>
                  <a:cubicBezTo>
                    <a:pt x="2008" y="103"/>
                    <a:pt x="2008" y="55"/>
                    <a:pt x="2000" y="31"/>
                  </a:cubicBezTo>
                  <a:cubicBezTo>
                    <a:pt x="2000" y="16"/>
                    <a:pt x="1937" y="24"/>
                    <a:pt x="1921" y="24"/>
                  </a:cubicBezTo>
                  <a:cubicBezTo>
                    <a:pt x="1905" y="71"/>
                    <a:pt x="1882" y="103"/>
                    <a:pt x="1850" y="103"/>
                  </a:cubicBezTo>
                  <a:cubicBezTo>
                    <a:pt x="1811" y="95"/>
                    <a:pt x="1739" y="24"/>
                    <a:pt x="1716" y="16"/>
                  </a:cubicBezTo>
                  <a:cubicBezTo>
                    <a:pt x="1692" y="0"/>
                    <a:pt x="1676" y="47"/>
                    <a:pt x="1676" y="87"/>
                  </a:cubicBezTo>
                  <a:cubicBezTo>
                    <a:pt x="1684" y="126"/>
                    <a:pt x="1676" y="174"/>
                    <a:pt x="1668" y="229"/>
                  </a:cubicBezTo>
                  <a:cubicBezTo>
                    <a:pt x="1652" y="293"/>
                    <a:pt x="1645" y="269"/>
                    <a:pt x="1613" y="277"/>
                  </a:cubicBezTo>
                  <a:cubicBezTo>
                    <a:pt x="1581" y="284"/>
                    <a:pt x="1589" y="324"/>
                    <a:pt x="1581" y="356"/>
                  </a:cubicBezTo>
                  <a:cubicBezTo>
                    <a:pt x="1574" y="379"/>
                    <a:pt x="1534" y="364"/>
                    <a:pt x="1502" y="364"/>
                  </a:cubicBezTo>
                  <a:cubicBezTo>
                    <a:pt x="1471" y="364"/>
                    <a:pt x="1502" y="395"/>
                    <a:pt x="1502" y="427"/>
                  </a:cubicBezTo>
                  <a:cubicBezTo>
                    <a:pt x="1502" y="459"/>
                    <a:pt x="1494" y="459"/>
                    <a:pt x="1479" y="451"/>
                  </a:cubicBezTo>
                  <a:cubicBezTo>
                    <a:pt x="1455" y="435"/>
                    <a:pt x="1431" y="482"/>
                    <a:pt x="1439" y="498"/>
                  </a:cubicBezTo>
                  <a:cubicBezTo>
                    <a:pt x="1439" y="522"/>
                    <a:pt x="1439" y="537"/>
                    <a:pt x="1431" y="546"/>
                  </a:cubicBezTo>
                  <a:cubicBezTo>
                    <a:pt x="1415" y="561"/>
                    <a:pt x="1384" y="530"/>
                    <a:pt x="1360" y="506"/>
                  </a:cubicBezTo>
                  <a:cubicBezTo>
                    <a:pt x="1336" y="482"/>
                    <a:pt x="1328" y="506"/>
                    <a:pt x="1281" y="530"/>
                  </a:cubicBezTo>
                  <a:cubicBezTo>
                    <a:pt x="1241" y="553"/>
                    <a:pt x="1273" y="593"/>
                    <a:pt x="1257" y="656"/>
                  </a:cubicBezTo>
                  <a:cubicBezTo>
                    <a:pt x="1241" y="719"/>
                    <a:pt x="1234" y="696"/>
                    <a:pt x="1226" y="743"/>
                  </a:cubicBezTo>
                  <a:cubicBezTo>
                    <a:pt x="1218" y="783"/>
                    <a:pt x="1218" y="783"/>
                    <a:pt x="1186" y="822"/>
                  </a:cubicBezTo>
                  <a:cubicBezTo>
                    <a:pt x="1162" y="862"/>
                    <a:pt x="1162" y="877"/>
                    <a:pt x="1131" y="933"/>
                  </a:cubicBezTo>
                  <a:cubicBezTo>
                    <a:pt x="1099" y="980"/>
                    <a:pt x="1131" y="957"/>
                    <a:pt x="1170" y="972"/>
                  </a:cubicBezTo>
                  <a:cubicBezTo>
                    <a:pt x="1210" y="988"/>
                    <a:pt x="1178" y="1004"/>
                    <a:pt x="1162" y="1004"/>
                  </a:cubicBezTo>
                  <a:cubicBezTo>
                    <a:pt x="1139" y="1004"/>
                    <a:pt x="1131" y="1067"/>
                    <a:pt x="1099" y="1083"/>
                  </a:cubicBezTo>
                  <a:cubicBezTo>
                    <a:pt x="1068" y="1098"/>
                    <a:pt x="1052" y="1075"/>
                    <a:pt x="1059" y="1098"/>
                  </a:cubicBezTo>
                  <a:cubicBezTo>
                    <a:pt x="1059" y="1114"/>
                    <a:pt x="1012" y="1129"/>
                    <a:pt x="941" y="1137"/>
                  </a:cubicBezTo>
                  <a:cubicBezTo>
                    <a:pt x="870" y="1153"/>
                    <a:pt x="925" y="1169"/>
                    <a:pt x="917" y="1185"/>
                  </a:cubicBezTo>
                  <a:cubicBezTo>
                    <a:pt x="901" y="1193"/>
                    <a:pt x="838" y="1232"/>
                    <a:pt x="775" y="1216"/>
                  </a:cubicBezTo>
                  <a:cubicBezTo>
                    <a:pt x="712" y="1193"/>
                    <a:pt x="751" y="1216"/>
                    <a:pt x="720" y="1264"/>
                  </a:cubicBezTo>
                  <a:cubicBezTo>
                    <a:pt x="680" y="1311"/>
                    <a:pt x="688" y="1240"/>
                    <a:pt x="593" y="1224"/>
                  </a:cubicBezTo>
                  <a:cubicBezTo>
                    <a:pt x="498" y="1200"/>
                    <a:pt x="554" y="1185"/>
                    <a:pt x="530" y="1153"/>
                  </a:cubicBezTo>
                  <a:lnTo>
                    <a:pt x="530" y="1145"/>
                  </a:lnTo>
                  <a:cubicBezTo>
                    <a:pt x="506" y="1177"/>
                    <a:pt x="467" y="1216"/>
                    <a:pt x="459" y="1232"/>
                  </a:cubicBezTo>
                  <a:cubicBezTo>
                    <a:pt x="443" y="1248"/>
                    <a:pt x="380" y="1303"/>
                    <a:pt x="364" y="1319"/>
                  </a:cubicBezTo>
                  <a:cubicBezTo>
                    <a:pt x="340" y="1327"/>
                    <a:pt x="301" y="1351"/>
                    <a:pt x="301" y="1375"/>
                  </a:cubicBezTo>
                  <a:cubicBezTo>
                    <a:pt x="301" y="1398"/>
                    <a:pt x="277" y="1422"/>
                    <a:pt x="269" y="1430"/>
                  </a:cubicBezTo>
                  <a:cubicBezTo>
                    <a:pt x="261" y="1438"/>
                    <a:pt x="253" y="1422"/>
                    <a:pt x="253" y="1453"/>
                  </a:cubicBezTo>
                  <a:cubicBezTo>
                    <a:pt x="245" y="1485"/>
                    <a:pt x="253" y="1485"/>
                    <a:pt x="229" y="1493"/>
                  </a:cubicBezTo>
                  <a:cubicBezTo>
                    <a:pt x="214" y="1509"/>
                    <a:pt x="182" y="1493"/>
                    <a:pt x="174" y="1533"/>
                  </a:cubicBezTo>
                  <a:cubicBezTo>
                    <a:pt x="166" y="1572"/>
                    <a:pt x="158" y="1588"/>
                    <a:pt x="142" y="1588"/>
                  </a:cubicBezTo>
                  <a:cubicBezTo>
                    <a:pt x="119" y="1588"/>
                    <a:pt x="119" y="1564"/>
                    <a:pt x="95" y="1588"/>
                  </a:cubicBezTo>
                  <a:cubicBezTo>
                    <a:pt x="87" y="1604"/>
                    <a:pt x="40" y="1635"/>
                    <a:pt x="0" y="1667"/>
                  </a:cubicBezTo>
                  <a:cubicBezTo>
                    <a:pt x="293" y="1627"/>
                    <a:pt x="514" y="1588"/>
                    <a:pt x="546" y="1588"/>
                  </a:cubicBezTo>
                  <a:cubicBezTo>
                    <a:pt x="617" y="1572"/>
                    <a:pt x="704" y="1556"/>
                    <a:pt x="728" y="1564"/>
                  </a:cubicBezTo>
                  <a:cubicBezTo>
                    <a:pt x="751" y="1572"/>
                    <a:pt x="822" y="1556"/>
                    <a:pt x="822" y="1556"/>
                  </a:cubicBezTo>
                  <a:cubicBezTo>
                    <a:pt x="1700" y="1446"/>
                    <a:pt x="2704" y="1209"/>
                    <a:pt x="2878" y="1169"/>
                  </a:cubicBezTo>
                  <a:cubicBezTo>
                    <a:pt x="2862" y="1153"/>
                    <a:pt x="2862" y="1161"/>
                    <a:pt x="2846" y="1122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4" name="Freeform 780"/>
            <p:cNvSpPr>
              <a:spLocks noChangeArrowheads="1"/>
            </p:cNvSpPr>
            <p:nvPr/>
          </p:nvSpPr>
          <p:spPr bwMode="auto">
            <a:xfrm>
              <a:off x="14825244" y="5716089"/>
              <a:ext cx="1523785" cy="872059"/>
            </a:xfrm>
            <a:custGeom>
              <a:avLst/>
              <a:gdLst>
                <a:gd name="T0" fmla="*/ 143 w 2895"/>
                <a:gd name="T1" fmla="*/ 1572 h 1660"/>
                <a:gd name="T2" fmla="*/ 261 w 2895"/>
                <a:gd name="T3" fmla="*/ 1469 h 1660"/>
                <a:gd name="T4" fmla="*/ 380 w 2895"/>
                <a:gd name="T5" fmla="*/ 1303 h 1660"/>
                <a:gd name="T6" fmla="*/ 554 w 2895"/>
                <a:gd name="T7" fmla="*/ 1177 h 1660"/>
                <a:gd name="T8" fmla="*/ 744 w 2895"/>
                <a:gd name="T9" fmla="*/ 1216 h 1660"/>
                <a:gd name="T10" fmla="*/ 917 w 2895"/>
                <a:gd name="T11" fmla="*/ 1145 h 1660"/>
                <a:gd name="T12" fmla="*/ 1091 w 2895"/>
                <a:gd name="T13" fmla="*/ 1075 h 1660"/>
                <a:gd name="T14" fmla="*/ 1155 w 2895"/>
                <a:gd name="T15" fmla="*/ 964 h 1660"/>
                <a:gd name="T16" fmla="*/ 1242 w 2895"/>
                <a:gd name="T17" fmla="*/ 735 h 1660"/>
                <a:gd name="T18" fmla="*/ 1360 w 2895"/>
                <a:gd name="T19" fmla="*/ 482 h 1660"/>
                <a:gd name="T20" fmla="*/ 1447 w 2895"/>
                <a:gd name="T21" fmla="*/ 490 h 1660"/>
                <a:gd name="T22" fmla="*/ 1503 w 2895"/>
                <a:gd name="T23" fmla="*/ 356 h 1660"/>
                <a:gd name="T24" fmla="*/ 1629 w 2895"/>
                <a:gd name="T25" fmla="*/ 269 h 1660"/>
                <a:gd name="T26" fmla="*/ 1771 w 2895"/>
                <a:gd name="T27" fmla="*/ 23 h 1660"/>
                <a:gd name="T28" fmla="*/ 2024 w 2895"/>
                <a:gd name="T29" fmla="*/ 23 h 1660"/>
                <a:gd name="T30" fmla="*/ 2127 w 2895"/>
                <a:gd name="T31" fmla="*/ 118 h 1660"/>
                <a:gd name="T32" fmla="*/ 2206 w 2895"/>
                <a:gd name="T33" fmla="*/ 427 h 1660"/>
                <a:gd name="T34" fmla="*/ 2325 w 2895"/>
                <a:gd name="T35" fmla="*/ 443 h 1660"/>
                <a:gd name="T36" fmla="*/ 2514 w 2895"/>
                <a:gd name="T37" fmla="*/ 482 h 1660"/>
                <a:gd name="T38" fmla="*/ 2601 w 2895"/>
                <a:gd name="T39" fmla="*/ 616 h 1660"/>
                <a:gd name="T40" fmla="*/ 2593 w 2895"/>
                <a:gd name="T41" fmla="*/ 703 h 1660"/>
                <a:gd name="T42" fmla="*/ 2514 w 2895"/>
                <a:gd name="T43" fmla="*/ 672 h 1660"/>
                <a:gd name="T44" fmla="*/ 2649 w 2895"/>
                <a:gd name="T45" fmla="*/ 759 h 1660"/>
                <a:gd name="T46" fmla="*/ 2601 w 2895"/>
                <a:gd name="T47" fmla="*/ 814 h 1660"/>
                <a:gd name="T48" fmla="*/ 2578 w 2895"/>
                <a:gd name="T49" fmla="*/ 893 h 1660"/>
                <a:gd name="T50" fmla="*/ 2665 w 2895"/>
                <a:gd name="T51" fmla="*/ 925 h 1660"/>
                <a:gd name="T52" fmla="*/ 2649 w 2895"/>
                <a:gd name="T53" fmla="*/ 1012 h 1660"/>
                <a:gd name="T54" fmla="*/ 2522 w 2895"/>
                <a:gd name="T55" fmla="*/ 941 h 1660"/>
                <a:gd name="T56" fmla="*/ 2649 w 2895"/>
                <a:gd name="T57" fmla="*/ 1043 h 1660"/>
                <a:gd name="T58" fmla="*/ 2736 w 2895"/>
                <a:gd name="T59" fmla="*/ 996 h 1660"/>
                <a:gd name="T60" fmla="*/ 2894 w 2895"/>
                <a:gd name="T61" fmla="*/ 1153 h 1660"/>
                <a:gd name="T62" fmla="*/ 720 w 2895"/>
                <a:gd name="T63" fmla="*/ 1556 h 1660"/>
                <a:gd name="T64" fmla="*/ 119 w 2895"/>
                <a:gd name="T65" fmla="*/ 1588 h 1660"/>
                <a:gd name="T66" fmla="*/ 838 w 2895"/>
                <a:gd name="T67" fmla="*/ 1548 h 1660"/>
                <a:gd name="T68" fmla="*/ 2760 w 2895"/>
                <a:gd name="T69" fmla="*/ 1004 h 1660"/>
                <a:gd name="T70" fmla="*/ 2665 w 2895"/>
                <a:gd name="T71" fmla="*/ 1043 h 1660"/>
                <a:gd name="T72" fmla="*/ 2514 w 2895"/>
                <a:gd name="T73" fmla="*/ 949 h 1660"/>
                <a:gd name="T74" fmla="*/ 2649 w 2895"/>
                <a:gd name="T75" fmla="*/ 1004 h 1660"/>
                <a:gd name="T76" fmla="*/ 2665 w 2895"/>
                <a:gd name="T77" fmla="*/ 933 h 1660"/>
                <a:gd name="T78" fmla="*/ 2570 w 2895"/>
                <a:gd name="T79" fmla="*/ 893 h 1660"/>
                <a:gd name="T80" fmla="*/ 2593 w 2895"/>
                <a:gd name="T81" fmla="*/ 806 h 1660"/>
                <a:gd name="T82" fmla="*/ 2641 w 2895"/>
                <a:gd name="T83" fmla="*/ 767 h 1660"/>
                <a:gd name="T84" fmla="*/ 2507 w 2895"/>
                <a:gd name="T85" fmla="*/ 664 h 1660"/>
                <a:gd name="T86" fmla="*/ 2593 w 2895"/>
                <a:gd name="T87" fmla="*/ 696 h 1660"/>
                <a:gd name="T88" fmla="*/ 2601 w 2895"/>
                <a:gd name="T89" fmla="*/ 616 h 1660"/>
                <a:gd name="T90" fmla="*/ 2507 w 2895"/>
                <a:gd name="T91" fmla="*/ 482 h 1660"/>
                <a:gd name="T92" fmla="*/ 2309 w 2895"/>
                <a:gd name="T93" fmla="*/ 427 h 1660"/>
                <a:gd name="T94" fmla="*/ 2206 w 2895"/>
                <a:gd name="T95" fmla="*/ 300 h 1660"/>
                <a:gd name="T96" fmla="*/ 2072 w 2895"/>
                <a:gd name="T97" fmla="*/ 111 h 1660"/>
                <a:gd name="T98" fmla="*/ 1937 w 2895"/>
                <a:gd name="T99" fmla="*/ 16 h 1660"/>
                <a:gd name="T100" fmla="*/ 1684 w 2895"/>
                <a:gd name="T101" fmla="*/ 221 h 1660"/>
                <a:gd name="T102" fmla="*/ 1550 w 2895"/>
                <a:gd name="T103" fmla="*/ 363 h 1660"/>
                <a:gd name="T104" fmla="*/ 1487 w 2895"/>
                <a:gd name="T105" fmla="*/ 443 h 1660"/>
                <a:gd name="T106" fmla="*/ 1376 w 2895"/>
                <a:gd name="T107" fmla="*/ 506 h 1660"/>
                <a:gd name="T108" fmla="*/ 1257 w 2895"/>
                <a:gd name="T109" fmla="*/ 703 h 1660"/>
                <a:gd name="T110" fmla="*/ 1139 w 2895"/>
                <a:gd name="T111" fmla="*/ 956 h 1660"/>
                <a:gd name="T112" fmla="*/ 1115 w 2895"/>
                <a:gd name="T113" fmla="*/ 1075 h 1660"/>
                <a:gd name="T114" fmla="*/ 957 w 2895"/>
                <a:gd name="T115" fmla="*/ 1137 h 1660"/>
                <a:gd name="T116" fmla="*/ 759 w 2895"/>
                <a:gd name="T117" fmla="*/ 1201 h 1660"/>
                <a:gd name="T118" fmla="*/ 554 w 2895"/>
                <a:gd name="T119" fmla="*/ 1192 h 1660"/>
                <a:gd name="T120" fmla="*/ 293 w 2895"/>
                <a:gd name="T121" fmla="*/ 1422 h 1660"/>
                <a:gd name="T122" fmla="*/ 230 w 2895"/>
                <a:gd name="T123" fmla="*/ 1493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95" h="1660">
                  <a:moveTo>
                    <a:pt x="0" y="1659"/>
                  </a:moveTo>
                  <a:lnTo>
                    <a:pt x="0" y="1659"/>
                  </a:lnTo>
                  <a:cubicBezTo>
                    <a:pt x="8" y="1651"/>
                    <a:pt x="8" y="1651"/>
                    <a:pt x="8" y="1651"/>
                  </a:cubicBezTo>
                  <a:cubicBezTo>
                    <a:pt x="64" y="1619"/>
                    <a:pt x="103" y="1588"/>
                    <a:pt x="111" y="1580"/>
                  </a:cubicBezTo>
                  <a:cubicBezTo>
                    <a:pt x="119" y="1572"/>
                    <a:pt x="127" y="1564"/>
                    <a:pt x="135" y="1564"/>
                  </a:cubicBezTo>
                  <a:lnTo>
                    <a:pt x="143" y="1572"/>
                  </a:lnTo>
                  <a:cubicBezTo>
                    <a:pt x="151" y="1572"/>
                    <a:pt x="151" y="1572"/>
                    <a:pt x="158" y="1572"/>
                  </a:cubicBezTo>
                  <a:cubicBezTo>
                    <a:pt x="174" y="1572"/>
                    <a:pt x="174" y="1564"/>
                    <a:pt x="182" y="1532"/>
                  </a:cubicBezTo>
                  <a:lnTo>
                    <a:pt x="182" y="1525"/>
                  </a:lnTo>
                  <a:cubicBezTo>
                    <a:pt x="190" y="1493"/>
                    <a:pt x="214" y="1493"/>
                    <a:pt x="230" y="1493"/>
                  </a:cubicBezTo>
                  <a:cubicBezTo>
                    <a:pt x="238" y="1485"/>
                    <a:pt x="245" y="1485"/>
                    <a:pt x="245" y="1485"/>
                  </a:cubicBezTo>
                  <a:cubicBezTo>
                    <a:pt x="261" y="1477"/>
                    <a:pt x="261" y="1477"/>
                    <a:pt x="261" y="1469"/>
                  </a:cubicBezTo>
                  <a:cubicBezTo>
                    <a:pt x="261" y="1461"/>
                    <a:pt x="261" y="1454"/>
                    <a:pt x="261" y="1445"/>
                  </a:cubicBezTo>
                  <a:cubicBezTo>
                    <a:pt x="261" y="1430"/>
                    <a:pt x="269" y="1422"/>
                    <a:pt x="277" y="1422"/>
                  </a:cubicBezTo>
                  <a:cubicBezTo>
                    <a:pt x="277" y="1422"/>
                    <a:pt x="277" y="1422"/>
                    <a:pt x="285" y="1422"/>
                  </a:cubicBezTo>
                  <a:lnTo>
                    <a:pt x="285" y="1414"/>
                  </a:lnTo>
                  <a:cubicBezTo>
                    <a:pt x="293" y="1406"/>
                    <a:pt x="317" y="1382"/>
                    <a:pt x="317" y="1367"/>
                  </a:cubicBezTo>
                  <a:cubicBezTo>
                    <a:pt x="317" y="1343"/>
                    <a:pt x="356" y="1319"/>
                    <a:pt x="380" y="1303"/>
                  </a:cubicBezTo>
                  <a:cubicBezTo>
                    <a:pt x="396" y="1295"/>
                    <a:pt x="459" y="1240"/>
                    <a:pt x="467" y="1224"/>
                  </a:cubicBezTo>
                  <a:cubicBezTo>
                    <a:pt x="475" y="1208"/>
                    <a:pt x="522" y="1161"/>
                    <a:pt x="538" y="1137"/>
                  </a:cubicBezTo>
                  <a:cubicBezTo>
                    <a:pt x="546" y="1137"/>
                    <a:pt x="546" y="1137"/>
                    <a:pt x="546" y="1137"/>
                  </a:cubicBezTo>
                  <a:lnTo>
                    <a:pt x="546" y="1137"/>
                  </a:lnTo>
                  <a:cubicBezTo>
                    <a:pt x="546" y="1137"/>
                    <a:pt x="546" y="1137"/>
                    <a:pt x="554" y="1145"/>
                  </a:cubicBezTo>
                  <a:cubicBezTo>
                    <a:pt x="562" y="1153"/>
                    <a:pt x="554" y="1169"/>
                    <a:pt x="554" y="1177"/>
                  </a:cubicBezTo>
                  <a:cubicBezTo>
                    <a:pt x="554" y="1185"/>
                    <a:pt x="554" y="1185"/>
                    <a:pt x="554" y="1192"/>
                  </a:cubicBezTo>
                  <a:cubicBezTo>
                    <a:pt x="562" y="1201"/>
                    <a:pt x="578" y="1201"/>
                    <a:pt x="609" y="1208"/>
                  </a:cubicBezTo>
                  <a:cubicBezTo>
                    <a:pt x="657" y="1224"/>
                    <a:pt x="680" y="1240"/>
                    <a:pt x="696" y="1256"/>
                  </a:cubicBezTo>
                  <a:cubicBezTo>
                    <a:pt x="704" y="1264"/>
                    <a:pt x="712" y="1272"/>
                    <a:pt x="712" y="1272"/>
                  </a:cubicBezTo>
                  <a:cubicBezTo>
                    <a:pt x="720" y="1272"/>
                    <a:pt x="720" y="1264"/>
                    <a:pt x="728" y="1256"/>
                  </a:cubicBezTo>
                  <a:cubicBezTo>
                    <a:pt x="744" y="1240"/>
                    <a:pt x="744" y="1224"/>
                    <a:pt x="744" y="1216"/>
                  </a:cubicBezTo>
                  <a:cubicBezTo>
                    <a:pt x="744" y="1201"/>
                    <a:pt x="751" y="1192"/>
                    <a:pt x="759" y="1192"/>
                  </a:cubicBezTo>
                  <a:cubicBezTo>
                    <a:pt x="767" y="1192"/>
                    <a:pt x="775" y="1201"/>
                    <a:pt x="791" y="1201"/>
                  </a:cubicBezTo>
                  <a:cubicBezTo>
                    <a:pt x="799" y="1201"/>
                    <a:pt x="815" y="1208"/>
                    <a:pt x="822" y="1208"/>
                  </a:cubicBezTo>
                  <a:cubicBezTo>
                    <a:pt x="870" y="1208"/>
                    <a:pt x="917" y="1185"/>
                    <a:pt x="925" y="1169"/>
                  </a:cubicBezTo>
                  <a:cubicBezTo>
                    <a:pt x="933" y="1169"/>
                    <a:pt x="933" y="1169"/>
                    <a:pt x="925" y="1161"/>
                  </a:cubicBezTo>
                  <a:cubicBezTo>
                    <a:pt x="917" y="1153"/>
                    <a:pt x="917" y="1153"/>
                    <a:pt x="917" y="1145"/>
                  </a:cubicBezTo>
                  <a:cubicBezTo>
                    <a:pt x="925" y="1137"/>
                    <a:pt x="933" y="1137"/>
                    <a:pt x="957" y="1129"/>
                  </a:cubicBezTo>
                  <a:cubicBezTo>
                    <a:pt x="965" y="1129"/>
                    <a:pt x="965" y="1129"/>
                    <a:pt x="965" y="1129"/>
                  </a:cubicBezTo>
                  <a:cubicBezTo>
                    <a:pt x="1020" y="1114"/>
                    <a:pt x="1075" y="1106"/>
                    <a:pt x="1068" y="1090"/>
                  </a:cubicBezTo>
                  <a:cubicBezTo>
                    <a:pt x="1068" y="1082"/>
                    <a:pt x="1068" y="1082"/>
                    <a:pt x="1068" y="1075"/>
                  </a:cubicBezTo>
                  <a:cubicBezTo>
                    <a:pt x="1075" y="1075"/>
                    <a:pt x="1075" y="1075"/>
                    <a:pt x="1084" y="1075"/>
                  </a:cubicBezTo>
                  <a:lnTo>
                    <a:pt x="1091" y="1075"/>
                  </a:lnTo>
                  <a:cubicBezTo>
                    <a:pt x="1099" y="1075"/>
                    <a:pt x="1107" y="1075"/>
                    <a:pt x="1115" y="1075"/>
                  </a:cubicBezTo>
                  <a:cubicBezTo>
                    <a:pt x="1131" y="1067"/>
                    <a:pt x="1139" y="1043"/>
                    <a:pt x="1147" y="1028"/>
                  </a:cubicBezTo>
                  <a:cubicBezTo>
                    <a:pt x="1155" y="1012"/>
                    <a:pt x="1163" y="996"/>
                    <a:pt x="1178" y="996"/>
                  </a:cubicBezTo>
                  <a:cubicBezTo>
                    <a:pt x="1186" y="996"/>
                    <a:pt x="1202" y="988"/>
                    <a:pt x="1202" y="980"/>
                  </a:cubicBezTo>
                  <a:cubicBezTo>
                    <a:pt x="1202" y="980"/>
                    <a:pt x="1202" y="972"/>
                    <a:pt x="1186" y="972"/>
                  </a:cubicBezTo>
                  <a:cubicBezTo>
                    <a:pt x="1170" y="964"/>
                    <a:pt x="1163" y="964"/>
                    <a:pt x="1155" y="964"/>
                  </a:cubicBezTo>
                  <a:cubicBezTo>
                    <a:pt x="1139" y="964"/>
                    <a:pt x="1131" y="964"/>
                    <a:pt x="1131" y="956"/>
                  </a:cubicBezTo>
                  <a:cubicBezTo>
                    <a:pt x="1131" y="949"/>
                    <a:pt x="1131" y="941"/>
                    <a:pt x="1147" y="925"/>
                  </a:cubicBezTo>
                  <a:cubicBezTo>
                    <a:pt x="1163" y="901"/>
                    <a:pt x="1163" y="877"/>
                    <a:pt x="1170" y="862"/>
                  </a:cubicBezTo>
                  <a:cubicBezTo>
                    <a:pt x="1178" y="846"/>
                    <a:pt x="1186" y="830"/>
                    <a:pt x="1202" y="806"/>
                  </a:cubicBezTo>
                  <a:cubicBezTo>
                    <a:pt x="1210" y="806"/>
                    <a:pt x="1210" y="798"/>
                    <a:pt x="1218" y="790"/>
                  </a:cubicBezTo>
                  <a:cubicBezTo>
                    <a:pt x="1234" y="767"/>
                    <a:pt x="1234" y="767"/>
                    <a:pt x="1242" y="735"/>
                  </a:cubicBezTo>
                  <a:cubicBezTo>
                    <a:pt x="1242" y="711"/>
                    <a:pt x="1242" y="703"/>
                    <a:pt x="1250" y="696"/>
                  </a:cubicBezTo>
                  <a:cubicBezTo>
                    <a:pt x="1257" y="688"/>
                    <a:pt x="1257" y="680"/>
                    <a:pt x="1265" y="648"/>
                  </a:cubicBezTo>
                  <a:cubicBezTo>
                    <a:pt x="1273" y="624"/>
                    <a:pt x="1273" y="601"/>
                    <a:pt x="1273" y="585"/>
                  </a:cubicBezTo>
                  <a:cubicBezTo>
                    <a:pt x="1273" y="553"/>
                    <a:pt x="1273" y="529"/>
                    <a:pt x="1297" y="514"/>
                  </a:cubicBezTo>
                  <a:cubicBezTo>
                    <a:pt x="1313" y="514"/>
                    <a:pt x="1321" y="506"/>
                    <a:pt x="1328" y="498"/>
                  </a:cubicBezTo>
                  <a:cubicBezTo>
                    <a:pt x="1337" y="490"/>
                    <a:pt x="1344" y="482"/>
                    <a:pt x="1360" y="482"/>
                  </a:cubicBezTo>
                  <a:cubicBezTo>
                    <a:pt x="1368" y="482"/>
                    <a:pt x="1368" y="490"/>
                    <a:pt x="1376" y="498"/>
                  </a:cubicBezTo>
                  <a:cubicBezTo>
                    <a:pt x="1384" y="498"/>
                    <a:pt x="1384" y="498"/>
                    <a:pt x="1384" y="498"/>
                  </a:cubicBezTo>
                  <a:cubicBezTo>
                    <a:pt x="1400" y="514"/>
                    <a:pt x="1423" y="538"/>
                    <a:pt x="1439" y="538"/>
                  </a:cubicBezTo>
                  <a:lnTo>
                    <a:pt x="1439" y="538"/>
                  </a:lnTo>
                  <a:cubicBezTo>
                    <a:pt x="1455" y="522"/>
                    <a:pt x="1447" y="514"/>
                    <a:pt x="1447" y="498"/>
                  </a:cubicBezTo>
                  <a:cubicBezTo>
                    <a:pt x="1447" y="490"/>
                    <a:pt x="1447" y="490"/>
                    <a:pt x="1447" y="490"/>
                  </a:cubicBezTo>
                  <a:cubicBezTo>
                    <a:pt x="1447" y="482"/>
                    <a:pt x="1455" y="458"/>
                    <a:pt x="1463" y="443"/>
                  </a:cubicBezTo>
                  <a:cubicBezTo>
                    <a:pt x="1479" y="435"/>
                    <a:pt x="1487" y="427"/>
                    <a:pt x="1495" y="435"/>
                  </a:cubicBezTo>
                  <a:cubicBezTo>
                    <a:pt x="1503" y="443"/>
                    <a:pt x="1503" y="443"/>
                    <a:pt x="1510" y="443"/>
                  </a:cubicBezTo>
                  <a:cubicBezTo>
                    <a:pt x="1510" y="443"/>
                    <a:pt x="1510" y="443"/>
                    <a:pt x="1510" y="419"/>
                  </a:cubicBezTo>
                  <a:cubicBezTo>
                    <a:pt x="1510" y="403"/>
                    <a:pt x="1510" y="395"/>
                    <a:pt x="1503" y="387"/>
                  </a:cubicBezTo>
                  <a:cubicBezTo>
                    <a:pt x="1503" y="371"/>
                    <a:pt x="1503" y="363"/>
                    <a:pt x="1503" y="356"/>
                  </a:cubicBezTo>
                  <a:cubicBezTo>
                    <a:pt x="1503" y="356"/>
                    <a:pt x="1510" y="356"/>
                    <a:pt x="1518" y="356"/>
                  </a:cubicBezTo>
                  <a:cubicBezTo>
                    <a:pt x="1526" y="356"/>
                    <a:pt x="1542" y="356"/>
                    <a:pt x="1550" y="356"/>
                  </a:cubicBezTo>
                  <a:cubicBezTo>
                    <a:pt x="1558" y="356"/>
                    <a:pt x="1566" y="356"/>
                    <a:pt x="1574" y="356"/>
                  </a:cubicBezTo>
                  <a:cubicBezTo>
                    <a:pt x="1581" y="356"/>
                    <a:pt x="1590" y="356"/>
                    <a:pt x="1590" y="348"/>
                  </a:cubicBezTo>
                  <a:cubicBezTo>
                    <a:pt x="1597" y="340"/>
                    <a:pt x="1597" y="324"/>
                    <a:pt x="1597" y="316"/>
                  </a:cubicBezTo>
                  <a:cubicBezTo>
                    <a:pt x="1597" y="300"/>
                    <a:pt x="1597" y="276"/>
                    <a:pt x="1629" y="269"/>
                  </a:cubicBezTo>
                  <a:cubicBezTo>
                    <a:pt x="1637" y="269"/>
                    <a:pt x="1645" y="269"/>
                    <a:pt x="1645" y="269"/>
                  </a:cubicBezTo>
                  <a:cubicBezTo>
                    <a:pt x="1661" y="261"/>
                    <a:pt x="1668" y="261"/>
                    <a:pt x="1676" y="221"/>
                  </a:cubicBezTo>
                  <a:cubicBezTo>
                    <a:pt x="1692" y="158"/>
                    <a:pt x="1692" y="111"/>
                    <a:pt x="1692" y="79"/>
                  </a:cubicBezTo>
                  <a:cubicBezTo>
                    <a:pt x="1692" y="55"/>
                    <a:pt x="1692" y="16"/>
                    <a:pt x="1708" y="8"/>
                  </a:cubicBezTo>
                  <a:cubicBezTo>
                    <a:pt x="1716" y="0"/>
                    <a:pt x="1724" y="0"/>
                    <a:pt x="1732" y="0"/>
                  </a:cubicBezTo>
                  <a:cubicBezTo>
                    <a:pt x="1740" y="8"/>
                    <a:pt x="1755" y="16"/>
                    <a:pt x="1771" y="23"/>
                  </a:cubicBezTo>
                  <a:cubicBezTo>
                    <a:pt x="1803" y="47"/>
                    <a:pt x="1843" y="87"/>
                    <a:pt x="1866" y="87"/>
                  </a:cubicBezTo>
                  <a:cubicBezTo>
                    <a:pt x="1890" y="95"/>
                    <a:pt x="1914" y="63"/>
                    <a:pt x="1937" y="16"/>
                  </a:cubicBezTo>
                  <a:lnTo>
                    <a:pt x="1937" y="16"/>
                  </a:lnTo>
                  <a:lnTo>
                    <a:pt x="1937" y="16"/>
                  </a:lnTo>
                  <a:cubicBezTo>
                    <a:pt x="1945" y="8"/>
                    <a:pt x="1961" y="8"/>
                    <a:pt x="1977" y="8"/>
                  </a:cubicBezTo>
                  <a:cubicBezTo>
                    <a:pt x="2008" y="8"/>
                    <a:pt x="2024" y="16"/>
                    <a:pt x="2024" y="23"/>
                  </a:cubicBezTo>
                  <a:cubicBezTo>
                    <a:pt x="2024" y="32"/>
                    <a:pt x="2024" y="39"/>
                    <a:pt x="2024" y="47"/>
                  </a:cubicBezTo>
                  <a:cubicBezTo>
                    <a:pt x="2032" y="71"/>
                    <a:pt x="2032" y="95"/>
                    <a:pt x="2040" y="103"/>
                  </a:cubicBezTo>
                  <a:cubicBezTo>
                    <a:pt x="2040" y="103"/>
                    <a:pt x="2048" y="111"/>
                    <a:pt x="2056" y="111"/>
                  </a:cubicBezTo>
                  <a:cubicBezTo>
                    <a:pt x="2056" y="111"/>
                    <a:pt x="2064" y="103"/>
                    <a:pt x="2072" y="103"/>
                  </a:cubicBezTo>
                  <a:cubicBezTo>
                    <a:pt x="2072" y="103"/>
                    <a:pt x="2080" y="103"/>
                    <a:pt x="2087" y="103"/>
                  </a:cubicBezTo>
                  <a:cubicBezTo>
                    <a:pt x="2095" y="103"/>
                    <a:pt x="2111" y="111"/>
                    <a:pt x="2127" y="118"/>
                  </a:cubicBezTo>
                  <a:cubicBezTo>
                    <a:pt x="2127" y="118"/>
                    <a:pt x="2135" y="126"/>
                    <a:pt x="2151" y="126"/>
                  </a:cubicBezTo>
                  <a:cubicBezTo>
                    <a:pt x="2182" y="150"/>
                    <a:pt x="2222" y="174"/>
                    <a:pt x="2230" y="198"/>
                  </a:cubicBezTo>
                  <a:cubicBezTo>
                    <a:pt x="2230" y="205"/>
                    <a:pt x="2230" y="205"/>
                    <a:pt x="2230" y="213"/>
                  </a:cubicBezTo>
                  <a:cubicBezTo>
                    <a:pt x="2230" y="245"/>
                    <a:pt x="2230" y="269"/>
                    <a:pt x="2214" y="300"/>
                  </a:cubicBezTo>
                  <a:cubicBezTo>
                    <a:pt x="2182" y="356"/>
                    <a:pt x="2167" y="403"/>
                    <a:pt x="2182" y="419"/>
                  </a:cubicBezTo>
                  <a:cubicBezTo>
                    <a:pt x="2182" y="427"/>
                    <a:pt x="2198" y="427"/>
                    <a:pt x="2206" y="427"/>
                  </a:cubicBezTo>
                  <a:cubicBezTo>
                    <a:pt x="2222" y="427"/>
                    <a:pt x="2238" y="427"/>
                    <a:pt x="2245" y="411"/>
                  </a:cubicBezTo>
                  <a:cubicBezTo>
                    <a:pt x="2254" y="403"/>
                    <a:pt x="2269" y="403"/>
                    <a:pt x="2285" y="403"/>
                  </a:cubicBezTo>
                  <a:cubicBezTo>
                    <a:pt x="2293" y="403"/>
                    <a:pt x="2309" y="403"/>
                    <a:pt x="2317" y="419"/>
                  </a:cubicBezTo>
                  <a:cubicBezTo>
                    <a:pt x="2325" y="427"/>
                    <a:pt x="2317" y="427"/>
                    <a:pt x="2317" y="435"/>
                  </a:cubicBezTo>
                  <a:cubicBezTo>
                    <a:pt x="2317" y="435"/>
                    <a:pt x="2309" y="435"/>
                    <a:pt x="2309" y="443"/>
                  </a:cubicBezTo>
                  <a:cubicBezTo>
                    <a:pt x="2309" y="443"/>
                    <a:pt x="2317" y="443"/>
                    <a:pt x="2325" y="443"/>
                  </a:cubicBezTo>
                  <a:cubicBezTo>
                    <a:pt x="2348" y="458"/>
                    <a:pt x="2396" y="474"/>
                    <a:pt x="2427" y="482"/>
                  </a:cubicBezTo>
                  <a:cubicBezTo>
                    <a:pt x="2427" y="482"/>
                    <a:pt x="2435" y="482"/>
                    <a:pt x="2443" y="482"/>
                  </a:cubicBezTo>
                  <a:cubicBezTo>
                    <a:pt x="2451" y="482"/>
                    <a:pt x="2467" y="482"/>
                    <a:pt x="2475" y="474"/>
                  </a:cubicBezTo>
                  <a:cubicBezTo>
                    <a:pt x="2491" y="474"/>
                    <a:pt x="2507" y="474"/>
                    <a:pt x="2514" y="474"/>
                  </a:cubicBezTo>
                  <a:lnTo>
                    <a:pt x="2514" y="474"/>
                  </a:lnTo>
                  <a:cubicBezTo>
                    <a:pt x="2514" y="482"/>
                    <a:pt x="2514" y="482"/>
                    <a:pt x="2514" y="482"/>
                  </a:cubicBezTo>
                  <a:cubicBezTo>
                    <a:pt x="2514" y="482"/>
                    <a:pt x="2514" y="490"/>
                    <a:pt x="2514" y="498"/>
                  </a:cubicBezTo>
                  <a:cubicBezTo>
                    <a:pt x="2514" y="522"/>
                    <a:pt x="2546" y="538"/>
                    <a:pt x="2570" y="545"/>
                  </a:cubicBezTo>
                  <a:lnTo>
                    <a:pt x="2570" y="545"/>
                  </a:lnTo>
                  <a:cubicBezTo>
                    <a:pt x="2593" y="553"/>
                    <a:pt x="2625" y="569"/>
                    <a:pt x="2625" y="577"/>
                  </a:cubicBezTo>
                  <a:cubicBezTo>
                    <a:pt x="2633" y="585"/>
                    <a:pt x="2625" y="593"/>
                    <a:pt x="2625" y="601"/>
                  </a:cubicBezTo>
                  <a:cubicBezTo>
                    <a:pt x="2617" y="609"/>
                    <a:pt x="2609" y="616"/>
                    <a:pt x="2601" y="616"/>
                  </a:cubicBezTo>
                  <a:cubicBezTo>
                    <a:pt x="2593" y="624"/>
                    <a:pt x="2593" y="624"/>
                    <a:pt x="2593" y="624"/>
                  </a:cubicBezTo>
                  <a:cubicBezTo>
                    <a:pt x="2593" y="624"/>
                    <a:pt x="2593" y="632"/>
                    <a:pt x="2593" y="640"/>
                  </a:cubicBezTo>
                  <a:cubicBezTo>
                    <a:pt x="2601" y="648"/>
                    <a:pt x="2601" y="664"/>
                    <a:pt x="2601" y="672"/>
                  </a:cubicBezTo>
                  <a:lnTo>
                    <a:pt x="2601" y="672"/>
                  </a:lnTo>
                  <a:cubicBezTo>
                    <a:pt x="2609" y="688"/>
                    <a:pt x="2609" y="696"/>
                    <a:pt x="2601" y="696"/>
                  </a:cubicBezTo>
                  <a:cubicBezTo>
                    <a:pt x="2601" y="703"/>
                    <a:pt x="2601" y="703"/>
                    <a:pt x="2593" y="703"/>
                  </a:cubicBezTo>
                  <a:cubicBezTo>
                    <a:pt x="2593" y="703"/>
                    <a:pt x="2593" y="703"/>
                    <a:pt x="2585" y="703"/>
                  </a:cubicBezTo>
                  <a:lnTo>
                    <a:pt x="2578" y="703"/>
                  </a:lnTo>
                  <a:cubicBezTo>
                    <a:pt x="2546" y="703"/>
                    <a:pt x="2538" y="688"/>
                    <a:pt x="2530" y="680"/>
                  </a:cubicBezTo>
                  <a:lnTo>
                    <a:pt x="2530" y="672"/>
                  </a:lnTo>
                  <a:cubicBezTo>
                    <a:pt x="2522" y="672"/>
                    <a:pt x="2522" y="672"/>
                    <a:pt x="2514" y="672"/>
                  </a:cubicBezTo>
                  <a:lnTo>
                    <a:pt x="2514" y="672"/>
                  </a:lnTo>
                  <a:cubicBezTo>
                    <a:pt x="2514" y="672"/>
                    <a:pt x="2514" y="672"/>
                    <a:pt x="2522" y="688"/>
                  </a:cubicBezTo>
                  <a:cubicBezTo>
                    <a:pt x="2530" y="703"/>
                    <a:pt x="2530" y="703"/>
                    <a:pt x="2538" y="703"/>
                  </a:cubicBezTo>
                  <a:cubicBezTo>
                    <a:pt x="2546" y="703"/>
                    <a:pt x="2546" y="711"/>
                    <a:pt x="2554" y="711"/>
                  </a:cubicBezTo>
                  <a:cubicBezTo>
                    <a:pt x="2570" y="719"/>
                    <a:pt x="2585" y="727"/>
                    <a:pt x="2601" y="727"/>
                  </a:cubicBezTo>
                  <a:cubicBezTo>
                    <a:pt x="2609" y="727"/>
                    <a:pt x="2617" y="735"/>
                    <a:pt x="2625" y="735"/>
                  </a:cubicBezTo>
                  <a:cubicBezTo>
                    <a:pt x="2641" y="743"/>
                    <a:pt x="2641" y="751"/>
                    <a:pt x="2649" y="759"/>
                  </a:cubicBezTo>
                  <a:cubicBezTo>
                    <a:pt x="2649" y="767"/>
                    <a:pt x="2657" y="775"/>
                    <a:pt x="2657" y="775"/>
                  </a:cubicBezTo>
                  <a:cubicBezTo>
                    <a:pt x="2665" y="790"/>
                    <a:pt x="2665" y="806"/>
                    <a:pt x="2657" y="822"/>
                  </a:cubicBezTo>
                  <a:cubicBezTo>
                    <a:pt x="2657" y="830"/>
                    <a:pt x="2641" y="838"/>
                    <a:pt x="2633" y="838"/>
                  </a:cubicBezTo>
                  <a:cubicBezTo>
                    <a:pt x="2625" y="846"/>
                    <a:pt x="2617" y="830"/>
                    <a:pt x="2617" y="822"/>
                  </a:cubicBezTo>
                  <a:cubicBezTo>
                    <a:pt x="2609" y="822"/>
                    <a:pt x="2609" y="814"/>
                    <a:pt x="2601" y="814"/>
                  </a:cubicBezTo>
                  <a:lnTo>
                    <a:pt x="2601" y="814"/>
                  </a:lnTo>
                  <a:cubicBezTo>
                    <a:pt x="2601" y="814"/>
                    <a:pt x="2601" y="814"/>
                    <a:pt x="2601" y="822"/>
                  </a:cubicBezTo>
                  <a:cubicBezTo>
                    <a:pt x="2609" y="822"/>
                    <a:pt x="2609" y="838"/>
                    <a:pt x="2617" y="846"/>
                  </a:cubicBezTo>
                  <a:cubicBezTo>
                    <a:pt x="2617" y="846"/>
                    <a:pt x="2617" y="854"/>
                    <a:pt x="2609" y="862"/>
                  </a:cubicBezTo>
                  <a:cubicBezTo>
                    <a:pt x="2601" y="869"/>
                    <a:pt x="2578" y="869"/>
                    <a:pt x="2578" y="869"/>
                  </a:cubicBezTo>
                  <a:cubicBezTo>
                    <a:pt x="2570" y="869"/>
                    <a:pt x="2562" y="869"/>
                    <a:pt x="2562" y="877"/>
                  </a:cubicBezTo>
                  <a:cubicBezTo>
                    <a:pt x="2562" y="877"/>
                    <a:pt x="2562" y="885"/>
                    <a:pt x="2578" y="893"/>
                  </a:cubicBezTo>
                  <a:cubicBezTo>
                    <a:pt x="2585" y="901"/>
                    <a:pt x="2593" y="901"/>
                    <a:pt x="2593" y="901"/>
                  </a:cubicBezTo>
                  <a:cubicBezTo>
                    <a:pt x="2601" y="901"/>
                    <a:pt x="2601" y="901"/>
                    <a:pt x="2601" y="893"/>
                  </a:cubicBezTo>
                  <a:cubicBezTo>
                    <a:pt x="2609" y="885"/>
                    <a:pt x="2609" y="885"/>
                    <a:pt x="2617" y="885"/>
                  </a:cubicBezTo>
                  <a:cubicBezTo>
                    <a:pt x="2617" y="885"/>
                    <a:pt x="2625" y="885"/>
                    <a:pt x="2649" y="917"/>
                  </a:cubicBezTo>
                  <a:cubicBezTo>
                    <a:pt x="2657" y="925"/>
                    <a:pt x="2665" y="925"/>
                    <a:pt x="2665" y="925"/>
                  </a:cubicBezTo>
                  <a:lnTo>
                    <a:pt x="2665" y="925"/>
                  </a:lnTo>
                  <a:lnTo>
                    <a:pt x="2673" y="925"/>
                  </a:lnTo>
                  <a:cubicBezTo>
                    <a:pt x="2680" y="925"/>
                    <a:pt x="2688" y="933"/>
                    <a:pt x="2688" y="941"/>
                  </a:cubicBezTo>
                  <a:cubicBezTo>
                    <a:pt x="2696" y="949"/>
                    <a:pt x="2696" y="964"/>
                    <a:pt x="2688" y="972"/>
                  </a:cubicBezTo>
                  <a:cubicBezTo>
                    <a:pt x="2680" y="972"/>
                    <a:pt x="2680" y="980"/>
                    <a:pt x="2680" y="980"/>
                  </a:cubicBezTo>
                  <a:cubicBezTo>
                    <a:pt x="2673" y="988"/>
                    <a:pt x="2673" y="996"/>
                    <a:pt x="2665" y="1004"/>
                  </a:cubicBezTo>
                  <a:cubicBezTo>
                    <a:pt x="2657" y="1012"/>
                    <a:pt x="2649" y="1012"/>
                    <a:pt x="2649" y="1012"/>
                  </a:cubicBezTo>
                  <a:cubicBezTo>
                    <a:pt x="2641" y="1012"/>
                    <a:pt x="2633" y="1012"/>
                    <a:pt x="2625" y="1004"/>
                  </a:cubicBezTo>
                  <a:cubicBezTo>
                    <a:pt x="2617" y="996"/>
                    <a:pt x="2609" y="996"/>
                    <a:pt x="2601" y="988"/>
                  </a:cubicBezTo>
                  <a:cubicBezTo>
                    <a:pt x="2578" y="972"/>
                    <a:pt x="2570" y="964"/>
                    <a:pt x="2562" y="964"/>
                  </a:cubicBezTo>
                  <a:cubicBezTo>
                    <a:pt x="2554" y="956"/>
                    <a:pt x="2546" y="949"/>
                    <a:pt x="2538" y="949"/>
                  </a:cubicBezTo>
                  <a:cubicBezTo>
                    <a:pt x="2530" y="941"/>
                    <a:pt x="2522" y="941"/>
                    <a:pt x="2522" y="941"/>
                  </a:cubicBezTo>
                  <a:lnTo>
                    <a:pt x="2522" y="941"/>
                  </a:lnTo>
                  <a:lnTo>
                    <a:pt x="2522" y="941"/>
                  </a:lnTo>
                  <a:lnTo>
                    <a:pt x="2522" y="949"/>
                  </a:lnTo>
                  <a:cubicBezTo>
                    <a:pt x="2538" y="956"/>
                    <a:pt x="2554" y="964"/>
                    <a:pt x="2585" y="1004"/>
                  </a:cubicBezTo>
                  <a:cubicBezTo>
                    <a:pt x="2601" y="1028"/>
                    <a:pt x="2609" y="1028"/>
                    <a:pt x="2617" y="1028"/>
                  </a:cubicBezTo>
                  <a:cubicBezTo>
                    <a:pt x="2625" y="1028"/>
                    <a:pt x="2625" y="1035"/>
                    <a:pt x="2633" y="1035"/>
                  </a:cubicBezTo>
                  <a:cubicBezTo>
                    <a:pt x="2641" y="1043"/>
                    <a:pt x="2641" y="1043"/>
                    <a:pt x="2649" y="1043"/>
                  </a:cubicBezTo>
                  <a:cubicBezTo>
                    <a:pt x="2657" y="1043"/>
                    <a:pt x="2657" y="1043"/>
                    <a:pt x="2665" y="1035"/>
                  </a:cubicBezTo>
                  <a:lnTo>
                    <a:pt x="2673" y="1028"/>
                  </a:lnTo>
                  <a:cubicBezTo>
                    <a:pt x="2680" y="1028"/>
                    <a:pt x="2680" y="1020"/>
                    <a:pt x="2688" y="1012"/>
                  </a:cubicBezTo>
                  <a:lnTo>
                    <a:pt x="2688" y="1004"/>
                  </a:lnTo>
                  <a:cubicBezTo>
                    <a:pt x="2696" y="996"/>
                    <a:pt x="2696" y="996"/>
                    <a:pt x="2704" y="996"/>
                  </a:cubicBezTo>
                  <a:cubicBezTo>
                    <a:pt x="2712" y="996"/>
                    <a:pt x="2728" y="996"/>
                    <a:pt x="2736" y="996"/>
                  </a:cubicBezTo>
                  <a:cubicBezTo>
                    <a:pt x="2744" y="996"/>
                    <a:pt x="2751" y="1004"/>
                    <a:pt x="2760" y="1004"/>
                  </a:cubicBezTo>
                  <a:cubicBezTo>
                    <a:pt x="2783" y="1004"/>
                    <a:pt x="2799" y="1004"/>
                    <a:pt x="2823" y="1028"/>
                  </a:cubicBezTo>
                  <a:cubicBezTo>
                    <a:pt x="2838" y="1043"/>
                    <a:pt x="2846" y="1051"/>
                    <a:pt x="2846" y="1067"/>
                  </a:cubicBezTo>
                  <a:cubicBezTo>
                    <a:pt x="2846" y="1075"/>
                    <a:pt x="2854" y="1090"/>
                    <a:pt x="2862" y="1114"/>
                  </a:cubicBezTo>
                  <a:cubicBezTo>
                    <a:pt x="2878" y="1137"/>
                    <a:pt x="2878" y="1145"/>
                    <a:pt x="2886" y="1145"/>
                  </a:cubicBezTo>
                  <a:cubicBezTo>
                    <a:pt x="2886" y="1153"/>
                    <a:pt x="2886" y="1153"/>
                    <a:pt x="2894" y="1153"/>
                  </a:cubicBezTo>
                  <a:cubicBezTo>
                    <a:pt x="2894" y="1161"/>
                    <a:pt x="2894" y="1161"/>
                    <a:pt x="2894" y="1161"/>
                  </a:cubicBezTo>
                  <a:lnTo>
                    <a:pt x="2894" y="1161"/>
                  </a:lnTo>
                  <a:cubicBezTo>
                    <a:pt x="2704" y="1208"/>
                    <a:pt x="1708" y="1438"/>
                    <a:pt x="838" y="1556"/>
                  </a:cubicBezTo>
                  <a:cubicBezTo>
                    <a:pt x="838" y="1556"/>
                    <a:pt x="791" y="1564"/>
                    <a:pt x="759" y="1564"/>
                  </a:cubicBezTo>
                  <a:cubicBezTo>
                    <a:pt x="751" y="1564"/>
                    <a:pt x="744" y="1564"/>
                    <a:pt x="744" y="1564"/>
                  </a:cubicBezTo>
                  <a:cubicBezTo>
                    <a:pt x="736" y="1556"/>
                    <a:pt x="736" y="1556"/>
                    <a:pt x="720" y="1556"/>
                  </a:cubicBezTo>
                  <a:cubicBezTo>
                    <a:pt x="680" y="1556"/>
                    <a:pt x="609" y="1572"/>
                    <a:pt x="562" y="1580"/>
                  </a:cubicBezTo>
                  <a:cubicBezTo>
                    <a:pt x="530" y="1588"/>
                    <a:pt x="309" y="1619"/>
                    <a:pt x="16" y="1659"/>
                  </a:cubicBezTo>
                  <a:lnTo>
                    <a:pt x="0" y="1659"/>
                  </a:lnTo>
                  <a:close/>
                  <a:moveTo>
                    <a:pt x="135" y="1572"/>
                  </a:moveTo>
                  <a:lnTo>
                    <a:pt x="135" y="1572"/>
                  </a:lnTo>
                  <a:cubicBezTo>
                    <a:pt x="127" y="1572"/>
                    <a:pt x="127" y="1572"/>
                    <a:pt x="119" y="1588"/>
                  </a:cubicBezTo>
                  <a:cubicBezTo>
                    <a:pt x="103" y="1596"/>
                    <a:pt x="64" y="1627"/>
                    <a:pt x="32" y="1651"/>
                  </a:cubicBezTo>
                  <a:cubicBezTo>
                    <a:pt x="317" y="1612"/>
                    <a:pt x="530" y="1580"/>
                    <a:pt x="562" y="1572"/>
                  </a:cubicBezTo>
                  <a:cubicBezTo>
                    <a:pt x="641" y="1556"/>
                    <a:pt x="696" y="1548"/>
                    <a:pt x="720" y="1548"/>
                  </a:cubicBezTo>
                  <a:cubicBezTo>
                    <a:pt x="736" y="1548"/>
                    <a:pt x="744" y="1556"/>
                    <a:pt x="744" y="1556"/>
                  </a:cubicBezTo>
                  <a:cubicBezTo>
                    <a:pt x="751" y="1556"/>
                    <a:pt x="751" y="1556"/>
                    <a:pt x="759" y="1556"/>
                  </a:cubicBezTo>
                  <a:cubicBezTo>
                    <a:pt x="791" y="1556"/>
                    <a:pt x="838" y="1548"/>
                    <a:pt x="838" y="1548"/>
                  </a:cubicBezTo>
                  <a:cubicBezTo>
                    <a:pt x="1700" y="1438"/>
                    <a:pt x="2680" y="1201"/>
                    <a:pt x="2886" y="1153"/>
                  </a:cubicBezTo>
                  <a:cubicBezTo>
                    <a:pt x="2878" y="1153"/>
                    <a:pt x="2878" y="1153"/>
                    <a:pt x="2878" y="1153"/>
                  </a:cubicBezTo>
                  <a:cubicBezTo>
                    <a:pt x="2878" y="1145"/>
                    <a:pt x="2870" y="1145"/>
                    <a:pt x="2854" y="1114"/>
                  </a:cubicBezTo>
                  <a:cubicBezTo>
                    <a:pt x="2846" y="1090"/>
                    <a:pt x="2838" y="1082"/>
                    <a:pt x="2838" y="1067"/>
                  </a:cubicBezTo>
                  <a:cubicBezTo>
                    <a:pt x="2838" y="1051"/>
                    <a:pt x="2838" y="1043"/>
                    <a:pt x="2823" y="1035"/>
                  </a:cubicBezTo>
                  <a:cubicBezTo>
                    <a:pt x="2791" y="1004"/>
                    <a:pt x="2783" y="1004"/>
                    <a:pt x="2760" y="1004"/>
                  </a:cubicBezTo>
                  <a:cubicBezTo>
                    <a:pt x="2751" y="1004"/>
                    <a:pt x="2744" y="1004"/>
                    <a:pt x="2736" y="1004"/>
                  </a:cubicBezTo>
                  <a:cubicBezTo>
                    <a:pt x="2728" y="1004"/>
                    <a:pt x="2712" y="1004"/>
                    <a:pt x="2704" y="1004"/>
                  </a:cubicBezTo>
                  <a:cubicBezTo>
                    <a:pt x="2696" y="1004"/>
                    <a:pt x="2696" y="1004"/>
                    <a:pt x="2696" y="1004"/>
                  </a:cubicBezTo>
                  <a:lnTo>
                    <a:pt x="2688" y="1012"/>
                  </a:lnTo>
                  <a:cubicBezTo>
                    <a:pt x="2688" y="1020"/>
                    <a:pt x="2688" y="1028"/>
                    <a:pt x="2680" y="1035"/>
                  </a:cubicBezTo>
                  <a:cubicBezTo>
                    <a:pt x="2673" y="1035"/>
                    <a:pt x="2673" y="1043"/>
                    <a:pt x="2665" y="1043"/>
                  </a:cubicBezTo>
                  <a:cubicBezTo>
                    <a:pt x="2665" y="1043"/>
                    <a:pt x="2657" y="1051"/>
                    <a:pt x="2649" y="1051"/>
                  </a:cubicBezTo>
                  <a:cubicBezTo>
                    <a:pt x="2641" y="1051"/>
                    <a:pt x="2633" y="1051"/>
                    <a:pt x="2633" y="1043"/>
                  </a:cubicBezTo>
                  <a:cubicBezTo>
                    <a:pt x="2625" y="1043"/>
                    <a:pt x="2617" y="1035"/>
                    <a:pt x="2617" y="1035"/>
                  </a:cubicBezTo>
                  <a:cubicBezTo>
                    <a:pt x="2609" y="1035"/>
                    <a:pt x="2601" y="1035"/>
                    <a:pt x="2578" y="1004"/>
                  </a:cubicBezTo>
                  <a:cubicBezTo>
                    <a:pt x="2546" y="972"/>
                    <a:pt x="2530" y="956"/>
                    <a:pt x="2522" y="949"/>
                  </a:cubicBezTo>
                  <a:lnTo>
                    <a:pt x="2514" y="949"/>
                  </a:lnTo>
                  <a:lnTo>
                    <a:pt x="2514" y="941"/>
                  </a:lnTo>
                  <a:cubicBezTo>
                    <a:pt x="2514" y="933"/>
                    <a:pt x="2530" y="933"/>
                    <a:pt x="2546" y="941"/>
                  </a:cubicBezTo>
                  <a:cubicBezTo>
                    <a:pt x="2554" y="949"/>
                    <a:pt x="2562" y="949"/>
                    <a:pt x="2562" y="956"/>
                  </a:cubicBezTo>
                  <a:cubicBezTo>
                    <a:pt x="2570" y="964"/>
                    <a:pt x="2578" y="972"/>
                    <a:pt x="2601" y="980"/>
                  </a:cubicBezTo>
                  <a:cubicBezTo>
                    <a:pt x="2617" y="988"/>
                    <a:pt x="2625" y="996"/>
                    <a:pt x="2625" y="996"/>
                  </a:cubicBezTo>
                  <a:cubicBezTo>
                    <a:pt x="2633" y="1004"/>
                    <a:pt x="2641" y="1004"/>
                    <a:pt x="2649" y="1004"/>
                  </a:cubicBezTo>
                  <a:cubicBezTo>
                    <a:pt x="2649" y="1004"/>
                    <a:pt x="2649" y="1004"/>
                    <a:pt x="2657" y="1004"/>
                  </a:cubicBezTo>
                  <a:cubicBezTo>
                    <a:pt x="2665" y="996"/>
                    <a:pt x="2673" y="988"/>
                    <a:pt x="2673" y="980"/>
                  </a:cubicBezTo>
                  <a:cubicBezTo>
                    <a:pt x="2673" y="972"/>
                    <a:pt x="2680" y="972"/>
                    <a:pt x="2680" y="964"/>
                  </a:cubicBezTo>
                  <a:cubicBezTo>
                    <a:pt x="2688" y="964"/>
                    <a:pt x="2688" y="949"/>
                    <a:pt x="2688" y="941"/>
                  </a:cubicBezTo>
                  <a:cubicBezTo>
                    <a:pt x="2680" y="933"/>
                    <a:pt x="2680" y="933"/>
                    <a:pt x="2673" y="933"/>
                  </a:cubicBezTo>
                  <a:cubicBezTo>
                    <a:pt x="2673" y="933"/>
                    <a:pt x="2673" y="933"/>
                    <a:pt x="2665" y="933"/>
                  </a:cubicBezTo>
                  <a:lnTo>
                    <a:pt x="2665" y="933"/>
                  </a:lnTo>
                  <a:cubicBezTo>
                    <a:pt x="2657" y="933"/>
                    <a:pt x="2657" y="933"/>
                    <a:pt x="2649" y="925"/>
                  </a:cubicBezTo>
                  <a:cubicBezTo>
                    <a:pt x="2625" y="901"/>
                    <a:pt x="2617" y="893"/>
                    <a:pt x="2617" y="893"/>
                  </a:cubicBezTo>
                  <a:lnTo>
                    <a:pt x="2609" y="893"/>
                  </a:lnTo>
                  <a:cubicBezTo>
                    <a:pt x="2609" y="901"/>
                    <a:pt x="2601" y="909"/>
                    <a:pt x="2593" y="909"/>
                  </a:cubicBezTo>
                  <a:cubicBezTo>
                    <a:pt x="2585" y="909"/>
                    <a:pt x="2578" y="901"/>
                    <a:pt x="2570" y="893"/>
                  </a:cubicBezTo>
                  <a:cubicBezTo>
                    <a:pt x="2562" y="885"/>
                    <a:pt x="2554" y="877"/>
                    <a:pt x="2554" y="869"/>
                  </a:cubicBezTo>
                  <a:cubicBezTo>
                    <a:pt x="2562" y="869"/>
                    <a:pt x="2562" y="862"/>
                    <a:pt x="2578" y="862"/>
                  </a:cubicBezTo>
                  <a:cubicBezTo>
                    <a:pt x="2585" y="862"/>
                    <a:pt x="2601" y="862"/>
                    <a:pt x="2609" y="854"/>
                  </a:cubicBezTo>
                  <a:lnTo>
                    <a:pt x="2609" y="846"/>
                  </a:lnTo>
                  <a:cubicBezTo>
                    <a:pt x="2609" y="838"/>
                    <a:pt x="2601" y="830"/>
                    <a:pt x="2593" y="822"/>
                  </a:cubicBezTo>
                  <a:cubicBezTo>
                    <a:pt x="2593" y="814"/>
                    <a:pt x="2593" y="806"/>
                    <a:pt x="2593" y="806"/>
                  </a:cubicBezTo>
                  <a:cubicBezTo>
                    <a:pt x="2593" y="806"/>
                    <a:pt x="2593" y="798"/>
                    <a:pt x="2601" y="806"/>
                  </a:cubicBezTo>
                  <a:cubicBezTo>
                    <a:pt x="2609" y="806"/>
                    <a:pt x="2617" y="814"/>
                    <a:pt x="2617" y="822"/>
                  </a:cubicBezTo>
                  <a:cubicBezTo>
                    <a:pt x="2625" y="830"/>
                    <a:pt x="2625" y="838"/>
                    <a:pt x="2633" y="830"/>
                  </a:cubicBezTo>
                  <a:cubicBezTo>
                    <a:pt x="2641" y="830"/>
                    <a:pt x="2649" y="830"/>
                    <a:pt x="2649" y="814"/>
                  </a:cubicBezTo>
                  <a:cubicBezTo>
                    <a:pt x="2657" y="806"/>
                    <a:pt x="2657" y="790"/>
                    <a:pt x="2649" y="782"/>
                  </a:cubicBezTo>
                  <a:cubicBezTo>
                    <a:pt x="2649" y="775"/>
                    <a:pt x="2641" y="767"/>
                    <a:pt x="2641" y="767"/>
                  </a:cubicBezTo>
                  <a:cubicBezTo>
                    <a:pt x="2641" y="751"/>
                    <a:pt x="2633" y="751"/>
                    <a:pt x="2625" y="743"/>
                  </a:cubicBezTo>
                  <a:cubicBezTo>
                    <a:pt x="2617" y="743"/>
                    <a:pt x="2609" y="735"/>
                    <a:pt x="2601" y="735"/>
                  </a:cubicBezTo>
                  <a:cubicBezTo>
                    <a:pt x="2585" y="735"/>
                    <a:pt x="2570" y="727"/>
                    <a:pt x="2554" y="719"/>
                  </a:cubicBezTo>
                  <a:cubicBezTo>
                    <a:pt x="2546" y="711"/>
                    <a:pt x="2538" y="711"/>
                    <a:pt x="2538" y="711"/>
                  </a:cubicBezTo>
                  <a:cubicBezTo>
                    <a:pt x="2530" y="703"/>
                    <a:pt x="2530" y="703"/>
                    <a:pt x="2514" y="688"/>
                  </a:cubicBezTo>
                  <a:cubicBezTo>
                    <a:pt x="2507" y="680"/>
                    <a:pt x="2507" y="672"/>
                    <a:pt x="2507" y="664"/>
                  </a:cubicBezTo>
                  <a:lnTo>
                    <a:pt x="2514" y="664"/>
                  </a:lnTo>
                  <a:cubicBezTo>
                    <a:pt x="2522" y="664"/>
                    <a:pt x="2530" y="664"/>
                    <a:pt x="2530" y="672"/>
                  </a:cubicBezTo>
                  <a:lnTo>
                    <a:pt x="2538" y="672"/>
                  </a:lnTo>
                  <a:cubicBezTo>
                    <a:pt x="2546" y="680"/>
                    <a:pt x="2554" y="696"/>
                    <a:pt x="2578" y="696"/>
                  </a:cubicBezTo>
                  <a:lnTo>
                    <a:pt x="2585" y="696"/>
                  </a:lnTo>
                  <a:cubicBezTo>
                    <a:pt x="2593" y="696"/>
                    <a:pt x="2593" y="696"/>
                    <a:pt x="2593" y="696"/>
                  </a:cubicBezTo>
                  <a:lnTo>
                    <a:pt x="2601" y="696"/>
                  </a:lnTo>
                  <a:cubicBezTo>
                    <a:pt x="2601" y="696"/>
                    <a:pt x="2601" y="688"/>
                    <a:pt x="2601" y="672"/>
                  </a:cubicBezTo>
                  <a:lnTo>
                    <a:pt x="2601" y="672"/>
                  </a:lnTo>
                  <a:cubicBezTo>
                    <a:pt x="2593" y="664"/>
                    <a:pt x="2593" y="656"/>
                    <a:pt x="2593" y="640"/>
                  </a:cubicBezTo>
                  <a:cubicBezTo>
                    <a:pt x="2585" y="632"/>
                    <a:pt x="2585" y="624"/>
                    <a:pt x="2585" y="616"/>
                  </a:cubicBezTo>
                  <a:cubicBezTo>
                    <a:pt x="2593" y="616"/>
                    <a:pt x="2593" y="616"/>
                    <a:pt x="2601" y="616"/>
                  </a:cubicBezTo>
                  <a:cubicBezTo>
                    <a:pt x="2609" y="609"/>
                    <a:pt x="2617" y="601"/>
                    <a:pt x="2617" y="601"/>
                  </a:cubicBezTo>
                  <a:cubicBezTo>
                    <a:pt x="2625" y="593"/>
                    <a:pt x="2625" y="585"/>
                    <a:pt x="2625" y="585"/>
                  </a:cubicBezTo>
                  <a:cubicBezTo>
                    <a:pt x="2617" y="577"/>
                    <a:pt x="2601" y="569"/>
                    <a:pt x="2570" y="553"/>
                  </a:cubicBezTo>
                  <a:lnTo>
                    <a:pt x="2570" y="553"/>
                  </a:lnTo>
                  <a:cubicBezTo>
                    <a:pt x="2538" y="538"/>
                    <a:pt x="2507" y="529"/>
                    <a:pt x="2507" y="498"/>
                  </a:cubicBezTo>
                  <a:cubicBezTo>
                    <a:pt x="2507" y="490"/>
                    <a:pt x="2507" y="482"/>
                    <a:pt x="2507" y="482"/>
                  </a:cubicBezTo>
                  <a:cubicBezTo>
                    <a:pt x="2507" y="482"/>
                    <a:pt x="2491" y="482"/>
                    <a:pt x="2483" y="482"/>
                  </a:cubicBezTo>
                  <a:cubicBezTo>
                    <a:pt x="2467" y="482"/>
                    <a:pt x="2451" y="490"/>
                    <a:pt x="2443" y="490"/>
                  </a:cubicBezTo>
                  <a:cubicBezTo>
                    <a:pt x="2435" y="490"/>
                    <a:pt x="2427" y="490"/>
                    <a:pt x="2427" y="490"/>
                  </a:cubicBezTo>
                  <a:cubicBezTo>
                    <a:pt x="2388" y="482"/>
                    <a:pt x="2348" y="466"/>
                    <a:pt x="2317" y="451"/>
                  </a:cubicBezTo>
                  <a:cubicBezTo>
                    <a:pt x="2309" y="451"/>
                    <a:pt x="2309" y="443"/>
                    <a:pt x="2309" y="443"/>
                  </a:cubicBezTo>
                  <a:cubicBezTo>
                    <a:pt x="2301" y="435"/>
                    <a:pt x="2309" y="435"/>
                    <a:pt x="2309" y="427"/>
                  </a:cubicBezTo>
                  <a:cubicBezTo>
                    <a:pt x="2309" y="427"/>
                    <a:pt x="2317" y="419"/>
                    <a:pt x="2309" y="419"/>
                  </a:cubicBezTo>
                  <a:cubicBezTo>
                    <a:pt x="2309" y="411"/>
                    <a:pt x="2293" y="411"/>
                    <a:pt x="2285" y="411"/>
                  </a:cubicBezTo>
                  <a:cubicBezTo>
                    <a:pt x="2277" y="411"/>
                    <a:pt x="2261" y="411"/>
                    <a:pt x="2254" y="419"/>
                  </a:cubicBezTo>
                  <a:cubicBezTo>
                    <a:pt x="2245" y="427"/>
                    <a:pt x="2222" y="435"/>
                    <a:pt x="2206" y="435"/>
                  </a:cubicBezTo>
                  <a:cubicBezTo>
                    <a:pt x="2190" y="435"/>
                    <a:pt x="2182" y="427"/>
                    <a:pt x="2174" y="419"/>
                  </a:cubicBezTo>
                  <a:cubicBezTo>
                    <a:pt x="2159" y="395"/>
                    <a:pt x="2190" y="324"/>
                    <a:pt x="2206" y="300"/>
                  </a:cubicBezTo>
                  <a:cubicBezTo>
                    <a:pt x="2230" y="269"/>
                    <a:pt x="2222" y="245"/>
                    <a:pt x="2222" y="213"/>
                  </a:cubicBezTo>
                  <a:cubicBezTo>
                    <a:pt x="2222" y="213"/>
                    <a:pt x="2222" y="205"/>
                    <a:pt x="2222" y="198"/>
                  </a:cubicBezTo>
                  <a:cubicBezTo>
                    <a:pt x="2214" y="174"/>
                    <a:pt x="2174" y="150"/>
                    <a:pt x="2143" y="134"/>
                  </a:cubicBezTo>
                  <a:cubicBezTo>
                    <a:pt x="2135" y="134"/>
                    <a:pt x="2127" y="126"/>
                    <a:pt x="2119" y="118"/>
                  </a:cubicBezTo>
                  <a:cubicBezTo>
                    <a:pt x="2111" y="111"/>
                    <a:pt x="2095" y="111"/>
                    <a:pt x="2087" y="111"/>
                  </a:cubicBezTo>
                  <a:cubicBezTo>
                    <a:pt x="2080" y="111"/>
                    <a:pt x="2072" y="111"/>
                    <a:pt x="2072" y="111"/>
                  </a:cubicBezTo>
                  <a:cubicBezTo>
                    <a:pt x="2064" y="111"/>
                    <a:pt x="2056" y="111"/>
                    <a:pt x="2056" y="111"/>
                  </a:cubicBezTo>
                  <a:cubicBezTo>
                    <a:pt x="2048" y="111"/>
                    <a:pt x="2040" y="111"/>
                    <a:pt x="2032" y="111"/>
                  </a:cubicBezTo>
                  <a:cubicBezTo>
                    <a:pt x="2024" y="103"/>
                    <a:pt x="2024" y="79"/>
                    <a:pt x="2016" y="47"/>
                  </a:cubicBezTo>
                  <a:cubicBezTo>
                    <a:pt x="2016" y="39"/>
                    <a:pt x="2016" y="32"/>
                    <a:pt x="2016" y="23"/>
                  </a:cubicBezTo>
                  <a:cubicBezTo>
                    <a:pt x="2016" y="23"/>
                    <a:pt x="2008" y="16"/>
                    <a:pt x="1977" y="16"/>
                  </a:cubicBezTo>
                  <a:cubicBezTo>
                    <a:pt x="1969" y="16"/>
                    <a:pt x="1953" y="16"/>
                    <a:pt x="1937" y="16"/>
                  </a:cubicBezTo>
                  <a:cubicBezTo>
                    <a:pt x="1921" y="71"/>
                    <a:pt x="1890" y="103"/>
                    <a:pt x="1866" y="95"/>
                  </a:cubicBezTo>
                  <a:cubicBezTo>
                    <a:pt x="1843" y="87"/>
                    <a:pt x="1795" y="55"/>
                    <a:pt x="1763" y="32"/>
                  </a:cubicBezTo>
                  <a:cubicBezTo>
                    <a:pt x="1748" y="23"/>
                    <a:pt x="1732" y="8"/>
                    <a:pt x="1732" y="8"/>
                  </a:cubicBezTo>
                  <a:cubicBezTo>
                    <a:pt x="1724" y="8"/>
                    <a:pt x="1716" y="8"/>
                    <a:pt x="1716" y="8"/>
                  </a:cubicBezTo>
                  <a:cubicBezTo>
                    <a:pt x="1708" y="23"/>
                    <a:pt x="1700" y="47"/>
                    <a:pt x="1700" y="79"/>
                  </a:cubicBezTo>
                  <a:cubicBezTo>
                    <a:pt x="1700" y="126"/>
                    <a:pt x="1700" y="174"/>
                    <a:pt x="1684" y="221"/>
                  </a:cubicBezTo>
                  <a:cubicBezTo>
                    <a:pt x="1676" y="269"/>
                    <a:pt x="1668" y="269"/>
                    <a:pt x="1645" y="269"/>
                  </a:cubicBezTo>
                  <a:cubicBezTo>
                    <a:pt x="1645" y="269"/>
                    <a:pt x="1637" y="276"/>
                    <a:pt x="1629" y="276"/>
                  </a:cubicBezTo>
                  <a:cubicBezTo>
                    <a:pt x="1605" y="276"/>
                    <a:pt x="1605" y="300"/>
                    <a:pt x="1605" y="316"/>
                  </a:cubicBezTo>
                  <a:cubicBezTo>
                    <a:pt x="1605" y="332"/>
                    <a:pt x="1605" y="340"/>
                    <a:pt x="1597" y="348"/>
                  </a:cubicBezTo>
                  <a:cubicBezTo>
                    <a:pt x="1597" y="363"/>
                    <a:pt x="1581" y="363"/>
                    <a:pt x="1574" y="363"/>
                  </a:cubicBezTo>
                  <a:cubicBezTo>
                    <a:pt x="1566" y="363"/>
                    <a:pt x="1558" y="363"/>
                    <a:pt x="1550" y="363"/>
                  </a:cubicBezTo>
                  <a:cubicBezTo>
                    <a:pt x="1542" y="363"/>
                    <a:pt x="1526" y="356"/>
                    <a:pt x="1518" y="363"/>
                  </a:cubicBezTo>
                  <a:cubicBezTo>
                    <a:pt x="1510" y="363"/>
                    <a:pt x="1510" y="363"/>
                    <a:pt x="1510" y="363"/>
                  </a:cubicBezTo>
                  <a:cubicBezTo>
                    <a:pt x="1510" y="363"/>
                    <a:pt x="1510" y="371"/>
                    <a:pt x="1510" y="379"/>
                  </a:cubicBezTo>
                  <a:cubicBezTo>
                    <a:pt x="1518" y="387"/>
                    <a:pt x="1518" y="403"/>
                    <a:pt x="1518" y="419"/>
                  </a:cubicBezTo>
                  <a:cubicBezTo>
                    <a:pt x="1518" y="435"/>
                    <a:pt x="1518" y="451"/>
                    <a:pt x="1510" y="451"/>
                  </a:cubicBezTo>
                  <a:cubicBezTo>
                    <a:pt x="1503" y="451"/>
                    <a:pt x="1495" y="451"/>
                    <a:pt x="1487" y="443"/>
                  </a:cubicBezTo>
                  <a:cubicBezTo>
                    <a:pt x="1487" y="435"/>
                    <a:pt x="1479" y="443"/>
                    <a:pt x="1471" y="451"/>
                  </a:cubicBezTo>
                  <a:cubicBezTo>
                    <a:pt x="1463" y="458"/>
                    <a:pt x="1455" y="482"/>
                    <a:pt x="1455" y="490"/>
                  </a:cubicBezTo>
                  <a:lnTo>
                    <a:pt x="1455" y="490"/>
                  </a:lnTo>
                  <a:cubicBezTo>
                    <a:pt x="1455" y="514"/>
                    <a:pt x="1455" y="529"/>
                    <a:pt x="1447" y="538"/>
                  </a:cubicBezTo>
                  <a:cubicBezTo>
                    <a:pt x="1447" y="545"/>
                    <a:pt x="1439" y="545"/>
                    <a:pt x="1439" y="545"/>
                  </a:cubicBezTo>
                  <a:cubicBezTo>
                    <a:pt x="1423" y="545"/>
                    <a:pt x="1400" y="522"/>
                    <a:pt x="1376" y="506"/>
                  </a:cubicBezTo>
                  <a:cubicBezTo>
                    <a:pt x="1376" y="498"/>
                    <a:pt x="1376" y="498"/>
                    <a:pt x="1376" y="498"/>
                  </a:cubicBezTo>
                  <a:cubicBezTo>
                    <a:pt x="1360" y="490"/>
                    <a:pt x="1352" y="490"/>
                    <a:pt x="1328" y="506"/>
                  </a:cubicBezTo>
                  <a:cubicBezTo>
                    <a:pt x="1321" y="514"/>
                    <a:pt x="1313" y="514"/>
                    <a:pt x="1305" y="522"/>
                  </a:cubicBezTo>
                  <a:cubicBezTo>
                    <a:pt x="1281" y="538"/>
                    <a:pt x="1281" y="553"/>
                    <a:pt x="1281" y="585"/>
                  </a:cubicBezTo>
                  <a:cubicBezTo>
                    <a:pt x="1281" y="601"/>
                    <a:pt x="1281" y="624"/>
                    <a:pt x="1273" y="648"/>
                  </a:cubicBezTo>
                  <a:cubicBezTo>
                    <a:pt x="1265" y="680"/>
                    <a:pt x="1257" y="696"/>
                    <a:pt x="1257" y="703"/>
                  </a:cubicBezTo>
                  <a:cubicBezTo>
                    <a:pt x="1250" y="711"/>
                    <a:pt x="1250" y="711"/>
                    <a:pt x="1250" y="735"/>
                  </a:cubicBezTo>
                  <a:cubicBezTo>
                    <a:pt x="1242" y="767"/>
                    <a:pt x="1242" y="775"/>
                    <a:pt x="1218" y="798"/>
                  </a:cubicBezTo>
                  <a:cubicBezTo>
                    <a:pt x="1218" y="798"/>
                    <a:pt x="1210" y="806"/>
                    <a:pt x="1210" y="814"/>
                  </a:cubicBezTo>
                  <a:cubicBezTo>
                    <a:pt x="1194" y="838"/>
                    <a:pt x="1186" y="846"/>
                    <a:pt x="1178" y="869"/>
                  </a:cubicBezTo>
                  <a:cubicBezTo>
                    <a:pt x="1170" y="885"/>
                    <a:pt x="1163" y="901"/>
                    <a:pt x="1147" y="925"/>
                  </a:cubicBezTo>
                  <a:cubicBezTo>
                    <a:pt x="1139" y="941"/>
                    <a:pt x="1139" y="949"/>
                    <a:pt x="1139" y="956"/>
                  </a:cubicBezTo>
                  <a:cubicBezTo>
                    <a:pt x="1139" y="956"/>
                    <a:pt x="1147" y="956"/>
                    <a:pt x="1155" y="956"/>
                  </a:cubicBezTo>
                  <a:cubicBezTo>
                    <a:pt x="1163" y="956"/>
                    <a:pt x="1178" y="956"/>
                    <a:pt x="1186" y="964"/>
                  </a:cubicBezTo>
                  <a:cubicBezTo>
                    <a:pt x="1202" y="972"/>
                    <a:pt x="1210" y="980"/>
                    <a:pt x="1210" y="988"/>
                  </a:cubicBezTo>
                  <a:cubicBezTo>
                    <a:pt x="1210" y="996"/>
                    <a:pt x="1186" y="996"/>
                    <a:pt x="1178" y="996"/>
                  </a:cubicBezTo>
                  <a:cubicBezTo>
                    <a:pt x="1170" y="996"/>
                    <a:pt x="1163" y="1012"/>
                    <a:pt x="1155" y="1028"/>
                  </a:cubicBezTo>
                  <a:cubicBezTo>
                    <a:pt x="1147" y="1051"/>
                    <a:pt x="1139" y="1067"/>
                    <a:pt x="1115" y="1075"/>
                  </a:cubicBezTo>
                  <a:cubicBezTo>
                    <a:pt x="1107" y="1082"/>
                    <a:pt x="1099" y="1082"/>
                    <a:pt x="1091" y="1082"/>
                  </a:cubicBezTo>
                  <a:lnTo>
                    <a:pt x="1084" y="1082"/>
                  </a:lnTo>
                  <a:cubicBezTo>
                    <a:pt x="1075" y="1082"/>
                    <a:pt x="1075" y="1082"/>
                    <a:pt x="1075" y="1082"/>
                  </a:cubicBezTo>
                  <a:lnTo>
                    <a:pt x="1075" y="1082"/>
                  </a:lnTo>
                  <a:cubicBezTo>
                    <a:pt x="1084" y="1114"/>
                    <a:pt x="1036" y="1121"/>
                    <a:pt x="965" y="1137"/>
                  </a:cubicBezTo>
                  <a:cubicBezTo>
                    <a:pt x="957" y="1137"/>
                    <a:pt x="957" y="1137"/>
                    <a:pt x="957" y="1137"/>
                  </a:cubicBezTo>
                  <a:cubicBezTo>
                    <a:pt x="933" y="1145"/>
                    <a:pt x="925" y="1145"/>
                    <a:pt x="925" y="1145"/>
                  </a:cubicBezTo>
                  <a:cubicBezTo>
                    <a:pt x="925" y="1153"/>
                    <a:pt x="925" y="1153"/>
                    <a:pt x="933" y="1153"/>
                  </a:cubicBezTo>
                  <a:cubicBezTo>
                    <a:pt x="933" y="1161"/>
                    <a:pt x="941" y="1169"/>
                    <a:pt x="933" y="1177"/>
                  </a:cubicBezTo>
                  <a:cubicBezTo>
                    <a:pt x="917" y="1185"/>
                    <a:pt x="878" y="1216"/>
                    <a:pt x="822" y="1216"/>
                  </a:cubicBezTo>
                  <a:cubicBezTo>
                    <a:pt x="815" y="1216"/>
                    <a:pt x="799" y="1208"/>
                    <a:pt x="791" y="1208"/>
                  </a:cubicBezTo>
                  <a:cubicBezTo>
                    <a:pt x="775" y="1208"/>
                    <a:pt x="767" y="1201"/>
                    <a:pt x="759" y="1201"/>
                  </a:cubicBezTo>
                  <a:cubicBezTo>
                    <a:pt x="751" y="1201"/>
                    <a:pt x="751" y="1208"/>
                    <a:pt x="751" y="1216"/>
                  </a:cubicBezTo>
                  <a:cubicBezTo>
                    <a:pt x="751" y="1224"/>
                    <a:pt x="751" y="1240"/>
                    <a:pt x="736" y="1264"/>
                  </a:cubicBezTo>
                  <a:cubicBezTo>
                    <a:pt x="728" y="1272"/>
                    <a:pt x="720" y="1279"/>
                    <a:pt x="712" y="1279"/>
                  </a:cubicBezTo>
                  <a:cubicBezTo>
                    <a:pt x="704" y="1279"/>
                    <a:pt x="696" y="1272"/>
                    <a:pt x="688" y="1264"/>
                  </a:cubicBezTo>
                  <a:cubicBezTo>
                    <a:pt x="680" y="1248"/>
                    <a:pt x="657" y="1224"/>
                    <a:pt x="609" y="1216"/>
                  </a:cubicBezTo>
                  <a:cubicBezTo>
                    <a:pt x="578" y="1208"/>
                    <a:pt x="562" y="1201"/>
                    <a:pt x="554" y="1192"/>
                  </a:cubicBezTo>
                  <a:cubicBezTo>
                    <a:pt x="546" y="1185"/>
                    <a:pt x="546" y="1177"/>
                    <a:pt x="546" y="1169"/>
                  </a:cubicBezTo>
                  <a:cubicBezTo>
                    <a:pt x="546" y="1161"/>
                    <a:pt x="554" y="1153"/>
                    <a:pt x="546" y="1145"/>
                  </a:cubicBezTo>
                  <a:cubicBezTo>
                    <a:pt x="522" y="1169"/>
                    <a:pt x="483" y="1216"/>
                    <a:pt x="475" y="1224"/>
                  </a:cubicBezTo>
                  <a:cubicBezTo>
                    <a:pt x="459" y="1248"/>
                    <a:pt x="404" y="1303"/>
                    <a:pt x="380" y="1311"/>
                  </a:cubicBezTo>
                  <a:cubicBezTo>
                    <a:pt x="364" y="1319"/>
                    <a:pt x="325" y="1343"/>
                    <a:pt x="325" y="1367"/>
                  </a:cubicBezTo>
                  <a:cubicBezTo>
                    <a:pt x="325" y="1390"/>
                    <a:pt x="301" y="1406"/>
                    <a:pt x="293" y="1422"/>
                  </a:cubicBezTo>
                  <a:cubicBezTo>
                    <a:pt x="293" y="1422"/>
                    <a:pt x="293" y="1422"/>
                    <a:pt x="285" y="1422"/>
                  </a:cubicBezTo>
                  <a:cubicBezTo>
                    <a:pt x="285" y="1430"/>
                    <a:pt x="285" y="1430"/>
                    <a:pt x="277" y="1430"/>
                  </a:cubicBezTo>
                  <a:cubicBezTo>
                    <a:pt x="277" y="1430"/>
                    <a:pt x="269" y="1430"/>
                    <a:pt x="269" y="1445"/>
                  </a:cubicBezTo>
                  <a:cubicBezTo>
                    <a:pt x="269" y="1454"/>
                    <a:pt x="269" y="1461"/>
                    <a:pt x="269" y="1469"/>
                  </a:cubicBezTo>
                  <a:cubicBezTo>
                    <a:pt x="269" y="1485"/>
                    <a:pt x="269" y="1485"/>
                    <a:pt x="253" y="1493"/>
                  </a:cubicBezTo>
                  <a:cubicBezTo>
                    <a:pt x="245" y="1493"/>
                    <a:pt x="238" y="1493"/>
                    <a:pt x="230" y="1493"/>
                  </a:cubicBezTo>
                  <a:cubicBezTo>
                    <a:pt x="214" y="1501"/>
                    <a:pt x="198" y="1501"/>
                    <a:pt x="190" y="1525"/>
                  </a:cubicBezTo>
                  <a:cubicBezTo>
                    <a:pt x="190" y="1532"/>
                    <a:pt x="190" y="1532"/>
                    <a:pt x="190" y="1540"/>
                  </a:cubicBezTo>
                  <a:cubicBezTo>
                    <a:pt x="182" y="1564"/>
                    <a:pt x="174" y="1580"/>
                    <a:pt x="158" y="1580"/>
                  </a:cubicBezTo>
                  <a:cubicBezTo>
                    <a:pt x="151" y="1580"/>
                    <a:pt x="143" y="1580"/>
                    <a:pt x="143" y="1580"/>
                  </a:cubicBezTo>
                  <a:cubicBezTo>
                    <a:pt x="135" y="1572"/>
                    <a:pt x="135" y="1572"/>
                    <a:pt x="135" y="157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5" name="Freeform 781"/>
            <p:cNvSpPr>
              <a:spLocks noChangeArrowheads="1"/>
            </p:cNvSpPr>
            <p:nvPr/>
          </p:nvSpPr>
          <p:spPr bwMode="auto">
            <a:xfrm>
              <a:off x="13688784" y="5980489"/>
              <a:ext cx="1421735" cy="756094"/>
            </a:xfrm>
            <a:custGeom>
              <a:avLst/>
              <a:gdLst>
                <a:gd name="T0" fmla="*/ 2396 w 2705"/>
                <a:gd name="T1" fmla="*/ 229 h 1439"/>
                <a:gd name="T2" fmla="*/ 2325 w 2705"/>
                <a:gd name="T3" fmla="*/ 182 h 1439"/>
                <a:gd name="T4" fmla="*/ 2285 w 2705"/>
                <a:gd name="T5" fmla="*/ 134 h 1439"/>
                <a:gd name="T6" fmla="*/ 2269 w 2705"/>
                <a:gd name="T7" fmla="*/ 110 h 1439"/>
                <a:gd name="T8" fmla="*/ 2222 w 2705"/>
                <a:gd name="T9" fmla="*/ 142 h 1439"/>
                <a:gd name="T10" fmla="*/ 2174 w 2705"/>
                <a:gd name="T11" fmla="*/ 174 h 1439"/>
                <a:gd name="T12" fmla="*/ 2079 w 2705"/>
                <a:gd name="T13" fmla="*/ 166 h 1439"/>
                <a:gd name="T14" fmla="*/ 1945 w 2705"/>
                <a:gd name="T15" fmla="*/ 158 h 1439"/>
                <a:gd name="T16" fmla="*/ 1779 w 2705"/>
                <a:gd name="T17" fmla="*/ 103 h 1439"/>
                <a:gd name="T18" fmla="*/ 1668 w 2705"/>
                <a:gd name="T19" fmla="*/ 23 h 1439"/>
                <a:gd name="T20" fmla="*/ 1550 w 2705"/>
                <a:gd name="T21" fmla="*/ 79 h 1439"/>
                <a:gd name="T22" fmla="*/ 1573 w 2705"/>
                <a:gd name="T23" fmla="*/ 182 h 1439"/>
                <a:gd name="T24" fmla="*/ 1463 w 2705"/>
                <a:gd name="T25" fmla="*/ 253 h 1439"/>
                <a:gd name="T26" fmla="*/ 1368 w 2705"/>
                <a:gd name="T27" fmla="*/ 261 h 1439"/>
                <a:gd name="T28" fmla="*/ 1352 w 2705"/>
                <a:gd name="T29" fmla="*/ 356 h 1439"/>
                <a:gd name="T30" fmla="*/ 1305 w 2705"/>
                <a:gd name="T31" fmla="*/ 419 h 1439"/>
                <a:gd name="T32" fmla="*/ 1218 w 2705"/>
                <a:gd name="T33" fmla="*/ 584 h 1439"/>
                <a:gd name="T34" fmla="*/ 1146 w 2705"/>
                <a:gd name="T35" fmla="*/ 600 h 1439"/>
                <a:gd name="T36" fmla="*/ 1067 w 2705"/>
                <a:gd name="T37" fmla="*/ 545 h 1439"/>
                <a:gd name="T38" fmla="*/ 1004 w 2705"/>
                <a:gd name="T39" fmla="*/ 615 h 1439"/>
                <a:gd name="T40" fmla="*/ 973 w 2705"/>
                <a:gd name="T41" fmla="*/ 663 h 1439"/>
                <a:gd name="T42" fmla="*/ 949 w 2705"/>
                <a:gd name="T43" fmla="*/ 702 h 1439"/>
                <a:gd name="T44" fmla="*/ 909 w 2705"/>
                <a:gd name="T45" fmla="*/ 655 h 1439"/>
                <a:gd name="T46" fmla="*/ 870 w 2705"/>
                <a:gd name="T47" fmla="*/ 663 h 1439"/>
                <a:gd name="T48" fmla="*/ 815 w 2705"/>
                <a:gd name="T49" fmla="*/ 695 h 1439"/>
                <a:gd name="T50" fmla="*/ 791 w 2705"/>
                <a:gd name="T51" fmla="*/ 750 h 1439"/>
                <a:gd name="T52" fmla="*/ 727 w 2705"/>
                <a:gd name="T53" fmla="*/ 718 h 1439"/>
                <a:gd name="T54" fmla="*/ 633 w 2705"/>
                <a:gd name="T55" fmla="*/ 718 h 1439"/>
                <a:gd name="T56" fmla="*/ 554 w 2705"/>
                <a:gd name="T57" fmla="*/ 742 h 1439"/>
                <a:gd name="T58" fmla="*/ 490 w 2705"/>
                <a:gd name="T59" fmla="*/ 789 h 1439"/>
                <a:gd name="T60" fmla="*/ 451 w 2705"/>
                <a:gd name="T61" fmla="*/ 821 h 1439"/>
                <a:gd name="T62" fmla="*/ 459 w 2705"/>
                <a:gd name="T63" fmla="*/ 932 h 1439"/>
                <a:gd name="T64" fmla="*/ 340 w 2705"/>
                <a:gd name="T65" fmla="*/ 1098 h 1439"/>
                <a:gd name="T66" fmla="*/ 87 w 2705"/>
                <a:gd name="T67" fmla="*/ 1200 h 1439"/>
                <a:gd name="T68" fmla="*/ 63 w 2705"/>
                <a:gd name="T69" fmla="*/ 1366 h 1439"/>
                <a:gd name="T70" fmla="*/ 0 w 2705"/>
                <a:gd name="T71" fmla="*/ 1414 h 1439"/>
                <a:gd name="T72" fmla="*/ 498 w 2705"/>
                <a:gd name="T73" fmla="*/ 1406 h 1439"/>
                <a:gd name="T74" fmla="*/ 577 w 2705"/>
                <a:gd name="T75" fmla="*/ 1311 h 1439"/>
                <a:gd name="T76" fmla="*/ 680 w 2705"/>
                <a:gd name="T77" fmla="*/ 1303 h 1439"/>
                <a:gd name="T78" fmla="*/ 2269 w 2705"/>
                <a:gd name="T79" fmla="*/ 1074 h 1439"/>
                <a:gd name="T80" fmla="*/ 2348 w 2705"/>
                <a:gd name="T81" fmla="*/ 1019 h 1439"/>
                <a:gd name="T82" fmla="*/ 2427 w 2705"/>
                <a:gd name="T83" fmla="*/ 939 h 1439"/>
                <a:gd name="T84" fmla="*/ 2475 w 2705"/>
                <a:gd name="T85" fmla="*/ 861 h 1439"/>
                <a:gd name="T86" fmla="*/ 2633 w 2705"/>
                <a:gd name="T87" fmla="*/ 718 h 1439"/>
                <a:gd name="T88" fmla="*/ 2601 w 2705"/>
                <a:gd name="T89" fmla="*/ 592 h 1439"/>
                <a:gd name="T90" fmla="*/ 2451 w 2705"/>
                <a:gd name="T91" fmla="*/ 395 h 1439"/>
                <a:gd name="T92" fmla="*/ 2427 w 2705"/>
                <a:gd name="T93" fmla="*/ 261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05" h="1439">
                  <a:moveTo>
                    <a:pt x="2396" y="229"/>
                  </a:moveTo>
                  <a:lnTo>
                    <a:pt x="2396" y="229"/>
                  </a:lnTo>
                  <a:cubicBezTo>
                    <a:pt x="2396" y="221"/>
                    <a:pt x="2396" y="205"/>
                    <a:pt x="2380" y="205"/>
                  </a:cubicBezTo>
                  <a:cubicBezTo>
                    <a:pt x="2364" y="197"/>
                    <a:pt x="2340" y="190"/>
                    <a:pt x="2325" y="182"/>
                  </a:cubicBezTo>
                  <a:cubicBezTo>
                    <a:pt x="2316" y="166"/>
                    <a:pt x="2325" y="166"/>
                    <a:pt x="2309" y="158"/>
                  </a:cubicBezTo>
                  <a:cubicBezTo>
                    <a:pt x="2301" y="158"/>
                    <a:pt x="2293" y="150"/>
                    <a:pt x="2285" y="134"/>
                  </a:cubicBezTo>
                  <a:cubicBezTo>
                    <a:pt x="2285" y="126"/>
                    <a:pt x="2285" y="126"/>
                    <a:pt x="2285" y="126"/>
                  </a:cubicBezTo>
                  <a:cubicBezTo>
                    <a:pt x="2269" y="110"/>
                    <a:pt x="2269" y="110"/>
                    <a:pt x="2269" y="110"/>
                  </a:cubicBezTo>
                  <a:cubicBezTo>
                    <a:pt x="2245" y="134"/>
                    <a:pt x="2245" y="134"/>
                    <a:pt x="2245" y="134"/>
                  </a:cubicBezTo>
                  <a:lnTo>
                    <a:pt x="2222" y="142"/>
                  </a:lnTo>
                  <a:cubicBezTo>
                    <a:pt x="2214" y="150"/>
                    <a:pt x="2206" y="166"/>
                    <a:pt x="2198" y="166"/>
                  </a:cubicBezTo>
                  <a:cubicBezTo>
                    <a:pt x="2190" y="158"/>
                    <a:pt x="2174" y="158"/>
                    <a:pt x="2174" y="174"/>
                  </a:cubicBezTo>
                  <a:cubicBezTo>
                    <a:pt x="2166" y="182"/>
                    <a:pt x="2158" y="190"/>
                    <a:pt x="2143" y="190"/>
                  </a:cubicBezTo>
                  <a:cubicBezTo>
                    <a:pt x="2119" y="190"/>
                    <a:pt x="2111" y="174"/>
                    <a:pt x="2079" y="166"/>
                  </a:cubicBezTo>
                  <a:cubicBezTo>
                    <a:pt x="2048" y="158"/>
                    <a:pt x="2056" y="205"/>
                    <a:pt x="2032" y="213"/>
                  </a:cubicBezTo>
                  <a:cubicBezTo>
                    <a:pt x="2008" y="221"/>
                    <a:pt x="1961" y="182"/>
                    <a:pt x="1945" y="158"/>
                  </a:cubicBezTo>
                  <a:cubicBezTo>
                    <a:pt x="1929" y="142"/>
                    <a:pt x="1882" y="166"/>
                    <a:pt x="1834" y="158"/>
                  </a:cubicBezTo>
                  <a:cubicBezTo>
                    <a:pt x="1787" y="158"/>
                    <a:pt x="1803" y="118"/>
                    <a:pt x="1779" y="103"/>
                  </a:cubicBezTo>
                  <a:cubicBezTo>
                    <a:pt x="1755" y="87"/>
                    <a:pt x="1755" y="71"/>
                    <a:pt x="1732" y="32"/>
                  </a:cubicBezTo>
                  <a:cubicBezTo>
                    <a:pt x="1708" y="0"/>
                    <a:pt x="1700" y="32"/>
                    <a:pt x="1668" y="23"/>
                  </a:cubicBezTo>
                  <a:cubicBezTo>
                    <a:pt x="1637" y="16"/>
                    <a:pt x="1613" y="16"/>
                    <a:pt x="1581" y="16"/>
                  </a:cubicBezTo>
                  <a:cubicBezTo>
                    <a:pt x="1558" y="16"/>
                    <a:pt x="1558" y="55"/>
                    <a:pt x="1550" y="79"/>
                  </a:cubicBezTo>
                  <a:cubicBezTo>
                    <a:pt x="1542" y="103"/>
                    <a:pt x="1550" y="110"/>
                    <a:pt x="1566" y="126"/>
                  </a:cubicBezTo>
                  <a:cubicBezTo>
                    <a:pt x="1581" y="150"/>
                    <a:pt x="1573" y="174"/>
                    <a:pt x="1573" y="182"/>
                  </a:cubicBezTo>
                  <a:cubicBezTo>
                    <a:pt x="1573" y="197"/>
                    <a:pt x="1542" y="190"/>
                    <a:pt x="1494" y="197"/>
                  </a:cubicBezTo>
                  <a:cubicBezTo>
                    <a:pt x="1455" y="205"/>
                    <a:pt x="1486" y="229"/>
                    <a:pt x="1463" y="253"/>
                  </a:cubicBezTo>
                  <a:cubicBezTo>
                    <a:pt x="1447" y="269"/>
                    <a:pt x="1423" y="229"/>
                    <a:pt x="1407" y="221"/>
                  </a:cubicBezTo>
                  <a:cubicBezTo>
                    <a:pt x="1399" y="205"/>
                    <a:pt x="1368" y="221"/>
                    <a:pt x="1368" y="261"/>
                  </a:cubicBezTo>
                  <a:cubicBezTo>
                    <a:pt x="1360" y="292"/>
                    <a:pt x="1368" y="284"/>
                    <a:pt x="1384" y="316"/>
                  </a:cubicBezTo>
                  <a:cubicBezTo>
                    <a:pt x="1392" y="348"/>
                    <a:pt x="1360" y="340"/>
                    <a:pt x="1352" y="356"/>
                  </a:cubicBezTo>
                  <a:cubicBezTo>
                    <a:pt x="1336" y="379"/>
                    <a:pt x="1336" y="371"/>
                    <a:pt x="1320" y="371"/>
                  </a:cubicBezTo>
                  <a:cubicBezTo>
                    <a:pt x="1305" y="379"/>
                    <a:pt x="1305" y="395"/>
                    <a:pt x="1305" y="419"/>
                  </a:cubicBezTo>
                  <a:cubicBezTo>
                    <a:pt x="1305" y="435"/>
                    <a:pt x="1281" y="466"/>
                    <a:pt x="1265" y="458"/>
                  </a:cubicBezTo>
                  <a:cubicBezTo>
                    <a:pt x="1249" y="458"/>
                    <a:pt x="1210" y="561"/>
                    <a:pt x="1218" y="584"/>
                  </a:cubicBezTo>
                  <a:cubicBezTo>
                    <a:pt x="1218" y="608"/>
                    <a:pt x="1202" y="600"/>
                    <a:pt x="1178" y="608"/>
                  </a:cubicBezTo>
                  <a:cubicBezTo>
                    <a:pt x="1155" y="615"/>
                    <a:pt x="1155" y="600"/>
                    <a:pt x="1146" y="600"/>
                  </a:cubicBezTo>
                  <a:cubicBezTo>
                    <a:pt x="1131" y="592"/>
                    <a:pt x="1115" y="592"/>
                    <a:pt x="1099" y="576"/>
                  </a:cubicBezTo>
                  <a:cubicBezTo>
                    <a:pt x="1083" y="569"/>
                    <a:pt x="1075" y="545"/>
                    <a:pt x="1067" y="545"/>
                  </a:cubicBezTo>
                  <a:cubicBezTo>
                    <a:pt x="1060" y="545"/>
                    <a:pt x="1052" y="569"/>
                    <a:pt x="1036" y="584"/>
                  </a:cubicBezTo>
                  <a:cubicBezTo>
                    <a:pt x="1028" y="592"/>
                    <a:pt x="1012" y="592"/>
                    <a:pt x="1004" y="615"/>
                  </a:cubicBezTo>
                  <a:cubicBezTo>
                    <a:pt x="1004" y="631"/>
                    <a:pt x="1004" y="631"/>
                    <a:pt x="988" y="639"/>
                  </a:cubicBezTo>
                  <a:cubicBezTo>
                    <a:pt x="973" y="647"/>
                    <a:pt x="973" y="655"/>
                    <a:pt x="973" y="663"/>
                  </a:cubicBezTo>
                  <a:cubicBezTo>
                    <a:pt x="973" y="671"/>
                    <a:pt x="980" y="695"/>
                    <a:pt x="973" y="702"/>
                  </a:cubicBezTo>
                  <a:cubicBezTo>
                    <a:pt x="973" y="710"/>
                    <a:pt x="949" y="702"/>
                    <a:pt x="949" y="702"/>
                  </a:cubicBezTo>
                  <a:cubicBezTo>
                    <a:pt x="941" y="679"/>
                    <a:pt x="941" y="679"/>
                    <a:pt x="941" y="679"/>
                  </a:cubicBezTo>
                  <a:cubicBezTo>
                    <a:pt x="941" y="679"/>
                    <a:pt x="909" y="663"/>
                    <a:pt x="909" y="655"/>
                  </a:cubicBezTo>
                  <a:cubicBezTo>
                    <a:pt x="902" y="647"/>
                    <a:pt x="902" y="639"/>
                    <a:pt x="893" y="639"/>
                  </a:cubicBezTo>
                  <a:cubicBezTo>
                    <a:pt x="886" y="647"/>
                    <a:pt x="878" y="663"/>
                    <a:pt x="870" y="663"/>
                  </a:cubicBezTo>
                  <a:cubicBezTo>
                    <a:pt x="862" y="663"/>
                    <a:pt x="846" y="671"/>
                    <a:pt x="838" y="679"/>
                  </a:cubicBezTo>
                  <a:cubicBezTo>
                    <a:pt x="838" y="686"/>
                    <a:pt x="830" y="695"/>
                    <a:pt x="815" y="695"/>
                  </a:cubicBezTo>
                  <a:cubicBezTo>
                    <a:pt x="807" y="686"/>
                    <a:pt x="799" y="702"/>
                    <a:pt x="799" y="718"/>
                  </a:cubicBezTo>
                  <a:cubicBezTo>
                    <a:pt x="807" y="734"/>
                    <a:pt x="799" y="750"/>
                    <a:pt x="791" y="750"/>
                  </a:cubicBezTo>
                  <a:cubicBezTo>
                    <a:pt x="783" y="758"/>
                    <a:pt x="775" y="750"/>
                    <a:pt x="759" y="734"/>
                  </a:cubicBezTo>
                  <a:cubicBezTo>
                    <a:pt x="743" y="718"/>
                    <a:pt x="743" y="726"/>
                    <a:pt x="727" y="718"/>
                  </a:cubicBezTo>
                  <a:cubicBezTo>
                    <a:pt x="704" y="718"/>
                    <a:pt x="704" y="702"/>
                    <a:pt x="688" y="695"/>
                  </a:cubicBezTo>
                  <a:cubicBezTo>
                    <a:pt x="672" y="695"/>
                    <a:pt x="649" y="702"/>
                    <a:pt x="633" y="718"/>
                  </a:cubicBezTo>
                  <a:cubicBezTo>
                    <a:pt x="617" y="726"/>
                    <a:pt x="609" y="734"/>
                    <a:pt x="617" y="750"/>
                  </a:cubicBezTo>
                  <a:cubicBezTo>
                    <a:pt x="617" y="766"/>
                    <a:pt x="569" y="742"/>
                    <a:pt x="554" y="742"/>
                  </a:cubicBezTo>
                  <a:cubicBezTo>
                    <a:pt x="538" y="742"/>
                    <a:pt x="522" y="758"/>
                    <a:pt x="522" y="766"/>
                  </a:cubicBezTo>
                  <a:cubicBezTo>
                    <a:pt x="522" y="781"/>
                    <a:pt x="514" y="789"/>
                    <a:pt x="490" y="789"/>
                  </a:cubicBezTo>
                  <a:cubicBezTo>
                    <a:pt x="482" y="789"/>
                    <a:pt x="467" y="789"/>
                    <a:pt x="459" y="789"/>
                  </a:cubicBezTo>
                  <a:cubicBezTo>
                    <a:pt x="459" y="805"/>
                    <a:pt x="459" y="813"/>
                    <a:pt x="451" y="821"/>
                  </a:cubicBezTo>
                  <a:cubicBezTo>
                    <a:pt x="435" y="845"/>
                    <a:pt x="411" y="861"/>
                    <a:pt x="435" y="884"/>
                  </a:cubicBezTo>
                  <a:cubicBezTo>
                    <a:pt x="451" y="900"/>
                    <a:pt x="475" y="924"/>
                    <a:pt x="459" y="932"/>
                  </a:cubicBezTo>
                  <a:cubicBezTo>
                    <a:pt x="435" y="939"/>
                    <a:pt x="293" y="939"/>
                    <a:pt x="309" y="1003"/>
                  </a:cubicBezTo>
                  <a:cubicBezTo>
                    <a:pt x="324" y="1066"/>
                    <a:pt x="348" y="1074"/>
                    <a:pt x="340" y="1098"/>
                  </a:cubicBezTo>
                  <a:cubicBezTo>
                    <a:pt x="332" y="1129"/>
                    <a:pt x="301" y="1169"/>
                    <a:pt x="261" y="1137"/>
                  </a:cubicBezTo>
                  <a:cubicBezTo>
                    <a:pt x="222" y="1106"/>
                    <a:pt x="79" y="1074"/>
                    <a:pt x="87" y="1200"/>
                  </a:cubicBezTo>
                  <a:cubicBezTo>
                    <a:pt x="95" y="1208"/>
                    <a:pt x="119" y="1295"/>
                    <a:pt x="79" y="1295"/>
                  </a:cubicBezTo>
                  <a:cubicBezTo>
                    <a:pt x="48" y="1295"/>
                    <a:pt x="79" y="1319"/>
                    <a:pt x="63" y="1366"/>
                  </a:cubicBezTo>
                  <a:cubicBezTo>
                    <a:pt x="48" y="1414"/>
                    <a:pt x="48" y="1398"/>
                    <a:pt x="40" y="1390"/>
                  </a:cubicBezTo>
                  <a:cubicBezTo>
                    <a:pt x="24" y="1390"/>
                    <a:pt x="0" y="1406"/>
                    <a:pt x="0" y="1414"/>
                  </a:cubicBezTo>
                  <a:cubicBezTo>
                    <a:pt x="0" y="1422"/>
                    <a:pt x="0" y="1422"/>
                    <a:pt x="0" y="1422"/>
                  </a:cubicBezTo>
                  <a:cubicBezTo>
                    <a:pt x="95" y="1438"/>
                    <a:pt x="467" y="1406"/>
                    <a:pt x="498" y="1406"/>
                  </a:cubicBezTo>
                  <a:cubicBezTo>
                    <a:pt x="530" y="1398"/>
                    <a:pt x="498" y="1343"/>
                    <a:pt x="498" y="1319"/>
                  </a:cubicBezTo>
                  <a:cubicBezTo>
                    <a:pt x="498" y="1295"/>
                    <a:pt x="562" y="1303"/>
                    <a:pt x="577" y="1311"/>
                  </a:cubicBezTo>
                  <a:cubicBezTo>
                    <a:pt x="601" y="1327"/>
                    <a:pt x="625" y="1351"/>
                    <a:pt x="633" y="1335"/>
                  </a:cubicBezTo>
                  <a:cubicBezTo>
                    <a:pt x="640" y="1311"/>
                    <a:pt x="680" y="1303"/>
                    <a:pt x="680" y="1303"/>
                  </a:cubicBezTo>
                  <a:cubicBezTo>
                    <a:pt x="1099" y="1279"/>
                    <a:pt x="1724" y="1208"/>
                    <a:pt x="2174" y="1153"/>
                  </a:cubicBezTo>
                  <a:cubicBezTo>
                    <a:pt x="2214" y="1121"/>
                    <a:pt x="2261" y="1090"/>
                    <a:pt x="2269" y="1074"/>
                  </a:cubicBezTo>
                  <a:cubicBezTo>
                    <a:pt x="2293" y="1050"/>
                    <a:pt x="2293" y="1074"/>
                    <a:pt x="2316" y="1074"/>
                  </a:cubicBezTo>
                  <a:cubicBezTo>
                    <a:pt x="2332" y="1074"/>
                    <a:pt x="2340" y="1058"/>
                    <a:pt x="2348" y="1019"/>
                  </a:cubicBezTo>
                  <a:cubicBezTo>
                    <a:pt x="2356" y="979"/>
                    <a:pt x="2388" y="995"/>
                    <a:pt x="2403" y="979"/>
                  </a:cubicBezTo>
                  <a:cubicBezTo>
                    <a:pt x="2427" y="971"/>
                    <a:pt x="2419" y="971"/>
                    <a:pt x="2427" y="939"/>
                  </a:cubicBezTo>
                  <a:cubicBezTo>
                    <a:pt x="2427" y="908"/>
                    <a:pt x="2435" y="924"/>
                    <a:pt x="2443" y="916"/>
                  </a:cubicBezTo>
                  <a:cubicBezTo>
                    <a:pt x="2451" y="908"/>
                    <a:pt x="2475" y="884"/>
                    <a:pt x="2475" y="861"/>
                  </a:cubicBezTo>
                  <a:cubicBezTo>
                    <a:pt x="2475" y="837"/>
                    <a:pt x="2514" y="813"/>
                    <a:pt x="2538" y="805"/>
                  </a:cubicBezTo>
                  <a:cubicBezTo>
                    <a:pt x="2554" y="789"/>
                    <a:pt x="2617" y="734"/>
                    <a:pt x="2633" y="718"/>
                  </a:cubicBezTo>
                  <a:cubicBezTo>
                    <a:pt x="2641" y="702"/>
                    <a:pt x="2680" y="663"/>
                    <a:pt x="2704" y="631"/>
                  </a:cubicBezTo>
                  <a:cubicBezTo>
                    <a:pt x="2680" y="608"/>
                    <a:pt x="2656" y="623"/>
                    <a:pt x="2601" y="592"/>
                  </a:cubicBezTo>
                  <a:cubicBezTo>
                    <a:pt x="2538" y="561"/>
                    <a:pt x="2538" y="522"/>
                    <a:pt x="2514" y="482"/>
                  </a:cubicBezTo>
                  <a:cubicBezTo>
                    <a:pt x="2498" y="450"/>
                    <a:pt x="2483" y="419"/>
                    <a:pt x="2451" y="395"/>
                  </a:cubicBezTo>
                  <a:cubicBezTo>
                    <a:pt x="2427" y="371"/>
                    <a:pt x="2419" y="276"/>
                    <a:pt x="2419" y="269"/>
                  </a:cubicBezTo>
                  <a:cubicBezTo>
                    <a:pt x="2419" y="269"/>
                    <a:pt x="2419" y="261"/>
                    <a:pt x="2427" y="261"/>
                  </a:cubicBezTo>
                  <a:cubicBezTo>
                    <a:pt x="2419" y="253"/>
                    <a:pt x="2403" y="237"/>
                    <a:pt x="2396" y="229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6" name="Freeform 782"/>
            <p:cNvSpPr>
              <a:spLocks noChangeArrowheads="1"/>
            </p:cNvSpPr>
            <p:nvPr/>
          </p:nvSpPr>
          <p:spPr bwMode="auto">
            <a:xfrm>
              <a:off x="13684146" y="5985128"/>
              <a:ext cx="1426374" cy="749135"/>
            </a:xfrm>
            <a:custGeom>
              <a:avLst/>
              <a:gdLst>
                <a:gd name="T0" fmla="*/ 8 w 2713"/>
                <a:gd name="T1" fmla="*/ 1406 h 1423"/>
                <a:gd name="T2" fmla="*/ 71 w 2713"/>
                <a:gd name="T3" fmla="*/ 1311 h 1423"/>
                <a:gd name="T4" fmla="*/ 87 w 2713"/>
                <a:gd name="T5" fmla="*/ 1192 h 1423"/>
                <a:gd name="T6" fmla="*/ 332 w 2713"/>
                <a:gd name="T7" fmla="*/ 1058 h 1423"/>
                <a:gd name="T8" fmla="*/ 443 w 2713"/>
                <a:gd name="T9" fmla="*/ 876 h 1423"/>
                <a:gd name="T10" fmla="*/ 467 w 2713"/>
                <a:gd name="T11" fmla="*/ 781 h 1423"/>
                <a:gd name="T12" fmla="*/ 617 w 2713"/>
                <a:gd name="T13" fmla="*/ 750 h 1423"/>
                <a:gd name="T14" fmla="*/ 712 w 2713"/>
                <a:gd name="T15" fmla="*/ 694 h 1423"/>
                <a:gd name="T16" fmla="*/ 807 w 2713"/>
                <a:gd name="T17" fmla="*/ 710 h 1423"/>
                <a:gd name="T18" fmla="*/ 886 w 2713"/>
                <a:gd name="T19" fmla="*/ 639 h 1423"/>
                <a:gd name="T20" fmla="*/ 949 w 2713"/>
                <a:gd name="T21" fmla="*/ 663 h 1423"/>
                <a:gd name="T22" fmla="*/ 996 w 2713"/>
                <a:gd name="T23" fmla="*/ 631 h 1423"/>
                <a:gd name="T24" fmla="*/ 1060 w 2713"/>
                <a:gd name="T25" fmla="*/ 553 h 1423"/>
                <a:gd name="T26" fmla="*/ 1154 w 2713"/>
                <a:gd name="T27" fmla="*/ 584 h 1423"/>
                <a:gd name="T28" fmla="*/ 1218 w 2713"/>
                <a:gd name="T29" fmla="*/ 576 h 1423"/>
                <a:gd name="T30" fmla="*/ 1352 w 2713"/>
                <a:gd name="T31" fmla="*/ 348 h 1423"/>
                <a:gd name="T32" fmla="*/ 1423 w 2713"/>
                <a:gd name="T33" fmla="*/ 205 h 1423"/>
                <a:gd name="T34" fmla="*/ 1550 w 2713"/>
                <a:gd name="T35" fmla="*/ 182 h 1423"/>
                <a:gd name="T36" fmla="*/ 1589 w 2713"/>
                <a:gd name="T37" fmla="*/ 0 h 1423"/>
                <a:gd name="T38" fmla="*/ 1740 w 2713"/>
                <a:gd name="T39" fmla="*/ 24 h 1423"/>
                <a:gd name="T40" fmla="*/ 1898 w 2713"/>
                <a:gd name="T41" fmla="*/ 142 h 1423"/>
                <a:gd name="T42" fmla="*/ 2080 w 2713"/>
                <a:gd name="T43" fmla="*/ 150 h 1423"/>
                <a:gd name="T44" fmla="*/ 2206 w 2713"/>
                <a:gd name="T45" fmla="*/ 150 h 1423"/>
                <a:gd name="T46" fmla="*/ 2301 w 2713"/>
                <a:gd name="T47" fmla="*/ 126 h 1423"/>
                <a:gd name="T48" fmla="*/ 2411 w 2713"/>
                <a:gd name="T49" fmla="*/ 221 h 1423"/>
                <a:gd name="T50" fmla="*/ 2522 w 2713"/>
                <a:gd name="T51" fmla="*/ 466 h 1423"/>
                <a:gd name="T52" fmla="*/ 2712 w 2713"/>
                <a:gd name="T53" fmla="*/ 623 h 1423"/>
                <a:gd name="T54" fmla="*/ 2451 w 2713"/>
                <a:gd name="T55" fmla="*/ 908 h 1423"/>
                <a:gd name="T56" fmla="*/ 2356 w 2713"/>
                <a:gd name="T57" fmla="*/ 1011 h 1423"/>
                <a:gd name="T58" fmla="*/ 2182 w 2713"/>
                <a:gd name="T59" fmla="*/ 1145 h 1423"/>
                <a:gd name="T60" fmla="*/ 593 w 2713"/>
                <a:gd name="T61" fmla="*/ 1311 h 1423"/>
                <a:gd name="T62" fmla="*/ 506 w 2713"/>
                <a:gd name="T63" fmla="*/ 1398 h 1423"/>
                <a:gd name="T64" fmla="*/ 490 w 2713"/>
                <a:gd name="T65" fmla="*/ 1390 h 1423"/>
                <a:gd name="T66" fmla="*/ 593 w 2713"/>
                <a:gd name="T67" fmla="*/ 1303 h 1423"/>
                <a:gd name="T68" fmla="*/ 2174 w 2713"/>
                <a:gd name="T69" fmla="*/ 1137 h 1423"/>
                <a:gd name="T70" fmla="*/ 2348 w 2713"/>
                <a:gd name="T71" fmla="*/ 1011 h 1423"/>
                <a:gd name="T72" fmla="*/ 2451 w 2713"/>
                <a:gd name="T73" fmla="*/ 908 h 1423"/>
                <a:gd name="T74" fmla="*/ 2672 w 2713"/>
                <a:gd name="T75" fmla="*/ 607 h 1423"/>
                <a:gd name="T76" fmla="*/ 2419 w 2713"/>
                <a:gd name="T77" fmla="*/ 261 h 1423"/>
                <a:gd name="T78" fmla="*/ 2324 w 2713"/>
                <a:gd name="T79" fmla="*/ 158 h 1423"/>
                <a:gd name="T80" fmla="*/ 2230 w 2713"/>
                <a:gd name="T81" fmla="*/ 142 h 1423"/>
                <a:gd name="T82" fmla="*/ 2087 w 2713"/>
                <a:gd name="T83" fmla="*/ 158 h 1423"/>
                <a:gd name="T84" fmla="*/ 1929 w 2713"/>
                <a:gd name="T85" fmla="*/ 150 h 1423"/>
                <a:gd name="T86" fmla="*/ 1755 w 2713"/>
                <a:gd name="T87" fmla="*/ 55 h 1423"/>
                <a:gd name="T88" fmla="*/ 1589 w 2713"/>
                <a:gd name="T89" fmla="*/ 8 h 1423"/>
                <a:gd name="T90" fmla="*/ 1581 w 2713"/>
                <a:gd name="T91" fmla="*/ 174 h 1423"/>
                <a:gd name="T92" fmla="*/ 1423 w 2713"/>
                <a:gd name="T93" fmla="*/ 221 h 1423"/>
                <a:gd name="T94" fmla="*/ 1376 w 2713"/>
                <a:gd name="T95" fmla="*/ 340 h 1423"/>
                <a:gd name="T96" fmla="*/ 1265 w 2713"/>
                <a:gd name="T97" fmla="*/ 466 h 1423"/>
                <a:gd name="T98" fmla="*/ 1154 w 2713"/>
                <a:gd name="T99" fmla="*/ 600 h 1423"/>
                <a:gd name="T100" fmla="*/ 1075 w 2713"/>
                <a:gd name="T101" fmla="*/ 545 h 1423"/>
                <a:gd name="T102" fmla="*/ 1004 w 2713"/>
                <a:gd name="T103" fmla="*/ 631 h 1423"/>
                <a:gd name="T104" fmla="*/ 957 w 2713"/>
                <a:gd name="T105" fmla="*/ 694 h 1423"/>
                <a:gd name="T106" fmla="*/ 894 w 2713"/>
                <a:gd name="T107" fmla="*/ 647 h 1423"/>
                <a:gd name="T108" fmla="*/ 815 w 2713"/>
                <a:gd name="T109" fmla="*/ 687 h 1423"/>
                <a:gd name="T110" fmla="*/ 728 w 2713"/>
                <a:gd name="T111" fmla="*/ 718 h 1423"/>
                <a:gd name="T112" fmla="*/ 625 w 2713"/>
                <a:gd name="T113" fmla="*/ 750 h 1423"/>
                <a:gd name="T114" fmla="*/ 498 w 2713"/>
                <a:gd name="T115" fmla="*/ 781 h 1423"/>
                <a:gd name="T116" fmla="*/ 475 w 2713"/>
                <a:gd name="T117" fmla="*/ 916 h 1423"/>
                <a:gd name="T118" fmla="*/ 348 w 2713"/>
                <a:gd name="T119" fmla="*/ 1098 h 1423"/>
                <a:gd name="T120" fmla="*/ 111 w 2713"/>
                <a:gd name="T121" fmla="*/ 1279 h 1423"/>
                <a:gd name="T122" fmla="*/ 48 w 2713"/>
                <a:gd name="T123" fmla="*/ 139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13" h="1423">
                  <a:moveTo>
                    <a:pt x="71" y="1422"/>
                  </a:moveTo>
                  <a:lnTo>
                    <a:pt x="71" y="1422"/>
                  </a:lnTo>
                  <a:cubicBezTo>
                    <a:pt x="40" y="1422"/>
                    <a:pt x="24" y="1422"/>
                    <a:pt x="8" y="1422"/>
                  </a:cubicBezTo>
                  <a:cubicBezTo>
                    <a:pt x="0" y="1422"/>
                    <a:pt x="0" y="1422"/>
                    <a:pt x="0" y="1422"/>
                  </a:cubicBezTo>
                  <a:cubicBezTo>
                    <a:pt x="8" y="1414"/>
                    <a:pt x="8" y="1414"/>
                    <a:pt x="8" y="1414"/>
                  </a:cubicBezTo>
                  <a:cubicBezTo>
                    <a:pt x="8" y="1414"/>
                    <a:pt x="8" y="1414"/>
                    <a:pt x="8" y="1406"/>
                  </a:cubicBezTo>
                  <a:cubicBezTo>
                    <a:pt x="8" y="1398"/>
                    <a:pt x="24" y="1382"/>
                    <a:pt x="40" y="1382"/>
                  </a:cubicBezTo>
                  <a:cubicBezTo>
                    <a:pt x="40" y="1382"/>
                    <a:pt x="40" y="1382"/>
                    <a:pt x="48" y="1382"/>
                  </a:cubicBezTo>
                  <a:lnTo>
                    <a:pt x="56" y="1382"/>
                  </a:lnTo>
                  <a:cubicBezTo>
                    <a:pt x="56" y="1390"/>
                    <a:pt x="56" y="1390"/>
                    <a:pt x="56" y="1390"/>
                  </a:cubicBezTo>
                  <a:cubicBezTo>
                    <a:pt x="56" y="1382"/>
                    <a:pt x="64" y="1366"/>
                    <a:pt x="71" y="1358"/>
                  </a:cubicBezTo>
                  <a:cubicBezTo>
                    <a:pt x="71" y="1335"/>
                    <a:pt x="71" y="1319"/>
                    <a:pt x="71" y="1311"/>
                  </a:cubicBezTo>
                  <a:cubicBezTo>
                    <a:pt x="71" y="1303"/>
                    <a:pt x="71" y="1295"/>
                    <a:pt x="71" y="1287"/>
                  </a:cubicBezTo>
                  <a:cubicBezTo>
                    <a:pt x="71" y="1287"/>
                    <a:pt x="79" y="1287"/>
                    <a:pt x="87" y="1287"/>
                  </a:cubicBezTo>
                  <a:cubicBezTo>
                    <a:pt x="95" y="1287"/>
                    <a:pt x="103" y="1279"/>
                    <a:pt x="103" y="1271"/>
                  </a:cubicBezTo>
                  <a:cubicBezTo>
                    <a:pt x="111" y="1248"/>
                    <a:pt x="95" y="1200"/>
                    <a:pt x="87" y="1192"/>
                  </a:cubicBezTo>
                  <a:lnTo>
                    <a:pt x="87" y="1192"/>
                  </a:lnTo>
                  <a:lnTo>
                    <a:pt x="87" y="1192"/>
                  </a:lnTo>
                  <a:cubicBezTo>
                    <a:pt x="87" y="1161"/>
                    <a:pt x="95" y="1137"/>
                    <a:pt x="111" y="1121"/>
                  </a:cubicBezTo>
                  <a:cubicBezTo>
                    <a:pt x="127" y="1105"/>
                    <a:pt x="151" y="1098"/>
                    <a:pt x="174" y="1098"/>
                  </a:cubicBezTo>
                  <a:cubicBezTo>
                    <a:pt x="214" y="1098"/>
                    <a:pt x="253" y="1113"/>
                    <a:pt x="269" y="1129"/>
                  </a:cubicBezTo>
                  <a:cubicBezTo>
                    <a:pt x="277" y="1137"/>
                    <a:pt x="293" y="1137"/>
                    <a:pt x="301" y="1137"/>
                  </a:cubicBezTo>
                  <a:cubicBezTo>
                    <a:pt x="324" y="1137"/>
                    <a:pt x="340" y="1113"/>
                    <a:pt x="340" y="1090"/>
                  </a:cubicBezTo>
                  <a:cubicBezTo>
                    <a:pt x="348" y="1082"/>
                    <a:pt x="340" y="1074"/>
                    <a:pt x="332" y="1058"/>
                  </a:cubicBezTo>
                  <a:cubicBezTo>
                    <a:pt x="324" y="1042"/>
                    <a:pt x="317" y="1026"/>
                    <a:pt x="309" y="995"/>
                  </a:cubicBezTo>
                  <a:cubicBezTo>
                    <a:pt x="309" y="987"/>
                    <a:pt x="309" y="979"/>
                    <a:pt x="317" y="971"/>
                  </a:cubicBezTo>
                  <a:cubicBezTo>
                    <a:pt x="332" y="940"/>
                    <a:pt x="395" y="931"/>
                    <a:pt x="435" y="924"/>
                  </a:cubicBezTo>
                  <a:cubicBezTo>
                    <a:pt x="451" y="924"/>
                    <a:pt x="459" y="924"/>
                    <a:pt x="467" y="924"/>
                  </a:cubicBezTo>
                  <a:cubicBezTo>
                    <a:pt x="467" y="916"/>
                    <a:pt x="467" y="916"/>
                    <a:pt x="467" y="916"/>
                  </a:cubicBezTo>
                  <a:cubicBezTo>
                    <a:pt x="467" y="908"/>
                    <a:pt x="459" y="892"/>
                    <a:pt x="443" y="876"/>
                  </a:cubicBezTo>
                  <a:cubicBezTo>
                    <a:pt x="435" y="876"/>
                    <a:pt x="435" y="876"/>
                    <a:pt x="435" y="876"/>
                  </a:cubicBezTo>
                  <a:cubicBezTo>
                    <a:pt x="419" y="860"/>
                    <a:pt x="435" y="845"/>
                    <a:pt x="443" y="829"/>
                  </a:cubicBezTo>
                  <a:cubicBezTo>
                    <a:pt x="451" y="821"/>
                    <a:pt x="451" y="821"/>
                    <a:pt x="459" y="813"/>
                  </a:cubicBezTo>
                  <a:cubicBezTo>
                    <a:pt x="467" y="805"/>
                    <a:pt x="467" y="797"/>
                    <a:pt x="459" y="781"/>
                  </a:cubicBezTo>
                  <a:lnTo>
                    <a:pt x="459" y="781"/>
                  </a:lnTo>
                  <a:cubicBezTo>
                    <a:pt x="467" y="781"/>
                    <a:pt x="467" y="781"/>
                    <a:pt x="467" y="781"/>
                  </a:cubicBezTo>
                  <a:cubicBezTo>
                    <a:pt x="475" y="773"/>
                    <a:pt x="490" y="773"/>
                    <a:pt x="498" y="781"/>
                  </a:cubicBezTo>
                  <a:lnTo>
                    <a:pt x="506" y="781"/>
                  </a:lnTo>
                  <a:cubicBezTo>
                    <a:pt x="522" y="781"/>
                    <a:pt x="522" y="773"/>
                    <a:pt x="522" y="758"/>
                  </a:cubicBezTo>
                  <a:cubicBezTo>
                    <a:pt x="522" y="742"/>
                    <a:pt x="538" y="726"/>
                    <a:pt x="562" y="726"/>
                  </a:cubicBezTo>
                  <a:cubicBezTo>
                    <a:pt x="570" y="734"/>
                    <a:pt x="577" y="734"/>
                    <a:pt x="585" y="734"/>
                  </a:cubicBezTo>
                  <a:cubicBezTo>
                    <a:pt x="593" y="742"/>
                    <a:pt x="609" y="750"/>
                    <a:pt x="617" y="750"/>
                  </a:cubicBezTo>
                  <a:lnTo>
                    <a:pt x="617" y="750"/>
                  </a:lnTo>
                  <a:cubicBezTo>
                    <a:pt x="617" y="742"/>
                    <a:pt x="617" y="742"/>
                    <a:pt x="617" y="742"/>
                  </a:cubicBezTo>
                  <a:cubicBezTo>
                    <a:pt x="617" y="726"/>
                    <a:pt x="617" y="718"/>
                    <a:pt x="641" y="702"/>
                  </a:cubicBezTo>
                  <a:cubicBezTo>
                    <a:pt x="657" y="694"/>
                    <a:pt x="672" y="687"/>
                    <a:pt x="688" y="687"/>
                  </a:cubicBezTo>
                  <a:cubicBezTo>
                    <a:pt x="696" y="687"/>
                    <a:pt x="696" y="687"/>
                    <a:pt x="696" y="687"/>
                  </a:cubicBezTo>
                  <a:cubicBezTo>
                    <a:pt x="704" y="687"/>
                    <a:pt x="712" y="694"/>
                    <a:pt x="712" y="694"/>
                  </a:cubicBezTo>
                  <a:cubicBezTo>
                    <a:pt x="720" y="702"/>
                    <a:pt x="720" y="710"/>
                    <a:pt x="735" y="710"/>
                  </a:cubicBezTo>
                  <a:lnTo>
                    <a:pt x="743" y="710"/>
                  </a:lnTo>
                  <a:lnTo>
                    <a:pt x="743" y="710"/>
                  </a:lnTo>
                  <a:cubicBezTo>
                    <a:pt x="751" y="710"/>
                    <a:pt x="759" y="710"/>
                    <a:pt x="767" y="726"/>
                  </a:cubicBezTo>
                  <a:cubicBezTo>
                    <a:pt x="783" y="734"/>
                    <a:pt x="791" y="742"/>
                    <a:pt x="799" y="742"/>
                  </a:cubicBezTo>
                  <a:cubicBezTo>
                    <a:pt x="807" y="742"/>
                    <a:pt x="807" y="726"/>
                    <a:pt x="807" y="710"/>
                  </a:cubicBezTo>
                  <a:cubicBezTo>
                    <a:pt x="807" y="702"/>
                    <a:pt x="807" y="687"/>
                    <a:pt x="807" y="687"/>
                  </a:cubicBezTo>
                  <a:cubicBezTo>
                    <a:pt x="815" y="678"/>
                    <a:pt x="823" y="678"/>
                    <a:pt x="830" y="678"/>
                  </a:cubicBezTo>
                  <a:cubicBezTo>
                    <a:pt x="838" y="678"/>
                    <a:pt x="838" y="678"/>
                    <a:pt x="846" y="671"/>
                  </a:cubicBezTo>
                  <a:lnTo>
                    <a:pt x="846" y="671"/>
                  </a:lnTo>
                  <a:cubicBezTo>
                    <a:pt x="854" y="655"/>
                    <a:pt x="870" y="655"/>
                    <a:pt x="878" y="647"/>
                  </a:cubicBezTo>
                  <a:cubicBezTo>
                    <a:pt x="878" y="647"/>
                    <a:pt x="886" y="647"/>
                    <a:pt x="886" y="639"/>
                  </a:cubicBezTo>
                  <a:cubicBezTo>
                    <a:pt x="886" y="639"/>
                    <a:pt x="894" y="631"/>
                    <a:pt x="901" y="631"/>
                  </a:cubicBezTo>
                  <a:lnTo>
                    <a:pt x="901" y="631"/>
                  </a:lnTo>
                  <a:cubicBezTo>
                    <a:pt x="910" y="631"/>
                    <a:pt x="910" y="639"/>
                    <a:pt x="917" y="639"/>
                  </a:cubicBezTo>
                  <a:lnTo>
                    <a:pt x="917" y="647"/>
                  </a:lnTo>
                  <a:cubicBezTo>
                    <a:pt x="917" y="647"/>
                    <a:pt x="933" y="655"/>
                    <a:pt x="949" y="663"/>
                  </a:cubicBezTo>
                  <a:lnTo>
                    <a:pt x="949" y="663"/>
                  </a:lnTo>
                  <a:cubicBezTo>
                    <a:pt x="957" y="687"/>
                    <a:pt x="957" y="687"/>
                    <a:pt x="957" y="687"/>
                  </a:cubicBezTo>
                  <a:cubicBezTo>
                    <a:pt x="965" y="694"/>
                    <a:pt x="973" y="694"/>
                    <a:pt x="973" y="694"/>
                  </a:cubicBezTo>
                  <a:cubicBezTo>
                    <a:pt x="981" y="694"/>
                    <a:pt x="981" y="694"/>
                    <a:pt x="981" y="694"/>
                  </a:cubicBezTo>
                  <a:cubicBezTo>
                    <a:pt x="981" y="694"/>
                    <a:pt x="981" y="671"/>
                    <a:pt x="981" y="663"/>
                  </a:cubicBezTo>
                  <a:lnTo>
                    <a:pt x="981" y="655"/>
                  </a:lnTo>
                  <a:cubicBezTo>
                    <a:pt x="981" y="647"/>
                    <a:pt x="981" y="639"/>
                    <a:pt x="996" y="631"/>
                  </a:cubicBezTo>
                  <a:lnTo>
                    <a:pt x="996" y="631"/>
                  </a:lnTo>
                  <a:cubicBezTo>
                    <a:pt x="1004" y="623"/>
                    <a:pt x="1004" y="623"/>
                    <a:pt x="1012" y="607"/>
                  </a:cubicBezTo>
                  <a:lnTo>
                    <a:pt x="1012" y="607"/>
                  </a:lnTo>
                  <a:cubicBezTo>
                    <a:pt x="1020" y="584"/>
                    <a:pt x="1028" y="584"/>
                    <a:pt x="1036" y="576"/>
                  </a:cubicBezTo>
                  <a:cubicBezTo>
                    <a:pt x="1036" y="576"/>
                    <a:pt x="1044" y="576"/>
                    <a:pt x="1044" y="568"/>
                  </a:cubicBezTo>
                  <a:cubicBezTo>
                    <a:pt x="1052" y="568"/>
                    <a:pt x="1052" y="561"/>
                    <a:pt x="1060" y="553"/>
                  </a:cubicBezTo>
                  <a:cubicBezTo>
                    <a:pt x="1060" y="545"/>
                    <a:pt x="1068" y="537"/>
                    <a:pt x="1075" y="537"/>
                  </a:cubicBezTo>
                  <a:lnTo>
                    <a:pt x="1075" y="537"/>
                  </a:lnTo>
                  <a:cubicBezTo>
                    <a:pt x="1083" y="537"/>
                    <a:pt x="1091" y="545"/>
                    <a:pt x="1099" y="553"/>
                  </a:cubicBezTo>
                  <a:cubicBezTo>
                    <a:pt x="1099" y="561"/>
                    <a:pt x="1107" y="561"/>
                    <a:pt x="1107" y="568"/>
                  </a:cubicBezTo>
                  <a:cubicBezTo>
                    <a:pt x="1123" y="576"/>
                    <a:pt x="1131" y="584"/>
                    <a:pt x="1147" y="584"/>
                  </a:cubicBezTo>
                  <a:cubicBezTo>
                    <a:pt x="1147" y="584"/>
                    <a:pt x="1147" y="584"/>
                    <a:pt x="1154" y="584"/>
                  </a:cubicBezTo>
                  <a:lnTo>
                    <a:pt x="1163" y="592"/>
                  </a:lnTo>
                  <a:lnTo>
                    <a:pt x="1170" y="600"/>
                  </a:lnTo>
                  <a:cubicBezTo>
                    <a:pt x="1178" y="600"/>
                    <a:pt x="1178" y="600"/>
                    <a:pt x="1186" y="592"/>
                  </a:cubicBezTo>
                  <a:cubicBezTo>
                    <a:pt x="1194" y="592"/>
                    <a:pt x="1194" y="592"/>
                    <a:pt x="1202" y="592"/>
                  </a:cubicBezTo>
                  <a:cubicBezTo>
                    <a:pt x="1210" y="592"/>
                    <a:pt x="1218" y="592"/>
                    <a:pt x="1218" y="584"/>
                  </a:cubicBezTo>
                  <a:lnTo>
                    <a:pt x="1218" y="576"/>
                  </a:lnTo>
                  <a:cubicBezTo>
                    <a:pt x="1210" y="553"/>
                    <a:pt x="1241" y="482"/>
                    <a:pt x="1257" y="458"/>
                  </a:cubicBezTo>
                  <a:cubicBezTo>
                    <a:pt x="1265" y="450"/>
                    <a:pt x="1273" y="450"/>
                    <a:pt x="1273" y="450"/>
                  </a:cubicBezTo>
                  <a:cubicBezTo>
                    <a:pt x="1289" y="450"/>
                    <a:pt x="1305" y="427"/>
                    <a:pt x="1305" y="411"/>
                  </a:cubicBezTo>
                  <a:cubicBezTo>
                    <a:pt x="1305" y="379"/>
                    <a:pt x="1313" y="363"/>
                    <a:pt x="1328" y="363"/>
                  </a:cubicBezTo>
                  <a:cubicBezTo>
                    <a:pt x="1336" y="363"/>
                    <a:pt x="1336" y="363"/>
                    <a:pt x="1336" y="363"/>
                  </a:cubicBezTo>
                  <a:cubicBezTo>
                    <a:pt x="1344" y="363"/>
                    <a:pt x="1344" y="363"/>
                    <a:pt x="1352" y="348"/>
                  </a:cubicBezTo>
                  <a:cubicBezTo>
                    <a:pt x="1360" y="340"/>
                    <a:pt x="1368" y="340"/>
                    <a:pt x="1376" y="332"/>
                  </a:cubicBezTo>
                  <a:cubicBezTo>
                    <a:pt x="1384" y="332"/>
                    <a:pt x="1392" y="324"/>
                    <a:pt x="1384" y="308"/>
                  </a:cubicBezTo>
                  <a:cubicBezTo>
                    <a:pt x="1384" y="300"/>
                    <a:pt x="1376" y="292"/>
                    <a:pt x="1376" y="292"/>
                  </a:cubicBezTo>
                  <a:cubicBezTo>
                    <a:pt x="1368" y="276"/>
                    <a:pt x="1368" y="276"/>
                    <a:pt x="1368" y="245"/>
                  </a:cubicBezTo>
                  <a:cubicBezTo>
                    <a:pt x="1376" y="221"/>
                    <a:pt x="1392" y="205"/>
                    <a:pt x="1407" y="205"/>
                  </a:cubicBezTo>
                  <a:cubicBezTo>
                    <a:pt x="1415" y="205"/>
                    <a:pt x="1415" y="205"/>
                    <a:pt x="1423" y="205"/>
                  </a:cubicBezTo>
                  <a:cubicBezTo>
                    <a:pt x="1423" y="213"/>
                    <a:pt x="1423" y="213"/>
                    <a:pt x="1431" y="213"/>
                  </a:cubicBezTo>
                  <a:cubicBezTo>
                    <a:pt x="1439" y="229"/>
                    <a:pt x="1455" y="245"/>
                    <a:pt x="1463" y="245"/>
                  </a:cubicBezTo>
                  <a:cubicBezTo>
                    <a:pt x="1463" y="245"/>
                    <a:pt x="1471" y="245"/>
                    <a:pt x="1471" y="237"/>
                  </a:cubicBezTo>
                  <a:cubicBezTo>
                    <a:pt x="1479" y="229"/>
                    <a:pt x="1479" y="221"/>
                    <a:pt x="1479" y="213"/>
                  </a:cubicBezTo>
                  <a:cubicBezTo>
                    <a:pt x="1479" y="205"/>
                    <a:pt x="1471" y="189"/>
                    <a:pt x="1502" y="182"/>
                  </a:cubicBezTo>
                  <a:cubicBezTo>
                    <a:pt x="1518" y="182"/>
                    <a:pt x="1534" y="182"/>
                    <a:pt x="1550" y="182"/>
                  </a:cubicBezTo>
                  <a:cubicBezTo>
                    <a:pt x="1566" y="182"/>
                    <a:pt x="1574" y="182"/>
                    <a:pt x="1574" y="174"/>
                  </a:cubicBezTo>
                  <a:cubicBezTo>
                    <a:pt x="1581" y="166"/>
                    <a:pt x="1581" y="142"/>
                    <a:pt x="1574" y="118"/>
                  </a:cubicBezTo>
                  <a:cubicBezTo>
                    <a:pt x="1566" y="118"/>
                    <a:pt x="1566" y="110"/>
                    <a:pt x="1566" y="110"/>
                  </a:cubicBezTo>
                  <a:cubicBezTo>
                    <a:pt x="1550" y="102"/>
                    <a:pt x="1550" y="95"/>
                    <a:pt x="1550" y="71"/>
                  </a:cubicBezTo>
                  <a:cubicBezTo>
                    <a:pt x="1558" y="63"/>
                    <a:pt x="1558" y="55"/>
                    <a:pt x="1558" y="47"/>
                  </a:cubicBezTo>
                  <a:cubicBezTo>
                    <a:pt x="1566" y="31"/>
                    <a:pt x="1566" y="0"/>
                    <a:pt x="1589" y="0"/>
                  </a:cubicBezTo>
                  <a:lnTo>
                    <a:pt x="1589" y="0"/>
                  </a:lnTo>
                  <a:cubicBezTo>
                    <a:pt x="1621" y="0"/>
                    <a:pt x="1645" y="8"/>
                    <a:pt x="1676" y="15"/>
                  </a:cubicBezTo>
                  <a:lnTo>
                    <a:pt x="1684" y="15"/>
                  </a:lnTo>
                  <a:cubicBezTo>
                    <a:pt x="1692" y="15"/>
                    <a:pt x="1700" y="15"/>
                    <a:pt x="1700" y="8"/>
                  </a:cubicBezTo>
                  <a:cubicBezTo>
                    <a:pt x="1708" y="8"/>
                    <a:pt x="1708" y="8"/>
                    <a:pt x="1716" y="8"/>
                  </a:cubicBezTo>
                  <a:cubicBezTo>
                    <a:pt x="1724" y="8"/>
                    <a:pt x="1732" y="8"/>
                    <a:pt x="1740" y="24"/>
                  </a:cubicBezTo>
                  <a:cubicBezTo>
                    <a:pt x="1747" y="31"/>
                    <a:pt x="1755" y="47"/>
                    <a:pt x="1755" y="55"/>
                  </a:cubicBezTo>
                  <a:cubicBezTo>
                    <a:pt x="1771" y="71"/>
                    <a:pt x="1771" y="87"/>
                    <a:pt x="1787" y="95"/>
                  </a:cubicBezTo>
                  <a:cubicBezTo>
                    <a:pt x="1795" y="102"/>
                    <a:pt x="1803" y="110"/>
                    <a:pt x="1803" y="118"/>
                  </a:cubicBezTo>
                  <a:cubicBezTo>
                    <a:pt x="1811" y="134"/>
                    <a:pt x="1811" y="142"/>
                    <a:pt x="1842" y="150"/>
                  </a:cubicBezTo>
                  <a:cubicBezTo>
                    <a:pt x="1850" y="150"/>
                    <a:pt x="1850" y="150"/>
                    <a:pt x="1858" y="150"/>
                  </a:cubicBezTo>
                  <a:cubicBezTo>
                    <a:pt x="1874" y="150"/>
                    <a:pt x="1890" y="150"/>
                    <a:pt x="1898" y="142"/>
                  </a:cubicBezTo>
                  <a:cubicBezTo>
                    <a:pt x="1913" y="142"/>
                    <a:pt x="1921" y="142"/>
                    <a:pt x="1929" y="142"/>
                  </a:cubicBezTo>
                  <a:cubicBezTo>
                    <a:pt x="1945" y="142"/>
                    <a:pt x="1953" y="142"/>
                    <a:pt x="1953" y="150"/>
                  </a:cubicBezTo>
                  <a:cubicBezTo>
                    <a:pt x="1969" y="166"/>
                    <a:pt x="2008" y="197"/>
                    <a:pt x="2032" y="197"/>
                  </a:cubicBezTo>
                  <a:lnTo>
                    <a:pt x="2040" y="197"/>
                  </a:lnTo>
                  <a:cubicBezTo>
                    <a:pt x="2048" y="197"/>
                    <a:pt x="2056" y="189"/>
                    <a:pt x="2056" y="182"/>
                  </a:cubicBezTo>
                  <a:cubicBezTo>
                    <a:pt x="2064" y="166"/>
                    <a:pt x="2064" y="150"/>
                    <a:pt x="2080" y="150"/>
                  </a:cubicBezTo>
                  <a:cubicBezTo>
                    <a:pt x="2087" y="150"/>
                    <a:pt x="2087" y="150"/>
                    <a:pt x="2087" y="158"/>
                  </a:cubicBezTo>
                  <a:cubicBezTo>
                    <a:pt x="2103" y="158"/>
                    <a:pt x="2119" y="166"/>
                    <a:pt x="2127" y="166"/>
                  </a:cubicBezTo>
                  <a:cubicBezTo>
                    <a:pt x="2135" y="174"/>
                    <a:pt x="2135" y="182"/>
                    <a:pt x="2143" y="174"/>
                  </a:cubicBezTo>
                  <a:cubicBezTo>
                    <a:pt x="2166" y="174"/>
                    <a:pt x="2174" y="166"/>
                    <a:pt x="2174" y="158"/>
                  </a:cubicBezTo>
                  <a:cubicBezTo>
                    <a:pt x="2182" y="158"/>
                    <a:pt x="2182" y="150"/>
                    <a:pt x="2198" y="150"/>
                  </a:cubicBezTo>
                  <a:lnTo>
                    <a:pt x="2206" y="150"/>
                  </a:lnTo>
                  <a:cubicBezTo>
                    <a:pt x="2214" y="150"/>
                    <a:pt x="2214" y="150"/>
                    <a:pt x="2222" y="134"/>
                  </a:cubicBezTo>
                  <a:cubicBezTo>
                    <a:pt x="2230" y="134"/>
                    <a:pt x="2238" y="126"/>
                    <a:pt x="2246" y="118"/>
                  </a:cubicBezTo>
                  <a:cubicBezTo>
                    <a:pt x="2277" y="102"/>
                    <a:pt x="2277" y="102"/>
                    <a:pt x="2277" y="102"/>
                  </a:cubicBezTo>
                  <a:cubicBezTo>
                    <a:pt x="2293" y="110"/>
                    <a:pt x="2293" y="110"/>
                    <a:pt x="2293" y="110"/>
                  </a:cubicBezTo>
                  <a:cubicBezTo>
                    <a:pt x="2293" y="118"/>
                    <a:pt x="2293" y="118"/>
                    <a:pt x="2293" y="118"/>
                  </a:cubicBezTo>
                  <a:cubicBezTo>
                    <a:pt x="2293" y="118"/>
                    <a:pt x="2293" y="118"/>
                    <a:pt x="2301" y="126"/>
                  </a:cubicBezTo>
                  <a:cubicBezTo>
                    <a:pt x="2301" y="134"/>
                    <a:pt x="2309" y="142"/>
                    <a:pt x="2317" y="150"/>
                  </a:cubicBezTo>
                  <a:cubicBezTo>
                    <a:pt x="2324" y="150"/>
                    <a:pt x="2333" y="158"/>
                    <a:pt x="2333" y="158"/>
                  </a:cubicBezTo>
                  <a:cubicBezTo>
                    <a:pt x="2333" y="158"/>
                    <a:pt x="2333" y="166"/>
                    <a:pt x="2340" y="174"/>
                  </a:cubicBezTo>
                  <a:cubicBezTo>
                    <a:pt x="2340" y="182"/>
                    <a:pt x="2364" y="189"/>
                    <a:pt x="2388" y="189"/>
                  </a:cubicBezTo>
                  <a:cubicBezTo>
                    <a:pt x="2404" y="197"/>
                    <a:pt x="2404" y="205"/>
                    <a:pt x="2404" y="213"/>
                  </a:cubicBezTo>
                  <a:lnTo>
                    <a:pt x="2411" y="221"/>
                  </a:lnTo>
                  <a:cubicBezTo>
                    <a:pt x="2411" y="229"/>
                    <a:pt x="2419" y="229"/>
                    <a:pt x="2443" y="245"/>
                  </a:cubicBezTo>
                  <a:cubicBezTo>
                    <a:pt x="2443" y="253"/>
                    <a:pt x="2443" y="253"/>
                    <a:pt x="2443" y="253"/>
                  </a:cubicBezTo>
                  <a:cubicBezTo>
                    <a:pt x="2435" y="253"/>
                    <a:pt x="2435" y="253"/>
                    <a:pt x="2435" y="253"/>
                  </a:cubicBezTo>
                  <a:cubicBezTo>
                    <a:pt x="2427" y="261"/>
                    <a:pt x="2427" y="261"/>
                    <a:pt x="2427" y="261"/>
                  </a:cubicBezTo>
                  <a:cubicBezTo>
                    <a:pt x="2427" y="276"/>
                    <a:pt x="2435" y="363"/>
                    <a:pt x="2467" y="387"/>
                  </a:cubicBezTo>
                  <a:cubicBezTo>
                    <a:pt x="2491" y="403"/>
                    <a:pt x="2506" y="435"/>
                    <a:pt x="2522" y="466"/>
                  </a:cubicBezTo>
                  <a:cubicBezTo>
                    <a:pt x="2530" y="474"/>
                    <a:pt x="2530" y="474"/>
                    <a:pt x="2530" y="474"/>
                  </a:cubicBezTo>
                  <a:cubicBezTo>
                    <a:pt x="2530" y="482"/>
                    <a:pt x="2538" y="490"/>
                    <a:pt x="2538" y="498"/>
                  </a:cubicBezTo>
                  <a:cubicBezTo>
                    <a:pt x="2554" y="529"/>
                    <a:pt x="2562" y="561"/>
                    <a:pt x="2609" y="584"/>
                  </a:cubicBezTo>
                  <a:cubicBezTo>
                    <a:pt x="2633" y="600"/>
                    <a:pt x="2657" y="600"/>
                    <a:pt x="2672" y="600"/>
                  </a:cubicBezTo>
                  <a:cubicBezTo>
                    <a:pt x="2688" y="607"/>
                    <a:pt x="2704" y="607"/>
                    <a:pt x="2712" y="623"/>
                  </a:cubicBezTo>
                  <a:lnTo>
                    <a:pt x="2712" y="623"/>
                  </a:lnTo>
                  <a:cubicBezTo>
                    <a:pt x="2712" y="631"/>
                    <a:pt x="2712" y="631"/>
                    <a:pt x="2712" y="631"/>
                  </a:cubicBezTo>
                  <a:cubicBezTo>
                    <a:pt x="2688" y="655"/>
                    <a:pt x="2649" y="702"/>
                    <a:pt x="2641" y="710"/>
                  </a:cubicBezTo>
                  <a:cubicBezTo>
                    <a:pt x="2625" y="734"/>
                    <a:pt x="2570" y="789"/>
                    <a:pt x="2546" y="797"/>
                  </a:cubicBezTo>
                  <a:cubicBezTo>
                    <a:pt x="2530" y="805"/>
                    <a:pt x="2491" y="829"/>
                    <a:pt x="2491" y="853"/>
                  </a:cubicBezTo>
                  <a:cubicBezTo>
                    <a:pt x="2491" y="876"/>
                    <a:pt x="2467" y="892"/>
                    <a:pt x="2459" y="908"/>
                  </a:cubicBezTo>
                  <a:cubicBezTo>
                    <a:pt x="2459" y="908"/>
                    <a:pt x="2459" y="908"/>
                    <a:pt x="2451" y="908"/>
                  </a:cubicBezTo>
                  <a:cubicBezTo>
                    <a:pt x="2451" y="916"/>
                    <a:pt x="2451" y="916"/>
                    <a:pt x="2443" y="916"/>
                  </a:cubicBezTo>
                  <a:cubicBezTo>
                    <a:pt x="2443" y="916"/>
                    <a:pt x="2435" y="916"/>
                    <a:pt x="2435" y="931"/>
                  </a:cubicBezTo>
                  <a:cubicBezTo>
                    <a:pt x="2435" y="940"/>
                    <a:pt x="2435" y="947"/>
                    <a:pt x="2435" y="955"/>
                  </a:cubicBezTo>
                  <a:cubicBezTo>
                    <a:pt x="2435" y="971"/>
                    <a:pt x="2435" y="971"/>
                    <a:pt x="2419" y="979"/>
                  </a:cubicBezTo>
                  <a:cubicBezTo>
                    <a:pt x="2411" y="979"/>
                    <a:pt x="2404" y="979"/>
                    <a:pt x="2396" y="979"/>
                  </a:cubicBezTo>
                  <a:cubicBezTo>
                    <a:pt x="2380" y="987"/>
                    <a:pt x="2364" y="987"/>
                    <a:pt x="2356" y="1011"/>
                  </a:cubicBezTo>
                  <a:cubicBezTo>
                    <a:pt x="2356" y="1018"/>
                    <a:pt x="2356" y="1018"/>
                    <a:pt x="2356" y="1026"/>
                  </a:cubicBezTo>
                  <a:cubicBezTo>
                    <a:pt x="2348" y="1050"/>
                    <a:pt x="2340" y="1066"/>
                    <a:pt x="2324" y="1066"/>
                  </a:cubicBezTo>
                  <a:cubicBezTo>
                    <a:pt x="2317" y="1066"/>
                    <a:pt x="2309" y="1066"/>
                    <a:pt x="2309" y="1066"/>
                  </a:cubicBezTo>
                  <a:cubicBezTo>
                    <a:pt x="2301" y="1058"/>
                    <a:pt x="2301" y="1058"/>
                    <a:pt x="2301" y="1058"/>
                  </a:cubicBezTo>
                  <a:cubicBezTo>
                    <a:pt x="2293" y="1058"/>
                    <a:pt x="2293" y="1058"/>
                    <a:pt x="2285" y="1074"/>
                  </a:cubicBezTo>
                  <a:cubicBezTo>
                    <a:pt x="2269" y="1082"/>
                    <a:pt x="2222" y="1121"/>
                    <a:pt x="2182" y="1145"/>
                  </a:cubicBezTo>
                  <a:lnTo>
                    <a:pt x="2182" y="1145"/>
                  </a:lnTo>
                  <a:lnTo>
                    <a:pt x="2182" y="1145"/>
                  </a:lnTo>
                  <a:cubicBezTo>
                    <a:pt x="1818" y="1192"/>
                    <a:pt x="1139" y="1279"/>
                    <a:pt x="688" y="1295"/>
                  </a:cubicBezTo>
                  <a:cubicBezTo>
                    <a:pt x="680" y="1303"/>
                    <a:pt x="648" y="1311"/>
                    <a:pt x="641" y="1327"/>
                  </a:cubicBezTo>
                  <a:cubicBezTo>
                    <a:pt x="641" y="1335"/>
                    <a:pt x="633" y="1335"/>
                    <a:pt x="633" y="1335"/>
                  </a:cubicBezTo>
                  <a:cubicBezTo>
                    <a:pt x="617" y="1335"/>
                    <a:pt x="609" y="1327"/>
                    <a:pt x="593" y="1311"/>
                  </a:cubicBezTo>
                  <a:cubicBezTo>
                    <a:pt x="593" y="1311"/>
                    <a:pt x="593" y="1311"/>
                    <a:pt x="585" y="1311"/>
                  </a:cubicBezTo>
                  <a:cubicBezTo>
                    <a:pt x="577" y="1303"/>
                    <a:pt x="562" y="1303"/>
                    <a:pt x="538" y="1303"/>
                  </a:cubicBezTo>
                  <a:cubicBezTo>
                    <a:pt x="522" y="1303"/>
                    <a:pt x="506" y="1303"/>
                    <a:pt x="506" y="1311"/>
                  </a:cubicBezTo>
                  <a:cubicBezTo>
                    <a:pt x="506" y="1319"/>
                    <a:pt x="514" y="1327"/>
                    <a:pt x="514" y="1343"/>
                  </a:cubicBezTo>
                  <a:cubicBezTo>
                    <a:pt x="522" y="1358"/>
                    <a:pt x="530" y="1374"/>
                    <a:pt x="522" y="1390"/>
                  </a:cubicBezTo>
                  <a:cubicBezTo>
                    <a:pt x="514" y="1398"/>
                    <a:pt x="514" y="1398"/>
                    <a:pt x="506" y="1398"/>
                  </a:cubicBezTo>
                  <a:cubicBezTo>
                    <a:pt x="498" y="1398"/>
                    <a:pt x="498" y="1398"/>
                    <a:pt x="490" y="1398"/>
                  </a:cubicBezTo>
                  <a:cubicBezTo>
                    <a:pt x="293" y="1414"/>
                    <a:pt x="151" y="1422"/>
                    <a:pt x="71" y="1422"/>
                  </a:cubicBezTo>
                  <a:close/>
                  <a:moveTo>
                    <a:pt x="16" y="1414"/>
                  </a:moveTo>
                  <a:lnTo>
                    <a:pt x="16" y="1414"/>
                  </a:lnTo>
                  <a:cubicBezTo>
                    <a:pt x="24" y="1414"/>
                    <a:pt x="48" y="1414"/>
                    <a:pt x="71" y="1414"/>
                  </a:cubicBezTo>
                  <a:cubicBezTo>
                    <a:pt x="151" y="1414"/>
                    <a:pt x="293" y="1406"/>
                    <a:pt x="490" y="1390"/>
                  </a:cubicBezTo>
                  <a:cubicBezTo>
                    <a:pt x="498" y="1390"/>
                    <a:pt x="498" y="1390"/>
                    <a:pt x="506" y="1390"/>
                  </a:cubicBezTo>
                  <a:cubicBezTo>
                    <a:pt x="506" y="1390"/>
                    <a:pt x="514" y="1390"/>
                    <a:pt x="514" y="1382"/>
                  </a:cubicBezTo>
                  <a:cubicBezTo>
                    <a:pt x="522" y="1374"/>
                    <a:pt x="514" y="1358"/>
                    <a:pt x="506" y="1343"/>
                  </a:cubicBezTo>
                  <a:cubicBezTo>
                    <a:pt x="506" y="1327"/>
                    <a:pt x="498" y="1319"/>
                    <a:pt x="498" y="1311"/>
                  </a:cubicBezTo>
                  <a:cubicBezTo>
                    <a:pt x="498" y="1303"/>
                    <a:pt x="514" y="1295"/>
                    <a:pt x="538" y="1295"/>
                  </a:cubicBezTo>
                  <a:cubicBezTo>
                    <a:pt x="562" y="1295"/>
                    <a:pt x="577" y="1295"/>
                    <a:pt x="593" y="1303"/>
                  </a:cubicBezTo>
                  <a:cubicBezTo>
                    <a:pt x="593" y="1303"/>
                    <a:pt x="593" y="1311"/>
                    <a:pt x="601" y="1311"/>
                  </a:cubicBezTo>
                  <a:cubicBezTo>
                    <a:pt x="609" y="1319"/>
                    <a:pt x="625" y="1327"/>
                    <a:pt x="633" y="1327"/>
                  </a:cubicBezTo>
                  <a:cubicBezTo>
                    <a:pt x="633" y="1327"/>
                    <a:pt x="633" y="1327"/>
                    <a:pt x="641" y="1319"/>
                  </a:cubicBezTo>
                  <a:cubicBezTo>
                    <a:pt x="648" y="1303"/>
                    <a:pt x="688" y="1287"/>
                    <a:pt x="688" y="1287"/>
                  </a:cubicBezTo>
                  <a:lnTo>
                    <a:pt x="688" y="1287"/>
                  </a:lnTo>
                  <a:cubicBezTo>
                    <a:pt x="1131" y="1271"/>
                    <a:pt x="1811" y="1184"/>
                    <a:pt x="2174" y="1137"/>
                  </a:cubicBezTo>
                  <a:cubicBezTo>
                    <a:pt x="2230" y="1105"/>
                    <a:pt x="2269" y="1074"/>
                    <a:pt x="2277" y="1066"/>
                  </a:cubicBezTo>
                  <a:cubicBezTo>
                    <a:pt x="2285" y="1058"/>
                    <a:pt x="2293" y="1050"/>
                    <a:pt x="2301" y="1050"/>
                  </a:cubicBezTo>
                  <a:lnTo>
                    <a:pt x="2309" y="1058"/>
                  </a:lnTo>
                  <a:cubicBezTo>
                    <a:pt x="2317" y="1058"/>
                    <a:pt x="2317" y="1058"/>
                    <a:pt x="2324" y="1058"/>
                  </a:cubicBezTo>
                  <a:cubicBezTo>
                    <a:pt x="2340" y="1058"/>
                    <a:pt x="2340" y="1050"/>
                    <a:pt x="2348" y="1018"/>
                  </a:cubicBezTo>
                  <a:lnTo>
                    <a:pt x="2348" y="1011"/>
                  </a:lnTo>
                  <a:cubicBezTo>
                    <a:pt x="2356" y="979"/>
                    <a:pt x="2380" y="979"/>
                    <a:pt x="2396" y="979"/>
                  </a:cubicBezTo>
                  <a:cubicBezTo>
                    <a:pt x="2404" y="971"/>
                    <a:pt x="2411" y="971"/>
                    <a:pt x="2411" y="971"/>
                  </a:cubicBezTo>
                  <a:cubicBezTo>
                    <a:pt x="2427" y="963"/>
                    <a:pt x="2427" y="963"/>
                    <a:pt x="2427" y="955"/>
                  </a:cubicBezTo>
                  <a:cubicBezTo>
                    <a:pt x="2427" y="947"/>
                    <a:pt x="2427" y="940"/>
                    <a:pt x="2427" y="931"/>
                  </a:cubicBezTo>
                  <a:cubicBezTo>
                    <a:pt x="2427" y="916"/>
                    <a:pt x="2435" y="908"/>
                    <a:pt x="2443" y="908"/>
                  </a:cubicBezTo>
                  <a:cubicBezTo>
                    <a:pt x="2443" y="908"/>
                    <a:pt x="2443" y="908"/>
                    <a:pt x="2451" y="908"/>
                  </a:cubicBezTo>
                  <a:lnTo>
                    <a:pt x="2451" y="900"/>
                  </a:lnTo>
                  <a:cubicBezTo>
                    <a:pt x="2459" y="892"/>
                    <a:pt x="2483" y="868"/>
                    <a:pt x="2483" y="853"/>
                  </a:cubicBezTo>
                  <a:cubicBezTo>
                    <a:pt x="2483" y="829"/>
                    <a:pt x="2522" y="805"/>
                    <a:pt x="2546" y="789"/>
                  </a:cubicBezTo>
                  <a:cubicBezTo>
                    <a:pt x="2562" y="781"/>
                    <a:pt x="2625" y="726"/>
                    <a:pt x="2633" y="710"/>
                  </a:cubicBezTo>
                  <a:cubicBezTo>
                    <a:pt x="2641" y="694"/>
                    <a:pt x="2680" y="655"/>
                    <a:pt x="2704" y="623"/>
                  </a:cubicBezTo>
                  <a:cubicBezTo>
                    <a:pt x="2696" y="615"/>
                    <a:pt x="2688" y="615"/>
                    <a:pt x="2672" y="607"/>
                  </a:cubicBezTo>
                  <a:cubicBezTo>
                    <a:pt x="2657" y="607"/>
                    <a:pt x="2633" y="607"/>
                    <a:pt x="2601" y="592"/>
                  </a:cubicBezTo>
                  <a:cubicBezTo>
                    <a:pt x="2554" y="568"/>
                    <a:pt x="2546" y="529"/>
                    <a:pt x="2530" y="506"/>
                  </a:cubicBezTo>
                  <a:cubicBezTo>
                    <a:pt x="2530" y="498"/>
                    <a:pt x="2522" y="482"/>
                    <a:pt x="2522" y="474"/>
                  </a:cubicBezTo>
                  <a:cubicBezTo>
                    <a:pt x="2514" y="466"/>
                    <a:pt x="2514" y="466"/>
                    <a:pt x="2514" y="466"/>
                  </a:cubicBezTo>
                  <a:cubicBezTo>
                    <a:pt x="2498" y="435"/>
                    <a:pt x="2483" y="411"/>
                    <a:pt x="2459" y="387"/>
                  </a:cubicBezTo>
                  <a:cubicBezTo>
                    <a:pt x="2427" y="363"/>
                    <a:pt x="2419" y="268"/>
                    <a:pt x="2419" y="261"/>
                  </a:cubicBezTo>
                  <a:cubicBezTo>
                    <a:pt x="2419" y="261"/>
                    <a:pt x="2419" y="253"/>
                    <a:pt x="2427" y="253"/>
                  </a:cubicBezTo>
                  <a:cubicBezTo>
                    <a:pt x="2411" y="237"/>
                    <a:pt x="2404" y="229"/>
                    <a:pt x="2404" y="229"/>
                  </a:cubicBezTo>
                  <a:cubicBezTo>
                    <a:pt x="2404" y="221"/>
                    <a:pt x="2404" y="221"/>
                    <a:pt x="2396" y="213"/>
                  </a:cubicBezTo>
                  <a:cubicBezTo>
                    <a:pt x="2396" y="205"/>
                    <a:pt x="2396" y="197"/>
                    <a:pt x="2388" y="197"/>
                  </a:cubicBezTo>
                  <a:cubicBezTo>
                    <a:pt x="2356" y="189"/>
                    <a:pt x="2340" y="182"/>
                    <a:pt x="2333" y="174"/>
                  </a:cubicBezTo>
                  <a:cubicBezTo>
                    <a:pt x="2324" y="166"/>
                    <a:pt x="2324" y="166"/>
                    <a:pt x="2324" y="158"/>
                  </a:cubicBezTo>
                  <a:cubicBezTo>
                    <a:pt x="2324" y="158"/>
                    <a:pt x="2324" y="158"/>
                    <a:pt x="2317" y="158"/>
                  </a:cubicBezTo>
                  <a:cubicBezTo>
                    <a:pt x="2309" y="150"/>
                    <a:pt x="2293" y="142"/>
                    <a:pt x="2293" y="134"/>
                  </a:cubicBezTo>
                  <a:cubicBezTo>
                    <a:pt x="2285" y="126"/>
                    <a:pt x="2285" y="118"/>
                    <a:pt x="2285" y="118"/>
                  </a:cubicBezTo>
                  <a:cubicBezTo>
                    <a:pt x="2277" y="110"/>
                    <a:pt x="2277" y="110"/>
                    <a:pt x="2277" y="110"/>
                  </a:cubicBezTo>
                  <a:cubicBezTo>
                    <a:pt x="2253" y="126"/>
                    <a:pt x="2253" y="126"/>
                    <a:pt x="2253" y="126"/>
                  </a:cubicBezTo>
                  <a:cubicBezTo>
                    <a:pt x="2246" y="134"/>
                    <a:pt x="2230" y="134"/>
                    <a:pt x="2230" y="142"/>
                  </a:cubicBezTo>
                  <a:cubicBezTo>
                    <a:pt x="2222" y="158"/>
                    <a:pt x="2214" y="158"/>
                    <a:pt x="2206" y="158"/>
                  </a:cubicBezTo>
                  <a:lnTo>
                    <a:pt x="2198" y="158"/>
                  </a:lnTo>
                  <a:cubicBezTo>
                    <a:pt x="2190" y="158"/>
                    <a:pt x="2182" y="158"/>
                    <a:pt x="2182" y="166"/>
                  </a:cubicBezTo>
                  <a:cubicBezTo>
                    <a:pt x="2182" y="174"/>
                    <a:pt x="2166" y="182"/>
                    <a:pt x="2151" y="182"/>
                  </a:cubicBezTo>
                  <a:cubicBezTo>
                    <a:pt x="2135" y="182"/>
                    <a:pt x="2127" y="182"/>
                    <a:pt x="2119" y="174"/>
                  </a:cubicBezTo>
                  <a:cubicBezTo>
                    <a:pt x="2111" y="174"/>
                    <a:pt x="2103" y="166"/>
                    <a:pt x="2087" y="158"/>
                  </a:cubicBezTo>
                  <a:lnTo>
                    <a:pt x="2080" y="158"/>
                  </a:lnTo>
                  <a:cubicBezTo>
                    <a:pt x="2071" y="158"/>
                    <a:pt x="2071" y="166"/>
                    <a:pt x="2064" y="182"/>
                  </a:cubicBezTo>
                  <a:cubicBezTo>
                    <a:pt x="2056" y="189"/>
                    <a:pt x="2056" y="205"/>
                    <a:pt x="2040" y="205"/>
                  </a:cubicBezTo>
                  <a:cubicBezTo>
                    <a:pt x="2040" y="205"/>
                    <a:pt x="2040" y="205"/>
                    <a:pt x="2032" y="205"/>
                  </a:cubicBezTo>
                  <a:cubicBezTo>
                    <a:pt x="2008" y="205"/>
                    <a:pt x="1961" y="174"/>
                    <a:pt x="1953" y="150"/>
                  </a:cubicBezTo>
                  <a:cubicBezTo>
                    <a:pt x="1945" y="150"/>
                    <a:pt x="1937" y="150"/>
                    <a:pt x="1929" y="150"/>
                  </a:cubicBezTo>
                  <a:cubicBezTo>
                    <a:pt x="1921" y="150"/>
                    <a:pt x="1913" y="150"/>
                    <a:pt x="1906" y="150"/>
                  </a:cubicBezTo>
                  <a:cubicBezTo>
                    <a:pt x="1890" y="158"/>
                    <a:pt x="1874" y="158"/>
                    <a:pt x="1858" y="158"/>
                  </a:cubicBezTo>
                  <a:cubicBezTo>
                    <a:pt x="1850" y="158"/>
                    <a:pt x="1842" y="158"/>
                    <a:pt x="1842" y="158"/>
                  </a:cubicBezTo>
                  <a:cubicBezTo>
                    <a:pt x="1811" y="150"/>
                    <a:pt x="1803" y="134"/>
                    <a:pt x="1795" y="118"/>
                  </a:cubicBezTo>
                  <a:cubicBezTo>
                    <a:pt x="1795" y="110"/>
                    <a:pt x="1795" y="102"/>
                    <a:pt x="1787" y="95"/>
                  </a:cubicBezTo>
                  <a:cubicBezTo>
                    <a:pt x="1771" y="87"/>
                    <a:pt x="1763" y="79"/>
                    <a:pt x="1755" y="55"/>
                  </a:cubicBezTo>
                  <a:cubicBezTo>
                    <a:pt x="1747" y="47"/>
                    <a:pt x="1740" y="39"/>
                    <a:pt x="1732" y="24"/>
                  </a:cubicBezTo>
                  <a:cubicBezTo>
                    <a:pt x="1724" y="15"/>
                    <a:pt x="1716" y="15"/>
                    <a:pt x="1716" y="15"/>
                  </a:cubicBezTo>
                  <a:lnTo>
                    <a:pt x="1708" y="15"/>
                  </a:lnTo>
                  <a:cubicBezTo>
                    <a:pt x="1700" y="15"/>
                    <a:pt x="1692" y="24"/>
                    <a:pt x="1684" y="24"/>
                  </a:cubicBezTo>
                  <a:lnTo>
                    <a:pt x="1676" y="24"/>
                  </a:lnTo>
                  <a:cubicBezTo>
                    <a:pt x="1645" y="15"/>
                    <a:pt x="1621" y="8"/>
                    <a:pt x="1589" y="8"/>
                  </a:cubicBezTo>
                  <a:lnTo>
                    <a:pt x="1589" y="8"/>
                  </a:lnTo>
                  <a:cubicBezTo>
                    <a:pt x="1574" y="8"/>
                    <a:pt x="1566" y="31"/>
                    <a:pt x="1566" y="55"/>
                  </a:cubicBezTo>
                  <a:cubicBezTo>
                    <a:pt x="1566" y="55"/>
                    <a:pt x="1558" y="63"/>
                    <a:pt x="1558" y="71"/>
                  </a:cubicBezTo>
                  <a:cubicBezTo>
                    <a:pt x="1558" y="87"/>
                    <a:pt x="1558" y="95"/>
                    <a:pt x="1566" y="110"/>
                  </a:cubicBezTo>
                  <a:cubicBezTo>
                    <a:pt x="1574" y="110"/>
                    <a:pt x="1574" y="110"/>
                    <a:pt x="1574" y="118"/>
                  </a:cubicBezTo>
                  <a:cubicBezTo>
                    <a:pt x="1589" y="142"/>
                    <a:pt x="1589" y="166"/>
                    <a:pt x="1581" y="174"/>
                  </a:cubicBezTo>
                  <a:cubicBezTo>
                    <a:pt x="1581" y="189"/>
                    <a:pt x="1566" y="189"/>
                    <a:pt x="1550" y="189"/>
                  </a:cubicBezTo>
                  <a:cubicBezTo>
                    <a:pt x="1534" y="189"/>
                    <a:pt x="1518" y="189"/>
                    <a:pt x="1502" y="189"/>
                  </a:cubicBezTo>
                  <a:cubicBezTo>
                    <a:pt x="1479" y="197"/>
                    <a:pt x="1487" y="205"/>
                    <a:pt x="1487" y="213"/>
                  </a:cubicBezTo>
                  <a:cubicBezTo>
                    <a:pt x="1487" y="221"/>
                    <a:pt x="1487" y="237"/>
                    <a:pt x="1479" y="245"/>
                  </a:cubicBezTo>
                  <a:cubicBezTo>
                    <a:pt x="1471" y="245"/>
                    <a:pt x="1471" y="253"/>
                    <a:pt x="1463" y="253"/>
                  </a:cubicBezTo>
                  <a:cubicBezTo>
                    <a:pt x="1447" y="253"/>
                    <a:pt x="1431" y="237"/>
                    <a:pt x="1423" y="221"/>
                  </a:cubicBezTo>
                  <a:lnTo>
                    <a:pt x="1415" y="213"/>
                  </a:lnTo>
                  <a:lnTo>
                    <a:pt x="1407" y="213"/>
                  </a:lnTo>
                  <a:cubicBezTo>
                    <a:pt x="1392" y="213"/>
                    <a:pt x="1376" y="229"/>
                    <a:pt x="1376" y="253"/>
                  </a:cubicBezTo>
                  <a:cubicBezTo>
                    <a:pt x="1376" y="268"/>
                    <a:pt x="1376" y="276"/>
                    <a:pt x="1384" y="284"/>
                  </a:cubicBezTo>
                  <a:cubicBezTo>
                    <a:pt x="1384" y="292"/>
                    <a:pt x="1384" y="300"/>
                    <a:pt x="1392" y="308"/>
                  </a:cubicBezTo>
                  <a:cubicBezTo>
                    <a:pt x="1400" y="332"/>
                    <a:pt x="1392" y="332"/>
                    <a:pt x="1376" y="340"/>
                  </a:cubicBezTo>
                  <a:cubicBezTo>
                    <a:pt x="1368" y="340"/>
                    <a:pt x="1368" y="348"/>
                    <a:pt x="1360" y="355"/>
                  </a:cubicBezTo>
                  <a:cubicBezTo>
                    <a:pt x="1352" y="363"/>
                    <a:pt x="1352" y="371"/>
                    <a:pt x="1336" y="371"/>
                  </a:cubicBezTo>
                  <a:cubicBezTo>
                    <a:pt x="1336" y="371"/>
                    <a:pt x="1336" y="371"/>
                    <a:pt x="1328" y="371"/>
                  </a:cubicBezTo>
                  <a:cubicBezTo>
                    <a:pt x="1321" y="371"/>
                    <a:pt x="1313" y="387"/>
                    <a:pt x="1313" y="411"/>
                  </a:cubicBezTo>
                  <a:cubicBezTo>
                    <a:pt x="1313" y="427"/>
                    <a:pt x="1297" y="458"/>
                    <a:pt x="1273" y="458"/>
                  </a:cubicBezTo>
                  <a:cubicBezTo>
                    <a:pt x="1273" y="458"/>
                    <a:pt x="1273" y="458"/>
                    <a:pt x="1265" y="466"/>
                  </a:cubicBezTo>
                  <a:cubicBezTo>
                    <a:pt x="1241" y="490"/>
                    <a:pt x="1218" y="553"/>
                    <a:pt x="1226" y="576"/>
                  </a:cubicBezTo>
                  <a:cubicBezTo>
                    <a:pt x="1226" y="584"/>
                    <a:pt x="1226" y="584"/>
                    <a:pt x="1226" y="592"/>
                  </a:cubicBezTo>
                  <a:cubicBezTo>
                    <a:pt x="1218" y="592"/>
                    <a:pt x="1210" y="600"/>
                    <a:pt x="1202" y="600"/>
                  </a:cubicBezTo>
                  <a:cubicBezTo>
                    <a:pt x="1202" y="600"/>
                    <a:pt x="1194" y="600"/>
                    <a:pt x="1186" y="600"/>
                  </a:cubicBezTo>
                  <a:cubicBezTo>
                    <a:pt x="1178" y="607"/>
                    <a:pt x="1178" y="607"/>
                    <a:pt x="1170" y="607"/>
                  </a:cubicBezTo>
                  <a:cubicBezTo>
                    <a:pt x="1163" y="607"/>
                    <a:pt x="1163" y="600"/>
                    <a:pt x="1154" y="600"/>
                  </a:cubicBezTo>
                  <a:cubicBezTo>
                    <a:pt x="1154" y="592"/>
                    <a:pt x="1154" y="592"/>
                    <a:pt x="1147" y="592"/>
                  </a:cubicBezTo>
                  <a:cubicBezTo>
                    <a:pt x="1147" y="592"/>
                    <a:pt x="1147" y="592"/>
                    <a:pt x="1139" y="592"/>
                  </a:cubicBezTo>
                  <a:cubicBezTo>
                    <a:pt x="1131" y="584"/>
                    <a:pt x="1115" y="584"/>
                    <a:pt x="1107" y="576"/>
                  </a:cubicBezTo>
                  <a:cubicBezTo>
                    <a:pt x="1099" y="568"/>
                    <a:pt x="1091" y="561"/>
                    <a:pt x="1091" y="553"/>
                  </a:cubicBezTo>
                  <a:cubicBezTo>
                    <a:pt x="1083" y="553"/>
                    <a:pt x="1083" y="545"/>
                    <a:pt x="1075" y="545"/>
                  </a:cubicBezTo>
                  <a:lnTo>
                    <a:pt x="1075" y="545"/>
                  </a:lnTo>
                  <a:cubicBezTo>
                    <a:pt x="1068" y="545"/>
                    <a:pt x="1068" y="553"/>
                    <a:pt x="1068" y="553"/>
                  </a:cubicBezTo>
                  <a:cubicBezTo>
                    <a:pt x="1060" y="561"/>
                    <a:pt x="1052" y="568"/>
                    <a:pt x="1052" y="576"/>
                  </a:cubicBezTo>
                  <a:cubicBezTo>
                    <a:pt x="1044" y="576"/>
                    <a:pt x="1044" y="584"/>
                    <a:pt x="1036" y="584"/>
                  </a:cubicBezTo>
                  <a:cubicBezTo>
                    <a:pt x="1028" y="584"/>
                    <a:pt x="1020" y="592"/>
                    <a:pt x="1020" y="607"/>
                  </a:cubicBezTo>
                  <a:lnTo>
                    <a:pt x="1020" y="607"/>
                  </a:lnTo>
                  <a:cubicBezTo>
                    <a:pt x="1012" y="623"/>
                    <a:pt x="1012" y="631"/>
                    <a:pt x="1004" y="631"/>
                  </a:cubicBezTo>
                  <a:cubicBezTo>
                    <a:pt x="996" y="639"/>
                    <a:pt x="996" y="639"/>
                    <a:pt x="996" y="639"/>
                  </a:cubicBezTo>
                  <a:cubicBezTo>
                    <a:pt x="988" y="639"/>
                    <a:pt x="988" y="647"/>
                    <a:pt x="988" y="655"/>
                  </a:cubicBezTo>
                  <a:lnTo>
                    <a:pt x="988" y="663"/>
                  </a:lnTo>
                  <a:cubicBezTo>
                    <a:pt x="988" y="678"/>
                    <a:pt x="988" y="694"/>
                    <a:pt x="988" y="702"/>
                  </a:cubicBezTo>
                  <a:cubicBezTo>
                    <a:pt x="981" y="702"/>
                    <a:pt x="981" y="702"/>
                    <a:pt x="973" y="702"/>
                  </a:cubicBezTo>
                  <a:cubicBezTo>
                    <a:pt x="965" y="702"/>
                    <a:pt x="957" y="694"/>
                    <a:pt x="957" y="694"/>
                  </a:cubicBezTo>
                  <a:lnTo>
                    <a:pt x="957" y="694"/>
                  </a:lnTo>
                  <a:cubicBezTo>
                    <a:pt x="941" y="671"/>
                    <a:pt x="941" y="671"/>
                    <a:pt x="941" y="671"/>
                  </a:cubicBezTo>
                  <a:cubicBezTo>
                    <a:pt x="933" y="663"/>
                    <a:pt x="917" y="655"/>
                    <a:pt x="910" y="647"/>
                  </a:cubicBezTo>
                  <a:lnTo>
                    <a:pt x="910" y="647"/>
                  </a:lnTo>
                  <a:cubicBezTo>
                    <a:pt x="910" y="639"/>
                    <a:pt x="901" y="639"/>
                    <a:pt x="901" y="639"/>
                  </a:cubicBezTo>
                  <a:cubicBezTo>
                    <a:pt x="894" y="639"/>
                    <a:pt x="894" y="639"/>
                    <a:pt x="894" y="647"/>
                  </a:cubicBezTo>
                  <a:cubicBezTo>
                    <a:pt x="886" y="655"/>
                    <a:pt x="886" y="655"/>
                    <a:pt x="878" y="655"/>
                  </a:cubicBezTo>
                  <a:cubicBezTo>
                    <a:pt x="870" y="655"/>
                    <a:pt x="854" y="663"/>
                    <a:pt x="854" y="671"/>
                  </a:cubicBezTo>
                  <a:lnTo>
                    <a:pt x="854" y="671"/>
                  </a:lnTo>
                  <a:cubicBezTo>
                    <a:pt x="846" y="678"/>
                    <a:pt x="846" y="687"/>
                    <a:pt x="830" y="687"/>
                  </a:cubicBezTo>
                  <a:cubicBezTo>
                    <a:pt x="830" y="687"/>
                    <a:pt x="830" y="687"/>
                    <a:pt x="823" y="687"/>
                  </a:cubicBezTo>
                  <a:lnTo>
                    <a:pt x="815" y="687"/>
                  </a:lnTo>
                  <a:cubicBezTo>
                    <a:pt x="815" y="694"/>
                    <a:pt x="815" y="702"/>
                    <a:pt x="815" y="710"/>
                  </a:cubicBezTo>
                  <a:cubicBezTo>
                    <a:pt x="815" y="726"/>
                    <a:pt x="815" y="750"/>
                    <a:pt x="799" y="750"/>
                  </a:cubicBezTo>
                  <a:cubicBezTo>
                    <a:pt x="791" y="750"/>
                    <a:pt x="775" y="742"/>
                    <a:pt x="759" y="726"/>
                  </a:cubicBezTo>
                  <a:cubicBezTo>
                    <a:pt x="751" y="718"/>
                    <a:pt x="751" y="718"/>
                    <a:pt x="743" y="718"/>
                  </a:cubicBezTo>
                  <a:lnTo>
                    <a:pt x="743" y="718"/>
                  </a:lnTo>
                  <a:cubicBezTo>
                    <a:pt x="743" y="718"/>
                    <a:pt x="735" y="718"/>
                    <a:pt x="728" y="718"/>
                  </a:cubicBezTo>
                  <a:cubicBezTo>
                    <a:pt x="720" y="710"/>
                    <a:pt x="712" y="710"/>
                    <a:pt x="712" y="702"/>
                  </a:cubicBezTo>
                  <a:cubicBezTo>
                    <a:pt x="704" y="694"/>
                    <a:pt x="704" y="694"/>
                    <a:pt x="696" y="694"/>
                  </a:cubicBezTo>
                  <a:cubicBezTo>
                    <a:pt x="696" y="694"/>
                    <a:pt x="696" y="687"/>
                    <a:pt x="688" y="687"/>
                  </a:cubicBezTo>
                  <a:cubicBezTo>
                    <a:pt x="680" y="687"/>
                    <a:pt x="657" y="702"/>
                    <a:pt x="641" y="710"/>
                  </a:cubicBezTo>
                  <a:cubicBezTo>
                    <a:pt x="625" y="718"/>
                    <a:pt x="625" y="734"/>
                    <a:pt x="625" y="742"/>
                  </a:cubicBezTo>
                  <a:cubicBezTo>
                    <a:pt x="625" y="750"/>
                    <a:pt x="625" y="750"/>
                    <a:pt x="625" y="750"/>
                  </a:cubicBezTo>
                  <a:lnTo>
                    <a:pt x="617" y="758"/>
                  </a:lnTo>
                  <a:cubicBezTo>
                    <a:pt x="609" y="758"/>
                    <a:pt x="593" y="750"/>
                    <a:pt x="585" y="742"/>
                  </a:cubicBezTo>
                  <a:cubicBezTo>
                    <a:pt x="577" y="742"/>
                    <a:pt x="562" y="734"/>
                    <a:pt x="562" y="734"/>
                  </a:cubicBezTo>
                  <a:cubicBezTo>
                    <a:pt x="546" y="734"/>
                    <a:pt x="530" y="750"/>
                    <a:pt x="530" y="758"/>
                  </a:cubicBezTo>
                  <a:cubicBezTo>
                    <a:pt x="530" y="773"/>
                    <a:pt x="530" y="789"/>
                    <a:pt x="506" y="789"/>
                  </a:cubicBezTo>
                  <a:lnTo>
                    <a:pt x="498" y="781"/>
                  </a:lnTo>
                  <a:cubicBezTo>
                    <a:pt x="490" y="781"/>
                    <a:pt x="483" y="781"/>
                    <a:pt x="467" y="789"/>
                  </a:cubicBezTo>
                  <a:cubicBezTo>
                    <a:pt x="475" y="797"/>
                    <a:pt x="475" y="805"/>
                    <a:pt x="467" y="821"/>
                  </a:cubicBezTo>
                  <a:cubicBezTo>
                    <a:pt x="459" y="821"/>
                    <a:pt x="459" y="829"/>
                    <a:pt x="451" y="837"/>
                  </a:cubicBezTo>
                  <a:cubicBezTo>
                    <a:pt x="435" y="853"/>
                    <a:pt x="427" y="860"/>
                    <a:pt x="443" y="868"/>
                  </a:cubicBezTo>
                  <a:cubicBezTo>
                    <a:pt x="451" y="876"/>
                    <a:pt x="451" y="876"/>
                    <a:pt x="451" y="876"/>
                  </a:cubicBezTo>
                  <a:cubicBezTo>
                    <a:pt x="467" y="892"/>
                    <a:pt x="475" y="908"/>
                    <a:pt x="475" y="916"/>
                  </a:cubicBezTo>
                  <a:cubicBezTo>
                    <a:pt x="475" y="924"/>
                    <a:pt x="475" y="924"/>
                    <a:pt x="467" y="924"/>
                  </a:cubicBezTo>
                  <a:cubicBezTo>
                    <a:pt x="459" y="931"/>
                    <a:pt x="451" y="931"/>
                    <a:pt x="435" y="931"/>
                  </a:cubicBezTo>
                  <a:cubicBezTo>
                    <a:pt x="404" y="940"/>
                    <a:pt x="340" y="947"/>
                    <a:pt x="324" y="971"/>
                  </a:cubicBezTo>
                  <a:cubicBezTo>
                    <a:pt x="317" y="979"/>
                    <a:pt x="317" y="987"/>
                    <a:pt x="317" y="995"/>
                  </a:cubicBezTo>
                  <a:cubicBezTo>
                    <a:pt x="324" y="1026"/>
                    <a:pt x="332" y="1042"/>
                    <a:pt x="340" y="1050"/>
                  </a:cubicBezTo>
                  <a:cubicBezTo>
                    <a:pt x="348" y="1066"/>
                    <a:pt x="356" y="1082"/>
                    <a:pt x="348" y="1098"/>
                  </a:cubicBezTo>
                  <a:cubicBezTo>
                    <a:pt x="348" y="1113"/>
                    <a:pt x="324" y="1145"/>
                    <a:pt x="301" y="1145"/>
                  </a:cubicBezTo>
                  <a:cubicBezTo>
                    <a:pt x="285" y="1145"/>
                    <a:pt x="277" y="1145"/>
                    <a:pt x="269" y="1137"/>
                  </a:cubicBezTo>
                  <a:cubicBezTo>
                    <a:pt x="253" y="1121"/>
                    <a:pt x="214" y="1105"/>
                    <a:pt x="174" y="1105"/>
                  </a:cubicBezTo>
                  <a:cubicBezTo>
                    <a:pt x="158" y="1105"/>
                    <a:pt x="135" y="1113"/>
                    <a:pt x="119" y="1129"/>
                  </a:cubicBezTo>
                  <a:cubicBezTo>
                    <a:pt x="103" y="1145"/>
                    <a:pt x="95" y="1161"/>
                    <a:pt x="95" y="1192"/>
                  </a:cubicBezTo>
                  <a:cubicBezTo>
                    <a:pt x="103" y="1200"/>
                    <a:pt x="119" y="1248"/>
                    <a:pt x="111" y="1279"/>
                  </a:cubicBezTo>
                  <a:cubicBezTo>
                    <a:pt x="103" y="1287"/>
                    <a:pt x="103" y="1295"/>
                    <a:pt x="95" y="1295"/>
                  </a:cubicBezTo>
                  <a:cubicBezTo>
                    <a:pt x="87" y="1295"/>
                    <a:pt x="79" y="1295"/>
                    <a:pt x="79" y="1295"/>
                  </a:cubicBezTo>
                  <a:cubicBezTo>
                    <a:pt x="79" y="1295"/>
                    <a:pt x="79" y="1303"/>
                    <a:pt x="79" y="1311"/>
                  </a:cubicBezTo>
                  <a:cubicBezTo>
                    <a:pt x="79" y="1319"/>
                    <a:pt x="79" y="1335"/>
                    <a:pt x="79" y="1358"/>
                  </a:cubicBezTo>
                  <a:cubicBezTo>
                    <a:pt x="64" y="1390"/>
                    <a:pt x="64" y="1390"/>
                    <a:pt x="56" y="1390"/>
                  </a:cubicBezTo>
                  <a:cubicBezTo>
                    <a:pt x="56" y="1390"/>
                    <a:pt x="56" y="1390"/>
                    <a:pt x="48" y="1390"/>
                  </a:cubicBezTo>
                  <a:cubicBezTo>
                    <a:pt x="48" y="1390"/>
                    <a:pt x="48" y="1390"/>
                    <a:pt x="40" y="1390"/>
                  </a:cubicBezTo>
                  <a:lnTo>
                    <a:pt x="40" y="1390"/>
                  </a:lnTo>
                  <a:cubicBezTo>
                    <a:pt x="24" y="1390"/>
                    <a:pt x="16" y="1398"/>
                    <a:pt x="16" y="1406"/>
                  </a:cubicBezTo>
                  <a:cubicBezTo>
                    <a:pt x="16" y="1414"/>
                    <a:pt x="16" y="1414"/>
                    <a:pt x="16" y="141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7" name="Freeform 783"/>
            <p:cNvSpPr>
              <a:spLocks noChangeArrowheads="1"/>
            </p:cNvSpPr>
            <p:nvPr/>
          </p:nvSpPr>
          <p:spPr bwMode="auto">
            <a:xfrm>
              <a:off x="13923035" y="5340361"/>
              <a:ext cx="598381" cy="1055283"/>
            </a:xfrm>
            <a:custGeom>
              <a:avLst/>
              <a:gdLst>
                <a:gd name="T0" fmla="*/ 933 w 1139"/>
                <a:gd name="T1" fmla="*/ 8 h 2008"/>
                <a:gd name="T2" fmla="*/ 933 w 1139"/>
                <a:gd name="T3" fmla="*/ 8 h 2008"/>
                <a:gd name="T4" fmla="*/ 261 w 1139"/>
                <a:gd name="T5" fmla="*/ 87 h 2008"/>
                <a:gd name="T6" fmla="*/ 111 w 1139"/>
                <a:gd name="T7" fmla="*/ 158 h 2008"/>
                <a:gd name="T8" fmla="*/ 32 w 1139"/>
                <a:gd name="T9" fmla="*/ 135 h 2008"/>
                <a:gd name="T10" fmla="*/ 126 w 1139"/>
                <a:gd name="T11" fmla="*/ 1178 h 2008"/>
                <a:gd name="T12" fmla="*/ 111 w 1139"/>
                <a:gd name="T13" fmla="*/ 1281 h 2008"/>
                <a:gd name="T14" fmla="*/ 95 w 1139"/>
                <a:gd name="T15" fmla="*/ 1360 h 2008"/>
                <a:gd name="T16" fmla="*/ 134 w 1139"/>
                <a:gd name="T17" fmla="*/ 1423 h 2008"/>
                <a:gd name="T18" fmla="*/ 150 w 1139"/>
                <a:gd name="T19" fmla="*/ 1502 h 2008"/>
                <a:gd name="T20" fmla="*/ 158 w 1139"/>
                <a:gd name="T21" fmla="*/ 1581 h 2008"/>
                <a:gd name="T22" fmla="*/ 119 w 1139"/>
                <a:gd name="T23" fmla="*/ 1637 h 2008"/>
                <a:gd name="T24" fmla="*/ 39 w 1139"/>
                <a:gd name="T25" fmla="*/ 1771 h 2008"/>
                <a:gd name="T26" fmla="*/ 24 w 1139"/>
                <a:gd name="T27" fmla="*/ 1833 h 2008"/>
                <a:gd name="T28" fmla="*/ 16 w 1139"/>
                <a:gd name="T29" fmla="*/ 1889 h 2008"/>
                <a:gd name="T30" fmla="*/ 0 w 1139"/>
                <a:gd name="T31" fmla="*/ 1960 h 2008"/>
                <a:gd name="T32" fmla="*/ 16 w 1139"/>
                <a:gd name="T33" fmla="*/ 2007 h 2008"/>
                <a:gd name="T34" fmla="*/ 47 w 1139"/>
                <a:gd name="T35" fmla="*/ 2007 h 2008"/>
                <a:gd name="T36" fmla="*/ 79 w 1139"/>
                <a:gd name="T37" fmla="*/ 1984 h 2008"/>
                <a:gd name="T38" fmla="*/ 111 w 1139"/>
                <a:gd name="T39" fmla="*/ 1960 h 2008"/>
                <a:gd name="T40" fmla="*/ 174 w 1139"/>
                <a:gd name="T41" fmla="*/ 1968 h 2008"/>
                <a:gd name="T42" fmla="*/ 190 w 1139"/>
                <a:gd name="T43" fmla="*/ 1936 h 2008"/>
                <a:gd name="T44" fmla="*/ 245 w 1139"/>
                <a:gd name="T45" fmla="*/ 1913 h 2008"/>
                <a:gd name="T46" fmla="*/ 284 w 1139"/>
                <a:gd name="T47" fmla="*/ 1936 h 2008"/>
                <a:gd name="T48" fmla="*/ 316 w 1139"/>
                <a:gd name="T49" fmla="*/ 1952 h 2008"/>
                <a:gd name="T50" fmla="*/ 348 w 1139"/>
                <a:gd name="T51" fmla="*/ 1968 h 2008"/>
                <a:gd name="T52" fmla="*/ 356 w 1139"/>
                <a:gd name="T53" fmla="*/ 1936 h 2008"/>
                <a:gd name="T54" fmla="*/ 372 w 1139"/>
                <a:gd name="T55" fmla="*/ 1913 h 2008"/>
                <a:gd name="T56" fmla="*/ 395 w 1139"/>
                <a:gd name="T57" fmla="*/ 1897 h 2008"/>
                <a:gd name="T58" fmla="*/ 427 w 1139"/>
                <a:gd name="T59" fmla="*/ 1881 h 2008"/>
                <a:gd name="T60" fmla="*/ 450 w 1139"/>
                <a:gd name="T61" fmla="*/ 1857 h 2008"/>
                <a:gd name="T62" fmla="*/ 466 w 1139"/>
                <a:gd name="T63" fmla="*/ 1873 h 2008"/>
                <a:gd name="T64" fmla="*/ 498 w 1139"/>
                <a:gd name="T65" fmla="*/ 1897 h 2008"/>
                <a:gd name="T66" fmla="*/ 506 w 1139"/>
                <a:gd name="T67" fmla="*/ 1920 h 2008"/>
                <a:gd name="T68" fmla="*/ 530 w 1139"/>
                <a:gd name="T69" fmla="*/ 1920 h 2008"/>
                <a:gd name="T70" fmla="*/ 530 w 1139"/>
                <a:gd name="T71" fmla="*/ 1881 h 2008"/>
                <a:gd name="T72" fmla="*/ 545 w 1139"/>
                <a:gd name="T73" fmla="*/ 1857 h 2008"/>
                <a:gd name="T74" fmla="*/ 561 w 1139"/>
                <a:gd name="T75" fmla="*/ 1833 h 2008"/>
                <a:gd name="T76" fmla="*/ 593 w 1139"/>
                <a:gd name="T77" fmla="*/ 1802 h 2008"/>
                <a:gd name="T78" fmla="*/ 624 w 1139"/>
                <a:gd name="T79" fmla="*/ 1763 h 2008"/>
                <a:gd name="T80" fmla="*/ 656 w 1139"/>
                <a:gd name="T81" fmla="*/ 1794 h 2008"/>
                <a:gd name="T82" fmla="*/ 703 w 1139"/>
                <a:gd name="T83" fmla="*/ 1818 h 2008"/>
                <a:gd name="T84" fmla="*/ 735 w 1139"/>
                <a:gd name="T85" fmla="*/ 1826 h 2008"/>
                <a:gd name="T86" fmla="*/ 775 w 1139"/>
                <a:gd name="T87" fmla="*/ 1802 h 2008"/>
                <a:gd name="T88" fmla="*/ 822 w 1139"/>
                <a:gd name="T89" fmla="*/ 1676 h 2008"/>
                <a:gd name="T90" fmla="*/ 862 w 1139"/>
                <a:gd name="T91" fmla="*/ 1637 h 2008"/>
                <a:gd name="T92" fmla="*/ 877 w 1139"/>
                <a:gd name="T93" fmla="*/ 1589 h 2008"/>
                <a:gd name="T94" fmla="*/ 909 w 1139"/>
                <a:gd name="T95" fmla="*/ 1574 h 2008"/>
                <a:gd name="T96" fmla="*/ 941 w 1139"/>
                <a:gd name="T97" fmla="*/ 1534 h 2008"/>
                <a:gd name="T98" fmla="*/ 925 w 1139"/>
                <a:gd name="T99" fmla="*/ 1479 h 2008"/>
                <a:gd name="T100" fmla="*/ 964 w 1139"/>
                <a:gd name="T101" fmla="*/ 1439 h 2008"/>
                <a:gd name="T102" fmla="*/ 1020 w 1139"/>
                <a:gd name="T103" fmla="*/ 1471 h 2008"/>
                <a:gd name="T104" fmla="*/ 1051 w 1139"/>
                <a:gd name="T105" fmla="*/ 1415 h 2008"/>
                <a:gd name="T106" fmla="*/ 1130 w 1139"/>
                <a:gd name="T107" fmla="*/ 1400 h 2008"/>
                <a:gd name="T108" fmla="*/ 1123 w 1139"/>
                <a:gd name="T109" fmla="*/ 1344 h 2008"/>
                <a:gd name="T110" fmla="*/ 1107 w 1139"/>
                <a:gd name="T111" fmla="*/ 1297 h 2008"/>
                <a:gd name="T112" fmla="*/ 1123 w 1139"/>
                <a:gd name="T113" fmla="*/ 1250 h 2008"/>
                <a:gd name="T114" fmla="*/ 972 w 1139"/>
                <a:gd name="T115" fmla="*/ 32 h 2008"/>
                <a:gd name="T116" fmla="*/ 933 w 1139"/>
                <a:gd name="T117" fmla="*/ 8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39" h="2008">
                  <a:moveTo>
                    <a:pt x="933" y="8"/>
                  </a:moveTo>
                  <a:lnTo>
                    <a:pt x="933" y="8"/>
                  </a:lnTo>
                  <a:cubicBezTo>
                    <a:pt x="261" y="87"/>
                    <a:pt x="261" y="87"/>
                    <a:pt x="261" y="87"/>
                  </a:cubicBezTo>
                  <a:cubicBezTo>
                    <a:pt x="221" y="119"/>
                    <a:pt x="166" y="158"/>
                    <a:pt x="111" y="158"/>
                  </a:cubicBezTo>
                  <a:cubicBezTo>
                    <a:pt x="79" y="158"/>
                    <a:pt x="47" y="151"/>
                    <a:pt x="32" y="135"/>
                  </a:cubicBezTo>
                  <a:cubicBezTo>
                    <a:pt x="126" y="1178"/>
                    <a:pt x="126" y="1178"/>
                    <a:pt x="126" y="1178"/>
                  </a:cubicBezTo>
                  <a:cubicBezTo>
                    <a:pt x="126" y="1178"/>
                    <a:pt x="126" y="1257"/>
                    <a:pt x="111" y="1281"/>
                  </a:cubicBezTo>
                  <a:cubicBezTo>
                    <a:pt x="103" y="1297"/>
                    <a:pt x="79" y="1336"/>
                    <a:pt x="95" y="1360"/>
                  </a:cubicBezTo>
                  <a:cubicBezTo>
                    <a:pt x="119" y="1392"/>
                    <a:pt x="134" y="1368"/>
                    <a:pt x="134" y="1423"/>
                  </a:cubicBezTo>
                  <a:cubicBezTo>
                    <a:pt x="134" y="1471"/>
                    <a:pt x="134" y="1494"/>
                    <a:pt x="150" y="1502"/>
                  </a:cubicBezTo>
                  <a:cubicBezTo>
                    <a:pt x="166" y="1510"/>
                    <a:pt x="182" y="1566"/>
                    <a:pt x="158" y="1581"/>
                  </a:cubicBezTo>
                  <a:cubicBezTo>
                    <a:pt x="134" y="1597"/>
                    <a:pt x="119" y="1613"/>
                    <a:pt x="119" y="1637"/>
                  </a:cubicBezTo>
                  <a:cubicBezTo>
                    <a:pt x="119" y="1653"/>
                    <a:pt x="63" y="1763"/>
                    <a:pt x="39" y="1771"/>
                  </a:cubicBezTo>
                  <a:cubicBezTo>
                    <a:pt x="16" y="1779"/>
                    <a:pt x="24" y="1818"/>
                    <a:pt x="24" y="1833"/>
                  </a:cubicBezTo>
                  <a:cubicBezTo>
                    <a:pt x="32" y="1841"/>
                    <a:pt x="24" y="1873"/>
                    <a:pt x="16" y="1889"/>
                  </a:cubicBezTo>
                  <a:cubicBezTo>
                    <a:pt x="0" y="1913"/>
                    <a:pt x="0" y="1928"/>
                    <a:pt x="0" y="1960"/>
                  </a:cubicBezTo>
                  <a:cubicBezTo>
                    <a:pt x="0" y="1984"/>
                    <a:pt x="8" y="1999"/>
                    <a:pt x="16" y="2007"/>
                  </a:cubicBezTo>
                  <a:cubicBezTo>
                    <a:pt x="24" y="2007"/>
                    <a:pt x="39" y="2007"/>
                    <a:pt x="47" y="2007"/>
                  </a:cubicBezTo>
                  <a:cubicBezTo>
                    <a:pt x="71" y="2007"/>
                    <a:pt x="79" y="1999"/>
                    <a:pt x="79" y="1984"/>
                  </a:cubicBezTo>
                  <a:cubicBezTo>
                    <a:pt x="79" y="1976"/>
                    <a:pt x="95" y="1960"/>
                    <a:pt x="111" y="1960"/>
                  </a:cubicBezTo>
                  <a:cubicBezTo>
                    <a:pt x="126" y="1960"/>
                    <a:pt x="174" y="1984"/>
                    <a:pt x="174" y="1968"/>
                  </a:cubicBezTo>
                  <a:cubicBezTo>
                    <a:pt x="166" y="1952"/>
                    <a:pt x="174" y="1944"/>
                    <a:pt x="190" y="1936"/>
                  </a:cubicBezTo>
                  <a:cubicBezTo>
                    <a:pt x="206" y="1920"/>
                    <a:pt x="229" y="1913"/>
                    <a:pt x="245" y="1913"/>
                  </a:cubicBezTo>
                  <a:cubicBezTo>
                    <a:pt x="261" y="1920"/>
                    <a:pt x="261" y="1936"/>
                    <a:pt x="284" y="1936"/>
                  </a:cubicBezTo>
                  <a:cubicBezTo>
                    <a:pt x="300" y="1944"/>
                    <a:pt x="300" y="1936"/>
                    <a:pt x="316" y="1952"/>
                  </a:cubicBezTo>
                  <a:cubicBezTo>
                    <a:pt x="332" y="1968"/>
                    <a:pt x="340" y="1976"/>
                    <a:pt x="348" y="1968"/>
                  </a:cubicBezTo>
                  <a:cubicBezTo>
                    <a:pt x="356" y="1968"/>
                    <a:pt x="364" y="1952"/>
                    <a:pt x="356" y="1936"/>
                  </a:cubicBezTo>
                  <a:cubicBezTo>
                    <a:pt x="356" y="1920"/>
                    <a:pt x="364" y="1904"/>
                    <a:pt x="372" y="1913"/>
                  </a:cubicBezTo>
                  <a:cubicBezTo>
                    <a:pt x="387" y="1913"/>
                    <a:pt x="395" y="1904"/>
                    <a:pt x="395" y="1897"/>
                  </a:cubicBezTo>
                  <a:cubicBezTo>
                    <a:pt x="403" y="1889"/>
                    <a:pt x="419" y="1881"/>
                    <a:pt x="427" y="1881"/>
                  </a:cubicBezTo>
                  <a:cubicBezTo>
                    <a:pt x="435" y="1881"/>
                    <a:pt x="443" y="1865"/>
                    <a:pt x="450" y="1857"/>
                  </a:cubicBezTo>
                  <a:cubicBezTo>
                    <a:pt x="459" y="1857"/>
                    <a:pt x="459" y="1865"/>
                    <a:pt x="466" y="1873"/>
                  </a:cubicBezTo>
                  <a:cubicBezTo>
                    <a:pt x="466" y="1881"/>
                    <a:pt x="498" y="1897"/>
                    <a:pt x="498" y="1897"/>
                  </a:cubicBezTo>
                  <a:cubicBezTo>
                    <a:pt x="506" y="1920"/>
                    <a:pt x="506" y="1920"/>
                    <a:pt x="506" y="1920"/>
                  </a:cubicBezTo>
                  <a:cubicBezTo>
                    <a:pt x="506" y="1920"/>
                    <a:pt x="530" y="1928"/>
                    <a:pt x="530" y="1920"/>
                  </a:cubicBezTo>
                  <a:cubicBezTo>
                    <a:pt x="537" y="1913"/>
                    <a:pt x="530" y="1889"/>
                    <a:pt x="530" y="1881"/>
                  </a:cubicBezTo>
                  <a:cubicBezTo>
                    <a:pt x="530" y="1873"/>
                    <a:pt x="530" y="1865"/>
                    <a:pt x="545" y="1857"/>
                  </a:cubicBezTo>
                  <a:cubicBezTo>
                    <a:pt x="561" y="1849"/>
                    <a:pt x="561" y="1849"/>
                    <a:pt x="561" y="1833"/>
                  </a:cubicBezTo>
                  <a:cubicBezTo>
                    <a:pt x="569" y="1810"/>
                    <a:pt x="585" y="1810"/>
                    <a:pt x="593" y="1802"/>
                  </a:cubicBezTo>
                  <a:cubicBezTo>
                    <a:pt x="609" y="1787"/>
                    <a:pt x="617" y="1763"/>
                    <a:pt x="624" y="1763"/>
                  </a:cubicBezTo>
                  <a:cubicBezTo>
                    <a:pt x="632" y="1763"/>
                    <a:pt x="640" y="1787"/>
                    <a:pt x="656" y="1794"/>
                  </a:cubicBezTo>
                  <a:cubicBezTo>
                    <a:pt x="672" y="1810"/>
                    <a:pt x="688" y="1810"/>
                    <a:pt x="703" y="1818"/>
                  </a:cubicBezTo>
                  <a:cubicBezTo>
                    <a:pt x="712" y="1818"/>
                    <a:pt x="712" y="1833"/>
                    <a:pt x="735" y="1826"/>
                  </a:cubicBezTo>
                  <a:cubicBezTo>
                    <a:pt x="759" y="1818"/>
                    <a:pt x="775" y="1826"/>
                    <a:pt x="775" y="1802"/>
                  </a:cubicBezTo>
                  <a:cubicBezTo>
                    <a:pt x="767" y="1779"/>
                    <a:pt x="806" y="1676"/>
                    <a:pt x="822" y="1676"/>
                  </a:cubicBezTo>
                  <a:cubicBezTo>
                    <a:pt x="838" y="1684"/>
                    <a:pt x="862" y="1653"/>
                    <a:pt x="862" y="1637"/>
                  </a:cubicBezTo>
                  <a:cubicBezTo>
                    <a:pt x="862" y="1613"/>
                    <a:pt x="862" y="1597"/>
                    <a:pt x="877" y="1589"/>
                  </a:cubicBezTo>
                  <a:cubicBezTo>
                    <a:pt x="893" y="1589"/>
                    <a:pt x="893" y="1597"/>
                    <a:pt x="909" y="1574"/>
                  </a:cubicBezTo>
                  <a:cubicBezTo>
                    <a:pt x="917" y="1558"/>
                    <a:pt x="949" y="1566"/>
                    <a:pt x="941" y="1534"/>
                  </a:cubicBezTo>
                  <a:cubicBezTo>
                    <a:pt x="925" y="1502"/>
                    <a:pt x="917" y="1510"/>
                    <a:pt x="925" y="1479"/>
                  </a:cubicBezTo>
                  <a:cubicBezTo>
                    <a:pt x="925" y="1439"/>
                    <a:pt x="956" y="1423"/>
                    <a:pt x="964" y="1439"/>
                  </a:cubicBezTo>
                  <a:cubicBezTo>
                    <a:pt x="980" y="1447"/>
                    <a:pt x="1004" y="1487"/>
                    <a:pt x="1020" y="1471"/>
                  </a:cubicBezTo>
                  <a:cubicBezTo>
                    <a:pt x="1043" y="1447"/>
                    <a:pt x="1012" y="1423"/>
                    <a:pt x="1051" y="1415"/>
                  </a:cubicBezTo>
                  <a:cubicBezTo>
                    <a:pt x="1099" y="1408"/>
                    <a:pt x="1130" y="1415"/>
                    <a:pt x="1130" y="1400"/>
                  </a:cubicBezTo>
                  <a:cubicBezTo>
                    <a:pt x="1130" y="1392"/>
                    <a:pt x="1138" y="1368"/>
                    <a:pt x="1123" y="1344"/>
                  </a:cubicBezTo>
                  <a:cubicBezTo>
                    <a:pt x="1107" y="1328"/>
                    <a:pt x="1099" y="1321"/>
                    <a:pt x="1107" y="1297"/>
                  </a:cubicBezTo>
                  <a:cubicBezTo>
                    <a:pt x="1107" y="1281"/>
                    <a:pt x="1115" y="1257"/>
                    <a:pt x="1123" y="1250"/>
                  </a:cubicBezTo>
                  <a:cubicBezTo>
                    <a:pt x="972" y="32"/>
                    <a:pt x="972" y="32"/>
                    <a:pt x="972" y="32"/>
                  </a:cubicBezTo>
                  <a:cubicBezTo>
                    <a:pt x="949" y="0"/>
                    <a:pt x="933" y="8"/>
                    <a:pt x="933" y="8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8" name="Freeform 784"/>
            <p:cNvSpPr>
              <a:spLocks noChangeArrowheads="1"/>
            </p:cNvSpPr>
            <p:nvPr/>
          </p:nvSpPr>
          <p:spPr bwMode="auto">
            <a:xfrm>
              <a:off x="13923035" y="5340361"/>
              <a:ext cx="598381" cy="1059922"/>
            </a:xfrm>
            <a:custGeom>
              <a:avLst/>
              <a:gdLst>
                <a:gd name="T0" fmla="*/ 8 w 1139"/>
                <a:gd name="T1" fmla="*/ 1999 h 2016"/>
                <a:gd name="T2" fmla="*/ 24 w 1139"/>
                <a:gd name="T3" fmla="*/ 1826 h 2016"/>
                <a:gd name="T4" fmla="*/ 166 w 1139"/>
                <a:gd name="T5" fmla="*/ 1550 h 2016"/>
                <a:gd name="T6" fmla="*/ 119 w 1139"/>
                <a:gd name="T7" fmla="*/ 1384 h 2016"/>
                <a:gd name="T8" fmla="*/ 24 w 1139"/>
                <a:gd name="T9" fmla="*/ 127 h 2016"/>
                <a:gd name="T10" fmla="*/ 261 w 1139"/>
                <a:gd name="T11" fmla="*/ 80 h 2016"/>
                <a:gd name="T12" fmla="*/ 972 w 1139"/>
                <a:gd name="T13" fmla="*/ 24 h 2016"/>
                <a:gd name="T14" fmla="*/ 1115 w 1139"/>
                <a:gd name="T15" fmla="*/ 1281 h 2016"/>
                <a:gd name="T16" fmla="*/ 1130 w 1139"/>
                <a:gd name="T17" fmla="*/ 1400 h 2016"/>
                <a:gd name="T18" fmla="*/ 1028 w 1139"/>
                <a:gd name="T19" fmla="*/ 1471 h 2016"/>
                <a:gd name="T20" fmla="*/ 956 w 1139"/>
                <a:gd name="T21" fmla="*/ 1439 h 2016"/>
                <a:gd name="T22" fmla="*/ 925 w 1139"/>
                <a:gd name="T23" fmla="*/ 1566 h 2016"/>
                <a:gd name="T24" fmla="*/ 862 w 1139"/>
                <a:gd name="T25" fmla="*/ 1637 h 2016"/>
                <a:gd name="T26" fmla="*/ 775 w 1139"/>
                <a:gd name="T27" fmla="*/ 1818 h 2016"/>
                <a:gd name="T28" fmla="*/ 703 w 1139"/>
                <a:gd name="T29" fmla="*/ 1826 h 2016"/>
                <a:gd name="T30" fmla="*/ 640 w 1139"/>
                <a:gd name="T31" fmla="*/ 1779 h 2016"/>
                <a:gd name="T32" fmla="*/ 601 w 1139"/>
                <a:gd name="T33" fmla="*/ 1802 h 2016"/>
                <a:gd name="T34" fmla="*/ 553 w 1139"/>
                <a:gd name="T35" fmla="*/ 1857 h 2016"/>
                <a:gd name="T36" fmla="*/ 537 w 1139"/>
                <a:gd name="T37" fmla="*/ 1928 h 2016"/>
                <a:gd name="T38" fmla="*/ 490 w 1139"/>
                <a:gd name="T39" fmla="*/ 1897 h 2016"/>
                <a:gd name="T40" fmla="*/ 443 w 1139"/>
                <a:gd name="T41" fmla="*/ 1873 h 2016"/>
                <a:gd name="T42" fmla="*/ 379 w 1139"/>
                <a:gd name="T43" fmla="*/ 1913 h 2016"/>
                <a:gd name="T44" fmla="*/ 348 w 1139"/>
                <a:gd name="T45" fmla="*/ 1976 h 2016"/>
                <a:gd name="T46" fmla="*/ 277 w 1139"/>
                <a:gd name="T47" fmla="*/ 1944 h 2016"/>
                <a:gd name="T48" fmla="*/ 190 w 1139"/>
                <a:gd name="T49" fmla="*/ 1936 h 2016"/>
                <a:gd name="T50" fmla="*/ 134 w 1139"/>
                <a:gd name="T51" fmla="*/ 1968 h 2016"/>
                <a:gd name="T52" fmla="*/ 47 w 1139"/>
                <a:gd name="T53" fmla="*/ 2007 h 2016"/>
                <a:gd name="T54" fmla="*/ 32 w 1139"/>
                <a:gd name="T55" fmla="*/ 143 h 2016"/>
                <a:gd name="T56" fmla="*/ 119 w 1139"/>
                <a:gd name="T57" fmla="*/ 1376 h 2016"/>
                <a:gd name="T58" fmla="*/ 174 w 1139"/>
                <a:gd name="T59" fmla="*/ 1550 h 2016"/>
                <a:gd name="T60" fmla="*/ 32 w 1139"/>
                <a:gd name="T61" fmla="*/ 1826 h 2016"/>
                <a:gd name="T62" fmla="*/ 16 w 1139"/>
                <a:gd name="T63" fmla="*/ 1999 h 2016"/>
                <a:gd name="T64" fmla="*/ 71 w 1139"/>
                <a:gd name="T65" fmla="*/ 1984 h 2016"/>
                <a:gd name="T66" fmla="*/ 166 w 1139"/>
                <a:gd name="T67" fmla="*/ 1976 h 2016"/>
                <a:gd name="T68" fmla="*/ 245 w 1139"/>
                <a:gd name="T69" fmla="*/ 1913 h 2016"/>
                <a:gd name="T70" fmla="*/ 292 w 1139"/>
                <a:gd name="T71" fmla="*/ 1936 h 2016"/>
                <a:gd name="T72" fmla="*/ 356 w 1139"/>
                <a:gd name="T73" fmla="*/ 1913 h 2016"/>
                <a:gd name="T74" fmla="*/ 427 w 1139"/>
                <a:gd name="T75" fmla="*/ 1873 h 2016"/>
                <a:gd name="T76" fmla="*/ 466 w 1139"/>
                <a:gd name="T77" fmla="*/ 1865 h 2016"/>
                <a:gd name="T78" fmla="*/ 506 w 1139"/>
                <a:gd name="T79" fmla="*/ 1913 h 2016"/>
                <a:gd name="T80" fmla="*/ 530 w 1139"/>
                <a:gd name="T81" fmla="*/ 1881 h 2016"/>
                <a:gd name="T82" fmla="*/ 561 w 1139"/>
                <a:gd name="T83" fmla="*/ 1833 h 2016"/>
                <a:gd name="T84" fmla="*/ 624 w 1139"/>
                <a:gd name="T85" fmla="*/ 1763 h 2016"/>
                <a:gd name="T86" fmla="*/ 696 w 1139"/>
                <a:gd name="T87" fmla="*/ 1810 h 2016"/>
                <a:gd name="T88" fmla="*/ 735 w 1139"/>
                <a:gd name="T89" fmla="*/ 1818 h 2016"/>
                <a:gd name="T90" fmla="*/ 806 w 1139"/>
                <a:gd name="T91" fmla="*/ 1684 h 2016"/>
                <a:gd name="T92" fmla="*/ 885 w 1139"/>
                <a:gd name="T93" fmla="*/ 1589 h 2016"/>
                <a:gd name="T94" fmla="*/ 925 w 1139"/>
                <a:gd name="T95" fmla="*/ 1518 h 2016"/>
                <a:gd name="T96" fmla="*/ 980 w 1139"/>
                <a:gd name="T97" fmla="*/ 1439 h 2016"/>
                <a:gd name="T98" fmla="*/ 1051 w 1139"/>
                <a:gd name="T99" fmla="*/ 1408 h 2016"/>
                <a:gd name="T100" fmla="*/ 1115 w 1139"/>
                <a:gd name="T101" fmla="*/ 1336 h 2016"/>
                <a:gd name="T102" fmla="*/ 964 w 1139"/>
                <a:gd name="T103" fmla="*/ 32 h 2016"/>
                <a:gd name="T104" fmla="*/ 111 w 1139"/>
                <a:gd name="T105" fmla="*/ 166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39" h="2016">
                  <a:moveTo>
                    <a:pt x="8" y="2015"/>
                  </a:moveTo>
                  <a:lnTo>
                    <a:pt x="8" y="2015"/>
                  </a:lnTo>
                  <a:cubicBezTo>
                    <a:pt x="8" y="2007"/>
                    <a:pt x="8" y="2007"/>
                    <a:pt x="8" y="2007"/>
                  </a:cubicBezTo>
                  <a:lnTo>
                    <a:pt x="8" y="1999"/>
                  </a:lnTo>
                  <a:cubicBezTo>
                    <a:pt x="0" y="1991"/>
                    <a:pt x="0" y="1976"/>
                    <a:pt x="0" y="1960"/>
                  </a:cubicBezTo>
                  <a:cubicBezTo>
                    <a:pt x="0" y="1928"/>
                    <a:pt x="0" y="1913"/>
                    <a:pt x="8" y="1889"/>
                  </a:cubicBezTo>
                  <a:cubicBezTo>
                    <a:pt x="24" y="1873"/>
                    <a:pt x="24" y="1841"/>
                    <a:pt x="24" y="1833"/>
                  </a:cubicBezTo>
                  <a:lnTo>
                    <a:pt x="24" y="1826"/>
                  </a:lnTo>
                  <a:cubicBezTo>
                    <a:pt x="16" y="1810"/>
                    <a:pt x="8" y="1771"/>
                    <a:pt x="39" y="1763"/>
                  </a:cubicBezTo>
                  <a:cubicBezTo>
                    <a:pt x="63" y="1755"/>
                    <a:pt x="119" y="1653"/>
                    <a:pt x="119" y="1637"/>
                  </a:cubicBezTo>
                  <a:cubicBezTo>
                    <a:pt x="119" y="1613"/>
                    <a:pt x="134" y="1589"/>
                    <a:pt x="158" y="1574"/>
                  </a:cubicBezTo>
                  <a:cubicBezTo>
                    <a:pt x="166" y="1574"/>
                    <a:pt x="166" y="1558"/>
                    <a:pt x="166" y="1550"/>
                  </a:cubicBezTo>
                  <a:cubicBezTo>
                    <a:pt x="166" y="1534"/>
                    <a:pt x="158" y="1510"/>
                    <a:pt x="150" y="1502"/>
                  </a:cubicBezTo>
                  <a:cubicBezTo>
                    <a:pt x="134" y="1494"/>
                    <a:pt x="134" y="1479"/>
                    <a:pt x="134" y="1431"/>
                  </a:cubicBezTo>
                  <a:cubicBezTo>
                    <a:pt x="134" y="1423"/>
                    <a:pt x="134" y="1423"/>
                    <a:pt x="134" y="1423"/>
                  </a:cubicBezTo>
                  <a:cubicBezTo>
                    <a:pt x="134" y="1392"/>
                    <a:pt x="126" y="1392"/>
                    <a:pt x="119" y="1384"/>
                  </a:cubicBezTo>
                  <a:cubicBezTo>
                    <a:pt x="111" y="1384"/>
                    <a:pt x="103" y="1376"/>
                    <a:pt x="95" y="1368"/>
                  </a:cubicBezTo>
                  <a:cubicBezTo>
                    <a:pt x="79" y="1336"/>
                    <a:pt x="95" y="1297"/>
                    <a:pt x="111" y="1273"/>
                  </a:cubicBezTo>
                  <a:cubicBezTo>
                    <a:pt x="119" y="1265"/>
                    <a:pt x="126" y="1202"/>
                    <a:pt x="126" y="1178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47" y="151"/>
                    <a:pt x="79" y="158"/>
                    <a:pt x="111" y="158"/>
                  </a:cubicBezTo>
                  <a:cubicBezTo>
                    <a:pt x="166" y="158"/>
                    <a:pt x="229" y="111"/>
                    <a:pt x="261" y="87"/>
                  </a:cubicBezTo>
                  <a:cubicBezTo>
                    <a:pt x="261" y="80"/>
                    <a:pt x="261" y="80"/>
                    <a:pt x="261" y="80"/>
                  </a:cubicBezTo>
                  <a:lnTo>
                    <a:pt x="261" y="80"/>
                  </a:lnTo>
                  <a:cubicBezTo>
                    <a:pt x="933" y="0"/>
                    <a:pt x="933" y="0"/>
                    <a:pt x="933" y="0"/>
                  </a:cubicBezTo>
                  <a:cubicBezTo>
                    <a:pt x="933" y="0"/>
                    <a:pt x="949" y="0"/>
                    <a:pt x="972" y="24"/>
                  </a:cubicBezTo>
                  <a:lnTo>
                    <a:pt x="972" y="24"/>
                  </a:lnTo>
                  <a:cubicBezTo>
                    <a:pt x="972" y="32"/>
                    <a:pt x="972" y="32"/>
                    <a:pt x="972" y="32"/>
                  </a:cubicBezTo>
                  <a:cubicBezTo>
                    <a:pt x="1123" y="1250"/>
                    <a:pt x="1123" y="1250"/>
                    <a:pt x="1123" y="1250"/>
                  </a:cubicBezTo>
                  <a:lnTo>
                    <a:pt x="1123" y="1250"/>
                  </a:lnTo>
                  <a:cubicBezTo>
                    <a:pt x="1115" y="1257"/>
                    <a:pt x="1115" y="1265"/>
                    <a:pt x="1115" y="1281"/>
                  </a:cubicBezTo>
                  <a:cubicBezTo>
                    <a:pt x="1115" y="1289"/>
                    <a:pt x="1107" y="1289"/>
                    <a:pt x="1107" y="1297"/>
                  </a:cubicBezTo>
                  <a:cubicBezTo>
                    <a:pt x="1107" y="1313"/>
                    <a:pt x="1107" y="1321"/>
                    <a:pt x="1115" y="1336"/>
                  </a:cubicBezTo>
                  <a:cubicBezTo>
                    <a:pt x="1123" y="1336"/>
                    <a:pt x="1123" y="1336"/>
                    <a:pt x="1123" y="1344"/>
                  </a:cubicBezTo>
                  <a:cubicBezTo>
                    <a:pt x="1138" y="1368"/>
                    <a:pt x="1138" y="1392"/>
                    <a:pt x="1130" y="1400"/>
                  </a:cubicBezTo>
                  <a:cubicBezTo>
                    <a:pt x="1130" y="1415"/>
                    <a:pt x="1115" y="1415"/>
                    <a:pt x="1099" y="1415"/>
                  </a:cubicBezTo>
                  <a:cubicBezTo>
                    <a:pt x="1083" y="1415"/>
                    <a:pt x="1067" y="1415"/>
                    <a:pt x="1051" y="1415"/>
                  </a:cubicBezTo>
                  <a:cubicBezTo>
                    <a:pt x="1028" y="1423"/>
                    <a:pt x="1036" y="1431"/>
                    <a:pt x="1036" y="1439"/>
                  </a:cubicBezTo>
                  <a:cubicBezTo>
                    <a:pt x="1036" y="1447"/>
                    <a:pt x="1036" y="1463"/>
                    <a:pt x="1028" y="1471"/>
                  </a:cubicBezTo>
                  <a:cubicBezTo>
                    <a:pt x="1020" y="1471"/>
                    <a:pt x="1020" y="1479"/>
                    <a:pt x="1012" y="1479"/>
                  </a:cubicBezTo>
                  <a:cubicBezTo>
                    <a:pt x="996" y="1479"/>
                    <a:pt x="980" y="1463"/>
                    <a:pt x="972" y="1447"/>
                  </a:cubicBezTo>
                  <a:lnTo>
                    <a:pt x="964" y="1439"/>
                  </a:lnTo>
                  <a:lnTo>
                    <a:pt x="956" y="1439"/>
                  </a:lnTo>
                  <a:cubicBezTo>
                    <a:pt x="941" y="1439"/>
                    <a:pt x="925" y="1455"/>
                    <a:pt x="925" y="1479"/>
                  </a:cubicBezTo>
                  <a:cubicBezTo>
                    <a:pt x="925" y="1494"/>
                    <a:pt x="925" y="1502"/>
                    <a:pt x="933" y="1510"/>
                  </a:cubicBezTo>
                  <a:cubicBezTo>
                    <a:pt x="933" y="1518"/>
                    <a:pt x="933" y="1526"/>
                    <a:pt x="941" y="1534"/>
                  </a:cubicBezTo>
                  <a:cubicBezTo>
                    <a:pt x="949" y="1558"/>
                    <a:pt x="941" y="1558"/>
                    <a:pt x="925" y="1566"/>
                  </a:cubicBezTo>
                  <a:cubicBezTo>
                    <a:pt x="917" y="1566"/>
                    <a:pt x="917" y="1574"/>
                    <a:pt x="909" y="1581"/>
                  </a:cubicBezTo>
                  <a:cubicBezTo>
                    <a:pt x="901" y="1589"/>
                    <a:pt x="901" y="1597"/>
                    <a:pt x="885" y="1597"/>
                  </a:cubicBezTo>
                  <a:cubicBezTo>
                    <a:pt x="885" y="1597"/>
                    <a:pt x="885" y="1597"/>
                    <a:pt x="877" y="1597"/>
                  </a:cubicBezTo>
                  <a:cubicBezTo>
                    <a:pt x="870" y="1597"/>
                    <a:pt x="862" y="1613"/>
                    <a:pt x="862" y="1637"/>
                  </a:cubicBezTo>
                  <a:cubicBezTo>
                    <a:pt x="862" y="1653"/>
                    <a:pt x="846" y="1684"/>
                    <a:pt x="822" y="1684"/>
                  </a:cubicBezTo>
                  <a:cubicBezTo>
                    <a:pt x="822" y="1684"/>
                    <a:pt x="822" y="1684"/>
                    <a:pt x="814" y="1692"/>
                  </a:cubicBezTo>
                  <a:cubicBezTo>
                    <a:pt x="790" y="1716"/>
                    <a:pt x="767" y="1779"/>
                    <a:pt x="775" y="1802"/>
                  </a:cubicBezTo>
                  <a:cubicBezTo>
                    <a:pt x="775" y="1810"/>
                    <a:pt x="775" y="1810"/>
                    <a:pt x="775" y="1818"/>
                  </a:cubicBezTo>
                  <a:cubicBezTo>
                    <a:pt x="767" y="1818"/>
                    <a:pt x="759" y="1826"/>
                    <a:pt x="751" y="1826"/>
                  </a:cubicBezTo>
                  <a:cubicBezTo>
                    <a:pt x="751" y="1826"/>
                    <a:pt x="743" y="1826"/>
                    <a:pt x="735" y="1826"/>
                  </a:cubicBezTo>
                  <a:cubicBezTo>
                    <a:pt x="727" y="1833"/>
                    <a:pt x="727" y="1833"/>
                    <a:pt x="719" y="1833"/>
                  </a:cubicBezTo>
                  <a:cubicBezTo>
                    <a:pt x="712" y="1833"/>
                    <a:pt x="712" y="1826"/>
                    <a:pt x="703" y="1826"/>
                  </a:cubicBezTo>
                  <a:cubicBezTo>
                    <a:pt x="703" y="1818"/>
                    <a:pt x="703" y="1818"/>
                    <a:pt x="696" y="1818"/>
                  </a:cubicBezTo>
                  <a:cubicBezTo>
                    <a:pt x="696" y="1818"/>
                    <a:pt x="696" y="1818"/>
                    <a:pt x="688" y="1818"/>
                  </a:cubicBezTo>
                  <a:cubicBezTo>
                    <a:pt x="680" y="1810"/>
                    <a:pt x="664" y="1810"/>
                    <a:pt x="656" y="1802"/>
                  </a:cubicBezTo>
                  <a:cubicBezTo>
                    <a:pt x="648" y="1794"/>
                    <a:pt x="640" y="1787"/>
                    <a:pt x="640" y="1779"/>
                  </a:cubicBezTo>
                  <a:cubicBezTo>
                    <a:pt x="632" y="1779"/>
                    <a:pt x="632" y="1771"/>
                    <a:pt x="624" y="1771"/>
                  </a:cubicBezTo>
                  <a:lnTo>
                    <a:pt x="624" y="1771"/>
                  </a:lnTo>
                  <a:cubicBezTo>
                    <a:pt x="617" y="1771"/>
                    <a:pt x="617" y="1779"/>
                    <a:pt x="617" y="1779"/>
                  </a:cubicBezTo>
                  <a:cubicBezTo>
                    <a:pt x="609" y="1787"/>
                    <a:pt x="601" y="1794"/>
                    <a:pt x="601" y="1802"/>
                  </a:cubicBezTo>
                  <a:cubicBezTo>
                    <a:pt x="593" y="1802"/>
                    <a:pt x="593" y="1810"/>
                    <a:pt x="585" y="1810"/>
                  </a:cubicBezTo>
                  <a:cubicBezTo>
                    <a:pt x="577" y="1810"/>
                    <a:pt x="569" y="1818"/>
                    <a:pt x="569" y="1833"/>
                  </a:cubicBezTo>
                  <a:lnTo>
                    <a:pt x="569" y="1833"/>
                  </a:lnTo>
                  <a:cubicBezTo>
                    <a:pt x="561" y="1849"/>
                    <a:pt x="561" y="1857"/>
                    <a:pt x="553" y="1857"/>
                  </a:cubicBezTo>
                  <a:cubicBezTo>
                    <a:pt x="545" y="1865"/>
                    <a:pt x="545" y="1865"/>
                    <a:pt x="545" y="1865"/>
                  </a:cubicBezTo>
                  <a:cubicBezTo>
                    <a:pt x="537" y="1865"/>
                    <a:pt x="537" y="1873"/>
                    <a:pt x="537" y="1881"/>
                  </a:cubicBezTo>
                  <a:lnTo>
                    <a:pt x="537" y="1889"/>
                  </a:lnTo>
                  <a:cubicBezTo>
                    <a:pt x="537" y="1904"/>
                    <a:pt x="537" y="1920"/>
                    <a:pt x="537" y="1928"/>
                  </a:cubicBezTo>
                  <a:cubicBezTo>
                    <a:pt x="530" y="1928"/>
                    <a:pt x="530" y="1928"/>
                    <a:pt x="522" y="1928"/>
                  </a:cubicBezTo>
                  <a:cubicBezTo>
                    <a:pt x="514" y="1928"/>
                    <a:pt x="506" y="1920"/>
                    <a:pt x="506" y="1920"/>
                  </a:cubicBezTo>
                  <a:lnTo>
                    <a:pt x="506" y="1920"/>
                  </a:lnTo>
                  <a:cubicBezTo>
                    <a:pt x="490" y="1897"/>
                    <a:pt x="490" y="1897"/>
                    <a:pt x="490" y="1897"/>
                  </a:cubicBezTo>
                  <a:cubicBezTo>
                    <a:pt x="482" y="1889"/>
                    <a:pt x="466" y="1881"/>
                    <a:pt x="459" y="1873"/>
                  </a:cubicBezTo>
                  <a:lnTo>
                    <a:pt x="459" y="1873"/>
                  </a:lnTo>
                  <a:cubicBezTo>
                    <a:pt x="459" y="1865"/>
                    <a:pt x="450" y="1865"/>
                    <a:pt x="450" y="1865"/>
                  </a:cubicBezTo>
                  <a:cubicBezTo>
                    <a:pt x="443" y="1865"/>
                    <a:pt x="443" y="1865"/>
                    <a:pt x="443" y="1873"/>
                  </a:cubicBezTo>
                  <a:cubicBezTo>
                    <a:pt x="435" y="1881"/>
                    <a:pt x="435" y="1881"/>
                    <a:pt x="427" y="1881"/>
                  </a:cubicBezTo>
                  <a:cubicBezTo>
                    <a:pt x="419" y="1881"/>
                    <a:pt x="403" y="1889"/>
                    <a:pt x="403" y="1897"/>
                  </a:cubicBezTo>
                  <a:lnTo>
                    <a:pt x="403" y="1897"/>
                  </a:lnTo>
                  <a:cubicBezTo>
                    <a:pt x="395" y="1904"/>
                    <a:pt x="395" y="1913"/>
                    <a:pt x="379" y="1913"/>
                  </a:cubicBezTo>
                  <a:cubicBezTo>
                    <a:pt x="379" y="1913"/>
                    <a:pt x="379" y="1913"/>
                    <a:pt x="372" y="1913"/>
                  </a:cubicBezTo>
                  <a:lnTo>
                    <a:pt x="364" y="1913"/>
                  </a:lnTo>
                  <a:cubicBezTo>
                    <a:pt x="364" y="1920"/>
                    <a:pt x="364" y="1928"/>
                    <a:pt x="364" y="1936"/>
                  </a:cubicBezTo>
                  <a:cubicBezTo>
                    <a:pt x="364" y="1952"/>
                    <a:pt x="364" y="1976"/>
                    <a:pt x="348" y="1976"/>
                  </a:cubicBezTo>
                  <a:cubicBezTo>
                    <a:pt x="340" y="1976"/>
                    <a:pt x="324" y="1968"/>
                    <a:pt x="308" y="1952"/>
                  </a:cubicBezTo>
                  <a:cubicBezTo>
                    <a:pt x="300" y="1944"/>
                    <a:pt x="300" y="1944"/>
                    <a:pt x="292" y="1944"/>
                  </a:cubicBezTo>
                  <a:lnTo>
                    <a:pt x="292" y="1944"/>
                  </a:lnTo>
                  <a:cubicBezTo>
                    <a:pt x="292" y="1944"/>
                    <a:pt x="284" y="1944"/>
                    <a:pt x="277" y="1944"/>
                  </a:cubicBezTo>
                  <a:cubicBezTo>
                    <a:pt x="269" y="1936"/>
                    <a:pt x="261" y="1936"/>
                    <a:pt x="261" y="1928"/>
                  </a:cubicBezTo>
                  <a:cubicBezTo>
                    <a:pt x="253" y="1920"/>
                    <a:pt x="253" y="1920"/>
                    <a:pt x="245" y="1920"/>
                  </a:cubicBezTo>
                  <a:cubicBezTo>
                    <a:pt x="245" y="1920"/>
                    <a:pt x="245" y="1913"/>
                    <a:pt x="237" y="1913"/>
                  </a:cubicBezTo>
                  <a:cubicBezTo>
                    <a:pt x="229" y="1913"/>
                    <a:pt x="206" y="1928"/>
                    <a:pt x="190" y="1936"/>
                  </a:cubicBezTo>
                  <a:cubicBezTo>
                    <a:pt x="174" y="1944"/>
                    <a:pt x="174" y="1960"/>
                    <a:pt x="174" y="1968"/>
                  </a:cubicBezTo>
                  <a:cubicBezTo>
                    <a:pt x="174" y="1976"/>
                    <a:pt x="174" y="1976"/>
                    <a:pt x="174" y="1976"/>
                  </a:cubicBezTo>
                  <a:lnTo>
                    <a:pt x="166" y="1984"/>
                  </a:lnTo>
                  <a:cubicBezTo>
                    <a:pt x="158" y="1984"/>
                    <a:pt x="142" y="1976"/>
                    <a:pt x="134" y="1968"/>
                  </a:cubicBezTo>
                  <a:cubicBezTo>
                    <a:pt x="126" y="1968"/>
                    <a:pt x="111" y="1960"/>
                    <a:pt x="111" y="1960"/>
                  </a:cubicBezTo>
                  <a:cubicBezTo>
                    <a:pt x="95" y="1960"/>
                    <a:pt x="79" y="1976"/>
                    <a:pt x="79" y="1984"/>
                  </a:cubicBezTo>
                  <a:cubicBezTo>
                    <a:pt x="79" y="1999"/>
                    <a:pt x="79" y="2015"/>
                    <a:pt x="55" y="2015"/>
                  </a:cubicBezTo>
                  <a:lnTo>
                    <a:pt x="47" y="2007"/>
                  </a:lnTo>
                  <a:cubicBezTo>
                    <a:pt x="39" y="2007"/>
                    <a:pt x="32" y="2007"/>
                    <a:pt x="16" y="2015"/>
                  </a:cubicBezTo>
                  <a:lnTo>
                    <a:pt x="8" y="2015"/>
                  </a:lnTo>
                  <a:close/>
                  <a:moveTo>
                    <a:pt x="32" y="143"/>
                  </a:moveTo>
                  <a:lnTo>
                    <a:pt x="32" y="143"/>
                  </a:lnTo>
                  <a:cubicBezTo>
                    <a:pt x="134" y="1178"/>
                    <a:pt x="134" y="1178"/>
                    <a:pt x="134" y="1178"/>
                  </a:cubicBezTo>
                  <a:cubicBezTo>
                    <a:pt x="134" y="1186"/>
                    <a:pt x="126" y="1265"/>
                    <a:pt x="119" y="1281"/>
                  </a:cubicBezTo>
                  <a:cubicBezTo>
                    <a:pt x="103" y="1297"/>
                    <a:pt x="87" y="1336"/>
                    <a:pt x="103" y="1360"/>
                  </a:cubicBezTo>
                  <a:cubicBezTo>
                    <a:pt x="111" y="1368"/>
                    <a:pt x="111" y="1376"/>
                    <a:pt x="119" y="1376"/>
                  </a:cubicBezTo>
                  <a:cubicBezTo>
                    <a:pt x="134" y="1384"/>
                    <a:pt x="142" y="1392"/>
                    <a:pt x="142" y="1423"/>
                  </a:cubicBezTo>
                  <a:cubicBezTo>
                    <a:pt x="142" y="1431"/>
                    <a:pt x="142" y="1431"/>
                    <a:pt x="142" y="1431"/>
                  </a:cubicBezTo>
                  <a:cubicBezTo>
                    <a:pt x="142" y="1471"/>
                    <a:pt x="142" y="1494"/>
                    <a:pt x="158" y="1502"/>
                  </a:cubicBezTo>
                  <a:cubicBezTo>
                    <a:pt x="166" y="1502"/>
                    <a:pt x="174" y="1526"/>
                    <a:pt x="174" y="1550"/>
                  </a:cubicBezTo>
                  <a:cubicBezTo>
                    <a:pt x="174" y="1566"/>
                    <a:pt x="174" y="1574"/>
                    <a:pt x="158" y="1581"/>
                  </a:cubicBezTo>
                  <a:cubicBezTo>
                    <a:pt x="134" y="1597"/>
                    <a:pt x="126" y="1613"/>
                    <a:pt x="126" y="1637"/>
                  </a:cubicBezTo>
                  <a:cubicBezTo>
                    <a:pt x="126" y="1653"/>
                    <a:pt x="63" y="1763"/>
                    <a:pt x="39" y="1771"/>
                  </a:cubicBezTo>
                  <a:cubicBezTo>
                    <a:pt x="24" y="1779"/>
                    <a:pt x="24" y="1810"/>
                    <a:pt x="32" y="1826"/>
                  </a:cubicBezTo>
                  <a:lnTo>
                    <a:pt x="32" y="1833"/>
                  </a:lnTo>
                  <a:cubicBezTo>
                    <a:pt x="32" y="1849"/>
                    <a:pt x="32" y="1873"/>
                    <a:pt x="16" y="1897"/>
                  </a:cubicBezTo>
                  <a:cubicBezTo>
                    <a:pt x="8" y="1913"/>
                    <a:pt x="0" y="1928"/>
                    <a:pt x="8" y="1960"/>
                  </a:cubicBezTo>
                  <a:cubicBezTo>
                    <a:pt x="8" y="1976"/>
                    <a:pt x="8" y="1984"/>
                    <a:pt x="16" y="1999"/>
                  </a:cubicBezTo>
                  <a:cubicBezTo>
                    <a:pt x="16" y="1999"/>
                    <a:pt x="16" y="1999"/>
                    <a:pt x="16" y="2007"/>
                  </a:cubicBezTo>
                  <a:cubicBezTo>
                    <a:pt x="32" y="1999"/>
                    <a:pt x="39" y="1999"/>
                    <a:pt x="47" y="2007"/>
                  </a:cubicBezTo>
                  <a:lnTo>
                    <a:pt x="55" y="2007"/>
                  </a:lnTo>
                  <a:cubicBezTo>
                    <a:pt x="71" y="2007"/>
                    <a:pt x="71" y="1999"/>
                    <a:pt x="71" y="1984"/>
                  </a:cubicBezTo>
                  <a:cubicBezTo>
                    <a:pt x="71" y="1968"/>
                    <a:pt x="87" y="1952"/>
                    <a:pt x="111" y="1952"/>
                  </a:cubicBezTo>
                  <a:cubicBezTo>
                    <a:pt x="119" y="1960"/>
                    <a:pt x="126" y="1960"/>
                    <a:pt x="134" y="1960"/>
                  </a:cubicBezTo>
                  <a:cubicBezTo>
                    <a:pt x="142" y="1968"/>
                    <a:pt x="158" y="1976"/>
                    <a:pt x="166" y="1976"/>
                  </a:cubicBezTo>
                  <a:lnTo>
                    <a:pt x="166" y="1976"/>
                  </a:lnTo>
                  <a:cubicBezTo>
                    <a:pt x="166" y="1968"/>
                    <a:pt x="166" y="1968"/>
                    <a:pt x="166" y="1968"/>
                  </a:cubicBezTo>
                  <a:cubicBezTo>
                    <a:pt x="166" y="1952"/>
                    <a:pt x="166" y="1944"/>
                    <a:pt x="190" y="1928"/>
                  </a:cubicBezTo>
                  <a:cubicBezTo>
                    <a:pt x="206" y="1920"/>
                    <a:pt x="221" y="1913"/>
                    <a:pt x="237" y="1913"/>
                  </a:cubicBezTo>
                  <a:cubicBezTo>
                    <a:pt x="245" y="1913"/>
                    <a:pt x="245" y="1913"/>
                    <a:pt x="245" y="1913"/>
                  </a:cubicBezTo>
                  <a:cubicBezTo>
                    <a:pt x="253" y="1913"/>
                    <a:pt x="261" y="1920"/>
                    <a:pt x="261" y="1920"/>
                  </a:cubicBezTo>
                  <a:cubicBezTo>
                    <a:pt x="269" y="1928"/>
                    <a:pt x="269" y="1936"/>
                    <a:pt x="284" y="1936"/>
                  </a:cubicBezTo>
                  <a:lnTo>
                    <a:pt x="292" y="1936"/>
                  </a:lnTo>
                  <a:lnTo>
                    <a:pt x="292" y="1936"/>
                  </a:lnTo>
                  <a:cubicBezTo>
                    <a:pt x="300" y="1936"/>
                    <a:pt x="308" y="1936"/>
                    <a:pt x="316" y="1952"/>
                  </a:cubicBezTo>
                  <a:cubicBezTo>
                    <a:pt x="332" y="1960"/>
                    <a:pt x="340" y="1968"/>
                    <a:pt x="348" y="1968"/>
                  </a:cubicBezTo>
                  <a:cubicBezTo>
                    <a:pt x="356" y="1968"/>
                    <a:pt x="356" y="1952"/>
                    <a:pt x="356" y="1936"/>
                  </a:cubicBezTo>
                  <a:cubicBezTo>
                    <a:pt x="356" y="1928"/>
                    <a:pt x="356" y="1913"/>
                    <a:pt x="356" y="1913"/>
                  </a:cubicBezTo>
                  <a:cubicBezTo>
                    <a:pt x="364" y="1904"/>
                    <a:pt x="372" y="1904"/>
                    <a:pt x="379" y="1904"/>
                  </a:cubicBezTo>
                  <a:cubicBezTo>
                    <a:pt x="387" y="1904"/>
                    <a:pt x="387" y="1904"/>
                    <a:pt x="395" y="1897"/>
                  </a:cubicBezTo>
                  <a:lnTo>
                    <a:pt x="395" y="1897"/>
                  </a:lnTo>
                  <a:cubicBezTo>
                    <a:pt x="403" y="1881"/>
                    <a:pt x="419" y="1881"/>
                    <a:pt x="427" y="1873"/>
                  </a:cubicBezTo>
                  <a:cubicBezTo>
                    <a:pt x="427" y="1873"/>
                    <a:pt x="435" y="1873"/>
                    <a:pt x="435" y="1865"/>
                  </a:cubicBezTo>
                  <a:cubicBezTo>
                    <a:pt x="435" y="1865"/>
                    <a:pt x="443" y="1857"/>
                    <a:pt x="450" y="1857"/>
                  </a:cubicBezTo>
                  <a:lnTo>
                    <a:pt x="450" y="1857"/>
                  </a:lnTo>
                  <a:cubicBezTo>
                    <a:pt x="459" y="1857"/>
                    <a:pt x="459" y="1865"/>
                    <a:pt x="466" y="1865"/>
                  </a:cubicBezTo>
                  <a:lnTo>
                    <a:pt x="466" y="1873"/>
                  </a:lnTo>
                  <a:cubicBezTo>
                    <a:pt x="466" y="1873"/>
                    <a:pt x="482" y="1881"/>
                    <a:pt x="498" y="1889"/>
                  </a:cubicBezTo>
                  <a:lnTo>
                    <a:pt x="498" y="1889"/>
                  </a:lnTo>
                  <a:cubicBezTo>
                    <a:pt x="506" y="1913"/>
                    <a:pt x="506" y="1913"/>
                    <a:pt x="506" y="1913"/>
                  </a:cubicBezTo>
                  <a:cubicBezTo>
                    <a:pt x="514" y="1920"/>
                    <a:pt x="522" y="1920"/>
                    <a:pt x="522" y="1920"/>
                  </a:cubicBezTo>
                  <a:cubicBezTo>
                    <a:pt x="530" y="1920"/>
                    <a:pt x="530" y="1920"/>
                    <a:pt x="530" y="1920"/>
                  </a:cubicBezTo>
                  <a:cubicBezTo>
                    <a:pt x="530" y="1920"/>
                    <a:pt x="530" y="1897"/>
                    <a:pt x="530" y="1889"/>
                  </a:cubicBezTo>
                  <a:lnTo>
                    <a:pt x="530" y="1881"/>
                  </a:lnTo>
                  <a:cubicBezTo>
                    <a:pt x="530" y="1873"/>
                    <a:pt x="530" y="1865"/>
                    <a:pt x="545" y="1857"/>
                  </a:cubicBezTo>
                  <a:lnTo>
                    <a:pt x="545" y="1857"/>
                  </a:lnTo>
                  <a:cubicBezTo>
                    <a:pt x="553" y="1849"/>
                    <a:pt x="553" y="1849"/>
                    <a:pt x="561" y="1833"/>
                  </a:cubicBezTo>
                  <a:lnTo>
                    <a:pt x="561" y="1833"/>
                  </a:lnTo>
                  <a:cubicBezTo>
                    <a:pt x="569" y="1810"/>
                    <a:pt x="577" y="1810"/>
                    <a:pt x="585" y="1802"/>
                  </a:cubicBezTo>
                  <a:cubicBezTo>
                    <a:pt x="585" y="1802"/>
                    <a:pt x="593" y="1802"/>
                    <a:pt x="593" y="1794"/>
                  </a:cubicBezTo>
                  <a:cubicBezTo>
                    <a:pt x="601" y="1794"/>
                    <a:pt x="601" y="1787"/>
                    <a:pt x="609" y="1779"/>
                  </a:cubicBezTo>
                  <a:cubicBezTo>
                    <a:pt x="609" y="1771"/>
                    <a:pt x="617" y="1763"/>
                    <a:pt x="624" y="1763"/>
                  </a:cubicBezTo>
                  <a:lnTo>
                    <a:pt x="624" y="1763"/>
                  </a:lnTo>
                  <a:cubicBezTo>
                    <a:pt x="632" y="1763"/>
                    <a:pt x="640" y="1771"/>
                    <a:pt x="648" y="1779"/>
                  </a:cubicBezTo>
                  <a:cubicBezTo>
                    <a:pt x="648" y="1787"/>
                    <a:pt x="656" y="1787"/>
                    <a:pt x="656" y="1794"/>
                  </a:cubicBezTo>
                  <a:cubicBezTo>
                    <a:pt x="672" y="1802"/>
                    <a:pt x="680" y="1810"/>
                    <a:pt x="696" y="1810"/>
                  </a:cubicBezTo>
                  <a:cubicBezTo>
                    <a:pt x="696" y="1810"/>
                    <a:pt x="696" y="1810"/>
                    <a:pt x="703" y="1810"/>
                  </a:cubicBezTo>
                  <a:lnTo>
                    <a:pt x="712" y="1818"/>
                  </a:lnTo>
                  <a:lnTo>
                    <a:pt x="719" y="1826"/>
                  </a:lnTo>
                  <a:cubicBezTo>
                    <a:pt x="727" y="1826"/>
                    <a:pt x="727" y="1826"/>
                    <a:pt x="735" y="1818"/>
                  </a:cubicBezTo>
                  <a:cubicBezTo>
                    <a:pt x="743" y="1818"/>
                    <a:pt x="743" y="1818"/>
                    <a:pt x="751" y="1818"/>
                  </a:cubicBezTo>
                  <a:cubicBezTo>
                    <a:pt x="759" y="1818"/>
                    <a:pt x="767" y="1818"/>
                    <a:pt x="767" y="1810"/>
                  </a:cubicBezTo>
                  <a:lnTo>
                    <a:pt x="767" y="1802"/>
                  </a:lnTo>
                  <a:cubicBezTo>
                    <a:pt x="759" y="1779"/>
                    <a:pt x="790" y="1708"/>
                    <a:pt x="806" y="1684"/>
                  </a:cubicBezTo>
                  <a:cubicBezTo>
                    <a:pt x="814" y="1676"/>
                    <a:pt x="822" y="1676"/>
                    <a:pt x="822" y="1676"/>
                  </a:cubicBezTo>
                  <a:cubicBezTo>
                    <a:pt x="838" y="1676"/>
                    <a:pt x="854" y="1653"/>
                    <a:pt x="854" y="1637"/>
                  </a:cubicBezTo>
                  <a:cubicBezTo>
                    <a:pt x="854" y="1605"/>
                    <a:pt x="862" y="1589"/>
                    <a:pt x="877" y="1589"/>
                  </a:cubicBezTo>
                  <a:cubicBezTo>
                    <a:pt x="885" y="1589"/>
                    <a:pt x="885" y="1589"/>
                    <a:pt x="885" y="1589"/>
                  </a:cubicBezTo>
                  <a:cubicBezTo>
                    <a:pt x="893" y="1589"/>
                    <a:pt x="893" y="1589"/>
                    <a:pt x="901" y="1574"/>
                  </a:cubicBezTo>
                  <a:cubicBezTo>
                    <a:pt x="909" y="1566"/>
                    <a:pt x="917" y="1566"/>
                    <a:pt x="925" y="1558"/>
                  </a:cubicBezTo>
                  <a:cubicBezTo>
                    <a:pt x="933" y="1558"/>
                    <a:pt x="941" y="1550"/>
                    <a:pt x="933" y="1534"/>
                  </a:cubicBezTo>
                  <a:cubicBezTo>
                    <a:pt x="933" y="1526"/>
                    <a:pt x="925" y="1518"/>
                    <a:pt x="925" y="1518"/>
                  </a:cubicBezTo>
                  <a:cubicBezTo>
                    <a:pt x="917" y="1502"/>
                    <a:pt x="917" y="1502"/>
                    <a:pt x="917" y="1471"/>
                  </a:cubicBezTo>
                  <a:cubicBezTo>
                    <a:pt x="925" y="1447"/>
                    <a:pt x="941" y="1431"/>
                    <a:pt x="956" y="1431"/>
                  </a:cubicBezTo>
                  <a:cubicBezTo>
                    <a:pt x="964" y="1431"/>
                    <a:pt x="964" y="1431"/>
                    <a:pt x="972" y="1431"/>
                  </a:cubicBezTo>
                  <a:cubicBezTo>
                    <a:pt x="972" y="1439"/>
                    <a:pt x="972" y="1439"/>
                    <a:pt x="980" y="1439"/>
                  </a:cubicBezTo>
                  <a:cubicBezTo>
                    <a:pt x="988" y="1455"/>
                    <a:pt x="1004" y="1471"/>
                    <a:pt x="1012" y="1471"/>
                  </a:cubicBezTo>
                  <a:cubicBezTo>
                    <a:pt x="1012" y="1471"/>
                    <a:pt x="1020" y="1471"/>
                    <a:pt x="1020" y="1463"/>
                  </a:cubicBezTo>
                  <a:cubicBezTo>
                    <a:pt x="1028" y="1455"/>
                    <a:pt x="1028" y="1447"/>
                    <a:pt x="1028" y="1439"/>
                  </a:cubicBezTo>
                  <a:cubicBezTo>
                    <a:pt x="1028" y="1431"/>
                    <a:pt x="1020" y="1415"/>
                    <a:pt x="1051" y="1408"/>
                  </a:cubicBezTo>
                  <a:cubicBezTo>
                    <a:pt x="1067" y="1408"/>
                    <a:pt x="1083" y="1408"/>
                    <a:pt x="1099" y="1408"/>
                  </a:cubicBezTo>
                  <a:cubicBezTo>
                    <a:pt x="1115" y="1408"/>
                    <a:pt x="1123" y="1408"/>
                    <a:pt x="1123" y="1400"/>
                  </a:cubicBezTo>
                  <a:cubicBezTo>
                    <a:pt x="1130" y="1392"/>
                    <a:pt x="1130" y="1368"/>
                    <a:pt x="1123" y="1344"/>
                  </a:cubicBezTo>
                  <a:cubicBezTo>
                    <a:pt x="1115" y="1344"/>
                    <a:pt x="1115" y="1336"/>
                    <a:pt x="1115" y="1336"/>
                  </a:cubicBezTo>
                  <a:cubicBezTo>
                    <a:pt x="1099" y="1328"/>
                    <a:pt x="1099" y="1321"/>
                    <a:pt x="1099" y="1297"/>
                  </a:cubicBezTo>
                  <a:cubicBezTo>
                    <a:pt x="1107" y="1289"/>
                    <a:pt x="1107" y="1281"/>
                    <a:pt x="1107" y="1273"/>
                  </a:cubicBezTo>
                  <a:cubicBezTo>
                    <a:pt x="1107" y="1265"/>
                    <a:pt x="1115" y="1257"/>
                    <a:pt x="1115" y="1241"/>
                  </a:cubicBezTo>
                  <a:cubicBezTo>
                    <a:pt x="964" y="32"/>
                    <a:pt x="964" y="32"/>
                    <a:pt x="964" y="32"/>
                  </a:cubicBezTo>
                  <a:cubicBezTo>
                    <a:pt x="949" y="8"/>
                    <a:pt x="941" y="8"/>
                    <a:pt x="933" y="8"/>
                  </a:cubicBezTo>
                  <a:lnTo>
                    <a:pt x="933" y="8"/>
                  </a:lnTo>
                  <a:cubicBezTo>
                    <a:pt x="261" y="87"/>
                    <a:pt x="261" y="87"/>
                    <a:pt x="261" y="87"/>
                  </a:cubicBezTo>
                  <a:cubicBezTo>
                    <a:pt x="229" y="119"/>
                    <a:pt x="166" y="166"/>
                    <a:pt x="111" y="166"/>
                  </a:cubicBezTo>
                  <a:cubicBezTo>
                    <a:pt x="79" y="166"/>
                    <a:pt x="55" y="158"/>
                    <a:pt x="32" y="143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19" name="Freeform 785"/>
            <p:cNvSpPr>
              <a:spLocks noChangeArrowheads="1"/>
            </p:cNvSpPr>
            <p:nvPr/>
          </p:nvSpPr>
          <p:spPr bwMode="auto">
            <a:xfrm>
              <a:off x="14433282" y="5171051"/>
              <a:ext cx="832630" cy="948597"/>
            </a:xfrm>
            <a:custGeom>
              <a:avLst/>
              <a:gdLst>
                <a:gd name="T0" fmla="*/ 1550 w 1582"/>
                <a:gd name="T1" fmla="*/ 720 h 1804"/>
                <a:gd name="T2" fmla="*/ 1550 w 1582"/>
                <a:gd name="T3" fmla="*/ 720 h 1804"/>
                <a:gd name="T4" fmla="*/ 1542 w 1582"/>
                <a:gd name="T5" fmla="*/ 648 h 1804"/>
                <a:gd name="T6" fmla="*/ 1565 w 1582"/>
                <a:gd name="T7" fmla="*/ 641 h 1804"/>
                <a:gd name="T8" fmla="*/ 1447 w 1582"/>
                <a:gd name="T9" fmla="*/ 0 h 1804"/>
                <a:gd name="T10" fmla="*/ 1186 w 1582"/>
                <a:gd name="T11" fmla="*/ 190 h 1804"/>
                <a:gd name="T12" fmla="*/ 1052 w 1582"/>
                <a:gd name="T13" fmla="*/ 309 h 1804"/>
                <a:gd name="T14" fmla="*/ 925 w 1582"/>
                <a:gd name="T15" fmla="*/ 332 h 1804"/>
                <a:gd name="T16" fmla="*/ 791 w 1582"/>
                <a:gd name="T17" fmla="*/ 380 h 1804"/>
                <a:gd name="T18" fmla="*/ 728 w 1582"/>
                <a:gd name="T19" fmla="*/ 364 h 1804"/>
                <a:gd name="T20" fmla="*/ 672 w 1582"/>
                <a:gd name="T21" fmla="*/ 388 h 1804"/>
                <a:gd name="T22" fmla="*/ 657 w 1582"/>
                <a:gd name="T23" fmla="*/ 364 h 1804"/>
                <a:gd name="T24" fmla="*/ 712 w 1582"/>
                <a:gd name="T25" fmla="*/ 348 h 1804"/>
                <a:gd name="T26" fmla="*/ 672 w 1582"/>
                <a:gd name="T27" fmla="*/ 332 h 1804"/>
                <a:gd name="T28" fmla="*/ 641 w 1582"/>
                <a:gd name="T29" fmla="*/ 340 h 1804"/>
                <a:gd name="T30" fmla="*/ 577 w 1582"/>
                <a:gd name="T31" fmla="*/ 317 h 1804"/>
                <a:gd name="T32" fmla="*/ 506 w 1582"/>
                <a:gd name="T33" fmla="*/ 285 h 1804"/>
                <a:gd name="T34" fmla="*/ 459 w 1582"/>
                <a:gd name="T35" fmla="*/ 261 h 1804"/>
                <a:gd name="T36" fmla="*/ 0 w 1582"/>
                <a:gd name="T37" fmla="*/ 356 h 1804"/>
                <a:gd name="T38" fmla="*/ 0 w 1582"/>
                <a:gd name="T39" fmla="*/ 356 h 1804"/>
                <a:gd name="T40" fmla="*/ 151 w 1582"/>
                <a:gd name="T41" fmla="*/ 1574 h 1804"/>
                <a:gd name="T42" fmla="*/ 166 w 1582"/>
                <a:gd name="T43" fmla="*/ 1558 h 1804"/>
                <a:gd name="T44" fmla="*/ 253 w 1582"/>
                <a:gd name="T45" fmla="*/ 1565 h 1804"/>
                <a:gd name="T46" fmla="*/ 317 w 1582"/>
                <a:gd name="T47" fmla="*/ 1574 h 1804"/>
                <a:gd name="T48" fmla="*/ 364 w 1582"/>
                <a:gd name="T49" fmla="*/ 1645 h 1804"/>
                <a:gd name="T50" fmla="*/ 419 w 1582"/>
                <a:gd name="T51" fmla="*/ 1700 h 1804"/>
                <a:gd name="T52" fmla="*/ 530 w 1582"/>
                <a:gd name="T53" fmla="*/ 1700 h 1804"/>
                <a:gd name="T54" fmla="*/ 617 w 1582"/>
                <a:gd name="T55" fmla="*/ 1755 h 1804"/>
                <a:gd name="T56" fmla="*/ 664 w 1582"/>
                <a:gd name="T57" fmla="*/ 1708 h 1804"/>
                <a:gd name="T58" fmla="*/ 728 w 1582"/>
                <a:gd name="T59" fmla="*/ 1732 h 1804"/>
                <a:gd name="T60" fmla="*/ 759 w 1582"/>
                <a:gd name="T61" fmla="*/ 1716 h 1804"/>
                <a:gd name="T62" fmla="*/ 783 w 1582"/>
                <a:gd name="T63" fmla="*/ 1708 h 1804"/>
                <a:gd name="T64" fmla="*/ 807 w 1582"/>
                <a:gd name="T65" fmla="*/ 1684 h 1804"/>
                <a:gd name="T66" fmla="*/ 830 w 1582"/>
                <a:gd name="T67" fmla="*/ 1676 h 1804"/>
                <a:gd name="T68" fmla="*/ 854 w 1582"/>
                <a:gd name="T69" fmla="*/ 1652 h 1804"/>
                <a:gd name="T70" fmla="*/ 870 w 1582"/>
                <a:gd name="T71" fmla="*/ 1668 h 1804"/>
                <a:gd name="T72" fmla="*/ 870 w 1582"/>
                <a:gd name="T73" fmla="*/ 1676 h 1804"/>
                <a:gd name="T74" fmla="*/ 894 w 1582"/>
                <a:gd name="T75" fmla="*/ 1700 h 1804"/>
                <a:gd name="T76" fmla="*/ 910 w 1582"/>
                <a:gd name="T77" fmla="*/ 1724 h 1804"/>
                <a:gd name="T78" fmla="*/ 965 w 1582"/>
                <a:gd name="T79" fmla="*/ 1747 h 1804"/>
                <a:gd name="T80" fmla="*/ 981 w 1582"/>
                <a:gd name="T81" fmla="*/ 1771 h 1804"/>
                <a:gd name="T82" fmla="*/ 1012 w 1582"/>
                <a:gd name="T83" fmla="*/ 1803 h 1804"/>
                <a:gd name="T84" fmla="*/ 1060 w 1582"/>
                <a:gd name="T85" fmla="*/ 1787 h 1804"/>
                <a:gd name="T86" fmla="*/ 1083 w 1582"/>
                <a:gd name="T87" fmla="*/ 1739 h 1804"/>
                <a:gd name="T88" fmla="*/ 1123 w 1582"/>
                <a:gd name="T89" fmla="*/ 1708 h 1804"/>
                <a:gd name="T90" fmla="*/ 1123 w 1582"/>
                <a:gd name="T91" fmla="*/ 1637 h 1804"/>
                <a:gd name="T92" fmla="*/ 1123 w 1582"/>
                <a:gd name="T93" fmla="*/ 1550 h 1804"/>
                <a:gd name="T94" fmla="*/ 1163 w 1582"/>
                <a:gd name="T95" fmla="*/ 1479 h 1804"/>
                <a:gd name="T96" fmla="*/ 1226 w 1582"/>
                <a:gd name="T97" fmla="*/ 1510 h 1804"/>
                <a:gd name="T98" fmla="*/ 1218 w 1582"/>
                <a:gd name="T99" fmla="*/ 1376 h 1804"/>
                <a:gd name="T100" fmla="*/ 1281 w 1582"/>
                <a:gd name="T101" fmla="*/ 1328 h 1804"/>
                <a:gd name="T102" fmla="*/ 1305 w 1582"/>
                <a:gd name="T103" fmla="*/ 1257 h 1804"/>
                <a:gd name="T104" fmla="*/ 1360 w 1582"/>
                <a:gd name="T105" fmla="*/ 1265 h 1804"/>
                <a:gd name="T106" fmla="*/ 1423 w 1582"/>
                <a:gd name="T107" fmla="*/ 1257 h 1804"/>
                <a:gd name="T108" fmla="*/ 1502 w 1582"/>
                <a:gd name="T109" fmla="*/ 1154 h 1804"/>
                <a:gd name="T110" fmla="*/ 1510 w 1582"/>
                <a:gd name="T111" fmla="*/ 1012 h 1804"/>
                <a:gd name="T112" fmla="*/ 1550 w 1582"/>
                <a:gd name="T113" fmla="*/ 957 h 1804"/>
                <a:gd name="T114" fmla="*/ 1550 w 1582"/>
                <a:gd name="T115" fmla="*/ 830 h 1804"/>
                <a:gd name="T116" fmla="*/ 1565 w 1582"/>
                <a:gd name="T117" fmla="*/ 799 h 1804"/>
                <a:gd name="T118" fmla="*/ 1550 w 1582"/>
                <a:gd name="T119" fmla="*/ 720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82" h="1804">
                  <a:moveTo>
                    <a:pt x="1550" y="720"/>
                  </a:moveTo>
                  <a:lnTo>
                    <a:pt x="1550" y="720"/>
                  </a:lnTo>
                  <a:cubicBezTo>
                    <a:pt x="1550" y="696"/>
                    <a:pt x="1542" y="664"/>
                    <a:pt x="1542" y="648"/>
                  </a:cubicBezTo>
                  <a:cubicBezTo>
                    <a:pt x="1534" y="641"/>
                    <a:pt x="1550" y="633"/>
                    <a:pt x="1565" y="641"/>
                  </a:cubicBezTo>
                  <a:cubicBezTo>
                    <a:pt x="1447" y="0"/>
                    <a:pt x="1447" y="0"/>
                    <a:pt x="1447" y="0"/>
                  </a:cubicBezTo>
                  <a:cubicBezTo>
                    <a:pt x="1352" y="56"/>
                    <a:pt x="1210" y="151"/>
                    <a:pt x="1186" y="190"/>
                  </a:cubicBezTo>
                  <a:cubicBezTo>
                    <a:pt x="1154" y="230"/>
                    <a:pt x="1083" y="309"/>
                    <a:pt x="1052" y="309"/>
                  </a:cubicBezTo>
                  <a:cubicBezTo>
                    <a:pt x="1012" y="309"/>
                    <a:pt x="949" y="309"/>
                    <a:pt x="925" y="332"/>
                  </a:cubicBezTo>
                  <a:cubicBezTo>
                    <a:pt x="910" y="356"/>
                    <a:pt x="807" y="395"/>
                    <a:pt x="791" y="380"/>
                  </a:cubicBezTo>
                  <a:cubicBezTo>
                    <a:pt x="767" y="364"/>
                    <a:pt x="728" y="356"/>
                    <a:pt x="728" y="364"/>
                  </a:cubicBezTo>
                  <a:cubicBezTo>
                    <a:pt x="720" y="372"/>
                    <a:pt x="688" y="380"/>
                    <a:pt x="672" y="388"/>
                  </a:cubicBezTo>
                  <a:cubicBezTo>
                    <a:pt x="657" y="395"/>
                    <a:pt x="648" y="372"/>
                    <a:pt x="657" y="364"/>
                  </a:cubicBezTo>
                  <a:cubicBezTo>
                    <a:pt x="672" y="356"/>
                    <a:pt x="712" y="364"/>
                    <a:pt x="712" y="348"/>
                  </a:cubicBezTo>
                  <a:cubicBezTo>
                    <a:pt x="704" y="332"/>
                    <a:pt x="696" y="324"/>
                    <a:pt x="672" y="332"/>
                  </a:cubicBezTo>
                  <a:cubicBezTo>
                    <a:pt x="648" y="348"/>
                    <a:pt x="657" y="364"/>
                    <a:pt x="641" y="340"/>
                  </a:cubicBezTo>
                  <a:cubicBezTo>
                    <a:pt x="625" y="324"/>
                    <a:pt x="617" y="332"/>
                    <a:pt x="577" y="317"/>
                  </a:cubicBezTo>
                  <a:cubicBezTo>
                    <a:pt x="538" y="301"/>
                    <a:pt x="538" y="309"/>
                    <a:pt x="506" y="285"/>
                  </a:cubicBezTo>
                  <a:cubicBezTo>
                    <a:pt x="483" y="277"/>
                    <a:pt x="459" y="285"/>
                    <a:pt x="459" y="261"/>
                  </a:cubicBezTo>
                  <a:cubicBezTo>
                    <a:pt x="332" y="301"/>
                    <a:pt x="16" y="380"/>
                    <a:pt x="0" y="356"/>
                  </a:cubicBezTo>
                  <a:lnTo>
                    <a:pt x="0" y="356"/>
                  </a:lnTo>
                  <a:cubicBezTo>
                    <a:pt x="151" y="1574"/>
                    <a:pt x="151" y="1574"/>
                    <a:pt x="151" y="1574"/>
                  </a:cubicBezTo>
                  <a:cubicBezTo>
                    <a:pt x="151" y="1558"/>
                    <a:pt x="158" y="1558"/>
                    <a:pt x="166" y="1558"/>
                  </a:cubicBezTo>
                  <a:cubicBezTo>
                    <a:pt x="198" y="1558"/>
                    <a:pt x="222" y="1558"/>
                    <a:pt x="253" y="1565"/>
                  </a:cubicBezTo>
                  <a:cubicBezTo>
                    <a:pt x="285" y="1574"/>
                    <a:pt x="293" y="1542"/>
                    <a:pt x="317" y="1574"/>
                  </a:cubicBezTo>
                  <a:cubicBezTo>
                    <a:pt x="340" y="1613"/>
                    <a:pt x="340" y="1629"/>
                    <a:pt x="364" y="1645"/>
                  </a:cubicBezTo>
                  <a:cubicBezTo>
                    <a:pt x="388" y="1660"/>
                    <a:pt x="372" y="1700"/>
                    <a:pt x="419" y="1700"/>
                  </a:cubicBezTo>
                  <a:cubicBezTo>
                    <a:pt x="467" y="1708"/>
                    <a:pt x="514" y="1684"/>
                    <a:pt x="530" y="1700"/>
                  </a:cubicBezTo>
                  <a:cubicBezTo>
                    <a:pt x="546" y="1724"/>
                    <a:pt x="593" y="1763"/>
                    <a:pt x="617" y="1755"/>
                  </a:cubicBezTo>
                  <a:cubicBezTo>
                    <a:pt x="641" y="1747"/>
                    <a:pt x="633" y="1700"/>
                    <a:pt x="664" y="1708"/>
                  </a:cubicBezTo>
                  <a:cubicBezTo>
                    <a:pt x="696" y="1716"/>
                    <a:pt x="704" y="1732"/>
                    <a:pt x="728" y="1732"/>
                  </a:cubicBezTo>
                  <a:cubicBezTo>
                    <a:pt x="743" y="1732"/>
                    <a:pt x="751" y="1724"/>
                    <a:pt x="759" y="1716"/>
                  </a:cubicBezTo>
                  <a:cubicBezTo>
                    <a:pt x="759" y="1700"/>
                    <a:pt x="775" y="1700"/>
                    <a:pt x="783" y="1708"/>
                  </a:cubicBezTo>
                  <a:cubicBezTo>
                    <a:pt x="791" y="1708"/>
                    <a:pt x="799" y="1692"/>
                    <a:pt x="807" y="1684"/>
                  </a:cubicBezTo>
                  <a:lnTo>
                    <a:pt x="830" y="1676"/>
                  </a:lnTo>
                  <a:cubicBezTo>
                    <a:pt x="854" y="1652"/>
                    <a:pt x="854" y="1652"/>
                    <a:pt x="854" y="1652"/>
                  </a:cubicBezTo>
                  <a:cubicBezTo>
                    <a:pt x="870" y="1668"/>
                    <a:pt x="870" y="1668"/>
                    <a:pt x="870" y="1668"/>
                  </a:cubicBezTo>
                  <a:cubicBezTo>
                    <a:pt x="870" y="1668"/>
                    <a:pt x="870" y="1668"/>
                    <a:pt x="870" y="1676"/>
                  </a:cubicBezTo>
                  <a:cubicBezTo>
                    <a:pt x="878" y="1692"/>
                    <a:pt x="886" y="1700"/>
                    <a:pt x="894" y="1700"/>
                  </a:cubicBezTo>
                  <a:cubicBezTo>
                    <a:pt x="910" y="1708"/>
                    <a:pt x="901" y="1708"/>
                    <a:pt x="910" y="1724"/>
                  </a:cubicBezTo>
                  <a:cubicBezTo>
                    <a:pt x="925" y="1732"/>
                    <a:pt x="949" y="1739"/>
                    <a:pt x="965" y="1747"/>
                  </a:cubicBezTo>
                  <a:cubicBezTo>
                    <a:pt x="981" y="1747"/>
                    <a:pt x="981" y="1763"/>
                    <a:pt x="981" y="1771"/>
                  </a:cubicBezTo>
                  <a:cubicBezTo>
                    <a:pt x="988" y="1779"/>
                    <a:pt x="1004" y="1795"/>
                    <a:pt x="1012" y="1803"/>
                  </a:cubicBezTo>
                  <a:cubicBezTo>
                    <a:pt x="1028" y="1795"/>
                    <a:pt x="1044" y="1795"/>
                    <a:pt x="1060" y="1787"/>
                  </a:cubicBezTo>
                  <a:cubicBezTo>
                    <a:pt x="1091" y="1787"/>
                    <a:pt x="1083" y="1779"/>
                    <a:pt x="1083" y="1739"/>
                  </a:cubicBezTo>
                  <a:cubicBezTo>
                    <a:pt x="1083" y="1708"/>
                    <a:pt x="1099" y="1716"/>
                    <a:pt x="1123" y="1708"/>
                  </a:cubicBezTo>
                  <a:cubicBezTo>
                    <a:pt x="1139" y="1700"/>
                    <a:pt x="1131" y="1660"/>
                    <a:pt x="1123" y="1637"/>
                  </a:cubicBezTo>
                  <a:cubicBezTo>
                    <a:pt x="1107" y="1613"/>
                    <a:pt x="1131" y="1581"/>
                    <a:pt x="1123" y="1550"/>
                  </a:cubicBezTo>
                  <a:cubicBezTo>
                    <a:pt x="1123" y="1526"/>
                    <a:pt x="1147" y="1487"/>
                    <a:pt x="1163" y="1479"/>
                  </a:cubicBezTo>
                  <a:cubicBezTo>
                    <a:pt x="1170" y="1463"/>
                    <a:pt x="1202" y="1494"/>
                    <a:pt x="1226" y="1510"/>
                  </a:cubicBezTo>
                  <a:cubicBezTo>
                    <a:pt x="1241" y="1526"/>
                    <a:pt x="1226" y="1415"/>
                    <a:pt x="1218" y="1376"/>
                  </a:cubicBezTo>
                  <a:cubicBezTo>
                    <a:pt x="1210" y="1344"/>
                    <a:pt x="1257" y="1336"/>
                    <a:pt x="1281" y="1328"/>
                  </a:cubicBezTo>
                  <a:cubicBezTo>
                    <a:pt x="1305" y="1321"/>
                    <a:pt x="1297" y="1289"/>
                    <a:pt x="1305" y="1257"/>
                  </a:cubicBezTo>
                  <a:cubicBezTo>
                    <a:pt x="1313" y="1226"/>
                    <a:pt x="1336" y="1249"/>
                    <a:pt x="1360" y="1265"/>
                  </a:cubicBezTo>
                  <a:cubicBezTo>
                    <a:pt x="1392" y="1281"/>
                    <a:pt x="1392" y="1265"/>
                    <a:pt x="1423" y="1257"/>
                  </a:cubicBezTo>
                  <a:cubicBezTo>
                    <a:pt x="1447" y="1257"/>
                    <a:pt x="1487" y="1186"/>
                    <a:pt x="1502" y="1154"/>
                  </a:cubicBezTo>
                  <a:cubicBezTo>
                    <a:pt x="1526" y="1131"/>
                    <a:pt x="1518" y="1068"/>
                    <a:pt x="1510" y="1012"/>
                  </a:cubicBezTo>
                  <a:cubicBezTo>
                    <a:pt x="1510" y="949"/>
                    <a:pt x="1542" y="973"/>
                    <a:pt x="1550" y="957"/>
                  </a:cubicBezTo>
                  <a:cubicBezTo>
                    <a:pt x="1565" y="949"/>
                    <a:pt x="1550" y="870"/>
                    <a:pt x="1550" y="830"/>
                  </a:cubicBezTo>
                  <a:cubicBezTo>
                    <a:pt x="1542" y="791"/>
                    <a:pt x="1550" y="807"/>
                    <a:pt x="1565" y="799"/>
                  </a:cubicBezTo>
                  <a:cubicBezTo>
                    <a:pt x="1581" y="791"/>
                    <a:pt x="1558" y="751"/>
                    <a:pt x="1550" y="720"/>
                  </a:cubicBezTo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sp>
          <p:nvSpPr>
            <p:cNvPr id="120" name="Freeform 786"/>
            <p:cNvSpPr>
              <a:spLocks noChangeArrowheads="1"/>
            </p:cNvSpPr>
            <p:nvPr/>
          </p:nvSpPr>
          <p:spPr bwMode="auto">
            <a:xfrm>
              <a:off x="14428644" y="5166412"/>
              <a:ext cx="837269" cy="953235"/>
            </a:xfrm>
            <a:custGeom>
              <a:avLst/>
              <a:gdLst>
                <a:gd name="T0" fmla="*/ 989 w 1590"/>
                <a:gd name="T1" fmla="*/ 1787 h 1812"/>
                <a:gd name="T2" fmla="*/ 909 w 1590"/>
                <a:gd name="T3" fmla="*/ 1716 h 1812"/>
                <a:gd name="T4" fmla="*/ 862 w 1590"/>
                <a:gd name="T5" fmla="*/ 1668 h 1812"/>
                <a:gd name="T6" fmla="*/ 783 w 1590"/>
                <a:gd name="T7" fmla="*/ 1716 h 1812"/>
                <a:gd name="T8" fmla="*/ 672 w 1590"/>
                <a:gd name="T9" fmla="*/ 1716 h 1812"/>
                <a:gd name="T10" fmla="*/ 617 w 1590"/>
                <a:gd name="T11" fmla="*/ 1763 h 1812"/>
                <a:gd name="T12" fmla="*/ 443 w 1590"/>
                <a:gd name="T13" fmla="*/ 1716 h 1812"/>
                <a:gd name="T14" fmla="*/ 340 w 1590"/>
                <a:gd name="T15" fmla="*/ 1613 h 1812"/>
                <a:gd name="T16" fmla="*/ 269 w 1590"/>
                <a:gd name="T17" fmla="*/ 1582 h 1812"/>
                <a:gd name="T18" fmla="*/ 159 w 1590"/>
                <a:gd name="T19" fmla="*/ 1582 h 1812"/>
                <a:gd name="T20" fmla="*/ 8 w 1590"/>
                <a:gd name="T21" fmla="*/ 356 h 1812"/>
                <a:gd name="T22" fmla="*/ 475 w 1590"/>
                <a:gd name="T23" fmla="*/ 269 h 1812"/>
                <a:gd name="T24" fmla="*/ 554 w 1590"/>
                <a:gd name="T25" fmla="*/ 309 h 1812"/>
                <a:gd name="T26" fmla="*/ 656 w 1590"/>
                <a:gd name="T27" fmla="*/ 356 h 1812"/>
                <a:gd name="T28" fmla="*/ 720 w 1590"/>
                <a:gd name="T29" fmla="*/ 356 h 1812"/>
                <a:gd name="T30" fmla="*/ 665 w 1590"/>
                <a:gd name="T31" fmla="*/ 388 h 1812"/>
                <a:gd name="T32" fmla="*/ 728 w 1590"/>
                <a:gd name="T33" fmla="*/ 372 h 1812"/>
                <a:gd name="T34" fmla="*/ 933 w 1590"/>
                <a:gd name="T35" fmla="*/ 340 h 1812"/>
                <a:gd name="T36" fmla="*/ 1463 w 1590"/>
                <a:gd name="T37" fmla="*/ 0 h 1812"/>
                <a:gd name="T38" fmla="*/ 1566 w 1590"/>
                <a:gd name="T39" fmla="*/ 649 h 1812"/>
                <a:gd name="T40" fmla="*/ 1566 w 1590"/>
                <a:gd name="T41" fmla="*/ 728 h 1812"/>
                <a:gd name="T42" fmla="*/ 1558 w 1590"/>
                <a:gd name="T43" fmla="*/ 838 h 1812"/>
                <a:gd name="T44" fmla="*/ 1526 w 1590"/>
                <a:gd name="T45" fmla="*/ 1020 h 1812"/>
                <a:gd name="T46" fmla="*/ 1408 w 1590"/>
                <a:gd name="T47" fmla="*/ 1281 h 1812"/>
                <a:gd name="T48" fmla="*/ 1329 w 1590"/>
                <a:gd name="T49" fmla="*/ 1249 h 1812"/>
                <a:gd name="T50" fmla="*/ 1273 w 1590"/>
                <a:gd name="T51" fmla="*/ 1344 h 1812"/>
                <a:gd name="T52" fmla="*/ 1234 w 1590"/>
                <a:gd name="T53" fmla="*/ 1518 h 1812"/>
                <a:gd name="T54" fmla="*/ 1131 w 1590"/>
                <a:gd name="T55" fmla="*/ 1597 h 1812"/>
                <a:gd name="T56" fmla="*/ 1115 w 1590"/>
                <a:gd name="T57" fmla="*/ 1724 h 1812"/>
                <a:gd name="T58" fmla="*/ 1020 w 1590"/>
                <a:gd name="T59" fmla="*/ 1811 h 1812"/>
                <a:gd name="T60" fmla="*/ 878 w 1590"/>
                <a:gd name="T61" fmla="*/ 1676 h 1812"/>
                <a:gd name="T62" fmla="*/ 925 w 1590"/>
                <a:gd name="T63" fmla="*/ 1732 h 1812"/>
                <a:gd name="T64" fmla="*/ 1020 w 1590"/>
                <a:gd name="T65" fmla="*/ 1803 h 1812"/>
                <a:gd name="T66" fmla="*/ 1115 w 1590"/>
                <a:gd name="T67" fmla="*/ 1716 h 1812"/>
                <a:gd name="T68" fmla="*/ 1123 w 1590"/>
                <a:gd name="T69" fmla="*/ 1597 h 1812"/>
                <a:gd name="T70" fmla="*/ 1210 w 1590"/>
                <a:gd name="T71" fmla="*/ 1502 h 1812"/>
                <a:gd name="T72" fmla="*/ 1273 w 1590"/>
                <a:gd name="T73" fmla="*/ 1336 h 1812"/>
                <a:gd name="T74" fmla="*/ 1329 w 1590"/>
                <a:gd name="T75" fmla="*/ 1242 h 1812"/>
                <a:gd name="T76" fmla="*/ 1408 w 1590"/>
                <a:gd name="T77" fmla="*/ 1273 h 1812"/>
                <a:gd name="T78" fmla="*/ 1518 w 1590"/>
                <a:gd name="T79" fmla="*/ 1020 h 1812"/>
                <a:gd name="T80" fmla="*/ 1550 w 1590"/>
                <a:gd name="T81" fmla="*/ 838 h 1812"/>
                <a:gd name="T82" fmla="*/ 1558 w 1590"/>
                <a:gd name="T83" fmla="*/ 728 h 1812"/>
                <a:gd name="T84" fmla="*/ 1566 w 1590"/>
                <a:gd name="T85" fmla="*/ 641 h 1812"/>
                <a:gd name="T86" fmla="*/ 1060 w 1590"/>
                <a:gd name="T87" fmla="*/ 325 h 1812"/>
                <a:gd name="T88" fmla="*/ 743 w 1590"/>
                <a:gd name="T89" fmla="*/ 372 h 1812"/>
                <a:gd name="T90" fmla="*/ 672 w 1590"/>
                <a:gd name="T91" fmla="*/ 403 h 1812"/>
                <a:gd name="T92" fmla="*/ 712 w 1590"/>
                <a:gd name="T93" fmla="*/ 356 h 1812"/>
                <a:gd name="T94" fmla="*/ 665 w 1590"/>
                <a:gd name="T95" fmla="*/ 356 h 1812"/>
                <a:gd name="T96" fmla="*/ 585 w 1590"/>
                <a:gd name="T97" fmla="*/ 325 h 1812"/>
                <a:gd name="T98" fmla="*/ 467 w 1590"/>
                <a:gd name="T99" fmla="*/ 277 h 1812"/>
                <a:gd name="T100" fmla="*/ 174 w 1590"/>
                <a:gd name="T101" fmla="*/ 1558 h 1812"/>
                <a:gd name="T102" fmla="*/ 285 w 1590"/>
                <a:gd name="T103" fmla="*/ 1566 h 1812"/>
                <a:gd name="T104" fmla="*/ 372 w 1590"/>
                <a:gd name="T105" fmla="*/ 1653 h 1812"/>
                <a:gd name="T106" fmla="*/ 483 w 1590"/>
                <a:gd name="T107" fmla="*/ 1700 h 1812"/>
                <a:gd name="T108" fmla="*/ 625 w 1590"/>
                <a:gd name="T109" fmla="*/ 1755 h 1812"/>
                <a:gd name="T110" fmla="*/ 712 w 1590"/>
                <a:gd name="T111" fmla="*/ 1724 h 1812"/>
                <a:gd name="T112" fmla="*/ 791 w 1590"/>
                <a:gd name="T113" fmla="*/ 1708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0" h="1812">
                  <a:moveTo>
                    <a:pt x="1020" y="1811"/>
                  </a:moveTo>
                  <a:lnTo>
                    <a:pt x="1020" y="1811"/>
                  </a:lnTo>
                  <a:lnTo>
                    <a:pt x="1020" y="1811"/>
                  </a:lnTo>
                  <a:cubicBezTo>
                    <a:pt x="1004" y="1803"/>
                    <a:pt x="989" y="1787"/>
                    <a:pt x="989" y="1787"/>
                  </a:cubicBezTo>
                  <a:cubicBezTo>
                    <a:pt x="989" y="1779"/>
                    <a:pt x="989" y="1779"/>
                    <a:pt x="981" y="1771"/>
                  </a:cubicBezTo>
                  <a:cubicBezTo>
                    <a:pt x="981" y="1763"/>
                    <a:pt x="981" y="1755"/>
                    <a:pt x="973" y="1755"/>
                  </a:cubicBezTo>
                  <a:cubicBezTo>
                    <a:pt x="941" y="1747"/>
                    <a:pt x="925" y="1740"/>
                    <a:pt x="918" y="1732"/>
                  </a:cubicBezTo>
                  <a:cubicBezTo>
                    <a:pt x="909" y="1724"/>
                    <a:pt x="909" y="1724"/>
                    <a:pt x="909" y="1716"/>
                  </a:cubicBezTo>
                  <a:cubicBezTo>
                    <a:pt x="909" y="1716"/>
                    <a:pt x="909" y="1716"/>
                    <a:pt x="902" y="1716"/>
                  </a:cubicBezTo>
                  <a:cubicBezTo>
                    <a:pt x="894" y="1708"/>
                    <a:pt x="878" y="1700"/>
                    <a:pt x="878" y="1692"/>
                  </a:cubicBezTo>
                  <a:cubicBezTo>
                    <a:pt x="870" y="1684"/>
                    <a:pt x="870" y="1676"/>
                    <a:pt x="870" y="1676"/>
                  </a:cubicBezTo>
                  <a:cubicBezTo>
                    <a:pt x="862" y="1668"/>
                    <a:pt x="862" y="1668"/>
                    <a:pt x="862" y="1668"/>
                  </a:cubicBezTo>
                  <a:cubicBezTo>
                    <a:pt x="838" y="1684"/>
                    <a:pt x="838" y="1684"/>
                    <a:pt x="838" y="1684"/>
                  </a:cubicBezTo>
                  <a:cubicBezTo>
                    <a:pt x="831" y="1692"/>
                    <a:pt x="815" y="1692"/>
                    <a:pt x="815" y="1700"/>
                  </a:cubicBezTo>
                  <a:cubicBezTo>
                    <a:pt x="807" y="1716"/>
                    <a:pt x="799" y="1716"/>
                    <a:pt x="791" y="1716"/>
                  </a:cubicBezTo>
                  <a:lnTo>
                    <a:pt x="783" y="1716"/>
                  </a:lnTo>
                  <a:cubicBezTo>
                    <a:pt x="775" y="1716"/>
                    <a:pt x="767" y="1716"/>
                    <a:pt x="767" y="1724"/>
                  </a:cubicBezTo>
                  <a:cubicBezTo>
                    <a:pt x="767" y="1732"/>
                    <a:pt x="751" y="1740"/>
                    <a:pt x="736" y="1740"/>
                  </a:cubicBezTo>
                  <a:cubicBezTo>
                    <a:pt x="720" y="1740"/>
                    <a:pt x="712" y="1740"/>
                    <a:pt x="704" y="1732"/>
                  </a:cubicBezTo>
                  <a:cubicBezTo>
                    <a:pt x="696" y="1732"/>
                    <a:pt x="688" y="1724"/>
                    <a:pt x="672" y="1716"/>
                  </a:cubicBezTo>
                  <a:lnTo>
                    <a:pt x="665" y="1716"/>
                  </a:lnTo>
                  <a:cubicBezTo>
                    <a:pt x="656" y="1716"/>
                    <a:pt x="656" y="1724"/>
                    <a:pt x="649" y="1740"/>
                  </a:cubicBezTo>
                  <a:cubicBezTo>
                    <a:pt x="641" y="1747"/>
                    <a:pt x="641" y="1763"/>
                    <a:pt x="625" y="1763"/>
                  </a:cubicBezTo>
                  <a:cubicBezTo>
                    <a:pt x="625" y="1763"/>
                    <a:pt x="625" y="1763"/>
                    <a:pt x="617" y="1763"/>
                  </a:cubicBezTo>
                  <a:cubicBezTo>
                    <a:pt x="593" y="1763"/>
                    <a:pt x="546" y="1732"/>
                    <a:pt x="538" y="1708"/>
                  </a:cubicBezTo>
                  <a:cubicBezTo>
                    <a:pt x="530" y="1708"/>
                    <a:pt x="522" y="1708"/>
                    <a:pt x="514" y="1708"/>
                  </a:cubicBezTo>
                  <a:cubicBezTo>
                    <a:pt x="506" y="1708"/>
                    <a:pt x="498" y="1708"/>
                    <a:pt x="491" y="1708"/>
                  </a:cubicBezTo>
                  <a:cubicBezTo>
                    <a:pt x="475" y="1716"/>
                    <a:pt x="459" y="1716"/>
                    <a:pt x="443" y="1716"/>
                  </a:cubicBezTo>
                  <a:cubicBezTo>
                    <a:pt x="435" y="1716"/>
                    <a:pt x="427" y="1716"/>
                    <a:pt x="427" y="1716"/>
                  </a:cubicBezTo>
                  <a:cubicBezTo>
                    <a:pt x="396" y="1708"/>
                    <a:pt x="388" y="1692"/>
                    <a:pt x="380" y="1676"/>
                  </a:cubicBezTo>
                  <a:cubicBezTo>
                    <a:pt x="380" y="1668"/>
                    <a:pt x="380" y="1660"/>
                    <a:pt x="372" y="1653"/>
                  </a:cubicBezTo>
                  <a:cubicBezTo>
                    <a:pt x="356" y="1645"/>
                    <a:pt x="348" y="1637"/>
                    <a:pt x="340" y="1613"/>
                  </a:cubicBezTo>
                  <a:cubicBezTo>
                    <a:pt x="332" y="1605"/>
                    <a:pt x="325" y="1597"/>
                    <a:pt x="317" y="1582"/>
                  </a:cubicBezTo>
                  <a:cubicBezTo>
                    <a:pt x="309" y="1573"/>
                    <a:pt x="301" y="1573"/>
                    <a:pt x="301" y="1573"/>
                  </a:cubicBezTo>
                  <a:lnTo>
                    <a:pt x="293" y="1573"/>
                  </a:lnTo>
                  <a:cubicBezTo>
                    <a:pt x="285" y="1573"/>
                    <a:pt x="277" y="1582"/>
                    <a:pt x="269" y="1582"/>
                  </a:cubicBezTo>
                  <a:lnTo>
                    <a:pt x="261" y="1582"/>
                  </a:lnTo>
                  <a:cubicBezTo>
                    <a:pt x="230" y="1573"/>
                    <a:pt x="206" y="1566"/>
                    <a:pt x="174" y="1566"/>
                  </a:cubicBezTo>
                  <a:lnTo>
                    <a:pt x="174" y="1566"/>
                  </a:lnTo>
                  <a:cubicBezTo>
                    <a:pt x="166" y="1566"/>
                    <a:pt x="159" y="1573"/>
                    <a:pt x="159" y="1582"/>
                  </a:cubicBezTo>
                  <a:cubicBezTo>
                    <a:pt x="151" y="1589"/>
                    <a:pt x="151" y="1589"/>
                    <a:pt x="151" y="1589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8" y="356"/>
                    <a:pt x="8" y="356"/>
                    <a:pt x="8" y="356"/>
                  </a:cubicBezTo>
                  <a:lnTo>
                    <a:pt x="8" y="356"/>
                  </a:lnTo>
                  <a:cubicBezTo>
                    <a:pt x="8" y="364"/>
                    <a:pt x="8" y="364"/>
                    <a:pt x="8" y="364"/>
                  </a:cubicBezTo>
                  <a:cubicBezTo>
                    <a:pt x="8" y="364"/>
                    <a:pt x="16" y="364"/>
                    <a:pt x="24" y="364"/>
                  </a:cubicBezTo>
                  <a:cubicBezTo>
                    <a:pt x="103" y="364"/>
                    <a:pt x="356" y="301"/>
                    <a:pt x="467" y="269"/>
                  </a:cubicBezTo>
                  <a:cubicBezTo>
                    <a:pt x="475" y="269"/>
                    <a:pt x="475" y="269"/>
                    <a:pt x="475" y="269"/>
                  </a:cubicBezTo>
                  <a:cubicBezTo>
                    <a:pt x="475" y="277"/>
                    <a:pt x="475" y="277"/>
                    <a:pt x="475" y="277"/>
                  </a:cubicBezTo>
                  <a:cubicBezTo>
                    <a:pt x="467" y="277"/>
                    <a:pt x="475" y="277"/>
                    <a:pt x="491" y="285"/>
                  </a:cubicBezTo>
                  <a:cubicBezTo>
                    <a:pt x="498" y="285"/>
                    <a:pt x="506" y="285"/>
                    <a:pt x="522" y="293"/>
                  </a:cubicBezTo>
                  <a:cubicBezTo>
                    <a:pt x="538" y="301"/>
                    <a:pt x="546" y="301"/>
                    <a:pt x="554" y="309"/>
                  </a:cubicBezTo>
                  <a:cubicBezTo>
                    <a:pt x="562" y="309"/>
                    <a:pt x="570" y="309"/>
                    <a:pt x="585" y="317"/>
                  </a:cubicBezTo>
                  <a:cubicBezTo>
                    <a:pt x="601" y="325"/>
                    <a:pt x="609" y="325"/>
                    <a:pt x="617" y="325"/>
                  </a:cubicBezTo>
                  <a:cubicBezTo>
                    <a:pt x="633" y="332"/>
                    <a:pt x="641" y="332"/>
                    <a:pt x="649" y="348"/>
                  </a:cubicBezTo>
                  <a:cubicBezTo>
                    <a:pt x="656" y="356"/>
                    <a:pt x="656" y="356"/>
                    <a:pt x="656" y="356"/>
                  </a:cubicBezTo>
                  <a:cubicBezTo>
                    <a:pt x="656" y="356"/>
                    <a:pt x="656" y="356"/>
                    <a:pt x="665" y="348"/>
                  </a:cubicBezTo>
                  <a:cubicBezTo>
                    <a:pt x="665" y="348"/>
                    <a:pt x="672" y="340"/>
                    <a:pt x="680" y="340"/>
                  </a:cubicBezTo>
                  <a:cubicBezTo>
                    <a:pt x="688" y="332"/>
                    <a:pt x="688" y="332"/>
                    <a:pt x="696" y="332"/>
                  </a:cubicBezTo>
                  <a:cubicBezTo>
                    <a:pt x="712" y="332"/>
                    <a:pt x="712" y="340"/>
                    <a:pt x="720" y="356"/>
                  </a:cubicBezTo>
                  <a:lnTo>
                    <a:pt x="720" y="364"/>
                  </a:lnTo>
                  <a:cubicBezTo>
                    <a:pt x="712" y="372"/>
                    <a:pt x="704" y="372"/>
                    <a:pt x="688" y="372"/>
                  </a:cubicBezTo>
                  <a:cubicBezTo>
                    <a:pt x="680" y="372"/>
                    <a:pt x="672" y="372"/>
                    <a:pt x="672" y="380"/>
                  </a:cubicBezTo>
                  <a:cubicBezTo>
                    <a:pt x="665" y="380"/>
                    <a:pt x="665" y="380"/>
                    <a:pt x="665" y="388"/>
                  </a:cubicBezTo>
                  <a:lnTo>
                    <a:pt x="672" y="396"/>
                  </a:lnTo>
                  <a:cubicBezTo>
                    <a:pt x="680" y="396"/>
                    <a:pt x="680" y="396"/>
                    <a:pt x="680" y="396"/>
                  </a:cubicBezTo>
                  <a:cubicBezTo>
                    <a:pt x="688" y="388"/>
                    <a:pt x="696" y="388"/>
                    <a:pt x="704" y="380"/>
                  </a:cubicBezTo>
                  <a:cubicBezTo>
                    <a:pt x="712" y="380"/>
                    <a:pt x="728" y="372"/>
                    <a:pt x="728" y="372"/>
                  </a:cubicBezTo>
                  <a:cubicBezTo>
                    <a:pt x="728" y="372"/>
                    <a:pt x="736" y="364"/>
                    <a:pt x="743" y="364"/>
                  </a:cubicBezTo>
                  <a:cubicBezTo>
                    <a:pt x="759" y="364"/>
                    <a:pt x="783" y="372"/>
                    <a:pt x="799" y="388"/>
                  </a:cubicBezTo>
                  <a:lnTo>
                    <a:pt x="807" y="388"/>
                  </a:lnTo>
                  <a:cubicBezTo>
                    <a:pt x="846" y="388"/>
                    <a:pt x="918" y="356"/>
                    <a:pt x="933" y="340"/>
                  </a:cubicBezTo>
                  <a:cubicBezTo>
                    <a:pt x="957" y="317"/>
                    <a:pt x="1012" y="317"/>
                    <a:pt x="1060" y="317"/>
                  </a:cubicBezTo>
                  <a:cubicBezTo>
                    <a:pt x="1091" y="317"/>
                    <a:pt x="1155" y="245"/>
                    <a:pt x="1194" y="190"/>
                  </a:cubicBezTo>
                  <a:cubicBezTo>
                    <a:pt x="1218" y="159"/>
                    <a:pt x="1352" y="64"/>
                    <a:pt x="1455" y="8"/>
                  </a:cubicBezTo>
                  <a:cubicBezTo>
                    <a:pt x="1463" y="0"/>
                    <a:pt x="1463" y="0"/>
                    <a:pt x="1463" y="0"/>
                  </a:cubicBezTo>
                  <a:cubicBezTo>
                    <a:pt x="1463" y="8"/>
                    <a:pt x="1463" y="8"/>
                    <a:pt x="1463" y="8"/>
                  </a:cubicBezTo>
                  <a:cubicBezTo>
                    <a:pt x="1582" y="649"/>
                    <a:pt x="1582" y="649"/>
                    <a:pt x="1582" y="649"/>
                  </a:cubicBezTo>
                  <a:cubicBezTo>
                    <a:pt x="1573" y="649"/>
                    <a:pt x="1573" y="649"/>
                    <a:pt x="1573" y="649"/>
                  </a:cubicBezTo>
                  <a:cubicBezTo>
                    <a:pt x="1573" y="649"/>
                    <a:pt x="1573" y="649"/>
                    <a:pt x="1566" y="649"/>
                  </a:cubicBezTo>
                  <a:cubicBezTo>
                    <a:pt x="1558" y="649"/>
                    <a:pt x="1550" y="649"/>
                    <a:pt x="1550" y="656"/>
                  </a:cubicBezTo>
                  <a:lnTo>
                    <a:pt x="1550" y="656"/>
                  </a:lnTo>
                  <a:cubicBezTo>
                    <a:pt x="1550" y="665"/>
                    <a:pt x="1558" y="672"/>
                    <a:pt x="1558" y="688"/>
                  </a:cubicBezTo>
                  <a:cubicBezTo>
                    <a:pt x="1558" y="704"/>
                    <a:pt x="1566" y="712"/>
                    <a:pt x="1566" y="728"/>
                  </a:cubicBezTo>
                  <a:cubicBezTo>
                    <a:pt x="1566" y="736"/>
                    <a:pt x="1573" y="751"/>
                    <a:pt x="1573" y="759"/>
                  </a:cubicBezTo>
                  <a:cubicBezTo>
                    <a:pt x="1582" y="783"/>
                    <a:pt x="1589" y="799"/>
                    <a:pt x="1573" y="807"/>
                  </a:cubicBezTo>
                  <a:lnTo>
                    <a:pt x="1566" y="807"/>
                  </a:lnTo>
                  <a:cubicBezTo>
                    <a:pt x="1558" y="815"/>
                    <a:pt x="1558" y="815"/>
                    <a:pt x="1558" y="838"/>
                  </a:cubicBezTo>
                  <a:cubicBezTo>
                    <a:pt x="1558" y="846"/>
                    <a:pt x="1558" y="862"/>
                    <a:pt x="1566" y="878"/>
                  </a:cubicBezTo>
                  <a:cubicBezTo>
                    <a:pt x="1566" y="925"/>
                    <a:pt x="1573" y="957"/>
                    <a:pt x="1566" y="973"/>
                  </a:cubicBezTo>
                  <a:cubicBezTo>
                    <a:pt x="1558" y="973"/>
                    <a:pt x="1550" y="973"/>
                    <a:pt x="1542" y="981"/>
                  </a:cubicBezTo>
                  <a:cubicBezTo>
                    <a:pt x="1534" y="981"/>
                    <a:pt x="1518" y="981"/>
                    <a:pt x="1526" y="1020"/>
                  </a:cubicBezTo>
                  <a:cubicBezTo>
                    <a:pt x="1534" y="1083"/>
                    <a:pt x="1534" y="1139"/>
                    <a:pt x="1518" y="1170"/>
                  </a:cubicBezTo>
                  <a:cubicBezTo>
                    <a:pt x="1510" y="1178"/>
                    <a:pt x="1502" y="1186"/>
                    <a:pt x="1495" y="1202"/>
                  </a:cubicBezTo>
                  <a:cubicBezTo>
                    <a:pt x="1471" y="1234"/>
                    <a:pt x="1455" y="1265"/>
                    <a:pt x="1431" y="1273"/>
                  </a:cubicBezTo>
                  <a:cubicBezTo>
                    <a:pt x="1423" y="1273"/>
                    <a:pt x="1415" y="1273"/>
                    <a:pt x="1408" y="1281"/>
                  </a:cubicBezTo>
                  <a:cubicBezTo>
                    <a:pt x="1408" y="1281"/>
                    <a:pt x="1400" y="1281"/>
                    <a:pt x="1392" y="1281"/>
                  </a:cubicBezTo>
                  <a:cubicBezTo>
                    <a:pt x="1384" y="1281"/>
                    <a:pt x="1376" y="1281"/>
                    <a:pt x="1368" y="1273"/>
                  </a:cubicBezTo>
                  <a:cubicBezTo>
                    <a:pt x="1368" y="1273"/>
                    <a:pt x="1360" y="1273"/>
                    <a:pt x="1360" y="1265"/>
                  </a:cubicBezTo>
                  <a:cubicBezTo>
                    <a:pt x="1344" y="1257"/>
                    <a:pt x="1336" y="1249"/>
                    <a:pt x="1329" y="1249"/>
                  </a:cubicBezTo>
                  <a:cubicBezTo>
                    <a:pt x="1329" y="1249"/>
                    <a:pt x="1321" y="1249"/>
                    <a:pt x="1321" y="1265"/>
                  </a:cubicBezTo>
                  <a:cubicBezTo>
                    <a:pt x="1321" y="1273"/>
                    <a:pt x="1313" y="1281"/>
                    <a:pt x="1313" y="1289"/>
                  </a:cubicBezTo>
                  <a:cubicBezTo>
                    <a:pt x="1313" y="1313"/>
                    <a:pt x="1313" y="1329"/>
                    <a:pt x="1289" y="1336"/>
                  </a:cubicBezTo>
                  <a:cubicBezTo>
                    <a:pt x="1289" y="1344"/>
                    <a:pt x="1281" y="1344"/>
                    <a:pt x="1273" y="1344"/>
                  </a:cubicBezTo>
                  <a:cubicBezTo>
                    <a:pt x="1249" y="1360"/>
                    <a:pt x="1226" y="1368"/>
                    <a:pt x="1234" y="1384"/>
                  </a:cubicBezTo>
                  <a:cubicBezTo>
                    <a:pt x="1242" y="1415"/>
                    <a:pt x="1249" y="1502"/>
                    <a:pt x="1242" y="1518"/>
                  </a:cubicBezTo>
                  <a:cubicBezTo>
                    <a:pt x="1242" y="1526"/>
                    <a:pt x="1234" y="1526"/>
                    <a:pt x="1234" y="1526"/>
                  </a:cubicBezTo>
                  <a:cubicBezTo>
                    <a:pt x="1234" y="1526"/>
                    <a:pt x="1234" y="1526"/>
                    <a:pt x="1234" y="1518"/>
                  </a:cubicBezTo>
                  <a:cubicBezTo>
                    <a:pt x="1226" y="1518"/>
                    <a:pt x="1218" y="1510"/>
                    <a:pt x="1210" y="1502"/>
                  </a:cubicBezTo>
                  <a:cubicBezTo>
                    <a:pt x="1194" y="1495"/>
                    <a:pt x="1178" y="1479"/>
                    <a:pt x="1171" y="1487"/>
                  </a:cubicBezTo>
                  <a:cubicBezTo>
                    <a:pt x="1155" y="1495"/>
                    <a:pt x="1139" y="1534"/>
                    <a:pt x="1139" y="1558"/>
                  </a:cubicBezTo>
                  <a:cubicBezTo>
                    <a:pt x="1139" y="1573"/>
                    <a:pt x="1139" y="1589"/>
                    <a:pt x="1131" y="1597"/>
                  </a:cubicBezTo>
                  <a:cubicBezTo>
                    <a:pt x="1131" y="1613"/>
                    <a:pt x="1123" y="1629"/>
                    <a:pt x="1131" y="1645"/>
                  </a:cubicBezTo>
                  <a:cubicBezTo>
                    <a:pt x="1139" y="1653"/>
                    <a:pt x="1147" y="1684"/>
                    <a:pt x="1139" y="1708"/>
                  </a:cubicBezTo>
                  <a:cubicBezTo>
                    <a:pt x="1139" y="1716"/>
                    <a:pt x="1131" y="1716"/>
                    <a:pt x="1131" y="1716"/>
                  </a:cubicBezTo>
                  <a:cubicBezTo>
                    <a:pt x="1123" y="1724"/>
                    <a:pt x="1115" y="1724"/>
                    <a:pt x="1115" y="1724"/>
                  </a:cubicBezTo>
                  <a:cubicBezTo>
                    <a:pt x="1099" y="1724"/>
                    <a:pt x="1099" y="1724"/>
                    <a:pt x="1099" y="1747"/>
                  </a:cubicBezTo>
                  <a:cubicBezTo>
                    <a:pt x="1099" y="1755"/>
                    <a:pt x="1099" y="1755"/>
                    <a:pt x="1099" y="1755"/>
                  </a:cubicBezTo>
                  <a:cubicBezTo>
                    <a:pt x="1099" y="1787"/>
                    <a:pt x="1099" y="1795"/>
                    <a:pt x="1068" y="1803"/>
                  </a:cubicBezTo>
                  <a:cubicBezTo>
                    <a:pt x="1052" y="1803"/>
                    <a:pt x="1036" y="1811"/>
                    <a:pt x="1020" y="1811"/>
                  </a:cubicBezTo>
                  <a:close/>
                  <a:moveTo>
                    <a:pt x="862" y="1660"/>
                  </a:moveTo>
                  <a:lnTo>
                    <a:pt x="862" y="1660"/>
                  </a:lnTo>
                  <a:cubicBezTo>
                    <a:pt x="878" y="1668"/>
                    <a:pt x="878" y="1668"/>
                    <a:pt x="878" y="1668"/>
                  </a:cubicBezTo>
                  <a:cubicBezTo>
                    <a:pt x="878" y="1676"/>
                    <a:pt x="878" y="1676"/>
                    <a:pt x="878" y="1676"/>
                  </a:cubicBezTo>
                  <a:cubicBezTo>
                    <a:pt x="878" y="1676"/>
                    <a:pt x="878" y="1676"/>
                    <a:pt x="886" y="1684"/>
                  </a:cubicBezTo>
                  <a:cubicBezTo>
                    <a:pt x="886" y="1692"/>
                    <a:pt x="894" y="1700"/>
                    <a:pt x="902" y="1708"/>
                  </a:cubicBezTo>
                  <a:cubicBezTo>
                    <a:pt x="909" y="1708"/>
                    <a:pt x="918" y="1716"/>
                    <a:pt x="918" y="1716"/>
                  </a:cubicBezTo>
                  <a:cubicBezTo>
                    <a:pt x="918" y="1716"/>
                    <a:pt x="918" y="1724"/>
                    <a:pt x="925" y="1732"/>
                  </a:cubicBezTo>
                  <a:cubicBezTo>
                    <a:pt x="925" y="1740"/>
                    <a:pt x="949" y="1747"/>
                    <a:pt x="973" y="1747"/>
                  </a:cubicBezTo>
                  <a:cubicBezTo>
                    <a:pt x="989" y="1755"/>
                    <a:pt x="989" y="1763"/>
                    <a:pt x="989" y="1771"/>
                  </a:cubicBezTo>
                  <a:lnTo>
                    <a:pt x="996" y="1779"/>
                  </a:lnTo>
                  <a:cubicBezTo>
                    <a:pt x="996" y="1787"/>
                    <a:pt x="1004" y="1787"/>
                    <a:pt x="1020" y="1803"/>
                  </a:cubicBezTo>
                  <a:cubicBezTo>
                    <a:pt x="1036" y="1803"/>
                    <a:pt x="1052" y="1795"/>
                    <a:pt x="1068" y="1795"/>
                  </a:cubicBezTo>
                  <a:cubicBezTo>
                    <a:pt x="1091" y="1787"/>
                    <a:pt x="1091" y="1787"/>
                    <a:pt x="1091" y="1755"/>
                  </a:cubicBezTo>
                  <a:cubicBezTo>
                    <a:pt x="1091" y="1747"/>
                    <a:pt x="1091" y="1747"/>
                    <a:pt x="1091" y="1747"/>
                  </a:cubicBezTo>
                  <a:cubicBezTo>
                    <a:pt x="1091" y="1724"/>
                    <a:pt x="1099" y="1716"/>
                    <a:pt x="1115" y="1716"/>
                  </a:cubicBezTo>
                  <a:lnTo>
                    <a:pt x="1123" y="1716"/>
                  </a:lnTo>
                  <a:cubicBezTo>
                    <a:pt x="1131" y="1708"/>
                    <a:pt x="1131" y="1708"/>
                    <a:pt x="1131" y="1708"/>
                  </a:cubicBezTo>
                  <a:cubicBezTo>
                    <a:pt x="1139" y="1692"/>
                    <a:pt x="1131" y="1668"/>
                    <a:pt x="1123" y="1645"/>
                  </a:cubicBezTo>
                  <a:cubicBezTo>
                    <a:pt x="1115" y="1629"/>
                    <a:pt x="1123" y="1613"/>
                    <a:pt x="1123" y="1597"/>
                  </a:cubicBezTo>
                  <a:cubicBezTo>
                    <a:pt x="1131" y="1582"/>
                    <a:pt x="1131" y="1573"/>
                    <a:pt x="1131" y="1558"/>
                  </a:cubicBezTo>
                  <a:cubicBezTo>
                    <a:pt x="1131" y="1534"/>
                    <a:pt x="1155" y="1495"/>
                    <a:pt x="1162" y="1479"/>
                  </a:cubicBezTo>
                  <a:cubicBezTo>
                    <a:pt x="1171" y="1479"/>
                    <a:pt x="1171" y="1479"/>
                    <a:pt x="1178" y="1479"/>
                  </a:cubicBezTo>
                  <a:cubicBezTo>
                    <a:pt x="1186" y="1479"/>
                    <a:pt x="1202" y="1487"/>
                    <a:pt x="1210" y="1502"/>
                  </a:cubicBezTo>
                  <a:cubicBezTo>
                    <a:pt x="1218" y="1502"/>
                    <a:pt x="1226" y="1510"/>
                    <a:pt x="1234" y="1518"/>
                  </a:cubicBezTo>
                  <a:lnTo>
                    <a:pt x="1234" y="1518"/>
                  </a:lnTo>
                  <a:cubicBezTo>
                    <a:pt x="1242" y="1510"/>
                    <a:pt x="1234" y="1431"/>
                    <a:pt x="1226" y="1392"/>
                  </a:cubicBezTo>
                  <a:cubicBezTo>
                    <a:pt x="1218" y="1360"/>
                    <a:pt x="1249" y="1344"/>
                    <a:pt x="1273" y="1336"/>
                  </a:cubicBezTo>
                  <a:cubicBezTo>
                    <a:pt x="1273" y="1336"/>
                    <a:pt x="1281" y="1336"/>
                    <a:pt x="1289" y="1336"/>
                  </a:cubicBezTo>
                  <a:cubicBezTo>
                    <a:pt x="1305" y="1329"/>
                    <a:pt x="1305" y="1305"/>
                    <a:pt x="1305" y="1289"/>
                  </a:cubicBezTo>
                  <a:cubicBezTo>
                    <a:pt x="1305" y="1281"/>
                    <a:pt x="1313" y="1273"/>
                    <a:pt x="1313" y="1265"/>
                  </a:cubicBezTo>
                  <a:cubicBezTo>
                    <a:pt x="1313" y="1249"/>
                    <a:pt x="1321" y="1242"/>
                    <a:pt x="1329" y="1242"/>
                  </a:cubicBezTo>
                  <a:cubicBezTo>
                    <a:pt x="1336" y="1242"/>
                    <a:pt x="1344" y="1249"/>
                    <a:pt x="1360" y="1265"/>
                  </a:cubicBezTo>
                  <a:cubicBezTo>
                    <a:pt x="1368" y="1265"/>
                    <a:pt x="1368" y="1265"/>
                    <a:pt x="1376" y="1273"/>
                  </a:cubicBezTo>
                  <a:cubicBezTo>
                    <a:pt x="1376" y="1273"/>
                    <a:pt x="1384" y="1281"/>
                    <a:pt x="1392" y="1281"/>
                  </a:cubicBezTo>
                  <a:cubicBezTo>
                    <a:pt x="1400" y="1281"/>
                    <a:pt x="1400" y="1273"/>
                    <a:pt x="1408" y="1273"/>
                  </a:cubicBezTo>
                  <a:cubicBezTo>
                    <a:pt x="1415" y="1273"/>
                    <a:pt x="1423" y="1265"/>
                    <a:pt x="1431" y="1265"/>
                  </a:cubicBezTo>
                  <a:cubicBezTo>
                    <a:pt x="1447" y="1257"/>
                    <a:pt x="1471" y="1226"/>
                    <a:pt x="1487" y="1194"/>
                  </a:cubicBezTo>
                  <a:cubicBezTo>
                    <a:pt x="1495" y="1186"/>
                    <a:pt x="1502" y="1170"/>
                    <a:pt x="1510" y="1162"/>
                  </a:cubicBezTo>
                  <a:cubicBezTo>
                    <a:pt x="1534" y="1139"/>
                    <a:pt x="1526" y="1076"/>
                    <a:pt x="1518" y="1020"/>
                  </a:cubicBezTo>
                  <a:cubicBezTo>
                    <a:pt x="1510" y="981"/>
                    <a:pt x="1526" y="973"/>
                    <a:pt x="1542" y="973"/>
                  </a:cubicBezTo>
                  <a:cubicBezTo>
                    <a:pt x="1550" y="973"/>
                    <a:pt x="1558" y="965"/>
                    <a:pt x="1558" y="965"/>
                  </a:cubicBezTo>
                  <a:cubicBezTo>
                    <a:pt x="1566" y="957"/>
                    <a:pt x="1558" y="909"/>
                    <a:pt x="1558" y="878"/>
                  </a:cubicBezTo>
                  <a:cubicBezTo>
                    <a:pt x="1558" y="862"/>
                    <a:pt x="1550" y="846"/>
                    <a:pt x="1550" y="838"/>
                  </a:cubicBezTo>
                  <a:cubicBezTo>
                    <a:pt x="1550" y="807"/>
                    <a:pt x="1550" y="807"/>
                    <a:pt x="1566" y="807"/>
                  </a:cubicBezTo>
                  <a:lnTo>
                    <a:pt x="1573" y="799"/>
                  </a:lnTo>
                  <a:cubicBezTo>
                    <a:pt x="1582" y="799"/>
                    <a:pt x="1573" y="775"/>
                    <a:pt x="1566" y="759"/>
                  </a:cubicBezTo>
                  <a:cubicBezTo>
                    <a:pt x="1566" y="751"/>
                    <a:pt x="1558" y="743"/>
                    <a:pt x="1558" y="728"/>
                  </a:cubicBezTo>
                  <a:cubicBezTo>
                    <a:pt x="1558" y="720"/>
                    <a:pt x="1550" y="704"/>
                    <a:pt x="1550" y="688"/>
                  </a:cubicBezTo>
                  <a:cubicBezTo>
                    <a:pt x="1550" y="680"/>
                    <a:pt x="1542" y="665"/>
                    <a:pt x="1542" y="656"/>
                  </a:cubicBezTo>
                  <a:lnTo>
                    <a:pt x="1542" y="649"/>
                  </a:lnTo>
                  <a:cubicBezTo>
                    <a:pt x="1550" y="641"/>
                    <a:pt x="1558" y="641"/>
                    <a:pt x="1566" y="641"/>
                  </a:cubicBezTo>
                  <a:cubicBezTo>
                    <a:pt x="1573" y="641"/>
                    <a:pt x="1573" y="641"/>
                    <a:pt x="1573" y="641"/>
                  </a:cubicBezTo>
                  <a:cubicBezTo>
                    <a:pt x="1455" y="16"/>
                    <a:pt x="1455" y="16"/>
                    <a:pt x="1455" y="16"/>
                  </a:cubicBezTo>
                  <a:cubicBezTo>
                    <a:pt x="1352" y="72"/>
                    <a:pt x="1226" y="166"/>
                    <a:pt x="1194" y="198"/>
                  </a:cubicBezTo>
                  <a:cubicBezTo>
                    <a:pt x="1171" y="230"/>
                    <a:pt x="1099" y="325"/>
                    <a:pt x="1060" y="325"/>
                  </a:cubicBezTo>
                  <a:cubicBezTo>
                    <a:pt x="1036" y="325"/>
                    <a:pt x="957" y="325"/>
                    <a:pt x="941" y="340"/>
                  </a:cubicBezTo>
                  <a:cubicBezTo>
                    <a:pt x="918" y="364"/>
                    <a:pt x="846" y="396"/>
                    <a:pt x="807" y="396"/>
                  </a:cubicBezTo>
                  <a:cubicBezTo>
                    <a:pt x="799" y="396"/>
                    <a:pt x="799" y="396"/>
                    <a:pt x="791" y="388"/>
                  </a:cubicBezTo>
                  <a:cubicBezTo>
                    <a:pt x="783" y="380"/>
                    <a:pt x="759" y="372"/>
                    <a:pt x="743" y="372"/>
                  </a:cubicBezTo>
                  <a:cubicBezTo>
                    <a:pt x="736" y="372"/>
                    <a:pt x="736" y="372"/>
                    <a:pt x="736" y="372"/>
                  </a:cubicBezTo>
                  <a:cubicBezTo>
                    <a:pt x="736" y="380"/>
                    <a:pt x="728" y="388"/>
                    <a:pt x="704" y="388"/>
                  </a:cubicBezTo>
                  <a:cubicBezTo>
                    <a:pt x="696" y="396"/>
                    <a:pt x="688" y="396"/>
                    <a:pt x="680" y="396"/>
                  </a:cubicBezTo>
                  <a:cubicBezTo>
                    <a:pt x="680" y="403"/>
                    <a:pt x="680" y="403"/>
                    <a:pt x="672" y="403"/>
                  </a:cubicBezTo>
                  <a:cubicBezTo>
                    <a:pt x="665" y="403"/>
                    <a:pt x="656" y="396"/>
                    <a:pt x="656" y="388"/>
                  </a:cubicBezTo>
                  <a:cubicBezTo>
                    <a:pt x="656" y="380"/>
                    <a:pt x="656" y="372"/>
                    <a:pt x="665" y="372"/>
                  </a:cubicBezTo>
                  <a:cubicBezTo>
                    <a:pt x="672" y="364"/>
                    <a:pt x="680" y="364"/>
                    <a:pt x="688" y="364"/>
                  </a:cubicBezTo>
                  <a:cubicBezTo>
                    <a:pt x="696" y="364"/>
                    <a:pt x="712" y="364"/>
                    <a:pt x="712" y="356"/>
                  </a:cubicBezTo>
                  <a:lnTo>
                    <a:pt x="712" y="356"/>
                  </a:lnTo>
                  <a:cubicBezTo>
                    <a:pt x="712" y="348"/>
                    <a:pt x="704" y="340"/>
                    <a:pt x="696" y="340"/>
                  </a:cubicBezTo>
                  <a:cubicBezTo>
                    <a:pt x="696" y="340"/>
                    <a:pt x="688" y="340"/>
                    <a:pt x="680" y="348"/>
                  </a:cubicBezTo>
                  <a:cubicBezTo>
                    <a:pt x="672" y="348"/>
                    <a:pt x="672" y="356"/>
                    <a:pt x="665" y="356"/>
                  </a:cubicBezTo>
                  <a:cubicBezTo>
                    <a:pt x="665" y="356"/>
                    <a:pt x="665" y="364"/>
                    <a:pt x="656" y="364"/>
                  </a:cubicBezTo>
                  <a:cubicBezTo>
                    <a:pt x="656" y="364"/>
                    <a:pt x="649" y="356"/>
                    <a:pt x="641" y="356"/>
                  </a:cubicBezTo>
                  <a:cubicBezTo>
                    <a:pt x="633" y="340"/>
                    <a:pt x="633" y="340"/>
                    <a:pt x="617" y="332"/>
                  </a:cubicBezTo>
                  <a:cubicBezTo>
                    <a:pt x="609" y="332"/>
                    <a:pt x="601" y="332"/>
                    <a:pt x="585" y="325"/>
                  </a:cubicBezTo>
                  <a:cubicBezTo>
                    <a:pt x="570" y="317"/>
                    <a:pt x="562" y="317"/>
                    <a:pt x="554" y="317"/>
                  </a:cubicBezTo>
                  <a:cubicBezTo>
                    <a:pt x="538" y="309"/>
                    <a:pt x="530" y="309"/>
                    <a:pt x="514" y="301"/>
                  </a:cubicBezTo>
                  <a:cubicBezTo>
                    <a:pt x="506" y="293"/>
                    <a:pt x="498" y="293"/>
                    <a:pt x="483" y="293"/>
                  </a:cubicBezTo>
                  <a:cubicBezTo>
                    <a:pt x="475" y="285"/>
                    <a:pt x="467" y="285"/>
                    <a:pt x="467" y="277"/>
                  </a:cubicBezTo>
                  <a:cubicBezTo>
                    <a:pt x="356" y="309"/>
                    <a:pt x="103" y="372"/>
                    <a:pt x="24" y="372"/>
                  </a:cubicBezTo>
                  <a:cubicBezTo>
                    <a:pt x="16" y="372"/>
                    <a:pt x="16" y="372"/>
                    <a:pt x="8" y="372"/>
                  </a:cubicBezTo>
                  <a:cubicBezTo>
                    <a:pt x="159" y="1566"/>
                    <a:pt x="159" y="1566"/>
                    <a:pt x="159" y="1566"/>
                  </a:cubicBezTo>
                  <a:cubicBezTo>
                    <a:pt x="159" y="1566"/>
                    <a:pt x="166" y="1558"/>
                    <a:pt x="174" y="1558"/>
                  </a:cubicBezTo>
                  <a:lnTo>
                    <a:pt x="174" y="1558"/>
                  </a:lnTo>
                  <a:cubicBezTo>
                    <a:pt x="206" y="1558"/>
                    <a:pt x="230" y="1566"/>
                    <a:pt x="261" y="1573"/>
                  </a:cubicBezTo>
                  <a:lnTo>
                    <a:pt x="269" y="1573"/>
                  </a:lnTo>
                  <a:cubicBezTo>
                    <a:pt x="277" y="1573"/>
                    <a:pt x="285" y="1573"/>
                    <a:pt x="285" y="1566"/>
                  </a:cubicBezTo>
                  <a:cubicBezTo>
                    <a:pt x="293" y="1566"/>
                    <a:pt x="293" y="1566"/>
                    <a:pt x="301" y="1566"/>
                  </a:cubicBezTo>
                  <a:cubicBezTo>
                    <a:pt x="309" y="1566"/>
                    <a:pt x="317" y="1566"/>
                    <a:pt x="325" y="1582"/>
                  </a:cubicBezTo>
                  <a:cubicBezTo>
                    <a:pt x="332" y="1589"/>
                    <a:pt x="340" y="1605"/>
                    <a:pt x="340" y="1613"/>
                  </a:cubicBezTo>
                  <a:cubicBezTo>
                    <a:pt x="356" y="1629"/>
                    <a:pt x="356" y="1645"/>
                    <a:pt x="372" y="1653"/>
                  </a:cubicBezTo>
                  <a:cubicBezTo>
                    <a:pt x="380" y="1660"/>
                    <a:pt x="388" y="1668"/>
                    <a:pt x="388" y="1676"/>
                  </a:cubicBezTo>
                  <a:cubicBezTo>
                    <a:pt x="396" y="1692"/>
                    <a:pt x="396" y="1700"/>
                    <a:pt x="427" y="1708"/>
                  </a:cubicBezTo>
                  <a:cubicBezTo>
                    <a:pt x="435" y="1708"/>
                    <a:pt x="435" y="1708"/>
                    <a:pt x="443" y="1708"/>
                  </a:cubicBezTo>
                  <a:cubicBezTo>
                    <a:pt x="459" y="1708"/>
                    <a:pt x="475" y="1708"/>
                    <a:pt x="483" y="1700"/>
                  </a:cubicBezTo>
                  <a:cubicBezTo>
                    <a:pt x="498" y="1700"/>
                    <a:pt x="506" y="1700"/>
                    <a:pt x="514" y="1700"/>
                  </a:cubicBezTo>
                  <a:cubicBezTo>
                    <a:pt x="530" y="1700"/>
                    <a:pt x="538" y="1700"/>
                    <a:pt x="538" y="1708"/>
                  </a:cubicBezTo>
                  <a:cubicBezTo>
                    <a:pt x="554" y="1724"/>
                    <a:pt x="593" y="1755"/>
                    <a:pt x="617" y="1755"/>
                  </a:cubicBezTo>
                  <a:lnTo>
                    <a:pt x="625" y="1755"/>
                  </a:lnTo>
                  <a:cubicBezTo>
                    <a:pt x="633" y="1755"/>
                    <a:pt x="641" y="1747"/>
                    <a:pt x="641" y="1740"/>
                  </a:cubicBezTo>
                  <a:cubicBezTo>
                    <a:pt x="649" y="1724"/>
                    <a:pt x="649" y="1708"/>
                    <a:pt x="665" y="1708"/>
                  </a:cubicBezTo>
                  <a:cubicBezTo>
                    <a:pt x="672" y="1708"/>
                    <a:pt x="672" y="1708"/>
                    <a:pt x="672" y="1716"/>
                  </a:cubicBezTo>
                  <a:cubicBezTo>
                    <a:pt x="688" y="1716"/>
                    <a:pt x="704" y="1724"/>
                    <a:pt x="712" y="1724"/>
                  </a:cubicBezTo>
                  <a:cubicBezTo>
                    <a:pt x="720" y="1732"/>
                    <a:pt x="720" y="1740"/>
                    <a:pt x="728" y="1732"/>
                  </a:cubicBezTo>
                  <a:cubicBezTo>
                    <a:pt x="751" y="1732"/>
                    <a:pt x="759" y="1724"/>
                    <a:pt x="759" y="1716"/>
                  </a:cubicBezTo>
                  <a:cubicBezTo>
                    <a:pt x="767" y="1716"/>
                    <a:pt x="767" y="1708"/>
                    <a:pt x="783" y="1708"/>
                  </a:cubicBezTo>
                  <a:lnTo>
                    <a:pt x="791" y="1708"/>
                  </a:lnTo>
                  <a:cubicBezTo>
                    <a:pt x="799" y="1708"/>
                    <a:pt x="799" y="1708"/>
                    <a:pt x="807" y="1692"/>
                  </a:cubicBezTo>
                  <a:cubicBezTo>
                    <a:pt x="815" y="1692"/>
                    <a:pt x="823" y="1684"/>
                    <a:pt x="831" y="1676"/>
                  </a:cubicBezTo>
                  <a:lnTo>
                    <a:pt x="862" y="166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/>
            <a:lstStyle/>
            <a:p>
              <a:endParaRPr lang="en-US" sz="675"/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8857671" y="5150178"/>
              <a:ext cx="1085435" cy="1370709"/>
              <a:chOff x="14001891" y="6008321"/>
              <a:chExt cx="1085435" cy="1370709"/>
            </a:xfrm>
            <a:grpFill/>
          </p:grpSpPr>
          <p:sp>
            <p:nvSpPr>
              <p:cNvPr id="122" name="Freeform 131"/>
              <p:cNvSpPr>
                <a:spLocks noChangeArrowheads="1"/>
              </p:cNvSpPr>
              <p:nvPr/>
            </p:nvSpPr>
            <p:spPr bwMode="auto">
              <a:xfrm>
                <a:off x="14001891" y="6008321"/>
                <a:ext cx="1085435" cy="1370709"/>
              </a:xfrm>
              <a:custGeom>
                <a:avLst/>
                <a:gdLst>
                  <a:gd name="T0" fmla="*/ 2040 w 2064"/>
                  <a:gd name="T1" fmla="*/ 711 h 2608"/>
                  <a:gd name="T2" fmla="*/ 2040 w 2064"/>
                  <a:gd name="T3" fmla="*/ 711 h 2608"/>
                  <a:gd name="T4" fmla="*/ 1344 w 2064"/>
                  <a:gd name="T5" fmla="*/ 632 h 2608"/>
                  <a:gd name="T6" fmla="*/ 1415 w 2064"/>
                  <a:gd name="T7" fmla="*/ 174 h 2608"/>
                  <a:gd name="T8" fmla="*/ 403 w 2064"/>
                  <a:gd name="T9" fmla="*/ 0 h 2608"/>
                  <a:gd name="T10" fmla="*/ 0 w 2064"/>
                  <a:gd name="T11" fmla="*/ 2315 h 2608"/>
                  <a:gd name="T12" fmla="*/ 0 w 2064"/>
                  <a:gd name="T13" fmla="*/ 2315 h 2608"/>
                  <a:gd name="T14" fmla="*/ 24 w 2064"/>
                  <a:gd name="T15" fmla="*/ 2323 h 2608"/>
                  <a:gd name="T16" fmla="*/ 24 w 2064"/>
                  <a:gd name="T17" fmla="*/ 2323 h 2608"/>
                  <a:gd name="T18" fmla="*/ 40 w 2064"/>
                  <a:gd name="T19" fmla="*/ 2323 h 2608"/>
                  <a:gd name="T20" fmla="*/ 40 w 2064"/>
                  <a:gd name="T21" fmla="*/ 2323 h 2608"/>
                  <a:gd name="T22" fmla="*/ 1818 w 2064"/>
                  <a:gd name="T23" fmla="*/ 2607 h 2608"/>
                  <a:gd name="T24" fmla="*/ 2063 w 2064"/>
                  <a:gd name="T25" fmla="*/ 735 h 2608"/>
                  <a:gd name="T26" fmla="*/ 2040 w 2064"/>
                  <a:gd name="T27" fmla="*/ 711 h 2608"/>
                  <a:gd name="T28" fmla="*/ 941 w 2064"/>
                  <a:gd name="T29" fmla="*/ 569 h 2608"/>
                  <a:gd name="T30" fmla="*/ 941 w 2064"/>
                  <a:gd name="T31" fmla="*/ 569 h 2608"/>
                  <a:gd name="T32" fmla="*/ 917 w 2064"/>
                  <a:gd name="T33" fmla="*/ 521 h 2608"/>
                  <a:gd name="T34" fmla="*/ 886 w 2064"/>
                  <a:gd name="T35" fmla="*/ 490 h 2608"/>
                  <a:gd name="T36" fmla="*/ 893 w 2064"/>
                  <a:gd name="T37" fmla="*/ 577 h 2608"/>
                  <a:gd name="T38" fmla="*/ 886 w 2064"/>
                  <a:gd name="T39" fmla="*/ 632 h 2608"/>
                  <a:gd name="T40" fmla="*/ 830 w 2064"/>
                  <a:gd name="T41" fmla="*/ 664 h 2608"/>
                  <a:gd name="T42" fmla="*/ 814 w 2064"/>
                  <a:gd name="T43" fmla="*/ 616 h 2608"/>
                  <a:gd name="T44" fmla="*/ 798 w 2064"/>
                  <a:gd name="T45" fmla="*/ 577 h 2608"/>
                  <a:gd name="T46" fmla="*/ 791 w 2064"/>
                  <a:gd name="T47" fmla="*/ 537 h 2608"/>
                  <a:gd name="T48" fmla="*/ 775 w 2064"/>
                  <a:gd name="T49" fmla="*/ 466 h 2608"/>
                  <a:gd name="T50" fmla="*/ 743 w 2064"/>
                  <a:gd name="T51" fmla="*/ 490 h 2608"/>
                  <a:gd name="T52" fmla="*/ 711 w 2064"/>
                  <a:gd name="T53" fmla="*/ 466 h 2608"/>
                  <a:gd name="T54" fmla="*/ 719 w 2064"/>
                  <a:gd name="T55" fmla="*/ 371 h 2608"/>
                  <a:gd name="T56" fmla="*/ 688 w 2064"/>
                  <a:gd name="T57" fmla="*/ 316 h 2608"/>
                  <a:gd name="T58" fmla="*/ 680 w 2064"/>
                  <a:gd name="T59" fmla="*/ 221 h 2608"/>
                  <a:gd name="T60" fmla="*/ 719 w 2064"/>
                  <a:gd name="T61" fmla="*/ 158 h 2608"/>
                  <a:gd name="T62" fmla="*/ 775 w 2064"/>
                  <a:gd name="T63" fmla="*/ 166 h 2608"/>
                  <a:gd name="T64" fmla="*/ 767 w 2064"/>
                  <a:gd name="T65" fmla="*/ 190 h 2608"/>
                  <a:gd name="T66" fmla="*/ 759 w 2064"/>
                  <a:gd name="T67" fmla="*/ 205 h 2608"/>
                  <a:gd name="T68" fmla="*/ 822 w 2064"/>
                  <a:gd name="T69" fmla="*/ 316 h 2608"/>
                  <a:gd name="T70" fmla="*/ 830 w 2064"/>
                  <a:gd name="T71" fmla="*/ 379 h 2608"/>
                  <a:gd name="T72" fmla="*/ 854 w 2064"/>
                  <a:gd name="T73" fmla="*/ 395 h 2608"/>
                  <a:gd name="T74" fmla="*/ 893 w 2064"/>
                  <a:gd name="T75" fmla="*/ 411 h 2608"/>
                  <a:gd name="T76" fmla="*/ 933 w 2064"/>
                  <a:gd name="T77" fmla="*/ 498 h 2608"/>
                  <a:gd name="T78" fmla="*/ 941 w 2064"/>
                  <a:gd name="T79" fmla="*/ 569 h 2608"/>
                  <a:gd name="T80" fmla="*/ 2040 w 2064"/>
                  <a:gd name="T81" fmla="*/ 711 h 2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64" h="2608">
                    <a:moveTo>
                      <a:pt x="2040" y="711"/>
                    </a:moveTo>
                    <a:lnTo>
                      <a:pt x="2040" y="711"/>
                    </a:lnTo>
                    <a:cubicBezTo>
                      <a:pt x="1344" y="632"/>
                      <a:pt x="1344" y="632"/>
                      <a:pt x="1344" y="632"/>
                    </a:cubicBezTo>
                    <a:cubicBezTo>
                      <a:pt x="1415" y="174"/>
                      <a:pt x="1415" y="174"/>
                      <a:pt x="1415" y="174"/>
                    </a:cubicBezTo>
                    <a:cubicBezTo>
                      <a:pt x="1075" y="118"/>
                      <a:pt x="735" y="63"/>
                      <a:pt x="403" y="0"/>
                    </a:cubicBezTo>
                    <a:cubicBezTo>
                      <a:pt x="0" y="2315"/>
                      <a:pt x="0" y="2315"/>
                      <a:pt x="0" y="2315"/>
                    </a:cubicBezTo>
                    <a:lnTo>
                      <a:pt x="0" y="2315"/>
                    </a:lnTo>
                    <a:cubicBezTo>
                      <a:pt x="8" y="2315"/>
                      <a:pt x="8" y="2323"/>
                      <a:pt x="24" y="2323"/>
                    </a:cubicBezTo>
                    <a:lnTo>
                      <a:pt x="24" y="2323"/>
                    </a:lnTo>
                    <a:cubicBezTo>
                      <a:pt x="24" y="2323"/>
                      <a:pt x="32" y="2323"/>
                      <a:pt x="40" y="2323"/>
                    </a:cubicBezTo>
                    <a:lnTo>
                      <a:pt x="40" y="2323"/>
                    </a:lnTo>
                    <a:cubicBezTo>
                      <a:pt x="206" y="2354"/>
                      <a:pt x="814" y="2481"/>
                      <a:pt x="1818" y="2607"/>
                    </a:cubicBezTo>
                    <a:cubicBezTo>
                      <a:pt x="2063" y="735"/>
                      <a:pt x="2063" y="735"/>
                      <a:pt x="2063" y="735"/>
                    </a:cubicBezTo>
                    <a:cubicBezTo>
                      <a:pt x="2040" y="711"/>
                      <a:pt x="2040" y="711"/>
                      <a:pt x="2040" y="711"/>
                    </a:cubicBezTo>
                    <a:lnTo>
                      <a:pt x="941" y="569"/>
                    </a:lnTo>
                    <a:lnTo>
                      <a:pt x="941" y="569"/>
                    </a:lnTo>
                    <a:cubicBezTo>
                      <a:pt x="933" y="585"/>
                      <a:pt x="925" y="561"/>
                      <a:pt x="917" y="521"/>
                    </a:cubicBezTo>
                    <a:cubicBezTo>
                      <a:pt x="901" y="482"/>
                      <a:pt x="901" y="498"/>
                      <a:pt x="886" y="490"/>
                    </a:cubicBezTo>
                    <a:cubicBezTo>
                      <a:pt x="862" y="482"/>
                      <a:pt x="886" y="529"/>
                      <a:pt x="893" y="577"/>
                    </a:cubicBezTo>
                    <a:cubicBezTo>
                      <a:pt x="893" y="616"/>
                      <a:pt x="893" y="601"/>
                      <a:pt x="886" y="632"/>
                    </a:cubicBezTo>
                    <a:cubicBezTo>
                      <a:pt x="877" y="664"/>
                      <a:pt x="854" y="648"/>
                      <a:pt x="830" y="664"/>
                    </a:cubicBezTo>
                    <a:cubicBezTo>
                      <a:pt x="806" y="672"/>
                      <a:pt x="814" y="632"/>
                      <a:pt x="814" y="616"/>
                    </a:cubicBezTo>
                    <a:cubicBezTo>
                      <a:pt x="806" y="601"/>
                      <a:pt x="798" y="601"/>
                      <a:pt x="798" y="577"/>
                    </a:cubicBezTo>
                    <a:cubicBezTo>
                      <a:pt x="798" y="545"/>
                      <a:pt x="798" y="537"/>
                      <a:pt x="791" y="537"/>
                    </a:cubicBezTo>
                    <a:cubicBezTo>
                      <a:pt x="783" y="529"/>
                      <a:pt x="775" y="482"/>
                      <a:pt x="775" y="466"/>
                    </a:cubicBezTo>
                    <a:cubicBezTo>
                      <a:pt x="767" y="450"/>
                      <a:pt x="759" y="458"/>
                      <a:pt x="743" y="490"/>
                    </a:cubicBezTo>
                    <a:cubicBezTo>
                      <a:pt x="719" y="514"/>
                      <a:pt x="719" y="498"/>
                      <a:pt x="711" y="466"/>
                    </a:cubicBezTo>
                    <a:cubicBezTo>
                      <a:pt x="711" y="443"/>
                      <a:pt x="719" y="403"/>
                      <a:pt x="719" y="371"/>
                    </a:cubicBezTo>
                    <a:cubicBezTo>
                      <a:pt x="719" y="340"/>
                      <a:pt x="704" y="348"/>
                      <a:pt x="688" y="316"/>
                    </a:cubicBezTo>
                    <a:cubicBezTo>
                      <a:pt x="664" y="292"/>
                      <a:pt x="680" y="245"/>
                      <a:pt x="680" y="221"/>
                    </a:cubicBezTo>
                    <a:cubicBezTo>
                      <a:pt x="680" y="205"/>
                      <a:pt x="711" y="166"/>
                      <a:pt x="719" y="158"/>
                    </a:cubicBezTo>
                    <a:cubicBezTo>
                      <a:pt x="735" y="142"/>
                      <a:pt x="759" y="150"/>
                      <a:pt x="775" y="166"/>
                    </a:cubicBezTo>
                    <a:cubicBezTo>
                      <a:pt x="791" y="174"/>
                      <a:pt x="775" y="181"/>
                      <a:pt x="767" y="190"/>
                    </a:cubicBezTo>
                    <a:cubicBezTo>
                      <a:pt x="751" y="197"/>
                      <a:pt x="759" y="205"/>
                      <a:pt x="759" y="205"/>
                    </a:cubicBezTo>
                    <a:cubicBezTo>
                      <a:pt x="751" y="237"/>
                      <a:pt x="791" y="292"/>
                      <a:pt x="822" y="316"/>
                    </a:cubicBezTo>
                    <a:cubicBezTo>
                      <a:pt x="846" y="332"/>
                      <a:pt x="830" y="348"/>
                      <a:pt x="830" y="379"/>
                    </a:cubicBezTo>
                    <a:cubicBezTo>
                      <a:pt x="830" y="411"/>
                      <a:pt x="846" y="403"/>
                      <a:pt x="854" y="395"/>
                    </a:cubicBezTo>
                    <a:cubicBezTo>
                      <a:pt x="870" y="395"/>
                      <a:pt x="886" y="395"/>
                      <a:pt x="893" y="411"/>
                    </a:cubicBezTo>
                    <a:cubicBezTo>
                      <a:pt x="893" y="427"/>
                      <a:pt x="917" y="466"/>
                      <a:pt x="933" y="498"/>
                    </a:cubicBezTo>
                    <a:cubicBezTo>
                      <a:pt x="957" y="529"/>
                      <a:pt x="941" y="545"/>
                      <a:pt x="941" y="569"/>
                    </a:cubicBezTo>
                    <a:lnTo>
                      <a:pt x="2040" y="711"/>
                    </a:lnTo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endParaRPr lang="en-US" sz="675"/>
              </a:p>
            </p:txBody>
          </p:sp>
          <p:sp>
            <p:nvSpPr>
              <p:cNvPr id="123" name="Freeform 1061"/>
              <p:cNvSpPr>
                <a:spLocks noChangeArrowheads="1"/>
              </p:cNvSpPr>
              <p:nvPr/>
            </p:nvSpPr>
            <p:spPr bwMode="auto">
              <a:xfrm>
                <a:off x="14306109" y="6070942"/>
                <a:ext cx="221161" cy="329230"/>
              </a:xfrm>
              <a:custGeom>
                <a:avLst/>
                <a:gdLst>
                  <a:gd name="T0" fmla="*/ 31 w 388"/>
                  <a:gd name="T1" fmla="*/ 143 h 579"/>
                  <a:gd name="T2" fmla="*/ 86 w 388"/>
                  <a:gd name="T3" fmla="*/ 32 h 579"/>
                  <a:gd name="T4" fmla="*/ 173 w 388"/>
                  <a:gd name="T5" fmla="*/ 0 h 579"/>
                  <a:gd name="T6" fmla="*/ 387 w 388"/>
                  <a:gd name="T7" fmla="*/ 435 h 579"/>
                  <a:gd name="T8" fmla="*/ 150 w 388"/>
                  <a:gd name="T9" fmla="*/ 578 h 579"/>
                  <a:gd name="T10" fmla="*/ 0 w 388"/>
                  <a:gd name="T11" fmla="*/ 111 h 579"/>
                  <a:gd name="T12" fmla="*/ 31 w 388"/>
                  <a:gd name="T13" fmla="*/ 14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8" h="579">
                    <a:moveTo>
                      <a:pt x="31" y="143"/>
                    </a:moveTo>
                    <a:lnTo>
                      <a:pt x="86" y="32"/>
                    </a:lnTo>
                    <a:lnTo>
                      <a:pt x="173" y="0"/>
                    </a:lnTo>
                    <a:lnTo>
                      <a:pt x="387" y="435"/>
                    </a:lnTo>
                    <a:lnTo>
                      <a:pt x="150" y="578"/>
                    </a:lnTo>
                    <a:lnTo>
                      <a:pt x="0" y="111"/>
                    </a:lnTo>
                    <a:lnTo>
                      <a:pt x="31" y="143"/>
                    </a:lnTo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  <a:effectLst/>
            </p:spPr>
            <p:txBody>
              <a:bodyPr wrap="none" anchor="ctr"/>
              <a:lstStyle/>
              <a:p>
                <a:endParaRPr lang="en-US" sz="675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1633221" y="623661"/>
            <a:ext cx="5877571" cy="630942"/>
            <a:chOff x="2177630" y="733588"/>
            <a:chExt cx="7836762" cy="841256"/>
          </a:xfrm>
        </p:grpSpPr>
        <p:sp>
          <p:nvSpPr>
            <p:cNvPr id="126" name="TextBox 125"/>
            <p:cNvSpPr txBox="1"/>
            <p:nvPr/>
          </p:nvSpPr>
          <p:spPr>
            <a:xfrm>
              <a:off x="2177630" y="733588"/>
              <a:ext cx="7836762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Non-Compete Agreement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526798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28826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Diamond 128"/>
            <p:cNvSpPr/>
            <p:nvPr/>
          </p:nvSpPr>
          <p:spPr>
            <a:xfrm flipV="1">
              <a:off x="5925320" y="1387851"/>
              <a:ext cx="88574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Diamond 129"/>
            <p:cNvSpPr/>
            <p:nvPr/>
          </p:nvSpPr>
          <p:spPr>
            <a:xfrm flipV="1">
              <a:off x="6051713" y="1387851"/>
              <a:ext cx="88574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Diamond 130"/>
            <p:cNvSpPr/>
            <p:nvPr/>
          </p:nvSpPr>
          <p:spPr>
            <a:xfrm flipV="1">
              <a:off x="6172721" y="1387851"/>
              <a:ext cx="88574" cy="88574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596736" y="1654846"/>
            <a:ext cx="1739874" cy="438567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cs typeface="Lato Regular"/>
              </a:rPr>
              <a:t>What is it?</a:t>
            </a:r>
            <a:endParaRPr lang="id-ID" sz="2400" b="1" dirty="0">
              <a:solidFill>
                <a:schemeClr val="accent1"/>
              </a:solidFill>
              <a:cs typeface="Lato Regular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00074" y="2012520"/>
            <a:ext cx="370167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Employee agreement not to work in a similar capacity to current one if it competes with their employer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Lato Ligh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39464" y="1658354"/>
            <a:ext cx="3097873" cy="438567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cs typeface="Lato Regular"/>
              </a:rPr>
              <a:t>What are its limits?</a:t>
            </a:r>
            <a:endParaRPr lang="id-ID" sz="2400" b="1" dirty="0">
              <a:solidFill>
                <a:schemeClr val="accent2"/>
              </a:solidFill>
              <a:cs typeface="Lato Regular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438290" y="2043521"/>
            <a:ext cx="3099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 from end of employment and/or distance from current employer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00075" y="6155871"/>
            <a:ext cx="794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Enforcement can be tough &amp; varies by state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  <p:bldP spid="140" grpId="0"/>
      <p:bldP spid="141" grpId="0"/>
      <p:bldP spid="1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606865" y="1106937"/>
            <a:ext cx="4326505" cy="630942"/>
            <a:chOff x="809152" y="784463"/>
            <a:chExt cx="5768676" cy="841257"/>
          </a:xfrm>
        </p:grpSpPr>
        <p:sp>
          <p:nvSpPr>
            <p:cNvPr id="68" name="TextBox 67"/>
            <p:cNvSpPr txBox="1"/>
            <p:nvPr/>
          </p:nvSpPr>
          <p:spPr>
            <a:xfrm>
              <a:off x="809152" y="784463"/>
              <a:ext cx="5768676" cy="841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 Search Process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1970809" y="1573096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950528" y="159230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iamond 70"/>
            <p:cNvSpPr/>
            <p:nvPr/>
          </p:nvSpPr>
          <p:spPr>
            <a:xfrm flipV="1">
              <a:off x="1607864" y="1535856"/>
              <a:ext cx="88573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Diamond 71"/>
            <p:cNvSpPr/>
            <p:nvPr/>
          </p:nvSpPr>
          <p:spPr>
            <a:xfrm flipV="1">
              <a:off x="1734256" y="1535853"/>
              <a:ext cx="88573" cy="88573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Diamond 72"/>
            <p:cNvSpPr/>
            <p:nvPr/>
          </p:nvSpPr>
          <p:spPr>
            <a:xfrm flipV="1">
              <a:off x="1855264" y="1535853"/>
              <a:ext cx="88573" cy="88573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880222" y="1386172"/>
            <a:ext cx="3959407" cy="4094315"/>
            <a:chOff x="6506962" y="705229"/>
            <a:chExt cx="5279209" cy="5459086"/>
          </a:xfrm>
        </p:grpSpPr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6506962" y="705229"/>
              <a:ext cx="5279209" cy="5459086"/>
            </a:xfrm>
            <a:custGeom>
              <a:avLst/>
              <a:gdLst>
                <a:gd name="connsiteX0" fmla="*/ 3859967 w 5879683"/>
                <a:gd name="connsiteY0" fmla="*/ 0 h 6080019"/>
                <a:gd name="connsiteX1" fmla="*/ 4112189 w 5879683"/>
                <a:gd name="connsiteY1" fmla="*/ 1506708 h 6080019"/>
                <a:gd name="connsiteX2" fmla="*/ 2712241 w 5879683"/>
                <a:gd name="connsiteY2" fmla="*/ 2332968 h 6080019"/>
                <a:gd name="connsiteX3" fmla="*/ 606535 w 5879683"/>
                <a:gd name="connsiteY3" fmla="*/ 4372000 h 6080019"/>
                <a:gd name="connsiteX4" fmla="*/ 1316921 w 5879683"/>
                <a:gd name="connsiteY4" fmla="*/ 5047820 h 6080019"/>
                <a:gd name="connsiteX5" fmla="*/ 4723998 w 5879683"/>
                <a:gd name="connsiteY5" fmla="*/ 5435664 h 6080019"/>
                <a:gd name="connsiteX6" fmla="*/ 4808310 w 5879683"/>
                <a:gd name="connsiteY6" fmla="*/ 5429676 h 6080019"/>
                <a:gd name="connsiteX7" fmla="*/ 4961760 w 5879683"/>
                <a:gd name="connsiteY7" fmla="*/ 5207111 h 6080019"/>
                <a:gd name="connsiteX8" fmla="*/ 5879683 w 5879683"/>
                <a:gd name="connsiteY8" fmla="*/ 5581914 h 6080019"/>
                <a:gd name="connsiteX9" fmla="*/ 4359923 w 5879683"/>
                <a:gd name="connsiteY9" fmla="*/ 6080019 h 6080019"/>
                <a:gd name="connsiteX10" fmla="*/ 4478454 w 5879683"/>
                <a:gd name="connsiteY10" fmla="*/ 5908101 h 6080019"/>
                <a:gd name="connsiteX11" fmla="*/ 4184148 w 5879683"/>
                <a:gd name="connsiteY11" fmla="*/ 5922625 h 6080019"/>
                <a:gd name="connsiteX12" fmla="*/ 1205851 w 5879683"/>
                <a:gd name="connsiteY12" fmla="*/ 5552371 h 6080019"/>
                <a:gd name="connsiteX13" fmla="*/ 625046 w 5879683"/>
                <a:gd name="connsiteY13" fmla="*/ 5223719 h 6080019"/>
                <a:gd name="connsiteX14" fmla="*/ 264068 w 5879683"/>
                <a:gd name="connsiteY14" fmla="*/ 3453163 h 6080019"/>
                <a:gd name="connsiteX15" fmla="*/ 3019998 w 5879683"/>
                <a:gd name="connsiteY15" fmla="*/ 2011259 h 6080019"/>
                <a:gd name="connsiteX16" fmla="*/ 3816002 w 5879683"/>
                <a:gd name="connsiteY16" fmla="*/ 1564570 h 6080019"/>
                <a:gd name="connsiteX17" fmla="*/ 3859967 w 5879683"/>
                <a:gd name="connsiteY17" fmla="*/ 0 h 608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79683" h="6080019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6726851" y="793973"/>
              <a:ext cx="4081232" cy="5055161"/>
            </a:xfrm>
            <a:custGeom>
              <a:avLst/>
              <a:gdLst>
                <a:gd name="connsiteX0" fmla="*/ 2256537 w 4545444"/>
                <a:gd name="connsiteY0" fmla="*/ 5459202 h 5630150"/>
                <a:gd name="connsiteX1" fmla="*/ 2494614 w 4545444"/>
                <a:gd name="connsiteY1" fmla="*/ 5490324 h 5630150"/>
                <a:gd name="connsiteX2" fmla="*/ 4501279 w 4545444"/>
                <a:gd name="connsiteY2" fmla="*/ 5522041 h 5630150"/>
                <a:gd name="connsiteX3" fmla="*/ 4545249 w 4545444"/>
                <a:gd name="connsiteY3" fmla="*/ 5561385 h 5630150"/>
                <a:gd name="connsiteX4" fmla="*/ 4505907 w 4545444"/>
                <a:gd name="connsiteY4" fmla="*/ 5607672 h 5630150"/>
                <a:gd name="connsiteX5" fmla="*/ 2419318 w 4545444"/>
                <a:gd name="connsiteY5" fmla="*/ 5557726 h 5630150"/>
                <a:gd name="connsiteX6" fmla="*/ 2235390 w 4545444"/>
                <a:gd name="connsiteY6" fmla="*/ 5531069 h 5630150"/>
                <a:gd name="connsiteX7" fmla="*/ 618660 w 4545444"/>
                <a:gd name="connsiteY7" fmla="*/ 4907146 h 5630150"/>
                <a:gd name="connsiteX8" fmla="*/ 632400 w 4545444"/>
                <a:gd name="connsiteY8" fmla="*/ 4917588 h 5630150"/>
                <a:gd name="connsiteX9" fmla="*/ 1856847 w 4545444"/>
                <a:gd name="connsiteY9" fmla="*/ 5391925 h 5630150"/>
                <a:gd name="connsiteX10" fmla="*/ 2034852 w 4545444"/>
                <a:gd name="connsiteY10" fmla="*/ 5423658 h 5630150"/>
                <a:gd name="connsiteX11" fmla="*/ 2014093 w 4545444"/>
                <a:gd name="connsiteY11" fmla="*/ 5495358 h 5630150"/>
                <a:gd name="connsiteX12" fmla="*/ 1758065 w 4545444"/>
                <a:gd name="connsiteY12" fmla="*/ 5445168 h 5630150"/>
                <a:gd name="connsiteX13" fmla="*/ 623058 w 4545444"/>
                <a:gd name="connsiteY13" fmla="*/ 4995217 h 5630150"/>
                <a:gd name="connsiteX14" fmla="*/ 574601 w 4545444"/>
                <a:gd name="connsiteY14" fmla="*/ 4959683 h 5630150"/>
                <a:gd name="connsiteX15" fmla="*/ 56894 w 4545444"/>
                <a:gd name="connsiteY15" fmla="*/ 3655972 h 5630150"/>
                <a:gd name="connsiteX16" fmla="*/ 114769 w 4545444"/>
                <a:gd name="connsiteY16" fmla="*/ 3681320 h 5630150"/>
                <a:gd name="connsiteX17" fmla="*/ 80108 w 4545444"/>
                <a:gd name="connsiteY17" fmla="*/ 3791413 h 5630150"/>
                <a:gd name="connsiteX18" fmla="*/ 203845 w 4545444"/>
                <a:gd name="connsiteY18" fmla="*/ 4459754 h 5630150"/>
                <a:gd name="connsiteX19" fmla="*/ 432817 w 4545444"/>
                <a:gd name="connsiteY19" fmla="*/ 4753361 h 5630150"/>
                <a:gd name="connsiteX20" fmla="*/ 437043 w 4545444"/>
                <a:gd name="connsiteY20" fmla="*/ 4757128 h 5630150"/>
                <a:gd name="connsiteX21" fmla="*/ 393339 w 4545444"/>
                <a:gd name="connsiteY21" fmla="*/ 4809243 h 5630150"/>
                <a:gd name="connsiteX22" fmla="*/ 316280 w 4545444"/>
                <a:gd name="connsiteY22" fmla="*/ 4730599 h 5630150"/>
                <a:gd name="connsiteX23" fmla="*/ 102021 w 4545444"/>
                <a:gd name="connsiteY23" fmla="*/ 4404210 h 5630150"/>
                <a:gd name="connsiteX24" fmla="*/ 42457 w 4545444"/>
                <a:gd name="connsiteY24" fmla="*/ 3693267 h 5630150"/>
                <a:gd name="connsiteX25" fmla="*/ 929004 w 4545444"/>
                <a:gd name="connsiteY25" fmla="*/ 2786814 h 5630150"/>
                <a:gd name="connsiteX26" fmla="*/ 956746 w 4545444"/>
                <a:gd name="connsiteY26" fmla="*/ 2834023 h 5630150"/>
                <a:gd name="connsiteX27" fmla="*/ 807170 w 4545444"/>
                <a:gd name="connsiteY27" fmla="*/ 2926453 h 5630150"/>
                <a:gd name="connsiteX28" fmla="*/ 289168 w 4545444"/>
                <a:gd name="connsiteY28" fmla="*/ 3374474 h 5630150"/>
                <a:gd name="connsiteX29" fmla="*/ 202845 w 4545444"/>
                <a:gd name="connsiteY29" fmla="*/ 3497409 h 5630150"/>
                <a:gd name="connsiteX30" fmla="*/ 145829 w 4545444"/>
                <a:gd name="connsiteY30" fmla="*/ 3472437 h 5630150"/>
                <a:gd name="connsiteX31" fmla="*/ 199129 w 4545444"/>
                <a:gd name="connsiteY31" fmla="*/ 3391464 h 5630150"/>
                <a:gd name="connsiteX32" fmla="*/ 889422 w 4545444"/>
                <a:gd name="connsiteY32" fmla="*/ 2808754 h 5630150"/>
                <a:gd name="connsiteX33" fmla="*/ 1866690 w 4545444"/>
                <a:gd name="connsiteY33" fmla="*/ 2342652 h 5630150"/>
                <a:gd name="connsiteX34" fmla="*/ 1887488 w 4545444"/>
                <a:gd name="connsiteY34" fmla="*/ 2393291 h 5630150"/>
                <a:gd name="connsiteX35" fmla="*/ 1840098 w 4545444"/>
                <a:gd name="connsiteY35" fmla="*/ 2412028 h 5630150"/>
                <a:gd name="connsiteX36" fmla="*/ 1553013 w 4545444"/>
                <a:gd name="connsiteY36" fmla="*/ 2531900 h 5630150"/>
                <a:gd name="connsiteX37" fmla="*/ 1263822 w 4545444"/>
                <a:gd name="connsiteY37" fmla="*/ 2668275 h 5630150"/>
                <a:gd name="connsiteX38" fmla="*/ 1050436 w 4545444"/>
                <a:gd name="connsiteY38" fmla="*/ 2783374 h 5630150"/>
                <a:gd name="connsiteX39" fmla="*/ 1022313 w 4545444"/>
                <a:gd name="connsiteY39" fmla="*/ 2735091 h 5630150"/>
                <a:gd name="connsiteX40" fmla="*/ 1139549 w 4545444"/>
                <a:gd name="connsiteY40" fmla="*/ 2670106 h 5630150"/>
                <a:gd name="connsiteX41" fmla="*/ 1666136 w 4545444"/>
                <a:gd name="connsiteY41" fmla="*/ 2425016 h 5630150"/>
                <a:gd name="connsiteX42" fmla="*/ 2691412 w 4545444"/>
                <a:gd name="connsiteY42" fmla="*/ 2019045 h 5630150"/>
                <a:gd name="connsiteX43" fmla="*/ 2709493 w 4545444"/>
                <a:gd name="connsiteY43" fmla="*/ 2058447 h 5630150"/>
                <a:gd name="connsiteX44" fmla="*/ 2515802 w 4545444"/>
                <a:gd name="connsiteY44" fmla="*/ 2143103 h 5630150"/>
                <a:gd name="connsiteX45" fmla="*/ 1999688 w 4545444"/>
                <a:gd name="connsiteY45" fmla="*/ 2348928 h 5630150"/>
                <a:gd name="connsiteX46" fmla="*/ 1967235 w 4545444"/>
                <a:gd name="connsiteY46" fmla="*/ 2361760 h 5630150"/>
                <a:gd name="connsiteX47" fmla="*/ 1946919 w 4545444"/>
                <a:gd name="connsiteY47" fmla="*/ 2310047 h 5630150"/>
                <a:gd name="connsiteX48" fmla="*/ 2182498 w 4545444"/>
                <a:gd name="connsiteY48" fmla="*/ 2217829 h 5630150"/>
                <a:gd name="connsiteX49" fmla="*/ 2634236 w 4545444"/>
                <a:gd name="connsiteY49" fmla="*/ 2042495 h 5630150"/>
                <a:gd name="connsiteX50" fmla="*/ 3419929 w 4545444"/>
                <a:gd name="connsiteY50" fmla="*/ 1652893 h 5630150"/>
                <a:gd name="connsiteX51" fmla="*/ 3435936 w 4545444"/>
                <a:gd name="connsiteY51" fmla="*/ 1679865 h 5630150"/>
                <a:gd name="connsiteX52" fmla="*/ 3366230 w 4545444"/>
                <a:gd name="connsiteY52" fmla="*/ 1725659 h 5630150"/>
                <a:gd name="connsiteX53" fmla="*/ 2868625 w 4545444"/>
                <a:gd name="connsiteY53" fmla="*/ 1988895 h 5630150"/>
                <a:gd name="connsiteX54" fmla="*/ 2779467 w 4545444"/>
                <a:gd name="connsiteY54" fmla="*/ 2027864 h 5630150"/>
                <a:gd name="connsiteX55" fmla="*/ 2761652 w 4545444"/>
                <a:gd name="connsiteY55" fmla="*/ 1989574 h 5630150"/>
                <a:gd name="connsiteX56" fmla="*/ 2818870 w 4545444"/>
                <a:gd name="connsiteY56" fmla="*/ 1964884 h 5630150"/>
                <a:gd name="connsiteX57" fmla="*/ 3218283 w 4545444"/>
                <a:gd name="connsiteY57" fmla="*/ 1771311 h 5630150"/>
                <a:gd name="connsiteX58" fmla="*/ 3856693 w 4545444"/>
                <a:gd name="connsiteY58" fmla="*/ 1280930 h 5630150"/>
                <a:gd name="connsiteX59" fmla="*/ 3878857 w 4545444"/>
                <a:gd name="connsiteY59" fmla="*/ 1298486 h 5630150"/>
                <a:gd name="connsiteX60" fmla="*/ 3876698 w 4545444"/>
                <a:gd name="connsiteY60" fmla="*/ 1301552 h 5630150"/>
                <a:gd name="connsiteX61" fmla="*/ 3514716 w 4545444"/>
                <a:gd name="connsiteY61" fmla="*/ 1628110 h 5630150"/>
                <a:gd name="connsiteX62" fmla="*/ 3492103 w 4545444"/>
                <a:gd name="connsiteY62" fmla="*/ 1642966 h 5630150"/>
                <a:gd name="connsiteX63" fmla="*/ 3475028 w 4545444"/>
                <a:gd name="connsiteY63" fmla="*/ 1614196 h 5630150"/>
                <a:gd name="connsiteX64" fmla="*/ 3617263 w 4545444"/>
                <a:gd name="connsiteY64" fmla="*/ 1513296 h 5630150"/>
                <a:gd name="connsiteX65" fmla="*/ 3790149 w 4545444"/>
                <a:gd name="connsiteY65" fmla="*/ 1356801 h 5630150"/>
                <a:gd name="connsiteX66" fmla="*/ 4049529 w 4545444"/>
                <a:gd name="connsiteY66" fmla="*/ 911879 h 5630150"/>
                <a:gd name="connsiteX67" fmla="*/ 4075412 w 4545444"/>
                <a:gd name="connsiteY67" fmla="*/ 916031 h 5630150"/>
                <a:gd name="connsiteX68" fmla="*/ 4071869 w 4545444"/>
                <a:gd name="connsiteY68" fmla="*/ 931641 h 5630150"/>
                <a:gd name="connsiteX69" fmla="*/ 3962076 w 4545444"/>
                <a:gd name="connsiteY69" fmla="*/ 1180319 h 5630150"/>
                <a:gd name="connsiteX70" fmla="*/ 3914053 w 4545444"/>
                <a:gd name="connsiteY70" fmla="*/ 1248509 h 5630150"/>
                <a:gd name="connsiteX71" fmla="*/ 3893587 w 4545444"/>
                <a:gd name="connsiteY71" fmla="*/ 1232095 h 5630150"/>
                <a:gd name="connsiteX72" fmla="*/ 3931196 w 4545444"/>
                <a:gd name="connsiteY72" fmla="*/ 1180211 h 5630150"/>
                <a:gd name="connsiteX73" fmla="*/ 4029829 w 4545444"/>
                <a:gd name="connsiteY73" fmla="*/ 982194 h 5630150"/>
                <a:gd name="connsiteX74" fmla="*/ 4087808 w 4545444"/>
                <a:gd name="connsiteY74" fmla="*/ 593511 h 5630150"/>
                <a:gd name="connsiteX75" fmla="*/ 4093474 w 4545444"/>
                <a:gd name="connsiteY75" fmla="*/ 622281 h 5630150"/>
                <a:gd name="connsiteX76" fmla="*/ 4089935 w 4545444"/>
                <a:gd name="connsiteY76" fmla="*/ 852043 h 5630150"/>
                <a:gd name="connsiteX77" fmla="*/ 4087219 w 4545444"/>
                <a:gd name="connsiteY77" fmla="*/ 864013 h 5630150"/>
                <a:gd name="connsiteX78" fmla="*/ 4061852 w 4545444"/>
                <a:gd name="connsiteY78" fmla="*/ 860755 h 5630150"/>
                <a:gd name="connsiteX79" fmla="*/ 4075471 w 4545444"/>
                <a:gd name="connsiteY79" fmla="*/ 761421 h 5630150"/>
                <a:gd name="connsiteX80" fmla="*/ 4074987 w 4545444"/>
                <a:gd name="connsiteY80" fmla="*/ 646404 h 5630150"/>
                <a:gd name="connsiteX81" fmla="*/ 4067029 w 4545444"/>
                <a:gd name="connsiteY81" fmla="*/ 597339 h 5630150"/>
                <a:gd name="connsiteX82" fmla="*/ 4011395 w 4545444"/>
                <a:gd name="connsiteY82" fmla="*/ 373947 h 5630150"/>
                <a:gd name="connsiteX83" fmla="*/ 4028427 w 4545444"/>
                <a:gd name="connsiteY83" fmla="*/ 404785 h 5630150"/>
                <a:gd name="connsiteX84" fmla="*/ 4078941 w 4545444"/>
                <a:gd name="connsiteY84" fmla="*/ 548501 h 5630150"/>
                <a:gd name="connsiteX85" fmla="*/ 4080499 w 4545444"/>
                <a:gd name="connsiteY85" fmla="*/ 556408 h 5630150"/>
                <a:gd name="connsiteX86" fmla="*/ 4060972 w 4545444"/>
                <a:gd name="connsiteY86" fmla="*/ 560005 h 5630150"/>
                <a:gd name="connsiteX87" fmla="*/ 4057716 w 4545444"/>
                <a:gd name="connsiteY87" fmla="*/ 539931 h 5630150"/>
                <a:gd name="connsiteX88" fmla="*/ 4025964 w 4545444"/>
                <a:gd name="connsiteY88" fmla="*/ 440563 h 5630150"/>
                <a:gd name="connsiteX89" fmla="*/ 3997595 w 4545444"/>
                <a:gd name="connsiteY89" fmla="*/ 380051 h 5630150"/>
                <a:gd name="connsiteX90" fmla="*/ 3901155 w 4545444"/>
                <a:gd name="connsiteY90" fmla="*/ 197856 h 5630150"/>
                <a:gd name="connsiteX91" fmla="*/ 3951662 w 4545444"/>
                <a:gd name="connsiteY91" fmla="*/ 265789 h 5630150"/>
                <a:gd name="connsiteX92" fmla="*/ 3997798 w 4545444"/>
                <a:gd name="connsiteY92" fmla="*/ 349324 h 5630150"/>
                <a:gd name="connsiteX93" fmla="*/ 3985699 w 4545444"/>
                <a:gd name="connsiteY93" fmla="*/ 354676 h 5630150"/>
                <a:gd name="connsiteX94" fmla="*/ 3982036 w 4545444"/>
                <a:gd name="connsiteY94" fmla="*/ 346863 h 5630150"/>
                <a:gd name="connsiteX95" fmla="*/ 3928236 w 4545444"/>
                <a:gd name="connsiteY95" fmla="*/ 257395 h 5630150"/>
                <a:gd name="connsiteX96" fmla="*/ 3891077 w 4545444"/>
                <a:gd name="connsiteY96" fmla="*/ 204911 h 5630150"/>
                <a:gd name="connsiteX97" fmla="*/ 3831079 w 4545444"/>
                <a:gd name="connsiteY97" fmla="*/ 108914 h 5630150"/>
                <a:gd name="connsiteX98" fmla="*/ 3851464 w 4545444"/>
                <a:gd name="connsiteY98" fmla="*/ 131023 h 5630150"/>
                <a:gd name="connsiteX99" fmla="*/ 3891271 w 4545444"/>
                <a:gd name="connsiteY99" fmla="*/ 184563 h 5630150"/>
                <a:gd name="connsiteX100" fmla="*/ 3881402 w 4545444"/>
                <a:gd name="connsiteY100" fmla="*/ 191248 h 5630150"/>
                <a:gd name="connsiteX101" fmla="*/ 3866868 w 4545444"/>
                <a:gd name="connsiteY101" fmla="*/ 170720 h 5630150"/>
                <a:gd name="connsiteX102" fmla="*/ 3823189 w 4545444"/>
                <a:gd name="connsiteY102" fmla="*/ 115974 h 5630150"/>
                <a:gd name="connsiteX103" fmla="*/ 3730658 w 4545444"/>
                <a:gd name="connsiteY103" fmla="*/ 0 h 5630150"/>
                <a:gd name="connsiteX104" fmla="*/ 3822781 w 4545444"/>
                <a:gd name="connsiteY104" fmla="*/ 99914 h 5630150"/>
                <a:gd name="connsiteX105" fmla="*/ 3814969 w 4545444"/>
                <a:gd name="connsiteY105" fmla="*/ 105670 h 56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545444" h="563015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10527058" y="5580009"/>
              <a:ext cx="471838" cy="430541"/>
            </a:xfrm>
            <a:custGeom>
              <a:avLst/>
              <a:gdLst>
                <a:gd name="T0" fmla="*/ 0 w 537"/>
                <a:gd name="T1" fmla="*/ 490 h 490"/>
                <a:gd name="T2" fmla="*/ 339 w 537"/>
                <a:gd name="T3" fmla="*/ 0 h 490"/>
                <a:gd name="T4" fmla="*/ 537 w 537"/>
                <a:gd name="T5" fmla="*/ 130 h 490"/>
                <a:gd name="T6" fmla="*/ 433 w 537"/>
                <a:gd name="T7" fmla="*/ 426 h 490"/>
                <a:gd name="T8" fmla="*/ 0 w 537"/>
                <a:gd name="T9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49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82" name="Freeform 25"/>
          <p:cNvSpPr>
            <a:spLocks/>
          </p:cNvSpPr>
          <p:nvPr/>
        </p:nvSpPr>
        <p:spPr bwMode="auto">
          <a:xfrm>
            <a:off x="6374342" y="1883051"/>
            <a:ext cx="511378" cy="179246"/>
          </a:xfrm>
          <a:custGeom>
            <a:avLst/>
            <a:gdLst>
              <a:gd name="T0" fmla="*/ 250 w 328"/>
              <a:gd name="T1" fmla="*/ 65 h 115"/>
              <a:gd name="T2" fmla="*/ 274 w 328"/>
              <a:gd name="T3" fmla="*/ 115 h 115"/>
              <a:gd name="T4" fmla="*/ 165 w 328"/>
              <a:gd name="T5" fmla="*/ 65 h 115"/>
              <a:gd name="T6" fmla="*/ 24 w 328"/>
              <a:gd name="T7" fmla="*/ 33 h 115"/>
              <a:gd name="T8" fmla="*/ 122 w 328"/>
              <a:gd name="T9" fmla="*/ 0 h 115"/>
              <a:gd name="T10" fmla="*/ 308 w 328"/>
              <a:gd name="T11" fmla="*/ 33 h 115"/>
              <a:gd name="T12" fmla="*/ 250 w 328"/>
              <a:gd name="T13" fmla="*/ 6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8" h="115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7" name="Freeform 32"/>
          <p:cNvSpPr>
            <a:spLocks/>
          </p:cNvSpPr>
          <p:nvPr/>
        </p:nvSpPr>
        <p:spPr bwMode="auto">
          <a:xfrm>
            <a:off x="5520948" y="2224409"/>
            <a:ext cx="686669" cy="282048"/>
          </a:xfrm>
          <a:custGeom>
            <a:avLst/>
            <a:gdLst>
              <a:gd name="T0" fmla="*/ 333 w 441"/>
              <a:gd name="T1" fmla="*/ 102 h 181"/>
              <a:gd name="T2" fmla="*/ 356 w 441"/>
              <a:gd name="T3" fmla="*/ 181 h 181"/>
              <a:gd name="T4" fmla="*/ 217 w 441"/>
              <a:gd name="T5" fmla="*/ 102 h 181"/>
              <a:gd name="T6" fmla="*/ 30 w 441"/>
              <a:gd name="T7" fmla="*/ 52 h 181"/>
              <a:gd name="T8" fmla="*/ 170 w 441"/>
              <a:gd name="T9" fmla="*/ 0 h 181"/>
              <a:gd name="T10" fmla="*/ 417 w 441"/>
              <a:gd name="T11" fmla="*/ 52 h 181"/>
              <a:gd name="T12" fmla="*/ 333 w 441"/>
              <a:gd name="T13" fmla="*/ 10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81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8" name="Freeform 36"/>
          <p:cNvSpPr>
            <a:spLocks/>
          </p:cNvSpPr>
          <p:nvPr/>
        </p:nvSpPr>
        <p:spPr bwMode="auto">
          <a:xfrm>
            <a:off x="4572001" y="2750944"/>
            <a:ext cx="823739" cy="318293"/>
          </a:xfrm>
          <a:custGeom>
            <a:avLst/>
            <a:gdLst>
              <a:gd name="T0" fmla="*/ 393 w 529"/>
              <a:gd name="T1" fmla="*/ 116 h 204"/>
              <a:gd name="T2" fmla="*/ 408 w 529"/>
              <a:gd name="T3" fmla="*/ 204 h 204"/>
              <a:gd name="T4" fmla="*/ 251 w 529"/>
              <a:gd name="T5" fmla="*/ 116 h 204"/>
              <a:gd name="T6" fmla="*/ 31 w 529"/>
              <a:gd name="T7" fmla="*/ 59 h 204"/>
              <a:gd name="T8" fmla="*/ 210 w 529"/>
              <a:gd name="T9" fmla="*/ 0 h 204"/>
              <a:gd name="T10" fmla="*/ 503 w 529"/>
              <a:gd name="T11" fmla="*/ 59 h 204"/>
              <a:gd name="T12" fmla="*/ 393 w 529"/>
              <a:gd name="T13" fmla="*/ 11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9" h="204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0" name="Freeform 41"/>
          <p:cNvSpPr>
            <a:spLocks/>
          </p:cNvSpPr>
          <p:nvPr/>
        </p:nvSpPr>
        <p:spPr bwMode="auto">
          <a:xfrm>
            <a:off x="6811253" y="4375358"/>
            <a:ext cx="1142032" cy="476451"/>
          </a:xfrm>
          <a:custGeom>
            <a:avLst/>
            <a:gdLst>
              <a:gd name="T0" fmla="*/ 537 w 733"/>
              <a:gd name="T1" fmla="*/ 173 h 306"/>
              <a:gd name="T2" fmla="*/ 543 w 733"/>
              <a:gd name="T3" fmla="*/ 306 h 306"/>
              <a:gd name="T4" fmla="*/ 338 w 733"/>
              <a:gd name="T5" fmla="*/ 173 h 306"/>
              <a:gd name="T6" fmla="*/ 39 w 733"/>
              <a:gd name="T7" fmla="*/ 89 h 306"/>
              <a:gd name="T8" fmla="*/ 300 w 733"/>
              <a:gd name="T9" fmla="*/ 0 h 306"/>
              <a:gd name="T10" fmla="*/ 702 w 733"/>
              <a:gd name="T11" fmla="*/ 89 h 306"/>
              <a:gd name="T12" fmla="*/ 537 w 733"/>
              <a:gd name="T13" fmla="*/ 173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306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5" name="Freeform 48"/>
          <p:cNvSpPr>
            <a:spLocks/>
          </p:cNvSpPr>
          <p:nvPr/>
        </p:nvSpPr>
        <p:spPr bwMode="auto">
          <a:xfrm>
            <a:off x="5724576" y="4443893"/>
            <a:ext cx="960151" cy="366400"/>
          </a:xfrm>
          <a:custGeom>
            <a:avLst/>
            <a:gdLst>
              <a:gd name="T0" fmla="*/ 493 w 616"/>
              <a:gd name="T1" fmla="*/ 235 h 235"/>
              <a:gd name="T2" fmla="*/ 300 w 616"/>
              <a:gd name="T3" fmla="*/ 133 h 235"/>
              <a:gd name="T4" fmla="*/ 40 w 616"/>
              <a:gd name="T5" fmla="*/ 68 h 235"/>
              <a:gd name="T6" fmla="*/ 238 w 616"/>
              <a:gd name="T7" fmla="*/ 0 h 235"/>
              <a:gd name="T8" fmla="*/ 583 w 616"/>
              <a:gd name="T9" fmla="*/ 68 h 235"/>
              <a:gd name="T10" fmla="*/ 463 w 616"/>
              <a:gd name="T11" fmla="*/ 133 h 235"/>
              <a:gd name="T12" fmla="*/ 493 w 616"/>
              <a:gd name="T13" fmla="*/ 235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6" h="235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rgbClr val="D0DB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96" name="Group 95"/>
          <p:cNvGrpSpPr/>
          <p:nvPr/>
        </p:nvGrpSpPr>
        <p:grpSpPr>
          <a:xfrm>
            <a:off x="6580606" y="1297207"/>
            <a:ext cx="442184" cy="765089"/>
            <a:chOff x="8774141" y="586610"/>
            <a:chExt cx="589578" cy="1020118"/>
          </a:xfrm>
        </p:grpSpPr>
        <p:sp>
          <p:nvSpPr>
            <p:cNvPr id="97" name="Oval 27"/>
            <p:cNvSpPr>
              <a:spLocks noChangeArrowheads="1"/>
            </p:cNvSpPr>
            <p:nvPr/>
          </p:nvSpPr>
          <p:spPr bwMode="auto">
            <a:xfrm>
              <a:off x="8774141" y="586610"/>
              <a:ext cx="589578" cy="58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26"/>
            <p:cNvSpPr>
              <a:spLocks/>
            </p:cNvSpPr>
            <p:nvPr/>
          </p:nvSpPr>
          <p:spPr bwMode="auto">
            <a:xfrm>
              <a:off x="8969203" y="1008364"/>
              <a:ext cx="199454" cy="598364"/>
            </a:xfrm>
            <a:custGeom>
              <a:avLst/>
              <a:gdLst>
                <a:gd name="T0" fmla="*/ 113 w 227"/>
                <a:gd name="T1" fmla="*/ 681 h 681"/>
                <a:gd name="T2" fmla="*/ 0 w 227"/>
                <a:gd name="T3" fmla="*/ 113 h 681"/>
                <a:gd name="T4" fmla="*/ 94 w 227"/>
                <a:gd name="T5" fmla="*/ 0 h 681"/>
                <a:gd name="T6" fmla="*/ 227 w 227"/>
                <a:gd name="T7" fmla="*/ 113 h 681"/>
                <a:gd name="T8" fmla="*/ 113 w 227"/>
                <a:gd name="T9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681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Oval 28"/>
            <p:cNvSpPr>
              <a:spLocks noChangeArrowheads="1"/>
            </p:cNvSpPr>
            <p:nvPr/>
          </p:nvSpPr>
          <p:spPr bwMode="auto">
            <a:xfrm>
              <a:off x="8836526" y="650752"/>
              <a:ext cx="464808" cy="46305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946817" y="693183"/>
              <a:ext cx="24630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35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774659" y="1461956"/>
            <a:ext cx="602978" cy="1044502"/>
            <a:chOff x="7699546" y="806274"/>
            <a:chExt cx="803970" cy="1392669"/>
          </a:xfrm>
        </p:grpSpPr>
        <p:sp>
          <p:nvSpPr>
            <p:cNvPr id="102" name="Freeform 33"/>
            <p:cNvSpPr>
              <a:spLocks/>
            </p:cNvSpPr>
            <p:nvPr/>
          </p:nvSpPr>
          <p:spPr bwMode="auto">
            <a:xfrm>
              <a:off x="7965778" y="1380036"/>
              <a:ext cx="271504" cy="818907"/>
            </a:xfrm>
            <a:custGeom>
              <a:avLst/>
              <a:gdLst>
                <a:gd name="T0" fmla="*/ 153 w 309"/>
                <a:gd name="T1" fmla="*/ 932 h 932"/>
                <a:gd name="T2" fmla="*/ 0 w 309"/>
                <a:gd name="T3" fmla="*/ 156 h 932"/>
                <a:gd name="T4" fmla="*/ 127 w 309"/>
                <a:gd name="T5" fmla="*/ 0 h 932"/>
                <a:gd name="T6" fmla="*/ 309 w 309"/>
                <a:gd name="T7" fmla="*/ 156 h 932"/>
                <a:gd name="T8" fmla="*/ 153 w 309"/>
                <a:gd name="T9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932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Oval 34"/>
            <p:cNvSpPr>
              <a:spLocks noChangeArrowheads="1"/>
            </p:cNvSpPr>
            <p:nvPr/>
          </p:nvSpPr>
          <p:spPr bwMode="auto"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Oval 35"/>
            <p:cNvSpPr>
              <a:spLocks noChangeArrowheads="1"/>
            </p:cNvSpPr>
            <p:nvPr/>
          </p:nvSpPr>
          <p:spPr bwMode="auto">
            <a:xfrm>
              <a:off x="7784779" y="891503"/>
              <a:ext cx="633512" cy="63439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978378" y="977865"/>
              <a:ext cx="24630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839551" y="1796065"/>
            <a:ext cx="735434" cy="1273172"/>
            <a:chOff x="6452734" y="1251752"/>
            <a:chExt cx="980579" cy="1697563"/>
          </a:xfrm>
        </p:grpSpPr>
        <p:sp>
          <p:nvSpPr>
            <p:cNvPr id="107" name="Freeform 37"/>
            <p:cNvSpPr>
              <a:spLocks/>
            </p:cNvSpPr>
            <p:nvPr/>
          </p:nvSpPr>
          <p:spPr bwMode="auto">
            <a:xfrm>
              <a:off x="6779594" y="1952041"/>
              <a:ext cx="329496" cy="997274"/>
            </a:xfrm>
            <a:custGeom>
              <a:avLst/>
              <a:gdLst>
                <a:gd name="T0" fmla="*/ 186 w 375"/>
                <a:gd name="T1" fmla="*/ 1135 h 1135"/>
                <a:gd name="T2" fmla="*/ 0 w 375"/>
                <a:gd name="T3" fmla="*/ 189 h 1135"/>
                <a:gd name="T4" fmla="*/ 156 w 375"/>
                <a:gd name="T5" fmla="*/ 0 h 1135"/>
                <a:gd name="T6" fmla="*/ 375 w 375"/>
                <a:gd name="T7" fmla="*/ 189 h 1135"/>
                <a:gd name="T8" fmla="*/ 186 w 375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135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Oval 38"/>
            <p:cNvSpPr>
              <a:spLocks noChangeArrowheads="1"/>
            </p:cNvSpPr>
            <p:nvPr/>
          </p:nvSpPr>
          <p:spPr bwMode="auto"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Oval 39"/>
            <p:cNvSpPr>
              <a:spLocks noChangeArrowheads="1"/>
            </p:cNvSpPr>
            <p:nvPr/>
          </p:nvSpPr>
          <p:spPr bwMode="auto">
            <a:xfrm>
              <a:off x="6556415" y="1357191"/>
              <a:ext cx="773217" cy="771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816297" y="1449653"/>
              <a:ext cx="24630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4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069229" y="3346672"/>
            <a:ext cx="846146" cy="1463621"/>
            <a:chOff x="8092305" y="3319229"/>
            <a:chExt cx="1128194" cy="1951494"/>
          </a:xfrm>
        </p:grpSpPr>
        <p:sp>
          <p:nvSpPr>
            <p:cNvPr id="112" name="Freeform 49"/>
            <p:cNvSpPr>
              <a:spLocks/>
            </p:cNvSpPr>
            <p:nvPr/>
          </p:nvSpPr>
          <p:spPr bwMode="auto">
            <a:xfrm>
              <a:off x="8466612" y="4123199"/>
              <a:ext cx="379579" cy="1147524"/>
            </a:xfrm>
            <a:custGeom>
              <a:avLst/>
              <a:gdLst>
                <a:gd name="T0" fmla="*/ 217 w 432"/>
                <a:gd name="T1" fmla="*/ 1306 h 1306"/>
                <a:gd name="T2" fmla="*/ 0 w 432"/>
                <a:gd name="T3" fmla="*/ 218 h 1306"/>
                <a:gd name="T4" fmla="*/ 179 w 432"/>
                <a:gd name="T5" fmla="*/ 0 h 1306"/>
                <a:gd name="T6" fmla="*/ 432 w 432"/>
                <a:gd name="T7" fmla="*/ 218 h 1306"/>
                <a:gd name="T8" fmla="*/ 217 w 432"/>
                <a:gd name="T9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" h="1306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Oval 50"/>
            <p:cNvSpPr>
              <a:spLocks noChangeArrowheads="1"/>
            </p:cNvSpPr>
            <p:nvPr/>
          </p:nvSpPr>
          <p:spPr bwMode="auto"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Oval 51"/>
            <p:cNvSpPr>
              <a:spLocks noChangeArrowheads="1"/>
            </p:cNvSpPr>
            <p:nvPr/>
          </p:nvSpPr>
          <p:spPr bwMode="auto">
            <a:xfrm>
              <a:off x="8212680" y="3439605"/>
              <a:ext cx="887442" cy="88744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533247" y="3562808"/>
              <a:ext cx="24630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7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7141408" y="3064623"/>
            <a:ext cx="1033298" cy="1787186"/>
            <a:chOff x="9521877" y="2943164"/>
            <a:chExt cx="1377731" cy="2382914"/>
          </a:xfrm>
        </p:grpSpPr>
        <p:sp>
          <p:nvSpPr>
            <p:cNvPr id="117" name="Freeform 42"/>
            <p:cNvSpPr>
              <a:spLocks/>
            </p:cNvSpPr>
            <p:nvPr/>
          </p:nvSpPr>
          <p:spPr bwMode="auto">
            <a:xfrm>
              <a:off x="9977020" y="3925501"/>
              <a:ext cx="464808" cy="1400577"/>
            </a:xfrm>
            <a:custGeom>
              <a:avLst/>
              <a:gdLst>
                <a:gd name="T0" fmla="*/ 265 w 529"/>
                <a:gd name="T1" fmla="*/ 1594 h 1594"/>
                <a:gd name="T2" fmla="*/ 0 w 529"/>
                <a:gd name="T3" fmla="*/ 265 h 1594"/>
                <a:gd name="T4" fmla="*/ 220 w 529"/>
                <a:gd name="T5" fmla="*/ 0 h 1594"/>
                <a:gd name="T6" fmla="*/ 529 w 529"/>
                <a:gd name="T7" fmla="*/ 265 h 1594"/>
                <a:gd name="T8" fmla="*/ 265 w 529"/>
                <a:gd name="T9" fmla="*/ 1594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594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Oval 43"/>
            <p:cNvSpPr>
              <a:spLocks noChangeArrowheads="1"/>
            </p:cNvSpPr>
            <p:nvPr/>
          </p:nvSpPr>
          <p:spPr bwMode="auto"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Oval 44"/>
            <p:cNvSpPr>
              <a:spLocks noChangeArrowheads="1"/>
            </p:cNvSpPr>
            <p:nvPr/>
          </p:nvSpPr>
          <p:spPr bwMode="auto">
            <a:xfrm>
              <a:off x="9666855" y="3088142"/>
              <a:ext cx="1085139" cy="1085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1358732" y="2287829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358731" y="2930596"/>
            <a:ext cx="2010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Interview(s)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358731" y="3573361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Offer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358731" y="4216128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Negotiations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358731" y="4858893"/>
            <a:ext cx="3004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Awesome New Job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825558" y="2335950"/>
            <a:ext cx="466988" cy="4669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3" name="Oval 142"/>
          <p:cNvSpPr/>
          <p:nvPr/>
        </p:nvSpPr>
        <p:spPr>
          <a:xfrm>
            <a:off x="825558" y="2969881"/>
            <a:ext cx="466985" cy="4669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9" name="Oval 148"/>
          <p:cNvSpPr/>
          <p:nvPr/>
        </p:nvSpPr>
        <p:spPr>
          <a:xfrm>
            <a:off x="825558" y="3634090"/>
            <a:ext cx="466985" cy="4669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52" name="Oval 151"/>
          <p:cNvSpPr/>
          <p:nvPr/>
        </p:nvSpPr>
        <p:spPr>
          <a:xfrm>
            <a:off x="825558" y="4255412"/>
            <a:ext cx="466985" cy="4669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55" name="Oval 154"/>
          <p:cNvSpPr/>
          <p:nvPr/>
        </p:nvSpPr>
        <p:spPr>
          <a:xfrm>
            <a:off x="825558" y="4898178"/>
            <a:ext cx="466985" cy="4669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59" name="Freeform 219"/>
          <p:cNvSpPr>
            <a:spLocks noChangeArrowheads="1"/>
          </p:cNvSpPr>
          <p:nvPr/>
        </p:nvSpPr>
        <p:spPr bwMode="auto">
          <a:xfrm>
            <a:off x="944674" y="2453739"/>
            <a:ext cx="219456" cy="228600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21" name="Freeform 219"/>
          <p:cNvSpPr>
            <a:spLocks noChangeArrowheads="1"/>
          </p:cNvSpPr>
          <p:nvPr/>
        </p:nvSpPr>
        <p:spPr bwMode="auto">
          <a:xfrm>
            <a:off x="6695919" y="1394843"/>
            <a:ext cx="219456" cy="228600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36" name="Freeform 188"/>
          <p:cNvSpPr>
            <a:spLocks noChangeArrowheads="1"/>
          </p:cNvSpPr>
          <p:nvPr/>
        </p:nvSpPr>
        <p:spPr bwMode="auto">
          <a:xfrm>
            <a:off x="5897529" y="1573849"/>
            <a:ext cx="365760" cy="365760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39" name="Freeform 188"/>
          <p:cNvSpPr>
            <a:spLocks noChangeArrowheads="1"/>
          </p:cNvSpPr>
          <p:nvPr/>
        </p:nvSpPr>
        <p:spPr bwMode="auto">
          <a:xfrm>
            <a:off x="949278" y="3105791"/>
            <a:ext cx="219456" cy="228600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63" name="Freeform 213"/>
          <p:cNvSpPr>
            <a:spLocks noChangeArrowheads="1"/>
          </p:cNvSpPr>
          <p:nvPr/>
        </p:nvSpPr>
        <p:spPr bwMode="auto">
          <a:xfrm>
            <a:off x="949661" y="3769745"/>
            <a:ext cx="228600" cy="210312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65" name="Freeform 213"/>
          <p:cNvSpPr>
            <a:spLocks noChangeArrowheads="1"/>
          </p:cNvSpPr>
          <p:nvPr/>
        </p:nvSpPr>
        <p:spPr bwMode="auto">
          <a:xfrm>
            <a:off x="5013632" y="1965630"/>
            <a:ext cx="365760" cy="365760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167" name="Freeform 15"/>
          <p:cNvSpPr>
            <a:spLocks noEditPoints="1"/>
          </p:cNvSpPr>
          <p:nvPr/>
        </p:nvSpPr>
        <p:spPr bwMode="auto">
          <a:xfrm>
            <a:off x="899367" y="4370158"/>
            <a:ext cx="320040" cy="274320"/>
          </a:xfrm>
          <a:custGeom>
            <a:avLst/>
            <a:gdLst>
              <a:gd name="T0" fmla="*/ 215150 w 256"/>
              <a:gd name="T1" fmla="*/ 312469 h 236"/>
              <a:gd name="T2" fmla="*/ 172120 w 256"/>
              <a:gd name="T3" fmla="*/ 306092 h 236"/>
              <a:gd name="T4" fmla="*/ 28687 w 256"/>
              <a:gd name="T5" fmla="*/ 361890 h 236"/>
              <a:gd name="T6" fmla="*/ 78091 w 256"/>
              <a:gd name="T7" fmla="*/ 277396 h 236"/>
              <a:gd name="T8" fmla="*/ 0 w 256"/>
              <a:gd name="T9" fmla="*/ 156234 h 236"/>
              <a:gd name="T10" fmla="*/ 215150 w 256"/>
              <a:gd name="T11" fmla="*/ 0 h 236"/>
              <a:gd name="T12" fmla="*/ 407988 w 256"/>
              <a:gd name="T13" fmla="*/ 156234 h 236"/>
              <a:gd name="T14" fmla="*/ 215150 w 256"/>
              <a:gd name="T15" fmla="*/ 312469 h 236"/>
              <a:gd name="T16" fmla="*/ 108372 w 256"/>
              <a:gd name="T17" fmla="*/ 121161 h 236"/>
              <a:gd name="T18" fmla="*/ 70123 w 256"/>
              <a:gd name="T19" fmla="*/ 159423 h 236"/>
              <a:gd name="T20" fmla="*/ 108372 w 256"/>
              <a:gd name="T21" fmla="*/ 197684 h 236"/>
              <a:gd name="T22" fmla="*/ 146621 w 256"/>
              <a:gd name="T23" fmla="*/ 159423 h 236"/>
              <a:gd name="T24" fmla="*/ 108372 w 256"/>
              <a:gd name="T25" fmla="*/ 121161 h 236"/>
              <a:gd name="T26" fmla="*/ 203994 w 256"/>
              <a:gd name="T27" fmla="*/ 121161 h 236"/>
              <a:gd name="T28" fmla="*/ 165745 w 256"/>
              <a:gd name="T29" fmla="*/ 159423 h 236"/>
              <a:gd name="T30" fmla="*/ 203994 w 256"/>
              <a:gd name="T31" fmla="*/ 197684 h 236"/>
              <a:gd name="T32" fmla="*/ 242243 w 256"/>
              <a:gd name="T33" fmla="*/ 159423 h 236"/>
              <a:gd name="T34" fmla="*/ 203994 w 256"/>
              <a:gd name="T35" fmla="*/ 121161 h 236"/>
              <a:gd name="T36" fmla="*/ 299616 w 256"/>
              <a:gd name="T37" fmla="*/ 121161 h 236"/>
              <a:gd name="T38" fmla="*/ 261367 w 256"/>
              <a:gd name="T39" fmla="*/ 159423 h 236"/>
              <a:gd name="T40" fmla="*/ 299616 w 256"/>
              <a:gd name="T41" fmla="*/ 197684 h 236"/>
              <a:gd name="T42" fmla="*/ 337865 w 256"/>
              <a:gd name="T43" fmla="*/ 159423 h 236"/>
              <a:gd name="T44" fmla="*/ 299616 w 256"/>
              <a:gd name="T45" fmla="*/ 121161 h 2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56" h="236">
                <a:moveTo>
                  <a:pt x="135" y="196"/>
                </a:move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moveTo>
                  <a:pt x="68" y="76"/>
                </a:moveTo>
                <a:cubicBezTo>
                  <a:pt x="55" y="76"/>
                  <a:pt x="44" y="87"/>
                  <a:pt x="44" y="100"/>
                </a:cubicBezTo>
                <a:cubicBezTo>
                  <a:pt x="44" y="113"/>
                  <a:pt x="55" y="124"/>
                  <a:pt x="68" y="124"/>
                </a:cubicBezTo>
                <a:cubicBezTo>
                  <a:pt x="81" y="124"/>
                  <a:pt x="92" y="113"/>
                  <a:pt x="92" y="100"/>
                </a:cubicBezTo>
                <a:cubicBezTo>
                  <a:pt x="92" y="87"/>
                  <a:pt x="81" y="76"/>
                  <a:pt x="68" y="76"/>
                </a:cubicBezTo>
                <a:moveTo>
                  <a:pt x="128" y="76"/>
                </a:moveTo>
                <a:cubicBezTo>
                  <a:pt x="115" y="76"/>
                  <a:pt x="104" y="87"/>
                  <a:pt x="104" y="100"/>
                </a:cubicBezTo>
                <a:cubicBezTo>
                  <a:pt x="104" y="113"/>
                  <a:pt x="115" y="124"/>
                  <a:pt x="128" y="124"/>
                </a:cubicBezTo>
                <a:cubicBezTo>
                  <a:pt x="141" y="124"/>
                  <a:pt x="152" y="113"/>
                  <a:pt x="152" y="100"/>
                </a:cubicBezTo>
                <a:cubicBezTo>
                  <a:pt x="152" y="87"/>
                  <a:pt x="141" y="76"/>
                  <a:pt x="128" y="76"/>
                </a:cubicBezTo>
                <a:moveTo>
                  <a:pt x="188" y="76"/>
                </a:moveTo>
                <a:cubicBezTo>
                  <a:pt x="175" y="76"/>
                  <a:pt x="164" y="87"/>
                  <a:pt x="164" y="100"/>
                </a:cubicBezTo>
                <a:cubicBezTo>
                  <a:pt x="164" y="113"/>
                  <a:pt x="175" y="124"/>
                  <a:pt x="188" y="124"/>
                </a:cubicBezTo>
                <a:cubicBezTo>
                  <a:pt x="201" y="124"/>
                  <a:pt x="212" y="113"/>
                  <a:pt x="212" y="100"/>
                </a:cubicBezTo>
                <a:cubicBezTo>
                  <a:pt x="212" y="87"/>
                  <a:pt x="201" y="76"/>
                  <a:pt x="188" y="7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8" name="Freeform 15"/>
          <p:cNvSpPr>
            <a:spLocks noEditPoints="1"/>
          </p:cNvSpPr>
          <p:nvPr/>
        </p:nvSpPr>
        <p:spPr bwMode="auto">
          <a:xfrm>
            <a:off x="6216045" y="3509424"/>
            <a:ext cx="557784" cy="484632"/>
          </a:xfrm>
          <a:custGeom>
            <a:avLst/>
            <a:gdLst>
              <a:gd name="T0" fmla="*/ 215150 w 256"/>
              <a:gd name="T1" fmla="*/ 312469 h 236"/>
              <a:gd name="T2" fmla="*/ 172120 w 256"/>
              <a:gd name="T3" fmla="*/ 306092 h 236"/>
              <a:gd name="T4" fmla="*/ 28687 w 256"/>
              <a:gd name="T5" fmla="*/ 361890 h 236"/>
              <a:gd name="T6" fmla="*/ 78091 w 256"/>
              <a:gd name="T7" fmla="*/ 277396 h 236"/>
              <a:gd name="T8" fmla="*/ 0 w 256"/>
              <a:gd name="T9" fmla="*/ 156234 h 236"/>
              <a:gd name="T10" fmla="*/ 215150 w 256"/>
              <a:gd name="T11" fmla="*/ 0 h 236"/>
              <a:gd name="T12" fmla="*/ 407988 w 256"/>
              <a:gd name="T13" fmla="*/ 156234 h 236"/>
              <a:gd name="T14" fmla="*/ 215150 w 256"/>
              <a:gd name="T15" fmla="*/ 312469 h 236"/>
              <a:gd name="T16" fmla="*/ 108372 w 256"/>
              <a:gd name="T17" fmla="*/ 121161 h 236"/>
              <a:gd name="T18" fmla="*/ 70123 w 256"/>
              <a:gd name="T19" fmla="*/ 159423 h 236"/>
              <a:gd name="T20" fmla="*/ 108372 w 256"/>
              <a:gd name="T21" fmla="*/ 197684 h 236"/>
              <a:gd name="T22" fmla="*/ 146621 w 256"/>
              <a:gd name="T23" fmla="*/ 159423 h 236"/>
              <a:gd name="T24" fmla="*/ 108372 w 256"/>
              <a:gd name="T25" fmla="*/ 121161 h 236"/>
              <a:gd name="T26" fmla="*/ 203994 w 256"/>
              <a:gd name="T27" fmla="*/ 121161 h 236"/>
              <a:gd name="T28" fmla="*/ 165745 w 256"/>
              <a:gd name="T29" fmla="*/ 159423 h 236"/>
              <a:gd name="T30" fmla="*/ 203994 w 256"/>
              <a:gd name="T31" fmla="*/ 197684 h 236"/>
              <a:gd name="T32" fmla="*/ 242243 w 256"/>
              <a:gd name="T33" fmla="*/ 159423 h 236"/>
              <a:gd name="T34" fmla="*/ 203994 w 256"/>
              <a:gd name="T35" fmla="*/ 121161 h 236"/>
              <a:gd name="T36" fmla="*/ 299616 w 256"/>
              <a:gd name="T37" fmla="*/ 121161 h 236"/>
              <a:gd name="T38" fmla="*/ 261367 w 256"/>
              <a:gd name="T39" fmla="*/ 159423 h 236"/>
              <a:gd name="T40" fmla="*/ 299616 w 256"/>
              <a:gd name="T41" fmla="*/ 197684 h 236"/>
              <a:gd name="T42" fmla="*/ 337865 w 256"/>
              <a:gd name="T43" fmla="*/ 159423 h 236"/>
              <a:gd name="T44" fmla="*/ 299616 w 256"/>
              <a:gd name="T45" fmla="*/ 121161 h 2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56" h="236">
                <a:moveTo>
                  <a:pt x="135" y="196"/>
                </a:move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moveTo>
                  <a:pt x="68" y="76"/>
                </a:moveTo>
                <a:cubicBezTo>
                  <a:pt x="55" y="76"/>
                  <a:pt x="44" y="87"/>
                  <a:pt x="44" y="100"/>
                </a:cubicBezTo>
                <a:cubicBezTo>
                  <a:pt x="44" y="113"/>
                  <a:pt x="55" y="124"/>
                  <a:pt x="68" y="124"/>
                </a:cubicBezTo>
                <a:cubicBezTo>
                  <a:pt x="81" y="124"/>
                  <a:pt x="92" y="113"/>
                  <a:pt x="92" y="100"/>
                </a:cubicBezTo>
                <a:cubicBezTo>
                  <a:pt x="92" y="87"/>
                  <a:pt x="81" y="76"/>
                  <a:pt x="68" y="76"/>
                </a:cubicBezTo>
                <a:moveTo>
                  <a:pt x="128" y="76"/>
                </a:moveTo>
                <a:cubicBezTo>
                  <a:pt x="115" y="76"/>
                  <a:pt x="104" y="87"/>
                  <a:pt x="104" y="100"/>
                </a:cubicBezTo>
                <a:cubicBezTo>
                  <a:pt x="104" y="113"/>
                  <a:pt x="115" y="124"/>
                  <a:pt x="128" y="124"/>
                </a:cubicBezTo>
                <a:cubicBezTo>
                  <a:pt x="141" y="124"/>
                  <a:pt x="152" y="113"/>
                  <a:pt x="152" y="100"/>
                </a:cubicBezTo>
                <a:cubicBezTo>
                  <a:pt x="152" y="87"/>
                  <a:pt x="141" y="76"/>
                  <a:pt x="128" y="76"/>
                </a:cubicBezTo>
                <a:moveTo>
                  <a:pt x="188" y="76"/>
                </a:moveTo>
                <a:cubicBezTo>
                  <a:pt x="175" y="76"/>
                  <a:pt x="164" y="87"/>
                  <a:pt x="164" y="100"/>
                </a:cubicBezTo>
                <a:cubicBezTo>
                  <a:pt x="164" y="113"/>
                  <a:pt x="175" y="124"/>
                  <a:pt x="188" y="124"/>
                </a:cubicBezTo>
                <a:cubicBezTo>
                  <a:pt x="201" y="124"/>
                  <a:pt x="212" y="113"/>
                  <a:pt x="212" y="100"/>
                </a:cubicBezTo>
                <a:cubicBezTo>
                  <a:pt x="212" y="87"/>
                  <a:pt x="201" y="76"/>
                  <a:pt x="188" y="7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9" name="Freeform 135"/>
          <p:cNvSpPr>
            <a:spLocks noEditPoints="1"/>
          </p:cNvSpPr>
          <p:nvPr/>
        </p:nvSpPr>
        <p:spPr bwMode="auto">
          <a:xfrm>
            <a:off x="912592" y="4985158"/>
            <a:ext cx="301752" cy="301752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06493 w 61"/>
              <a:gd name="T11" fmla="*/ 20586 h 62"/>
              <a:gd name="T12" fmla="*/ 17176 w 61"/>
              <a:gd name="T13" fmla="*/ 106363 h 62"/>
              <a:gd name="T14" fmla="*/ 106493 w 61"/>
              <a:gd name="T15" fmla="*/ 195570 h 62"/>
              <a:gd name="T16" fmla="*/ 192374 w 61"/>
              <a:gd name="T17" fmla="*/ 106363 h 62"/>
              <a:gd name="T18" fmla="*/ 106493 w 61"/>
              <a:gd name="T19" fmla="*/ 20586 h 62"/>
              <a:gd name="T20" fmla="*/ 68705 w 61"/>
              <a:gd name="T21" fmla="*/ 89207 h 62"/>
              <a:gd name="T22" fmla="*/ 51529 w 61"/>
              <a:gd name="T23" fmla="*/ 72052 h 62"/>
              <a:gd name="T24" fmla="*/ 68705 w 61"/>
              <a:gd name="T25" fmla="*/ 54897 h 62"/>
              <a:gd name="T26" fmla="*/ 85881 w 61"/>
              <a:gd name="T27" fmla="*/ 72052 h 62"/>
              <a:gd name="T28" fmla="*/ 68705 w 61"/>
              <a:gd name="T29" fmla="*/ 89207 h 62"/>
              <a:gd name="T30" fmla="*/ 106493 w 61"/>
              <a:gd name="T31" fmla="*/ 168121 h 62"/>
              <a:gd name="T32" fmla="*/ 54964 w 61"/>
              <a:gd name="T33" fmla="*/ 130380 h 62"/>
              <a:gd name="T34" fmla="*/ 61834 w 61"/>
              <a:gd name="T35" fmla="*/ 120087 h 62"/>
              <a:gd name="T36" fmla="*/ 72140 w 61"/>
              <a:gd name="T37" fmla="*/ 126949 h 62"/>
              <a:gd name="T38" fmla="*/ 106493 w 61"/>
              <a:gd name="T39" fmla="*/ 150966 h 62"/>
              <a:gd name="T40" fmla="*/ 137410 w 61"/>
              <a:gd name="T41" fmla="*/ 126949 h 62"/>
              <a:gd name="T42" fmla="*/ 151151 w 61"/>
              <a:gd name="T43" fmla="*/ 120087 h 62"/>
              <a:gd name="T44" fmla="*/ 154586 w 61"/>
              <a:gd name="T45" fmla="*/ 130380 h 62"/>
              <a:gd name="T46" fmla="*/ 106493 w 61"/>
              <a:gd name="T47" fmla="*/ 168121 h 62"/>
              <a:gd name="T48" fmla="*/ 140845 w 61"/>
              <a:gd name="T49" fmla="*/ 89207 h 62"/>
              <a:gd name="T50" fmla="*/ 123669 w 61"/>
              <a:gd name="T51" fmla="*/ 72052 h 62"/>
              <a:gd name="T52" fmla="*/ 140845 w 61"/>
              <a:gd name="T53" fmla="*/ 54897 h 62"/>
              <a:gd name="T54" fmla="*/ 158021 w 61"/>
              <a:gd name="T55" fmla="*/ 72052 h 62"/>
              <a:gd name="T56" fmla="*/ 140845 w 61"/>
              <a:gd name="T57" fmla="*/ 89207 h 6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6"/>
                </a:moveTo>
                <a:cubicBezTo>
                  <a:pt x="16" y="6"/>
                  <a:pt x="5" y="17"/>
                  <a:pt x="5" y="31"/>
                </a:cubicBezTo>
                <a:cubicBezTo>
                  <a:pt x="5" y="45"/>
                  <a:pt x="16" y="57"/>
                  <a:pt x="31" y="57"/>
                </a:cubicBezTo>
                <a:cubicBezTo>
                  <a:pt x="45" y="57"/>
                  <a:pt x="56" y="45"/>
                  <a:pt x="56" y="31"/>
                </a:cubicBezTo>
                <a:cubicBezTo>
                  <a:pt x="56" y="17"/>
                  <a:pt x="45" y="6"/>
                  <a:pt x="31" y="6"/>
                </a:cubicBezTo>
                <a:close/>
                <a:moveTo>
                  <a:pt x="20" y="26"/>
                </a:moveTo>
                <a:cubicBezTo>
                  <a:pt x="17" y="26"/>
                  <a:pt x="15" y="24"/>
                  <a:pt x="15" y="21"/>
                </a:cubicBezTo>
                <a:cubicBezTo>
                  <a:pt x="15" y="18"/>
                  <a:pt x="17" y="16"/>
                  <a:pt x="20" y="16"/>
                </a:cubicBezTo>
                <a:cubicBezTo>
                  <a:pt x="23" y="16"/>
                  <a:pt x="25" y="18"/>
                  <a:pt x="25" y="21"/>
                </a:cubicBezTo>
                <a:cubicBezTo>
                  <a:pt x="25" y="24"/>
                  <a:pt x="23" y="26"/>
                  <a:pt x="20" y="26"/>
                </a:cubicBezTo>
                <a:close/>
                <a:moveTo>
                  <a:pt x="31" y="49"/>
                </a:moveTo>
                <a:cubicBezTo>
                  <a:pt x="24" y="49"/>
                  <a:pt x="18" y="45"/>
                  <a:pt x="16" y="38"/>
                </a:cubicBezTo>
                <a:cubicBezTo>
                  <a:pt x="15" y="37"/>
                  <a:pt x="16" y="36"/>
                  <a:pt x="18" y="35"/>
                </a:cubicBezTo>
                <a:cubicBezTo>
                  <a:pt x="19" y="35"/>
                  <a:pt x="20" y="36"/>
                  <a:pt x="21" y="37"/>
                </a:cubicBezTo>
                <a:cubicBezTo>
                  <a:pt x="22" y="41"/>
                  <a:pt x="26" y="44"/>
                  <a:pt x="31" y="44"/>
                </a:cubicBezTo>
                <a:cubicBezTo>
                  <a:pt x="35" y="44"/>
                  <a:pt x="39" y="41"/>
                  <a:pt x="40" y="37"/>
                </a:cubicBezTo>
                <a:cubicBezTo>
                  <a:pt x="41" y="36"/>
                  <a:pt x="42" y="35"/>
                  <a:pt x="44" y="35"/>
                </a:cubicBezTo>
                <a:cubicBezTo>
                  <a:pt x="45" y="36"/>
                  <a:pt x="46" y="37"/>
                  <a:pt x="45" y="38"/>
                </a:cubicBezTo>
                <a:cubicBezTo>
                  <a:pt x="43" y="45"/>
                  <a:pt x="37" y="49"/>
                  <a:pt x="31" y="49"/>
                </a:cubicBezTo>
                <a:close/>
                <a:moveTo>
                  <a:pt x="41" y="26"/>
                </a:moveTo>
                <a:cubicBezTo>
                  <a:pt x="38" y="26"/>
                  <a:pt x="36" y="24"/>
                  <a:pt x="36" y="21"/>
                </a:cubicBezTo>
                <a:cubicBezTo>
                  <a:pt x="36" y="18"/>
                  <a:pt x="38" y="16"/>
                  <a:pt x="41" y="16"/>
                </a:cubicBezTo>
                <a:cubicBezTo>
                  <a:pt x="44" y="16"/>
                  <a:pt x="46" y="18"/>
                  <a:pt x="46" y="21"/>
                </a:cubicBezTo>
                <a:cubicBezTo>
                  <a:pt x="46" y="24"/>
                  <a:pt x="44" y="26"/>
                  <a:pt x="41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0" name="Freeform 135"/>
          <p:cNvSpPr>
            <a:spLocks noEditPoints="1"/>
          </p:cNvSpPr>
          <p:nvPr/>
        </p:nvSpPr>
        <p:spPr bwMode="auto">
          <a:xfrm>
            <a:off x="7366356" y="3271397"/>
            <a:ext cx="603504" cy="603504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06493 w 61"/>
              <a:gd name="T11" fmla="*/ 20586 h 62"/>
              <a:gd name="T12" fmla="*/ 17176 w 61"/>
              <a:gd name="T13" fmla="*/ 106363 h 62"/>
              <a:gd name="T14" fmla="*/ 106493 w 61"/>
              <a:gd name="T15" fmla="*/ 195570 h 62"/>
              <a:gd name="T16" fmla="*/ 192374 w 61"/>
              <a:gd name="T17" fmla="*/ 106363 h 62"/>
              <a:gd name="T18" fmla="*/ 106493 w 61"/>
              <a:gd name="T19" fmla="*/ 20586 h 62"/>
              <a:gd name="T20" fmla="*/ 68705 w 61"/>
              <a:gd name="T21" fmla="*/ 89207 h 62"/>
              <a:gd name="T22" fmla="*/ 51529 w 61"/>
              <a:gd name="T23" fmla="*/ 72052 h 62"/>
              <a:gd name="T24" fmla="*/ 68705 w 61"/>
              <a:gd name="T25" fmla="*/ 54897 h 62"/>
              <a:gd name="T26" fmla="*/ 85881 w 61"/>
              <a:gd name="T27" fmla="*/ 72052 h 62"/>
              <a:gd name="T28" fmla="*/ 68705 w 61"/>
              <a:gd name="T29" fmla="*/ 89207 h 62"/>
              <a:gd name="T30" fmla="*/ 106493 w 61"/>
              <a:gd name="T31" fmla="*/ 168121 h 62"/>
              <a:gd name="T32" fmla="*/ 54964 w 61"/>
              <a:gd name="T33" fmla="*/ 130380 h 62"/>
              <a:gd name="T34" fmla="*/ 61834 w 61"/>
              <a:gd name="T35" fmla="*/ 120087 h 62"/>
              <a:gd name="T36" fmla="*/ 72140 w 61"/>
              <a:gd name="T37" fmla="*/ 126949 h 62"/>
              <a:gd name="T38" fmla="*/ 106493 w 61"/>
              <a:gd name="T39" fmla="*/ 150966 h 62"/>
              <a:gd name="T40" fmla="*/ 137410 w 61"/>
              <a:gd name="T41" fmla="*/ 126949 h 62"/>
              <a:gd name="T42" fmla="*/ 151151 w 61"/>
              <a:gd name="T43" fmla="*/ 120087 h 62"/>
              <a:gd name="T44" fmla="*/ 154586 w 61"/>
              <a:gd name="T45" fmla="*/ 130380 h 62"/>
              <a:gd name="T46" fmla="*/ 106493 w 61"/>
              <a:gd name="T47" fmla="*/ 168121 h 62"/>
              <a:gd name="T48" fmla="*/ 140845 w 61"/>
              <a:gd name="T49" fmla="*/ 89207 h 62"/>
              <a:gd name="T50" fmla="*/ 123669 w 61"/>
              <a:gd name="T51" fmla="*/ 72052 h 62"/>
              <a:gd name="T52" fmla="*/ 140845 w 61"/>
              <a:gd name="T53" fmla="*/ 54897 h 62"/>
              <a:gd name="T54" fmla="*/ 158021 w 61"/>
              <a:gd name="T55" fmla="*/ 72052 h 62"/>
              <a:gd name="T56" fmla="*/ 140845 w 61"/>
              <a:gd name="T57" fmla="*/ 89207 h 6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6"/>
                </a:moveTo>
                <a:cubicBezTo>
                  <a:pt x="16" y="6"/>
                  <a:pt x="5" y="17"/>
                  <a:pt x="5" y="31"/>
                </a:cubicBezTo>
                <a:cubicBezTo>
                  <a:pt x="5" y="45"/>
                  <a:pt x="16" y="57"/>
                  <a:pt x="31" y="57"/>
                </a:cubicBezTo>
                <a:cubicBezTo>
                  <a:pt x="45" y="57"/>
                  <a:pt x="56" y="45"/>
                  <a:pt x="56" y="31"/>
                </a:cubicBezTo>
                <a:cubicBezTo>
                  <a:pt x="56" y="17"/>
                  <a:pt x="45" y="6"/>
                  <a:pt x="31" y="6"/>
                </a:cubicBezTo>
                <a:close/>
                <a:moveTo>
                  <a:pt x="20" y="26"/>
                </a:moveTo>
                <a:cubicBezTo>
                  <a:pt x="17" y="26"/>
                  <a:pt x="15" y="24"/>
                  <a:pt x="15" y="21"/>
                </a:cubicBezTo>
                <a:cubicBezTo>
                  <a:pt x="15" y="18"/>
                  <a:pt x="17" y="16"/>
                  <a:pt x="20" y="16"/>
                </a:cubicBezTo>
                <a:cubicBezTo>
                  <a:pt x="23" y="16"/>
                  <a:pt x="25" y="18"/>
                  <a:pt x="25" y="21"/>
                </a:cubicBezTo>
                <a:cubicBezTo>
                  <a:pt x="25" y="24"/>
                  <a:pt x="23" y="26"/>
                  <a:pt x="20" y="26"/>
                </a:cubicBezTo>
                <a:close/>
                <a:moveTo>
                  <a:pt x="31" y="49"/>
                </a:moveTo>
                <a:cubicBezTo>
                  <a:pt x="24" y="49"/>
                  <a:pt x="18" y="45"/>
                  <a:pt x="16" y="38"/>
                </a:cubicBezTo>
                <a:cubicBezTo>
                  <a:pt x="15" y="37"/>
                  <a:pt x="16" y="36"/>
                  <a:pt x="18" y="35"/>
                </a:cubicBezTo>
                <a:cubicBezTo>
                  <a:pt x="19" y="35"/>
                  <a:pt x="20" y="36"/>
                  <a:pt x="21" y="37"/>
                </a:cubicBezTo>
                <a:cubicBezTo>
                  <a:pt x="22" y="41"/>
                  <a:pt x="26" y="44"/>
                  <a:pt x="31" y="44"/>
                </a:cubicBezTo>
                <a:cubicBezTo>
                  <a:pt x="35" y="44"/>
                  <a:pt x="39" y="41"/>
                  <a:pt x="40" y="37"/>
                </a:cubicBezTo>
                <a:cubicBezTo>
                  <a:pt x="41" y="36"/>
                  <a:pt x="42" y="35"/>
                  <a:pt x="44" y="35"/>
                </a:cubicBezTo>
                <a:cubicBezTo>
                  <a:pt x="45" y="36"/>
                  <a:pt x="46" y="37"/>
                  <a:pt x="45" y="38"/>
                </a:cubicBezTo>
                <a:cubicBezTo>
                  <a:pt x="43" y="45"/>
                  <a:pt x="37" y="49"/>
                  <a:pt x="31" y="49"/>
                </a:cubicBezTo>
                <a:close/>
                <a:moveTo>
                  <a:pt x="41" y="26"/>
                </a:moveTo>
                <a:cubicBezTo>
                  <a:pt x="38" y="26"/>
                  <a:pt x="36" y="24"/>
                  <a:pt x="36" y="21"/>
                </a:cubicBezTo>
                <a:cubicBezTo>
                  <a:pt x="36" y="18"/>
                  <a:pt x="38" y="16"/>
                  <a:pt x="41" y="16"/>
                </a:cubicBezTo>
                <a:cubicBezTo>
                  <a:pt x="44" y="16"/>
                  <a:pt x="46" y="18"/>
                  <a:pt x="46" y="21"/>
                </a:cubicBezTo>
                <a:cubicBezTo>
                  <a:pt x="46" y="24"/>
                  <a:pt x="44" y="26"/>
                  <a:pt x="41" y="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63" name="Rectangle 6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7100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7" grpId="0" animBg="1"/>
      <p:bldP spid="88" grpId="0" animBg="1"/>
      <p:bldP spid="90" grpId="0" animBg="1"/>
      <p:bldP spid="95" grpId="0" animBg="1"/>
      <p:bldP spid="122" grpId="0"/>
      <p:bldP spid="125" grpId="0"/>
      <p:bldP spid="128" grpId="0"/>
      <p:bldP spid="131" grpId="0"/>
      <p:bldP spid="134" grpId="0"/>
      <p:bldP spid="137" grpId="0" animBg="1"/>
      <p:bldP spid="143" grpId="0" animBg="1"/>
      <p:bldP spid="149" grpId="0" animBg="1"/>
      <p:bldP spid="152" grpId="0" animBg="1"/>
      <p:bldP spid="155" grpId="0" animBg="1"/>
      <p:bldP spid="159" grpId="0" animBg="1"/>
      <p:bldP spid="121" grpId="0" animBg="1"/>
      <p:bldP spid="136" grpId="0" animBg="1"/>
      <p:bldP spid="139" grpId="0" animBg="1"/>
      <p:bldP spid="163" grpId="0" animBg="1"/>
      <p:bldP spid="165" grpId="0" animBg="1"/>
      <p:bldP spid="167" grpId="0" animBg="1"/>
      <p:bldP spid="168" grpId="0" animBg="1"/>
      <p:bldP spid="169" grpId="0" animBg="1"/>
      <p:bldP spid="17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0075" y="636814"/>
            <a:ext cx="79438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I am not a lawyer</a:t>
            </a:r>
            <a:endParaRPr lang="en-US" sz="35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0075" y="5976258"/>
            <a:ext cx="79438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(</a:t>
            </a:r>
            <a:r>
              <a:rPr lang="en-US" sz="1700" dirty="0" smtClean="0">
                <a:solidFill>
                  <a:schemeClr val="bg1"/>
                </a:solidFill>
              </a:rPr>
              <a:t>But you should totally consult one if something makes you uncomfortable)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15" y="1363436"/>
            <a:ext cx="5508171" cy="4131128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4" name="Rectangle 3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9" name="Title 7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bg1"/>
                </a:solidFill>
              </a:rPr>
              <a:t>Job Search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ubtitle 13"/>
          <p:cNvSpPr txBox="1">
            <a:spLocks/>
          </p:cNvSpPr>
          <p:nvPr/>
        </p:nvSpPr>
        <p:spPr>
          <a:xfrm>
            <a:off x="628650" y="198060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Professional Growth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HR &amp; Benefits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Legal Considerations</a:t>
            </a:r>
          </a:p>
          <a:p>
            <a:endParaRPr lang="en-US" sz="2500" dirty="0" smtClean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bg1"/>
                </a:solidFill>
                <a:latin typeface="+mj-lt"/>
              </a:rPr>
              <a:t>Evaluating Culture</a:t>
            </a:r>
            <a:endParaRPr lang="en-US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37" y="1405534"/>
            <a:ext cx="2440063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125" name="Rectangle 124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3354909" y="2713633"/>
            <a:ext cx="2428456" cy="2428457"/>
            <a:chOff x="1599372" y="2475176"/>
            <a:chExt cx="3237941" cy="3237943"/>
          </a:xfrm>
        </p:grpSpPr>
        <p:sp>
          <p:nvSpPr>
            <p:cNvPr id="136" name="Freeform 12"/>
            <p:cNvSpPr>
              <a:spLocks/>
            </p:cNvSpPr>
            <p:nvPr/>
          </p:nvSpPr>
          <p:spPr bwMode="auto">
            <a:xfrm>
              <a:off x="1819974" y="2682489"/>
              <a:ext cx="316950" cy="317615"/>
            </a:xfrm>
            <a:custGeom>
              <a:avLst/>
              <a:gdLst>
                <a:gd name="T0" fmla="*/ 413 w 477"/>
                <a:gd name="T1" fmla="*/ 478 h 478"/>
                <a:gd name="T2" fmla="*/ 0 w 477"/>
                <a:gd name="T3" fmla="*/ 64 h 478"/>
                <a:gd name="T4" fmla="*/ 63 w 477"/>
                <a:gd name="T5" fmla="*/ 0 h 478"/>
                <a:gd name="T6" fmla="*/ 477 w 477"/>
                <a:gd name="T7" fmla="*/ 414 h 478"/>
                <a:gd name="T8" fmla="*/ 413 w 477"/>
                <a:gd name="T9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478">
                  <a:moveTo>
                    <a:pt x="413" y="478"/>
                  </a:moveTo>
                  <a:lnTo>
                    <a:pt x="0" y="64"/>
                  </a:lnTo>
                  <a:lnTo>
                    <a:pt x="63" y="0"/>
                  </a:lnTo>
                  <a:lnTo>
                    <a:pt x="477" y="414"/>
                  </a:lnTo>
                  <a:lnTo>
                    <a:pt x="413" y="4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"/>
            <p:cNvSpPr>
              <a:spLocks/>
            </p:cNvSpPr>
            <p:nvPr/>
          </p:nvSpPr>
          <p:spPr bwMode="auto">
            <a:xfrm>
              <a:off x="1769475" y="2631990"/>
              <a:ext cx="149504" cy="149504"/>
            </a:xfrm>
            <a:custGeom>
              <a:avLst/>
              <a:gdLst>
                <a:gd name="T0" fmla="*/ 78 w 95"/>
                <a:gd name="T1" fmla="*/ 17 h 95"/>
                <a:gd name="T2" fmla="*/ 17 w 95"/>
                <a:gd name="T3" fmla="*/ 17 h 95"/>
                <a:gd name="T4" fmla="*/ 17 w 95"/>
                <a:gd name="T5" fmla="*/ 78 h 95"/>
                <a:gd name="T6" fmla="*/ 78 w 95"/>
                <a:gd name="T7" fmla="*/ 78 h 95"/>
                <a:gd name="T8" fmla="*/ 78 w 95"/>
                <a:gd name="T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78" y="17"/>
                  </a:move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34" y="95"/>
                    <a:pt x="61" y="95"/>
                    <a:pt x="78" y="78"/>
                  </a:cubicBezTo>
                  <a:cubicBezTo>
                    <a:pt x="95" y="61"/>
                    <a:pt x="95" y="34"/>
                    <a:pt x="78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"/>
            <p:cNvSpPr>
              <a:spLocks/>
            </p:cNvSpPr>
            <p:nvPr/>
          </p:nvSpPr>
          <p:spPr bwMode="auto">
            <a:xfrm>
              <a:off x="3999422" y="2810068"/>
              <a:ext cx="317614" cy="316950"/>
            </a:xfrm>
            <a:custGeom>
              <a:avLst/>
              <a:gdLst>
                <a:gd name="T0" fmla="*/ 64 w 478"/>
                <a:gd name="T1" fmla="*/ 477 h 477"/>
                <a:gd name="T2" fmla="*/ 0 w 478"/>
                <a:gd name="T3" fmla="*/ 414 h 477"/>
                <a:gd name="T4" fmla="*/ 412 w 478"/>
                <a:gd name="T5" fmla="*/ 0 h 477"/>
                <a:gd name="T6" fmla="*/ 478 w 478"/>
                <a:gd name="T7" fmla="*/ 66 h 477"/>
                <a:gd name="T8" fmla="*/ 64 w 478"/>
                <a:gd name="T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477">
                  <a:moveTo>
                    <a:pt x="64" y="477"/>
                  </a:moveTo>
                  <a:lnTo>
                    <a:pt x="0" y="414"/>
                  </a:lnTo>
                  <a:lnTo>
                    <a:pt x="412" y="0"/>
                  </a:lnTo>
                  <a:lnTo>
                    <a:pt x="478" y="66"/>
                  </a:lnTo>
                  <a:lnTo>
                    <a:pt x="64" y="4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"/>
            <p:cNvSpPr>
              <a:spLocks/>
            </p:cNvSpPr>
            <p:nvPr/>
          </p:nvSpPr>
          <p:spPr bwMode="auto">
            <a:xfrm>
              <a:off x="4218031" y="2759567"/>
              <a:ext cx="149504" cy="149504"/>
            </a:xfrm>
            <a:custGeom>
              <a:avLst/>
              <a:gdLst>
                <a:gd name="T0" fmla="*/ 78 w 95"/>
                <a:gd name="T1" fmla="*/ 78 h 95"/>
                <a:gd name="T2" fmla="*/ 78 w 95"/>
                <a:gd name="T3" fmla="*/ 17 h 95"/>
                <a:gd name="T4" fmla="*/ 17 w 95"/>
                <a:gd name="T5" fmla="*/ 17 h 95"/>
                <a:gd name="T6" fmla="*/ 17 w 95"/>
                <a:gd name="T7" fmla="*/ 78 h 95"/>
                <a:gd name="T8" fmla="*/ 78 w 95"/>
                <a:gd name="T9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78" y="78"/>
                  </a:moveTo>
                  <a:cubicBezTo>
                    <a:pt x="95" y="61"/>
                    <a:pt x="95" y="34"/>
                    <a:pt x="78" y="17"/>
                  </a:cubicBez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34" y="95"/>
                    <a:pt x="61" y="95"/>
                    <a:pt x="78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/>
            <p:cNvSpPr>
              <a:spLocks/>
            </p:cNvSpPr>
            <p:nvPr/>
          </p:nvSpPr>
          <p:spPr bwMode="auto">
            <a:xfrm>
              <a:off x="1599372" y="2475176"/>
              <a:ext cx="3065181" cy="3066511"/>
            </a:xfrm>
            <a:custGeom>
              <a:avLst/>
              <a:gdLst>
                <a:gd name="T0" fmla="*/ 975 w 1950"/>
                <a:gd name="T1" fmla="*/ 1951 h 1951"/>
                <a:gd name="T2" fmla="*/ 285 w 1950"/>
                <a:gd name="T3" fmla="*/ 1665 h 1951"/>
                <a:gd name="T4" fmla="*/ 0 w 1950"/>
                <a:gd name="T5" fmla="*/ 976 h 1951"/>
                <a:gd name="T6" fmla="*/ 285 w 1950"/>
                <a:gd name="T7" fmla="*/ 286 h 1951"/>
                <a:gd name="T8" fmla="*/ 975 w 1950"/>
                <a:gd name="T9" fmla="*/ 0 h 1951"/>
                <a:gd name="T10" fmla="*/ 1019 w 1950"/>
                <a:gd name="T11" fmla="*/ 44 h 1951"/>
                <a:gd name="T12" fmla="*/ 975 w 1950"/>
                <a:gd name="T13" fmla="*/ 89 h 1951"/>
                <a:gd name="T14" fmla="*/ 348 w 1950"/>
                <a:gd name="T15" fmla="*/ 348 h 1951"/>
                <a:gd name="T16" fmla="*/ 88 w 1950"/>
                <a:gd name="T17" fmla="*/ 976 h 1951"/>
                <a:gd name="T18" fmla="*/ 348 w 1950"/>
                <a:gd name="T19" fmla="*/ 1603 h 1951"/>
                <a:gd name="T20" fmla="*/ 975 w 1950"/>
                <a:gd name="T21" fmla="*/ 1862 h 1951"/>
                <a:gd name="T22" fmla="*/ 1602 w 1950"/>
                <a:gd name="T23" fmla="*/ 1603 h 1951"/>
                <a:gd name="T24" fmla="*/ 1862 w 1950"/>
                <a:gd name="T25" fmla="*/ 976 h 1951"/>
                <a:gd name="T26" fmla="*/ 1906 w 1950"/>
                <a:gd name="T27" fmla="*/ 931 h 1951"/>
                <a:gd name="T28" fmla="*/ 1950 w 1950"/>
                <a:gd name="T29" fmla="*/ 976 h 1951"/>
                <a:gd name="T30" fmla="*/ 1665 w 1950"/>
                <a:gd name="T31" fmla="*/ 1665 h 1951"/>
                <a:gd name="T32" fmla="*/ 975 w 1950"/>
                <a:gd name="T33" fmla="*/ 1951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0" h="1951">
                  <a:moveTo>
                    <a:pt x="975" y="1951"/>
                  </a:moveTo>
                  <a:cubicBezTo>
                    <a:pt x="715" y="1951"/>
                    <a:pt x="470" y="1849"/>
                    <a:pt x="285" y="1665"/>
                  </a:cubicBezTo>
                  <a:cubicBezTo>
                    <a:pt x="101" y="1481"/>
                    <a:pt x="0" y="1236"/>
                    <a:pt x="0" y="976"/>
                  </a:cubicBezTo>
                  <a:cubicBezTo>
                    <a:pt x="0" y="715"/>
                    <a:pt x="101" y="470"/>
                    <a:pt x="285" y="286"/>
                  </a:cubicBezTo>
                  <a:cubicBezTo>
                    <a:pt x="470" y="102"/>
                    <a:pt x="715" y="0"/>
                    <a:pt x="975" y="0"/>
                  </a:cubicBezTo>
                  <a:cubicBezTo>
                    <a:pt x="1000" y="0"/>
                    <a:pt x="1019" y="20"/>
                    <a:pt x="1019" y="44"/>
                  </a:cubicBezTo>
                  <a:cubicBezTo>
                    <a:pt x="1019" y="69"/>
                    <a:pt x="1000" y="89"/>
                    <a:pt x="975" y="89"/>
                  </a:cubicBezTo>
                  <a:cubicBezTo>
                    <a:pt x="738" y="89"/>
                    <a:pt x="516" y="181"/>
                    <a:pt x="348" y="348"/>
                  </a:cubicBezTo>
                  <a:cubicBezTo>
                    <a:pt x="181" y="516"/>
                    <a:pt x="88" y="739"/>
                    <a:pt x="88" y="976"/>
                  </a:cubicBezTo>
                  <a:cubicBezTo>
                    <a:pt x="88" y="1212"/>
                    <a:pt x="181" y="1435"/>
                    <a:pt x="348" y="1603"/>
                  </a:cubicBezTo>
                  <a:cubicBezTo>
                    <a:pt x="516" y="1770"/>
                    <a:pt x="738" y="1862"/>
                    <a:pt x="975" y="1862"/>
                  </a:cubicBezTo>
                  <a:cubicBezTo>
                    <a:pt x="1212" y="1862"/>
                    <a:pt x="1435" y="1770"/>
                    <a:pt x="1602" y="1603"/>
                  </a:cubicBezTo>
                  <a:cubicBezTo>
                    <a:pt x="1770" y="1435"/>
                    <a:pt x="1862" y="1212"/>
                    <a:pt x="1862" y="976"/>
                  </a:cubicBezTo>
                  <a:cubicBezTo>
                    <a:pt x="1862" y="951"/>
                    <a:pt x="1882" y="931"/>
                    <a:pt x="1906" y="931"/>
                  </a:cubicBezTo>
                  <a:cubicBezTo>
                    <a:pt x="1931" y="931"/>
                    <a:pt x="1950" y="951"/>
                    <a:pt x="1950" y="976"/>
                  </a:cubicBezTo>
                  <a:cubicBezTo>
                    <a:pt x="1950" y="1236"/>
                    <a:pt x="1849" y="1481"/>
                    <a:pt x="1665" y="1665"/>
                  </a:cubicBezTo>
                  <a:cubicBezTo>
                    <a:pt x="1481" y="1849"/>
                    <a:pt x="1236" y="1951"/>
                    <a:pt x="975" y="195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7"/>
            <p:cNvSpPr>
              <a:spLocks/>
            </p:cNvSpPr>
            <p:nvPr/>
          </p:nvSpPr>
          <p:spPr bwMode="auto">
            <a:xfrm>
              <a:off x="2168819" y="2683818"/>
              <a:ext cx="2288420" cy="2281112"/>
            </a:xfrm>
            <a:custGeom>
              <a:avLst/>
              <a:gdLst>
                <a:gd name="T0" fmla="*/ 1178 w 1456"/>
                <a:gd name="T1" fmla="*/ 1451 h 1451"/>
                <a:gd name="T2" fmla="*/ 1146 w 1456"/>
                <a:gd name="T3" fmla="*/ 1438 h 1451"/>
                <a:gd name="T4" fmla="*/ 1146 w 1456"/>
                <a:gd name="T5" fmla="*/ 1376 h 1451"/>
                <a:gd name="T6" fmla="*/ 1367 w 1456"/>
                <a:gd name="T7" fmla="*/ 843 h 1451"/>
                <a:gd name="T8" fmla="*/ 1146 w 1456"/>
                <a:gd name="T9" fmla="*/ 309 h 1451"/>
                <a:gd name="T10" fmla="*/ 613 w 1456"/>
                <a:gd name="T11" fmla="*/ 88 h 1451"/>
                <a:gd name="T12" fmla="*/ 80 w 1456"/>
                <a:gd name="T13" fmla="*/ 309 h 1451"/>
                <a:gd name="T14" fmla="*/ 17 w 1456"/>
                <a:gd name="T15" fmla="*/ 309 h 1451"/>
                <a:gd name="T16" fmla="*/ 17 w 1456"/>
                <a:gd name="T17" fmla="*/ 247 h 1451"/>
                <a:gd name="T18" fmla="*/ 613 w 1456"/>
                <a:gd name="T19" fmla="*/ 0 h 1451"/>
                <a:gd name="T20" fmla="*/ 1209 w 1456"/>
                <a:gd name="T21" fmla="*/ 247 h 1451"/>
                <a:gd name="T22" fmla="*/ 1456 w 1456"/>
                <a:gd name="T23" fmla="*/ 843 h 1451"/>
                <a:gd name="T24" fmla="*/ 1209 w 1456"/>
                <a:gd name="T25" fmla="*/ 1438 h 1451"/>
                <a:gd name="T26" fmla="*/ 1178 w 1456"/>
                <a:gd name="T27" fmla="*/ 1451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56" h="1451">
                  <a:moveTo>
                    <a:pt x="1178" y="1451"/>
                  </a:moveTo>
                  <a:cubicBezTo>
                    <a:pt x="1166" y="1451"/>
                    <a:pt x="1155" y="1447"/>
                    <a:pt x="1146" y="1438"/>
                  </a:cubicBezTo>
                  <a:cubicBezTo>
                    <a:pt x="1129" y="1421"/>
                    <a:pt x="1129" y="1393"/>
                    <a:pt x="1146" y="1376"/>
                  </a:cubicBezTo>
                  <a:cubicBezTo>
                    <a:pt x="1289" y="1233"/>
                    <a:pt x="1367" y="1044"/>
                    <a:pt x="1367" y="843"/>
                  </a:cubicBezTo>
                  <a:cubicBezTo>
                    <a:pt x="1367" y="641"/>
                    <a:pt x="1289" y="452"/>
                    <a:pt x="1146" y="309"/>
                  </a:cubicBezTo>
                  <a:cubicBezTo>
                    <a:pt x="1004" y="167"/>
                    <a:pt x="814" y="88"/>
                    <a:pt x="613" y="88"/>
                  </a:cubicBezTo>
                  <a:cubicBezTo>
                    <a:pt x="412" y="88"/>
                    <a:pt x="222" y="167"/>
                    <a:pt x="80" y="309"/>
                  </a:cubicBezTo>
                  <a:cubicBezTo>
                    <a:pt x="63" y="327"/>
                    <a:pt x="35" y="327"/>
                    <a:pt x="17" y="309"/>
                  </a:cubicBezTo>
                  <a:cubicBezTo>
                    <a:pt x="0" y="292"/>
                    <a:pt x="0" y="264"/>
                    <a:pt x="17" y="247"/>
                  </a:cubicBezTo>
                  <a:cubicBezTo>
                    <a:pt x="176" y="88"/>
                    <a:pt x="388" y="0"/>
                    <a:pt x="613" y="0"/>
                  </a:cubicBezTo>
                  <a:cubicBezTo>
                    <a:pt x="838" y="0"/>
                    <a:pt x="1050" y="88"/>
                    <a:pt x="1209" y="247"/>
                  </a:cubicBezTo>
                  <a:cubicBezTo>
                    <a:pt x="1368" y="406"/>
                    <a:pt x="1456" y="617"/>
                    <a:pt x="1456" y="843"/>
                  </a:cubicBezTo>
                  <a:cubicBezTo>
                    <a:pt x="1456" y="1068"/>
                    <a:pt x="1368" y="1279"/>
                    <a:pt x="1209" y="1438"/>
                  </a:cubicBezTo>
                  <a:cubicBezTo>
                    <a:pt x="1200" y="1447"/>
                    <a:pt x="1189" y="1451"/>
                    <a:pt x="1178" y="14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8"/>
            <p:cNvSpPr>
              <a:spLocks/>
            </p:cNvSpPr>
            <p:nvPr/>
          </p:nvSpPr>
          <p:spPr bwMode="auto">
            <a:xfrm>
              <a:off x="2015992" y="3193464"/>
              <a:ext cx="2231941" cy="1930274"/>
            </a:xfrm>
            <a:custGeom>
              <a:avLst/>
              <a:gdLst>
                <a:gd name="T0" fmla="*/ 710 w 1420"/>
                <a:gd name="T1" fmla="*/ 1228 h 1228"/>
                <a:gd name="T2" fmla="*/ 208 w 1420"/>
                <a:gd name="T3" fmla="*/ 1020 h 1228"/>
                <a:gd name="T4" fmla="*/ 0 w 1420"/>
                <a:gd name="T5" fmla="*/ 519 h 1228"/>
                <a:gd name="T6" fmla="*/ 208 w 1420"/>
                <a:gd name="T7" fmla="*/ 17 h 1228"/>
                <a:gd name="T8" fmla="*/ 270 w 1420"/>
                <a:gd name="T9" fmla="*/ 17 h 1228"/>
                <a:gd name="T10" fmla="*/ 270 w 1420"/>
                <a:gd name="T11" fmla="*/ 80 h 1228"/>
                <a:gd name="T12" fmla="*/ 89 w 1420"/>
                <a:gd name="T13" fmla="*/ 519 h 1228"/>
                <a:gd name="T14" fmla="*/ 710 w 1420"/>
                <a:gd name="T15" fmla="*/ 1140 h 1228"/>
                <a:gd name="T16" fmla="*/ 1331 w 1420"/>
                <a:gd name="T17" fmla="*/ 519 h 1228"/>
                <a:gd name="T18" fmla="*/ 1376 w 1420"/>
                <a:gd name="T19" fmla="*/ 474 h 1228"/>
                <a:gd name="T20" fmla="*/ 1420 w 1420"/>
                <a:gd name="T21" fmla="*/ 519 h 1228"/>
                <a:gd name="T22" fmla="*/ 1212 w 1420"/>
                <a:gd name="T23" fmla="*/ 1020 h 1228"/>
                <a:gd name="T24" fmla="*/ 710 w 1420"/>
                <a:gd name="T25" fmla="*/ 1228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0" h="1228">
                  <a:moveTo>
                    <a:pt x="710" y="1228"/>
                  </a:moveTo>
                  <a:cubicBezTo>
                    <a:pt x="520" y="1228"/>
                    <a:pt x="342" y="1154"/>
                    <a:pt x="208" y="1020"/>
                  </a:cubicBezTo>
                  <a:cubicBezTo>
                    <a:pt x="74" y="886"/>
                    <a:pt x="0" y="708"/>
                    <a:pt x="0" y="519"/>
                  </a:cubicBezTo>
                  <a:cubicBezTo>
                    <a:pt x="0" y="329"/>
                    <a:pt x="74" y="151"/>
                    <a:pt x="208" y="17"/>
                  </a:cubicBezTo>
                  <a:cubicBezTo>
                    <a:pt x="225" y="0"/>
                    <a:pt x="253" y="0"/>
                    <a:pt x="270" y="17"/>
                  </a:cubicBezTo>
                  <a:cubicBezTo>
                    <a:pt x="288" y="34"/>
                    <a:pt x="288" y="62"/>
                    <a:pt x="270" y="80"/>
                  </a:cubicBezTo>
                  <a:cubicBezTo>
                    <a:pt x="153" y="197"/>
                    <a:pt x="89" y="353"/>
                    <a:pt x="89" y="519"/>
                  </a:cubicBezTo>
                  <a:cubicBezTo>
                    <a:pt x="89" y="861"/>
                    <a:pt x="368" y="1140"/>
                    <a:pt x="710" y="1140"/>
                  </a:cubicBezTo>
                  <a:cubicBezTo>
                    <a:pt x="1053" y="1140"/>
                    <a:pt x="1331" y="861"/>
                    <a:pt x="1331" y="519"/>
                  </a:cubicBezTo>
                  <a:cubicBezTo>
                    <a:pt x="1331" y="494"/>
                    <a:pt x="1351" y="474"/>
                    <a:pt x="1376" y="474"/>
                  </a:cubicBezTo>
                  <a:cubicBezTo>
                    <a:pt x="1400" y="474"/>
                    <a:pt x="1420" y="494"/>
                    <a:pt x="1420" y="519"/>
                  </a:cubicBezTo>
                  <a:cubicBezTo>
                    <a:pt x="1420" y="708"/>
                    <a:pt x="1346" y="886"/>
                    <a:pt x="1212" y="1020"/>
                  </a:cubicBezTo>
                  <a:cubicBezTo>
                    <a:pt x="1078" y="1154"/>
                    <a:pt x="900" y="1228"/>
                    <a:pt x="710" y="122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19"/>
            <p:cNvSpPr>
              <a:spLocks noChangeArrowheads="1"/>
            </p:cNvSpPr>
            <p:nvPr/>
          </p:nvSpPr>
          <p:spPr bwMode="auto">
            <a:xfrm>
              <a:off x="2391415" y="3268549"/>
              <a:ext cx="1481094" cy="1481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4" name="Picture 2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169" y="3853279"/>
              <a:ext cx="63125" cy="213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4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326" y="3753608"/>
              <a:ext cx="207978" cy="207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Freeform 42"/>
            <p:cNvSpPr>
              <a:spLocks/>
            </p:cNvSpPr>
            <p:nvPr/>
          </p:nvSpPr>
          <p:spPr bwMode="auto">
            <a:xfrm>
              <a:off x="3671176" y="4548310"/>
              <a:ext cx="548184" cy="548849"/>
            </a:xfrm>
            <a:custGeom>
              <a:avLst/>
              <a:gdLst>
                <a:gd name="T0" fmla="*/ 631 w 825"/>
                <a:gd name="T1" fmla="*/ 826 h 826"/>
                <a:gd name="T2" fmla="*/ 825 w 825"/>
                <a:gd name="T3" fmla="*/ 629 h 826"/>
                <a:gd name="T4" fmla="*/ 194 w 825"/>
                <a:gd name="T5" fmla="*/ 0 h 826"/>
                <a:gd name="T6" fmla="*/ 0 w 825"/>
                <a:gd name="T7" fmla="*/ 194 h 826"/>
                <a:gd name="T8" fmla="*/ 631 w 825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826">
                  <a:moveTo>
                    <a:pt x="631" y="826"/>
                  </a:moveTo>
                  <a:lnTo>
                    <a:pt x="825" y="629"/>
                  </a:lnTo>
                  <a:lnTo>
                    <a:pt x="194" y="0"/>
                  </a:lnTo>
                  <a:lnTo>
                    <a:pt x="0" y="194"/>
                  </a:lnTo>
                  <a:lnTo>
                    <a:pt x="631" y="82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3"/>
            <p:cNvSpPr>
              <a:spLocks/>
            </p:cNvSpPr>
            <p:nvPr/>
          </p:nvSpPr>
          <p:spPr bwMode="auto">
            <a:xfrm>
              <a:off x="3671176" y="4548310"/>
              <a:ext cx="548184" cy="548849"/>
            </a:xfrm>
            <a:custGeom>
              <a:avLst/>
              <a:gdLst>
                <a:gd name="T0" fmla="*/ 631 w 825"/>
                <a:gd name="T1" fmla="*/ 826 h 826"/>
                <a:gd name="T2" fmla="*/ 825 w 825"/>
                <a:gd name="T3" fmla="*/ 629 h 826"/>
                <a:gd name="T4" fmla="*/ 194 w 825"/>
                <a:gd name="T5" fmla="*/ 0 h 826"/>
                <a:gd name="T6" fmla="*/ 0 w 825"/>
                <a:gd name="T7" fmla="*/ 194 h 826"/>
                <a:gd name="T8" fmla="*/ 631 w 825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826">
                  <a:moveTo>
                    <a:pt x="631" y="826"/>
                  </a:moveTo>
                  <a:lnTo>
                    <a:pt x="825" y="629"/>
                  </a:lnTo>
                  <a:lnTo>
                    <a:pt x="194" y="0"/>
                  </a:lnTo>
                  <a:lnTo>
                    <a:pt x="0" y="194"/>
                  </a:lnTo>
                  <a:lnTo>
                    <a:pt x="631" y="8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4"/>
            <p:cNvSpPr>
              <a:spLocks/>
            </p:cNvSpPr>
            <p:nvPr/>
          </p:nvSpPr>
          <p:spPr bwMode="auto">
            <a:xfrm>
              <a:off x="3679149" y="4651967"/>
              <a:ext cx="436554" cy="437219"/>
            </a:xfrm>
            <a:custGeom>
              <a:avLst/>
              <a:gdLst>
                <a:gd name="T0" fmla="*/ 631 w 657"/>
                <a:gd name="T1" fmla="*/ 658 h 658"/>
                <a:gd name="T2" fmla="*/ 657 w 657"/>
                <a:gd name="T3" fmla="*/ 629 h 658"/>
                <a:gd name="T4" fmla="*/ 26 w 657"/>
                <a:gd name="T5" fmla="*/ 0 h 658"/>
                <a:gd name="T6" fmla="*/ 0 w 657"/>
                <a:gd name="T7" fmla="*/ 26 h 658"/>
                <a:gd name="T8" fmla="*/ 631 w 657"/>
                <a:gd name="T9" fmla="*/ 658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658">
                  <a:moveTo>
                    <a:pt x="631" y="658"/>
                  </a:moveTo>
                  <a:lnTo>
                    <a:pt x="657" y="629"/>
                  </a:lnTo>
                  <a:lnTo>
                    <a:pt x="26" y="0"/>
                  </a:lnTo>
                  <a:lnTo>
                    <a:pt x="0" y="26"/>
                  </a:lnTo>
                  <a:lnTo>
                    <a:pt x="631" y="6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5"/>
            <p:cNvSpPr>
              <a:spLocks/>
            </p:cNvSpPr>
            <p:nvPr/>
          </p:nvSpPr>
          <p:spPr bwMode="auto">
            <a:xfrm>
              <a:off x="3679149" y="4651967"/>
              <a:ext cx="436554" cy="437219"/>
            </a:xfrm>
            <a:custGeom>
              <a:avLst/>
              <a:gdLst>
                <a:gd name="T0" fmla="*/ 631 w 657"/>
                <a:gd name="T1" fmla="*/ 658 h 658"/>
                <a:gd name="T2" fmla="*/ 657 w 657"/>
                <a:gd name="T3" fmla="*/ 629 h 658"/>
                <a:gd name="T4" fmla="*/ 26 w 657"/>
                <a:gd name="T5" fmla="*/ 0 h 658"/>
                <a:gd name="T6" fmla="*/ 0 w 657"/>
                <a:gd name="T7" fmla="*/ 26 h 658"/>
                <a:gd name="T8" fmla="*/ 631 w 657"/>
                <a:gd name="T9" fmla="*/ 658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658">
                  <a:moveTo>
                    <a:pt x="631" y="658"/>
                  </a:moveTo>
                  <a:lnTo>
                    <a:pt x="657" y="629"/>
                  </a:lnTo>
                  <a:lnTo>
                    <a:pt x="26" y="0"/>
                  </a:lnTo>
                  <a:lnTo>
                    <a:pt x="0" y="26"/>
                  </a:lnTo>
                  <a:lnTo>
                    <a:pt x="631" y="6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6"/>
            <p:cNvSpPr>
              <a:spLocks/>
            </p:cNvSpPr>
            <p:nvPr/>
          </p:nvSpPr>
          <p:spPr bwMode="auto">
            <a:xfrm>
              <a:off x="3704399" y="4638013"/>
              <a:ext cx="425923" cy="425923"/>
            </a:xfrm>
            <a:custGeom>
              <a:avLst/>
              <a:gdLst>
                <a:gd name="T0" fmla="*/ 629 w 641"/>
                <a:gd name="T1" fmla="*/ 641 h 641"/>
                <a:gd name="T2" fmla="*/ 641 w 641"/>
                <a:gd name="T3" fmla="*/ 632 h 641"/>
                <a:gd name="T4" fmla="*/ 9 w 641"/>
                <a:gd name="T5" fmla="*/ 0 h 641"/>
                <a:gd name="T6" fmla="*/ 0 w 641"/>
                <a:gd name="T7" fmla="*/ 9 h 641"/>
                <a:gd name="T8" fmla="*/ 629 w 641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641">
                  <a:moveTo>
                    <a:pt x="629" y="641"/>
                  </a:moveTo>
                  <a:lnTo>
                    <a:pt x="641" y="632"/>
                  </a:lnTo>
                  <a:lnTo>
                    <a:pt x="9" y="0"/>
                  </a:lnTo>
                  <a:lnTo>
                    <a:pt x="0" y="9"/>
                  </a:lnTo>
                  <a:lnTo>
                    <a:pt x="629" y="6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7"/>
            <p:cNvSpPr>
              <a:spLocks/>
            </p:cNvSpPr>
            <p:nvPr/>
          </p:nvSpPr>
          <p:spPr bwMode="auto">
            <a:xfrm>
              <a:off x="3704399" y="4638013"/>
              <a:ext cx="425923" cy="425923"/>
            </a:xfrm>
            <a:custGeom>
              <a:avLst/>
              <a:gdLst>
                <a:gd name="T0" fmla="*/ 629 w 641"/>
                <a:gd name="T1" fmla="*/ 641 h 641"/>
                <a:gd name="T2" fmla="*/ 641 w 641"/>
                <a:gd name="T3" fmla="*/ 632 h 641"/>
                <a:gd name="T4" fmla="*/ 9 w 641"/>
                <a:gd name="T5" fmla="*/ 0 h 641"/>
                <a:gd name="T6" fmla="*/ 0 w 641"/>
                <a:gd name="T7" fmla="*/ 9 h 641"/>
                <a:gd name="T8" fmla="*/ 629 w 641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641">
                  <a:moveTo>
                    <a:pt x="629" y="641"/>
                  </a:moveTo>
                  <a:lnTo>
                    <a:pt x="641" y="632"/>
                  </a:lnTo>
                  <a:lnTo>
                    <a:pt x="9" y="0"/>
                  </a:lnTo>
                  <a:lnTo>
                    <a:pt x="0" y="9"/>
                  </a:lnTo>
                  <a:lnTo>
                    <a:pt x="629" y="6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8"/>
            <p:cNvSpPr>
              <a:spLocks/>
            </p:cNvSpPr>
            <p:nvPr/>
          </p:nvSpPr>
          <p:spPr bwMode="auto">
            <a:xfrm>
              <a:off x="3978823" y="4854629"/>
              <a:ext cx="858490" cy="858490"/>
            </a:xfrm>
            <a:custGeom>
              <a:avLst/>
              <a:gdLst>
                <a:gd name="T0" fmla="*/ 405 w 546"/>
                <a:gd name="T1" fmla="*/ 535 h 546"/>
                <a:gd name="T2" fmla="*/ 446 w 546"/>
                <a:gd name="T3" fmla="*/ 535 h 546"/>
                <a:gd name="T4" fmla="*/ 534 w 546"/>
                <a:gd name="T5" fmla="*/ 447 h 546"/>
                <a:gd name="T6" fmla="*/ 534 w 546"/>
                <a:gd name="T7" fmla="*/ 405 h 546"/>
                <a:gd name="T8" fmla="*/ 140 w 546"/>
                <a:gd name="T9" fmla="*/ 11 h 546"/>
                <a:gd name="T10" fmla="*/ 99 w 546"/>
                <a:gd name="T11" fmla="*/ 11 h 546"/>
                <a:gd name="T12" fmla="*/ 11 w 546"/>
                <a:gd name="T13" fmla="*/ 100 h 546"/>
                <a:gd name="T14" fmla="*/ 11 w 546"/>
                <a:gd name="T15" fmla="*/ 141 h 546"/>
                <a:gd name="T16" fmla="*/ 405 w 546"/>
                <a:gd name="T17" fmla="*/ 535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6" h="546">
                  <a:moveTo>
                    <a:pt x="405" y="535"/>
                  </a:moveTo>
                  <a:cubicBezTo>
                    <a:pt x="416" y="546"/>
                    <a:pt x="435" y="546"/>
                    <a:pt x="446" y="535"/>
                  </a:cubicBezTo>
                  <a:cubicBezTo>
                    <a:pt x="534" y="447"/>
                    <a:pt x="534" y="447"/>
                    <a:pt x="534" y="447"/>
                  </a:cubicBezTo>
                  <a:cubicBezTo>
                    <a:pt x="546" y="435"/>
                    <a:pt x="546" y="417"/>
                    <a:pt x="534" y="405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29" y="0"/>
                    <a:pt x="111" y="0"/>
                    <a:pt x="99" y="11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0" y="111"/>
                    <a:pt x="0" y="130"/>
                    <a:pt x="11" y="141"/>
                  </a:cubicBezTo>
                  <a:cubicBezTo>
                    <a:pt x="405" y="535"/>
                    <a:pt x="405" y="535"/>
                    <a:pt x="405" y="53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9"/>
            <p:cNvSpPr>
              <a:spLocks/>
            </p:cNvSpPr>
            <p:nvPr/>
          </p:nvSpPr>
          <p:spPr bwMode="auto">
            <a:xfrm>
              <a:off x="4705085" y="5649995"/>
              <a:ext cx="20599" cy="20599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31 h 31"/>
                <a:gd name="T4" fmla="*/ 0 w 31"/>
                <a:gd name="T5" fmla="*/ 31 h 31"/>
                <a:gd name="T6" fmla="*/ 31 w 3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0"/>
            <p:cNvSpPr>
              <a:spLocks/>
            </p:cNvSpPr>
            <p:nvPr/>
          </p:nvSpPr>
          <p:spPr bwMode="auto">
            <a:xfrm>
              <a:off x="4705085" y="5649995"/>
              <a:ext cx="20599" cy="20599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31 h 31"/>
                <a:gd name="T4" fmla="*/ 0 w 31"/>
                <a:gd name="T5" fmla="*/ 31 h 31"/>
                <a:gd name="T6" fmla="*/ 31 w 3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1"/>
            <p:cNvSpPr>
              <a:spLocks/>
            </p:cNvSpPr>
            <p:nvPr/>
          </p:nvSpPr>
          <p:spPr bwMode="auto">
            <a:xfrm>
              <a:off x="4021349" y="4966260"/>
              <a:ext cx="704334" cy="704334"/>
            </a:xfrm>
            <a:custGeom>
              <a:avLst/>
              <a:gdLst>
                <a:gd name="T0" fmla="*/ 31 w 1060"/>
                <a:gd name="T1" fmla="*/ 0 h 1060"/>
                <a:gd name="T2" fmla="*/ 3 w 1060"/>
                <a:gd name="T3" fmla="*/ 29 h 1060"/>
                <a:gd name="T4" fmla="*/ 0 w 1060"/>
                <a:gd name="T5" fmla="*/ 31 h 1060"/>
                <a:gd name="T6" fmla="*/ 1029 w 1060"/>
                <a:gd name="T7" fmla="*/ 1060 h 1060"/>
                <a:gd name="T8" fmla="*/ 1060 w 1060"/>
                <a:gd name="T9" fmla="*/ 1029 h 1060"/>
                <a:gd name="T10" fmla="*/ 31 w 1060"/>
                <a:gd name="T11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0" h="1060">
                  <a:moveTo>
                    <a:pt x="31" y="0"/>
                  </a:moveTo>
                  <a:lnTo>
                    <a:pt x="3" y="29"/>
                  </a:lnTo>
                  <a:lnTo>
                    <a:pt x="0" y="31"/>
                  </a:lnTo>
                  <a:lnTo>
                    <a:pt x="1029" y="1060"/>
                  </a:lnTo>
                  <a:lnTo>
                    <a:pt x="1060" y="102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2"/>
            <p:cNvSpPr>
              <a:spLocks/>
            </p:cNvSpPr>
            <p:nvPr/>
          </p:nvSpPr>
          <p:spPr bwMode="auto">
            <a:xfrm>
              <a:off x="4021349" y="4966260"/>
              <a:ext cx="704334" cy="704334"/>
            </a:xfrm>
            <a:custGeom>
              <a:avLst/>
              <a:gdLst>
                <a:gd name="T0" fmla="*/ 31 w 1060"/>
                <a:gd name="T1" fmla="*/ 0 h 1060"/>
                <a:gd name="T2" fmla="*/ 3 w 1060"/>
                <a:gd name="T3" fmla="*/ 29 h 1060"/>
                <a:gd name="T4" fmla="*/ 0 w 1060"/>
                <a:gd name="T5" fmla="*/ 31 h 1060"/>
                <a:gd name="T6" fmla="*/ 1029 w 1060"/>
                <a:gd name="T7" fmla="*/ 1060 h 1060"/>
                <a:gd name="T8" fmla="*/ 1060 w 1060"/>
                <a:gd name="T9" fmla="*/ 1029 h 1060"/>
                <a:gd name="T10" fmla="*/ 31 w 1060"/>
                <a:gd name="T11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0" h="1060">
                  <a:moveTo>
                    <a:pt x="31" y="0"/>
                  </a:moveTo>
                  <a:lnTo>
                    <a:pt x="3" y="29"/>
                  </a:lnTo>
                  <a:lnTo>
                    <a:pt x="0" y="31"/>
                  </a:lnTo>
                  <a:lnTo>
                    <a:pt x="1029" y="1060"/>
                  </a:lnTo>
                  <a:lnTo>
                    <a:pt x="1060" y="1029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3"/>
            <p:cNvSpPr>
              <a:spLocks noEditPoints="1"/>
            </p:cNvSpPr>
            <p:nvPr/>
          </p:nvSpPr>
          <p:spPr bwMode="auto">
            <a:xfrm>
              <a:off x="3982146" y="5007456"/>
              <a:ext cx="710314" cy="688387"/>
            </a:xfrm>
            <a:custGeom>
              <a:avLst/>
              <a:gdLst>
                <a:gd name="T0" fmla="*/ 452 w 452"/>
                <a:gd name="T1" fmla="*/ 430 h 438"/>
                <a:gd name="T2" fmla="*/ 444 w 452"/>
                <a:gd name="T3" fmla="*/ 438 h 438"/>
                <a:gd name="T4" fmla="*/ 452 w 452"/>
                <a:gd name="T5" fmla="*/ 430 h 438"/>
                <a:gd name="T6" fmla="*/ 12 w 452"/>
                <a:gd name="T7" fmla="*/ 0 h 438"/>
                <a:gd name="T8" fmla="*/ 9 w 452"/>
                <a:gd name="T9" fmla="*/ 3 h 438"/>
                <a:gd name="T10" fmla="*/ 0 w 452"/>
                <a:gd name="T11" fmla="*/ 23 h 438"/>
                <a:gd name="T12" fmla="*/ 9 w 452"/>
                <a:gd name="T13" fmla="*/ 3 h 438"/>
                <a:gd name="T14" fmla="*/ 12 w 452"/>
                <a:gd name="T15" fmla="*/ 0 h 438"/>
                <a:gd name="T16" fmla="*/ 12 w 452"/>
                <a:gd name="T1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2" h="438">
                  <a:moveTo>
                    <a:pt x="452" y="430"/>
                  </a:moveTo>
                  <a:cubicBezTo>
                    <a:pt x="444" y="438"/>
                    <a:pt x="444" y="438"/>
                    <a:pt x="444" y="438"/>
                  </a:cubicBezTo>
                  <a:cubicBezTo>
                    <a:pt x="452" y="430"/>
                    <a:pt x="452" y="430"/>
                    <a:pt x="452" y="430"/>
                  </a:cubicBezTo>
                  <a:moveTo>
                    <a:pt x="12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3" y="8"/>
                    <a:pt x="0" y="16"/>
                    <a:pt x="0" y="23"/>
                  </a:cubicBezTo>
                  <a:cubicBezTo>
                    <a:pt x="0" y="16"/>
                    <a:pt x="3" y="8"/>
                    <a:pt x="9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4"/>
            <p:cNvSpPr>
              <a:spLocks/>
            </p:cNvSpPr>
            <p:nvPr/>
          </p:nvSpPr>
          <p:spPr bwMode="auto">
            <a:xfrm>
              <a:off x="4001415" y="4999483"/>
              <a:ext cx="7309" cy="7973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0 w 11"/>
                <a:gd name="T5" fmla="*/ 12 h 12"/>
                <a:gd name="T6" fmla="*/ 11 w 11"/>
                <a:gd name="T7" fmla="*/ 0 h 12"/>
                <a:gd name="T8" fmla="*/ 11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36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55"/>
            <p:cNvSpPr>
              <a:spLocks/>
            </p:cNvSpPr>
            <p:nvPr/>
          </p:nvSpPr>
          <p:spPr bwMode="auto">
            <a:xfrm>
              <a:off x="4001415" y="4999483"/>
              <a:ext cx="7309" cy="7973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0 w 11"/>
                <a:gd name="T5" fmla="*/ 12 h 12"/>
                <a:gd name="T6" fmla="*/ 11 w 11"/>
                <a:gd name="T7" fmla="*/ 0 h 12"/>
                <a:gd name="T8" fmla="*/ 11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11" y="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56"/>
            <p:cNvSpPr>
              <a:spLocks noChangeArrowheads="1"/>
            </p:cNvSpPr>
            <p:nvPr/>
          </p:nvSpPr>
          <p:spPr bwMode="auto">
            <a:xfrm>
              <a:off x="4008725" y="4998153"/>
              <a:ext cx="664" cy="1329"/>
            </a:xfrm>
            <a:prstGeom prst="rect">
              <a:avLst/>
            </a:prstGeom>
            <a:solidFill>
              <a:srgbClr val="6158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57"/>
            <p:cNvSpPr>
              <a:spLocks noChangeArrowheads="1"/>
            </p:cNvSpPr>
            <p:nvPr/>
          </p:nvSpPr>
          <p:spPr bwMode="auto">
            <a:xfrm>
              <a:off x="4008725" y="4998153"/>
              <a:ext cx="664" cy="1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8"/>
            <p:cNvSpPr>
              <a:spLocks/>
            </p:cNvSpPr>
            <p:nvPr/>
          </p:nvSpPr>
          <p:spPr bwMode="auto">
            <a:xfrm>
              <a:off x="3982146" y="4998153"/>
              <a:ext cx="710314" cy="710314"/>
            </a:xfrm>
            <a:custGeom>
              <a:avLst/>
              <a:gdLst>
                <a:gd name="T0" fmla="*/ 17 w 452"/>
                <a:gd name="T1" fmla="*/ 0 h 452"/>
                <a:gd name="T2" fmla="*/ 17 w 452"/>
                <a:gd name="T3" fmla="*/ 1 h 452"/>
                <a:gd name="T4" fmla="*/ 12 w 452"/>
                <a:gd name="T5" fmla="*/ 6 h 452"/>
                <a:gd name="T6" fmla="*/ 9 w 452"/>
                <a:gd name="T7" fmla="*/ 9 h 452"/>
                <a:gd name="T8" fmla="*/ 0 w 452"/>
                <a:gd name="T9" fmla="*/ 29 h 452"/>
                <a:gd name="T10" fmla="*/ 9 w 452"/>
                <a:gd name="T11" fmla="*/ 50 h 452"/>
                <a:gd name="T12" fmla="*/ 403 w 452"/>
                <a:gd name="T13" fmla="*/ 444 h 452"/>
                <a:gd name="T14" fmla="*/ 424 w 452"/>
                <a:gd name="T15" fmla="*/ 452 h 452"/>
                <a:gd name="T16" fmla="*/ 444 w 452"/>
                <a:gd name="T17" fmla="*/ 444 h 452"/>
                <a:gd name="T18" fmla="*/ 444 w 452"/>
                <a:gd name="T19" fmla="*/ 444 h 452"/>
                <a:gd name="T20" fmla="*/ 452 w 452"/>
                <a:gd name="T21" fmla="*/ 436 h 452"/>
                <a:gd name="T22" fmla="*/ 17 w 452"/>
                <a:gd name="T23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2" h="452">
                  <a:moveTo>
                    <a:pt x="17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3" y="14"/>
                    <a:pt x="0" y="22"/>
                    <a:pt x="0" y="29"/>
                  </a:cubicBezTo>
                  <a:cubicBezTo>
                    <a:pt x="0" y="37"/>
                    <a:pt x="3" y="44"/>
                    <a:pt x="9" y="50"/>
                  </a:cubicBezTo>
                  <a:cubicBezTo>
                    <a:pt x="403" y="444"/>
                    <a:pt x="403" y="444"/>
                    <a:pt x="403" y="444"/>
                  </a:cubicBezTo>
                  <a:cubicBezTo>
                    <a:pt x="409" y="450"/>
                    <a:pt x="416" y="452"/>
                    <a:pt x="424" y="452"/>
                  </a:cubicBezTo>
                  <a:cubicBezTo>
                    <a:pt x="431" y="452"/>
                    <a:pt x="438" y="450"/>
                    <a:pt x="444" y="444"/>
                  </a:cubicBezTo>
                  <a:cubicBezTo>
                    <a:pt x="444" y="444"/>
                    <a:pt x="444" y="444"/>
                    <a:pt x="444" y="444"/>
                  </a:cubicBezTo>
                  <a:cubicBezTo>
                    <a:pt x="452" y="436"/>
                    <a:pt x="452" y="436"/>
                    <a:pt x="452" y="436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9"/>
            <p:cNvSpPr>
              <a:spLocks/>
            </p:cNvSpPr>
            <p:nvPr/>
          </p:nvSpPr>
          <p:spPr bwMode="auto">
            <a:xfrm>
              <a:off x="3649249" y="4526383"/>
              <a:ext cx="218609" cy="218609"/>
            </a:xfrm>
            <a:custGeom>
              <a:avLst/>
              <a:gdLst>
                <a:gd name="T0" fmla="*/ 90 w 329"/>
                <a:gd name="T1" fmla="*/ 329 h 329"/>
                <a:gd name="T2" fmla="*/ 329 w 329"/>
                <a:gd name="T3" fmla="*/ 87 h 329"/>
                <a:gd name="T4" fmla="*/ 241 w 329"/>
                <a:gd name="T5" fmla="*/ 0 h 329"/>
                <a:gd name="T6" fmla="*/ 0 w 329"/>
                <a:gd name="T7" fmla="*/ 239 h 329"/>
                <a:gd name="T8" fmla="*/ 90 w 329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329">
                  <a:moveTo>
                    <a:pt x="90" y="329"/>
                  </a:moveTo>
                  <a:lnTo>
                    <a:pt x="329" y="87"/>
                  </a:lnTo>
                  <a:lnTo>
                    <a:pt x="241" y="0"/>
                  </a:lnTo>
                  <a:lnTo>
                    <a:pt x="0" y="239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0"/>
            <p:cNvSpPr>
              <a:spLocks/>
            </p:cNvSpPr>
            <p:nvPr/>
          </p:nvSpPr>
          <p:spPr bwMode="auto">
            <a:xfrm>
              <a:off x="3652570" y="4658611"/>
              <a:ext cx="83058" cy="81729"/>
            </a:xfrm>
            <a:custGeom>
              <a:avLst/>
              <a:gdLst>
                <a:gd name="T0" fmla="*/ 89 w 125"/>
                <a:gd name="T1" fmla="*/ 123 h 123"/>
                <a:gd name="T2" fmla="*/ 125 w 125"/>
                <a:gd name="T3" fmla="*/ 90 h 123"/>
                <a:gd name="T4" fmla="*/ 35 w 125"/>
                <a:gd name="T5" fmla="*/ 0 h 123"/>
                <a:gd name="T6" fmla="*/ 0 w 125"/>
                <a:gd name="T7" fmla="*/ 35 h 123"/>
                <a:gd name="T8" fmla="*/ 89 w 12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3">
                  <a:moveTo>
                    <a:pt x="89" y="123"/>
                  </a:moveTo>
                  <a:lnTo>
                    <a:pt x="125" y="90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89" y="12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1"/>
            <p:cNvSpPr>
              <a:spLocks/>
            </p:cNvSpPr>
            <p:nvPr/>
          </p:nvSpPr>
          <p:spPr bwMode="auto">
            <a:xfrm>
              <a:off x="3685129" y="4639342"/>
              <a:ext cx="69105" cy="69105"/>
            </a:xfrm>
            <a:custGeom>
              <a:avLst/>
              <a:gdLst>
                <a:gd name="T0" fmla="*/ 88 w 104"/>
                <a:gd name="T1" fmla="*/ 104 h 104"/>
                <a:gd name="T2" fmla="*/ 104 w 104"/>
                <a:gd name="T3" fmla="*/ 90 h 104"/>
                <a:gd name="T4" fmla="*/ 14 w 104"/>
                <a:gd name="T5" fmla="*/ 0 h 104"/>
                <a:gd name="T6" fmla="*/ 0 w 104"/>
                <a:gd name="T7" fmla="*/ 14 h 104"/>
                <a:gd name="T8" fmla="*/ 88 w 104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88" y="104"/>
                  </a:moveTo>
                  <a:lnTo>
                    <a:pt x="104" y="90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88" y="1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2"/>
            <p:cNvSpPr>
              <a:spLocks/>
            </p:cNvSpPr>
            <p:nvPr/>
          </p:nvSpPr>
          <p:spPr bwMode="auto">
            <a:xfrm>
              <a:off x="3441935" y="4054612"/>
              <a:ext cx="232563" cy="416620"/>
            </a:xfrm>
            <a:custGeom>
              <a:avLst/>
              <a:gdLst>
                <a:gd name="T0" fmla="*/ 0 w 148"/>
                <a:gd name="T1" fmla="*/ 2 h 265"/>
                <a:gd name="T2" fmla="*/ 0 w 148"/>
                <a:gd name="T3" fmla="*/ 265 h 265"/>
                <a:gd name="T4" fmla="*/ 144 w 148"/>
                <a:gd name="T5" fmla="*/ 265 h 265"/>
                <a:gd name="T6" fmla="*/ 148 w 148"/>
                <a:gd name="T7" fmla="*/ 264 h 265"/>
                <a:gd name="T8" fmla="*/ 147 w 148"/>
                <a:gd name="T9" fmla="*/ 256 h 265"/>
                <a:gd name="T10" fmla="*/ 71 w 148"/>
                <a:gd name="T11" fmla="*/ 115 h 265"/>
                <a:gd name="T12" fmla="*/ 60 w 148"/>
                <a:gd name="T13" fmla="*/ 112 h 265"/>
                <a:gd name="T14" fmla="*/ 57 w 148"/>
                <a:gd name="T15" fmla="*/ 111 h 265"/>
                <a:gd name="T16" fmla="*/ 50 w 148"/>
                <a:gd name="T17" fmla="*/ 106 h 265"/>
                <a:gd name="T18" fmla="*/ 50 w 148"/>
                <a:gd name="T19" fmla="*/ 106 h 265"/>
                <a:gd name="T20" fmla="*/ 41 w 148"/>
                <a:gd name="T21" fmla="*/ 84 h 265"/>
                <a:gd name="T22" fmla="*/ 40 w 148"/>
                <a:gd name="T23" fmla="*/ 75 h 265"/>
                <a:gd name="T24" fmla="*/ 38 w 148"/>
                <a:gd name="T25" fmla="*/ 60 h 265"/>
                <a:gd name="T26" fmla="*/ 37 w 148"/>
                <a:gd name="T27" fmla="*/ 50 h 265"/>
                <a:gd name="T28" fmla="*/ 35 w 148"/>
                <a:gd name="T29" fmla="*/ 0 h 265"/>
                <a:gd name="T30" fmla="*/ 0 w 148"/>
                <a:gd name="T31" fmla="*/ 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265">
                  <a:moveTo>
                    <a:pt x="0" y="2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144" y="265"/>
                    <a:pt x="144" y="265"/>
                    <a:pt x="144" y="265"/>
                  </a:cubicBezTo>
                  <a:cubicBezTo>
                    <a:pt x="146" y="264"/>
                    <a:pt x="148" y="264"/>
                    <a:pt x="148" y="264"/>
                  </a:cubicBezTo>
                  <a:cubicBezTo>
                    <a:pt x="147" y="261"/>
                    <a:pt x="147" y="258"/>
                    <a:pt x="147" y="256"/>
                  </a:cubicBezTo>
                  <a:cubicBezTo>
                    <a:pt x="145" y="153"/>
                    <a:pt x="95" y="123"/>
                    <a:pt x="71" y="115"/>
                  </a:cubicBezTo>
                  <a:cubicBezTo>
                    <a:pt x="64" y="112"/>
                    <a:pt x="60" y="112"/>
                    <a:pt x="60" y="112"/>
                  </a:cubicBezTo>
                  <a:cubicBezTo>
                    <a:pt x="59" y="112"/>
                    <a:pt x="58" y="112"/>
                    <a:pt x="57" y="111"/>
                  </a:cubicBezTo>
                  <a:cubicBezTo>
                    <a:pt x="54" y="111"/>
                    <a:pt x="52" y="109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6" y="101"/>
                    <a:pt x="44" y="93"/>
                    <a:pt x="41" y="84"/>
                  </a:cubicBezTo>
                  <a:cubicBezTo>
                    <a:pt x="41" y="81"/>
                    <a:pt x="40" y="78"/>
                    <a:pt x="40" y="75"/>
                  </a:cubicBezTo>
                  <a:cubicBezTo>
                    <a:pt x="39" y="70"/>
                    <a:pt x="39" y="65"/>
                    <a:pt x="38" y="60"/>
                  </a:cubicBezTo>
                  <a:cubicBezTo>
                    <a:pt x="38" y="57"/>
                    <a:pt x="37" y="54"/>
                    <a:pt x="37" y="50"/>
                  </a:cubicBezTo>
                  <a:cubicBezTo>
                    <a:pt x="36" y="34"/>
                    <a:pt x="35" y="17"/>
                    <a:pt x="35" y="0"/>
                  </a:cubicBezTo>
                  <a:cubicBezTo>
                    <a:pt x="35" y="0"/>
                    <a:pt x="16" y="2"/>
                    <a:pt x="0" y="2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63"/>
            <p:cNvSpPr>
              <a:spLocks/>
            </p:cNvSpPr>
            <p:nvPr/>
          </p:nvSpPr>
          <p:spPr bwMode="auto">
            <a:xfrm>
              <a:off x="3210702" y="4054612"/>
              <a:ext cx="231234" cy="416620"/>
            </a:xfrm>
            <a:custGeom>
              <a:avLst/>
              <a:gdLst>
                <a:gd name="T0" fmla="*/ 0 w 147"/>
                <a:gd name="T1" fmla="*/ 264 h 265"/>
                <a:gd name="T2" fmla="*/ 3 w 147"/>
                <a:gd name="T3" fmla="*/ 265 h 265"/>
                <a:gd name="T4" fmla="*/ 147 w 147"/>
                <a:gd name="T5" fmla="*/ 265 h 265"/>
                <a:gd name="T6" fmla="*/ 147 w 147"/>
                <a:gd name="T7" fmla="*/ 2 h 265"/>
                <a:gd name="T8" fmla="*/ 147 w 147"/>
                <a:gd name="T9" fmla="*/ 2 h 265"/>
                <a:gd name="T10" fmla="*/ 112 w 147"/>
                <a:gd name="T11" fmla="*/ 0 h 265"/>
                <a:gd name="T12" fmla="*/ 110 w 147"/>
                <a:gd name="T13" fmla="*/ 50 h 265"/>
                <a:gd name="T14" fmla="*/ 109 w 147"/>
                <a:gd name="T15" fmla="*/ 60 h 265"/>
                <a:gd name="T16" fmla="*/ 108 w 147"/>
                <a:gd name="T17" fmla="*/ 75 h 265"/>
                <a:gd name="T18" fmla="*/ 108 w 147"/>
                <a:gd name="T19" fmla="*/ 75 h 265"/>
                <a:gd name="T20" fmla="*/ 106 w 147"/>
                <a:gd name="T21" fmla="*/ 81 h 265"/>
                <a:gd name="T22" fmla="*/ 102 w 147"/>
                <a:gd name="T23" fmla="*/ 98 h 265"/>
                <a:gd name="T24" fmla="*/ 92 w 147"/>
                <a:gd name="T25" fmla="*/ 111 h 265"/>
                <a:gd name="T26" fmla="*/ 88 w 147"/>
                <a:gd name="T27" fmla="*/ 112 h 265"/>
                <a:gd name="T28" fmla="*/ 0 w 147"/>
                <a:gd name="T29" fmla="*/ 26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7" h="265">
                  <a:moveTo>
                    <a:pt x="0" y="264"/>
                  </a:moveTo>
                  <a:cubicBezTo>
                    <a:pt x="0" y="264"/>
                    <a:pt x="1" y="264"/>
                    <a:pt x="3" y="265"/>
                  </a:cubicBezTo>
                  <a:cubicBezTo>
                    <a:pt x="147" y="265"/>
                    <a:pt x="147" y="265"/>
                    <a:pt x="147" y="265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31" y="2"/>
                    <a:pt x="112" y="0"/>
                    <a:pt x="112" y="0"/>
                  </a:cubicBezTo>
                  <a:cubicBezTo>
                    <a:pt x="112" y="17"/>
                    <a:pt x="112" y="34"/>
                    <a:pt x="110" y="50"/>
                  </a:cubicBezTo>
                  <a:cubicBezTo>
                    <a:pt x="110" y="53"/>
                    <a:pt x="110" y="56"/>
                    <a:pt x="109" y="60"/>
                  </a:cubicBezTo>
                  <a:cubicBezTo>
                    <a:pt x="109" y="65"/>
                    <a:pt x="108" y="70"/>
                    <a:pt x="108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7" y="77"/>
                    <a:pt x="107" y="79"/>
                    <a:pt x="106" y="81"/>
                  </a:cubicBezTo>
                  <a:cubicBezTo>
                    <a:pt x="105" y="88"/>
                    <a:pt x="104" y="93"/>
                    <a:pt x="102" y="98"/>
                  </a:cubicBezTo>
                  <a:cubicBezTo>
                    <a:pt x="99" y="104"/>
                    <a:pt x="96" y="109"/>
                    <a:pt x="92" y="111"/>
                  </a:cubicBezTo>
                  <a:cubicBezTo>
                    <a:pt x="91" y="112"/>
                    <a:pt x="89" y="112"/>
                    <a:pt x="88" y="112"/>
                  </a:cubicBezTo>
                  <a:cubicBezTo>
                    <a:pt x="88" y="112"/>
                    <a:pt x="0" y="122"/>
                    <a:pt x="0" y="264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8" name="Picture 6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825" y="4131026"/>
              <a:ext cx="132893" cy="45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9" name="Freeform 65"/>
            <p:cNvSpPr>
              <a:spLocks/>
            </p:cNvSpPr>
            <p:nvPr/>
          </p:nvSpPr>
          <p:spPr bwMode="auto">
            <a:xfrm>
              <a:off x="3441935" y="4133019"/>
              <a:ext cx="62459" cy="74421"/>
            </a:xfrm>
            <a:custGeom>
              <a:avLst/>
              <a:gdLst>
                <a:gd name="T0" fmla="*/ 37 w 40"/>
                <a:gd name="T1" fmla="*/ 0 h 47"/>
                <a:gd name="T2" fmla="*/ 1 w 40"/>
                <a:gd name="T3" fmla="*/ 5 h 47"/>
                <a:gd name="T4" fmla="*/ 0 w 40"/>
                <a:gd name="T5" fmla="*/ 5 h 47"/>
                <a:gd name="T6" fmla="*/ 0 w 40"/>
                <a:gd name="T7" fmla="*/ 5 h 47"/>
                <a:gd name="T8" fmla="*/ 0 w 40"/>
                <a:gd name="T9" fmla="*/ 47 h 47"/>
                <a:gd name="T10" fmla="*/ 0 w 40"/>
                <a:gd name="T11" fmla="*/ 47 h 47"/>
                <a:gd name="T12" fmla="*/ 40 w 40"/>
                <a:gd name="T13" fmla="*/ 25 h 47"/>
                <a:gd name="T14" fmla="*/ 39 w 40"/>
                <a:gd name="T15" fmla="*/ 19 h 47"/>
                <a:gd name="T16" fmla="*/ 39 w 40"/>
                <a:gd name="T17" fmla="*/ 15 h 47"/>
                <a:gd name="T18" fmla="*/ 38 w 40"/>
                <a:gd name="T19" fmla="*/ 10 h 47"/>
                <a:gd name="T20" fmla="*/ 37 w 40"/>
                <a:gd name="T21" fmla="*/ 0 h 47"/>
                <a:gd name="T22" fmla="*/ 37 w 40"/>
                <a:gd name="T2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47">
                  <a:moveTo>
                    <a:pt x="37" y="0"/>
                  </a:moveTo>
                  <a:cubicBezTo>
                    <a:pt x="26" y="3"/>
                    <a:pt x="14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3" y="47"/>
                    <a:pt x="37" y="30"/>
                    <a:pt x="40" y="25"/>
                  </a:cubicBezTo>
                  <a:cubicBezTo>
                    <a:pt x="40" y="23"/>
                    <a:pt x="39" y="21"/>
                    <a:pt x="39" y="19"/>
                  </a:cubicBezTo>
                  <a:cubicBezTo>
                    <a:pt x="39" y="17"/>
                    <a:pt x="39" y="16"/>
                    <a:pt x="39" y="15"/>
                  </a:cubicBezTo>
                  <a:cubicBezTo>
                    <a:pt x="38" y="14"/>
                    <a:pt x="38" y="12"/>
                    <a:pt x="38" y="10"/>
                  </a:cubicBezTo>
                  <a:cubicBezTo>
                    <a:pt x="38" y="7"/>
                    <a:pt x="37" y="4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66"/>
            <p:cNvSpPr>
              <a:spLocks/>
            </p:cNvSpPr>
            <p:nvPr/>
          </p:nvSpPr>
          <p:spPr bwMode="auto">
            <a:xfrm>
              <a:off x="3380140" y="4133019"/>
              <a:ext cx="61795" cy="74421"/>
            </a:xfrm>
            <a:custGeom>
              <a:avLst/>
              <a:gdLst>
                <a:gd name="T0" fmla="*/ 2 w 39"/>
                <a:gd name="T1" fmla="*/ 0 h 47"/>
                <a:gd name="T2" fmla="*/ 2 w 39"/>
                <a:gd name="T3" fmla="*/ 0 h 47"/>
                <a:gd name="T4" fmla="*/ 2 w 39"/>
                <a:gd name="T5" fmla="*/ 5 h 47"/>
                <a:gd name="T6" fmla="*/ 1 w 39"/>
                <a:gd name="T7" fmla="*/ 9 h 47"/>
                <a:gd name="T8" fmla="*/ 1 w 39"/>
                <a:gd name="T9" fmla="*/ 18 h 47"/>
                <a:gd name="T10" fmla="*/ 0 w 39"/>
                <a:gd name="T11" fmla="*/ 25 h 47"/>
                <a:gd name="T12" fmla="*/ 0 w 39"/>
                <a:gd name="T13" fmla="*/ 25 h 47"/>
                <a:gd name="T14" fmla="*/ 0 w 39"/>
                <a:gd name="T15" fmla="*/ 25 h 47"/>
                <a:gd name="T16" fmla="*/ 39 w 39"/>
                <a:gd name="T17" fmla="*/ 47 h 47"/>
                <a:gd name="T18" fmla="*/ 39 w 39"/>
                <a:gd name="T19" fmla="*/ 47 h 47"/>
                <a:gd name="T20" fmla="*/ 39 w 39"/>
                <a:gd name="T21" fmla="*/ 5 h 47"/>
                <a:gd name="T22" fmla="*/ 2 w 39"/>
                <a:gd name="T2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7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4"/>
                    <a:pt x="2" y="5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1" y="12"/>
                    <a:pt x="1" y="15"/>
                    <a:pt x="1" y="18"/>
                  </a:cubicBezTo>
                  <a:cubicBezTo>
                    <a:pt x="0" y="20"/>
                    <a:pt x="0" y="23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31"/>
                    <a:pt x="15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26" y="5"/>
                    <a:pt x="14" y="3"/>
                    <a:pt x="2" y="0"/>
                  </a:cubicBezTo>
                </a:path>
              </a:pathLst>
            </a:custGeom>
            <a:solidFill>
              <a:srgbClr val="F3C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67"/>
            <p:cNvSpPr>
              <a:spLocks/>
            </p:cNvSpPr>
            <p:nvPr/>
          </p:nvSpPr>
          <p:spPr bwMode="auto">
            <a:xfrm>
              <a:off x="3199405" y="4234017"/>
              <a:ext cx="166781" cy="241865"/>
            </a:xfrm>
            <a:custGeom>
              <a:avLst/>
              <a:gdLst>
                <a:gd name="T0" fmla="*/ 103 w 106"/>
                <a:gd name="T1" fmla="*/ 154 h 154"/>
                <a:gd name="T2" fmla="*/ 10 w 106"/>
                <a:gd name="T3" fmla="*/ 154 h 154"/>
                <a:gd name="T4" fmla="*/ 7 w 106"/>
                <a:gd name="T5" fmla="*/ 153 h 154"/>
                <a:gd name="T6" fmla="*/ 7 w 106"/>
                <a:gd name="T7" fmla="*/ 145 h 154"/>
                <a:gd name="T8" fmla="*/ 8 w 106"/>
                <a:gd name="T9" fmla="*/ 88 h 154"/>
                <a:gd name="T10" fmla="*/ 26 w 106"/>
                <a:gd name="T11" fmla="*/ 38 h 154"/>
                <a:gd name="T12" fmla="*/ 83 w 106"/>
                <a:gd name="T13" fmla="*/ 4 h 154"/>
                <a:gd name="T14" fmla="*/ 103 w 106"/>
                <a:gd name="T15" fmla="*/ 0 h 154"/>
                <a:gd name="T16" fmla="*/ 103 w 106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54">
                  <a:moveTo>
                    <a:pt x="103" y="154"/>
                  </a:moveTo>
                  <a:cubicBezTo>
                    <a:pt x="10" y="154"/>
                    <a:pt x="10" y="154"/>
                    <a:pt x="10" y="154"/>
                  </a:cubicBezTo>
                  <a:cubicBezTo>
                    <a:pt x="8" y="153"/>
                    <a:pt x="7" y="153"/>
                    <a:pt x="7" y="153"/>
                  </a:cubicBezTo>
                  <a:cubicBezTo>
                    <a:pt x="7" y="150"/>
                    <a:pt x="7" y="147"/>
                    <a:pt x="7" y="145"/>
                  </a:cubicBezTo>
                  <a:cubicBezTo>
                    <a:pt x="7" y="123"/>
                    <a:pt x="0" y="111"/>
                    <a:pt x="8" y="88"/>
                  </a:cubicBezTo>
                  <a:cubicBezTo>
                    <a:pt x="18" y="63"/>
                    <a:pt x="11" y="64"/>
                    <a:pt x="26" y="38"/>
                  </a:cubicBezTo>
                  <a:cubicBezTo>
                    <a:pt x="37" y="19"/>
                    <a:pt x="64" y="9"/>
                    <a:pt x="83" y="4"/>
                  </a:cubicBezTo>
                  <a:cubicBezTo>
                    <a:pt x="94" y="1"/>
                    <a:pt x="103" y="0"/>
                    <a:pt x="103" y="0"/>
                  </a:cubicBezTo>
                  <a:cubicBezTo>
                    <a:pt x="103" y="0"/>
                    <a:pt x="106" y="91"/>
                    <a:pt x="103" y="154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68"/>
            <p:cNvSpPr>
              <a:spLocks/>
            </p:cNvSpPr>
            <p:nvPr/>
          </p:nvSpPr>
          <p:spPr bwMode="auto">
            <a:xfrm>
              <a:off x="3518349" y="4234017"/>
              <a:ext cx="166781" cy="241865"/>
            </a:xfrm>
            <a:custGeom>
              <a:avLst/>
              <a:gdLst>
                <a:gd name="T0" fmla="*/ 3 w 106"/>
                <a:gd name="T1" fmla="*/ 154 h 154"/>
                <a:gd name="T2" fmla="*/ 95 w 106"/>
                <a:gd name="T3" fmla="*/ 154 h 154"/>
                <a:gd name="T4" fmla="*/ 99 w 106"/>
                <a:gd name="T5" fmla="*/ 153 h 154"/>
                <a:gd name="T6" fmla="*/ 99 w 106"/>
                <a:gd name="T7" fmla="*/ 145 h 154"/>
                <a:gd name="T8" fmla="*/ 97 w 106"/>
                <a:gd name="T9" fmla="*/ 88 h 154"/>
                <a:gd name="T10" fmla="*/ 79 w 106"/>
                <a:gd name="T11" fmla="*/ 38 h 154"/>
                <a:gd name="T12" fmla="*/ 23 w 106"/>
                <a:gd name="T13" fmla="*/ 4 h 154"/>
                <a:gd name="T14" fmla="*/ 3 w 106"/>
                <a:gd name="T15" fmla="*/ 0 h 154"/>
                <a:gd name="T16" fmla="*/ 3 w 106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54">
                  <a:moveTo>
                    <a:pt x="3" y="154"/>
                  </a:moveTo>
                  <a:cubicBezTo>
                    <a:pt x="95" y="154"/>
                    <a:pt x="95" y="154"/>
                    <a:pt x="95" y="154"/>
                  </a:cubicBezTo>
                  <a:cubicBezTo>
                    <a:pt x="98" y="153"/>
                    <a:pt x="99" y="153"/>
                    <a:pt x="99" y="153"/>
                  </a:cubicBezTo>
                  <a:cubicBezTo>
                    <a:pt x="99" y="150"/>
                    <a:pt x="99" y="147"/>
                    <a:pt x="99" y="145"/>
                  </a:cubicBezTo>
                  <a:cubicBezTo>
                    <a:pt x="99" y="123"/>
                    <a:pt x="106" y="111"/>
                    <a:pt x="97" y="88"/>
                  </a:cubicBezTo>
                  <a:cubicBezTo>
                    <a:pt x="88" y="63"/>
                    <a:pt x="95" y="64"/>
                    <a:pt x="79" y="38"/>
                  </a:cubicBezTo>
                  <a:cubicBezTo>
                    <a:pt x="68" y="19"/>
                    <a:pt x="41" y="9"/>
                    <a:pt x="23" y="4"/>
                  </a:cubicBezTo>
                  <a:cubicBezTo>
                    <a:pt x="11" y="1"/>
                    <a:pt x="3" y="0"/>
                    <a:pt x="3" y="0"/>
                  </a:cubicBezTo>
                  <a:cubicBezTo>
                    <a:pt x="3" y="0"/>
                    <a:pt x="0" y="91"/>
                    <a:pt x="3" y="154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69"/>
            <p:cNvSpPr>
              <a:spLocks/>
            </p:cNvSpPr>
            <p:nvPr/>
          </p:nvSpPr>
          <p:spPr bwMode="auto">
            <a:xfrm>
              <a:off x="3444593" y="4205445"/>
              <a:ext cx="210636" cy="270438"/>
            </a:xfrm>
            <a:custGeom>
              <a:avLst/>
              <a:gdLst>
                <a:gd name="T0" fmla="*/ 28 w 134"/>
                <a:gd name="T1" fmla="*/ 0 h 172"/>
                <a:gd name="T2" fmla="*/ 45 w 134"/>
                <a:gd name="T3" fmla="*/ 8 h 172"/>
                <a:gd name="T4" fmla="*/ 78 w 134"/>
                <a:gd name="T5" fmla="*/ 24 h 172"/>
                <a:gd name="T6" fmla="*/ 87 w 134"/>
                <a:gd name="T7" fmla="*/ 62 h 172"/>
                <a:gd name="T8" fmla="*/ 131 w 134"/>
                <a:gd name="T9" fmla="*/ 172 h 172"/>
                <a:gd name="T10" fmla="*/ 0 w 134"/>
                <a:gd name="T11" fmla="*/ 172 h 172"/>
                <a:gd name="T12" fmla="*/ 0 w 134"/>
                <a:gd name="T13" fmla="*/ 29 h 172"/>
                <a:gd name="T14" fmla="*/ 28 w 134"/>
                <a:gd name="T1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72">
                  <a:moveTo>
                    <a:pt x="28" y="0"/>
                  </a:moveTo>
                  <a:cubicBezTo>
                    <a:pt x="29" y="1"/>
                    <a:pt x="45" y="8"/>
                    <a:pt x="45" y="8"/>
                  </a:cubicBezTo>
                  <a:cubicBezTo>
                    <a:pt x="47" y="9"/>
                    <a:pt x="75" y="22"/>
                    <a:pt x="78" y="24"/>
                  </a:cubicBezTo>
                  <a:cubicBezTo>
                    <a:pt x="89" y="34"/>
                    <a:pt x="79" y="52"/>
                    <a:pt x="87" y="62"/>
                  </a:cubicBezTo>
                  <a:cubicBezTo>
                    <a:pt x="120" y="106"/>
                    <a:pt x="134" y="130"/>
                    <a:pt x="131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348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70"/>
            <p:cNvSpPr>
              <a:spLocks/>
            </p:cNvSpPr>
            <p:nvPr/>
          </p:nvSpPr>
          <p:spPr bwMode="auto">
            <a:xfrm>
              <a:off x="3233958" y="4205445"/>
              <a:ext cx="212629" cy="270438"/>
            </a:xfrm>
            <a:custGeom>
              <a:avLst/>
              <a:gdLst>
                <a:gd name="T0" fmla="*/ 106 w 135"/>
                <a:gd name="T1" fmla="*/ 0 h 172"/>
                <a:gd name="T2" fmla="*/ 90 w 135"/>
                <a:gd name="T3" fmla="*/ 8 h 172"/>
                <a:gd name="T4" fmla="*/ 57 w 135"/>
                <a:gd name="T5" fmla="*/ 23 h 172"/>
                <a:gd name="T6" fmla="*/ 48 w 135"/>
                <a:gd name="T7" fmla="*/ 62 h 172"/>
                <a:gd name="T8" fmla="*/ 3 w 135"/>
                <a:gd name="T9" fmla="*/ 172 h 172"/>
                <a:gd name="T10" fmla="*/ 135 w 135"/>
                <a:gd name="T11" fmla="*/ 172 h 172"/>
                <a:gd name="T12" fmla="*/ 135 w 135"/>
                <a:gd name="T13" fmla="*/ 29 h 172"/>
                <a:gd name="T14" fmla="*/ 106 w 135"/>
                <a:gd name="T1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72">
                  <a:moveTo>
                    <a:pt x="106" y="0"/>
                  </a:moveTo>
                  <a:cubicBezTo>
                    <a:pt x="105" y="1"/>
                    <a:pt x="90" y="8"/>
                    <a:pt x="90" y="8"/>
                  </a:cubicBezTo>
                  <a:cubicBezTo>
                    <a:pt x="88" y="9"/>
                    <a:pt x="59" y="21"/>
                    <a:pt x="57" y="23"/>
                  </a:cubicBezTo>
                  <a:cubicBezTo>
                    <a:pt x="46" y="33"/>
                    <a:pt x="56" y="52"/>
                    <a:pt x="48" y="62"/>
                  </a:cubicBezTo>
                  <a:cubicBezTo>
                    <a:pt x="14" y="106"/>
                    <a:pt x="0" y="130"/>
                    <a:pt x="3" y="172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35" y="29"/>
                    <a:pt x="135" y="29"/>
                    <a:pt x="135" y="29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348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71"/>
            <p:cNvSpPr>
              <a:spLocks/>
            </p:cNvSpPr>
            <p:nvPr/>
          </p:nvSpPr>
          <p:spPr bwMode="auto">
            <a:xfrm>
              <a:off x="3362863" y="4169565"/>
              <a:ext cx="158807" cy="127577"/>
            </a:xfrm>
            <a:custGeom>
              <a:avLst/>
              <a:gdLst>
                <a:gd name="T0" fmla="*/ 4 w 101"/>
                <a:gd name="T1" fmla="*/ 21 h 81"/>
                <a:gd name="T2" fmla="*/ 11 w 101"/>
                <a:gd name="T3" fmla="*/ 2 h 81"/>
                <a:gd name="T4" fmla="*/ 11 w 101"/>
                <a:gd name="T5" fmla="*/ 7 h 81"/>
                <a:gd name="T6" fmla="*/ 48 w 101"/>
                <a:gd name="T7" fmla="*/ 21 h 81"/>
                <a:gd name="T8" fmla="*/ 48 w 101"/>
                <a:gd name="T9" fmla="*/ 21 h 81"/>
                <a:gd name="T10" fmla="*/ 48 w 101"/>
                <a:gd name="T11" fmla="*/ 21 h 81"/>
                <a:gd name="T12" fmla="*/ 49 w 101"/>
                <a:gd name="T13" fmla="*/ 21 h 81"/>
                <a:gd name="T14" fmla="*/ 51 w 101"/>
                <a:gd name="T15" fmla="*/ 21 h 81"/>
                <a:gd name="T16" fmla="*/ 51 w 101"/>
                <a:gd name="T17" fmla="*/ 21 h 81"/>
                <a:gd name="T18" fmla="*/ 51 w 101"/>
                <a:gd name="T19" fmla="*/ 21 h 81"/>
                <a:gd name="T20" fmla="*/ 91 w 101"/>
                <a:gd name="T21" fmla="*/ 7 h 81"/>
                <a:gd name="T22" fmla="*/ 90 w 101"/>
                <a:gd name="T23" fmla="*/ 2 h 81"/>
                <a:gd name="T24" fmla="*/ 97 w 101"/>
                <a:gd name="T25" fmla="*/ 21 h 81"/>
                <a:gd name="T26" fmla="*/ 101 w 101"/>
                <a:gd name="T27" fmla="*/ 34 h 81"/>
                <a:gd name="T28" fmla="*/ 80 w 101"/>
                <a:gd name="T29" fmla="*/ 44 h 81"/>
                <a:gd name="T30" fmla="*/ 52 w 101"/>
                <a:gd name="T31" fmla="*/ 81 h 81"/>
                <a:gd name="T32" fmla="*/ 52 w 101"/>
                <a:gd name="T33" fmla="*/ 81 h 81"/>
                <a:gd name="T34" fmla="*/ 52 w 101"/>
                <a:gd name="T35" fmla="*/ 81 h 81"/>
                <a:gd name="T36" fmla="*/ 22 w 101"/>
                <a:gd name="T37" fmla="*/ 44 h 81"/>
                <a:gd name="T38" fmla="*/ 0 w 101"/>
                <a:gd name="T39" fmla="*/ 34 h 81"/>
                <a:gd name="T40" fmla="*/ 4 w 101"/>
                <a:gd name="T41" fmla="*/ 2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81">
                  <a:moveTo>
                    <a:pt x="4" y="21"/>
                  </a:moveTo>
                  <a:cubicBezTo>
                    <a:pt x="9" y="0"/>
                    <a:pt x="11" y="2"/>
                    <a:pt x="11" y="2"/>
                  </a:cubicBezTo>
                  <a:cubicBezTo>
                    <a:pt x="11" y="2"/>
                    <a:pt x="12" y="1"/>
                    <a:pt x="11" y="7"/>
                  </a:cubicBezTo>
                  <a:cubicBezTo>
                    <a:pt x="9" y="13"/>
                    <a:pt x="39" y="20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61" y="20"/>
                    <a:pt x="92" y="13"/>
                    <a:pt x="91" y="7"/>
                  </a:cubicBezTo>
                  <a:cubicBezTo>
                    <a:pt x="90" y="1"/>
                    <a:pt x="90" y="2"/>
                    <a:pt x="90" y="2"/>
                  </a:cubicBezTo>
                  <a:cubicBezTo>
                    <a:pt x="90" y="2"/>
                    <a:pt x="92" y="0"/>
                    <a:pt x="97" y="21"/>
                  </a:cubicBezTo>
                  <a:cubicBezTo>
                    <a:pt x="99" y="30"/>
                    <a:pt x="101" y="34"/>
                    <a:pt x="101" y="34"/>
                  </a:cubicBezTo>
                  <a:cubicBezTo>
                    <a:pt x="101" y="34"/>
                    <a:pt x="90" y="41"/>
                    <a:pt x="80" y="44"/>
                  </a:cubicBezTo>
                  <a:cubicBezTo>
                    <a:pt x="59" y="51"/>
                    <a:pt x="52" y="81"/>
                    <a:pt x="52" y="8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81"/>
                    <a:pt x="44" y="51"/>
                    <a:pt x="22" y="44"/>
                  </a:cubicBezTo>
                  <a:cubicBezTo>
                    <a:pt x="11" y="41"/>
                    <a:pt x="0" y="34"/>
                    <a:pt x="0" y="34"/>
                  </a:cubicBezTo>
                  <a:cubicBezTo>
                    <a:pt x="0" y="34"/>
                    <a:pt x="2" y="30"/>
                    <a:pt x="4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72"/>
            <p:cNvSpPr>
              <a:spLocks/>
            </p:cNvSpPr>
            <p:nvPr/>
          </p:nvSpPr>
          <p:spPr bwMode="auto">
            <a:xfrm>
              <a:off x="3142925" y="3582841"/>
              <a:ext cx="297016" cy="592704"/>
            </a:xfrm>
            <a:custGeom>
              <a:avLst/>
              <a:gdLst>
                <a:gd name="T0" fmla="*/ 188 w 189"/>
                <a:gd name="T1" fmla="*/ 0 h 377"/>
                <a:gd name="T2" fmla="*/ 41 w 189"/>
                <a:gd name="T3" fmla="*/ 210 h 377"/>
                <a:gd name="T4" fmla="*/ 3 w 189"/>
                <a:gd name="T5" fmla="*/ 227 h 377"/>
                <a:gd name="T6" fmla="*/ 48 w 189"/>
                <a:gd name="T7" fmla="*/ 269 h 377"/>
                <a:gd name="T8" fmla="*/ 188 w 189"/>
                <a:gd name="T9" fmla="*/ 377 h 377"/>
                <a:gd name="T10" fmla="*/ 189 w 189"/>
                <a:gd name="T11" fmla="*/ 377 h 377"/>
                <a:gd name="T12" fmla="*/ 189 w 189"/>
                <a:gd name="T13" fmla="*/ 0 h 377"/>
                <a:gd name="T14" fmla="*/ 188 w 189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77">
                  <a:moveTo>
                    <a:pt x="188" y="0"/>
                  </a:moveTo>
                  <a:cubicBezTo>
                    <a:pt x="36" y="0"/>
                    <a:pt x="35" y="127"/>
                    <a:pt x="41" y="210"/>
                  </a:cubicBezTo>
                  <a:cubicBezTo>
                    <a:pt x="31" y="190"/>
                    <a:pt x="0" y="196"/>
                    <a:pt x="3" y="227"/>
                  </a:cubicBezTo>
                  <a:cubicBezTo>
                    <a:pt x="5" y="257"/>
                    <a:pt x="49" y="273"/>
                    <a:pt x="48" y="269"/>
                  </a:cubicBezTo>
                  <a:cubicBezTo>
                    <a:pt x="61" y="338"/>
                    <a:pt x="132" y="377"/>
                    <a:pt x="188" y="377"/>
                  </a:cubicBezTo>
                  <a:cubicBezTo>
                    <a:pt x="188" y="377"/>
                    <a:pt x="188" y="377"/>
                    <a:pt x="189" y="377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8" y="0"/>
                    <a:pt x="188" y="0"/>
                    <a:pt x="188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73"/>
            <p:cNvSpPr>
              <a:spLocks/>
            </p:cNvSpPr>
            <p:nvPr/>
          </p:nvSpPr>
          <p:spPr bwMode="auto">
            <a:xfrm>
              <a:off x="3154221" y="3900455"/>
              <a:ext cx="61131" cy="94354"/>
            </a:xfrm>
            <a:custGeom>
              <a:avLst/>
              <a:gdLst>
                <a:gd name="T0" fmla="*/ 5 w 39"/>
                <a:gd name="T1" fmla="*/ 12 h 60"/>
                <a:gd name="T2" fmla="*/ 27 w 39"/>
                <a:gd name="T3" fmla="*/ 8 h 60"/>
                <a:gd name="T4" fmla="*/ 31 w 39"/>
                <a:gd name="T5" fmla="*/ 22 h 60"/>
                <a:gd name="T6" fmla="*/ 27 w 39"/>
                <a:gd name="T7" fmla="*/ 32 h 60"/>
                <a:gd name="T8" fmla="*/ 33 w 39"/>
                <a:gd name="T9" fmla="*/ 41 h 60"/>
                <a:gd name="T10" fmla="*/ 38 w 39"/>
                <a:gd name="T11" fmla="*/ 47 h 60"/>
                <a:gd name="T12" fmla="*/ 39 w 39"/>
                <a:gd name="T13" fmla="*/ 55 h 60"/>
                <a:gd name="T14" fmla="*/ 25 w 39"/>
                <a:gd name="T15" fmla="*/ 54 h 60"/>
                <a:gd name="T16" fmla="*/ 10 w 39"/>
                <a:gd name="T17" fmla="*/ 41 h 60"/>
                <a:gd name="T18" fmla="*/ 5 w 39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60">
                  <a:moveTo>
                    <a:pt x="5" y="12"/>
                  </a:moveTo>
                  <a:cubicBezTo>
                    <a:pt x="13" y="0"/>
                    <a:pt x="24" y="5"/>
                    <a:pt x="27" y="8"/>
                  </a:cubicBezTo>
                  <a:cubicBezTo>
                    <a:pt x="30" y="11"/>
                    <a:pt x="33" y="15"/>
                    <a:pt x="31" y="22"/>
                  </a:cubicBezTo>
                  <a:cubicBezTo>
                    <a:pt x="30" y="26"/>
                    <a:pt x="26" y="26"/>
                    <a:pt x="27" y="32"/>
                  </a:cubicBezTo>
                  <a:cubicBezTo>
                    <a:pt x="28" y="39"/>
                    <a:pt x="31" y="39"/>
                    <a:pt x="33" y="41"/>
                  </a:cubicBezTo>
                  <a:cubicBezTo>
                    <a:pt x="35" y="42"/>
                    <a:pt x="37" y="44"/>
                    <a:pt x="38" y="47"/>
                  </a:cubicBezTo>
                  <a:cubicBezTo>
                    <a:pt x="39" y="49"/>
                    <a:pt x="39" y="52"/>
                    <a:pt x="39" y="55"/>
                  </a:cubicBezTo>
                  <a:cubicBezTo>
                    <a:pt x="37" y="60"/>
                    <a:pt x="30" y="56"/>
                    <a:pt x="25" y="54"/>
                  </a:cubicBezTo>
                  <a:cubicBezTo>
                    <a:pt x="22" y="52"/>
                    <a:pt x="12" y="44"/>
                    <a:pt x="10" y="41"/>
                  </a:cubicBezTo>
                  <a:cubicBezTo>
                    <a:pt x="3" y="34"/>
                    <a:pt x="0" y="20"/>
                    <a:pt x="5" y="12"/>
                  </a:cubicBezTo>
                </a:path>
              </a:pathLst>
            </a:custGeom>
            <a:solidFill>
              <a:srgbClr val="B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74"/>
            <p:cNvSpPr>
              <a:spLocks/>
            </p:cNvSpPr>
            <p:nvPr/>
          </p:nvSpPr>
          <p:spPr bwMode="auto">
            <a:xfrm>
              <a:off x="3436620" y="3582841"/>
              <a:ext cx="297680" cy="592704"/>
            </a:xfrm>
            <a:custGeom>
              <a:avLst/>
              <a:gdLst>
                <a:gd name="T0" fmla="*/ 1 w 189"/>
                <a:gd name="T1" fmla="*/ 0 h 377"/>
                <a:gd name="T2" fmla="*/ 148 w 189"/>
                <a:gd name="T3" fmla="*/ 210 h 377"/>
                <a:gd name="T4" fmla="*/ 186 w 189"/>
                <a:gd name="T5" fmla="*/ 227 h 377"/>
                <a:gd name="T6" fmla="*/ 141 w 189"/>
                <a:gd name="T7" fmla="*/ 269 h 377"/>
                <a:gd name="T8" fmla="*/ 1 w 189"/>
                <a:gd name="T9" fmla="*/ 377 h 377"/>
                <a:gd name="T10" fmla="*/ 0 w 189"/>
                <a:gd name="T11" fmla="*/ 377 h 377"/>
                <a:gd name="T12" fmla="*/ 0 w 189"/>
                <a:gd name="T13" fmla="*/ 0 h 377"/>
                <a:gd name="T14" fmla="*/ 1 w 189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77">
                  <a:moveTo>
                    <a:pt x="1" y="0"/>
                  </a:moveTo>
                  <a:cubicBezTo>
                    <a:pt x="153" y="0"/>
                    <a:pt x="154" y="127"/>
                    <a:pt x="148" y="210"/>
                  </a:cubicBezTo>
                  <a:cubicBezTo>
                    <a:pt x="158" y="190"/>
                    <a:pt x="189" y="196"/>
                    <a:pt x="186" y="227"/>
                  </a:cubicBezTo>
                  <a:cubicBezTo>
                    <a:pt x="184" y="257"/>
                    <a:pt x="140" y="273"/>
                    <a:pt x="141" y="269"/>
                  </a:cubicBezTo>
                  <a:cubicBezTo>
                    <a:pt x="128" y="338"/>
                    <a:pt x="57" y="377"/>
                    <a:pt x="1" y="377"/>
                  </a:cubicBezTo>
                  <a:cubicBezTo>
                    <a:pt x="1" y="377"/>
                    <a:pt x="1" y="377"/>
                    <a:pt x="0" y="3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75"/>
            <p:cNvSpPr>
              <a:spLocks/>
            </p:cNvSpPr>
            <p:nvPr/>
          </p:nvSpPr>
          <p:spPr bwMode="auto">
            <a:xfrm>
              <a:off x="3661873" y="3900455"/>
              <a:ext cx="61131" cy="94354"/>
            </a:xfrm>
            <a:custGeom>
              <a:avLst/>
              <a:gdLst>
                <a:gd name="T0" fmla="*/ 34 w 39"/>
                <a:gd name="T1" fmla="*/ 12 h 60"/>
                <a:gd name="T2" fmla="*/ 12 w 39"/>
                <a:gd name="T3" fmla="*/ 8 h 60"/>
                <a:gd name="T4" fmla="*/ 8 w 39"/>
                <a:gd name="T5" fmla="*/ 22 h 60"/>
                <a:gd name="T6" fmla="*/ 12 w 39"/>
                <a:gd name="T7" fmla="*/ 32 h 60"/>
                <a:gd name="T8" fmla="*/ 6 w 39"/>
                <a:gd name="T9" fmla="*/ 41 h 60"/>
                <a:gd name="T10" fmla="*/ 1 w 39"/>
                <a:gd name="T11" fmla="*/ 47 h 60"/>
                <a:gd name="T12" fmla="*/ 0 w 39"/>
                <a:gd name="T13" fmla="*/ 55 h 60"/>
                <a:gd name="T14" fmla="*/ 14 w 39"/>
                <a:gd name="T15" fmla="*/ 54 h 60"/>
                <a:gd name="T16" fmla="*/ 29 w 39"/>
                <a:gd name="T17" fmla="*/ 41 h 60"/>
                <a:gd name="T18" fmla="*/ 34 w 39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60">
                  <a:moveTo>
                    <a:pt x="34" y="12"/>
                  </a:moveTo>
                  <a:cubicBezTo>
                    <a:pt x="26" y="0"/>
                    <a:pt x="15" y="5"/>
                    <a:pt x="12" y="8"/>
                  </a:cubicBezTo>
                  <a:cubicBezTo>
                    <a:pt x="9" y="11"/>
                    <a:pt x="6" y="15"/>
                    <a:pt x="8" y="22"/>
                  </a:cubicBezTo>
                  <a:cubicBezTo>
                    <a:pt x="9" y="26"/>
                    <a:pt x="13" y="26"/>
                    <a:pt x="12" y="32"/>
                  </a:cubicBezTo>
                  <a:cubicBezTo>
                    <a:pt x="11" y="39"/>
                    <a:pt x="8" y="39"/>
                    <a:pt x="6" y="41"/>
                  </a:cubicBezTo>
                  <a:cubicBezTo>
                    <a:pt x="4" y="42"/>
                    <a:pt x="2" y="44"/>
                    <a:pt x="1" y="47"/>
                  </a:cubicBezTo>
                  <a:cubicBezTo>
                    <a:pt x="0" y="49"/>
                    <a:pt x="0" y="52"/>
                    <a:pt x="0" y="55"/>
                  </a:cubicBezTo>
                  <a:cubicBezTo>
                    <a:pt x="2" y="60"/>
                    <a:pt x="9" y="56"/>
                    <a:pt x="14" y="54"/>
                  </a:cubicBezTo>
                  <a:cubicBezTo>
                    <a:pt x="17" y="52"/>
                    <a:pt x="27" y="44"/>
                    <a:pt x="29" y="41"/>
                  </a:cubicBezTo>
                  <a:cubicBezTo>
                    <a:pt x="36" y="34"/>
                    <a:pt x="39" y="20"/>
                    <a:pt x="34" y="12"/>
                  </a:cubicBezTo>
                </a:path>
              </a:pathLst>
            </a:custGeom>
            <a:solidFill>
              <a:srgbClr val="B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76"/>
            <p:cNvSpPr>
              <a:spLocks/>
            </p:cNvSpPr>
            <p:nvPr/>
          </p:nvSpPr>
          <p:spPr bwMode="auto">
            <a:xfrm>
              <a:off x="3439941" y="3639986"/>
              <a:ext cx="219938" cy="535559"/>
            </a:xfrm>
            <a:custGeom>
              <a:avLst/>
              <a:gdLst>
                <a:gd name="T0" fmla="*/ 1 w 140"/>
                <a:gd name="T1" fmla="*/ 0 h 341"/>
                <a:gd name="T2" fmla="*/ 110 w 140"/>
                <a:gd name="T3" fmla="*/ 43 h 341"/>
                <a:gd name="T4" fmla="*/ 128 w 140"/>
                <a:gd name="T5" fmla="*/ 188 h 341"/>
                <a:gd name="T6" fmla="*/ 120 w 140"/>
                <a:gd name="T7" fmla="*/ 250 h 341"/>
                <a:gd name="T8" fmla="*/ 1 w 140"/>
                <a:gd name="T9" fmla="*/ 341 h 341"/>
                <a:gd name="T10" fmla="*/ 0 w 140"/>
                <a:gd name="T11" fmla="*/ 341 h 341"/>
                <a:gd name="T12" fmla="*/ 0 w 140"/>
                <a:gd name="T13" fmla="*/ 0 h 341"/>
                <a:gd name="T14" fmla="*/ 1 w 140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341">
                  <a:moveTo>
                    <a:pt x="1" y="0"/>
                  </a:moveTo>
                  <a:cubicBezTo>
                    <a:pt x="51" y="0"/>
                    <a:pt x="87" y="14"/>
                    <a:pt x="110" y="43"/>
                  </a:cubicBezTo>
                  <a:cubicBezTo>
                    <a:pt x="140" y="83"/>
                    <a:pt x="139" y="144"/>
                    <a:pt x="128" y="188"/>
                  </a:cubicBezTo>
                  <a:cubicBezTo>
                    <a:pt x="124" y="201"/>
                    <a:pt x="123" y="237"/>
                    <a:pt x="120" y="250"/>
                  </a:cubicBezTo>
                  <a:cubicBezTo>
                    <a:pt x="109" y="309"/>
                    <a:pt x="44" y="341"/>
                    <a:pt x="1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77"/>
            <p:cNvSpPr>
              <a:spLocks/>
            </p:cNvSpPr>
            <p:nvPr/>
          </p:nvSpPr>
          <p:spPr bwMode="auto">
            <a:xfrm>
              <a:off x="3221332" y="3639986"/>
              <a:ext cx="218609" cy="535559"/>
            </a:xfrm>
            <a:custGeom>
              <a:avLst/>
              <a:gdLst>
                <a:gd name="T0" fmla="*/ 31 w 139"/>
                <a:gd name="T1" fmla="*/ 43 h 341"/>
                <a:gd name="T2" fmla="*/ 139 w 139"/>
                <a:gd name="T3" fmla="*/ 0 h 341"/>
                <a:gd name="T4" fmla="*/ 139 w 139"/>
                <a:gd name="T5" fmla="*/ 341 h 341"/>
                <a:gd name="T6" fmla="*/ 20 w 139"/>
                <a:gd name="T7" fmla="*/ 250 h 341"/>
                <a:gd name="T8" fmla="*/ 13 w 139"/>
                <a:gd name="T9" fmla="*/ 188 h 341"/>
                <a:gd name="T10" fmla="*/ 31 w 139"/>
                <a:gd name="T11" fmla="*/ 4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341">
                  <a:moveTo>
                    <a:pt x="31" y="43"/>
                  </a:moveTo>
                  <a:cubicBezTo>
                    <a:pt x="53" y="15"/>
                    <a:pt x="89" y="0"/>
                    <a:pt x="139" y="0"/>
                  </a:cubicBezTo>
                  <a:cubicBezTo>
                    <a:pt x="139" y="341"/>
                    <a:pt x="139" y="341"/>
                    <a:pt x="139" y="341"/>
                  </a:cubicBezTo>
                  <a:cubicBezTo>
                    <a:pt x="89" y="340"/>
                    <a:pt x="30" y="306"/>
                    <a:pt x="20" y="250"/>
                  </a:cubicBezTo>
                  <a:cubicBezTo>
                    <a:pt x="18" y="237"/>
                    <a:pt x="16" y="201"/>
                    <a:pt x="13" y="188"/>
                  </a:cubicBezTo>
                  <a:cubicBezTo>
                    <a:pt x="1" y="144"/>
                    <a:pt x="0" y="83"/>
                    <a:pt x="31" y="43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78"/>
            <p:cNvSpPr>
              <a:spLocks/>
            </p:cNvSpPr>
            <p:nvPr/>
          </p:nvSpPr>
          <p:spPr bwMode="auto">
            <a:xfrm>
              <a:off x="3380140" y="4059263"/>
              <a:ext cx="116281" cy="31895"/>
            </a:xfrm>
            <a:custGeom>
              <a:avLst/>
              <a:gdLst>
                <a:gd name="T0" fmla="*/ 0 w 74"/>
                <a:gd name="T1" fmla="*/ 2 h 20"/>
                <a:gd name="T2" fmla="*/ 37 w 74"/>
                <a:gd name="T3" fmla="*/ 20 h 20"/>
                <a:gd name="T4" fmla="*/ 74 w 74"/>
                <a:gd name="T5" fmla="*/ 3 h 20"/>
                <a:gd name="T6" fmla="*/ 37 w 74"/>
                <a:gd name="T7" fmla="*/ 0 h 20"/>
                <a:gd name="T8" fmla="*/ 0 w 74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0">
                  <a:moveTo>
                    <a:pt x="0" y="2"/>
                  </a:moveTo>
                  <a:cubicBezTo>
                    <a:pt x="0" y="2"/>
                    <a:pt x="16" y="20"/>
                    <a:pt x="37" y="20"/>
                  </a:cubicBezTo>
                  <a:cubicBezTo>
                    <a:pt x="58" y="20"/>
                    <a:pt x="74" y="3"/>
                    <a:pt x="74" y="3"/>
                  </a:cubicBezTo>
                  <a:cubicBezTo>
                    <a:pt x="74" y="3"/>
                    <a:pt x="58" y="0"/>
                    <a:pt x="37" y="0"/>
                  </a:cubicBezTo>
                  <a:cubicBezTo>
                    <a:pt x="16" y="0"/>
                    <a:pt x="0" y="2"/>
                    <a:pt x="0" y="2"/>
                  </a:cubicBezTo>
                </a:path>
              </a:pathLst>
            </a:custGeom>
            <a:solidFill>
              <a:srgbClr val="F049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79"/>
            <p:cNvSpPr>
              <a:spLocks/>
            </p:cNvSpPr>
            <p:nvPr/>
          </p:nvSpPr>
          <p:spPr bwMode="auto">
            <a:xfrm>
              <a:off x="3380140" y="4049961"/>
              <a:ext cx="118275" cy="20599"/>
            </a:xfrm>
            <a:custGeom>
              <a:avLst/>
              <a:gdLst>
                <a:gd name="T0" fmla="*/ 27 w 75"/>
                <a:gd name="T1" fmla="*/ 0 h 13"/>
                <a:gd name="T2" fmla="*/ 37 w 75"/>
                <a:gd name="T3" fmla="*/ 8 h 13"/>
                <a:gd name="T4" fmla="*/ 48 w 75"/>
                <a:gd name="T5" fmla="*/ 0 h 13"/>
                <a:gd name="T6" fmla="*/ 75 w 75"/>
                <a:gd name="T7" fmla="*/ 8 h 13"/>
                <a:gd name="T8" fmla="*/ 48 w 75"/>
                <a:gd name="T9" fmla="*/ 10 h 13"/>
                <a:gd name="T10" fmla="*/ 37 w 75"/>
                <a:gd name="T11" fmla="*/ 8 h 13"/>
                <a:gd name="T12" fmla="*/ 27 w 75"/>
                <a:gd name="T13" fmla="*/ 11 h 13"/>
                <a:gd name="T14" fmla="*/ 0 w 75"/>
                <a:gd name="T15" fmla="*/ 8 h 13"/>
                <a:gd name="T16" fmla="*/ 27 w 7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">
                  <a:moveTo>
                    <a:pt x="27" y="0"/>
                  </a:moveTo>
                  <a:cubicBezTo>
                    <a:pt x="32" y="0"/>
                    <a:pt x="37" y="4"/>
                    <a:pt x="37" y="8"/>
                  </a:cubicBezTo>
                  <a:cubicBezTo>
                    <a:pt x="37" y="4"/>
                    <a:pt x="42" y="0"/>
                    <a:pt x="48" y="0"/>
                  </a:cubicBezTo>
                  <a:cubicBezTo>
                    <a:pt x="54" y="0"/>
                    <a:pt x="75" y="8"/>
                    <a:pt x="75" y="8"/>
                  </a:cubicBezTo>
                  <a:cubicBezTo>
                    <a:pt x="75" y="8"/>
                    <a:pt x="54" y="10"/>
                    <a:pt x="48" y="10"/>
                  </a:cubicBezTo>
                  <a:cubicBezTo>
                    <a:pt x="43" y="10"/>
                    <a:pt x="37" y="13"/>
                    <a:pt x="37" y="8"/>
                  </a:cubicBezTo>
                  <a:cubicBezTo>
                    <a:pt x="37" y="13"/>
                    <a:pt x="33" y="11"/>
                    <a:pt x="27" y="11"/>
                  </a:cubicBezTo>
                  <a:cubicBezTo>
                    <a:pt x="21" y="11"/>
                    <a:pt x="0" y="8"/>
                    <a:pt x="0" y="8"/>
                  </a:cubicBezTo>
                  <a:cubicBezTo>
                    <a:pt x="0" y="8"/>
                    <a:pt x="21" y="0"/>
                    <a:pt x="27" y="0"/>
                  </a:cubicBezTo>
                </a:path>
              </a:pathLst>
            </a:custGeom>
            <a:solidFill>
              <a:srgbClr val="F049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80"/>
            <p:cNvSpPr>
              <a:spLocks/>
            </p:cNvSpPr>
            <p:nvPr/>
          </p:nvSpPr>
          <p:spPr bwMode="auto">
            <a:xfrm>
              <a:off x="3126978" y="3495131"/>
              <a:ext cx="622604" cy="730913"/>
            </a:xfrm>
            <a:custGeom>
              <a:avLst/>
              <a:gdLst>
                <a:gd name="T0" fmla="*/ 78 w 396"/>
                <a:gd name="T1" fmla="*/ 50 h 465"/>
                <a:gd name="T2" fmla="*/ 202 w 396"/>
                <a:gd name="T3" fmla="*/ 4 h 465"/>
                <a:gd name="T4" fmla="*/ 378 w 396"/>
                <a:gd name="T5" fmla="*/ 125 h 465"/>
                <a:gd name="T6" fmla="*/ 396 w 396"/>
                <a:gd name="T7" fmla="*/ 215 h 465"/>
                <a:gd name="T8" fmla="*/ 390 w 396"/>
                <a:gd name="T9" fmla="*/ 245 h 465"/>
                <a:gd name="T10" fmla="*/ 372 w 396"/>
                <a:gd name="T11" fmla="*/ 287 h 465"/>
                <a:gd name="T12" fmla="*/ 375 w 396"/>
                <a:gd name="T13" fmla="*/ 299 h 465"/>
                <a:gd name="T14" fmla="*/ 354 w 396"/>
                <a:gd name="T15" fmla="*/ 342 h 465"/>
                <a:gd name="T16" fmla="*/ 311 w 396"/>
                <a:gd name="T17" fmla="*/ 414 h 465"/>
                <a:gd name="T18" fmla="*/ 305 w 396"/>
                <a:gd name="T19" fmla="*/ 424 h 465"/>
                <a:gd name="T20" fmla="*/ 266 w 396"/>
                <a:gd name="T21" fmla="*/ 465 h 465"/>
                <a:gd name="T22" fmla="*/ 262 w 396"/>
                <a:gd name="T23" fmla="*/ 464 h 465"/>
                <a:gd name="T24" fmla="*/ 244 w 396"/>
                <a:gd name="T25" fmla="*/ 439 h 465"/>
                <a:gd name="T26" fmla="*/ 241 w 396"/>
                <a:gd name="T27" fmla="*/ 425 h 465"/>
                <a:gd name="T28" fmla="*/ 328 w 396"/>
                <a:gd name="T29" fmla="*/ 345 h 465"/>
                <a:gd name="T30" fmla="*/ 326 w 396"/>
                <a:gd name="T31" fmla="*/ 236 h 465"/>
                <a:gd name="T32" fmla="*/ 257 w 396"/>
                <a:gd name="T33" fmla="*/ 163 h 465"/>
                <a:gd name="T34" fmla="*/ 202 w 396"/>
                <a:gd name="T35" fmla="*/ 89 h 465"/>
                <a:gd name="T36" fmla="*/ 218 w 396"/>
                <a:gd name="T37" fmla="*/ 133 h 465"/>
                <a:gd name="T38" fmla="*/ 200 w 396"/>
                <a:gd name="T39" fmla="*/ 134 h 465"/>
                <a:gd name="T40" fmla="*/ 197 w 396"/>
                <a:gd name="T41" fmla="*/ 131 h 465"/>
                <a:gd name="T42" fmla="*/ 195 w 396"/>
                <a:gd name="T43" fmla="*/ 129 h 465"/>
                <a:gd name="T44" fmla="*/ 172 w 396"/>
                <a:gd name="T45" fmla="*/ 137 h 465"/>
                <a:gd name="T46" fmla="*/ 131 w 396"/>
                <a:gd name="T47" fmla="*/ 177 h 465"/>
                <a:gd name="T48" fmla="*/ 147 w 396"/>
                <a:gd name="T49" fmla="*/ 140 h 465"/>
                <a:gd name="T50" fmla="*/ 141 w 396"/>
                <a:gd name="T51" fmla="*/ 140 h 465"/>
                <a:gd name="T52" fmla="*/ 104 w 396"/>
                <a:gd name="T53" fmla="*/ 191 h 465"/>
                <a:gd name="T54" fmla="*/ 78 w 396"/>
                <a:gd name="T55" fmla="*/ 249 h 465"/>
                <a:gd name="T56" fmla="*/ 84 w 396"/>
                <a:gd name="T57" fmla="*/ 373 h 465"/>
                <a:gd name="T58" fmla="*/ 154 w 396"/>
                <a:gd name="T59" fmla="*/ 432 h 465"/>
                <a:gd name="T60" fmla="*/ 137 w 396"/>
                <a:gd name="T61" fmla="*/ 464 h 465"/>
                <a:gd name="T62" fmla="*/ 134 w 396"/>
                <a:gd name="T63" fmla="*/ 464 h 465"/>
                <a:gd name="T64" fmla="*/ 126 w 396"/>
                <a:gd name="T65" fmla="*/ 464 h 465"/>
                <a:gd name="T66" fmla="*/ 93 w 396"/>
                <a:gd name="T67" fmla="*/ 413 h 465"/>
                <a:gd name="T68" fmla="*/ 34 w 396"/>
                <a:gd name="T69" fmla="*/ 368 h 465"/>
                <a:gd name="T70" fmla="*/ 9 w 396"/>
                <a:gd name="T71" fmla="*/ 294 h 465"/>
                <a:gd name="T72" fmla="*/ 9 w 396"/>
                <a:gd name="T73" fmla="*/ 288 h 465"/>
                <a:gd name="T74" fmla="*/ 16 w 396"/>
                <a:gd name="T75" fmla="*/ 271 h 465"/>
                <a:gd name="T76" fmla="*/ 4 w 396"/>
                <a:gd name="T77" fmla="*/ 234 h 465"/>
                <a:gd name="T78" fmla="*/ 0 w 396"/>
                <a:gd name="T79" fmla="*/ 20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6" h="465">
                  <a:moveTo>
                    <a:pt x="8" y="158"/>
                  </a:moveTo>
                  <a:cubicBezTo>
                    <a:pt x="25" y="109"/>
                    <a:pt x="62" y="67"/>
                    <a:pt x="78" y="50"/>
                  </a:cubicBezTo>
                  <a:cubicBezTo>
                    <a:pt x="97" y="27"/>
                    <a:pt x="150" y="5"/>
                    <a:pt x="155" y="3"/>
                  </a:cubicBezTo>
                  <a:cubicBezTo>
                    <a:pt x="161" y="1"/>
                    <a:pt x="182" y="9"/>
                    <a:pt x="202" y="4"/>
                  </a:cubicBezTo>
                  <a:cubicBezTo>
                    <a:pt x="223" y="0"/>
                    <a:pt x="264" y="5"/>
                    <a:pt x="322" y="43"/>
                  </a:cubicBezTo>
                  <a:cubicBezTo>
                    <a:pt x="349" y="60"/>
                    <a:pt x="366" y="93"/>
                    <a:pt x="378" y="125"/>
                  </a:cubicBezTo>
                  <a:cubicBezTo>
                    <a:pt x="384" y="142"/>
                    <a:pt x="388" y="158"/>
                    <a:pt x="391" y="173"/>
                  </a:cubicBezTo>
                  <a:cubicBezTo>
                    <a:pt x="394" y="192"/>
                    <a:pt x="396" y="207"/>
                    <a:pt x="396" y="215"/>
                  </a:cubicBezTo>
                  <a:cubicBezTo>
                    <a:pt x="396" y="221"/>
                    <a:pt x="394" y="228"/>
                    <a:pt x="392" y="237"/>
                  </a:cubicBezTo>
                  <a:cubicBezTo>
                    <a:pt x="392" y="239"/>
                    <a:pt x="391" y="242"/>
                    <a:pt x="390" y="245"/>
                  </a:cubicBezTo>
                  <a:cubicBezTo>
                    <a:pt x="387" y="253"/>
                    <a:pt x="384" y="262"/>
                    <a:pt x="381" y="271"/>
                  </a:cubicBezTo>
                  <a:cubicBezTo>
                    <a:pt x="372" y="287"/>
                    <a:pt x="372" y="287"/>
                    <a:pt x="372" y="287"/>
                  </a:cubicBezTo>
                  <a:cubicBezTo>
                    <a:pt x="373" y="289"/>
                    <a:pt x="373" y="291"/>
                    <a:pt x="374" y="293"/>
                  </a:cubicBezTo>
                  <a:cubicBezTo>
                    <a:pt x="374" y="295"/>
                    <a:pt x="375" y="297"/>
                    <a:pt x="375" y="299"/>
                  </a:cubicBezTo>
                  <a:cubicBezTo>
                    <a:pt x="375" y="300"/>
                    <a:pt x="375" y="301"/>
                    <a:pt x="375" y="303"/>
                  </a:cubicBezTo>
                  <a:cubicBezTo>
                    <a:pt x="375" y="320"/>
                    <a:pt x="366" y="334"/>
                    <a:pt x="354" y="342"/>
                  </a:cubicBezTo>
                  <a:cubicBezTo>
                    <a:pt x="359" y="350"/>
                    <a:pt x="362" y="358"/>
                    <a:pt x="362" y="368"/>
                  </a:cubicBezTo>
                  <a:cubicBezTo>
                    <a:pt x="362" y="393"/>
                    <a:pt x="340" y="414"/>
                    <a:pt x="311" y="414"/>
                  </a:cubicBezTo>
                  <a:cubicBezTo>
                    <a:pt x="309" y="414"/>
                    <a:pt x="306" y="413"/>
                    <a:pt x="304" y="413"/>
                  </a:cubicBezTo>
                  <a:cubicBezTo>
                    <a:pt x="305" y="416"/>
                    <a:pt x="305" y="420"/>
                    <a:pt x="305" y="424"/>
                  </a:cubicBezTo>
                  <a:cubicBezTo>
                    <a:pt x="305" y="442"/>
                    <a:pt x="291" y="458"/>
                    <a:pt x="270" y="464"/>
                  </a:cubicBezTo>
                  <a:cubicBezTo>
                    <a:pt x="269" y="464"/>
                    <a:pt x="268" y="464"/>
                    <a:pt x="266" y="465"/>
                  </a:cubicBezTo>
                  <a:cubicBezTo>
                    <a:pt x="264" y="464"/>
                    <a:pt x="263" y="464"/>
                    <a:pt x="263" y="464"/>
                  </a:cubicBezTo>
                  <a:cubicBezTo>
                    <a:pt x="262" y="464"/>
                    <a:pt x="262" y="464"/>
                    <a:pt x="262" y="464"/>
                  </a:cubicBezTo>
                  <a:cubicBezTo>
                    <a:pt x="262" y="464"/>
                    <a:pt x="261" y="464"/>
                    <a:pt x="260" y="464"/>
                  </a:cubicBezTo>
                  <a:cubicBezTo>
                    <a:pt x="253" y="462"/>
                    <a:pt x="248" y="452"/>
                    <a:pt x="244" y="439"/>
                  </a:cubicBezTo>
                  <a:cubicBezTo>
                    <a:pt x="244" y="436"/>
                    <a:pt x="243" y="434"/>
                    <a:pt x="243" y="432"/>
                  </a:cubicBezTo>
                  <a:cubicBezTo>
                    <a:pt x="242" y="429"/>
                    <a:pt x="241" y="425"/>
                    <a:pt x="241" y="425"/>
                  </a:cubicBezTo>
                  <a:cubicBezTo>
                    <a:pt x="241" y="425"/>
                    <a:pt x="283" y="412"/>
                    <a:pt x="313" y="373"/>
                  </a:cubicBezTo>
                  <a:cubicBezTo>
                    <a:pt x="317" y="367"/>
                    <a:pt x="325" y="352"/>
                    <a:pt x="328" y="345"/>
                  </a:cubicBezTo>
                  <a:cubicBezTo>
                    <a:pt x="329" y="320"/>
                    <a:pt x="327" y="284"/>
                    <a:pt x="326" y="257"/>
                  </a:cubicBezTo>
                  <a:cubicBezTo>
                    <a:pt x="326" y="246"/>
                    <a:pt x="326" y="238"/>
                    <a:pt x="326" y="236"/>
                  </a:cubicBezTo>
                  <a:cubicBezTo>
                    <a:pt x="323" y="221"/>
                    <a:pt x="293" y="194"/>
                    <a:pt x="272" y="176"/>
                  </a:cubicBezTo>
                  <a:cubicBezTo>
                    <a:pt x="266" y="171"/>
                    <a:pt x="261" y="166"/>
                    <a:pt x="257" y="163"/>
                  </a:cubicBezTo>
                  <a:cubicBezTo>
                    <a:pt x="246" y="155"/>
                    <a:pt x="236" y="143"/>
                    <a:pt x="228" y="132"/>
                  </a:cubicBezTo>
                  <a:cubicBezTo>
                    <a:pt x="216" y="116"/>
                    <a:pt x="207" y="98"/>
                    <a:pt x="202" y="89"/>
                  </a:cubicBezTo>
                  <a:cubicBezTo>
                    <a:pt x="202" y="89"/>
                    <a:pt x="212" y="121"/>
                    <a:pt x="215" y="128"/>
                  </a:cubicBezTo>
                  <a:cubicBezTo>
                    <a:pt x="216" y="129"/>
                    <a:pt x="217" y="131"/>
                    <a:pt x="218" y="133"/>
                  </a:cubicBezTo>
                  <a:cubicBezTo>
                    <a:pt x="226" y="149"/>
                    <a:pt x="237" y="159"/>
                    <a:pt x="239" y="161"/>
                  </a:cubicBezTo>
                  <a:cubicBezTo>
                    <a:pt x="236" y="159"/>
                    <a:pt x="213" y="145"/>
                    <a:pt x="200" y="134"/>
                  </a:cubicBezTo>
                  <a:cubicBezTo>
                    <a:pt x="199" y="133"/>
                    <a:pt x="198" y="133"/>
                    <a:pt x="197" y="132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6" y="130"/>
                    <a:pt x="196" y="130"/>
                    <a:pt x="196" y="130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84" y="118"/>
                    <a:pt x="174" y="103"/>
                    <a:pt x="173" y="101"/>
                  </a:cubicBezTo>
                  <a:cubicBezTo>
                    <a:pt x="174" y="103"/>
                    <a:pt x="180" y="118"/>
                    <a:pt x="172" y="137"/>
                  </a:cubicBezTo>
                  <a:cubicBezTo>
                    <a:pt x="170" y="141"/>
                    <a:pt x="168" y="146"/>
                    <a:pt x="164" y="150"/>
                  </a:cubicBezTo>
                  <a:cubicBezTo>
                    <a:pt x="156" y="161"/>
                    <a:pt x="136" y="174"/>
                    <a:pt x="131" y="177"/>
                  </a:cubicBezTo>
                  <a:cubicBezTo>
                    <a:pt x="134" y="174"/>
                    <a:pt x="145" y="164"/>
                    <a:pt x="146" y="147"/>
                  </a:cubicBezTo>
                  <a:cubicBezTo>
                    <a:pt x="146" y="145"/>
                    <a:pt x="147" y="142"/>
                    <a:pt x="147" y="140"/>
                  </a:cubicBezTo>
                  <a:cubicBezTo>
                    <a:pt x="148" y="133"/>
                    <a:pt x="149" y="123"/>
                    <a:pt x="149" y="121"/>
                  </a:cubicBezTo>
                  <a:cubicBezTo>
                    <a:pt x="149" y="123"/>
                    <a:pt x="146" y="131"/>
                    <a:pt x="141" y="140"/>
                  </a:cubicBezTo>
                  <a:cubicBezTo>
                    <a:pt x="137" y="150"/>
                    <a:pt x="131" y="161"/>
                    <a:pt x="123" y="169"/>
                  </a:cubicBezTo>
                  <a:cubicBezTo>
                    <a:pt x="117" y="176"/>
                    <a:pt x="110" y="184"/>
                    <a:pt x="104" y="191"/>
                  </a:cubicBezTo>
                  <a:cubicBezTo>
                    <a:pt x="96" y="200"/>
                    <a:pt x="90" y="208"/>
                    <a:pt x="87" y="211"/>
                  </a:cubicBezTo>
                  <a:cubicBezTo>
                    <a:pt x="82" y="215"/>
                    <a:pt x="80" y="230"/>
                    <a:pt x="78" y="249"/>
                  </a:cubicBezTo>
                  <a:cubicBezTo>
                    <a:pt x="76" y="274"/>
                    <a:pt x="68" y="318"/>
                    <a:pt x="68" y="345"/>
                  </a:cubicBezTo>
                  <a:cubicBezTo>
                    <a:pt x="71" y="352"/>
                    <a:pt x="79" y="367"/>
                    <a:pt x="84" y="373"/>
                  </a:cubicBezTo>
                  <a:cubicBezTo>
                    <a:pt x="114" y="412"/>
                    <a:pt x="155" y="425"/>
                    <a:pt x="155" y="425"/>
                  </a:cubicBezTo>
                  <a:cubicBezTo>
                    <a:pt x="155" y="425"/>
                    <a:pt x="155" y="429"/>
                    <a:pt x="154" y="432"/>
                  </a:cubicBezTo>
                  <a:cubicBezTo>
                    <a:pt x="154" y="434"/>
                    <a:pt x="153" y="436"/>
                    <a:pt x="153" y="439"/>
                  </a:cubicBezTo>
                  <a:cubicBezTo>
                    <a:pt x="149" y="452"/>
                    <a:pt x="144" y="462"/>
                    <a:pt x="137" y="464"/>
                  </a:cubicBezTo>
                  <a:cubicBezTo>
                    <a:pt x="136" y="464"/>
                    <a:pt x="135" y="464"/>
                    <a:pt x="134" y="464"/>
                  </a:cubicBezTo>
                  <a:cubicBezTo>
                    <a:pt x="134" y="464"/>
                    <a:pt x="134" y="464"/>
                    <a:pt x="134" y="464"/>
                  </a:cubicBezTo>
                  <a:cubicBezTo>
                    <a:pt x="134" y="464"/>
                    <a:pt x="132" y="464"/>
                    <a:pt x="130" y="465"/>
                  </a:cubicBezTo>
                  <a:cubicBezTo>
                    <a:pt x="129" y="464"/>
                    <a:pt x="128" y="464"/>
                    <a:pt x="126" y="464"/>
                  </a:cubicBezTo>
                  <a:cubicBezTo>
                    <a:pt x="106" y="458"/>
                    <a:pt x="91" y="442"/>
                    <a:pt x="91" y="424"/>
                  </a:cubicBezTo>
                  <a:cubicBezTo>
                    <a:pt x="91" y="420"/>
                    <a:pt x="92" y="416"/>
                    <a:pt x="93" y="413"/>
                  </a:cubicBezTo>
                  <a:cubicBezTo>
                    <a:pt x="91" y="413"/>
                    <a:pt x="88" y="414"/>
                    <a:pt x="85" y="414"/>
                  </a:cubicBezTo>
                  <a:cubicBezTo>
                    <a:pt x="57" y="414"/>
                    <a:pt x="34" y="393"/>
                    <a:pt x="34" y="368"/>
                  </a:cubicBezTo>
                  <a:cubicBezTo>
                    <a:pt x="34" y="359"/>
                    <a:pt x="37" y="351"/>
                    <a:pt x="42" y="344"/>
                  </a:cubicBezTo>
                  <a:cubicBezTo>
                    <a:pt x="26" y="335"/>
                    <a:pt x="9" y="310"/>
                    <a:pt x="9" y="294"/>
                  </a:cubicBezTo>
                  <a:cubicBezTo>
                    <a:pt x="9" y="293"/>
                    <a:pt x="9" y="293"/>
                    <a:pt x="9" y="293"/>
                  </a:cubicBezTo>
                  <a:cubicBezTo>
                    <a:pt x="9" y="291"/>
                    <a:pt x="9" y="290"/>
                    <a:pt x="9" y="288"/>
                  </a:cubicBezTo>
                  <a:cubicBezTo>
                    <a:pt x="10" y="282"/>
                    <a:pt x="12" y="277"/>
                    <a:pt x="16" y="272"/>
                  </a:cubicBezTo>
                  <a:cubicBezTo>
                    <a:pt x="16" y="271"/>
                    <a:pt x="16" y="271"/>
                    <a:pt x="16" y="271"/>
                  </a:cubicBezTo>
                  <a:cubicBezTo>
                    <a:pt x="12" y="262"/>
                    <a:pt x="8" y="253"/>
                    <a:pt x="6" y="242"/>
                  </a:cubicBezTo>
                  <a:cubicBezTo>
                    <a:pt x="5" y="240"/>
                    <a:pt x="4" y="237"/>
                    <a:pt x="4" y="234"/>
                  </a:cubicBezTo>
                  <a:cubicBezTo>
                    <a:pt x="2" y="226"/>
                    <a:pt x="1" y="217"/>
                    <a:pt x="0" y="208"/>
                  </a:cubicBezTo>
                  <a:cubicBezTo>
                    <a:pt x="0" y="207"/>
                    <a:pt x="0" y="205"/>
                    <a:pt x="0" y="203"/>
                  </a:cubicBezTo>
                  <a:cubicBezTo>
                    <a:pt x="0" y="188"/>
                    <a:pt x="3" y="173"/>
                    <a:pt x="8" y="158"/>
                  </a:cubicBezTo>
                  <a:close/>
                </a:path>
              </a:pathLst>
            </a:custGeom>
            <a:solidFill>
              <a:srgbClr val="F049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1"/>
            <p:cNvSpPr>
              <a:spLocks/>
            </p:cNvSpPr>
            <p:nvPr/>
          </p:nvSpPr>
          <p:spPr bwMode="auto">
            <a:xfrm>
              <a:off x="2808035" y="4059263"/>
              <a:ext cx="231234" cy="416620"/>
            </a:xfrm>
            <a:custGeom>
              <a:avLst/>
              <a:gdLst>
                <a:gd name="T0" fmla="*/ 0 w 147"/>
                <a:gd name="T1" fmla="*/ 2 h 265"/>
                <a:gd name="T2" fmla="*/ 0 w 147"/>
                <a:gd name="T3" fmla="*/ 265 h 265"/>
                <a:gd name="T4" fmla="*/ 143 w 147"/>
                <a:gd name="T5" fmla="*/ 265 h 265"/>
                <a:gd name="T6" fmla="*/ 147 w 147"/>
                <a:gd name="T7" fmla="*/ 264 h 265"/>
                <a:gd name="T8" fmla="*/ 79 w 147"/>
                <a:gd name="T9" fmla="*/ 119 h 265"/>
                <a:gd name="T10" fmla="*/ 59 w 147"/>
                <a:gd name="T11" fmla="*/ 112 h 265"/>
                <a:gd name="T12" fmla="*/ 41 w 147"/>
                <a:gd name="T13" fmla="*/ 84 h 265"/>
                <a:gd name="T14" fmla="*/ 39 w 147"/>
                <a:gd name="T15" fmla="*/ 76 h 265"/>
                <a:gd name="T16" fmla="*/ 37 w 147"/>
                <a:gd name="T17" fmla="*/ 60 h 265"/>
                <a:gd name="T18" fmla="*/ 36 w 147"/>
                <a:gd name="T19" fmla="*/ 51 h 265"/>
                <a:gd name="T20" fmla="*/ 35 w 147"/>
                <a:gd name="T21" fmla="*/ 0 h 265"/>
                <a:gd name="T22" fmla="*/ 0 w 147"/>
                <a:gd name="T23" fmla="*/ 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65">
                  <a:moveTo>
                    <a:pt x="0" y="2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143" y="265"/>
                    <a:pt x="143" y="265"/>
                    <a:pt x="143" y="265"/>
                  </a:cubicBezTo>
                  <a:cubicBezTo>
                    <a:pt x="146" y="264"/>
                    <a:pt x="147" y="264"/>
                    <a:pt x="147" y="264"/>
                  </a:cubicBezTo>
                  <a:cubicBezTo>
                    <a:pt x="147" y="166"/>
                    <a:pt x="105" y="131"/>
                    <a:pt x="79" y="119"/>
                  </a:cubicBezTo>
                  <a:cubicBezTo>
                    <a:pt x="67" y="113"/>
                    <a:pt x="59" y="112"/>
                    <a:pt x="59" y="112"/>
                  </a:cubicBezTo>
                  <a:cubicBezTo>
                    <a:pt x="50" y="112"/>
                    <a:pt x="45" y="101"/>
                    <a:pt x="41" y="84"/>
                  </a:cubicBezTo>
                  <a:cubicBezTo>
                    <a:pt x="40" y="81"/>
                    <a:pt x="40" y="79"/>
                    <a:pt x="39" y="76"/>
                  </a:cubicBezTo>
                  <a:cubicBezTo>
                    <a:pt x="39" y="71"/>
                    <a:pt x="38" y="66"/>
                    <a:pt x="37" y="60"/>
                  </a:cubicBezTo>
                  <a:cubicBezTo>
                    <a:pt x="37" y="57"/>
                    <a:pt x="37" y="54"/>
                    <a:pt x="36" y="51"/>
                  </a:cubicBezTo>
                  <a:cubicBezTo>
                    <a:pt x="35" y="34"/>
                    <a:pt x="35" y="17"/>
                    <a:pt x="35" y="0"/>
                  </a:cubicBezTo>
                  <a:cubicBezTo>
                    <a:pt x="35" y="0"/>
                    <a:pt x="15" y="2"/>
                    <a:pt x="0" y="2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2"/>
            <p:cNvSpPr>
              <a:spLocks/>
            </p:cNvSpPr>
            <p:nvPr/>
          </p:nvSpPr>
          <p:spPr bwMode="auto">
            <a:xfrm>
              <a:off x="2575472" y="4059263"/>
              <a:ext cx="232563" cy="416620"/>
            </a:xfrm>
            <a:custGeom>
              <a:avLst/>
              <a:gdLst>
                <a:gd name="T0" fmla="*/ 0 w 148"/>
                <a:gd name="T1" fmla="*/ 264 h 265"/>
                <a:gd name="T2" fmla="*/ 4 w 148"/>
                <a:gd name="T3" fmla="*/ 265 h 265"/>
                <a:gd name="T4" fmla="*/ 148 w 148"/>
                <a:gd name="T5" fmla="*/ 265 h 265"/>
                <a:gd name="T6" fmla="*/ 148 w 148"/>
                <a:gd name="T7" fmla="*/ 2 h 265"/>
                <a:gd name="T8" fmla="*/ 147 w 148"/>
                <a:gd name="T9" fmla="*/ 2 h 265"/>
                <a:gd name="T10" fmla="*/ 112 w 148"/>
                <a:gd name="T11" fmla="*/ 0 h 265"/>
                <a:gd name="T12" fmla="*/ 111 w 148"/>
                <a:gd name="T13" fmla="*/ 50 h 265"/>
                <a:gd name="T14" fmla="*/ 110 w 148"/>
                <a:gd name="T15" fmla="*/ 60 h 265"/>
                <a:gd name="T16" fmla="*/ 108 w 148"/>
                <a:gd name="T17" fmla="*/ 75 h 265"/>
                <a:gd name="T18" fmla="*/ 108 w 148"/>
                <a:gd name="T19" fmla="*/ 76 h 265"/>
                <a:gd name="T20" fmla="*/ 107 w 148"/>
                <a:gd name="T21" fmla="*/ 82 h 265"/>
                <a:gd name="T22" fmla="*/ 88 w 148"/>
                <a:gd name="T23" fmla="*/ 112 h 265"/>
                <a:gd name="T24" fmla="*/ 64 w 148"/>
                <a:gd name="T25" fmla="*/ 121 h 265"/>
                <a:gd name="T26" fmla="*/ 0 w 148"/>
                <a:gd name="T27" fmla="*/ 26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65">
                  <a:moveTo>
                    <a:pt x="0" y="264"/>
                  </a:moveTo>
                  <a:cubicBezTo>
                    <a:pt x="0" y="264"/>
                    <a:pt x="1" y="264"/>
                    <a:pt x="4" y="265"/>
                  </a:cubicBezTo>
                  <a:cubicBezTo>
                    <a:pt x="148" y="265"/>
                    <a:pt x="148" y="265"/>
                    <a:pt x="148" y="265"/>
                  </a:cubicBezTo>
                  <a:cubicBezTo>
                    <a:pt x="148" y="2"/>
                    <a:pt x="148" y="2"/>
                    <a:pt x="148" y="2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32" y="2"/>
                    <a:pt x="112" y="0"/>
                    <a:pt x="112" y="0"/>
                  </a:cubicBezTo>
                  <a:cubicBezTo>
                    <a:pt x="112" y="17"/>
                    <a:pt x="112" y="34"/>
                    <a:pt x="111" y="50"/>
                  </a:cubicBezTo>
                  <a:cubicBezTo>
                    <a:pt x="110" y="53"/>
                    <a:pt x="110" y="57"/>
                    <a:pt x="110" y="60"/>
                  </a:cubicBezTo>
                  <a:cubicBezTo>
                    <a:pt x="109" y="65"/>
                    <a:pt x="109" y="71"/>
                    <a:pt x="108" y="75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7" y="78"/>
                    <a:pt x="107" y="80"/>
                    <a:pt x="107" y="82"/>
                  </a:cubicBezTo>
                  <a:cubicBezTo>
                    <a:pt x="103" y="100"/>
                    <a:pt x="97" y="112"/>
                    <a:pt x="88" y="112"/>
                  </a:cubicBezTo>
                  <a:cubicBezTo>
                    <a:pt x="88" y="112"/>
                    <a:pt x="77" y="113"/>
                    <a:pt x="64" y="121"/>
                  </a:cubicBezTo>
                  <a:cubicBezTo>
                    <a:pt x="38" y="135"/>
                    <a:pt x="0" y="172"/>
                    <a:pt x="0" y="264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87" name="Picture 8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857" y="4137006"/>
              <a:ext cx="12625" cy="45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8" name="Freeform 84"/>
            <p:cNvSpPr>
              <a:spLocks/>
            </p:cNvSpPr>
            <p:nvPr/>
          </p:nvSpPr>
          <p:spPr bwMode="auto">
            <a:xfrm>
              <a:off x="2808035" y="4139663"/>
              <a:ext cx="61795" cy="72427"/>
            </a:xfrm>
            <a:custGeom>
              <a:avLst/>
              <a:gdLst>
                <a:gd name="T0" fmla="*/ 36 w 39"/>
                <a:gd name="T1" fmla="*/ 0 h 46"/>
                <a:gd name="T2" fmla="*/ 0 w 39"/>
                <a:gd name="T3" fmla="*/ 4 h 46"/>
                <a:gd name="T4" fmla="*/ 0 w 39"/>
                <a:gd name="T5" fmla="*/ 4 h 46"/>
                <a:gd name="T6" fmla="*/ 0 w 39"/>
                <a:gd name="T7" fmla="*/ 4 h 46"/>
                <a:gd name="T8" fmla="*/ 0 w 39"/>
                <a:gd name="T9" fmla="*/ 46 h 46"/>
                <a:gd name="T10" fmla="*/ 0 w 39"/>
                <a:gd name="T11" fmla="*/ 46 h 46"/>
                <a:gd name="T12" fmla="*/ 39 w 39"/>
                <a:gd name="T13" fmla="*/ 25 h 46"/>
                <a:gd name="T14" fmla="*/ 39 w 39"/>
                <a:gd name="T15" fmla="*/ 25 h 46"/>
                <a:gd name="T16" fmla="*/ 37 w 39"/>
                <a:gd name="T17" fmla="*/ 9 h 46"/>
                <a:gd name="T18" fmla="*/ 36 w 39"/>
                <a:gd name="T19" fmla="*/ 0 h 46"/>
                <a:gd name="T20" fmla="*/ 36 w 39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46">
                  <a:moveTo>
                    <a:pt x="36" y="0"/>
                  </a:moveTo>
                  <a:cubicBezTo>
                    <a:pt x="25" y="2"/>
                    <a:pt x="13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3" y="46"/>
                    <a:pt x="36" y="30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0"/>
                    <a:pt x="38" y="15"/>
                    <a:pt x="37" y="9"/>
                  </a:cubicBezTo>
                  <a:cubicBezTo>
                    <a:pt x="37" y="6"/>
                    <a:pt x="37" y="3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85"/>
            <p:cNvSpPr>
              <a:spLocks/>
            </p:cNvSpPr>
            <p:nvPr/>
          </p:nvSpPr>
          <p:spPr bwMode="auto">
            <a:xfrm>
              <a:off x="2745575" y="4138335"/>
              <a:ext cx="62459" cy="73755"/>
            </a:xfrm>
            <a:custGeom>
              <a:avLst/>
              <a:gdLst>
                <a:gd name="T0" fmla="*/ 3 w 40"/>
                <a:gd name="T1" fmla="*/ 0 h 47"/>
                <a:gd name="T2" fmla="*/ 3 w 40"/>
                <a:gd name="T3" fmla="*/ 0 h 47"/>
                <a:gd name="T4" fmla="*/ 2 w 40"/>
                <a:gd name="T5" fmla="*/ 10 h 47"/>
                <a:gd name="T6" fmla="*/ 0 w 40"/>
                <a:gd name="T7" fmla="*/ 25 h 47"/>
                <a:gd name="T8" fmla="*/ 0 w 40"/>
                <a:gd name="T9" fmla="*/ 25 h 47"/>
                <a:gd name="T10" fmla="*/ 40 w 40"/>
                <a:gd name="T11" fmla="*/ 47 h 47"/>
                <a:gd name="T12" fmla="*/ 40 w 40"/>
                <a:gd name="T13" fmla="*/ 47 h 47"/>
                <a:gd name="T14" fmla="*/ 40 w 40"/>
                <a:gd name="T15" fmla="*/ 5 h 47"/>
                <a:gd name="T16" fmla="*/ 3 w 40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7"/>
                    <a:pt x="2" y="10"/>
                  </a:cubicBezTo>
                  <a:cubicBezTo>
                    <a:pt x="1" y="15"/>
                    <a:pt x="1" y="20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31"/>
                    <a:pt x="16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6" y="5"/>
                    <a:pt x="14" y="3"/>
                    <a:pt x="3" y="0"/>
                  </a:cubicBezTo>
                </a:path>
              </a:pathLst>
            </a:custGeom>
            <a:solidFill>
              <a:srgbClr val="F3C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86"/>
            <p:cNvSpPr>
              <a:spLocks/>
            </p:cNvSpPr>
            <p:nvPr/>
          </p:nvSpPr>
          <p:spPr bwMode="auto">
            <a:xfrm>
              <a:off x="2808035" y="3588157"/>
              <a:ext cx="295687" cy="592039"/>
            </a:xfrm>
            <a:custGeom>
              <a:avLst/>
              <a:gdLst>
                <a:gd name="T0" fmla="*/ 1 w 188"/>
                <a:gd name="T1" fmla="*/ 0 h 377"/>
                <a:gd name="T2" fmla="*/ 147 w 188"/>
                <a:gd name="T3" fmla="*/ 210 h 377"/>
                <a:gd name="T4" fmla="*/ 186 w 188"/>
                <a:gd name="T5" fmla="*/ 228 h 377"/>
                <a:gd name="T6" fmla="*/ 140 w 188"/>
                <a:gd name="T7" fmla="*/ 269 h 377"/>
                <a:gd name="T8" fmla="*/ 1 w 188"/>
                <a:gd name="T9" fmla="*/ 377 h 377"/>
                <a:gd name="T10" fmla="*/ 0 w 188"/>
                <a:gd name="T11" fmla="*/ 377 h 377"/>
                <a:gd name="T12" fmla="*/ 0 w 188"/>
                <a:gd name="T13" fmla="*/ 0 h 377"/>
                <a:gd name="T14" fmla="*/ 1 w 188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77">
                  <a:moveTo>
                    <a:pt x="1" y="0"/>
                  </a:moveTo>
                  <a:cubicBezTo>
                    <a:pt x="153" y="0"/>
                    <a:pt x="154" y="127"/>
                    <a:pt x="147" y="210"/>
                  </a:cubicBezTo>
                  <a:cubicBezTo>
                    <a:pt x="157" y="191"/>
                    <a:pt x="188" y="197"/>
                    <a:pt x="186" y="228"/>
                  </a:cubicBezTo>
                  <a:cubicBezTo>
                    <a:pt x="183" y="257"/>
                    <a:pt x="140" y="273"/>
                    <a:pt x="140" y="269"/>
                  </a:cubicBezTo>
                  <a:cubicBezTo>
                    <a:pt x="128" y="338"/>
                    <a:pt x="56" y="377"/>
                    <a:pt x="1" y="37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87"/>
            <p:cNvSpPr>
              <a:spLocks/>
            </p:cNvSpPr>
            <p:nvPr/>
          </p:nvSpPr>
          <p:spPr bwMode="auto">
            <a:xfrm>
              <a:off x="3031296" y="3907101"/>
              <a:ext cx="59802" cy="92361"/>
            </a:xfrm>
            <a:custGeom>
              <a:avLst/>
              <a:gdLst>
                <a:gd name="T0" fmla="*/ 33 w 38"/>
                <a:gd name="T1" fmla="*/ 12 h 59"/>
                <a:gd name="T2" fmla="*/ 11 w 38"/>
                <a:gd name="T3" fmla="*/ 7 h 59"/>
                <a:gd name="T4" fmla="*/ 8 w 38"/>
                <a:gd name="T5" fmla="*/ 21 h 59"/>
                <a:gd name="T6" fmla="*/ 12 w 38"/>
                <a:gd name="T7" fmla="*/ 31 h 59"/>
                <a:gd name="T8" fmla="*/ 6 w 38"/>
                <a:gd name="T9" fmla="*/ 40 h 59"/>
                <a:gd name="T10" fmla="*/ 1 w 38"/>
                <a:gd name="T11" fmla="*/ 46 h 59"/>
                <a:gd name="T12" fmla="*/ 0 w 38"/>
                <a:gd name="T13" fmla="*/ 54 h 59"/>
                <a:gd name="T14" fmla="*/ 13 w 38"/>
                <a:gd name="T15" fmla="*/ 53 h 59"/>
                <a:gd name="T16" fmla="*/ 29 w 38"/>
                <a:gd name="T17" fmla="*/ 40 h 59"/>
                <a:gd name="T18" fmla="*/ 33 w 38"/>
                <a:gd name="T19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9">
                  <a:moveTo>
                    <a:pt x="33" y="12"/>
                  </a:moveTo>
                  <a:cubicBezTo>
                    <a:pt x="26" y="0"/>
                    <a:pt x="14" y="5"/>
                    <a:pt x="11" y="7"/>
                  </a:cubicBezTo>
                  <a:cubicBezTo>
                    <a:pt x="8" y="10"/>
                    <a:pt x="6" y="14"/>
                    <a:pt x="8" y="21"/>
                  </a:cubicBezTo>
                  <a:cubicBezTo>
                    <a:pt x="9" y="25"/>
                    <a:pt x="13" y="25"/>
                    <a:pt x="12" y="31"/>
                  </a:cubicBezTo>
                  <a:cubicBezTo>
                    <a:pt x="11" y="38"/>
                    <a:pt x="8" y="39"/>
                    <a:pt x="6" y="40"/>
                  </a:cubicBezTo>
                  <a:cubicBezTo>
                    <a:pt x="4" y="42"/>
                    <a:pt x="2" y="43"/>
                    <a:pt x="1" y="46"/>
                  </a:cubicBezTo>
                  <a:cubicBezTo>
                    <a:pt x="0" y="49"/>
                    <a:pt x="0" y="52"/>
                    <a:pt x="0" y="54"/>
                  </a:cubicBezTo>
                  <a:cubicBezTo>
                    <a:pt x="1" y="59"/>
                    <a:pt x="9" y="55"/>
                    <a:pt x="13" y="53"/>
                  </a:cubicBezTo>
                  <a:cubicBezTo>
                    <a:pt x="16" y="52"/>
                    <a:pt x="26" y="43"/>
                    <a:pt x="29" y="40"/>
                  </a:cubicBezTo>
                  <a:cubicBezTo>
                    <a:pt x="35" y="33"/>
                    <a:pt x="38" y="19"/>
                    <a:pt x="33" y="12"/>
                  </a:cubicBezTo>
                </a:path>
              </a:pathLst>
            </a:custGeom>
            <a:solidFill>
              <a:srgbClr val="CF94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88"/>
            <p:cNvSpPr>
              <a:spLocks/>
            </p:cNvSpPr>
            <p:nvPr/>
          </p:nvSpPr>
          <p:spPr bwMode="auto">
            <a:xfrm>
              <a:off x="2511018" y="3588157"/>
              <a:ext cx="297016" cy="592039"/>
            </a:xfrm>
            <a:custGeom>
              <a:avLst/>
              <a:gdLst>
                <a:gd name="T0" fmla="*/ 187 w 189"/>
                <a:gd name="T1" fmla="*/ 0 h 377"/>
                <a:gd name="T2" fmla="*/ 41 w 189"/>
                <a:gd name="T3" fmla="*/ 210 h 377"/>
                <a:gd name="T4" fmla="*/ 2 w 189"/>
                <a:gd name="T5" fmla="*/ 228 h 377"/>
                <a:gd name="T6" fmla="*/ 48 w 189"/>
                <a:gd name="T7" fmla="*/ 269 h 377"/>
                <a:gd name="T8" fmla="*/ 187 w 189"/>
                <a:gd name="T9" fmla="*/ 377 h 377"/>
                <a:gd name="T10" fmla="*/ 189 w 189"/>
                <a:gd name="T11" fmla="*/ 377 h 377"/>
                <a:gd name="T12" fmla="*/ 189 w 189"/>
                <a:gd name="T13" fmla="*/ 0 h 377"/>
                <a:gd name="T14" fmla="*/ 187 w 189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77">
                  <a:moveTo>
                    <a:pt x="187" y="0"/>
                  </a:moveTo>
                  <a:cubicBezTo>
                    <a:pt x="35" y="0"/>
                    <a:pt x="34" y="127"/>
                    <a:pt x="41" y="210"/>
                  </a:cubicBezTo>
                  <a:cubicBezTo>
                    <a:pt x="31" y="191"/>
                    <a:pt x="0" y="197"/>
                    <a:pt x="2" y="228"/>
                  </a:cubicBezTo>
                  <a:cubicBezTo>
                    <a:pt x="5" y="257"/>
                    <a:pt x="48" y="273"/>
                    <a:pt x="48" y="269"/>
                  </a:cubicBezTo>
                  <a:cubicBezTo>
                    <a:pt x="60" y="338"/>
                    <a:pt x="132" y="377"/>
                    <a:pt x="187" y="377"/>
                  </a:cubicBezTo>
                  <a:cubicBezTo>
                    <a:pt x="188" y="377"/>
                    <a:pt x="188" y="377"/>
                    <a:pt x="189" y="377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8" y="0"/>
                    <a:pt x="188" y="0"/>
                    <a:pt x="187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89"/>
            <p:cNvSpPr>
              <a:spLocks/>
            </p:cNvSpPr>
            <p:nvPr/>
          </p:nvSpPr>
          <p:spPr bwMode="auto">
            <a:xfrm>
              <a:off x="2522315" y="3907101"/>
              <a:ext cx="61131" cy="92361"/>
            </a:xfrm>
            <a:custGeom>
              <a:avLst/>
              <a:gdLst>
                <a:gd name="T0" fmla="*/ 5 w 39"/>
                <a:gd name="T1" fmla="*/ 11 h 59"/>
                <a:gd name="T2" fmla="*/ 27 w 39"/>
                <a:gd name="T3" fmla="*/ 7 h 59"/>
                <a:gd name="T4" fmla="*/ 31 w 39"/>
                <a:gd name="T5" fmla="*/ 21 h 59"/>
                <a:gd name="T6" fmla="*/ 26 w 39"/>
                <a:gd name="T7" fmla="*/ 31 h 59"/>
                <a:gd name="T8" fmla="*/ 33 w 39"/>
                <a:gd name="T9" fmla="*/ 40 h 59"/>
                <a:gd name="T10" fmla="*/ 38 w 39"/>
                <a:gd name="T11" fmla="*/ 46 h 59"/>
                <a:gd name="T12" fmla="*/ 38 w 39"/>
                <a:gd name="T13" fmla="*/ 54 h 59"/>
                <a:gd name="T14" fmla="*/ 25 w 39"/>
                <a:gd name="T15" fmla="*/ 53 h 59"/>
                <a:gd name="T16" fmla="*/ 9 w 39"/>
                <a:gd name="T17" fmla="*/ 40 h 59"/>
                <a:gd name="T18" fmla="*/ 5 w 39"/>
                <a:gd name="T19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9">
                  <a:moveTo>
                    <a:pt x="5" y="11"/>
                  </a:moveTo>
                  <a:cubicBezTo>
                    <a:pt x="13" y="0"/>
                    <a:pt x="24" y="5"/>
                    <a:pt x="27" y="7"/>
                  </a:cubicBezTo>
                  <a:cubicBezTo>
                    <a:pt x="30" y="10"/>
                    <a:pt x="33" y="14"/>
                    <a:pt x="31" y="21"/>
                  </a:cubicBezTo>
                  <a:cubicBezTo>
                    <a:pt x="30" y="25"/>
                    <a:pt x="25" y="25"/>
                    <a:pt x="26" y="31"/>
                  </a:cubicBezTo>
                  <a:cubicBezTo>
                    <a:pt x="28" y="38"/>
                    <a:pt x="31" y="39"/>
                    <a:pt x="33" y="40"/>
                  </a:cubicBezTo>
                  <a:cubicBezTo>
                    <a:pt x="34" y="42"/>
                    <a:pt x="37" y="43"/>
                    <a:pt x="38" y="46"/>
                  </a:cubicBezTo>
                  <a:cubicBezTo>
                    <a:pt x="39" y="49"/>
                    <a:pt x="39" y="52"/>
                    <a:pt x="38" y="54"/>
                  </a:cubicBezTo>
                  <a:cubicBezTo>
                    <a:pt x="37" y="59"/>
                    <a:pt x="30" y="55"/>
                    <a:pt x="25" y="53"/>
                  </a:cubicBezTo>
                  <a:cubicBezTo>
                    <a:pt x="22" y="52"/>
                    <a:pt x="12" y="43"/>
                    <a:pt x="9" y="40"/>
                  </a:cubicBezTo>
                  <a:cubicBezTo>
                    <a:pt x="3" y="33"/>
                    <a:pt x="0" y="19"/>
                    <a:pt x="5" y="11"/>
                  </a:cubicBezTo>
                </a:path>
              </a:pathLst>
            </a:custGeom>
            <a:solidFill>
              <a:srgbClr val="CF94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0"/>
            <p:cNvSpPr>
              <a:spLocks/>
            </p:cNvSpPr>
            <p:nvPr/>
          </p:nvSpPr>
          <p:spPr bwMode="auto">
            <a:xfrm>
              <a:off x="2806706" y="3644637"/>
              <a:ext cx="221268" cy="535559"/>
            </a:xfrm>
            <a:custGeom>
              <a:avLst/>
              <a:gdLst>
                <a:gd name="T0" fmla="*/ 1 w 141"/>
                <a:gd name="T1" fmla="*/ 0 h 341"/>
                <a:gd name="T2" fmla="*/ 110 w 141"/>
                <a:gd name="T3" fmla="*/ 43 h 341"/>
                <a:gd name="T4" fmla="*/ 129 w 141"/>
                <a:gd name="T5" fmla="*/ 188 h 341"/>
                <a:gd name="T6" fmla="*/ 121 w 141"/>
                <a:gd name="T7" fmla="*/ 251 h 341"/>
                <a:gd name="T8" fmla="*/ 1 w 141"/>
                <a:gd name="T9" fmla="*/ 341 h 341"/>
                <a:gd name="T10" fmla="*/ 0 w 141"/>
                <a:gd name="T11" fmla="*/ 341 h 341"/>
                <a:gd name="T12" fmla="*/ 0 w 141"/>
                <a:gd name="T13" fmla="*/ 0 h 341"/>
                <a:gd name="T14" fmla="*/ 1 w 141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41">
                  <a:moveTo>
                    <a:pt x="1" y="0"/>
                  </a:moveTo>
                  <a:cubicBezTo>
                    <a:pt x="52" y="0"/>
                    <a:pt x="88" y="15"/>
                    <a:pt x="110" y="43"/>
                  </a:cubicBezTo>
                  <a:cubicBezTo>
                    <a:pt x="141" y="83"/>
                    <a:pt x="140" y="144"/>
                    <a:pt x="129" y="188"/>
                  </a:cubicBezTo>
                  <a:cubicBezTo>
                    <a:pt x="125" y="201"/>
                    <a:pt x="123" y="237"/>
                    <a:pt x="121" y="251"/>
                  </a:cubicBezTo>
                  <a:cubicBezTo>
                    <a:pt x="110" y="310"/>
                    <a:pt x="45" y="341"/>
                    <a:pt x="1" y="341"/>
                  </a:cubicBezTo>
                  <a:cubicBezTo>
                    <a:pt x="1" y="341"/>
                    <a:pt x="1" y="341"/>
                    <a:pt x="0" y="3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1"/>
            <p:cNvSpPr>
              <a:spLocks/>
            </p:cNvSpPr>
            <p:nvPr/>
          </p:nvSpPr>
          <p:spPr bwMode="auto">
            <a:xfrm>
              <a:off x="2590090" y="3644637"/>
              <a:ext cx="217945" cy="535559"/>
            </a:xfrm>
            <a:custGeom>
              <a:avLst/>
              <a:gdLst>
                <a:gd name="T0" fmla="*/ 31 w 139"/>
                <a:gd name="T1" fmla="*/ 43 h 341"/>
                <a:gd name="T2" fmla="*/ 139 w 139"/>
                <a:gd name="T3" fmla="*/ 0 h 341"/>
                <a:gd name="T4" fmla="*/ 139 w 139"/>
                <a:gd name="T5" fmla="*/ 341 h 341"/>
                <a:gd name="T6" fmla="*/ 20 w 139"/>
                <a:gd name="T7" fmla="*/ 251 h 341"/>
                <a:gd name="T8" fmla="*/ 13 w 139"/>
                <a:gd name="T9" fmla="*/ 188 h 341"/>
                <a:gd name="T10" fmla="*/ 31 w 139"/>
                <a:gd name="T11" fmla="*/ 4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341">
                  <a:moveTo>
                    <a:pt x="31" y="43"/>
                  </a:moveTo>
                  <a:cubicBezTo>
                    <a:pt x="53" y="15"/>
                    <a:pt x="89" y="0"/>
                    <a:pt x="139" y="0"/>
                  </a:cubicBezTo>
                  <a:cubicBezTo>
                    <a:pt x="139" y="341"/>
                    <a:pt x="139" y="341"/>
                    <a:pt x="139" y="341"/>
                  </a:cubicBezTo>
                  <a:cubicBezTo>
                    <a:pt x="89" y="341"/>
                    <a:pt x="30" y="306"/>
                    <a:pt x="20" y="251"/>
                  </a:cubicBezTo>
                  <a:cubicBezTo>
                    <a:pt x="18" y="237"/>
                    <a:pt x="16" y="201"/>
                    <a:pt x="13" y="188"/>
                  </a:cubicBezTo>
                  <a:cubicBezTo>
                    <a:pt x="1" y="144"/>
                    <a:pt x="0" y="83"/>
                    <a:pt x="31" y="43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2"/>
            <p:cNvSpPr>
              <a:spLocks noEditPoints="1"/>
            </p:cNvSpPr>
            <p:nvPr/>
          </p:nvSpPr>
          <p:spPr bwMode="auto">
            <a:xfrm>
              <a:off x="2691754" y="4028034"/>
              <a:ext cx="232563" cy="169439"/>
            </a:xfrm>
            <a:custGeom>
              <a:avLst/>
              <a:gdLst>
                <a:gd name="T0" fmla="*/ 0 w 148"/>
                <a:gd name="T1" fmla="*/ 58 h 108"/>
                <a:gd name="T2" fmla="*/ 0 w 148"/>
                <a:gd name="T3" fmla="*/ 61 h 108"/>
                <a:gd name="T4" fmla="*/ 6 w 148"/>
                <a:gd name="T5" fmla="*/ 85 h 108"/>
                <a:gd name="T6" fmla="*/ 12 w 148"/>
                <a:gd name="T7" fmla="*/ 92 h 108"/>
                <a:gd name="T8" fmla="*/ 20 w 148"/>
                <a:gd name="T9" fmla="*/ 97 h 108"/>
                <a:gd name="T10" fmla="*/ 64 w 148"/>
                <a:gd name="T11" fmla="*/ 107 h 108"/>
                <a:gd name="T12" fmla="*/ 74 w 148"/>
                <a:gd name="T13" fmla="*/ 108 h 108"/>
                <a:gd name="T14" fmla="*/ 84 w 148"/>
                <a:gd name="T15" fmla="*/ 107 h 108"/>
                <a:gd name="T16" fmla="*/ 128 w 148"/>
                <a:gd name="T17" fmla="*/ 97 h 108"/>
                <a:gd name="T18" fmla="*/ 137 w 148"/>
                <a:gd name="T19" fmla="*/ 92 h 108"/>
                <a:gd name="T20" fmla="*/ 142 w 148"/>
                <a:gd name="T21" fmla="*/ 85 h 108"/>
                <a:gd name="T22" fmla="*/ 148 w 148"/>
                <a:gd name="T23" fmla="*/ 61 h 108"/>
                <a:gd name="T24" fmla="*/ 148 w 148"/>
                <a:gd name="T25" fmla="*/ 58 h 108"/>
                <a:gd name="T26" fmla="*/ 141 w 148"/>
                <a:gd name="T27" fmla="*/ 34 h 108"/>
                <a:gd name="T28" fmla="*/ 136 w 148"/>
                <a:gd name="T29" fmla="*/ 31 h 108"/>
                <a:gd name="T30" fmla="*/ 124 w 148"/>
                <a:gd name="T31" fmla="*/ 23 h 108"/>
                <a:gd name="T32" fmla="*/ 104 w 148"/>
                <a:gd name="T33" fmla="*/ 12 h 108"/>
                <a:gd name="T34" fmla="*/ 45 w 148"/>
                <a:gd name="T35" fmla="*/ 12 h 108"/>
                <a:gd name="T36" fmla="*/ 44 w 148"/>
                <a:gd name="T37" fmla="*/ 13 h 108"/>
                <a:gd name="T38" fmla="*/ 44 w 148"/>
                <a:gd name="T39" fmla="*/ 13 h 108"/>
                <a:gd name="T40" fmla="*/ 24 w 148"/>
                <a:gd name="T41" fmla="*/ 23 h 108"/>
                <a:gd name="T42" fmla="*/ 12 w 148"/>
                <a:gd name="T43" fmla="*/ 31 h 108"/>
                <a:gd name="T44" fmla="*/ 8 w 148"/>
                <a:gd name="T45" fmla="*/ 34 h 108"/>
                <a:gd name="T46" fmla="*/ 0 w 148"/>
                <a:gd name="T47" fmla="*/ 58 h 108"/>
                <a:gd name="T48" fmla="*/ 21 w 148"/>
                <a:gd name="T49" fmla="*/ 81 h 108"/>
                <a:gd name="T50" fmla="*/ 17 w 148"/>
                <a:gd name="T51" fmla="*/ 61 h 108"/>
                <a:gd name="T52" fmla="*/ 22 w 148"/>
                <a:gd name="T53" fmla="*/ 51 h 108"/>
                <a:gd name="T54" fmla="*/ 23 w 148"/>
                <a:gd name="T55" fmla="*/ 50 h 108"/>
                <a:gd name="T56" fmla="*/ 40 w 148"/>
                <a:gd name="T57" fmla="*/ 41 h 108"/>
                <a:gd name="T58" fmla="*/ 67 w 148"/>
                <a:gd name="T59" fmla="*/ 35 h 108"/>
                <a:gd name="T60" fmla="*/ 74 w 148"/>
                <a:gd name="T61" fmla="*/ 26 h 108"/>
                <a:gd name="T62" fmla="*/ 82 w 148"/>
                <a:gd name="T63" fmla="*/ 35 h 108"/>
                <a:gd name="T64" fmla="*/ 109 w 148"/>
                <a:gd name="T65" fmla="*/ 41 h 108"/>
                <a:gd name="T66" fmla="*/ 125 w 148"/>
                <a:gd name="T67" fmla="*/ 50 h 108"/>
                <a:gd name="T68" fmla="*/ 126 w 148"/>
                <a:gd name="T69" fmla="*/ 51 h 108"/>
                <a:gd name="T70" fmla="*/ 131 w 148"/>
                <a:gd name="T71" fmla="*/ 61 h 108"/>
                <a:gd name="T72" fmla="*/ 127 w 148"/>
                <a:gd name="T73" fmla="*/ 81 h 108"/>
                <a:gd name="T74" fmla="*/ 107 w 148"/>
                <a:gd name="T75" fmla="*/ 87 h 108"/>
                <a:gd name="T76" fmla="*/ 107 w 148"/>
                <a:gd name="T77" fmla="*/ 87 h 108"/>
                <a:gd name="T78" fmla="*/ 74 w 148"/>
                <a:gd name="T79" fmla="*/ 67 h 108"/>
                <a:gd name="T80" fmla="*/ 41 w 148"/>
                <a:gd name="T81" fmla="*/ 87 h 108"/>
                <a:gd name="T82" fmla="*/ 41 w 148"/>
                <a:gd name="T83" fmla="*/ 87 h 108"/>
                <a:gd name="T84" fmla="*/ 21 w 148"/>
                <a:gd name="T85" fmla="*/ 8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08">
                  <a:moveTo>
                    <a:pt x="0" y="58"/>
                  </a:moveTo>
                  <a:cubicBezTo>
                    <a:pt x="0" y="59"/>
                    <a:pt x="0" y="60"/>
                    <a:pt x="0" y="61"/>
                  </a:cubicBezTo>
                  <a:cubicBezTo>
                    <a:pt x="0" y="70"/>
                    <a:pt x="3" y="78"/>
                    <a:pt x="6" y="85"/>
                  </a:cubicBezTo>
                  <a:cubicBezTo>
                    <a:pt x="7" y="87"/>
                    <a:pt x="9" y="90"/>
                    <a:pt x="12" y="92"/>
                  </a:cubicBezTo>
                  <a:cubicBezTo>
                    <a:pt x="14" y="95"/>
                    <a:pt x="17" y="96"/>
                    <a:pt x="20" y="97"/>
                  </a:cubicBezTo>
                  <a:cubicBezTo>
                    <a:pt x="31" y="103"/>
                    <a:pt x="47" y="106"/>
                    <a:pt x="64" y="107"/>
                  </a:cubicBezTo>
                  <a:cubicBezTo>
                    <a:pt x="67" y="108"/>
                    <a:pt x="71" y="108"/>
                    <a:pt x="74" y="108"/>
                  </a:cubicBezTo>
                  <a:cubicBezTo>
                    <a:pt x="78" y="108"/>
                    <a:pt x="81" y="108"/>
                    <a:pt x="84" y="107"/>
                  </a:cubicBezTo>
                  <a:cubicBezTo>
                    <a:pt x="102" y="106"/>
                    <a:pt x="117" y="103"/>
                    <a:pt x="128" y="97"/>
                  </a:cubicBezTo>
                  <a:cubicBezTo>
                    <a:pt x="131" y="96"/>
                    <a:pt x="134" y="95"/>
                    <a:pt x="137" y="92"/>
                  </a:cubicBezTo>
                  <a:cubicBezTo>
                    <a:pt x="139" y="90"/>
                    <a:pt x="141" y="87"/>
                    <a:pt x="142" y="85"/>
                  </a:cubicBezTo>
                  <a:cubicBezTo>
                    <a:pt x="146" y="78"/>
                    <a:pt x="148" y="70"/>
                    <a:pt x="148" y="61"/>
                  </a:cubicBezTo>
                  <a:cubicBezTo>
                    <a:pt x="148" y="60"/>
                    <a:pt x="148" y="59"/>
                    <a:pt x="148" y="58"/>
                  </a:cubicBezTo>
                  <a:cubicBezTo>
                    <a:pt x="147" y="49"/>
                    <a:pt x="145" y="41"/>
                    <a:pt x="141" y="34"/>
                  </a:cubicBezTo>
                  <a:cubicBezTo>
                    <a:pt x="141" y="34"/>
                    <a:pt x="139" y="33"/>
                    <a:pt x="136" y="31"/>
                  </a:cubicBezTo>
                  <a:cubicBezTo>
                    <a:pt x="134" y="29"/>
                    <a:pt x="129" y="26"/>
                    <a:pt x="124" y="23"/>
                  </a:cubicBezTo>
                  <a:cubicBezTo>
                    <a:pt x="118" y="20"/>
                    <a:pt x="112" y="15"/>
                    <a:pt x="104" y="12"/>
                  </a:cubicBezTo>
                  <a:cubicBezTo>
                    <a:pt x="104" y="12"/>
                    <a:pt x="77" y="0"/>
                    <a:pt x="45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36" y="16"/>
                    <a:pt x="30" y="20"/>
                    <a:pt x="24" y="23"/>
                  </a:cubicBezTo>
                  <a:cubicBezTo>
                    <a:pt x="19" y="26"/>
                    <a:pt x="15" y="29"/>
                    <a:pt x="12" y="31"/>
                  </a:cubicBezTo>
                  <a:cubicBezTo>
                    <a:pt x="9" y="33"/>
                    <a:pt x="8" y="34"/>
                    <a:pt x="8" y="34"/>
                  </a:cubicBezTo>
                  <a:cubicBezTo>
                    <a:pt x="4" y="41"/>
                    <a:pt x="1" y="49"/>
                    <a:pt x="0" y="58"/>
                  </a:cubicBezTo>
                  <a:moveTo>
                    <a:pt x="21" y="81"/>
                  </a:moveTo>
                  <a:cubicBezTo>
                    <a:pt x="19" y="75"/>
                    <a:pt x="17" y="68"/>
                    <a:pt x="17" y="61"/>
                  </a:cubicBezTo>
                  <a:cubicBezTo>
                    <a:pt x="18" y="58"/>
                    <a:pt x="20" y="54"/>
                    <a:pt x="22" y="51"/>
                  </a:cubicBezTo>
                  <a:cubicBezTo>
                    <a:pt x="22" y="51"/>
                    <a:pt x="23" y="50"/>
                    <a:pt x="23" y="50"/>
                  </a:cubicBezTo>
                  <a:cubicBezTo>
                    <a:pt x="28" y="46"/>
                    <a:pt x="33" y="43"/>
                    <a:pt x="40" y="41"/>
                  </a:cubicBezTo>
                  <a:cubicBezTo>
                    <a:pt x="49" y="39"/>
                    <a:pt x="59" y="39"/>
                    <a:pt x="67" y="35"/>
                  </a:cubicBezTo>
                  <a:cubicBezTo>
                    <a:pt x="70" y="33"/>
                    <a:pt x="72" y="30"/>
                    <a:pt x="74" y="26"/>
                  </a:cubicBezTo>
                  <a:cubicBezTo>
                    <a:pt x="76" y="30"/>
                    <a:pt x="79" y="33"/>
                    <a:pt x="82" y="35"/>
                  </a:cubicBezTo>
                  <a:cubicBezTo>
                    <a:pt x="89" y="39"/>
                    <a:pt x="99" y="39"/>
                    <a:pt x="109" y="41"/>
                  </a:cubicBezTo>
                  <a:cubicBezTo>
                    <a:pt x="115" y="43"/>
                    <a:pt x="121" y="46"/>
                    <a:pt x="125" y="50"/>
                  </a:cubicBezTo>
                  <a:cubicBezTo>
                    <a:pt x="126" y="50"/>
                    <a:pt x="126" y="51"/>
                    <a:pt x="126" y="51"/>
                  </a:cubicBezTo>
                  <a:cubicBezTo>
                    <a:pt x="129" y="54"/>
                    <a:pt x="130" y="58"/>
                    <a:pt x="131" y="61"/>
                  </a:cubicBezTo>
                  <a:cubicBezTo>
                    <a:pt x="131" y="68"/>
                    <a:pt x="130" y="75"/>
                    <a:pt x="127" y="81"/>
                  </a:cubicBezTo>
                  <a:cubicBezTo>
                    <a:pt x="122" y="84"/>
                    <a:pt x="115" y="86"/>
                    <a:pt x="107" y="87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107" y="76"/>
                    <a:pt x="92" y="67"/>
                    <a:pt x="74" y="67"/>
                  </a:cubicBezTo>
                  <a:cubicBezTo>
                    <a:pt x="56" y="67"/>
                    <a:pt x="41" y="76"/>
                    <a:pt x="41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34" y="86"/>
                    <a:pt x="27" y="84"/>
                    <a:pt x="21" y="81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3"/>
            <p:cNvSpPr>
              <a:spLocks/>
            </p:cNvSpPr>
            <p:nvPr/>
          </p:nvSpPr>
          <p:spPr bwMode="auto">
            <a:xfrm>
              <a:off x="2544242" y="3495131"/>
              <a:ext cx="565461" cy="482402"/>
            </a:xfrm>
            <a:custGeom>
              <a:avLst/>
              <a:gdLst>
                <a:gd name="T0" fmla="*/ 34 w 360"/>
                <a:gd name="T1" fmla="*/ 304 h 307"/>
                <a:gd name="T2" fmla="*/ 25 w 360"/>
                <a:gd name="T3" fmla="*/ 275 h 307"/>
                <a:gd name="T4" fmla="*/ 0 w 360"/>
                <a:gd name="T5" fmla="*/ 186 h 307"/>
                <a:gd name="T6" fmla="*/ 45 w 360"/>
                <a:gd name="T7" fmla="*/ 76 h 307"/>
                <a:gd name="T8" fmla="*/ 126 w 360"/>
                <a:gd name="T9" fmla="*/ 21 h 307"/>
                <a:gd name="T10" fmla="*/ 104 w 360"/>
                <a:gd name="T11" fmla="*/ 43 h 307"/>
                <a:gd name="T12" fmla="*/ 158 w 360"/>
                <a:gd name="T13" fmla="*/ 11 h 307"/>
                <a:gd name="T14" fmla="*/ 214 w 360"/>
                <a:gd name="T15" fmla="*/ 12 h 307"/>
                <a:gd name="T16" fmla="*/ 185 w 360"/>
                <a:gd name="T17" fmla="*/ 22 h 307"/>
                <a:gd name="T18" fmla="*/ 177 w 360"/>
                <a:gd name="T19" fmla="*/ 29 h 307"/>
                <a:gd name="T20" fmla="*/ 235 w 360"/>
                <a:gd name="T21" fmla="*/ 25 h 307"/>
                <a:gd name="T22" fmla="*/ 316 w 360"/>
                <a:gd name="T23" fmla="*/ 95 h 307"/>
                <a:gd name="T24" fmla="*/ 360 w 360"/>
                <a:gd name="T25" fmla="*/ 91 h 307"/>
                <a:gd name="T26" fmla="*/ 319 w 360"/>
                <a:gd name="T27" fmla="*/ 118 h 307"/>
                <a:gd name="T28" fmla="*/ 314 w 360"/>
                <a:gd name="T29" fmla="*/ 118 h 307"/>
                <a:gd name="T30" fmla="*/ 326 w 360"/>
                <a:gd name="T31" fmla="*/ 168 h 307"/>
                <a:gd name="T32" fmla="*/ 320 w 360"/>
                <a:gd name="T33" fmla="*/ 245 h 307"/>
                <a:gd name="T34" fmla="*/ 299 w 360"/>
                <a:gd name="T35" fmla="*/ 287 h 307"/>
                <a:gd name="T36" fmla="*/ 296 w 360"/>
                <a:gd name="T37" fmla="*/ 306 h 307"/>
                <a:gd name="T38" fmla="*/ 289 w 360"/>
                <a:gd name="T39" fmla="*/ 247 h 307"/>
                <a:gd name="T40" fmla="*/ 215 w 360"/>
                <a:gd name="T41" fmla="*/ 147 h 307"/>
                <a:gd name="T42" fmla="*/ 146 w 360"/>
                <a:gd name="T43" fmla="*/ 161 h 307"/>
                <a:gd name="T44" fmla="*/ 70 w 360"/>
                <a:gd name="T45" fmla="*/ 147 h 307"/>
                <a:gd name="T46" fmla="*/ 38 w 360"/>
                <a:gd name="T47" fmla="*/ 241 h 307"/>
                <a:gd name="T48" fmla="*/ 34 w 360"/>
                <a:gd name="T49" fmla="*/ 304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0" h="307">
                  <a:moveTo>
                    <a:pt x="34" y="304"/>
                  </a:moveTo>
                  <a:cubicBezTo>
                    <a:pt x="31" y="304"/>
                    <a:pt x="34" y="287"/>
                    <a:pt x="25" y="275"/>
                  </a:cubicBezTo>
                  <a:cubicBezTo>
                    <a:pt x="15" y="264"/>
                    <a:pt x="0" y="225"/>
                    <a:pt x="0" y="186"/>
                  </a:cubicBezTo>
                  <a:cubicBezTo>
                    <a:pt x="0" y="147"/>
                    <a:pt x="13" y="113"/>
                    <a:pt x="45" y="76"/>
                  </a:cubicBezTo>
                  <a:cubicBezTo>
                    <a:pt x="78" y="39"/>
                    <a:pt x="126" y="21"/>
                    <a:pt x="126" y="21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16" y="25"/>
                    <a:pt x="158" y="11"/>
                  </a:cubicBezTo>
                  <a:cubicBezTo>
                    <a:pt x="192" y="0"/>
                    <a:pt x="214" y="12"/>
                    <a:pt x="214" y="12"/>
                  </a:cubicBezTo>
                  <a:cubicBezTo>
                    <a:pt x="214" y="12"/>
                    <a:pt x="192" y="12"/>
                    <a:pt x="185" y="22"/>
                  </a:cubicBezTo>
                  <a:cubicBezTo>
                    <a:pt x="183" y="25"/>
                    <a:pt x="177" y="29"/>
                    <a:pt x="177" y="29"/>
                  </a:cubicBezTo>
                  <a:cubicBezTo>
                    <a:pt x="177" y="29"/>
                    <a:pt x="187" y="4"/>
                    <a:pt x="235" y="25"/>
                  </a:cubicBezTo>
                  <a:cubicBezTo>
                    <a:pt x="283" y="46"/>
                    <a:pt x="282" y="83"/>
                    <a:pt x="316" y="95"/>
                  </a:cubicBezTo>
                  <a:cubicBezTo>
                    <a:pt x="350" y="107"/>
                    <a:pt x="360" y="91"/>
                    <a:pt x="360" y="91"/>
                  </a:cubicBezTo>
                  <a:cubicBezTo>
                    <a:pt x="360" y="91"/>
                    <a:pt x="345" y="118"/>
                    <a:pt x="319" y="118"/>
                  </a:cubicBezTo>
                  <a:cubicBezTo>
                    <a:pt x="314" y="118"/>
                    <a:pt x="314" y="118"/>
                    <a:pt x="314" y="118"/>
                  </a:cubicBezTo>
                  <a:cubicBezTo>
                    <a:pt x="314" y="118"/>
                    <a:pt x="324" y="146"/>
                    <a:pt x="326" y="168"/>
                  </a:cubicBezTo>
                  <a:cubicBezTo>
                    <a:pt x="328" y="189"/>
                    <a:pt x="322" y="204"/>
                    <a:pt x="320" y="245"/>
                  </a:cubicBezTo>
                  <a:cubicBezTo>
                    <a:pt x="318" y="280"/>
                    <a:pt x="310" y="262"/>
                    <a:pt x="299" y="287"/>
                  </a:cubicBezTo>
                  <a:cubicBezTo>
                    <a:pt x="296" y="296"/>
                    <a:pt x="296" y="306"/>
                    <a:pt x="296" y="306"/>
                  </a:cubicBezTo>
                  <a:cubicBezTo>
                    <a:pt x="292" y="307"/>
                    <a:pt x="282" y="285"/>
                    <a:pt x="289" y="247"/>
                  </a:cubicBezTo>
                  <a:cubicBezTo>
                    <a:pt x="294" y="222"/>
                    <a:pt x="270" y="129"/>
                    <a:pt x="215" y="147"/>
                  </a:cubicBezTo>
                  <a:cubicBezTo>
                    <a:pt x="180" y="158"/>
                    <a:pt x="172" y="181"/>
                    <a:pt x="146" y="161"/>
                  </a:cubicBezTo>
                  <a:cubicBezTo>
                    <a:pt x="124" y="143"/>
                    <a:pt x="93" y="133"/>
                    <a:pt x="70" y="147"/>
                  </a:cubicBezTo>
                  <a:cubicBezTo>
                    <a:pt x="47" y="161"/>
                    <a:pt x="34" y="192"/>
                    <a:pt x="38" y="241"/>
                  </a:cubicBezTo>
                  <a:cubicBezTo>
                    <a:pt x="44" y="304"/>
                    <a:pt x="34" y="304"/>
                    <a:pt x="34" y="304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4"/>
            <p:cNvSpPr>
              <a:spLocks/>
            </p:cNvSpPr>
            <p:nvPr/>
          </p:nvSpPr>
          <p:spPr bwMode="auto">
            <a:xfrm>
              <a:off x="2575472" y="4232689"/>
              <a:ext cx="463797" cy="243195"/>
            </a:xfrm>
            <a:custGeom>
              <a:avLst/>
              <a:gdLst>
                <a:gd name="T0" fmla="*/ 0 w 295"/>
                <a:gd name="T1" fmla="*/ 154 h 155"/>
                <a:gd name="T2" fmla="*/ 3 w 295"/>
                <a:gd name="T3" fmla="*/ 155 h 155"/>
                <a:gd name="T4" fmla="*/ 291 w 295"/>
                <a:gd name="T5" fmla="*/ 155 h 155"/>
                <a:gd name="T6" fmla="*/ 295 w 295"/>
                <a:gd name="T7" fmla="*/ 154 h 155"/>
                <a:gd name="T8" fmla="*/ 208 w 295"/>
                <a:gd name="T9" fmla="*/ 0 h 155"/>
                <a:gd name="T10" fmla="*/ 186 w 295"/>
                <a:gd name="T11" fmla="*/ 23 h 155"/>
                <a:gd name="T12" fmla="*/ 149 w 295"/>
                <a:gd name="T13" fmla="*/ 57 h 155"/>
                <a:gd name="T14" fmla="*/ 110 w 295"/>
                <a:gd name="T15" fmla="*/ 24 h 155"/>
                <a:gd name="T16" fmla="*/ 110 w 295"/>
                <a:gd name="T17" fmla="*/ 24 h 155"/>
                <a:gd name="T18" fmla="*/ 91 w 295"/>
                <a:gd name="T19" fmla="*/ 7 h 155"/>
                <a:gd name="T20" fmla="*/ 88 w 295"/>
                <a:gd name="T21" fmla="*/ 4 h 155"/>
                <a:gd name="T22" fmla="*/ 84 w 295"/>
                <a:gd name="T23" fmla="*/ 0 h 155"/>
                <a:gd name="T24" fmla="*/ 84 w 295"/>
                <a:gd name="T25" fmla="*/ 0 h 155"/>
                <a:gd name="T26" fmla="*/ 73 w 295"/>
                <a:gd name="T27" fmla="*/ 4 h 155"/>
                <a:gd name="T28" fmla="*/ 70 w 295"/>
                <a:gd name="T29" fmla="*/ 5 h 155"/>
                <a:gd name="T30" fmla="*/ 53 w 295"/>
                <a:gd name="T31" fmla="*/ 15 h 155"/>
                <a:gd name="T32" fmla="*/ 51 w 295"/>
                <a:gd name="T33" fmla="*/ 17 h 155"/>
                <a:gd name="T34" fmla="*/ 0 w 295"/>
                <a:gd name="T35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5" h="155">
                  <a:moveTo>
                    <a:pt x="0" y="154"/>
                  </a:moveTo>
                  <a:cubicBezTo>
                    <a:pt x="0" y="154"/>
                    <a:pt x="1" y="154"/>
                    <a:pt x="3" y="155"/>
                  </a:cubicBezTo>
                  <a:cubicBezTo>
                    <a:pt x="291" y="155"/>
                    <a:pt x="291" y="155"/>
                    <a:pt x="291" y="155"/>
                  </a:cubicBezTo>
                  <a:cubicBezTo>
                    <a:pt x="293" y="154"/>
                    <a:pt x="295" y="154"/>
                    <a:pt x="295" y="154"/>
                  </a:cubicBezTo>
                  <a:cubicBezTo>
                    <a:pt x="295" y="21"/>
                    <a:pt x="219" y="2"/>
                    <a:pt x="208" y="0"/>
                  </a:cubicBezTo>
                  <a:cubicBezTo>
                    <a:pt x="202" y="6"/>
                    <a:pt x="194" y="15"/>
                    <a:pt x="186" y="23"/>
                  </a:cubicBezTo>
                  <a:cubicBezTo>
                    <a:pt x="168" y="40"/>
                    <a:pt x="149" y="57"/>
                    <a:pt x="149" y="57"/>
                  </a:cubicBezTo>
                  <a:cubicBezTo>
                    <a:pt x="149" y="57"/>
                    <a:pt x="128" y="40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03" y="17"/>
                    <a:pt x="96" y="11"/>
                    <a:pt x="91" y="7"/>
                  </a:cubicBezTo>
                  <a:cubicBezTo>
                    <a:pt x="90" y="6"/>
                    <a:pt x="89" y="5"/>
                    <a:pt x="88" y="4"/>
                  </a:cubicBezTo>
                  <a:cubicBezTo>
                    <a:pt x="86" y="3"/>
                    <a:pt x="85" y="1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1" y="1"/>
                    <a:pt x="77" y="2"/>
                    <a:pt x="73" y="4"/>
                  </a:cubicBezTo>
                  <a:cubicBezTo>
                    <a:pt x="72" y="4"/>
                    <a:pt x="71" y="5"/>
                    <a:pt x="70" y="5"/>
                  </a:cubicBezTo>
                  <a:cubicBezTo>
                    <a:pt x="65" y="7"/>
                    <a:pt x="59" y="11"/>
                    <a:pt x="53" y="15"/>
                  </a:cubicBezTo>
                  <a:cubicBezTo>
                    <a:pt x="52" y="16"/>
                    <a:pt x="51" y="17"/>
                    <a:pt x="51" y="17"/>
                  </a:cubicBezTo>
                  <a:cubicBezTo>
                    <a:pt x="27" y="36"/>
                    <a:pt x="0" y="75"/>
                    <a:pt x="0" y="154"/>
                  </a:cubicBezTo>
                </a:path>
              </a:pathLst>
            </a:custGeom>
            <a:solidFill>
              <a:srgbClr val="53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5"/>
            <p:cNvSpPr>
              <a:spLocks/>
            </p:cNvSpPr>
            <p:nvPr/>
          </p:nvSpPr>
          <p:spPr bwMode="auto">
            <a:xfrm>
              <a:off x="2687102" y="4197472"/>
              <a:ext cx="128907" cy="278411"/>
            </a:xfrm>
            <a:custGeom>
              <a:avLst/>
              <a:gdLst>
                <a:gd name="T0" fmla="*/ 21 w 82"/>
                <a:gd name="T1" fmla="*/ 2 h 177"/>
                <a:gd name="T2" fmla="*/ 3 w 82"/>
                <a:gd name="T3" fmla="*/ 40 h 177"/>
                <a:gd name="T4" fmla="*/ 3 w 82"/>
                <a:gd name="T5" fmla="*/ 64 h 177"/>
                <a:gd name="T6" fmla="*/ 10 w 82"/>
                <a:gd name="T7" fmla="*/ 52 h 177"/>
                <a:gd name="T8" fmla="*/ 33 w 82"/>
                <a:gd name="T9" fmla="*/ 50 h 177"/>
                <a:gd name="T10" fmla="*/ 64 w 82"/>
                <a:gd name="T11" fmla="*/ 73 h 177"/>
                <a:gd name="T12" fmla="*/ 72 w 82"/>
                <a:gd name="T13" fmla="*/ 82 h 177"/>
                <a:gd name="T14" fmla="*/ 72 w 82"/>
                <a:gd name="T15" fmla="*/ 177 h 177"/>
                <a:gd name="T16" fmla="*/ 82 w 82"/>
                <a:gd name="T17" fmla="*/ 177 h 177"/>
                <a:gd name="T18" fmla="*/ 81 w 82"/>
                <a:gd name="T19" fmla="*/ 83 h 177"/>
                <a:gd name="T20" fmla="*/ 70 w 82"/>
                <a:gd name="T21" fmla="*/ 49 h 177"/>
                <a:gd name="T22" fmla="*/ 31 w 82"/>
                <a:gd name="T23" fmla="*/ 11 h 177"/>
                <a:gd name="T24" fmla="*/ 34 w 82"/>
                <a:gd name="T25" fmla="*/ 0 h 177"/>
                <a:gd name="T26" fmla="*/ 21 w 82"/>
                <a:gd name="T27" fmla="*/ 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77">
                  <a:moveTo>
                    <a:pt x="21" y="2"/>
                  </a:moveTo>
                  <a:cubicBezTo>
                    <a:pt x="19" y="3"/>
                    <a:pt x="5" y="33"/>
                    <a:pt x="3" y="40"/>
                  </a:cubicBezTo>
                  <a:cubicBezTo>
                    <a:pt x="0" y="46"/>
                    <a:pt x="3" y="64"/>
                    <a:pt x="3" y="64"/>
                  </a:cubicBezTo>
                  <a:cubicBezTo>
                    <a:pt x="3" y="64"/>
                    <a:pt x="4" y="54"/>
                    <a:pt x="10" y="52"/>
                  </a:cubicBezTo>
                  <a:cubicBezTo>
                    <a:pt x="16" y="49"/>
                    <a:pt x="28" y="48"/>
                    <a:pt x="33" y="50"/>
                  </a:cubicBezTo>
                  <a:cubicBezTo>
                    <a:pt x="37" y="52"/>
                    <a:pt x="60" y="70"/>
                    <a:pt x="64" y="73"/>
                  </a:cubicBezTo>
                  <a:cubicBezTo>
                    <a:pt x="68" y="76"/>
                    <a:pt x="72" y="81"/>
                    <a:pt x="72" y="82"/>
                  </a:cubicBezTo>
                  <a:cubicBezTo>
                    <a:pt x="72" y="177"/>
                    <a:pt x="72" y="177"/>
                    <a:pt x="7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4" y="2"/>
                    <a:pt x="34" y="0"/>
                  </a:cubicBezTo>
                  <a:cubicBezTo>
                    <a:pt x="34" y="0"/>
                    <a:pt x="22" y="1"/>
                    <a:pt x="2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96"/>
            <p:cNvSpPr>
              <a:spLocks/>
            </p:cNvSpPr>
            <p:nvPr/>
          </p:nvSpPr>
          <p:spPr bwMode="auto">
            <a:xfrm>
              <a:off x="2800061" y="4199465"/>
              <a:ext cx="128907" cy="134887"/>
            </a:xfrm>
            <a:custGeom>
              <a:avLst/>
              <a:gdLst>
                <a:gd name="T0" fmla="*/ 61 w 82"/>
                <a:gd name="T1" fmla="*/ 3 h 86"/>
                <a:gd name="T2" fmla="*/ 79 w 82"/>
                <a:gd name="T3" fmla="*/ 40 h 86"/>
                <a:gd name="T4" fmla="*/ 79 w 82"/>
                <a:gd name="T5" fmla="*/ 65 h 86"/>
                <a:gd name="T6" fmla="*/ 71 w 82"/>
                <a:gd name="T7" fmla="*/ 52 h 86"/>
                <a:gd name="T8" fmla="*/ 49 w 82"/>
                <a:gd name="T9" fmla="*/ 51 h 86"/>
                <a:gd name="T10" fmla="*/ 18 w 82"/>
                <a:gd name="T11" fmla="*/ 73 h 86"/>
                <a:gd name="T12" fmla="*/ 0 w 82"/>
                <a:gd name="T13" fmla="*/ 86 h 86"/>
                <a:gd name="T14" fmla="*/ 14 w 82"/>
                <a:gd name="T15" fmla="*/ 48 h 86"/>
                <a:gd name="T16" fmla="*/ 50 w 82"/>
                <a:gd name="T17" fmla="*/ 12 h 86"/>
                <a:gd name="T18" fmla="*/ 47 w 82"/>
                <a:gd name="T19" fmla="*/ 1 h 86"/>
                <a:gd name="T20" fmla="*/ 61 w 82"/>
                <a:gd name="T21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86">
                  <a:moveTo>
                    <a:pt x="61" y="3"/>
                  </a:moveTo>
                  <a:cubicBezTo>
                    <a:pt x="62" y="4"/>
                    <a:pt x="76" y="34"/>
                    <a:pt x="79" y="40"/>
                  </a:cubicBezTo>
                  <a:cubicBezTo>
                    <a:pt x="82" y="46"/>
                    <a:pt x="79" y="65"/>
                    <a:pt x="79" y="65"/>
                  </a:cubicBezTo>
                  <a:cubicBezTo>
                    <a:pt x="79" y="65"/>
                    <a:pt x="77" y="55"/>
                    <a:pt x="71" y="52"/>
                  </a:cubicBezTo>
                  <a:cubicBezTo>
                    <a:pt x="66" y="50"/>
                    <a:pt x="54" y="48"/>
                    <a:pt x="49" y="51"/>
                  </a:cubicBezTo>
                  <a:cubicBezTo>
                    <a:pt x="44" y="53"/>
                    <a:pt x="22" y="71"/>
                    <a:pt x="18" y="73"/>
                  </a:cubicBezTo>
                  <a:cubicBezTo>
                    <a:pt x="14" y="76"/>
                    <a:pt x="0" y="86"/>
                    <a:pt x="0" y="86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47" y="2"/>
                    <a:pt x="47" y="1"/>
                  </a:cubicBezTo>
                  <a:cubicBezTo>
                    <a:pt x="47" y="0"/>
                    <a:pt x="60" y="2"/>
                    <a:pt x="6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97"/>
            <p:cNvSpPr>
              <a:spLocks/>
            </p:cNvSpPr>
            <p:nvPr/>
          </p:nvSpPr>
          <p:spPr bwMode="auto">
            <a:xfrm>
              <a:off x="2250548" y="3127018"/>
              <a:ext cx="1763492" cy="1762164"/>
            </a:xfrm>
            <a:custGeom>
              <a:avLst/>
              <a:gdLst>
                <a:gd name="T0" fmla="*/ 1076 w 1122"/>
                <a:gd name="T1" fmla="*/ 561 h 1121"/>
                <a:gd name="T2" fmla="*/ 1030 w 1122"/>
                <a:gd name="T3" fmla="*/ 561 h 1121"/>
                <a:gd name="T4" fmla="*/ 993 w 1122"/>
                <a:gd name="T5" fmla="*/ 743 h 1121"/>
                <a:gd name="T6" fmla="*/ 823 w 1122"/>
                <a:gd name="T7" fmla="*/ 949 h 1121"/>
                <a:gd name="T8" fmla="*/ 561 w 1122"/>
                <a:gd name="T9" fmla="*/ 1029 h 1121"/>
                <a:gd name="T10" fmla="*/ 379 w 1122"/>
                <a:gd name="T11" fmla="*/ 993 h 1121"/>
                <a:gd name="T12" fmla="*/ 172 w 1122"/>
                <a:gd name="T13" fmla="*/ 823 h 1121"/>
                <a:gd name="T14" fmla="*/ 92 w 1122"/>
                <a:gd name="T15" fmla="*/ 561 h 1121"/>
                <a:gd name="T16" fmla="*/ 129 w 1122"/>
                <a:gd name="T17" fmla="*/ 378 h 1121"/>
                <a:gd name="T18" fmla="*/ 299 w 1122"/>
                <a:gd name="T19" fmla="*/ 172 h 1121"/>
                <a:gd name="T20" fmla="*/ 561 w 1122"/>
                <a:gd name="T21" fmla="*/ 92 h 1121"/>
                <a:gd name="T22" fmla="*/ 744 w 1122"/>
                <a:gd name="T23" fmla="*/ 128 h 1121"/>
                <a:gd name="T24" fmla="*/ 950 w 1122"/>
                <a:gd name="T25" fmla="*/ 298 h 1121"/>
                <a:gd name="T26" fmla="*/ 1030 w 1122"/>
                <a:gd name="T27" fmla="*/ 561 h 1121"/>
                <a:gd name="T28" fmla="*/ 1076 w 1122"/>
                <a:gd name="T29" fmla="*/ 561 h 1121"/>
                <a:gd name="T30" fmla="*/ 1122 w 1122"/>
                <a:gd name="T31" fmla="*/ 561 h 1121"/>
                <a:gd name="T32" fmla="*/ 1078 w 1122"/>
                <a:gd name="T33" fmla="*/ 342 h 1121"/>
                <a:gd name="T34" fmla="*/ 875 w 1122"/>
                <a:gd name="T35" fmla="*/ 96 h 1121"/>
                <a:gd name="T36" fmla="*/ 561 w 1122"/>
                <a:gd name="T37" fmla="*/ 0 h 1121"/>
                <a:gd name="T38" fmla="*/ 343 w 1122"/>
                <a:gd name="T39" fmla="*/ 44 h 1121"/>
                <a:gd name="T40" fmla="*/ 96 w 1122"/>
                <a:gd name="T41" fmla="*/ 247 h 1121"/>
                <a:gd name="T42" fmla="*/ 0 w 1122"/>
                <a:gd name="T43" fmla="*/ 561 h 1121"/>
                <a:gd name="T44" fmla="*/ 44 w 1122"/>
                <a:gd name="T45" fmla="*/ 779 h 1121"/>
                <a:gd name="T46" fmla="*/ 248 w 1122"/>
                <a:gd name="T47" fmla="*/ 1026 h 1121"/>
                <a:gd name="T48" fmla="*/ 561 w 1122"/>
                <a:gd name="T49" fmla="*/ 1121 h 1121"/>
                <a:gd name="T50" fmla="*/ 779 w 1122"/>
                <a:gd name="T51" fmla="*/ 1077 h 1121"/>
                <a:gd name="T52" fmla="*/ 1026 w 1122"/>
                <a:gd name="T53" fmla="*/ 874 h 1121"/>
                <a:gd name="T54" fmla="*/ 1122 w 1122"/>
                <a:gd name="T55" fmla="*/ 561 h 1121"/>
                <a:gd name="T56" fmla="*/ 1076 w 1122"/>
                <a:gd name="T57" fmla="*/ 56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2" h="1121">
                  <a:moveTo>
                    <a:pt x="1076" y="561"/>
                  </a:moveTo>
                  <a:cubicBezTo>
                    <a:pt x="1030" y="561"/>
                    <a:pt x="1030" y="561"/>
                    <a:pt x="1030" y="561"/>
                  </a:cubicBezTo>
                  <a:cubicBezTo>
                    <a:pt x="1030" y="625"/>
                    <a:pt x="1017" y="687"/>
                    <a:pt x="993" y="743"/>
                  </a:cubicBezTo>
                  <a:cubicBezTo>
                    <a:pt x="958" y="827"/>
                    <a:pt x="898" y="899"/>
                    <a:pt x="823" y="949"/>
                  </a:cubicBezTo>
                  <a:cubicBezTo>
                    <a:pt x="748" y="1000"/>
                    <a:pt x="658" y="1029"/>
                    <a:pt x="561" y="1029"/>
                  </a:cubicBezTo>
                  <a:cubicBezTo>
                    <a:pt x="496" y="1029"/>
                    <a:pt x="435" y="1016"/>
                    <a:pt x="379" y="993"/>
                  </a:cubicBezTo>
                  <a:cubicBezTo>
                    <a:pt x="294" y="957"/>
                    <a:pt x="223" y="898"/>
                    <a:pt x="172" y="823"/>
                  </a:cubicBezTo>
                  <a:cubicBezTo>
                    <a:pt x="122" y="748"/>
                    <a:pt x="92" y="658"/>
                    <a:pt x="92" y="561"/>
                  </a:cubicBezTo>
                  <a:cubicBezTo>
                    <a:pt x="92" y="496"/>
                    <a:pt x="105" y="434"/>
                    <a:pt x="129" y="378"/>
                  </a:cubicBezTo>
                  <a:cubicBezTo>
                    <a:pt x="165" y="294"/>
                    <a:pt x="224" y="222"/>
                    <a:pt x="299" y="172"/>
                  </a:cubicBezTo>
                  <a:cubicBezTo>
                    <a:pt x="374" y="121"/>
                    <a:pt x="464" y="92"/>
                    <a:pt x="561" y="92"/>
                  </a:cubicBezTo>
                  <a:cubicBezTo>
                    <a:pt x="626" y="92"/>
                    <a:pt x="688" y="105"/>
                    <a:pt x="744" y="128"/>
                  </a:cubicBezTo>
                  <a:cubicBezTo>
                    <a:pt x="828" y="164"/>
                    <a:pt x="899" y="224"/>
                    <a:pt x="950" y="298"/>
                  </a:cubicBezTo>
                  <a:cubicBezTo>
                    <a:pt x="1000" y="373"/>
                    <a:pt x="1030" y="463"/>
                    <a:pt x="1030" y="561"/>
                  </a:cubicBezTo>
                  <a:cubicBezTo>
                    <a:pt x="1076" y="561"/>
                    <a:pt x="1076" y="561"/>
                    <a:pt x="1076" y="561"/>
                  </a:cubicBezTo>
                  <a:cubicBezTo>
                    <a:pt x="1122" y="561"/>
                    <a:pt x="1122" y="561"/>
                    <a:pt x="1122" y="561"/>
                  </a:cubicBezTo>
                  <a:cubicBezTo>
                    <a:pt x="1122" y="483"/>
                    <a:pt x="1106" y="409"/>
                    <a:pt x="1078" y="342"/>
                  </a:cubicBezTo>
                  <a:cubicBezTo>
                    <a:pt x="1035" y="242"/>
                    <a:pt x="964" y="156"/>
                    <a:pt x="875" y="96"/>
                  </a:cubicBezTo>
                  <a:cubicBezTo>
                    <a:pt x="785" y="35"/>
                    <a:pt x="677" y="0"/>
                    <a:pt x="561" y="0"/>
                  </a:cubicBezTo>
                  <a:cubicBezTo>
                    <a:pt x="484" y="0"/>
                    <a:pt x="410" y="15"/>
                    <a:pt x="343" y="44"/>
                  </a:cubicBezTo>
                  <a:cubicBezTo>
                    <a:pt x="242" y="86"/>
                    <a:pt x="157" y="157"/>
                    <a:pt x="96" y="247"/>
                  </a:cubicBezTo>
                  <a:cubicBezTo>
                    <a:pt x="36" y="336"/>
                    <a:pt x="0" y="445"/>
                    <a:pt x="0" y="561"/>
                  </a:cubicBezTo>
                  <a:cubicBezTo>
                    <a:pt x="0" y="638"/>
                    <a:pt x="16" y="712"/>
                    <a:pt x="44" y="779"/>
                  </a:cubicBezTo>
                  <a:cubicBezTo>
                    <a:pt x="87" y="880"/>
                    <a:pt x="158" y="965"/>
                    <a:pt x="248" y="1026"/>
                  </a:cubicBezTo>
                  <a:cubicBezTo>
                    <a:pt x="337" y="1086"/>
                    <a:pt x="445" y="1121"/>
                    <a:pt x="561" y="1121"/>
                  </a:cubicBezTo>
                  <a:cubicBezTo>
                    <a:pt x="638" y="1121"/>
                    <a:pt x="712" y="1106"/>
                    <a:pt x="779" y="1077"/>
                  </a:cubicBezTo>
                  <a:cubicBezTo>
                    <a:pt x="880" y="1035"/>
                    <a:pt x="966" y="964"/>
                    <a:pt x="1026" y="874"/>
                  </a:cubicBezTo>
                  <a:cubicBezTo>
                    <a:pt x="1087" y="785"/>
                    <a:pt x="1122" y="677"/>
                    <a:pt x="1122" y="561"/>
                  </a:cubicBezTo>
                  <a:lnTo>
                    <a:pt x="1076" y="5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98"/>
            <p:cNvSpPr>
              <a:spLocks/>
            </p:cNvSpPr>
            <p:nvPr/>
          </p:nvSpPr>
          <p:spPr bwMode="auto">
            <a:xfrm>
              <a:off x="2286429" y="3163563"/>
              <a:ext cx="1691066" cy="1689736"/>
            </a:xfrm>
            <a:custGeom>
              <a:avLst/>
              <a:gdLst>
                <a:gd name="T0" fmla="*/ 1053 w 1076"/>
                <a:gd name="T1" fmla="*/ 538 h 1075"/>
                <a:gd name="T2" fmla="*/ 1030 w 1076"/>
                <a:gd name="T3" fmla="*/ 538 h 1075"/>
                <a:gd name="T4" fmla="*/ 886 w 1076"/>
                <a:gd name="T5" fmla="*/ 885 h 1075"/>
                <a:gd name="T6" fmla="*/ 538 w 1076"/>
                <a:gd name="T7" fmla="*/ 1029 h 1075"/>
                <a:gd name="T8" fmla="*/ 190 w 1076"/>
                <a:gd name="T9" fmla="*/ 885 h 1075"/>
                <a:gd name="T10" fmla="*/ 46 w 1076"/>
                <a:gd name="T11" fmla="*/ 538 h 1075"/>
                <a:gd name="T12" fmla="*/ 190 w 1076"/>
                <a:gd name="T13" fmla="*/ 190 h 1075"/>
                <a:gd name="T14" fmla="*/ 538 w 1076"/>
                <a:gd name="T15" fmla="*/ 46 h 1075"/>
                <a:gd name="T16" fmla="*/ 886 w 1076"/>
                <a:gd name="T17" fmla="*/ 190 h 1075"/>
                <a:gd name="T18" fmla="*/ 1030 w 1076"/>
                <a:gd name="T19" fmla="*/ 538 h 1075"/>
                <a:gd name="T20" fmla="*/ 1053 w 1076"/>
                <a:gd name="T21" fmla="*/ 538 h 1075"/>
                <a:gd name="T22" fmla="*/ 1076 w 1076"/>
                <a:gd name="T23" fmla="*/ 538 h 1075"/>
                <a:gd name="T24" fmla="*/ 918 w 1076"/>
                <a:gd name="T25" fmla="*/ 157 h 1075"/>
                <a:gd name="T26" fmla="*/ 538 w 1076"/>
                <a:gd name="T27" fmla="*/ 0 h 1075"/>
                <a:gd name="T28" fmla="*/ 158 w 1076"/>
                <a:gd name="T29" fmla="*/ 157 h 1075"/>
                <a:gd name="T30" fmla="*/ 0 w 1076"/>
                <a:gd name="T31" fmla="*/ 538 h 1075"/>
                <a:gd name="T32" fmla="*/ 158 w 1076"/>
                <a:gd name="T33" fmla="*/ 918 h 1075"/>
                <a:gd name="T34" fmla="*/ 538 w 1076"/>
                <a:gd name="T35" fmla="*/ 1075 h 1075"/>
                <a:gd name="T36" fmla="*/ 918 w 1076"/>
                <a:gd name="T37" fmla="*/ 918 h 1075"/>
                <a:gd name="T38" fmla="*/ 1076 w 1076"/>
                <a:gd name="T39" fmla="*/ 538 h 1075"/>
                <a:gd name="T40" fmla="*/ 1053 w 1076"/>
                <a:gd name="T41" fmla="*/ 538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6" h="1075">
                  <a:moveTo>
                    <a:pt x="1053" y="538"/>
                  </a:moveTo>
                  <a:cubicBezTo>
                    <a:pt x="1030" y="538"/>
                    <a:pt x="1030" y="538"/>
                    <a:pt x="1030" y="538"/>
                  </a:cubicBezTo>
                  <a:cubicBezTo>
                    <a:pt x="1030" y="673"/>
                    <a:pt x="975" y="796"/>
                    <a:pt x="886" y="885"/>
                  </a:cubicBezTo>
                  <a:cubicBezTo>
                    <a:pt x="797" y="974"/>
                    <a:pt x="674" y="1029"/>
                    <a:pt x="538" y="1029"/>
                  </a:cubicBezTo>
                  <a:cubicBezTo>
                    <a:pt x="402" y="1029"/>
                    <a:pt x="279" y="974"/>
                    <a:pt x="190" y="885"/>
                  </a:cubicBezTo>
                  <a:cubicBezTo>
                    <a:pt x="101" y="796"/>
                    <a:pt x="46" y="673"/>
                    <a:pt x="46" y="538"/>
                  </a:cubicBezTo>
                  <a:cubicBezTo>
                    <a:pt x="46" y="402"/>
                    <a:pt x="101" y="279"/>
                    <a:pt x="190" y="190"/>
                  </a:cubicBezTo>
                  <a:cubicBezTo>
                    <a:pt x="279" y="101"/>
                    <a:pt x="402" y="46"/>
                    <a:pt x="538" y="46"/>
                  </a:cubicBezTo>
                  <a:cubicBezTo>
                    <a:pt x="674" y="46"/>
                    <a:pt x="797" y="101"/>
                    <a:pt x="886" y="190"/>
                  </a:cubicBezTo>
                  <a:cubicBezTo>
                    <a:pt x="975" y="279"/>
                    <a:pt x="1030" y="402"/>
                    <a:pt x="1030" y="538"/>
                  </a:cubicBezTo>
                  <a:cubicBezTo>
                    <a:pt x="1053" y="538"/>
                    <a:pt x="1053" y="538"/>
                    <a:pt x="1053" y="538"/>
                  </a:cubicBezTo>
                  <a:cubicBezTo>
                    <a:pt x="1076" y="538"/>
                    <a:pt x="1076" y="538"/>
                    <a:pt x="1076" y="538"/>
                  </a:cubicBezTo>
                  <a:cubicBezTo>
                    <a:pt x="1076" y="389"/>
                    <a:pt x="1016" y="255"/>
                    <a:pt x="918" y="157"/>
                  </a:cubicBezTo>
                  <a:cubicBezTo>
                    <a:pt x="821" y="60"/>
                    <a:pt x="687" y="0"/>
                    <a:pt x="538" y="0"/>
                  </a:cubicBezTo>
                  <a:cubicBezTo>
                    <a:pt x="390" y="0"/>
                    <a:pt x="255" y="60"/>
                    <a:pt x="158" y="157"/>
                  </a:cubicBezTo>
                  <a:cubicBezTo>
                    <a:pt x="61" y="255"/>
                    <a:pt x="0" y="389"/>
                    <a:pt x="0" y="538"/>
                  </a:cubicBezTo>
                  <a:cubicBezTo>
                    <a:pt x="0" y="686"/>
                    <a:pt x="61" y="821"/>
                    <a:pt x="158" y="918"/>
                  </a:cubicBezTo>
                  <a:cubicBezTo>
                    <a:pt x="255" y="1015"/>
                    <a:pt x="390" y="1075"/>
                    <a:pt x="538" y="1075"/>
                  </a:cubicBezTo>
                  <a:cubicBezTo>
                    <a:pt x="687" y="1075"/>
                    <a:pt x="821" y="1015"/>
                    <a:pt x="918" y="918"/>
                  </a:cubicBezTo>
                  <a:cubicBezTo>
                    <a:pt x="1016" y="821"/>
                    <a:pt x="1076" y="686"/>
                    <a:pt x="1076" y="538"/>
                  </a:cubicBezTo>
                  <a:lnTo>
                    <a:pt x="1053" y="5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99"/>
            <p:cNvSpPr>
              <a:spLocks/>
            </p:cNvSpPr>
            <p:nvPr/>
          </p:nvSpPr>
          <p:spPr bwMode="auto">
            <a:xfrm>
              <a:off x="1822633" y="4719742"/>
              <a:ext cx="588053" cy="588053"/>
            </a:xfrm>
            <a:custGeom>
              <a:avLst/>
              <a:gdLst>
                <a:gd name="T0" fmla="*/ 64 w 885"/>
                <a:gd name="T1" fmla="*/ 885 h 885"/>
                <a:gd name="T2" fmla="*/ 0 w 885"/>
                <a:gd name="T3" fmla="*/ 821 h 885"/>
                <a:gd name="T4" fmla="*/ 821 w 885"/>
                <a:gd name="T5" fmla="*/ 0 h 885"/>
                <a:gd name="T6" fmla="*/ 885 w 885"/>
                <a:gd name="T7" fmla="*/ 64 h 885"/>
                <a:gd name="T8" fmla="*/ 64 w 885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5" h="885">
                  <a:moveTo>
                    <a:pt x="64" y="885"/>
                  </a:moveTo>
                  <a:lnTo>
                    <a:pt x="0" y="821"/>
                  </a:lnTo>
                  <a:lnTo>
                    <a:pt x="821" y="0"/>
                  </a:lnTo>
                  <a:lnTo>
                    <a:pt x="885" y="64"/>
                  </a:lnTo>
                  <a:lnTo>
                    <a:pt x="64" y="8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0"/>
            <p:cNvSpPr>
              <a:spLocks/>
            </p:cNvSpPr>
            <p:nvPr/>
          </p:nvSpPr>
          <p:spPr bwMode="auto">
            <a:xfrm>
              <a:off x="1770804" y="5210118"/>
              <a:ext cx="149504" cy="149504"/>
            </a:xfrm>
            <a:custGeom>
              <a:avLst/>
              <a:gdLst>
                <a:gd name="T0" fmla="*/ 17 w 95"/>
                <a:gd name="T1" fmla="*/ 17 h 95"/>
                <a:gd name="T2" fmla="*/ 17 w 95"/>
                <a:gd name="T3" fmla="*/ 78 h 95"/>
                <a:gd name="T4" fmla="*/ 79 w 95"/>
                <a:gd name="T5" fmla="*/ 78 h 95"/>
                <a:gd name="T6" fmla="*/ 79 w 95"/>
                <a:gd name="T7" fmla="*/ 17 h 95"/>
                <a:gd name="T8" fmla="*/ 17 w 95"/>
                <a:gd name="T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17" y="17"/>
                  </a:moveTo>
                  <a:cubicBezTo>
                    <a:pt x="0" y="33"/>
                    <a:pt x="0" y="61"/>
                    <a:pt x="17" y="78"/>
                  </a:cubicBezTo>
                  <a:cubicBezTo>
                    <a:pt x="34" y="95"/>
                    <a:pt x="62" y="95"/>
                    <a:pt x="79" y="78"/>
                  </a:cubicBezTo>
                  <a:cubicBezTo>
                    <a:pt x="95" y="61"/>
                    <a:pt x="95" y="33"/>
                    <a:pt x="79" y="17"/>
                  </a:cubicBezTo>
                  <a:cubicBezTo>
                    <a:pt x="62" y="0"/>
                    <a:pt x="34" y="0"/>
                    <a:pt x="17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2408278" y="1154780"/>
            <a:ext cx="4327467" cy="694073"/>
            <a:chOff x="3211038" y="733588"/>
            <a:chExt cx="5769957" cy="925429"/>
          </a:xfrm>
        </p:grpSpPr>
        <p:sp>
          <p:nvSpPr>
            <p:cNvPr id="264" name="TextBox 263"/>
            <p:cNvSpPr txBox="1"/>
            <p:nvPr/>
          </p:nvSpPr>
          <p:spPr>
            <a:xfrm>
              <a:off x="3211038" y="733588"/>
              <a:ext cx="5769957" cy="84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Evaluating Culture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>
              <a:off x="5267984" y="1624295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Diamond 266"/>
            <p:cNvSpPr/>
            <p:nvPr/>
          </p:nvSpPr>
          <p:spPr>
            <a:xfrm flipV="1">
              <a:off x="5925320" y="1570443"/>
              <a:ext cx="88573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Diamond 267"/>
            <p:cNvSpPr/>
            <p:nvPr/>
          </p:nvSpPr>
          <p:spPr>
            <a:xfrm flipV="1">
              <a:off x="6051713" y="1565651"/>
              <a:ext cx="88573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Diamond 268"/>
            <p:cNvSpPr/>
            <p:nvPr/>
          </p:nvSpPr>
          <p:spPr>
            <a:xfrm flipV="1">
              <a:off x="6172721" y="1565649"/>
              <a:ext cx="88573" cy="88575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0" name="Straight Connector 269"/>
            <p:cNvCxnSpPr/>
            <p:nvPr/>
          </p:nvCxnSpPr>
          <p:spPr>
            <a:xfrm>
              <a:off x="6288264" y="1609937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1" name="TextBox 270"/>
          <p:cNvSpPr txBox="1"/>
          <p:nvPr/>
        </p:nvSpPr>
        <p:spPr>
          <a:xfrm flipH="1">
            <a:off x="6540137" y="2278009"/>
            <a:ext cx="2004561" cy="4016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accent3"/>
                </a:solidFill>
                <a:cs typeface="Lato Regular"/>
              </a:rPr>
              <a:t>Online presence</a:t>
            </a:r>
            <a:endParaRPr lang="id-ID" b="1" dirty="0">
              <a:solidFill>
                <a:schemeClr val="accent3"/>
              </a:solidFill>
              <a:cs typeface="Lato Regular"/>
            </a:endParaRPr>
          </a:p>
        </p:txBody>
      </p:sp>
      <p:sp>
        <p:nvSpPr>
          <p:cNvPr id="272" name="TextBox 271"/>
          <p:cNvSpPr txBox="1"/>
          <p:nvPr/>
        </p:nvSpPr>
        <p:spPr>
          <a:xfrm flipH="1">
            <a:off x="6461704" y="3138011"/>
            <a:ext cx="2089520" cy="4016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  <a:cs typeface="Lato Regular"/>
              </a:rPr>
              <a:t>Value of learning</a:t>
            </a:r>
            <a:endParaRPr lang="id-ID" b="1" dirty="0">
              <a:solidFill>
                <a:schemeClr val="accent3">
                  <a:lumMod val="60000"/>
                  <a:lumOff val="40000"/>
                </a:schemeClr>
              </a:solidFill>
              <a:cs typeface="Lato Regular"/>
            </a:endParaRPr>
          </a:p>
        </p:txBody>
      </p:sp>
      <p:sp>
        <p:nvSpPr>
          <p:cNvPr id="273" name="TextBox 272"/>
          <p:cNvSpPr txBox="1"/>
          <p:nvPr/>
        </p:nvSpPr>
        <p:spPr>
          <a:xfrm flipH="1">
            <a:off x="6100470" y="4015006"/>
            <a:ext cx="2454813" cy="4016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accent4"/>
                </a:solidFill>
                <a:cs typeface="Lato Regular"/>
              </a:rPr>
              <a:t>Community support</a:t>
            </a:r>
            <a:endParaRPr lang="id-ID" b="1" dirty="0">
              <a:solidFill>
                <a:schemeClr val="accent4"/>
              </a:solidFill>
              <a:cs typeface="Lato Regular"/>
            </a:endParaRPr>
          </a:p>
        </p:txBody>
      </p:sp>
      <p:sp>
        <p:nvSpPr>
          <p:cNvPr id="274" name="TextBox 273"/>
          <p:cNvSpPr txBox="1"/>
          <p:nvPr/>
        </p:nvSpPr>
        <p:spPr>
          <a:xfrm flipH="1">
            <a:off x="6518861" y="4853818"/>
            <a:ext cx="2025593" cy="4016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Lato Regular"/>
              </a:rPr>
              <a:t>Shared interests</a:t>
            </a:r>
            <a:endParaRPr lang="id-ID" b="1" dirty="0">
              <a:solidFill>
                <a:schemeClr val="accent4">
                  <a:lumMod val="60000"/>
                  <a:lumOff val="40000"/>
                </a:schemeClr>
              </a:solidFill>
              <a:cs typeface="Lato Regular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584825" y="2278009"/>
            <a:ext cx="1676715" cy="4016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b="1" dirty="0" smtClean="0">
                <a:solidFill>
                  <a:schemeClr val="accent1"/>
                </a:solidFill>
                <a:cs typeface="Lato Regular"/>
              </a:rPr>
              <a:t>Talent source</a:t>
            </a:r>
            <a:endParaRPr lang="id-ID" b="1" dirty="0">
              <a:solidFill>
                <a:schemeClr val="accent1"/>
              </a:solidFill>
              <a:cs typeface="Lato Regular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587322" y="3138011"/>
            <a:ext cx="1283017" cy="4016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Lato Regular"/>
              </a:rPr>
              <a:t>Retention</a:t>
            </a:r>
            <a:endParaRPr lang="id-ID" b="1" dirty="0">
              <a:solidFill>
                <a:schemeClr val="accent1">
                  <a:lumMod val="60000"/>
                  <a:lumOff val="40000"/>
                </a:schemeClr>
              </a:solidFill>
              <a:cs typeface="Lato Regular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579628" y="4015006"/>
            <a:ext cx="1980324" cy="4016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b="1" dirty="0" smtClean="0">
                <a:solidFill>
                  <a:schemeClr val="accent2"/>
                </a:solidFill>
                <a:cs typeface="Lato Regular"/>
              </a:rPr>
              <a:t>Communication</a:t>
            </a:r>
            <a:endParaRPr lang="id-ID" b="1" dirty="0">
              <a:solidFill>
                <a:schemeClr val="accent2"/>
              </a:solidFill>
              <a:cs typeface="Lato Regular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85853" y="4853818"/>
            <a:ext cx="2148831" cy="4016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cs typeface="Lato Regular"/>
              </a:rPr>
              <a:t>Work-life balance</a:t>
            </a:r>
            <a:endParaRPr lang="id-ID" b="1" dirty="0">
              <a:solidFill>
                <a:schemeClr val="accent2">
                  <a:lumMod val="60000"/>
                  <a:lumOff val="40000"/>
                </a:schemeClr>
              </a:solidFill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1773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/>
      <p:bldP spid="272" grpId="0"/>
      <p:bldP spid="273" grpId="0"/>
      <p:bldP spid="274" grpId="0"/>
      <p:bldP spid="276" grpId="0"/>
      <p:bldP spid="277" grpId="0"/>
      <p:bldP spid="278" grpId="0"/>
      <p:bldP spid="28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20191" y="2713633"/>
            <a:ext cx="2428456" cy="2428457"/>
            <a:chOff x="1599372" y="2475176"/>
            <a:chExt cx="3237941" cy="3237943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819974" y="2682489"/>
              <a:ext cx="316950" cy="317615"/>
            </a:xfrm>
            <a:custGeom>
              <a:avLst/>
              <a:gdLst>
                <a:gd name="T0" fmla="*/ 413 w 477"/>
                <a:gd name="T1" fmla="*/ 478 h 478"/>
                <a:gd name="T2" fmla="*/ 0 w 477"/>
                <a:gd name="T3" fmla="*/ 64 h 478"/>
                <a:gd name="T4" fmla="*/ 63 w 477"/>
                <a:gd name="T5" fmla="*/ 0 h 478"/>
                <a:gd name="T6" fmla="*/ 477 w 477"/>
                <a:gd name="T7" fmla="*/ 414 h 478"/>
                <a:gd name="T8" fmla="*/ 413 w 477"/>
                <a:gd name="T9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7" h="478">
                  <a:moveTo>
                    <a:pt x="413" y="478"/>
                  </a:moveTo>
                  <a:lnTo>
                    <a:pt x="0" y="64"/>
                  </a:lnTo>
                  <a:lnTo>
                    <a:pt x="63" y="0"/>
                  </a:lnTo>
                  <a:lnTo>
                    <a:pt x="477" y="414"/>
                  </a:lnTo>
                  <a:lnTo>
                    <a:pt x="413" y="4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769475" y="2631990"/>
              <a:ext cx="149504" cy="149504"/>
            </a:xfrm>
            <a:custGeom>
              <a:avLst/>
              <a:gdLst>
                <a:gd name="T0" fmla="*/ 78 w 95"/>
                <a:gd name="T1" fmla="*/ 17 h 95"/>
                <a:gd name="T2" fmla="*/ 17 w 95"/>
                <a:gd name="T3" fmla="*/ 17 h 95"/>
                <a:gd name="T4" fmla="*/ 17 w 95"/>
                <a:gd name="T5" fmla="*/ 78 h 95"/>
                <a:gd name="T6" fmla="*/ 78 w 95"/>
                <a:gd name="T7" fmla="*/ 78 h 95"/>
                <a:gd name="T8" fmla="*/ 78 w 95"/>
                <a:gd name="T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78" y="17"/>
                  </a:move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34" y="95"/>
                    <a:pt x="61" y="95"/>
                    <a:pt x="78" y="78"/>
                  </a:cubicBezTo>
                  <a:cubicBezTo>
                    <a:pt x="95" y="61"/>
                    <a:pt x="95" y="34"/>
                    <a:pt x="78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999422" y="2810068"/>
              <a:ext cx="317614" cy="316950"/>
            </a:xfrm>
            <a:custGeom>
              <a:avLst/>
              <a:gdLst>
                <a:gd name="T0" fmla="*/ 64 w 478"/>
                <a:gd name="T1" fmla="*/ 477 h 477"/>
                <a:gd name="T2" fmla="*/ 0 w 478"/>
                <a:gd name="T3" fmla="*/ 414 h 477"/>
                <a:gd name="T4" fmla="*/ 412 w 478"/>
                <a:gd name="T5" fmla="*/ 0 h 477"/>
                <a:gd name="T6" fmla="*/ 478 w 478"/>
                <a:gd name="T7" fmla="*/ 66 h 477"/>
                <a:gd name="T8" fmla="*/ 64 w 478"/>
                <a:gd name="T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477">
                  <a:moveTo>
                    <a:pt x="64" y="477"/>
                  </a:moveTo>
                  <a:lnTo>
                    <a:pt x="0" y="414"/>
                  </a:lnTo>
                  <a:lnTo>
                    <a:pt x="412" y="0"/>
                  </a:lnTo>
                  <a:lnTo>
                    <a:pt x="478" y="66"/>
                  </a:lnTo>
                  <a:lnTo>
                    <a:pt x="64" y="4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218031" y="2759567"/>
              <a:ext cx="149504" cy="149504"/>
            </a:xfrm>
            <a:custGeom>
              <a:avLst/>
              <a:gdLst>
                <a:gd name="T0" fmla="*/ 78 w 95"/>
                <a:gd name="T1" fmla="*/ 78 h 95"/>
                <a:gd name="T2" fmla="*/ 78 w 95"/>
                <a:gd name="T3" fmla="*/ 17 h 95"/>
                <a:gd name="T4" fmla="*/ 17 w 95"/>
                <a:gd name="T5" fmla="*/ 17 h 95"/>
                <a:gd name="T6" fmla="*/ 17 w 95"/>
                <a:gd name="T7" fmla="*/ 78 h 95"/>
                <a:gd name="T8" fmla="*/ 78 w 95"/>
                <a:gd name="T9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78" y="78"/>
                  </a:moveTo>
                  <a:cubicBezTo>
                    <a:pt x="95" y="61"/>
                    <a:pt x="95" y="34"/>
                    <a:pt x="78" y="17"/>
                  </a:cubicBezTo>
                  <a:cubicBezTo>
                    <a:pt x="61" y="0"/>
                    <a:pt x="34" y="0"/>
                    <a:pt x="17" y="17"/>
                  </a:cubicBezTo>
                  <a:cubicBezTo>
                    <a:pt x="0" y="34"/>
                    <a:pt x="0" y="61"/>
                    <a:pt x="17" y="78"/>
                  </a:cubicBezTo>
                  <a:cubicBezTo>
                    <a:pt x="34" y="95"/>
                    <a:pt x="61" y="95"/>
                    <a:pt x="78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599372" y="2475176"/>
              <a:ext cx="3065181" cy="3066511"/>
            </a:xfrm>
            <a:custGeom>
              <a:avLst/>
              <a:gdLst>
                <a:gd name="T0" fmla="*/ 975 w 1950"/>
                <a:gd name="T1" fmla="*/ 1951 h 1951"/>
                <a:gd name="T2" fmla="*/ 285 w 1950"/>
                <a:gd name="T3" fmla="*/ 1665 h 1951"/>
                <a:gd name="T4" fmla="*/ 0 w 1950"/>
                <a:gd name="T5" fmla="*/ 976 h 1951"/>
                <a:gd name="T6" fmla="*/ 285 w 1950"/>
                <a:gd name="T7" fmla="*/ 286 h 1951"/>
                <a:gd name="T8" fmla="*/ 975 w 1950"/>
                <a:gd name="T9" fmla="*/ 0 h 1951"/>
                <a:gd name="T10" fmla="*/ 1019 w 1950"/>
                <a:gd name="T11" fmla="*/ 44 h 1951"/>
                <a:gd name="T12" fmla="*/ 975 w 1950"/>
                <a:gd name="T13" fmla="*/ 89 h 1951"/>
                <a:gd name="T14" fmla="*/ 348 w 1950"/>
                <a:gd name="T15" fmla="*/ 348 h 1951"/>
                <a:gd name="T16" fmla="*/ 88 w 1950"/>
                <a:gd name="T17" fmla="*/ 976 h 1951"/>
                <a:gd name="T18" fmla="*/ 348 w 1950"/>
                <a:gd name="T19" fmla="*/ 1603 h 1951"/>
                <a:gd name="T20" fmla="*/ 975 w 1950"/>
                <a:gd name="T21" fmla="*/ 1862 h 1951"/>
                <a:gd name="T22" fmla="*/ 1602 w 1950"/>
                <a:gd name="T23" fmla="*/ 1603 h 1951"/>
                <a:gd name="T24" fmla="*/ 1862 w 1950"/>
                <a:gd name="T25" fmla="*/ 976 h 1951"/>
                <a:gd name="T26" fmla="*/ 1906 w 1950"/>
                <a:gd name="T27" fmla="*/ 931 h 1951"/>
                <a:gd name="T28" fmla="*/ 1950 w 1950"/>
                <a:gd name="T29" fmla="*/ 976 h 1951"/>
                <a:gd name="T30" fmla="*/ 1665 w 1950"/>
                <a:gd name="T31" fmla="*/ 1665 h 1951"/>
                <a:gd name="T32" fmla="*/ 975 w 1950"/>
                <a:gd name="T33" fmla="*/ 1951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0" h="1951">
                  <a:moveTo>
                    <a:pt x="975" y="1951"/>
                  </a:moveTo>
                  <a:cubicBezTo>
                    <a:pt x="715" y="1951"/>
                    <a:pt x="470" y="1849"/>
                    <a:pt x="285" y="1665"/>
                  </a:cubicBezTo>
                  <a:cubicBezTo>
                    <a:pt x="101" y="1481"/>
                    <a:pt x="0" y="1236"/>
                    <a:pt x="0" y="976"/>
                  </a:cubicBezTo>
                  <a:cubicBezTo>
                    <a:pt x="0" y="715"/>
                    <a:pt x="101" y="470"/>
                    <a:pt x="285" y="286"/>
                  </a:cubicBezTo>
                  <a:cubicBezTo>
                    <a:pt x="470" y="102"/>
                    <a:pt x="715" y="0"/>
                    <a:pt x="975" y="0"/>
                  </a:cubicBezTo>
                  <a:cubicBezTo>
                    <a:pt x="1000" y="0"/>
                    <a:pt x="1019" y="20"/>
                    <a:pt x="1019" y="44"/>
                  </a:cubicBezTo>
                  <a:cubicBezTo>
                    <a:pt x="1019" y="69"/>
                    <a:pt x="1000" y="89"/>
                    <a:pt x="975" y="89"/>
                  </a:cubicBezTo>
                  <a:cubicBezTo>
                    <a:pt x="738" y="89"/>
                    <a:pt x="516" y="181"/>
                    <a:pt x="348" y="348"/>
                  </a:cubicBezTo>
                  <a:cubicBezTo>
                    <a:pt x="181" y="516"/>
                    <a:pt x="88" y="739"/>
                    <a:pt x="88" y="976"/>
                  </a:cubicBezTo>
                  <a:cubicBezTo>
                    <a:pt x="88" y="1212"/>
                    <a:pt x="181" y="1435"/>
                    <a:pt x="348" y="1603"/>
                  </a:cubicBezTo>
                  <a:cubicBezTo>
                    <a:pt x="516" y="1770"/>
                    <a:pt x="738" y="1862"/>
                    <a:pt x="975" y="1862"/>
                  </a:cubicBezTo>
                  <a:cubicBezTo>
                    <a:pt x="1212" y="1862"/>
                    <a:pt x="1435" y="1770"/>
                    <a:pt x="1602" y="1603"/>
                  </a:cubicBezTo>
                  <a:cubicBezTo>
                    <a:pt x="1770" y="1435"/>
                    <a:pt x="1862" y="1212"/>
                    <a:pt x="1862" y="976"/>
                  </a:cubicBezTo>
                  <a:cubicBezTo>
                    <a:pt x="1862" y="951"/>
                    <a:pt x="1882" y="931"/>
                    <a:pt x="1906" y="931"/>
                  </a:cubicBezTo>
                  <a:cubicBezTo>
                    <a:pt x="1931" y="931"/>
                    <a:pt x="1950" y="951"/>
                    <a:pt x="1950" y="976"/>
                  </a:cubicBezTo>
                  <a:cubicBezTo>
                    <a:pt x="1950" y="1236"/>
                    <a:pt x="1849" y="1481"/>
                    <a:pt x="1665" y="1665"/>
                  </a:cubicBezTo>
                  <a:cubicBezTo>
                    <a:pt x="1481" y="1849"/>
                    <a:pt x="1236" y="1951"/>
                    <a:pt x="975" y="195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168819" y="2683818"/>
              <a:ext cx="2288420" cy="2281112"/>
            </a:xfrm>
            <a:custGeom>
              <a:avLst/>
              <a:gdLst>
                <a:gd name="T0" fmla="*/ 1178 w 1456"/>
                <a:gd name="T1" fmla="*/ 1451 h 1451"/>
                <a:gd name="T2" fmla="*/ 1146 w 1456"/>
                <a:gd name="T3" fmla="*/ 1438 h 1451"/>
                <a:gd name="T4" fmla="*/ 1146 w 1456"/>
                <a:gd name="T5" fmla="*/ 1376 h 1451"/>
                <a:gd name="T6" fmla="*/ 1367 w 1456"/>
                <a:gd name="T7" fmla="*/ 843 h 1451"/>
                <a:gd name="T8" fmla="*/ 1146 w 1456"/>
                <a:gd name="T9" fmla="*/ 309 h 1451"/>
                <a:gd name="T10" fmla="*/ 613 w 1456"/>
                <a:gd name="T11" fmla="*/ 88 h 1451"/>
                <a:gd name="T12" fmla="*/ 80 w 1456"/>
                <a:gd name="T13" fmla="*/ 309 h 1451"/>
                <a:gd name="T14" fmla="*/ 17 w 1456"/>
                <a:gd name="T15" fmla="*/ 309 h 1451"/>
                <a:gd name="T16" fmla="*/ 17 w 1456"/>
                <a:gd name="T17" fmla="*/ 247 h 1451"/>
                <a:gd name="T18" fmla="*/ 613 w 1456"/>
                <a:gd name="T19" fmla="*/ 0 h 1451"/>
                <a:gd name="T20" fmla="*/ 1209 w 1456"/>
                <a:gd name="T21" fmla="*/ 247 h 1451"/>
                <a:gd name="T22" fmla="*/ 1456 w 1456"/>
                <a:gd name="T23" fmla="*/ 843 h 1451"/>
                <a:gd name="T24" fmla="*/ 1209 w 1456"/>
                <a:gd name="T25" fmla="*/ 1438 h 1451"/>
                <a:gd name="T26" fmla="*/ 1178 w 1456"/>
                <a:gd name="T27" fmla="*/ 1451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56" h="1451">
                  <a:moveTo>
                    <a:pt x="1178" y="1451"/>
                  </a:moveTo>
                  <a:cubicBezTo>
                    <a:pt x="1166" y="1451"/>
                    <a:pt x="1155" y="1447"/>
                    <a:pt x="1146" y="1438"/>
                  </a:cubicBezTo>
                  <a:cubicBezTo>
                    <a:pt x="1129" y="1421"/>
                    <a:pt x="1129" y="1393"/>
                    <a:pt x="1146" y="1376"/>
                  </a:cubicBezTo>
                  <a:cubicBezTo>
                    <a:pt x="1289" y="1233"/>
                    <a:pt x="1367" y="1044"/>
                    <a:pt x="1367" y="843"/>
                  </a:cubicBezTo>
                  <a:cubicBezTo>
                    <a:pt x="1367" y="641"/>
                    <a:pt x="1289" y="452"/>
                    <a:pt x="1146" y="309"/>
                  </a:cubicBezTo>
                  <a:cubicBezTo>
                    <a:pt x="1004" y="167"/>
                    <a:pt x="814" y="88"/>
                    <a:pt x="613" y="88"/>
                  </a:cubicBezTo>
                  <a:cubicBezTo>
                    <a:pt x="412" y="88"/>
                    <a:pt x="222" y="167"/>
                    <a:pt x="80" y="309"/>
                  </a:cubicBezTo>
                  <a:cubicBezTo>
                    <a:pt x="63" y="327"/>
                    <a:pt x="35" y="327"/>
                    <a:pt x="17" y="309"/>
                  </a:cubicBezTo>
                  <a:cubicBezTo>
                    <a:pt x="0" y="292"/>
                    <a:pt x="0" y="264"/>
                    <a:pt x="17" y="247"/>
                  </a:cubicBezTo>
                  <a:cubicBezTo>
                    <a:pt x="176" y="88"/>
                    <a:pt x="388" y="0"/>
                    <a:pt x="613" y="0"/>
                  </a:cubicBezTo>
                  <a:cubicBezTo>
                    <a:pt x="838" y="0"/>
                    <a:pt x="1050" y="88"/>
                    <a:pt x="1209" y="247"/>
                  </a:cubicBezTo>
                  <a:cubicBezTo>
                    <a:pt x="1368" y="406"/>
                    <a:pt x="1456" y="617"/>
                    <a:pt x="1456" y="843"/>
                  </a:cubicBezTo>
                  <a:cubicBezTo>
                    <a:pt x="1456" y="1068"/>
                    <a:pt x="1368" y="1279"/>
                    <a:pt x="1209" y="1438"/>
                  </a:cubicBezTo>
                  <a:cubicBezTo>
                    <a:pt x="1200" y="1447"/>
                    <a:pt x="1189" y="1451"/>
                    <a:pt x="1178" y="14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015992" y="3193464"/>
              <a:ext cx="2231941" cy="1930274"/>
            </a:xfrm>
            <a:custGeom>
              <a:avLst/>
              <a:gdLst>
                <a:gd name="T0" fmla="*/ 710 w 1420"/>
                <a:gd name="T1" fmla="*/ 1228 h 1228"/>
                <a:gd name="T2" fmla="*/ 208 w 1420"/>
                <a:gd name="T3" fmla="*/ 1020 h 1228"/>
                <a:gd name="T4" fmla="*/ 0 w 1420"/>
                <a:gd name="T5" fmla="*/ 519 h 1228"/>
                <a:gd name="T6" fmla="*/ 208 w 1420"/>
                <a:gd name="T7" fmla="*/ 17 h 1228"/>
                <a:gd name="T8" fmla="*/ 270 w 1420"/>
                <a:gd name="T9" fmla="*/ 17 h 1228"/>
                <a:gd name="T10" fmla="*/ 270 w 1420"/>
                <a:gd name="T11" fmla="*/ 80 h 1228"/>
                <a:gd name="T12" fmla="*/ 89 w 1420"/>
                <a:gd name="T13" fmla="*/ 519 h 1228"/>
                <a:gd name="T14" fmla="*/ 710 w 1420"/>
                <a:gd name="T15" fmla="*/ 1140 h 1228"/>
                <a:gd name="T16" fmla="*/ 1331 w 1420"/>
                <a:gd name="T17" fmla="*/ 519 h 1228"/>
                <a:gd name="T18" fmla="*/ 1376 w 1420"/>
                <a:gd name="T19" fmla="*/ 474 h 1228"/>
                <a:gd name="T20" fmla="*/ 1420 w 1420"/>
                <a:gd name="T21" fmla="*/ 519 h 1228"/>
                <a:gd name="T22" fmla="*/ 1212 w 1420"/>
                <a:gd name="T23" fmla="*/ 1020 h 1228"/>
                <a:gd name="T24" fmla="*/ 710 w 1420"/>
                <a:gd name="T25" fmla="*/ 1228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0" h="1228">
                  <a:moveTo>
                    <a:pt x="710" y="1228"/>
                  </a:moveTo>
                  <a:cubicBezTo>
                    <a:pt x="520" y="1228"/>
                    <a:pt x="342" y="1154"/>
                    <a:pt x="208" y="1020"/>
                  </a:cubicBezTo>
                  <a:cubicBezTo>
                    <a:pt x="74" y="886"/>
                    <a:pt x="0" y="708"/>
                    <a:pt x="0" y="519"/>
                  </a:cubicBezTo>
                  <a:cubicBezTo>
                    <a:pt x="0" y="329"/>
                    <a:pt x="74" y="151"/>
                    <a:pt x="208" y="17"/>
                  </a:cubicBezTo>
                  <a:cubicBezTo>
                    <a:pt x="225" y="0"/>
                    <a:pt x="253" y="0"/>
                    <a:pt x="270" y="17"/>
                  </a:cubicBezTo>
                  <a:cubicBezTo>
                    <a:pt x="288" y="34"/>
                    <a:pt x="288" y="62"/>
                    <a:pt x="270" y="80"/>
                  </a:cubicBezTo>
                  <a:cubicBezTo>
                    <a:pt x="153" y="197"/>
                    <a:pt x="89" y="353"/>
                    <a:pt x="89" y="519"/>
                  </a:cubicBezTo>
                  <a:cubicBezTo>
                    <a:pt x="89" y="861"/>
                    <a:pt x="368" y="1140"/>
                    <a:pt x="710" y="1140"/>
                  </a:cubicBezTo>
                  <a:cubicBezTo>
                    <a:pt x="1053" y="1140"/>
                    <a:pt x="1331" y="861"/>
                    <a:pt x="1331" y="519"/>
                  </a:cubicBezTo>
                  <a:cubicBezTo>
                    <a:pt x="1331" y="494"/>
                    <a:pt x="1351" y="474"/>
                    <a:pt x="1376" y="474"/>
                  </a:cubicBezTo>
                  <a:cubicBezTo>
                    <a:pt x="1400" y="474"/>
                    <a:pt x="1420" y="494"/>
                    <a:pt x="1420" y="519"/>
                  </a:cubicBezTo>
                  <a:cubicBezTo>
                    <a:pt x="1420" y="708"/>
                    <a:pt x="1346" y="886"/>
                    <a:pt x="1212" y="1020"/>
                  </a:cubicBezTo>
                  <a:cubicBezTo>
                    <a:pt x="1078" y="1154"/>
                    <a:pt x="900" y="1228"/>
                    <a:pt x="710" y="122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2391415" y="3268549"/>
              <a:ext cx="1481094" cy="1481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3" name="Picture 2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169" y="3853279"/>
              <a:ext cx="63125" cy="213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326" y="3753608"/>
              <a:ext cx="207978" cy="207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2"/>
            <p:cNvSpPr>
              <a:spLocks/>
            </p:cNvSpPr>
            <p:nvPr/>
          </p:nvSpPr>
          <p:spPr bwMode="auto">
            <a:xfrm>
              <a:off x="3671176" y="4548310"/>
              <a:ext cx="548184" cy="548849"/>
            </a:xfrm>
            <a:custGeom>
              <a:avLst/>
              <a:gdLst>
                <a:gd name="T0" fmla="*/ 631 w 825"/>
                <a:gd name="T1" fmla="*/ 826 h 826"/>
                <a:gd name="T2" fmla="*/ 825 w 825"/>
                <a:gd name="T3" fmla="*/ 629 h 826"/>
                <a:gd name="T4" fmla="*/ 194 w 825"/>
                <a:gd name="T5" fmla="*/ 0 h 826"/>
                <a:gd name="T6" fmla="*/ 0 w 825"/>
                <a:gd name="T7" fmla="*/ 194 h 826"/>
                <a:gd name="T8" fmla="*/ 631 w 825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826">
                  <a:moveTo>
                    <a:pt x="631" y="826"/>
                  </a:moveTo>
                  <a:lnTo>
                    <a:pt x="825" y="629"/>
                  </a:lnTo>
                  <a:lnTo>
                    <a:pt x="194" y="0"/>
                  </a:lnTo>
                  <a:lnTo>
                    <a:pt x="0" y="194"/>
                  </a:lnTo>
                  <a:lnTo>
                    <a:pt x="631" y="82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3"/>
            <p:cNvSpPr>
              <a:spLocks/>
            </p:cNvSpPr>
            <p:nvPr/>
          </p:nvSpPr>
          <p:spPr bwMode="auto">
            <a:xfrm>
              <a:off x="3671176" y="4548310"/>
              <a:ext cx="548184" cy="548849"/>
            </a:xfrm>
            <a:custGeom>
              <a:avLst/>
              <a:gdLst>
                <a:gd name="T0" fmla="*/ 631 w 825"/>
                <a:gd name="T1" fmla="*/ 826 h 826"/>
                <a:gd name="T2" fmla="*/ 825 w 825"/>
                <a:gd name="T3" fmla="*/ 629 h 826"/>
                <a:gd name="T4" fmla="*/ 194 w 825"/>
                <a:gd name="T5" fmla="*/ 0 h 826"/>
                <a:gd name="T6" fmla="*/ 0 w 825"/>
                <a:gd name="T7" fmla="*/ 194 h 826"/>
                <a:gd name="T8" fmla="*/ 631 w 825"/>
                <a:gd name="T9" fmla="*/ 826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826">
                  <a:moveTo>
                    <a:pt x="631" y="826"/>
                  </a:moveTo>
                  <a:lnTo>
                    <a:pt x="825" y="629"/>
                  </a:lnTo>
                  <a:lnTo>
                    <a:pt x="194" y="0"/>
                  </a:lnTo>
                  <a:lnTo>
                    <a:pt x="0" y="194"/>
                  </a:lnTo>
                  <a:lnTo>
                    <a:pt x="631" y="8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4"/>
            <p:cNvSpPr>
              <a:spLocks/>
            </p:cNvSpPr>
            <p:nvPr/>
          </p:nvSpPr>
          <p:spPr bwMode="auto">
            <a:xfrm>
              <a:off x="3679149" y="4651967"/>
              <a:ext cx="436554" cy="437219"/>
            </a:xfrm>
            <a:custGeom>
              <a:avLst/>
              <a:gdLst>
                <a:gd name="T0" fmla="*/ 631 w 657"/>
                <a:gd name="T1" fmla="*/ 658 h 658"/>
                <a:gd name="T2" fmla="*/ 657 w 657"/>
                <a:gd name="T3" fmla="*/ 629 h 658"/>
                <a:gd name="T4" fmla="*/ 26 w 657"/>
                <a:gd name="T5" fmla="*/ 0 h 658"/>
                <a:gd name="T6" fmla="*/ 0 w 657"/>
                <a:gd name="T7" fmla="*/ 26 h 658"/>
                <a:gd name="T8" fmla="*/ 631 w 657"/>
                <a:gd name="T9" fmla="*/ 658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658">
                  <a:moveTo>
                    <a:pt x="631" y="658"/>
                  </a:moveTo>
                  <a:lnTo>
                    <a:pt x="657" y="629"/>
                  </a:lnTo>
                  <a:lnTo>
                    <a:pt x="26" y="0"/>
                  </a:lnTo>
                  <a:lnTo>
                    <a:pt x="0" y="26"/>
                  </a:lnTo>
                  <a:lnTo>
                    <a:pt x="631" y="6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5"/>
            <p:cNvSpPr>
              <a:spLocks/>
            </p:cNvSpPr>
            <p:nvPr/>
          </p:nvSpPr>
          <p:spPr bwMode="auto">
            <a:xfrm>
              <a:off x="3679149" y="4651967"/>
              <a:ext cx="436554" cy="437219"/>
            </a:xfrm>
            <a:custGeom>
              <a:avLst/>
              <a:gdLst>
                <a:gd name="T0" fmla="*/ 631 w 657"/>
                <a:gd name="T1" fmla="*/ 658 h 658"/>
                <a:gd name="T2" fmla="*/ 657 w 657"/>
                <a:gd name="T3" fmla="*/ 629 h 658"/>
                <a:gd name="T4" fmla="*/ 26 w 657"/>
                <a:gd name="T5" fmla="*/ 0 h 658"/>
                <a:gd name="T6" fmla="*/ 0 w 657"/>
                <a:gd name="T7" fmla="*/ 26 h 658"/>
                <a:gd name="T8" fmla="*/ 631 w 657"/>
                <a:gd name="T9" fmla="*/ 658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658">
                  <a:moveTo>
                    <a:pt x="631" y="658"/>
                  </a:moveTo>
                  <a:lnTo>
                    <a:pt x="657" y="629"/>
                  </a:lnTo>
                  <a:lnTo>
                    <a:pt x="26" y="0"/>
                  </a:lnTo>
                  <a:lnTo>
                    <a:pt x="0" y="26"/>
                  </a:lnTo>
                  <a:lnTo>
                    <a:pt x="631" y="6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6"/>
            <p:cNvSpPr>
              <a:spLocks/>
            </p:cNvSpPr>
            <p:nvPr/>
          </p:nvSpPr>
          <p:spPr bwMode="auto">
            <a:xfrm>
              <a:off x="3704399" y="4638013"/>
              <a:ext cx="425923" cy="425923"/>
            </a:xfrm>
            <a:custGeom>
              <a:avLst/>
              <a:gdLst>
                <a:gd name="T0" fmla="*/ 629 w 641"/>
                <a:gd name="T1" fmla="*/ 641 h 641"/>
                <a:gd name="T2" fmla="*/ 641 w 641"/>
                <a:gd name="T3" fmla="*/ 632 h 641"/>
                <a:gd name="T4" fmla="*/ 9 w 641"/>
                <a:gd name="T5" fmla="*/ 0 h 641"/>
                <a:gd name="T6" fmla="*/ 0 w 641"/>
                <a:gd name="T7" fmla="*/ 9 h 641"/>
                <a:gd name="T8" fmla="*/ 629 w 641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641">
                  <a:moveTo>
                    <a:pt x="629" y="641"/>
                  </a:moveTo>
                  <a:lnTo>
                    <a:pt x="641" y="632"/>
                  </a:lnTo>
                  <a:lnTo>
                    <a:pt x="9" y="0"/>
                  </a:lnTo>
                  <a:lnTo>
                    <a:pt x="0" y="9"/>
                  </a:lnTo>
                  <a:lnTo>
                    <a:pt x="629" y="6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7"/>
            <p:cNvSpPr>
              <a:spLocks/>
            </p:cNvSpPr>
            <p:nvPr/>
          </p:nvSpPr>
          <p:spPr bwMode="auto">
            <a:xfrm>
              <a:off x="3704399" y="4638013"/>
              <a:ext cx="425923" cy="425923"/>
            </a:xfrm>
            <a:custGeom>
              <a:avLst/>
              <a:gdLst>
                <a:gd name="T0" fmla="*/ 629 w 641"/>
                <a:gd name="T1" fmla="*/ 641 h 641"/>
                <a:gd name="T2" fmla="*/ 641 w 641"/>
                <a:gd name="T3" fmla="*/ 632 h 641"/>
                <a:gd name="T4" fmla="*/ 9 w 641"/>
                <a:gd name="T5" fmla="*/ 0 h 641"/>
                <a:gd name="T6" fmla="*/ 0 w 641"/>
                <a:gd name="T7" fmla="*/ 9 h 641"/>
                <a:gd name="T8" fmla="*/ 629 w 641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641">
                  <a:moveTo>
                    <a:pt x="629" y="641"/>
                  </a:moveTo>
                  <a:lnTo>
                    <a:pt x="641" y="632"/>
                  </a:lnTo>
                  <a:lnTo>
                    <a:pt x="9" y="0"/>
                  </a:lnTo>
                  <a:lnTo>
                    <a:pt x="0" y="9"/>
                  </a:lnTo>
                  <a:lnTo>
                    <a:pt x="629" y="6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8"/>
            <p:cNvSpPr>
              <a:spLocks/>
            </p:cNvSpPr>
            <p:nvPr/>
          </p:nvSpPr>
          <p:spPr bwMode="auto">
            <a:xfrm>
              <a:off x="3978823" y="4854629"/>
              <a:ext cx="858490" cy="858490"/>
            </a:xfrm>
            <a:custGeom>
              <a:avLst/>
              <a:gdLst>
                <a:gd name="T0" fmla="*/ 405 w 546"/>
                <a:gd name="T1" fmla="*/ 535 h 546"/>
                <a:gd name="T2" fmla="*/ 446 w 546"/>
                <a:gd name="T3" fmla="*/ 535 h 546"/>
                <a:gd name="T4" fmla="*/ 534 w 546"/>
                <a:gd name="T5" fmla="*/ 447 h 546"/>
                <a:gd name="T6" fmla="*/ 534 w 546"/>
                <a:gd name="T7" fmla="*/ 405 h 546"/>
                <a:gd name="T8" fmla="*/ 140 w 546"/>
                <a:gd name="T9" fmla="*/ 11 h 546"/>
                <a:gd name="T10" fmla="*/ 99 w 546"/>
                <a:gd name="T11" fmla="*/ 11 h 546"/>
                <a:gd name="T12" fmla="*/ 11 w 546"/>
                <a:gd name="T13" fmla="*/ 100 h 546"/>
                <a:gd name="T14" fmla="*/ 11 w 546"/>
                <a:gd name="T15" fmla="*/ 141 h 546"/>
                <a:gd name="T16" fmla="*/ 405 w 546"/>
                <a:gd name="T17" fmla="*/ 535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6" h="546">
                  <a:moveTo>
                    <a:pt x="405" y="535"/>
                  </a:moveTo>
                  <a:cubicBezTo>
                    <a:pt x="416" y="546"/>
                    <a:pt x="435" y="546"/>
                    <a:pt x="446" y="535"/>
                  </a:cubicBezTo>
                  <a:cubicBezTo>
                    <a:pt x="534" y="447"/>
                    <a:pt x="534" y="447"/>
                    <a:pt x="534" y="447"/>
                  </a:cubicBezTo>
                  <a:cubicBezTo>
                    <a:pt x="546" y="435"/>
                    <a:pt x="546" y="417"/>
                    <a:pt x="534" y="405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29" y="0"/>
                    <a:pt x="111" y="0"/>
                    <a:pt x="99" y="11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0" y="111"/>
                    <a:pt x="0" y="130"/>
                    <a:pt x="11" y="141"/>
                  </a:cubicBezTo>
                  <a:cubicBezTo>
                    <a:pt x="405" y="535"/>
                    <a:pt x="405" y="535"/>
                    <a:pt x="405" y="53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9"/>
            <p:cNvSpPr>
              <a:spLocks/>
            </p:cNvSpPr>
            <p:nvPr/>
          </p:nvSpPr>
          <p:spPr bwMode="auto">
            <a:xfrm>
              <a:off x="4705085" y="5649995"/>
              <a:ext cx="20599" cy="20599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31 h 31"/>
                <a:gd name="T4" fmla="*/ 0 w 31"/>
                <a:gd name="T5" fmla="*/ 31 h 31"/>
                <a:gd name="T6" fmla="*/ 31 w 3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0"/>
            <p:cNvSpPr>
              <a:spLocks/>
            </p:cNvSpPr>
            <p:nvPr/>
          </p:nvSpPr>
          <p:spPr bwMode="auto">
            <a:xfrm>
              <a:off x="4705085" y="5649995"/>
              <a:ext cx="20599" cy="20599"/>
            </a:xfrm>
            <a:custGeom>
              <a:avLst/>
              <a:gdLst>
                <a:gd name="T0" fmla="*/ 31 w 31"/>
                <a:gd name="T1" fmla="*/ 0 h 31"/>
                <a:gd name="T2" fmla="*/ 0 w 31"/>
                <a:gd name="T3" fmla="*/ 31 h 31"/>
                <a:gd name="T4" fmla="*/ 0 w 31"/>
                <a:gd name="T5" fmla="*/ 31 h 31"/>
                <a:gd name="T6" fmla="*/ 31 w 3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1">
                  <a:moveTo>
                    <a:pt x="31" y="0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4021349" y="4966260"/>
              <a:ext cx="704334" cy="704334"/>
            </a:xfrm>
            <a:custGeom>
              <a:avLst/>
              <a:gdLst>
                <a:gd name="T0" fmla="*/ 31 w 1060"/>
                <a:gd name="T1" fmla="*/ 0 h 1060"/>
                <a:gd name="T2" fmla="*/ 3 w 1060"/>
                <a:gd name="T3" fmla="*/ 29 h 1060"/>
                <a:gd name="T4" fmla="*/ 0 w 1060"/>
                <a:gd name="T5" fmla="*/ 31 h 1060"/>
                <a:gd name="T6" fmla="*/ 1029 w 1060"/>
                <a:gd name="T7" fmla="*/ 1060 h 1060"/>
                <a:gd name="T8" fmla="*/ 1060 w 1060"/>
                <a:gd name="T9" fmla="*/ 1029 h 1060"/>
                <a:gd name="T10" fmla="*/ 31 w 1060"/>
                <a:gd name="T11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0" h="1060">
                  <a:moveTo>
                    <a:pt x="31" y="0"/>
                  </a:moveTo>
                  <a:lnTo>
                    <a:pt x="3" y="29"/>
                  </a:lnTo>
                  <a:lnTo>
                    <a:pt x="0" y="31"/>
                  </a:lnTo>
                  <a:lnTo>
                    <a:pt x="1029" y="1060"/>
                  </a:lnTo>
                  <a:lnTo>
                    <a:pt x="1060" y="102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2"/>
            <p:cNvSpPr>
              <a:spLocks/>
            </p:cNvSpPr>
            <p:nvPr/>
          </p:nvSpPr>
          <p:spPr bwMode="auto">
            <a:xfrm>
              <a:off x="4021349" y="4966260"/>
              <a:ext cx="704334" cy="704334"/>
            </a:xfrm>
            <a:custGeom>
              <a:avLst/>
              <a:gdLst>
                <a:gd name="T0" fmla="*/ 31 w 1060"/>
                <a:gd name="T1" fmla="*/ 0 h 1060"/>
                <a:gd name="T2" fmla="*/ 3 w 1060"/>
                <a:gd name="T3" fmla="*/ 29 h 1060"/>
                <a:gd name="T4" fmla="*/ 0 w 1060"/>
                <a:gd name="T5" fmla="*/ 31 h 1060"/>
                <a:gd name="T6" fmla="*/ 1029 w 1060"/>
                <a:gd name="T7" fmla="*/ 1060 h 1060"/>
                <a:gd name="T8" fmla="*/ 1060 w 1060"/>
                <a:gd name="T9" fmla="*/ 1029 h 1060"/>
                <a:gd name="T10" fmla="*/ 31 w 1060"/>
                <a:gd name="T11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0" h="1060">
                  <a:moveTo>
                    <a:pt x="31" y="0"/>
                  </a:moveTo>
                  <a:lnTo>
                    <a:pt x="3" y="29"/>
                  </a:lnTo>
                  <a:lnTo>
                    <a:pt x="0" y="31"/>
                  </a:lnTo>
                  <a:lnTo>
                    <a:pt x="1029" y="1060"/>
                  </a:lnTo>
                  <a:lnTo>
                    <a:pt x="1060" y="1029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3"/>
            <p:cNvSpPr>
              <a:spLocks noEditPoints="1"/>
            </p:cNvSpPr>
            <p:nvPr/>
          </p:nvSpPr>
          <p:spPr bwMode="auto">
            <a:xfrm>
              <a:off x="3982146" y="5007456"/>
              <a:ext cx="710314" cy="688387"/>
            </a:xfrm>
            <a:custGeom>
              <a:avLst/>
              <a:gdLst>
                <a:gd name="T0" fmla="*/ 452 w 452"/>
                <a:gd name="T1" fmla="*/ 430 h 438"/>
                <a:gd name="T2" fmla="*/ 444 w 452"/>
                <a:gd name="T3" fmla="*/ 438 h 438"/>
                <a:gd name="T4" fmla="*/ 452 w 452"/>
                <a:gd name="T5" fmla="*/ 430 h 438"/>
                <a:gd name="T6" fmla="*/ 12 w 452"/>
                <a:gd name="T7" fmla="*/ 0 h 438"/>
                <a:gd name="T8" fmla="*/ 9 w 452"/>
                <a:gd name="T9" fmla="*/ 3 h 438"/>
                <a:gd name="T10" fmla="*/ 0 w 452"/>
                <a:gd name="T11" fmla="*/ 23 h 438"/>
                <a:gd name="T12" fmla="*/ 9 w 452"/>
                <a:gd name="T13" fmla="*/ 3 h 438"/>
                <a:gd name="T14" fmla="*/ 12 w 452"/>
                <a:gd name="T15" fmla="*/ 0 h 438"/>
                <a:gd name="T16" fmla="*/ 12 w 452"/>
                <a:gd name="T1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2" h="438">
                  <a:moveTo>
                    <a:pt x="452" y="430"/>
                  </a:moveTo>
                  <a:cubicBezTo>
                    <a:pt x="444" y="438"/>
                    <a:pt x="444" y="438"/>
                    <a:pt x="444" y="438"/>
                  </a:cubicBezTo>
                  <a:cubicBezTo>
                    <a:pt x="452" y="430"/>
                    <a:pt x="452" y="430"/>
                    <a:pt x="452" y="430"/>
                  </a:cubicBezTo>
                  <a:moveTo>
                    <a:pt x="12" y="0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3" y="8"/>
                    <a:pt x="0" y="16"/>
                    <a:pt x="0" y="23"/>
                  </a:cubicBezTo>
                  <a:cubicBezTo>
                    <a:pt x="0" y="16"/>
                    <a:pt x="3" y="8"/>
                    <a:pt x="9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2B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4"/>
            <p:cNvSpPr>
              <a:spLocks/>
            </p:cNvSpPr>
            <p:nvPr/>
          </p:nvSpPr>
          <p:spPr bwMode="auto">
            <a:xfrm>
              <a:off x="4001415" y="4999483"/>
              <a:ext cx="7309" cy="7973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0 w 11"/>
                <a:gd name="T5" fmla="*/ 12 h 12"/>
                <a:gd name="T6" fmla="*/ 11 w 11"/>
                <a:gd name="T7" fmla="*/ 0 h 12"/>
                <a:gd name="T8" fmla="*/ 11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36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5"/>
            <p:cNvSpPr>
              <a:spLocks/>
            </p:cNvSpPr>
            <p:nvPr/>
          </p:nvSpPr>
          <p:spPr bwMode="auto">
            <a:xfrm>
              <a:off x="4001415" y="4999483"/>
              <a:ext cx="7309" cy="7973"/>
            </a:xfrm>
            <a:custGeom>
              <a:avLst/>
              <a:gdLst>
                <a:gd name="T0" fmla="*/ 11 w 11"/>
                <a:gd name="T1" fmla="*/ 0 h 12"/>
                <a:gd name="T2" fmla="*/ 0 w 11"/>
                <a:gd name="T3" fmla="*/ 12 h 12"/>
                <a:gd name="T4" fmla="*/ 0 w 11"/>
                <a:gd name="T5" fmla="*/ 12 h 12"/>
                <a:gd name="T6" fmla="*/ 11 w 11"/>
                <a:gd name="T7" fmla="*/ 0 h 12"/>
                <a:gd name="T8" fmla="*/ 11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11" y="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6"/>
            <p:cNvSpPr>
              <a:spLocks noChangeArrowheads="1"/>
            </p:cNvSpPr>
            <p:nvPr/>
          </p:nvSpPr>
          <p:spPr bwMode="auto">
            <a:xfrm>
              <a:off x="4008725" y="4998153"/>
              <a:ext cx="664" cy="1329"/>
            </a:xfrm>
            <a:prstGeom prst="rect">
              <a:avLst/>
            </a:prstGeom>
            <a:solidFill>
              <a:srgbClr val="6158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4008725" y="4998153"/>
              <a:ext cx="664" cy="1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8"/>
            <p:cNvSpPr>
              <a:spLocks/>
            </p:cNvSpPr>
            <p:nvPr/>
          </p:nvSpPr>
          <p:spPr bwMode="auto">
            <a:xfrm>
              <a:off x="3982146" y="4998153"/>
              <a:ext cx="710314" cy="710314"/>
            </a:xfrm>
            <a:custGeom>
              <a:avLst/>
              <a:gdLst>
                <a:gd name="T0" fmla="*/ 17 w 452"/>
                <a:gd name="T1" fmla="*/ 0 h 452"/>
                <a:gd name="T2" fmla="*/ 17 w 452"/>
                <a:gd name="T3" fmla="*/ 1 h 452"/>
                <a:gd name="T4" fmla="*/ 12 w 452"/>
                <a:gd name="T5" fmla="*/ 6 h 452"/>
                <a:gd name="T6" fmla="*/ 9 w 452"/>
                <a:gd name="T7" fmla="*/ 9 h 452"/>
                <a:gd name="T8" fmla="*/ 0 w 452"/>
                <a:gd name="T9" fmla="*/ 29 h 452"/>
                <a:gd name="T10" fmla="*/ 9 w 452"/>
                <a:gd name="T11" fmla="*/ 50 h 452"/>
                <a:gd name="T12" fmla="*/ 403 w 452"/>
                <a:gd name="T13" fmla="*/ 444 h 452"/>
                <a:gd name="T14" fmla="*/ 424 w 452"/>
                <a:gd name="T15" fmla="*/ 452 h 452"/>
                <a:gd name="T16" fmla="*/ 444 w 452"/>
                <a:gd name="T17" fmla="*/ 444 h 452"/>
                <a:gd name="T18" fmla="*/ 444 w 452"/>
                <a:gd name="T19" fmla="*/ 444 h 452"/>
                <a:gd name="T20" fmla="*/ 452 w 452"/>
                <a:gd name="T21" fmla="*/ 436 h 452"/>
                <a:gd name="T22" fmla="*/ 17 w 452"/>
                <a:gd name="T23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2" h="452">
                  <a:moveTo>
                    <a:pt x="17" y="0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3" y="14"/>
                    <a:pt x="0" y="22"/>
                    <a:pt x="0" y="29"/>
                  </a:cubicBezTo>
                  <a:cubicBezTo>
                    <a:pt x="0" y="37"/>
                    <a:pt x="3" y="44"/>
                    <a:pt x="9" y="50"/>
                  </a:cubicBezTo>
                  <a:cubicBezTo>
                    <a:pt x="403" y="444"/>
                    <a:pt x="403" y="444"/>
                    <a:pt x="403" y="444"/>
                  </a:cubicBezTo>
                  <a:cubicBezTo>
                    <a:pt x="409" y="450"/>
                    <a:pt x="416" y="452"/>
                    <a:pt x="424" y="452"/>
                  </a:cubicBezTo>
                  <a:cubicBezTo>
                    <a:pt x="431" y="452"/>
                    <a:pt x="438" y="450"/>
                    <a:pt x="444" y="444"/>
                  </a:cubicBezTo>
                  <a:cubicBezTo>
                    <a:pt x="444" y="444"/>
                    <a:pt x="444" y="444"/>
                    <a:pt x="444" y="444"/>
                  </a:cubicBezTo>
                  <a:cubicBezTo>
                    <a:pt x="452" y="436"/>
                    <a:pt x="452" y="436"/>
                    <a:pt x="452" y="436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9"/>
            <p:cNvSpPr>
              <a:spLocks/>
            </p:cNvSpPr>
            <p:nvPr/>
          </p:nvSpPr>
          <p:spPr bwMode="auto">
            <a:xfrm>
              <a:off x="3649249" y="4526383"/>
              <a:ext cx="218609" cy="218609"/>
            </a:xfrm>
            <a:custGeom>
              <a:avLst/>
              <a:gdLst>
                <a:gd name="T0" fmla="*/ 90 w 329"/>
                <a:gd name="T1" fmla="*/ 329 h 329"/>
                <a:gd name="T2" fmla="*/ 329 w 329"/>
                <a:gd name="T3" fmla="*/ 87 h 329"/>
                <a:gd name="T4" fmla="*/ 241 w 329"/>
                <a:gd name="T5" fmla="*/ 0 h 329"/>
                <a:gd name="T6" fmla="*/ 0 w 329"/>
                <a:gd name="T7" fmla="*/ 239 h 329"/>
                <a:gd name="T8" fmla="*/ 90 w 329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329">
                  <a:moveTo>
                    <a:pt x="90" y="329"/>
                  </a:moveTo>
                  <a:lnTo>
                    <a:pt x="329" y="87"/>
                  </a:lnTo>
                  <a:lnTo>
                    <a:pt x="241" y="0"/>
                  </a:lnTo>
                  <a:lnTo>
                    <a:pt x="0" y="239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0"/>
            <p:cNvSpPr>
              <a:spLocks/>
            </p:cNvSpPr>
            <p:nvPr/>
          </p:nvSpPr>
          <p:spPr bwMode="auto">
            <a:xfrm>
              <a:off x="3652570" y="4658611"/>
              <a:ext cx="83058" cy="81729"/>
            </a:xfrm>
            <a:custGeom>
              <a:avLst/>
              <a:gdLst>
                <a:gd name="T0" fmla="*/ 89 w 125"/>
                <a:gd name="T1" fmla="*/ 123 h 123"/>
                <a:gd name="T2" fmla="*/ 125 w 125"/>
                <a:gd name="T3" fmla="*/ 90 h 123"/>
                <a:gd name="T4" fmla="*/ 35 w 125"/>
                <a:gd name="T5" fmla="*/ 0 h 123"/>
                <a:gd name="T6" fmla="*/ 0 w 125"/>
                <a:gd name="T7" fmla="*/ 35 h 123"/>
                <a:gd name="T8" fmla="*/ 89 w 12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3">
                  <a:moveTo>
                    <a:pt x="89" y="123"/>
                  </a:moveTo>
                  <a:lnTo>
                    <a:pt x="125" y="90"/>
                  </a:lnTo>
                  <a:lnTo>
                    <a:pt x="35" y="0"/>
                  </a:lnTo>
                  <a:lnTo>
                    <a:pt x="0" y="35"/>
                  </a:lnTo>
                  <a:lnTo>
                    <a:pt x="89" y="12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1"/>
            <p:cNvSpPr>
              <a:spLocks/>
            </p:cNvSpPr>
            <p:nvPr/>
          </p:nvSpPr>
          <p:spPr bwMode="auto">
            <a:xfrm>
              <a:off x="3685129" y="4639342"/>
              <a:ext cx="69105" cy="69105"/>
            </a:xfrm>
            <a:custGeom>
              <a:avLst/>
              <a:gdLst>
                <a:gd name="T0" fmla="*/ 88 w 104"/>
                <a:gd name="T1" fmla="*/ 104 h 104"/>
                <a:gd name="T2" fmla="*/ 104 w 104"/>
                <a:gd name="T3" fmla="*/ 90 h 104"/>
                <a:gd name="T4" fmla="*/ 14 w 104"/>
                <a:gd name="T5" fmla="*/ 0 h 104"/>
                <a:gd name="T6" fmla="*/ 0 w 104"/>
                <a:gd name="T7" fmla="*/ 14 h 104"/>
                <a:gd name="T8" fmla="*/ 88 w 104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88" y="104"/>
                  </a:moveTo>
                  <a:lnTo>
                    <a:pt x="104" y="90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88" y="10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2"/>
            <p:cNvSpPr>
              <a:spLocks/>
            </p:cNvSpPr>
            <p:nvPr/>
          </p:nvSpPr>
          <p:spPr bwMode="auto">
            <a:xfrm>
              <a:off x="3441935" y="4054612"/>
              <a:ext cx="232563" cy="416620"/>
            </a:xfrm>
            <a:custGeom>
              <a:avLst/>
              <a:gdLst>
                <a:gd name="T0" fmla="*/ 0 w 148"/>
                <a:gd name="T1" fmla="*/ 2 h 265"/>
                <a:gd name="T2" fmla="*/ 0 w 148"/>
                <a:gd name="T3" fmla="*/ 265 h 265"/>
                <a:gd name="T4" fmla="*/ 144 w 148"/>
                <a:gd name="T5" fmla="*/ 265 h 265"/>
                <a:gd name="T6" fmla="*/ 148 w 148"/>
                <a:gd name="T7" fmla="*/ 264 h 265"/>
                <a:gd name="T8" fmla="*/ 147 w 148"/>
                <a:gd name="T9" fmla="*/ 256 h 265"/>
                <a:gd name="T10" fmla="*/ 71 w 148"/>
                <a:gd name="T11" fmla="*/ 115 h 265"/>
                <a:gd name="T12" fmla="*/ 60 w 148"/>
                <a:gd name="T13" fmla="*/ 112 h 265"/>
                <a:gd name="T14" fmla="*/ 57 w 148"/>
                <a:gd name="T15" fmla="*/ 111 h 265"/>
                <a:gd name="T16" fmla="*/ 50 w 148"/>
                <a:gd name="T17" fmla="*/ 106 h 265"/>
                <a:gd name="T18" fmla="*/ 50 w 148"/>
                <a:gd name="T19" fmla="*/ 106 h 265"/>
                <a:gd name="T20" fmla="*/ 41 w 148"/>
                <a:gd name="T21" fmla="*/ 84 h 265"/>
                <a:gd name="T22" fmla="*/ 40 w 148"/>
                <a:gd name="T23" fmla="*/ 75 h 265"/>
                <a:gd name="T24" fmla="*/ 38 w 148"/>
                <a:gd name="T25" fmla="*/ 60 h 265"/>
                <a:gd name="T26" fmla="*/ 37 w 148"/>
                <a:gd name="T27" fmla="*/ 50 h 265"/>
                <a:gd name="T28" fmla="*/ 35 w 148"/>
                <a:gd name="T29" fmla="*/ 0 h 265"/>
                <a:gd name="T30" fmla="*/ 0 w 148"/>
                <a:gd name="T31" fmla="*/ 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265">
                  <a:moveTo>
                    <a:pt x="0" y="2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144" y="265"/>
                    <a:pt x="144" y="265"/>
                    <a:pt x="144" y="265"/>
                  </a:cubicBezTo>
                  <a:cubicBezTo>
                    <a:pt x="146" y="264"/>
                    <a:pt x="148" y="264"/>
                    <a:pt x="148" y="264"/>
                  </a:cubicBezTo>
                  <a:cubicBezTo>
                    <a:pt x="147" y="261"/>
                    <a:pt x="147" y="258"/>
                    <a:pt x="147" y="256"/>
                  </a:cubicBezTo>
                  <a:cubicBezTo>
                    <a:pt x="145" y="153"/>
                    <a:pt x="95" y="123"/>
                    <a:pt x="71" y="115"/>
                  </a:cubicBezTo>
                  <a:cubicBezTo>
                    <a:pt x="64" y="112"/>
                    <a:pt x="60" y="112"/>
                    <a:pt x="60" y="112"/>
                  </a:cubicBezTo>
                  <a:cubicBezTo>
                    <a:pt x="59" y="112"/>
                    <a:pt x="58" y="112"/>
                    <a:pt x="57" y="111"/>
                  </a:cubicBezTo>
                  <a:cubicBezTo>
                    <a:pt x="54" y="111"/>
                    <a:pt x="52" y="109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6" y="101"/>
                    <a:pt x="44" y="93"/>
                    <a:pt x="41" y="84"/>
                  </a:cubicBezTo>
                  <a:cubicBezTo>
                    <a:pt x="41" y="81"/>
                    <a:pt x="40" y="78"/>
                    <a:pt x="40" y="75"/>
                  </a:cubicBezTo>
                  <a:cubicBezTo>
                    <a:pt x="39" y="70"/>
                    <a:pt x="39" y="65"/>
                    <a:pt x="38" y="60"/>
                  </a:cubicBezTo>
                  <a:cubicBezTo>
                    <a:pt x="38" y="57"/>
                    <a:pt x="37" y="54"/>
                    <a:pt x="37" y="50"/>
                  </a:cubicBezTo>
                  <a:cubicBezTo>
                    <a:pt x="36" y="34"/>
                    <a:pt x="35" y="17"/>
                    <a:pt x="35" y="0"/>
                  </a:cubicBezTo>
                  <a:cubicBezTo>
                    <a:pt x="35" y="0"/>
                    <a:pt x="16" y="2"/>
                    <a:pt x="0" y="2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3"/>
            <p:cNvSpPr>
              <a:spLocks/>
            </p:cNvSpPr>
            <p:nvPr/>
          </p:nvSpPr>
          <p:spPr bwMode="auto">
            <a:xfrm>
              <a:off x="3210702" y="4054612"/>
              <a:ext cx="231234" cy="416620"/>
            </a:xfrm>
            <a:custGeom>
              <a:avLst/>
              <a:gdLst>
                <a:gd name="T0" fmla="*/ 0 w 147"/>
                <a:gd name="T1" fmla="*/ 264 h 265"/>
                <a:gd name="T2" fmla="*/ 3 w 147"/>
                <a:gd name="T3" fmla="*/ 265 h 265"/>
                <a:gd name="T4" fmla="*/ 147 w 147"/>
                <a:gd name="T5" fmla="*/ 265 h 265"/>
                <a:gd name="T6" fmla="*/ 147 w 147"/>
                <a:gd name="T7" fmla="*/ 2 h 265"/>
                <a:gd name="T8" fmla="*/ 147 w 147"/>
                <a:gd name="T9" fmla="*/ 2 h 265"/>
                <a:gd name="T10" fmla="*/ 112 w 147"/>
                <a:gd name="T11" fmla="*/ 0 h 265"/>
                <a:gd name="T12" fmla="*/ 110 w 147"/>
                <a:gd name="T13" fmla="*/ 50 h 265"/>
                <a:gd name="T14" fmla="*/ 109 w 147"/>
                <a:gd name="T15" fmla="*/ 60 h 265"/>
                <a:gd name="T16" fmla="*/ 108 w 147"/>
                <a:gd name="T17" fmla="*/ 75 h 265"/>
                <a:gd name="T18" fmla="*/ 108 w 147"/>
                <a:gd name="T19" fmla="*/ 75 h 265"/>
                <a:gd name="T20" fmla="*/ 106 w 147"/>
                <a:gd name="T21" fmla="*/ 81 h 265"/>
                <a:gd name="T22" fmla="*/ 102 w 147"/>
                <a:gd name="T23" fmla="*/ 98 h 265"/>
                <a:gd name="T24" fmla="*/ 92 w 147"/>
                <a:gd name="T25" fmla="*/ 111 h 265"/>
                <a:gd name="T26" fmla="*/ 88 w 147"/>
                <a:gd name="T27" fmla="*/ 112 h 265"/>
                <a:gd name="T28" fmla="*/ 0 w 147"/>
                <a:gd name="T29" fmla="*/ 26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7" h="265">
                  <a:moveTo>
                    <a:pt x="0" y="264"/>
                  </a:moveTo>
                  <a:cubicBezTo>
                    <a:pt x="0" y="264"/>
                    <a:pt x="1" y="264"/>
                    <a:pt x="3" y="265"/>
                  </a:cubicBezTo>
                  <a:cubicBezTo>
                    <a:pt x="147" y="265"/>
                    <a:pt x="147" y="265"/>
                    <a:pt x="147" y="265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31" y="2"/>
                    <a:pt x="112" y="0"/>
                    <a:pt x="112" y="0"/>
                  </a:cubicBezTo>
                  <a:cubicBezTo>
                    <a:pt x="112" y="17"/>
                    <a:pt x="112" y="34"/>
                    <a:pt x="110" y="50"/>
                  </a:cubicBezTo>
                  <a:cubicBezTo>
                    <a:pt x="110" y="53"/>
                    <a:pt x="110" y="56"/>
                    <a:pt x="109" y="60"/>
                  </a:cubicBezTo>
                  <a:cubicBezTo>
                    <a:pt x="109" y="65"/>
                    <a:pt x="108" y="70"/>
                    <a:pt x="108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7" y="77"/>
                    <a:pt x="107" y="79"/>
                    <a:pt x="106" y="81"/>
                  </a:cubicBezTo>
                  <a:cubicBezTo>
                    <a:pt x="105" y="88"/>
                    <a:pt x="104" y="93"/>
                    <a:pt x="102" y="98"/>
                  </a:cubicBezTo>
                  <a:cubicBezTo>
                    <a:pt x="99" y="104"/>
                    <a:pt x="96" y="109"/>
                    <a:pt x="92" y="111"/>
                  </a:cubicBezTo>
                  <a:cubicBezTo>
                    <a:pt x="91" y="112"/>
                    <a:pt x="89" y="112"/>
                    <a:pt x="88" y="112"/>
                  </a:cubicBezTo>
                  <a:cubicBezTo>
                    <a:pt x="88" y="112"/>
                    <a:pt x="0" y="122"/>
                    <a:pt x="0" y="264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" name="Picture 6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825" y="4131026"/>
              <a:ext cx="132893" cy="45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65"/>
            <p:cNvSpPr>
              <a:spLocks/>
            </p:cNvSpPr>
            <p:nvPr/>
          </p:nvSpPr>
          <p:spPr bwMode="auto">
            <a:xfrm>
              <a:off x="3441935" y="4133019"/>
              <a:ext cx="62459" cy="74421"/>
            </a:xfrm>
            <a:custGeom>
              <a:avLst/>
              <a:gdLst>
                <a:gd name="T0" fmla="*/ 37 w 40"/>
                <a:gd name="T1" fmla="*/ 0 h 47"/>
                <a:gd name="T2" fmla="*/ 1 w 40"/>
                <a:gd name="T3" fmla="*/ 5 h 47"/>
                <a:gd name="T4" fmla="*/ 0 w 40"/>
                <a:gd name="T5" fmla="*/ 5 h 47"/>
                <a:gd name="T6" fmla="*/ 0 w 40"/>
                <a:gd name="T7" fmla="*/ 5 h 47"/>
                <a:gd name="T8" fmla="*/ 0 w 40"/>
                <a:gd name="T9" fmla="*/ 47 h 47"/>
                <a:gd name="T10" fmla="*/ 0 w 40"/>
                <a:gd name="T11" fmla="*/ 47 h 47"/>
                <a:gd name="T12" fmla="*/ 40 w 40"/>
                <a:gd name="T13" fmla="*/ 25 h 47"/>
                <a:gd name="T14" fmla="*/ 39 w 40"/>
                <a:gd name="T15" fmla="*/ 19 h 47"/>
                <a:gd name="T16" fmla="*/ 39 w 40"/>
                <a:gd name="T17" fmla="*/ 15 h 47"/>
                <a:gd name="T18" fmla="*/ 38 w 40"/>
                <a:gd name="T19" fmla="*/ 10 h 47"/>
                <a:gd name="T20" fmla="*/ 37 w 40"/>
                <a:gd name="T21" fmla="*/ 0 h 47"/>
                <a:gd name="T22" fmla="*/ 37 w 40"/>
                <a:gd name="T2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47">
                  <a:moveTo>
                    <a:pt x="37" y="0"/>
                  </a:moveTo>
                  <a:cubicBezTo>
                    <a:pt x="26" y="3"/>
                    <a:pt x="14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3" y="47"/>
                    <a:pt x="37" y="30"/>
                    <a:pt x="40" y="25"/>
                  </a:cubicBezTo>
                  <a:cubicBezTo>
                    <a:pt x="40" y="23"/>
                    <a:pt x="39" y="21"/>
                    <a:pt x="39" y="19"/>
                  </a:cubicBezTo>
                  <a:cubicBezTo>
                    <a:pt x="39" y="17"/>
                    <a:pt x="39" y="16"/>
                    <a:pt x="39" y="15"/>
                  </a:cubicBezTo>
                  <a:cubicBezTo>
                    <a:pt x="38" y="14"/>
                    <a:pt x="38" y="12"/>
                    <a:pt x="38" y="10"/>
                  </a:cubicBezTo>
                  <a:cubicBezTo>
                    <a:pt x="38" y="7"/>
                    <a:pt x="37" y="4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6"/>
            <p:cNvSpPr>
              <a:spLocks/>
            </p:cNvSpPr>
            <p:nvPr/>
          </p:nvSpPr>
          <p:spPr bwMode="auto">
            <a:xfrm>
              <a:off x="3380140" y="4133019"/>
              <a:ext cx="61795" cy="74421"/>
            </a:xfrm>
            <a:custGeom>
              <a:avLst/>
              <a:gdLst>
                <a:gd name="T0" fmla="*/ 2 w 39"/>
                <a:gd name="T1" fmla="*/ 0 h 47"/>
                <a:gd name="T2" fmla="*/ 2 w 39"/>
                <a:gd name="T3" fmla="*/ 0 h 47"/>
                <a:gd name="T4" fmla="*/ 2 w 39"/>
                <a:gd name="T5" fmla="*/ 5 h 47"/>
                <a:gd name="T6" fmla="*/ 1 w 39"/>
                <a:gd name="T7" fmla="*/ 9 h 47"/>
                <a:gd name="T8" fmla="*/ 1 w 39"/>
                <a:gd name="T9" fmla="*/ 18 h 47"/>
                <a:gd name="T10" fmla="*/ 0 w 39"/>
                <a:gd name="T11" fmla="*/ 25 h 47"/>
                <a:gd name="T12" fmla="*/ 0 w 39"/>
                <a:gd name="T13" fmla="*/ 25 h 47"/>
                <a:gd name="T14" fmla="*/ 0 w 39"/>
                <a:gd name="T15" fmla="*/ 25 h 47"/>
                <a:gd name="T16" fmla="*/ 39 w 39"/>
                <a:gd name="T17" fmla="*/ 47 h 47"/>
                <a:gd name="T18" fmla="*/ 39 w 39"/>
                <a:gd name="T19" fmla="*/ 47 h 47"/>
                <a:gd name="T20" fmla="*/ 39 w 39"/>
                <a:gd name="T21" fmla="*/ 5 h 47"/>
                <a:gd name="T22" fmla="*/ 2 w 39"/>
                <a:gd name="T2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7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4"/>
                    <a:pt x="2" y="5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1" y="12"/>
                    <a:pt x="1" y="15"/>
                    <a:pt x="1" y="18"/>
                  </a:cubicBezTo>
                  <a:cubicBezTo>
                    <a:pt x="0" y="20"/>
                    <a:pt x="0" y="23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31"/>
                    <a:pt x="15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26" y="5"/>
                    <a:pt x="14" y="3"/>
                    <a:pt x="2" y="0"/>
                  </a:cubicBezTo>
                </a:path>
              </a:pathLst>
            </a:custGeom>
            <a:solidFill>
              <a:srgbClr val="F3C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7"/>
            <p:cNvSpPr>
              <a:spLocks/>
            </p:cNvSpPr>
            <p:nvPr/>
          </p:nvSpPr>
          <p:spPr bwMode="auto">
            <a:xfrm>
              <a:off x="3199405" y="4234017"/>
              <a:ext cx="166781" cy="241865"/>
            </a:xfrm>
            <a:custGeom>
              <a:avLst/>
              <a:gdLst>
                <a:gd name="T0" fmla="*/ 103 w 106"/>
                <a:gd name="T1" fmla="*/ 154 h 154"/>
                <a:gd name="T2" fmla="*/ 10 w 106"/>
                <a:gd name="T3" fmla="*/ 154 h 154"/>
                <a:gd name="T4" fmla="*/ 7 w 106"/>
                <a:gd name="T5" fmla="*/ 153 h 154"/>
                <a:gd name="T6" fmla="*/ 7 w 106"/>
                <a:gd name="T7" fmla="*/ 145 h 154"/>
                <a:gd name="T8" fmla="*/ 8 w 106"/>
                <a:gd name="T9" fmla="*/ 88 h 154"/>
                <a:gd name="T10" fmla="*/ 26 w 106"/>
                <a:gd name="T11" fmla="*/ 38 h 154"/>
                <a:gd name="T12" fmla="*/ 83 w 106"/>
                <a:gd name="T13" fmla="*/ 4 h 154"/>
                <a:gd name="T14" fmla="*/ 103 w 106"/>
                <a:gd name="T15" fmla="*/ 0 h 154"/>
                <a:gd name="T16" fmla="*/ 103 w 106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54">
                  <a:moveTo>
                    <a:pt x="103" y="154"/>
                  </a:moveTo>
                  <a:cubicBezTo>
                    <a:pt x="10" y="154"/>
                    <a:pt x="10" y="154"/>
                    <a:pt x="10" y="154"/>
                  </a:cubicBezTo>
                  <a:cubicBezTo>
                    <a:pt x="8" y="153"/>
                    <a:pt x="7" y="153"/>
                    <a:pt x="7" y="153"/>
                  </a:cubicBezTo>
                  <a:cubicBezTo>
                    <a:pt x="7" y="150"/>
                    <a:pt x="7" y="147"/>
                    <a:pt x="7" y="145"/>
                  </a:cubicBezTo>
                  <a:cubicBezTo>
                    <a:pt x="7" y="123"/>
                    <a:pt x="0" y="111"/>
                    <a:pt x="8" y="88"/>
                  </a:cubicBezTo>
                  <a:cubicBezTo>
                    <a:pt x="18" y="63"/>
                    <a:pt x="11" y="64"/>
                    <a:pt x="26" y="38"/>
                  </a:cubicBezTo>
                  <a:cubicBezTo>
                    <a:pt x="37" y="19"/>
                    <a:pt x="64" y="9"/>
                    <a:pt x="83" y="4"/>
                  </a:cubicBezTo>
                  <a:cubicBezTo>
                    <a:pt x="94" y="1"/>
                    <a:pt x="103" y="0"/>
                    <a:pt x="103" y="0"/>
                  </a:cubicBezTo>
                  <a:cubicBezTo>
                    <a:pt x="103" y="0"/>
                    <a:pt x="106" y="91"/>
                    <a:pt x="103" y="154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8"/>
            <p:cNvSpPr>
              <a:spLocks/>
            </p:cNvSpPr>
            <p:nvPr/>
          </p:nvSpPr>
          <p:spPr bwMode="auto">
            <a:xfrm>
              <a:off x="3518349" y="4234017"/>
              <a:ext cx="166781" cy="241865"/>
            </a:xfrm>
            <a:custGeom>
              <a:avLst/>
              <a:gdLst>
                <a:gd name="T0" fmla="*/ 3 w 106"/>
                <a:gd name="T1" fmla="*/ 154 h 154"/>
                <a:gd name="T2" fmla="*/ 95 w 106"/>
                <a:gd name="T3" fmla="*/ 154 h 154"/>
                <a:gd name="T4" fmla="*/ 99 w 106"/>
                <a:gd name="T5" fmla="*/ 153 h 154"/>
                <a:gd name="T6" fmla="*/ 99 w 106"/>
                <a:gd name="T7" fmla="*/ 145 h 154"/>
                <a:gd name="T8" fmla="*/ 97 w 106"/>
                <a:gd name="T9" fmla="*/ 88 h 154"/>
                <a:gd name="T10" fmla="*/ 79 w 106"/>
                <a:gd name="T11" fmla="*/ 38 h 154"/>
                <a:gd name="T12" fmla="*/ 23 w 106"/>
                <a:gd name="T13" fmla="*/ 4 h 154"/>
                <a:gd name="T14" fmla="*/ 3 w 106"/>
                <a:gd name="T15" fmla="*/ 0 h 154"/>
                <a:gd name="T16" fmla="*/ 3 w 106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54">
                  <a:moveTo>
                    <a:pt x="3" y="154"/>
                  </a:moveTo>
                  <a:cubicBezTo>
                    <a:pt x="95" y="154"/>
                    <a:pt x="95" y="154"/>
                    <a:pt x="95" y="154"/>
                  </a:cubicBezTo>
                  <a:cubicBezTo>
                    <a:pt x="98" y="153"/>
                    <a:pt x="99" y="153"/>
                    <a:pt x="99" y="153"/>
                  </a:cubicBezTo>
                  <a:cubicBezTo>
                    <a:pt x="99" y="150"/>
                    <a:pt x="99" y="147"/>
                    <a:pt x="99" y="145"/>
                  </a:cubicBezTo>
                  <a:cubicBezTo>
                    <a:pt x="99" y="123"/>
                    <a:pt x="106" y="111"/>
                    <a:pt x="97" y="88"/>
                  </a:cubicBezTo>
                  <a:cubicBezTo>
                    <a:pt x="88" y="63"/>
                    <a:pt x="95" y="64"/>
                    <a:pt x="79" y="38"/>
                  </a:cubicBezTo>
                  <a:cubicBezTo>
                    <a:pt x="68" y="19"/>
                    <a:pt x="41" y="9"/>
                    <a:pt x="23" y="4"/>
                  </a:cubicBezTo>
                  <a:cubicBezTo>
                    <a:pt x="11" y="1"/>
                    <a:pt x="3" y="0"/>
                    <a:pt x="3" y="0"/>
                  </a:cubicBezTo>
                  <a:cubicBezTo>
                    <a:pt x="3" y="0"/>
                    <a:pt x="0" y="91"/>
                    <a:pt x="3" y="154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9"/>
            <p:cNvSpPr>
              <a:spLocks/>
            </p:cNvSpPr>
            <p:nvPr/>
          </p:nvSpPr>
          <p:spPr bwMode="auto">
            <a:xfrm>
              <a:off x="3444593" y="4205445"/>
              <a:ext cx="210636" cy="270438"/>
            </a:xfrm>
            <a:custGeom>
              <a:avLst/>
              <a:gdLst>
                <a:gd name="T0" fmla="*/ 28 w 134"/>
                <a:gd name="T1" fmla="*/ 0 h 172"/>
                <a:gd name="T2" fmla="*/ 45 w 134"/>
                <a:gd name="T3" fmla="*/ 8 h 172"/>
                <a:gd name="T4" fmla="*/ 78 w 134"/>
                <a:gd name="T5" fmla="*/ 24 h 172"/>
                <a:gd name="T6" fmla="*/ 87 w 134"/>
                <a:gd name="T7" fmla="*/ 62 h 172"/>
                <a:gd name="T8" fmla="*/ 131 w 134"/>
                <a:gd name="T9" fmla="*/ 172 h 172"/>
                <a:gd name="T10" fmla="*/ 0 w 134"/>
                <a:gd name="T11" fmla="*/ 172 h 172"/>
                <a:gd name="T12" fmla="*/ 0 w 134"/>
                <a:gd name="T13" fmla="*/ 29 h 172"/>
                <a:gd name="T14" fmla="*/ 28 w 134"/>
                <a:gd name="T1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72">
                  <a:moveTo>
                    <a:pt x="28" y="0"/>
                  </a:moveTo>
                  <a:cubicBezTo>
                    <a:pt x="29" y="1"/>
                    <a:pt x="45" y="8"/>
                    <a:pt x="45" y="8"/>
                  </a:cubicBezTo>
                  <a:cubicBezTo>
                    <a:pt x="47" y="9"/>
                    <a:pt x="75" y="22"/>
                    <a:pt x="78" y="24"/>
                  </a:cubicBezTo>
                  <a:cubicBezTo>
                    <a:pt x="89" y="34"/>
                    <a:pt x="79" y="52"/>
                    <a:pt x="87" y="62"/>
                  </a:cubicBezTo>
                  <a:cubicBezTo>
                    <a:pt x="120" y="106"/>
                    <a:pt x="134" y="130"/>
                    <a:pt x="131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348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0"/>
            <p:cNvSpPr>
              <a:spLocks/>
            </p:cNvSpPr>
            <p:nvPr/>
          </p:nvSpPr>
          <p:spPr bwMode="auto">
            <a:xfrm>
              <a:off x="3233958" y="4205445"/>
              <a:ext cx="212629" cy="270438"/>
            </a:xfrm>
            <a:custGeom>
              <a:avLst/>
              <a:gdLst>
                <a:gd name="T0" fmla="*/ 106 w 135"/>
                <a:gd name="T1" fmla="*/ 0 h 172"/>
                <a:gd name="T2" fmla="*/ 90 w 135"/>
                <a:gd name="T3" fmla="*/ 8 h 172"/>
                <a:gd name="T4" fmla="*/ 57 w 135"/>
                <a:gd name="T5" fmla="*/ 23 h 172"/>
                <a:gd name="T6" fmla="*/ 48 w 135"/>
                <a:gd name="T7" fmla="*/ 62 h 172"/>
                <a:gd name="T8" fmla="*/ 3 w 135"/>
                <a:gd name="T9" fmla="*/ 172 h 172"/>
                <a:gd name="T10" fmla="*/ 135 w 135"/>
                <a:gd name="T11" fmla="*/ 172 h 172"/>
                <a:gd name="T12" fmla="*/ 135 w 135"/>
                <a:gd name="T13" fmla="*/ 29 h 172"/>
                <a:gd name="T14" fmla="*/ 106 w 135"/>
                <a:gd name="T1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72">
                  <a:moveTo>
                    <a:pt x="106" y="0"/>
                  </a:moveTo>
                  <a:cubicBezTo>
                    <a:pt x="105" y="1"/>
                    <a:pt x="90" y="8"/>
                    <a:pt x="90" y="8"/>
                  </a:cubicBezTo>
                  <a:cubicBezTo>
                    <a:pt x="88" y="9"/>
                    <a:pt x="59" y="21"/>
                    <a:pt x="57" y="23"/>
                  </a:cubicBezTo>
                  <a:cubicBezTo>
                    <a:pt x="46" y="33"/>
                    <a:pt x="56" y="52"/>
                    <a:pt x="48" y="62"/>
                  </a:cubicBezTo>
                  <a:cubicBezTo>
                    <a:pt x="14" y="106"/>
                    <a:pt x="0" y="130"/>
                    <a:pt x="3" y="172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35" y="29"/>
                    <a:pt x="135" y="29"/>
                    <a:pt x="135" y="29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rgbClr val="348E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1"/>
            <p:cNvSpPr>
              <a:spLocks/>
            </p:cNvSpPr>
            <p:nvPr/>
          </p:nvSpPr>
          <p:spPr bwMode="auto">
            <a:xfrm>
              <a:off x="3362863" y="4169565"/>
              <a:ext cx="158807" cy="127577"/>
            </a:xfrm>
            <a:custGeom>
              <a:avLst/>
              <a:gdLst>
                <a:gd name="T0" fmla="*/ 4 w 101"/>
                <a:gd name="T1" fmla="*/ 21 h 81"/>
                <a:gd name="T2" fmla="*/ 11 w 101"/>
                <a:gd name="T3" fmla="*/ 2 h 81"/>
                <a:gd name="T4" fmla="*/ 11 w 101"/>
                <a:gd name="T5" fmla="*/ 7 h 81"/>
                <a:gd name="T6" fmla="*/ 48 w 101"/>
                <a:gd name="T7" fmla="*/ 21 h 81"/>
                <a:gd name="T8" fmla="*/ 48 w 101"/>
                <a:gd name="T9" fmla="*/ 21 h 81"/>
                <a:gd name="T10" fmla="*/ 48 w 101"/>
                <a:gd name="T11" fmla="*/ 21 h 81"/>
                <a:gd name="T12" fmla="*/ 49 w 101"/>
                <a:gd name="T13" fmla="*/ 21 h 81"/>
                <a:gd name="T14" fmla="*/ 51 w 101"/>
                <a:gd name="T15" fmla="*/ 21 h 81"/>
                <a:gd name="T16" fmla="*/ 51 w 101"/>
                <a:gd name="T17" fmla="*/ 21 h 81"/>
                <a:gd name="T18" fmla="*/ 51 w 101"/>
                <a:gd name="T19" fmla="*/ 21 h 81"/>
                <a:gd name="T20" fmla="*/ 91 w 101"/>
                <a:gd name="T21" fmla="*/ 7 h 81"/>
                <a:gd name="T22" fmla="*/ 90 w 101"/>
                <a:gd name="T23" fmla="*/ 2 h 81"/>
                <a:gd name="T24" fmla="*/ 97 w 101"/>
                <a:gd name="T25" fmla="*/ 21 h 81"/>
                <a:gd name="T26" fmla="*/ 101 w 101"/>
                <a:gd name="T27" fmla="*/ 34 h 81"/>
                <a:gd name="T28" fmla="*/ 80 w 101"/>
                <a:gd name="T29" fmla="*/ 44 h 81"/>
                <a:gd name="T30" fmla="*/ 52 w 101"/>
                <a:gd name="T31" fmla="*/ 81 h 81"/>
                <a:gd name="T32" fmla="*/ 52 w 101"/>
                <a:gd name="T33" fmla="*/ 81 h 81"/>
                <a:gd name="T34" fmla="*/ 52 w 101"/>
                <a:gd name="T35" fmla="*/ 81 h 81"/>
                <a:gd name="T36" fmla="*/ 22 w 101"/>
                <a:gd name="T37" fmla="*/ 44 h 81"/>
                <a:gd name="T38" fmla="*/ 0 w 101"/>
                <a:gd name="T39" fmla="*/ 34 h 81"/>
                <a:gd name="T40" fmla="*/ 4 w 101"/>
                <a:gd name="T41" fmla="*/ 2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81">
                  <a:moveTo>
                    <a:pt x="4" y="21"/>
                  </a:moveTo>
                  <a:cubicBezTo>
                    <a:pt x="9" y="0"/>
                    <a:pt x="11" y="2"/>
                    <a:pt x="11" y="2"/>
                  </a:cubicBezTo>
                  <a:cubicBezTo>
                    <a:pt x="11" y="2"/>
                    <a:pt x="12" y="1"/>
                    <a:pt x="11" y="7"/>
                  </a:cubicBezTo>
                  <a:cubicBezTo>
                    <a:pt x="9" y="13"/>
                    <a:pt x="39" y="20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61" y="20"/>
                    <a:pt x="92" y="13"/>
                    <a:pt x="91" y="7"/>
                  </a:cubicBezTo>
                  <a:cubicBezTo>
                    <a:pt x="90" y="1"/>
                    <a:pt x="90" y="2"/>
                    <a:pt x="90" y="2"/>
                  </a:cubicBezTo>
                  <a:cubicBezTo>
                    <a:pt x="90" y="2"/>
                    <a:pt x="92" y="0"/>
                    <a:pt x="97" y="21"/>
                  </a:cubicBezTo>
                  <a:cubicBezTo>
                    <a:pt x="99" y="30"/>
                    <a:pt x="101" y="34"/>
                    <a:pt x="101" y="34"/>
                  </a:cubicBezTo>
                  <a:cubicBezTo>
                    <a:pt x="101" y="34"/>
                    <a:pt x="90" y="41"/>
                    <a:pt x="80" y="44"/>
                  </a:cubicBezTo>
                  <a:cubicBezTo>
                    <a:pt x="59" y="51"/>
                    <a:pt x="52" y="81"/>
                    <a:pt x="52" y="8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81"/>
                    <a:pt x="44" y="51"/>
                    <a:pt x="22" y="44"/>
                  </a:cubicBezTo>
                  <a:cubicBezTo>
                    <a:pt x="11" y="41"/>
                    <a:pt x="0" y="34"/>
                    <a:pt x="0" y="34"/>
                  </a:cubicBezTo>
                  <a:cubicBezTo>
                    <a:pt x="0" y="34"/>
                    <a:pt x="2" y="30"/>
                    <a:pt x="4" y="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2"/>
            <p:cNvSpPr>
              <a:spLocks/>
            </p:cNvSpPr>
            <p:nvPr/>
          </p:nvSpPr>
          <p:spPr bwMode="auto">
            <a:xfrm>
              <a:off x="3142925" y="3582841"/>
              <a:ext cx="297016" cy="592704"/>
            </a:xfrm>
            <a:custGeom>
              <a:avLst/>
              <a:gdLst>
                <a:gd name="T0" fmla="*/ 188 w 189"/>
                <a:gd name="T1" fmla="*/ 0 h 377"/>
                <a:gd name="T2" fmla="*/ 41 w 189"/>
                <a:gd name="T3" fmla="*/ 210 h 377"/>
                <a:gd name="T4" fmla="*/ 3 w 189"/>
                <a:gd name="T5" fmla="*/ 227 h 377"/>
                <a:gd name="T6" fmla="*/ 48 w 189"/>
                <a:gd name="T7" fmla="*/ 269 h 377"/>
                <a:gd name="T8" fmla="*/ 188 w 189"/>
                <a:gd name="T9" fmla="*/ 377 h 377"/>
                <a:gd name="T10" fmla="*/ 189 w 189"/>
                <a:gd name="T11" fmla="*/ 377 h 377"/>
                <a:gd name="T12" fmla="*/ 189 w 189"/>
                <a:gd name="T13" fmla="*/ 0 h 377"/>
                <a:gd name="T14" fmla="*/ 188 w 189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77">
                  <a:moveTo>
                    <a:pt x="188" y="0"/>
                  </a:moveTo>
                  <a:cubicBezTo>
                    <a:pt x="36" y="0"/>
                    <a:pt x="35" y="127"/>
                    <a:pt x="41" y="210"/>
                  </a:cubicBezTo>
                  <a:cubicBezTo>
                    <a:pt x="31" y="190"/>
                    <a:pt x="0" y="196"/>
                    <a:pt x="3" y="227"/>
                  </a:cubicBezTo>
                  <a:cubicBezTo>
                    <a:pt x="5" y="257"/>
                    <a:pt x="49" y="273"/>
                    <a:pt x="48" y="269"/>
                  </a:cubicBezTo>
                  <a:cubicBezTo>
                    <a:pt x="61" y="338"/>
                    <a:pt x="132" y="377"/>
                    <a:pt x="188" y="377"/>
                  </a:cubicBezTo>
                  <a:cubicBezTo>
                    <a:pt x="188" y="377"/>
                    <a:pt x="188" y="377"/>
                    <a:pt x="189" y="377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8" y="0"/>
                    <a:pt x="188" y="0"/>
                    <a:pt x="188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3"/>
            <p:cNvSpPr>
              <a:spLocks/>
            </p:cNvSpPr>
            <p:nvPr/>
          </p:nvSpPr>
          <p:spPr bwMode="auto">
            <a:xfrm>
              <a:off x="3154221" y="3900455"/>
              <a:ext cx="61131" cy="94354"/>
            </a:xfrm>
            <a:custGeom>
              <a:avLst/>
              <a:gdLst>
                <a:gd name="T0" fmla="*/ 5 w 39"/>
                <a:gd name="T1" fmla="*/ 12 h 60"/>
                <a:gd name="T2" fmla="*/ 27 w 39"/>
                <a:gd name="T3" fmla="*/ 8 h 60"/>
                <a:gd name="T4" fmla="*/ 31 w 39"/>
                <a:gd name="T5" fmla="*/ 22 h 60"/>
                <a:gd name="T6" fmla="*/ 27 w 39"/>
                <a:gd name="T7" fmla="*/ 32 h 60"/>
                <a:gd name="T8" fmla="*/ 33 w 39"/>
                <a:gd name="T9" fmla="*/ 41 h 60"/>
                <a:gd name="T10" fmla="*/ 38 w 39"/>
                <a:gd name="T11" fmla="*/ 47 h 60"/>
                <a:gd name="T12" fmla="*/ 39 w 39"/>
                <a:gd name="T13" fmla="*/ 55 h 60"/>
                <a:gd name="T14" fmla="*/ 25 w 39"/>
                <a:gd name="T15" fmla="*/ 54 h 60"/>
                <a:gd name="T16" fmla="*/ 10 w 39"/>
                <a:gd name="T17" fmla="*/ 41 h 60"/>
                <a:gd name="T18" fmla="*/ 5 w 39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60">
                  <a:moveTo>
                    <a:pt x="5" y="12"/>
                  </a:moveTo>
                  <a:cubicBezTo>
                    <a:pt x="13" y="0"/>
                    <a:pt x="24" y="5"/>
                    <a:pt x="27" y="8"/>
                  </a:cubicBezTo>
                  <a:cubicBezTo>
                    <a:pt x="30" y="11"/>
                    <a:pt x="33" y="15"/>
                    <a:pt x="31" y="22"/>
                  </a:cubicBezTo>
                  <a:cubicBezTo>
                    <a:pt x="30" y="26"/>
                    <a:pt x="26" y="26"/>
                    <a:pt x="27" y="32"/>
                  </a:cubicBezTo>
                  <a:cubicBezTo>
                    <a:pt x="28" y="39"/>
                    <a:pt x="31" y="39"/>
                    <a:pt x="33" y="41"/>
                  </a:cubicBezTo>
                  <a:cubicBezTo>
                    <a:pt x="35" y="42"/>
                    <a:pt x="37" y="44"/>
                    <a:pt x="38" y="47"/>
                  </a:cubicBezTo>
                  <a:cubicBezTo>
                    <a:pt x="39" y="49"/>
                    <a:pt x="39" y="52"/>
                    <a:pt x="39" y="55"/>
                  </a:cubicBezTo>
                  <a:cubicBezTo>
                    <a:pt x="37" y="60"/>
                    <a:pt x="30" y="56"/>
                    <a:pt x="25" y="54"/>
                  </a:cubicBezTo>
                  <a:cubicBezTo>
                    <a:pt x="22" y="52"/>
                    <a:pt x="12" y="44"/>
                    <a:pt x="10" y="41"/>
                  </a:cubicBezTo>
                  <a:cubicBezTo>
                    <a:pt x="3" y="34"/>
                    <a:pt x="0" y="20"/>
                    <a:pt x="5" y="12"/>
                  </a:cubicBezTo>
                </a:path>
              </a:pathLst>
            </a:custGeom>
            <a:solidFill>
              <a:srgbClr val="B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4"/>
            <p:cNvSpPr>
              <a:spLocks/>
            </p:cNvSpPr>
            <p:nvPr/>
          </p:nvSpPr>
          <p:spPr bwMode="auto">
            <a:xfrm>
              <a:off x="3436620" y="3582841"/>
              <a:ext cx="297680" cy="592704"/>
            </a:xfrm>
            <a:custGeom>
              <a:avLst/>
              <a:gdLst>
                <a:gd name="T0" fmla="*/ 1 w 189"/>
                <a:gd name="T1" fmla="*/ 0 h 377"/>
                <a:gd name="T2" fmla="*/ 148 w 189"/>
                <a:gd name="T3" fmla="*/ 210 h 377"/>
                <a:gd name="T4" fmla="*/ 186 w 189"/>
                <a:gd name="T5" fmla="*/ 227 h 377"/>
                <a:gd name="T6" fmla="*/ 141 w 189"/>
                <a:gd name="T7" fmla="*/ 269 h 377"/>
                <a:gd name="T8" fmla="*/ 1 w 189"/>
                <a:gd name="T9" fmla="*/ 377 h 377"/>
                <a:gd name="T10" fmla="*/ 0 w 189"/>
                <a:gd name="T11" fmla="*/ 377 h 377"/>
                <a:gd name="T12" fmla="*/ 0 w 189"/>
                <a:gd name="T13" fmla="*/ 0 h 377"/>
                <a:gd name="T14" fmla="*/ 1 w 189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77">
                  <a:moveTo>
                    <a:pt x="1" y="0"/>
                  </a:moveTo>
                  <a:cubicBezTo>
                    <a:pt x="153" y="0"/>
                    <a:pt x="154" y="127"/>
                    <a:pt x="148" y="210"/>
                  </a:cubicBezTo>
                  <a:cubicBezTo>
                    <a:pt x="158" y="190"/>
                    <a:pt x="189" y="196"/>
                    <a:pt x="186" y="227"/>
                  </a:cubicBezTo>
                  <a:cubicBezTo>
                    <a:pt x="184" y="257"/>
                    <a:pt x="140" y="273"/>
                    <a:pt x="141" y="269"/>
                  </a:cubicBezTo>
                  <a:cubicBezTo>
                    <a:pt x="128" y="338"/>
                    <a:pt x="57" y="377"/>
                    <a:pt x="1" y="377"/>
                  </a:cubicBezTo>
                  <a:cubicBezTo>
                    <a:pt x="1" y="377"/>
                    <a:pt x="1" y="377"/>
                    <a:pt x="0" y="3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5"/>
            <p:cNvSpPr>
              <a:spLocks/>
            </p:cNvSpPr>
            <p:nvPr/>
          </p:nvSpPr>
          <p:spPr bwMode="auto">
            <a:xfrm>
              <a:off x="3661873" y="3900455"/>
              <a:ext cx="61131" cy="94354"/>
            </a:xfrm>
            <a:custGeom>
              <a:avLst/>
              <a:gdLst>
                <a:gd name="T0" fmla="*/ 34 w 39"/>
                <a:gd name="T1" fmla="*/ 12 h 60"/>
                <a:gd name="T2" fmla="*/ 12 w 39"/>
                <a:gd name="T3" fmla="*/ 8 h 60"/>
                <a:gd name="T4" fmla="*/ 8 w 39"/>
                <a:gd name="T5" fmla="*/ 22 h 60"/>
                <a:gd name="T6" fmla="*/ 12 w 39"/>
                <a:gd name="T7" fmla="*/ 32 h 60"/>
                <a:gd name="T8" fmla="*/ 6 w 39"/>
                <a:gd name="T9" fmla="*/ 41 h 60"/>
                <a:gd name="T10" fmla="*/ 1 w 39"/>
                <a:gd name="T11" fmla="*/ 47 h 60"/>
                <a:gd name="T12" fmla="*/ 0 w 39"/>
                <a:gd name="T13" fmla="*/ 55 h 60"/>
                <a:gd name="T14" fmla="*/ 14 w 39"/>
                <a:gd name="T15" fmla="*/ 54 h 60"/>
                <a:gd name="T16" fmla="*/ 29 w 39"/>
                <a:gd name="T17" fmla="*/ 41 h 60"/>
                <a:gd name="T18" fmla="*/ 34 w 39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60">
                  <a:moveTo>
                    <a:pt x="34" y="12"/>
                  </a:moveTo>
                  <a:cubicBezTo>
                    <a:pt x="26" y="0"/>
                    <a:pt x="15" y="5"/>
                    <a:pt x="12" y="8"/>
                  </a:cubicBezTo>
                  <a:cubicBezTo>
                    <a:pt x="9" y="11"/>
                    <a:pt x="6" y="15"/>
                    <a:pt x="8" y="22"/>
                  </a:cubicBezTo>
                  <a:cubicBezTo>
                    <a:pt x="9" y="26"/>
                    <a:pt x="13" y="26"/>
                    <a:pt x="12" y="32"/>
                  </a:cubicBezTo>
                  <a:cubicBezTo>
                    <a:pt x="11" y="39"/>
                    <a:pt x="8" y="39"/>
                    <a:pt x="6" y="41"/>
                  </a:cubicBezTo>
                  <a:cubicBezTo>
                    <a:pt x="4" y="42"/>
                    <a:pt x="2" y="44"/>
                    <a:pt x="1" y="47"/>
                  </a:cubicBezTo>
                  <a:cubicBezTo>
                    <a:pt x="0" y="49"/>
                    <a:pt x="0" y="52"/>
                    <a:pt x="0" y="55"/>
                  </a:cubicBezTo>
                  <a:cubicBezTo>
                    <a:pt x="2" y="60"/>
                    <a:pt x="9" y="56"/>
                    <a:pt x="14" y="54"/>
                  </a:cubicBezTo>
                  <a:cubicBezTo>
                    <a:pt x="17" y="52"/>
                    <a:pt x="27" y="44"/>
                    <a:pt x="29" y="41"/>
                  </a:cubicBezTo>
                  <a:cubicBezTo>
                    <a:pt x="36" y="34"/>
                    <a:pt x="39" y="20"/>
                    <a:pt x="34" y="12"/>
                  </a:cubicBezTo>
                </a:path>
              </a:pathLst>
            </a:custGeom>
            <a:solidFill>
              <a:srgbClr val="BB9E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6"/>
            <p:cNvSpPr>
              <a:spLocks/>
            </p:cNvSpPr>
            <p:nvPr/>
          </p:nvSpPr>
          <p:spPr bwMode="auto">
            <a:xfrm>
              <a:off x="3439941" y="3639986"/>
              <a:ext cx="219938" cy="535559"/>
            </a:xfrm>
            <a:custGeom>
              <a:avLst/>
              <a:gdLst>
                <a:gd name="T0" fmla="*/ 1 w 140"/>
                <a:gd name="T1" fmla="*/ 0 h 341"/>
                <a:gd name="T2" fmla="*/ 110 w 140"/>
                <a:gd name="T3" fmla="*/ 43 h 341"/>
                <a:gd name="T4" fmla="*/ 128 w 140"/>
                <a:gd name="T5" fmla="*/ 188 h 341"/>
                <a:gd name="T6" fmla="*/ 120 w 140"/>
                <a:gd name="T7" fmla="*/ 250 h 341"/>
                <a:gd name="T8" fmla="*/ 1 w 140"/>
                <a:gd name="T9" fmla="*/ 341 h 341"/>
                <a:gd name="T10" fmla="*/ 0 w 140"/>
                <a:gd name="T11" fmla="*/ 341 h 341"/>
                <a:gd name="T12" fmla="*/ 0 w 140"/>
                <a:gd name="T13" fmla="*/ 0 h 341"/>
                <a:gd name="T14" fmla="*/ 1 w 140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341">
                  <a:moveTo>
                    <a:pt x="1" y="0"/>
                  </a:moveTo>
                  <a:cubicBezTo>
                    <a:pt x="51" y="0"/>
                    <a:pt x="87" y="14"/>
                    <a:pt x="110" y="43"/>
                  </a:cubicBezTo>
                  <a:cubicBezTo>
                    <a:pt x="140" y="83"/>
                    <a:pt x="139" y="144"/>
                    <a:pt x="128" y="188"/>
                  </a:cubicBezTo>
                  <a:cubicBezTo>
                    <a:pt x="124" y="201"/>
                    <a:pt x="123" y="237"/>
                    <a:pt x="120" y="250"/>
                  </a:cubicBezTo>
                  <a:cubicBezTo>
                    <a:pt x="109" y="309"/>
                    <a:pt x="44" y="341"/>
                    <a:pt x="1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7"/>
            <p:cNvSpPr>
              <a:spLocks/>
            </p:cNvSpPr>
            <p:nvPr/>
          </p:nvSpPr>
          <p:spPr bwMode="auto">
            <a:xfrm>
              <a:off x="3221332" y="3639986"/>
              <a:ext cx="218609" cy="535559"/>
            </a:xfrm>
            <a:custGeom>
              <a:avLst/>
              <a:gdLst>
                <a:gd name="T0" fmla="*/ 31 w 139"/>
                <a:gd name="T1" fmla="*/ 43 h 341"/>
                <a:gd name="T2" fmla="*/ 139 w 139"/>
                <a:gd name="T3" fmla="*/ 0 h 341"/>
                <a:gd name="T4" fmla="*/ 139 w 139"/>
                <a:gd name="T5" fmla="*/ 341 h 341"/>
                <a:gd name="T6" fmla="*/ 20 w 139"/>
                <a:gd name="T7" fmla="*/ 250 h 341"/>
                <a:gd name="T8" fmla="*/ 13 w 139"/>
                <a:gd name="T9" fmla="*/ 188 h 341"/>
                <a:gd name="T10" fmla="*/ 31 w 139"/>
                <a:gd name="T11" fmla="*/ 4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341">
                  <a:moveTo>
                    <a:pt x="31" y="43"/>
                  </a:moveTo>
                  <a:cubicBezTo>
                    <a:pt x="53" y="15"/>
                    <a:pt x="89" y="0"/>
                    <a:pt x="139" y="0"/>
                  </a:cubicBezTo>
                  <a:cubicBezTo>
                    <a:pt x="139" y="341"/>
                    <a:pt x="139" y="341"/>
                    <a:pt x="139" y="341"/>
                  </a:cubicBezTo>
                  <a:cubicBezTo>
                    <a:pt x="89" y="340"/>
                    <a:pt x="30" y="306"/>
                    <a:pt x="20" y="250"/>
                  </a:cubicBezTo>
                  <a:cubicBezTo>
                    <a:pt x="18" y="237"/>
                    <a:pt x="16" y="201"/>
                    <a:pt x="13" y="188"/>
                  </a:cubicBezTo>
                  <a:cubicBezTo>
                    <a:pt x="1" y="144"/>
                    <a:pt x="0" y="83"/>
                    <a:pt x="31" y="43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8"/>
            <p:cNvSpPr>
              <a:spLocks/>
            </p:cNvSpPr>
            <p:nvPr/>
          </p:nvSpPr>
          <p:spPr bwMode="auto">
            <a:xfrm>
              <a:off x="3380140" y="4059263"/>
              <a:ext cx="116281" cy="31895"/>
            </a:xfrm>
            <a:custGeom>
              <a:avLst/>
              <a:gdLst>
                <a:gd name="T0" fmla="*/ 0 w 74"/>
                <a:gd name="T1" fmla="*/ 2 h 20"/>
                <a:gd name="T2" fmla="*/ 37 w 74"/>
                <a:gd name="T3" fmla="*/ 20 h 20"/>
                <a:gd name="T4" fmla="*/ 74 w 74"/>
                <a:gd name="T5" fmla="*/ 3 h 20"/>
                <a:gd name="T6" fmla="*/ 37 w 74"/>
                <a:gd name="T7" fmla="*/ 0 h 20"/>
                <a:gd name="T8" fmla="*/ 0 w 74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0">
                  <a:moveTo>
                    <a:pt x="0" y="2"/>
                  </a:moveTo>
                  <a:cubicBezTo>
                    <a:pt x="0" y="2"/>
                    <a:pt x="16" y="20"/>
                    <a:pt x="37" y="20"/>
                  </a:cubicBezTo>
                  <a:cubicBezTo>
                    <a:pt x="58" y="20"/>
                    <a:pt x="74" y="3"/>
                    <a:pt x="74" y="3"/>
                  </a:cubicBezTo>
                  <a:cubicBezTo>
                    <a:pt x="74" y="3"/>
                    <a:pt x="58" y="0"/>
                    <a:pt x="37" y="0"/>
                  </a:cubicBezTo>
                  <a:cubicBezTo>
                    <a:pt x="16" y="0"/>
                    <a:pt x="0" y="2"/>
                    <a:pt x="0" y="2"/>
                  </a:cubicBezTo>
                </a:path>
              </a:pathLst>
            </a:custGeom>
            <a:solidFill>
              <a:srgbClr val="F049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9"/>
            <p:cNvSpPr>
              <a:spLocks/>
            </p:cNvSpPr>
            <p:nvPr/>
          </p:nvSpPr>
          <p:spPr bwMode="auto">
            <a:xfrm>
              <a:off x="3380140" y="4049961"/>
              <a:ext cx="118275" cy="20599"/>
            </a:xfrm>
            <a:custGeom>
              <a:avLst/>
              <a:gdLst>
                <a:gd name="T0" fmla="*/ 27 w 75"/>
                <a:gd name="T1" fmla="*/ 0 h 13"/>
                <a:gd name="T2" fmla="*/ 37 w 75"/>
                <a:gd name="T3" fmla="*/ 8 h 13"/>
                <a:gd name="T4" fmla="*/ 48 w 75"/>
                <a:gd name="T5" fmla="*/ 0 h 13"/>
                <a:gd name="T6" fmla="*/ 75 w 75"/>
                <a:gd name="T7" fmla="*/ 8 h 13"/>
                <a:gd name="T8" fmla="*/ 48 w 75"/>
                <a:gd name="T9" fmla="*/ 10 h 13"/>
                <a:gd name="T10" fmla="*/ 37 w 75"/>
                <a:gd name="T11" fmla="*/ 8 h 13"/>
                <a:gd name="T12" fmla="*/ 27 w 75"/>
                <a:gd name="T13" fmla="*/ 11 h 13"/>
                <a:gd name="T14" fmla="*/ 0 w 75"/>
                <a:gd name="T15" fmla="*/ 8 h 13"/>
                <a:gd name="T16" fmla="*/ 27 w 7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">
                  <a:moveTo>
                    <a:pt x="27" y="0"/>
                  </a:moveTo>
                  <a:cubicBezTo>
                    <a:pt x="32" y="0"/>
                    <a:pt x="37" y="4"/>
                    <a:pt x="37" y="8"/>
                  </a:cubicBezTo>
                  <a:cubicBezTo>
                    <a:pt x="37" y="4"/>
                    <a:pt x="42" y="0"/>
                    <a:pt x="48" y="0"/>
                  </a:cubicBezTo>
                  <a:cubicBezTo>
                    <a:pt x="54" y="0"/>
                    <a:pt x="75" y="8"/>
                    <a:pt x="75" y="8"/>
                  </a:cubicBezTo>
                  <a:cubicBezTo>
                    <a:pt x="75" y="8"/>
                    <a:pt x="54" y="10"/>
                    <a:pt x="48" y="10"/>
                  </a:cubicBezTo>
                  <a:cubicBezTo>
                    <a:pt x="43" y="10"/>
                    <a:pt x="37" y="13"/>
                    <a:pt x="37" y="8"/>
                  </a:cubicBezTo>
                  <a:cubicBezTo>
                    <a:pt x="37" y="13"/>
                    <a:pt x="33" y="11"/>
                    <a:pt x="27" y="11"/>
                  </a:cubicBezTo>
                  <a:cubicBezTo>
                    <a:pt x="21" y="11"/>
                    <a:pt x="0" y="8"/>
                    <a:pt x="0" y="8"/>
                  </a:cubicBezTo>
                  <a:cubicBezTo>
                    <a:pt x="0" y="8"/>
                    <a:pt x="21" y="0"/>
                    <a:pt x="27" y="0"/>
                  </a:cubicBezTo>
                </a:path>
              </a:pathLst>
            </a:custGeom>
            <a:solidFill>
              <a:srgbClr val="F049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0"/>
            <p:cNvSpPr>
              <a:spLocks/>
            </p:cNvSpPr>
            <p:nvPr/>
          </p:nvSpPr>
          <p:spPr bwMode="auto">
            <a:xfrm>
              <a:off x="3126978" y="3495131"/>
              <a:ext cx="622604" cy="730913"/>
            </a:xfrm>
            <a:custGeom>
              <a:avLst/>
              <a:gdLst>
                <a:gd name="T0" fmla="*/ 78 w 396"/>
                <a:gd name="T1" fmla="*/ 50 h 465"/>
                <a:gd name="T2" fmla="*/ 202 w 396"/>
                <a:gd name="T3" fmla="*/ 4 h 465"/>
                <a:gd name="T4" fmla="*/ 378 w 396"/>
                <a:gd name="T5" fmla="*/ 125 h 465"/>
                <a:gd name="T6" fmla="*/ 396 w 396"/>
                <a:gd name="T7" fmla="*/ 215 h 465"/>
                <a:gd name="T8" fmla="*/ 390 w 396"/>
                <a:gd name="T9" fmla="*/ 245 h 465"/>
                <a:gd name="T10" fmla="*/ 372 w 396"/>
                <a:gd name="T11" fmla="*/ 287 h 465"/>
                <a:gd name="T12" fmla="*/ 375 w 396"/>
                <a:gd name="T13" fmla="*/ 299 h 465"/>
                <a:gd name="T14" fmla="*/ 354 w 396"/>
                <a:gd name="T15" fmla="*/ 342 h 465"/>
                <a:gd name="T16" fmla="*/ 311 w 396"/>
                <a:gd name="T17" fmla="*/ 414 h 465"/>
                <a:gd name="T18" fmla="*/ 305 w 396"/>
                <a:gd name="T19" fmla="*/ 424 h 465"/>
                <a:gd name="T20" fmla="*/ 266 w 396"/>
                <a:gd name="T21" fmla="*/ 465 h 465"/>
                <a:gd name="T22" fmla="*/ 262 w 396"/>
                <a:gd name="T23" fmla="*/ 464 h 465"/>
                <a:gd name="T24" fmla="*/ 244 w 396"/>
                <a:gd name="T25" fmla="*/ 439 h 465"/>
                <a:gd name="T26" fmla="*/ 241 w 396"/>
                <a:gd name="T27" fmla="*/ 425 h 465"/>
                <a:gd name="T28" fmla="*/ 328 w 396"/>
                <a:gd name="T29" fmla="*/ 345 h 465"/>
                <a:gd name="T30" fmla="*/ 326 w 396"/>
                <a:gd name="T31" fmla="*/ 236 h 465"/>
                <a:gd name="T32" fmla="*/ 257 w 396"/>
                <a:gd name="T33" fmla="*/ 163 h 465"/>
                <a:gd name="T34" fmla="*/ 202 w 396"/>
                <a:gd name="T35" fmla="*/ 89 h 465"/>
                <a:gd name="T36" fmla="*/ 218 w 396"/>
                <a:gd name="T37" fmla="*/ 133 h 465"/>
                <a:gd name="T38" fmla="*/ 200 w 396"/>
                <a:gd name="T39" fmla="*/ 134 h 465"/>
                <a:gd name="T40" fmla="*/ 197 w 396"/>
                <a:gd name="T41" fmla="*/ 131 h 465"/>
                <a:gd name="T42" fmla="*/ 195 w 396"/>
                <a:gd name="T43" fmla="*/ 129 h 465"/>
                <a:gd name="T44" fmla="*/ 172 w 396"/>
                <a:gd name="T45" fmla="*/ 137 h 465"/>
                <a:gd name="T46" fmla="*/ 131 w 396"/>
                <a:gd name="T47" fmla="*/ 177 h 465"/>
                <a:gd name="T48" fmla="*/ 147 w 396"/>
                <a:gd name="T49" fmla="*/ 140 h 465"/>
                <a:gd name="T50" fmla="*/ 141 w 396"/>
                <a:gd name="T51" fmla="*/ 140 h 465"/>
                <a:gd name="T52" fmla="*/ 104 w 396"/>
                <a:gd name="T53" fmla="*/ 191 h 465"/>
                <a:gd name="T54" fmla="*/ 78 w 396"/>
                <a:gd name="T55" fmla="*/ 249 h 465"/>
                <a:gd name="T56" fmla="*/ 84 w 396"/>
                <a:gd name="T57" fmla="*/ 373 h 465"/>
                <a:gd name="T58" fmla="*/ 154 w 396"/>
                <a:gd name="T59" fmla="*/ 432 h 465"/>
                <a:gd name="T60" fmla="*/ 137 w 396"/>
                <a:gd name="T61" fmla="*/ 464 h 465"/>
                <a:gd name="T62" fmla="*/ 134 w 396"/>
                <a:gd name="T63" fmla="*/ 464 h 465"/>
                <a:gd name="T64" fmla="*/ 126 w 396"/>
                <a:gd name="T65" fmla="*/ 464 h 465"/>
                <a:gd name="T66" fmla="*/ 93 w 396"/>
                <a:gd name="T67" fmla="*/ 413 h 465"/>
                <a:gd name="T68" fmla="*/ 34 w 396"/>
                <a:gd name="T69" fmla="*/ 368 h 465"/>
                <a:gd name="T70" fmla="*/ 9 w 396"/>
                <a:gd name="T71" fmla="*/ 294 h 465"/>
                <a:gd name="T72" fmla="*/ 9 w 396"/>
                <a:gd name="T73" fmla="*/ 288 h 465"/>
                <a:gd name="T74" fmla="*/ 16 w 396"/>
                <a:gd name="T75" fmla="*/ 271 h 465"/>
                <a:gd name="T76" fmla="*/ 4 w 396"/>
                <a:gd name="T77" fmla="*/ 234 h 465"/>
                <a:gd name="T78" fmla="*/ 0 w 396"/>
                <a:gd name="T79" fmla="*/ 20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6" h="465">
                  <a:moveTo>
                    <a:pt x="8" y="158"/>
                  </a:moveTo>
                  <a:cubicBezTo>
                    <a:pt x="25" y="109"/>
                    <a:pt x="62" y="67"/>
                    <a:pt x="78" y="50"/>
                  </a:cubicBezTo>
                  <a:cubicBezTo>
                    <a:pt x="97" y="27"/>
                    <a:pt x="150" y="5"/>
                    <a:pt x="155" y="3"/>
                  </a:cubicBezTo>
                  <a:cubicBezTo>
                    <a:pt x="161" y="1"/>
                    <a:pt x="182" y="9"/>
                    <a:pt x="202" y="4"/>
                  </a:cubicBezTo>
                  <a:cubicBezTo>
                    <a:pt x="223" y="0"/>
                    <a:pt x="264" y="5"/>
                    <a:pt x="322" y="43"/>
                  </a:cubicBezTo>
                  <a:cubicBezTo>
                    <a:pt x="349" y="60"/>
                    <a:pt x="366" y="93"/>
                    <a:pt x="378" y="125"/>
                  </a:cubicBezTo>
                  <a:cubicBezTo>
                    <a:pt x="384" y="142"/>
                    <a:pt x="388" y="158"/>
                    <a:pt x="391" y="173"/>
                  </a:cubicBezTo>
                  <a:cubicBezTo>
                    <a:pt x="394" y="192"/>
                    <a:pt x="396" y="207"/>
                    <a:pt x="396" y="215"/>
                  </a:cubicBezTo>
                  <a:cubicBezTo>
                    <a:pt x="396" y="221"/>
                    <a:pt x="394" y="228"/>
                    <a:pt x="392" y="237"/>
                  </a:cubicBezTo>
                  <a:cubicBezTo>
                    <a:pt x="392" y="239"/>
                    <a:pt x="391" y="242"/>
                    <a:pt x="390" y="245"/>
                  </a:cubicBezTo>
                  <a:cubicBezTo>
                    <a:pt x="387" y="253"/>
                    <a:pt x="384" y="262"/>
                    <a:pt x="381" y="271"/>
                  </a:cubicBezTo>
                  <a:cubicBezTo>
                    <a:pt x="372" y="287"/>
                    <a:pt x="372" y="287"/>
                    <a:pt x="372" y="287"/>
                  </a:cubicBezTo>
                  <a:cubicBezTo>
                    <a:pt x="373" y="289"/>
                    <a:pt x="373" y="291"/>
                    <a:pt x="374" y="293"/>
                  </a:cubicBezTo>
                  <a:cubicBezTo>
                    <a:pt x="374" y="295"/>
                    <a:pt x="375" y="297"/>
                    <a:pt x="375" y="299"/>
                  </a:cubicBezTo>
                  <a:cubicBezTo>
                    <a:pt x="375" y="300"/>
                    <a:pt x="375" y="301"/>
                    <a:pt x="375" y="303"/>
                  </a:cubicBezTo>
                  <a:cubicBezTo>
                    <a:pt x="375" y="320"/>
                    <a:pt x="366" y="334"/>
                    <a:pt x="354" y="342"/>
                  </a:cubicBezTo>
                  <a:cubicBezTo>
                    <a:pt x="359" y="350"/>
                    <a:pt x="362" y="358"/>
                    <a:pt x="362" y="368"/>
                  </a:cubicBezTo>
                  <a:cubicBezTo>
                    <a:pt x="362" y="393"/>
                    <a:pt x="340" y="414"/>
                    <a:pt x="311" y="414"/>
                  </a:cubicBezTo>
                  <a:cubicBezTo>
                    <a:pt x="309" y="414"/>
                    <a:pt x="306" y="413"/>
                    <a:pt x="304" y="413"/>
                  </a:cubicBezTo>
                  <a:cubicBezTo>
                    <a:pt x="305" y="416"/>
                    <a:pt x="305" y="420"/>
                    <a:pt x="305" y="424"/>
                  </a:cubicBezTo>
                  <a:cubicBezTo>
                    <a:pt x="305" y="442"/>
                    <a:pt x="291" y="458"/>
                    <a:pt x="270" y="464"/>
                  </a:cubicBezTo>
                  <a:cubicBezTo>
                    <a:pt x="269" y="464"/>
                    <a:pt x="268" y="464"/>
                    <a:pt x="266" y="465"/>
                  </a:cubicBezTo>
                  <a:cubicBezTo>
                    <a:pt x="264" y="464"/>
                    <a:pt x="263" y="464"/>
                    <a:pt x="263" y="464"/>
                  </a:cubicBezTo>
                  <a:cubicBezTo>
                    <a:pt x="262" y="464"/>
                    <a:pt x="262" y="464"/>
                    <a:pt x="262" y="464"/>
                  </a:cubicBezTo>
                  <a:cubicBezTo>
                    <a:pt x="262" y="464"/>
                    <a:pt x="261" y="464"/>
                    <a:pt x="260" y="464"/>
                  </a:cubicBezTo>
                  <a:cubicBezTo>
                    <a:pt x="253" y="462"/>
                    <a:pt x="248" y="452"/>
                    <a:pt x="244" y="439"/>
                  </a:cubicBezTo>
                  <a:cubicBezTo>
                    <a:pt x="244" y="436"/>
                    <a:pt x="243" y="434"/>
                    <a:pt x="243" y="432"/>
                  </a:cubicBezTo>
                  <a:cubicBezTo>
                    <a:pt x="242" y="429"/>
                    <a:pt x="241" y="425"/>
                    <a:pt x="241" y="425"/>
                  </a:cubicBezTo>
                  <a:cubicBezTo>
                    <a:pt x="241" y="425"/>
                    <a:pt x="283" y="412"/>
                    <a:pt x="313" y="373"/>
                  </a:cubicBezTo>
                  <a:cubicBezTo>
                    <a:pt x="317" y="367"/>
                    <a:pt x="325" y="352"/>
                    <a:pt x="328" y="345"/>
                  </a:cubicBezTo>
                  <a:cubicBezTo>
                    <a:pt x="329" y="320"/>
                    <a:pt x="327" y="284"/>
                    <a:pt x="326" y="257"/>
                  </a:cubicBezTo>
                  <a:cubicBezTo>
                    <a:pt x="326" y="246"/>
                    <a:pt x="326" y="238"/>
                    <a:pt x="326" y="236"/>
                  </a:cubicBezTo>
                  <a:cubicBezTo>
                    <a:pt x="323" y="221"/>
                    <a:pt x="293" y="194"/>
                    <a:pt x="272" y="176"/>
                  </a:cubicBezTo>
                  <a:cubicBezTo>
                    <a:pt x="266" y="171"/>
                    <a:pt x="261" y="166"/>
                    <a:pt x="257" y="163"/>
                  </a:cubicBezTo>
                  <a:cubicBezTo>
                    <a:pt x="246" y="155"/>
                    <a:pt x="236" y="143"/>
                    <a:pt x="228" y="132"/>
                  </a:cubicBezTo>
                  <a:cubicBezTo>
                    <a:pt x="216" y="116"/>
                    <a:pt x="207" y="98"/>
                    <a:pt x="202" y="89"/>
                  </a:cubicBezTo>
                  <a:cubicBezTo>
                    <a:pt x="202" y="89"/>
                    <a:pt x="212" y="121"/>
                    <a:pt x="215" y="128"/>
                  </a:cubicBezTo>
                  <a:cubicBezTo>
                    <a:pt x="216" y="129"/>
                    <a:pt x="217" y="131"/>
                    <a:pt x="218" y="133"/>
                  </a:cubicBezTo>
                  <a:cubicBezTo>
                    <a:pt x="226" y="149"/>
                    <a:pt x="237" y="159"/>
                    <a:pt x="239" y="161"/>
                  </a:cubicBezTo>
                  <a:cubicBezTo>
                    <a:pt x="236" y="159"/>
                    <a:pt x="213" y="145"/>
                    <a:pt x="200" y="134"/>
                  </a:cubicBezTo>
                  <a:cubicBezTo>
                    <a:pt x="199" y="133"/>
                    <a:pt x="198" y="133"/>
                    <a:pt x="197" y="132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6" y="130"/>
                    <a:pt x="196" y="130"/>
                    <a:pt x="196" y="130"/>
                  </a:cubicBezTo>
                  <a:cubicBezTo>
                    <a:pt x="195" y="129"/>
                    <a:pt x="195" y="129"/>
                    <a:pt x="195" y="129"/>
                  </a:cubicBezTo>
                  <a:cubicBezTo>
                    <a:pt x="184" y="118"/>
                    <a:pt x="174" y="103"/>
                    <a:pt x="173" y="101"/>
                  </a:cubicBezTo>
                  <a:cubicBezTo>
                    <a:pt x="174" y="103"/>
                    <a:pt x="180" y="118"/>
                    <a:pt x="172" y="137"/>
                  </a:cubicBezTo>
                  <a:cubicBezTo>
                    <a:pt x="170" y="141"/>
                    <a:pt x="168" y="146"/>
                    <a:pt x="164" y="150"/>
                  </a:cubicBezTo>
                  <a:cubicBezTo>
                    <a:pt x="156" y="161"/>
                    <a:pt x="136" y="174"/>
                    <a:pt x="131" y="177"/>
                  </a:cubicBezTo>
                  <a:cubicBezTo>
                    <a:pt x="134" y="174"/>
                    <a:pt x="145" y="164"/>
                    <a:pt x="146" y="147"/>
                  </a:cubicBezTo>
                  <a:cubicBezTo>
                    <a:pt x="146" y="145"/>
                    <a:pt x="147" y="142"/>
                    <a:pt x="147" y="140"/>
                  </a:cubicBezTo>
                  <a:cubicBezTo>
                    <a:pt x="148" y="133"/>
                    <a:pt x="149" y="123"/>
                    <a:pt x="149" y="121"/>
                  </a:cubicBezTo>
                  <a:cubicBezTo>
                    <a:pt x="149" y="123"/>
                    <a:pt x="146" y="131"/>
                    <a:pt x="141" y="140"/>
                  </a:cubicBezTo>
                  <a:cubicBezTo>
                    <a:pt x="137" y="150"/>
                    <a:pt x="131" y="161"/>
                    <a:pt x="123" y="169"/>
                  </a:cubicBezTo>
                  <a:cubicBezTo>
                    <a:pt x="117" y="176"/>
                    <a:pt x="110" y="184"/>
                    <a:pt x="104" y="191"/>
                  </a:cubicBezTo>
                  <a:cubicBezTo>
                    <a:pt x="96" y="200"/>
                    <a:pt x="90" y="208"/>
                    <a:pt x="87" y="211"/>
                  </a:cubicBezTo>
                  <a:cubicBezTo>
                    <a:pt x="82" y="215"/>
                    <a:pt x="80" y="230"/>
                    <a:pt x="78" y="249"/>
                  </a:cubicBezTo>
                  <a:cubicBezTo>
                    <a:pt x="76" y="274"/>
                    <a:pt x="68" y="318"/>
                    <a:pt x="68" y="345"/>
                  </a:cubicBezTo>
                  <a:cubicBezTo>
                    <a:pt x="71" y="352"/>
                    <a:pt x="79" y="367"/>
                    <a:pt x="84" y="373"/>
                  </a:cubicBezTo>
                  <a:cubicBezTo>
                    <a:pt x="114" y="412"/>
                    <a:pt x="155" y="425"/>
                    <a:pt x="155" y="425"/>
                  </a:cubicBezTo>
                  <a:cubicBezTo>
                    <a:pt x="155" y="425"/>
                    <a:pt x="155" y="429"/>
                    <a:pt x="154" y="432"/>
                  </a:cubicBezTo>
                  <a:cubicBezTo>
                    <a:pt x="154" y="434"/>
                    <a:pt x="153" y="436"/>
                    <a:pt x="153" y="439"/>
                  </a:cubicBezTo>
                  <a:cubicBezTo>
                    <a:pt x="149" y="452"/>
                    <a:pt x="144" y="462"/>
                    <a:pt x="137" y="464"/>
                  </a:cubicBezTo>
                  <a:cubicBezTo>
                    <a:pt x="136" y="464"/>
                    <a:pt x="135" y="464"/>
                    <a:pt x="134" y="464"/>
                  </a:cubicBezTo>
                  <a:cubicBezTo>
                    <a:pt x="134" y="464"/>
                    <a:pt x="134" y="464"/>
                    <a:pt x="134" y="464"/>
                  </a:cubicBezTo>
                  <a:cubicBezTo>
                    <a:pt x="134" y="464"/>
                    <a:pt x="132" y="464"/>
                    <a:pt x="130" y="465"/>
                  </a:cubicBezTo>
                  <a:cubicBezTo>
                    <a:pt x="129" y="464"/>
                    <a:pt x="128" y="464"/>
                    <a:pt x="126" y="464"/>
                  </a:cubicBezTo>
                  <a:cubicBezTo>
                    <a:pt x="106" y="458"/>
                    <a:pt x="91" y="442"/>
                    <a:pt x="91" y="424"/>
                  </a:cubicBezTo>
                  <a:cubicBezTo>
                    <a:pt x="91" y="420"/>
                    <a:pt x="92" y="416"/>
                    <a:pt x="93" y="413"/>
                  </a:cubicBezTo>
                  <a:cubicBezTo>
                    <a:pt x="91" y="413"/>
                    <a:pt x="88" y="414"/>
                    <a:pt x="85" y="414"/>
                  </a:cubicBezTo>
                  <a:cubicBezTo>
                    <a:pt x="57" y="414"/>
                    <a:pt x="34" y="393"/>
                    <a:pt x="34" y="368"/>
                  </a:cubicBezTo>
                  <a:cubicBezTo>
                    <a:pt x="34" y="359"/>
                    <a:pt x="37" y="351"/>
                    <a:pt x="42" y="344"/>
                  </a:cubicBezTo>
                  <a:cubicBezTo>
                    <a:pt x="26" y="335"/>
                    <a:pt x="9" y="310"/>
                    <a:pt x="9" y="294"/>
                  </a:cubicBezTo>
                  <a:cubicBezTo>
                    <a:pt x="9" y="293"/>
                    <a:pt x="9" y="293"/>
                    <a:pt x="9" y="293"/>
                  </a:cubicBezTo>
                  <a:cubicBezTo>
                    <a:pt x="9" y="291"/>
                    <a:pt x="9" y="290"/>
                    <a:pt x="9" y="288"/>
                  </a:cubicBezTo>
                  <a:cubicBezTo>
                    <a:pt x="10" y="282"/>
                    <a:pt x="12" y="277"/>
                    <a:pt x="16" y="272"/>
                  </a:cubicBezTo>
                  <a:cubicBezTo>
                    <a:pt x="16" y="271"/>
                    <a:pt x="16" y="271"/>
                    <a:pt x="16" y="271"/>
                  </a:cubicBezTo>
                  <a:cubicBezTo>
                    <a:pt x="12" y="262"/>
                    <a:pt x="8" y="253"/>
                    <a:pt x="6" y="242"/>
                  </a:cubicBezTo>
                  <a:cubicBezTo>
                    <a:pt x="5" y="240"/>
                    <a:pt x="4" y="237"/>
                    <a:pt x="4" y="234"/>
                  </a:cubicBezTo>
                  <a:cubicBezTo>
                    <a:pt x="2" y="226"/>
                    <a:pt x="1" y="217"/>
                    <a:pt x="0" y="208"/>
                  </a:cubicBezTo>
                  <a:cubicBezTo>
                    <a:pt x="0" y="207"/>
                    <a:pt x="0" y="205"/>
                    <a:pt x="0" y="203"/>
                  </a:cubicBezTo>
                  <a:cubicBezTo>
                    <a:pt x="0" y="188"/>
                    <a:pt x="3" y="173"/>
                    <a:pt x="8" y="158"/>
                  </a:cubicBezTo>
                  <a:close/>
                </a:path>
              </a:pathLst>
            </a:custGeom>
            <a:solidFill>
              <a:srgbClr val="F049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1"/>
            <p:cNvSpPr>
              <a:spLocks/>
            </p:cNvSpPr>
            <p:nvPr/>
          </p:nvSpPr>
          <p:spPr bwMode="auto">
            <a:xfrm>
              <a:off x="2808035" y="4059263"/>
              <a:ext cx="231234" cy="416620"/>
            </a:xfrm>
            <a:custGeom>
              <a:avLst/>
              <a:gdLst>
                <a:gd name="T0" fmla="*/ 0 w 147"/>
                <a:gd name="T1" fmla="*/ 2 h 265"/>
                <a:gd name="T2" fmla="*/ 0 w 147"/>
                <a:gd name="T3" fmla="*/ 265 h 265"/>
                <a:gd name="T4" fmla="*/ 143 w 147"/>
                <a:gd name="T5" fmla="*/ 265 h 265"/>
                <a:gd name="T6" fmla="*/ 147 w 147"/>
                <a:gd name="T7" fmla="*/ 264 h 265"/>
                <a:gd name="T8" fmla="*/ 79 w 147"/>
                <a:gd name="T9" fmla="*/ 119 h 265"/>
                <a:gd name="T10" fmla="*/ 59 w 147"/>
                <a:gd name="T11" fmla="*/ 112 h 265"/>
                <a:gd name="T12" fmla="*/ 41 w 147"/>
                <a:gd name="T13" fmla="*/ 84 h 265"/>
                <a:gd name="T14" fmla="*/ 39 w 147"/>
                <a:gd name="T15" fmla="*/ 76 h 265"/>
                <a:gd name="T16" fmla="*/ 37 w 147"/>
                <a:gd name="T17" fmla="*/ 60 h 265"/>
                <a:gd name="T18" fmla="*/ 36 w 147"/>
                <a:gd name="T19" fmla="*/ 51 h 265"/>
                <a:gd name="T20" fmla="*/ 35 w 147"/>
                <a:gd name="T21" fmla="*/ 0 h 265"/>
                <a:gd name="T22" fmla="*/ 0 w 147"/>
                <a:gd name="T23" fmla="*/ 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65">
                  <a:moveTo>
                    <a:pt x="0" y="2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143" y="265"/>
                    <a:pt x="143" y="265"/>
                    <a:pt x="143" y="265"/>
                  </a:cubicBezTo>
                  <a:cubicBezTo>
                    <a:pt x="146" y="264"/>
                    <a:pt x="147" y="264"/>
                    <a:pt x="147" y="264"/>
                  </a:cubicBezTo>
                  <a:cubicBezTo>
                    <a:pt x="147" y="166"/>
                    <a:pt x="105" y="131"/>
                    <a:pt x="79" y="119"/>
                  </a:cubicBezTo>
                  <a:cubicBezTo>
                    <a:pt x="67" y="113"/>
                    <a:pt x="59" y="112"/>
                    <a:pt x="59" y="112"/>
                  </a:cubicBezTo>
                  <a:cubicBezTo>
                    <a:pt x="50" y="112"/>
                    <a:pt x="45" y="101"/>
                    <a:pt x="41" y="84"/>
                  </a:cubicBezTo>
                  <a:cubicBezTo>
                    <a:pt x="40" y="81"/>
                    <a:pt x="40" y="79"/>
                    <a:pt x="39" y="76"/>
                  </a:cubicBezTo>
                  <a:cubicBezTo>
                    <a:pt x="39" y="71"/>
                    <a:pt x="38" y="66"/>
                    <a:pt x="37" y="60"/>
                  </a:cubicBezTo>
                  <a:cubicBezTo>
                    <a:pt x="37" y="57"/>
                    <a:pt x="37" y="54"/>
                    <a:pt x="36" y="51"/>
                  </a:cubicBezTo>
                  <a:cubicBezTo>
                    <a:pt x="35" y="34"/>
                    <a:pt x="35" y="17"/>
                    <a:pt x="35" y="0"/>
                  </a:cubicBezTo>
                  <a:cubicBezTo>
                    <a:pt x="35" y="0"/>
                    <a:pt x="15" y="2"/>
                    <a:pt x="0" y="2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2"/>
            <p:cNvSpPr>
              <a:spLocks/>
            </p:cNvSpPr>
            <p:nvPr/>
          </p:nvSpPr>
          <p:spPr bwMode="auto">
            <a:xfrm>
              <a:off x="2575472" y="4059263"/>
              <a:ext cx="232563" cy="416620"/>
            </a:xfrm>
            <a:custGeom>
              <a:avLst/>
              <a:gdLst>
                <a:gd name="T0" fmla="*/ 0 w 148"/>
                <a:gd name="T1" fmla="*/ 264 h 265"/>
                <a:gd name="T2" fmla="*/ 4 w 148"/>
                <a:gd name="T3" fmla="*/ 265 h 265"/>
                <a:gd name="T4" fmla="*/ 148 w 148"/>
                <a:gd name="T5" fmla="*/ 265 h 265"/>
                <a:gd name="T6" fmla="*/ 148 w 148"/>
                <a:gd name="T7" fmla="*/ 2 h 265"/>
                <a:gd name="T8" fmla="*/ 147 w 148"/>
                <a:gd name="T9" fmla="*/ 2 h 265"/>
                <a:gd name="T10" fmla="*/ 112 w 148"/>
                <a:gd name="T11" fmla="*/ 0 h 265"/>
                <a:gd name="T12" fmla="*/ 111 w 148"/>
                <a:gd name="T13" fmla="*/ 50 h 265"/>
                <a:gd name="T14" fmla="*/ 110 w 148"/>
                <a:gd name="T15" fmla="*/ 60 h 265"/>
                <a:gd name="T16" fmla="*/ 108 w 148"/>
                <a:gd name="T17" fmla="*/ 75 h 265"/>
                <a:gd name="T18" fmla="*/ 108 w 148"/>
                <a:gd name="T19" fmla="*/ 76 h 265"/>
                <a:gd name="T20" fmla="*/ 107 w 148"/>
                <a:gd name="T21" fmla="*/ 82 h 265"/>
                <a:gd name="T22" fmla="*/ 88 w 148"/>
                <a:gd name="T23" fmla="*/ 112 h 265"/>
                <a:gd name="T24" fmla="*/ 64 w 148"/>
                <a:gd name="T25" fmla="*/ 121 h 265"/>
                <a:gd name="T26" fmla="*/ 0 w 148"/>
                <a:gd name="T27" fmla="*/ 26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65">
                  <a:moveTo>
                    <a:pt x="0" y="264"/>
                  </a:moveTo>
                  <a:cubicBezTo>
                    <a:pt x="0" y="264"/>
                    <a:pt x="1" y="264"/>
                    <a:pt x="4" y="265"/>
                  </a:cubicBezTo>
                  <a:cubicBezTo>
                    <a:pt x="148" y="265"/>
                    <a:pt x="148" y="265"/>
                    <a:pt x="148" y="265"/>
                  </a:cubicBezTo>
                  <a:cubicBezTo>
                    <a:pt x="148" y="2"/>
                    <a:pt x="148" y="2"/>
                    <a:pt x="148" y="2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32" y="2"/>
                    <a:pt x="112" y="0"/>
                    <a:pt x="112" y="0"/>
                  </a:cubicBezTo>
                  <a:cubicBezTo>
                    <a:pt x="112" y="17"/>
                    <a:pt x="112" y="34"/>
                    <a:pt x="111" y="50"/>
                  </a:cubicBezTo>
                  <a:cubicBezTo>
                    <a:pt x="110" y="53"/>
                    <a:pt x="110" y="57"/>
                    <a:pt x="110" y="60"/>
                  </a:cubicBezTo>
                  <a:cubicBezTo>
                    <a:pt x="109" y="65"/>
                    <a:pt x="109" y="71"/>
                    <a:pt x="108" y="75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7" y="78"/>
                    <a:pt x="107" y="80"/>
                    <a:pt x="107" y="82"/>
                  </a:cubicBezTo>
                  <a:cubicBezTo>
                    <a:pt x="103" y="100"/>
                    <a:pt x="97" y="112"/>
                    <a:pt x="88" y="112"/>
                  </a:cubicBezTo>
                  <a:cubicBezTo>
                    <a:pt x="88" y="112"/>
                    <a:pt x="77" y="113"/>
                    <a:pt x="64" y="121"/>
                  </a:cubicBezTo>
                  <a:cubicBezTo>
                    <a:pt x="38" y="135"/>
                    <a:pt x="0" y="172"/>
                    <a:pt x="0" y="264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6" name="Picture 8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857" y="4137006"/>
              <a:ext cx="12625" cy="45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Freeform 84"/>
            <p:cNvSpPr>
              <a:spLocks/>
            </p:cNvSpPr>
            <p:nvPr/>
          </p:nvSpPr>
          <p:spPr bwMode="auto">
            <a:xfrm>
              <a:off x="2808035" y="4139663"/>
              <a:ext cx="61795" cy="72427"/>
            </a:xfrm>
            <a:custGeom>
              <a:avLst/>
              <a:gdLst>
                <a:gd name="T0" fmla="*/ 36 w 39"/>
                <a:gd name="T1" fmla="*/ 0 h 46"/>
                <a:gd name="T2" fmla="*/ 0 w 39"/>
                <a:gd name="T3" fmla="*/ 4 h 46"/>
                <a:gd name="T4" fmla="*/ 0 w 39"/>
                <a:gd name="T5" fmla="*/ 4 h 46"/>
                <a:gd name="T6" fmla="*/ 0 w 39"/>
                <a:gd name="T7" fmla="*/ 4 h 46"/>
                <a:gd name="T8" fmla="*/ 0 w 39"/>
                <a:gd name="T9" fmla="*/ 46 h 46"/>
                <a:gd name="T10" fmla="*/ 0 w 39"/>
                <a:gd name="T11" fmla="*/ 46 h 46"/>
                <a:gd name="T12" fmla="*/ 39 w 39"/>
                <a:gd name="T13" fmla="*/ 25 h 46"/>
                <a:gd name="T14" fmla="*/ 39 w 39"/>
                <a:gd name="T15" fmla="*/ 25 h 46"/>
                <a:gd name="T16" fmla="*/ 37 w 39"/>
                <a:gd name="T17" fmla="*/ 9 h 46"/>
                <a:gd name="T18" fmla="*/ 36 w 39"/>
                <a:gd name="T19" fmla="*/ 0 h 46"/>
                <a:gd name="T20" fmla="*/ 36 w 39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46">
                  <a:moveTo>
                    <a:pt x="36" y="0"/>
                  </a:moveTo>
                  <a:cubicBezTo>
                    <a:pt x="25" y="2"/>
                    <a:pt x="13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23" y="46"/>
                    <a:pt x="36" y="30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0"/>
                    <a:pt x="38" y="15"/>
                    <a:pt x="37" y="9"/>
                  </a:cubicBezTo>
                  <a:cubicBezTo>
                    <a:pt x="37" y="6"/>
                    <a:pt x="37" y="3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5"/>
            <p:cNvSpPr>
              <a:spLocks/>
            </p:cNvSpPr>
            <p:nvPr/>
          </p:nvSpPr>
          <p:spPr bwMode="auto">
            <a:xfrm>
              <a:off x="2745575" y="4138335"/>
              <a:ext cx="62459" cy="73755"/>
            </a:xfrm>
            <a:custGeom>
              <a:avLst/>
              <a:gdLst>
                <a:gd name="T0" fmla="*/ 3 w 40"/>
                <a:gd name="T1" fmla="*/ 0 h 47"/>
                <a:gd name="T2" fmla="*/ 3 w 40"/>
                <a:gd name="T3" fmla="*/ 0 h 47"/>
                <a:gd name="T4" fmla="*/ 2 w 40"/>
                <a:gd name="T5" fmla="*/ 10 h 47"/>
                <a:gd name="T6" fmla="*/ 0 w 40"/>
                <a:gd name="T7" fmla="*/ 25 h 47"/>
                <a:gd name="T8" fmla="*/ 0 w 40"/>
                <a:gd name="T9" fmla="*/ 25 h 47"/>
                <a:gd name="T10" fmla="*/ 40 w 40"/>
                <a:gd name="T11" fmla="*/ 47 h 47"/>
                <a:gd name="T12" fmla="*/ 40 w 40"/>
                <a:gd name="T13" fmla="*/ 47 h 47"/>
                <a:gd name="T14" fmla="*/ 40 w 40"/>
                <a:gd name="T15" fmla="*/ 5 h 47"/>
                <a:gd name="T16" fmla="*/ 3 w 40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7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3"/>
                    <a:pt x="2" y="7"/>
                    <a:pt x="2" y="10"/>
                  </a:cubicBezTo>
                  <a:cubicBezTo>
                    <a:pt x="1" y="15"/>
                    <a:pt x="1" y="20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" y="31"/>
                    <a:pt x="16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6" y="5"/>
                    <a:pt x="14" y="3"/>
                    <a:pt x="3" y="0"/>
                  </a:cubicBezTo>
                </a:path>
              </a:pathLst>
            </a:custGeom>
            <a:solidFill>
              <a:srgbClr val="F3C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6"/>
            <p:cNvSpPr>
              <a:spLocks/>
            </p:cNvSpPr>
            <p:nvPr/>
          </p:nvSpPr>
          <p:spPr bwMode="auto">
            <a:xfrm>
              <a:off x="2808035" y="3588157"/>
              <a:ext cx="295687" cy="592039"/>
            </a:xfrm>
            <a:custGeom>
              <a:avLst/>
              <a:gdLst>
                <a:gd name="T0" fmla="*/ 1 w 188"/>
                <a:gd name="T1" fmla="*/ 0 h 377"/>
                <a:gd name="T2" fmla="*/ 147 w 188"/>
                <a:gd name="T3" fmla="*/ 210 h 377"/>
                <a:gd name="T4" fmla="*/ 186 w 188"/>
                <a:gd name="T5" fmla="*/ 228 h 377"/>
                <a:gd name="T6" fmla="*/ 140 w 188"/>
                <a:gd name="T7" fmla="*/ 269 h 377"/>
                <a:gd name="T8" fmla="*/ 1 w 188"/>
                <a:gd name="T9" fmla="*/ 377 h 377"/>
                <a:gd name="T10" fmla="*/ 0 w 188"/>
                <a:gd name="T11" fmla="*/ 377 h 377"/>
                <a:gd name="T12" fmla="*/ 0 w 188"/>
                <a:gd name="T13" fmla="*/ 0 h 377"/>
                <a:gd name="T14" fmla="*/ 1 w 188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377">
                  <a:moveTo>
                    <a:pt x="1" y="0"/>
                  </a:moveTo>
                  <a:cubicBezTo>
                    <a:pt x="153" y="0"/>
                    <a:pt x="154" y="127"/>
                    <a:pt x="147" y="210"/>
                  </a:cubicBezTo>
                  <a:cubicBezTo>
                    <a:pt x="157" y="191"/>
                    <a:pt x="188" y="197"/>
                    <a:pt x="186" y="228"/>
                  </a:cubicBezTo>
                  <a:cubicBezTo>
                    <a:pt x="183" y="257"/>
                    <a:pt x="140" y="273"/>
                    <a:pt x="140" y="269"/>
                  </a:cubicBezTo>
                  <a:cubicBezTo>
                    <a:pt x="128" y="338"/>
                    <a:pt x="56" y="377"/>
                    <a:pt x="1" y="37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7"/>
            <p:cNvSpPr>
              <a:spLocks/>
            </p:cNvSpPr>
            <p:nvPr/>
          </p:nvSpPr>
          <p:spPr bwMode="auto">
            <a:xfrm>
              <a:off x="3031296" y="3907101"/>
              <a:ext cx="59802" cy="92361"/>
            </a:xfrm>
            <a:custGeom>
              <a:avLst/>
              <a:gdLst>
                <a:gd name="T0" fmla="*/ 33 w 38"/>
                <a:gd name="T1" fmla="*/ 12 h 59"/>
                <a:gd name="T2" fmla="*/ 11 w 38"/>
                <a:gd name="T3" fmla="*/ 7 h 59"/>
                <a:gd name="T4" fmla="*/ 8 w 38"/>
                <a:gd name="T5" fmla="*/ 21 h 59"/>
                <a:gd name="T6" fmla="*/ 12 w 38"/>
                <a:gd name="T7" fmla="*/ 31 h 59"/>
                <a:gd name="T8" fmla="*/ 6 w 38"/>
                <a:gd name="T9" fmla="*/ 40 h 59"/>
                <a:gd name="T10" fmla="*/ 1 w 38"/>
                <a:gd name="T11" fmla="*/ 46 h 59"/>
                <a:gd name="T12" fmla="*/ 0 w 38"/>
                <a:gd name="T13" fmla="*/ 54 h 59"/>
                <a:gd name="T14" fmla="*/ 13 w 38"/>
                <a:gd name="T15" fmla="*/ 53 h 59"/>
                <a:gd name="T16" fmla="*/ 29 w 38"/>
                <a:gd name="T17" fmla="*/ 40 h 59"/>
                <a:gd name="T18" fmla="*/ 33 w 38"/>
                <a:gd name="T19" fmla="*/ 1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59">
                  <a:moveTo>
                    <a:pt x="33" y="12"/>
                  </a:moveTo>
                  <a:cubicBezTo>
                    <a:pt x="26" y="0"/>
                    <a:pt x="14" y="5"/>
                    <a:pt x="11" y="7"/>
                  </a:cubicBezTo>
                  <a:cubicBezTo>
                    <a:pt x="8" y="10"/>
                    <a:pt x="6" y="14"/>
                    <a:pt x="8" y="21"/>
                  </a:cubicBezTo>
                  <a:cubicBezTo>
                    <a:pt x="9" y="25"/>
                    <a:pt x="13" y="25"/>
                    <a:pt x="12" y="31"/>
                  </a:cubicBezTo>
                  <a:cubicBezTo>
                    <a:pt x="11" y="38"/>
                    <a:pt x="8" y="39"/>
                    <a:pt x="6" y="40"/>
                  </a:cubicBezTo>
                  <a:cubicBezTo>
                    <a:pt x="4" y="42"/>
                    <a:pt x="2" y="43"/>
                    <a:pt x="1" y="46"/>
                  </a:cubicBezTo>
                  <a:cubicBezTo>
                    <a:pt x="0" y="49"/>
                    <a:pt x="0" y="52"/>
                    <a:pt x="0" y="54"/>
                  </a:cubicBezTo>
                  <a:cubicBezTo>
                    <a:pt x="1" y="59"/>
                    <a:pt x="9" y="55"/>
                    <a:pt x="13" y="53"/>
                  </a:cubicBezTo>
                  <a:cubicBezTo>
                    <a:pt x="16" y="52"/>
                    <a:pt x="26" y="43"/>
                    <a:pt x="29" y="40"/>
                  </a:cubicBezTo>
                  <a:cubicBezTo>
                    <a:pt x="35" y="33"/>
                    <a:pt x="38" y="19"/>
                    <a:pt x="33" y="12"/>
                  </a:cubicBezTo>
                </a:path>
              </a:pathLst>
            </a:custGeom>
            <a:solidFill>
              <a:srgbClr val="CF94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8"/>
            <p:cNvSpPr>
              <a:spLocks/>
            </p:cNvSpPr>
            <p:nvPr/>
          </p:nvSpPr>
          <p:spPr bwMode="auto">
            <a:xfrm>
              <a:off x="2511018" y="3588157"/>
              <a:ext cx="297016" cy="592039"/>
            </a:xfrm>
            <a:custGeom>
              <a:avLst/>
              <a:gdLst>
                <a:gd name="T0" fmla="*/ 187 w 189"/>
                <a:gd name="T1" fmla="*/ 0 h 377"/>
                <a:gd name="T2" fmla="*/ 41 w 189"/>
                <a:gd name="T3" fmla="*/ 210 h 377"/>
                <a:gd name="T4" fmla="*/ 2 w 189"/>
                <a:gd name="T5" fmla="*/ 228 h 377"/>
                <a:gd name="T6" fmla="*/ 48 w 189"/>
                <a:gd name="T7" fmla="*/ 269 h 377"/>
                <a:gd name="T8" fmla="*/ 187 w 189"/>
                <a:gd name="T9" fmla="*/ 377 h 377"/>
                <a:gd name="T10" fmla="*/ 189 w 189"/>
                <a:gd name="T11" fmla="*/ 377 h 377"/>
                <a:gd name="T12" fmla="*/ 189 w 189"/>
                <a:gd name="T13" fmla="*/ 0 h 377"/>
                <a:gd name="T14" fmla="*/ 187 w 189"/>
                <a:gd name="T15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77">
                  <a:moveTo>
                    <a:pt x="187" y="0"/>
                  </a:moveTo>
                  <a:cubicBezTo>
                    <a:pt x="35" y="0"/>
                    <a:pt x="34" y="127"/>
                    <a:pt x="41" y="210"/>
                  </a:cubicBezTo>
                  <a:cubicBezTo>
                    <a:pt x="31" y="191"/>
                    <a:pt x="0" y="197"/>
                    <a:pt x="2" y="228"/>
                  </a:cubicBezTo>
                  <a:cubicBezTo>
                    <a:pt x="5" y="257"/>
                    <a:pt x="48" y="273"/>
                    <a:pt x="48" y="269"/>
                  </a:cubicBezTo>
                  <a:cubicBezTo>
                    <a:pt x="60" y="338"/>
                    <a:pt x="132" y="377"/>
                    <a:pt x="187" y="377"/>
                  </a:cubicBezTo>
                  <a:cubicBezTo>
                    <a:pt x="188" y="377"/>
                    <a:pt x="188" y="377"/>
                    <a:pt x="189" y="377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8" y="0"/>
                    <a:pt x="188" y="0"/>
                    <a:pt x="187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9"/>
            <p:cNvSpPr>
              <a:spLocks/>
            </p:cNvSpPr>
            <p:nvPr/>
          </p:nvSpPr>
          <p:spPr bwMode="auto">
            <a:xfrm>
              <a:off x="2522315" y="3907101"/>
              <a:ext cx="61131" cy="92361"/>
            </a:xfrm>
            <a:custGeom>
              <a:avLst/>
              <a:gdLst>
                <a:gd name="T0" fmla="*/ 5 w 39"/>
                <a:gd name="T1" fmla="*/ 11 h 59"/>
                <a:gd name="T2" fmla="*/ 27 w 39"/>
                <a:gd name="T3" fmla="*/ 7 h 59"/>
                <a:gd name="T4" fmla="*/ 31 w 39"/>
                <a:gd name="T5" fmla="*/ 21 h 59"/>
                <a:gd name="T6" fmla="*/ 26 w 39"/>
                <a:gd name="T7" fmla="*/ 31 h 59"/>
                <a:gd name="T8" fmla="*/ 33 w 39"/>
                <a:gd name="T9" fmla="*/ 40 h 59"/>
                <a:gd name="T10" fmla="*/ 38 w 39"/>
                <a:gd name="T11" fmla="*/ 46 h 59"/>
                <a:gd name="T12" fmla="*/ 38 w 39"/>
                <a:gd name="T13" fmla="*/ 54 h 59"/>
                <a:gd name="T14" fmla="*/ 25 w 39"/>
                <a:gd name="T15" fmla="*/ 53 h 59"/>
                <a:gd name="T16" fmla="*/ 9 w 39"/>
                <a:gd name="T17" fmla="*/ 40 h 59"/>
                <a:gd name="T18" fmla="*/ 5 w 39"/>
                <a:gd name="T19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9">
                  <a:moveTo>
                    <a:pt x="5" y="11"/>
                  </a:moveTo>
                  <a:cubicBezTo>
                    <a:pt x="13" y="0"/>
                    <a:pt x="24" y="5"/>
                    <a:pt x="27" y="7"/>
                  </a:cubicBezTo>
                  <a:cubicBezTo>
                    <a:pt x="30" y="10"/>
                    <a:pt x="33" y="14"/>
                    <a:pt x="31" y="21"/>
                  </a:cubicBezTo>
                  <a:cubicBezTo>
                    <a:pt x="30" y="25"/>
                    <a:pt x="25" y="25"/>
                    <a:pt x="26" y="31"/>
                  </a:cubicBezTo>
                  <a:cubicBezTo>
                    <a:pt x="28" y="38"/>
                    <a:pt x="31" y="39"/>
                    <a:pt x="33" y="40"/>
                  </a:cubicBezTo>
                  <a:cubicBezTo>
                    <a:pt x="34" y="42"/>
                    <a:pt x="37" y="43"/>
                    <a:pt x="38" y="46"/>
                  </a:cubicBezTo>
                  <a:cubicBezTo>
                    <a:pt x="39" y="49"/>
                    <a:pt x="39" y="52"/>
                    <a:pt x="38" y="54"/>
                  </a:cubicBezTo>
                  <a:cubicBezTo>
                    <a:pt x="37" y="59"/>
                    <a:pt x="30" y="55"/>
                    <a:pt x="25" y="53"/>
                  </a:cubicBezTo>
                  <a:cubicBezTo>
                    <a:pt x="22" y="52"/>
                    <a:pt x="12" y="43"/>
                    <a:pt x="9" y="40"/>
                  </a:cubicBezTo>
                  <a:cubicBezTo>
                    <a:pt x="3" y="33"/>
                    <a:pt x="0" y="19"/>
                    <a:pt x="5" y="11"/>
                  </a:cubicBezTo>
                </a:path>
              </a:pathLst>
            </a:custGeom>
            <a:solidFill>
              <a:srgbClr val="CF94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0"/>
            <p:cNvSpPr>
              <a:spLocks/>
            </p:cNvSpPr>
            <p:nvPr/>
          </p:nvSpPr>
          <p:spPr bwMode="auto">
            <a:xfrm>
              <a:off x="2806706" y="3644637"/>
              <a:ext cx="221268" cy="535559"/>
            </a:xfrm>
            <a:custGeom>
              <a:avLst/>
              <a:gdLst>
                <a:gd name="T0" fmla="*/ 1 w 141"/>
                <a:gd name="T1" fmla="*/ 0 h 341"/>
                <a:gd name="T2" fmla="*/ 110 w 141"/>
                <a:gd name="T3" fmla="*/ 43 h 341"/>
                <a:gd name="T4" fmla="*/ 129 w 141"/>
                <a:gd name="T5" fmla="*/ 188 h 341"/>
                <a:gd name="T6" fmla="*/ 121 w 141"/>
                <a:gd name="T7" fmla="*/ 251 h 341"/>
                <a:gd name="T8" fmla="*/ 1 w 141"/>
                <a:gd name="T9" fmla="*/ 341 h 341"/>
                <a:gd name="T10" fmla="*/ 0 w 141"/>
                <a:gd name="T11" fmla="*/ 341 h 341"/>
                <a:gd name="T12" fmla="*/ 0 w 141"/>
                <a:gd name="T13" fmla="*/ 0 h 341"/>
                <a:gd name="T14" fmla="*/ 1 w 141"/>
                <a:gd name="T1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341">
                  <a:moveTo>
                    <a:pt x="1" y="0"/>
                  </a:moveTo>
                  <a:cubicBezTo>
                    <a:pt x="52" y="0"/>
                    <a:pt x="88" y="15"/>
                    <a:pt x="110" y="43"/>
                  </a:cubicBezTo>
                  <a:cubicBezTo>
                    <a:pt x="141" y="83"/>
                    <a:pt x="140" y="144"/>
                    <a:pt x="129" y="188"/>
                  </a:cubicBezTo>
                  <a:cubicBezTo>
                    <a:pt x="125" y="201"/>
                    <a:pt x="123" y="237"/>
                    <a:pt x="121" y="251"/>
                  </a:cubicBezTo>
                  <a:cubicBezTo>
                    <a:pt x="110" y="310"/>
                    <a:pt x="45" y="341"/>
                    <a:pt x="1" y="341"/>
                  </a:cubicBezTo>
                  <a:cubicBezTo>
                    <a:pt x="1" y="341"/>
                    <a:pt x="1" y="341"/>
                    <a:pt x="0" y="3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B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1"/>
            <p:cNvSpPr>
              <a:spLocks/>
            </p:cNvSpPr>
            <p:nvPr/>
          </p:nvSpPr>
          <p:spPr bwMode="auto">
            <a:xfrm>
              <a:off x="2590090" y="3644637"/>
              <a:ext cx="217945" cy="535559"/>
            </a:xfrm>
            <a:custGeom>
              <a:avLst/>
              <a:gdLst>
                <a:gd name="T0" fmla="*/ 31 w 139"/>
                <a:gd name="T1" fmla="*/ 43 h 341"/>
                <a:gd name="T2" fmla="*/ 139 w 139"/>
                <a:gd name="T3" fmla="*/ 0 h 341"/>
                <a:gd name="T4" fmla="*/ 139 w 139"/>
                <a:gd name="T5" fmla="*/ 341 h 341"/>
                <a:gd name="T6" fmla="*/ 20 w 139"/>
                <a:gd name="T7" fmla="*/ 251 h 341"/>
                <a:gd name="T8" fmla="*/ 13 w 139"/>
                <a:gd name="T9" fmla="*/ 188 h 341"/>
                <a:gd name="T10" fmla="*/ 31 w 139"/>
                <a:gd name="T11" fmla="*/ 4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341">
                  <a:moveTo>
                    <a:pt x="31" y="43"/>
                  </a:moveTo>
                  <a:cubicBezTo>
                    <a:pt x="53" y="15"/>
                    <a:pt x="89" y="0"/>
                    <a:pt x="139" y="0"/>
                  </a:cubicBezTo>
                  <a:cubicBezTo>
                    <a:pt x="139" y="341"/>
                    <a:pt x="139" y="341"/>
                    <a:pt x="139" y="341"/>
                  </a:cubicBezTo>
                  <a:cubicBezTo>
                    <a:pt x="89" y="341"/>
                    <a:pt x="30" y="306"/>
                    <a:pt x="20" y="251"/>
                  </a:cubicBezTo>
                  <a:cubicBezTo>
                    <a:pt x="18" y="237"/>
                    <a:pt x="16" y="201"/>
                    <a:pt x="13" y="188"/>
                  </a:cubicBezTo>
                  <a:cubicBezTo>
                    <a:pt x="1" y="144"/>
                    <a:pt x="0" y="83"/>
                    <a:pt x="31" y="43"/>
                  </a:cubicBezTo>
                </a:path>
              </a:pathLst>
            </a:custGeom>
            <a:solidFill>
              <a:srgbClr val="FFD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2"/>
            <p:cNvSpPr>
              <a:spLocks noEditPoints="1"/>
            </p:cNvSpPr>
            <p:nvPr/>
          </p:nvSpPr>
          <p:spPr bwMode="auto">
            <a:xfrm>
              <a:off x="2691754" y="4028034"/>
              <a:ext cx="232563" cy="169439"/>
            </a:xfrm>
            <a:custGeom>
              <a:avLst/>
              <a:gdLst>
                <a:gd name="T0" fmla="*/ 0 w 148"/>
                <a:gd name="T1" fmla="*/ 58 h 108"/>
                <a:gd name="T2" fmla="*/ 0 w 148"/>
                <a:gd name="T3" fmla="*/ 61 h 108"/>
                <a:gd name="T4" fmla="*/ 6 w 148"/>
                <a:gd name="T5" fmla="*/ 85 h 108"/>
                <a:gd name="T6" fmla="*/ 12 w 148"/>
                <a:gd name="T7" fmla="*/ 92 h 108"/>
                <a:gd name="T8" fmla="*/ 20 w 148"/>
                <a:gd name="T9" fmla="*/ 97 h 108"/>
                <a:gd name="T10" fmla="*/ 64 w 148"/>
                <a:gd name="T11" fmla="*/ 107 h 108"/>
                <a:gd name="T12" fmla="*/ 74 w 148"/>
                <a:gd name="T13" fmla="*/ 108 h 108"/>
                <a:gd name="T14" fmla="*/ 84 w 148"/>
                <a:gd name="T15" fmla="*/ 107 h 108"/>
                <a:gd name="T16" fmla="*/ 128 w 148"/>
                <a:gd name="T17" fmla="*/ 97 h 108"/>
                <a:gd name="T18" fmla="*/ 137 w 148"/>
                <a:gd name="T19" fmla="*/ 92 h 108"/>
                <a:gd name="T20" fmla="*/ 142 w 148"/>
                <a:gd name="T21" fmla="*/ 85 h 108"/>
                <a:gd name="T22" fmla="*/ 148 w 148"/>
                <a:gd name="T23" fmla="*/ 61 h 108"/>
                <a:gd name="T24" fmla="*/ 148 w 148"/>
                <a:gd name="T25" fmla="*/ 58 h 108"/>
                <a:gd name="T26" fmla="*/ 141 w 148"/>
                <a:gd name="T27" fmla="*/ 34 h 108"/>
                <a:gd name="T28" fmla="*/ 136 w 148"/>
                <a:gd name="T29" fmla="*/ 31 h 108"/>
                <a:gd name="T30" fmla="*/ 124 w 148"/>
                <a:gd name="T31" fmla="*/ 23 h 108"/>
                <a:gd name="T32" fmla="*/ 104 w 148"/>
                <a:gd name="T33" fmla="*/ 12 h 108"/>
                <a:gd name="T34" fmla="*/ 45 w 148"/>
                <a:gd name="T35" fmla="*/ 12 h 108"/>
                <a:gd name="T36" fmla="*/ 44 w 148"/>
                <a:gd name="T37" fmla="*/ 13 h 108"/>
                <a:gd name="T38" fmla="*/ 44 w 148"/>
                <a:gd name="T39" fmla="*/ 13 h 108"/>
                <a:gd name="T40" fmla="*/ 24 w 148"/>
                <a:gd name="T41" fmla="*/ 23 h 108"/>
                <a:gd name="T42" fmla="*/ 12 w 148"/>
                <a:gd name="T43" fmla="*/ 31 h 108"/>
                <a:gd name="T44" fmla="*/ 8 w 148"/>
                <a:gd name="T45" fmla="*/ 34 h 108"/>
                <a:gd name="T46" fmla="*/ 0 w 148"/>
                <a:gd name="T47" fmla="*/ 58 h 108"/>
                <a:gd name="T48" fmla="*/ 21 w 148"/>
                <a:gd name="T49" fmla="*/ 81 h 108"/>
                <a:gd name="T50" fmla="*/ 17 w 148"/>
                <a:gd name="T51" fmla="*/ 61 h 108"/>
                <a:gd name="T52" fmla="*/ 22 w 148"/>
                <a:gd name="T53" fmla="*/ 51 h 108"/>
                <a:gd name="T54" fmla="*/ 23 w 148"/>
                <a:gd name="T55" fmla="*/ 50 h 108"/>
                <a:gd name="T56" fmla="*/ 40 w 148"/>
                <a:gd name="T57" fmla="*/ 41 h 108"/>
                <a:gd name="T58" fmla="*/ 67 w 148"/>
                <a:gd name="T59" fmla="*/ 35 h 108"/>
                <a:gd name="T60" fmla="*/ 74 w 148"/>
                <a:gd name="T61" fmla="*/ 26 h 108"/>
                <a:gd name="T62" fmla="*/ 82 w 148"/>
                <a:gd name="T63" fmla="*/ 35 h 108"/>
                <a:gd name="T64" fmla="*/ 109 w 148"/>
                <a:gd name="T65" fmla="*/ 41 h 108"/>
                <a:gd name="T66" fmla="*/ 125 w 148"/>
                <a:gd name="T67" fmla="*/ 50 h 108"/>
                <a:gd name="T68" fmla="*/ 126 w 148"/>
                <a:gd name="T69" fmla="*/ 51 h 108"/>
                <a:gd name="T70" fmla="*/ 131 w 148"/>
                <a:gd name="T71" fmla="*/ 61 h 108"/>
                <a:gd name="T72" fmla="*/ 127 w 148"/>
                <a:gd name="T73" fmla="*/ 81 h 108"/>
                <a:gd name="T74" fmla="*/ 107 w 148"/>
                <a:gd name="T75" fmla="*/ 87 h 108"/>
                <a:gd name="T76" fmla="*/ 107 w 148"/>
                <a:gd name="T77" fmla="*/ 87 h 108"/>
                <a:gd name="T78" fmla="*/ 74 w 148"/>
                <a:gd name="T79" fmla="*/ 67 h 108"/>
                <a:gd name="T80" fmla="*/ 41 w 148"/>
                <a:gd name="T81" fmla="*/ 87 h 108"/>
                <a:gd name="T82" fmla="*/ 41 w 148"/>
                <a:gd name="T83" fmla="*/ 87 h 108"/>
                <a:gd name="T84" fmla="*/ 21 w 148"/>
                <a:gd name="T85" fmla="*/ 8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08">
                  <a:moveTo>
                    <a:pt x="0" y="58"/>
                  </a:moveTo>
                  <a:cubicBezTo>
                    <a:pt x="0" y="59"/>
                    <a:pt x="0" y="60"/>
                    <a:pt x="0" y="61"/>
                  </a:cubicBezTo>
                  <a:cubicBezTo>
                    <a:pt x="0" y="70"/>
                    <a:pt x="3" y="78"/>
                    <a:pt x="6" y="85"/>
                  </a:cubicBezTo>
                  <a:cubicBezTo>
                    <a:pt x="7" y="87"/>
                    <a:pt x="9" y="90"/>
                    <a:pt x="12" y="92"/>
                  </a:cubicBezTo>
                  <a:cubicBezTo>
                    <a:pt x="14" y="95"/>
                    <a:pt x="17" y="96"/>
                    <a:pt x="20" y="97"/>
                  </a:cubicBezTo>
                  <a:cubicBezTo>
                    <a:pt x="31" y="103"/>
                    <a:pt x="47" y="106"/>
                    <a:pt x="64" y="107"/>
                  </a:cubicBezTo>
                  <a:cubicBezTo>
                    <a:pt x="67" y="108"/>
                    <a:pt x="71" y="108"/>
                    <a:pt x="74" y="108"/>
                  </a:cubicBezTo>
                  <a:cubicBezTo>
                    <a:pt x="78" y="108"/>
                    <a:pt x="81" y="108"/>
                    <a:pt x="84" y="107"/>
                  </a:cubicBezTo>
                  <a:cubicBezTo>
                    <a:pt x="102" y="106"/>
                    <a:pt x="117" y="103"/>
                    <a:pt x="128" y="97"/>
                  </a:cubicBezTo>
                  <a:cubicBezTo>
                    <a:pt x="131" y="96"/>
                    <a:pt x="134" y="95"/>
                    <a:pt x="137" y="92"/>
                  </a:cubicBezTo>
                  <a:cubicBezTo>
                    <a:pt x="139" y="90"/>
                    <a:pt x="141" y="87"/>
                    <a:pt x="142" y="85"/>
                  </a:cubicBezTo>
                  <a:cubicBezTo>
                    <a:pt x="146" y="78"/>
                    <a:pt x="148" y="70"/>
                    <a:pt x="148" y="61"/>
                  </a:cubicBezTo>
                  <a:cubicBezTo>
                    <a:pt x="148" y="60"/>
                    <a:pt x="148" y="59"/>
                    <a:pt x="148" y="58"/>
                  </a:cubicBezTo>
                  <a:cubicBezTo>
                    <a:pt x="147" y="49"/>
                    <a:pt x="145" y="41"/>
                    <a:pt x="141" y="34"/>
                  </a:cubicBezTo>
                  <a:cubicBezTo>
                    <a:pt x="141" y="34"/>
                    <a:pt x="139" y="33"/>
                    <a:pt x="136" y="31"/>
                  </a:cubicBezTo>
                  <a:cubicBezTo>
                    <a:pt x="134" y="29"/>
                    <a:pt x="129" y="26"/>
                    <a:pt x="124" y="23"/>
                  </a:cubicBezTo>
                  <a:cubicBezTo>
                    <a:pt x="118" y="20"/>
                    <a:pt x="112" y="15"/>
                    <a:pt x="104" y="12"/>
                  </a:cubicBezTo>
                  <a:cubicBezTo>
                    <a:pt x="104" y="12"/>
                    <a:pt x="77" y="0"/>
                    <a:pt x="45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36" y="16"/>
                    <a:pt x="30" y="20"/>
                    <a:pt x="24" y="23"/>
                  </a:cubicBezTo>
                  <a:cubicBezTo>
                    <a:pt x="19" y="26"/>
                    <a:pt x="15" y="29"/>
                    <a:pt x="12" y="31"/>
                  </a:cubicBezTo>
                  <a:cubicBezTo>
                    <a:pt x="9" y="33"/>
                    <a:pt x="8" y="34"/>
                    <a:pt x="8" y="34"/>
                  </a:cubicBezTo>
                  <a:cubicBezTo>
                    <a:pt x="4" y="41"/>
                    <a:pt x="1" y="49"/>
                    <a:pt x="0" y="58"/>
                  </a:cubicBezTo>
                  <a:moveTo>
                    <a:pt x="21" y="81"/>
                  </a:moveTo>
                  <a:cubicBezTo>
                    <a:pt x="19" y="75"/>
                    <a:pt x="17" y="68"/>
                    <a:pt x="17" y="61"/>
                  </a:cubicBezTo>
                  <a:cubicBezTo>
                    <a:pt x="18" y="58"/>
                    <a:pt x="20" y="54"/>
                    <a:pt x="22" y="51"/>
                  </a:cubicBezTo>
                  <a:cubicBezTo>
                    <a:pt x="22" y="51"/>
                    <a:pt x="23" y="50"/>
                    <a:pt x="23" y="50"/>
                  </a:cubicBezTo>
                  <a:cubicBezTo>
                    <a:pt x="28" y="46"/>
                    <a:pt x="33" y="43"/>
                    <a:pt x="40" y="41"/>
                  </a:cubicBezTo>
                  <a:cubicBezTo>
                    <a:pt x="49" y="39"/>
                    <a:pt x="59" y="39"/>
                    <a:pt x="67" y="35"/>
                  </a:cubicBezTo>
                  <a:cubicBezTo>
                    <a:pt x="70" y="33"/>
                    <a:pt x="72" y="30"/>
                    <a:pt x="74" y="26"/>
                  </a:cubicBezTo>
                  <a:cubicBezTo>
                    <a:pt x="76" y="30"/>
                    <a:pt x="79" y="33"/>
                    <a:pt x="82" y="35"/>
                  </a:cubicBezTo>
                  <a:cubicBezTo>
                    <a:pt x="89" y="39"/>
                    <a:pt x="99" y="39"/>
                    <a:pt x="109" y="41"/>
                  </a:cubicBezTo>
                  <a:cubicBezTo>
                    <a:pt x="115" y="43"/>
                    <a:pt x="121" y="46"/>
                    <a:pt x="125" y="50"/>
                  </a:cubicBezTo>
                  <a:cubicBezTo>
                    <a:pt x="126" y="50"/>
                    <a:pt x="126" y="51"/>
                    <a:pt x="126" y="51"/>
                  </a:cubicBezTo>
                  <a:cubicBezTo>
                    <a:pt x="129" y="54"/>
                    <a:pt x="130" y="58"/>
                    <a:pt x="131" y="61"/>
                  </a:cubicBezTo>
                  <a:cubicBezTo>
                    <a:pt x="131" y="68"/>
                    <a:pt x="130" y="75"/>
                    <a:pt x="127" y="81"/>
                  </a:cubicBezTo>
                  <a:cubicBezTo>
                    <a:pt x="122" y="84"/>
                    <a:pt x="115" y="86"/>
                    <a:pt x="107" y="87"/>
                  </a:cubicBezTo>
                  <a:cubicBezTo>
                    <a:pt x="107" y="87"/>
                    <a:pt x="107" y="87"/>
                    <a:pt x="107" y="87"/>
                  </a:cubicBezTo>
                  <a:cubicBezTo>
                    <a:pt x="107" y="76"/>
                    <a:pt x="92" y="67"/>
                    <a:pt x="74" y="67"/>
                  </a:cubicBezTo>
                  <a:cubicBezTo>
                    <a:pt x="56" y="67"/>
                    <a:pt x="41" y="76"/>
                    <a:pt x="41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34" y="86"/>
                    <a:pt x="27" y="84"/>
                    <a:pt x="21" y="81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3"/>
            <p:cNvSpPr>
              <a:spLocks/>
            </p:cNvSpPr>
            <p:nvPr/>
          </p:nvSpPr>
          <p:spPr bwMode="auto">
            <a:xfrm>
              <a:off x="2544242" y="3495131"/>
              <a:ext cx="565461" cy="482402"/>
            </a:xfrm>
            <a:custGeom>
              <a:avLst/>
              <a:gdLst>
                <a:gd name="T0" fmla="*/ 34 w 360"/>
                <a:gd name="T1" fmla="*/ 304 h 307"/>
                <a:gd name="T2" fmla="*/ 25 w 360"/>
                <a:gd name="T3" fmla="*/ 275 h 307"/>
                <a:gd name="T4" fmla="*/ 0 w 360"/>
                <a:gd name="T5" fmla="*/ 186 h 307"/>
                <a:gd name="T6" fmla="*/ 45 w 360"/>
                <a:gd name="T7" fmla="*/ 76 h 307"/>
                <a:gd name="T8" fmla="*/ 126 w 360"/>
                <a:gd name="T9" fmla="*/ 21 h 307"/>
                <a:gd name="T10" fmla="*/ 104 w 360"/>
                <a:gd name="T11" fmla="*/ 43 h 307"/>
                <a:gd name="T12" fmla="*/ 158 w 360"/>
                <a:gd name="T13" fmla="*/ 11 h 307"/>
                <a:gd name="T14" fmla="*/ 214 w 360"/>
                <a:gd name="T15" fmla="*/ 12 h 307"/>
                <a:gd name="T16" fmla="*/ 185 w 360"/>
                <a:gd name="T17" fmla="*/ 22 h 307"/>
                <a:gd name="T18" fmla="*/ 177 w 360"/>
                <a:gd name="T19" fmla="*/ 29 h 307"/>
                <a:gd name="T20" fmla="*/ 235 w 360"/>
                <a:gd name="T21" fmla="*/ 25 h 307"/>
                <a:gd name="T22" fmla="*/ 316 w 360"/>
                <a:gd name="T23" fmla="*/ 95 h 307"/>
                <a:gd name="T24" fmla="*/ 360 w 360"/>
                <a:gd name="T25" fmla="*/ 91 h 307"/>
                <a:gd name="T26" fmla="*/ 319 w 360"/>
                <a:gd name="T27" fmla="*/ 118 h 307"/>
                <a:gd name="T28" fmla="*/ 314 w 360"/>
                <a:gd name="T29" fmla="*/ 118 h 307"/>
                <a:gd name="T30" fmla="*/ 326 w 360"/>
                <a:gd name="T31" fmla="*/ 168 h 307"/>
                <a:gd name="T32" fmla="*/ 320 w 360"/>
                <a:gd name="T33" fmla="*/ 245 h 307"/>
                <a:gd name="T34" fmla="*/ 299 w 360"/>
                <a:gd name="T35" fmla="*/ 287 h 307"/>
                <a:gd name="T36" fmla="*/ 296 w 360"/>
                <a:gd name="T37" fmla="*/ 306 h 307"/>
                <a:gd name="T38" fmla="*/ 289 w 360"/>
                <a:gd name="T39" fmla="*/ 247 h 307"/>
                <a:gd name="T40" fmla="*/ 215 w 360"/>
                <a:gd name="T41" fmla="*/ 147 h 307"/>
                <a:gd name="T42" fmla="*/ 146 w 360"/>
                <a:gd name="T43" fmla="*/ 161 h 307"/>
                <a:gd name="T44" fmla="*/ 70 w 360"/>
                <a:gd name="T45" fmla="*/ 147 h 307"/>
                <a:gd name="T46" fmla="*/ 38 w 360"/>
                <a:gd name="T47" fmla="*/ 241 h 307"/>
                <a:gd name="T48" fmla="*/ 34 w 360"/>
                <a:gd name="T49" fmla="*/ 304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0" h="307">
                  <a:moveTo>
                    <a:pt x="34" y="304"/>
                  </a:moveTo>
                  <a:cubicBezTo>
                    <a:pt x="31" y="304"/>
                    <a:pt x="34" y="287"/>
                    <a:pt x="25" y="275"/>
                  </a:cubicBezTo>
                  <a:cubicBezTo>
                    <a:pt x="15" y="264"/>
                    <a:pt x="0" y="225"/>
                    <a:pt x="0" y="186"/>
                  </a:cubicBezTo>
                  <a:cubicBezTo>
                    <a:pt x="0" y="147"/>
                    <a:pt x="13" y="113"/>
                    <a:pt x="45" y="76"/>
                  </a:cubicBezTo>
                  <a:cubicBezTo>
                    <a:pt x="78" y="39"/>
                    <a:pt x="126" y="21"/>
                    <a:pt x="126" y="21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16" y="25"/>
                    <a:pt x="158" y="11"/>
                  </a:cubicBezTo>
                  <a:cubicBezTo>
                    <a:pt x="192" y="0"/>
                    <a:pt x="214" y="12"/>
                    <a:pt x="214" y="12"/>
                  </a:cubicBezTo>
                  <a:cubicBezTo>
                    <a:pt x="214" y="12"/>
                    <a:pt x="192" y="12"/>
                    <a:pt x="185" y="22"/>
                  </a:cubicBezTo>
                  <a:cubicBezTo>
                    <a:pt x="183" y="25"/>
                    <a:pt x="177" y="29"/>
                    <a:pt x="177" y="29"/>
                  </a:cubicBezTo>
                  <a:cubicBezTo>
                    <a:pt x="177" y="29"/>
                    <a:pt x="187" y="4"/>
                    <a:pt x="235" y="25"/>
                  </a:cubicBezTo>
                  <a:cubicBezTo>
                    <a:pt x="283" y="46"/>
                    <a:pt x="282" y="83"/>
                    <a:pt x="316" y="95"/>
                  </a:cubicBezTo>
                  <a:cubicBezTo>
                    <a:pt x="350" y="107"/>
                    <a:pt x="360" y="91"/>
                    <a:pt x="360" y="91"/>
                  </a:cubicBezTo>
                  <a:cubicBezTo>
                    <a:pt x="360" y="91"/>
                    <a:pt x="345" y="118"/>
                    <a:pt x="319" y="118"/>
                  </a:cubicBezTo>
                  <a:cubicBezTo>
                    <a:pt x="314" y="118"/>
                    <a:pt x="314" y="118"/>
                    <a:pt x="314" y="118"/>
                  </a:cubicBezTo>
                  <a:cubicBezTo>
                    <a:pt x="314" y="118"/>
                    <a:pt x="324" y="146"/>
                    <a:pt x="326" y="168"/>
                  </a:cubicBezTo>
                  <a:cubicBezTo>
                    <a:pt x="328" y="189"/>
                    <a:pt x="322" y="204"/>
                    <a:pt x="320" y="245"/>
                  </a:cubicBezTo>
                  <a:cubicBezTo>
                    <a:pt x="318" y="280"/>
                    <a:pt x="310" y="262"/>
                    <a:pt x="299" y="287"/>
                  </a:cubicBezTo>
                  <a:cubicBezTo>
                    <a:pt x="296" y="296"/>
                    <a:pt x="296" y="306"/>
                    <a:pt x="296" y="306"/>
                  </a:cubicBezTo>
                  <a:cubicBezTo>
                    <a:pt x="292" y="307"/>
                    <a:pt x="282" y="285"/>
                    <a:pt x="289" y="247"/>
                  </a:cubicBezTo>
                  <a:cubicBezTo>
                    <a:pt x="294" y="222"/>
                    <a:pt x="270" y="129"/>
                    <a:pt x="215" y="147"/>
                  </a:cubicBezTo>
                  <a:cubicBezTo>
                    <a:pt x="180" y="158"/>
                    <a:pt x="172" y="181"/>
                    <a:pt x="146" y="161"/>
                  </a:cubicBezTo>
                  <a:cubicBezTo>
                    <a:pt x="124" y="143"/>
                    <a:pt x="93" y="133"/>
                    <a:pt x="70" y="147"/>
                  </a:cubicBezTo>
                  <a:cubicBezTo>
                    <a:pt x="47" y="161"/>
                    <a:pt x="34" y="192"/>
                    <a:pt x="38" y="241"/>
                  </a:cubicBezTo>
                  <a:cubicBezTo>
                    <a:pt x="44" y="304"/>
                    <a:pt x="34" y="304"/>
                    <a:pt x="34" y="304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4"/>
            <p:cNvSpPr>
              <a:spLocks/>
            </p:cNvSpPr>
            <p:nvPr/>
          </p:nvSpPr>
          <p:spPr bwMode="auto">
            <a:xfrm>
              <a:off x="2575472" y="4232689"/>
              <a:ext cx="463797" cy="243195"/>
            </a:xfrm>
            <a:custGeom>
              <a:avLst/>
              <a:gdLst>
                <a:gd name="T0" fmla="*/ 0 w 295"/>
                <a:gd name="T1" fmla="*/ 154 h 155"/>
                <a:gd name="T2" fmla="*/ 3 w 295"/>
                <a:gd name="T3" fmla="*/ 155 h 155"/>
                <a:gd name="T4" fmla="*/ 291 w 295"/>
                <a:gd name="T5" fmla="*/ 155 h 155"/>
                <a:gd name="T6" fmla="*/ 295 w 295"/>
                <a:gd name="T7" fmla="*/ 154 h 155"/>
                <a:gd name="T8" fmla="*/ 208 w 295"/>
                <a:gd name="T9" fmla="*/ 0 h 155"/>
                <a:gd name="T10" fmla="*/ 186 w 295"/>
                <a:gd name="T11" fmla="*/ 23 h 155"/>
                <a:gd name="T12" fmla="*/ 149 w 295"/>
                <a:gd name="T13" fmla="*/ 57 h 155"/>
                <a:gd name="T14" fmla="*/ 110 w 295"/>
                <a:gd name="T15" fmla="*/ 24 h 155"/>
                <a:gd name="T16" fmla="*/ 110 w 295"/>
                <a:gd name="T17" fmla="*/ 24 h 155"/>
                <a:gd name="T18" fmla="*/ 91 w 295"/>
                <a:gd name="T19" fmla="*/ 7 h 155"/>
                <a:gd name="T20" fmla="*/ 88 w 295"/>
                <a:gd name="T21" fmla="*/ 4 h 155"/>
                <a:gd name="T22" fmla="*/ 84 w 295"/>
                <a:gd name="T23" fmla="*/ 0 h 155"/>
                <a:gd name="T24" fmla="*/ 84 w 295"/>
                <a:gd name="T25" fmla="*/ 0 h 155"/>
                <a:gd name="T26" fmla="*/ 73 w 295"/>
                <a:gd name="T27" fmla="*/ 4 h 155"/>
                <a:gd name="T28" fmla="*/ 70 w 295"/>
                <a:gd name="T29" fmla="*/ 5 h 155"/>
                <a:gd name="T30" fmla="*/ 53 w 295"/>
                <a:gd name="T31" fmla="*/ 15 h 155"/>
                <a:gd name="T32" fmla="*/ 51 w 295"/>
                <a:gd name="T33" fmla="*/ 17 h 155"/>
                <a:gd name="T34" fmla="*/ 0 w 295"/>
                <a:gd name="T35" fmla="*/ 15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5" h="155">
                  <a:moveTo>
                    <a:pt x="0" y="154"/>
                  </a:moveTo>
                  <a:cubicBezTo>
                    <a:pt x="0" y="154"/>
                    <a:pt x="1" y="154"/>
                    <a:pt x="3" y="155"/>
                  </a:cubicBezTo>
                  <a:cubicBezTo>
                    <a:pt x="291" y="155"/>
                    <a:pt x="291" y="155"/>
                    <a:pt x="291" y="155"/>
                  </a:cubicBezTo>
                  <a:cubicBezTo>
                    <a:pt x="293" y="154"/>
                    <a:pt x="295" y="154"/>
                    <a:pt x="295" y="154"/>
                  </a:cubicBezTo>
                  <a:cubicBezTo>
                    <a:pt x="295" y="21"/>
                    <a:pt x="219" y="2"/>
                    <a:pt x="208" y="0"/>
                  </a:cubicBezTo>
                  <a:cubicBezTo>
                    <a:pt x="202" y="6"/>
                    <a:pt x="194" y="15"/>
                    <a:pt x="186" y="23"/>
                  </a:cubicBezTo>
                  <a:cubicBezTo>
                    <a:pt x="168" y="40"/>
                    <a:pt x="149" y="57"/>
                    <a:pt x="149" y="57"/>
                  </a:cubicBezTo>
                  <a:cubicBezTo>
                    <a:pt x="149" y="57"/>
                    <a:pt x="128" y="40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03" y="17"/>
                    <a:pt x="96" y="11"/>
                    <a:pt x="91" y="7"/>
                  </a:cubicBezTo>
                  <a:cubicBezTo>
                    <a:pt x="90" y="6"/>
                    <a:pt x="89" y="5"/>
                    <a:pt x="88" y="4"/>
                  </a:cubicBezTo>
                  <a:cubicBezTo>
                    <a:pt x="86" y="3"/>
                    <a:pt x="85" y="1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1" y="1"/>
                    <a:pt x="77" y="2"/>
                    <a:pt x="73" y="4"/>
                  </a:cubicBezTo>
                  <a:cubicBezTo>
                    <a:pt x="72" y="4"/>
                    <a:pt x="71" y="5"/>
                    <a:pt x="70" y="5"/>
                  </a:cubicBezTo>
                  <a:cubicBezTo>
                    <a:pt x="65" y="7"/>
                    <a:pt x="59" y="11"/>
                    <a:pt x="53" y="15"/>
                  </a:cubicBezTo>
                  <a:cubicBezTo>
                    <a:pt x="52" y="16"/>
                    <a:pt x="51" y="17"/>
                    <a:pt x="51" y="17"/>
                  </a:cubicBezTo>
                  <a:cubicBezTo>
                    <a:pt x="27" y="36"/>
                    <a:pt x="0" y="75"/>
                    <a:pt x="0" y="154"/>
                  </a:cubicBezTo>
                </a:path>
              </a:pathLst>
            </a:custGeom>
            <a:solidFill>
              <a:srgbClr val="53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5"/>
            <p:cNvSpPr>
              <a:spLocks/>
            </p:cNvSpPr>
            <p:nvPr/>
          </p:nvSpPr>
          <p:spPr bwMode="auto">
            <a:xfrm>
              <a:off x="2687102" y="4197472"/>
              <a:ext cx="128907" cy="278411"/>
            </a:xfrm>
            <a:custGeom>
              <a:avLst/>
              <a:gdLst>
                <a:gd name="T0" fmla="*/ 21 w 82"/>
                <a:gd name="T1" fmla="*/ 2 h 177"/>
                <a:gd name="T2" fmla="*/ 3 w 82"/>
                <a:gd name="T3" fmla="*/ 40 h 177"/>
                <a:gd name="T4" fmla="*/ 3 w 82"/>
                <a:gd name="T5" fmla="*/ 64 h 177"/>
                <a:gd name="T6" fmla="*/ 10 w 82"/>
                <a:gd name="T7" fmla="*/ 52 h 177"/>
                <a:gd name="T8" fmla="*/ 33 w 82"/>
                <a:gd name="T9" fmla="*/ 50 h 177"/>
                <a:gd name="T10" fmla="*/ 64 w 82"/>
                <a:gd name="T11" fmla="*/ 73 h 177"/>
                <a:gd name="T12" fmla="*/ 72 w 82"/>
                <a:gd name="T13" fmla="*/ 82 h 177"/>
                <a:gd name="T14" fmla="*/ 72 w 82"/>
                <a:gd name="T15" fmla="*/ 177 h 177"/>
                <a:gd name="T16" fmla="*/ 82 w 82"/>
                <a:gd name="T17" fmla="*/ 177 h 177"/>
                <a:gd name="T18" fmla="*/ 81 w 82"/>
                <a:gd name="T19" fmla="*/ 83 h 177"/>
                <a:gd name="T20" fmla="*/ 70 w 82"/>
                <a:gd name="T21" fmla="*/ 49 h 177"/>
                <a:gd name="T22" fmla="*/ 31 w 82"/>
                <a:gd name="T23" fmla="*/ 11 h 177"/>
                <a:gd name="T24" fmla="*/ 34 w 82"/>
                <a:gd name="T25" fmla="*/ 0 h 177"/>
                <a:gd name="T26" fmla="*/ 21 w 82"/>
                <a:gd name="T27" fmla="*/ 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77">
                  <a:moveTo>
                    <a:pt x="21" y="2"/>
                  </a:moveTo>
                  <a:cubicBezTo>
                    <a:pt x="19" y="3"/>
                    <a:pt x="5" y="33"/>
                    <a:pt x="3" y="40"/>
                  </a:cubicBezTo>
                  <a:cubicBezTo>
                    <a:pt x="0" y="46"/>
                    <a:pt x="3" y="64"/>
                    <a:pt x="3" y="64"/>
                  </a:cubicBezTo>
                  <a:cubicBezTo>
                    <a:pt x="3" y="64"/>
                    <a:pt x="4" y="54"/>
                    <a:pt x="10" y="52"/>
                  </a:cubicBezTo>
                  <a:cubicBezTo>
                    <a:pt x="16" y="49"/>
                    <a:pt x="28" y="48"/>
                    <a:pt x="33" y="50"/>
                  </a:cubicBezTo>
                  <a:cubicBezTo>
                    <a:pt x="37" y="52"/>
                    <a:pt x="60" y="70"/>
                    <a:pt x="64" y="73"/>
                  </a:cubicBezTo>
                  <a:cubicBezTo>
                    <a:pt x="68" y="76"/>
                    <a:pt x="72" y="81"/>
                    <a:pt x="72" y="82"/>
                  </a:cubicBezTo>
                  <a:cubicBezTo>
                    <a:pt x="72" y="177"/>
                    <a:pt x="72" y="177"/>
                    <a:pt x="7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1"/>
                    <a:pt x="34" y="2"/>
                    <a:pt x="34" y="0"/>
                  </a:cubicBezTo>
                  <a:cubicBezTo>
                    <a:pt x="34" y="0"/>
                    <a:pt x="22" y="1"/>
                    <a:pt x="2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6"/>
            <p:cNvSpPr>
              <a:spLocks/>
            </p:cNvSpPr>
            <p:nvPr/>
          </p:nvSpPr>
          <p:spPr bwMode="auto">
            <a:xfrm>
              <a:off x="2800061" y="4199465"/>
              <a:ext cx="128907" cy="134887"/>
            </a:xfrm>
            <a:custGeom>
              <a:avLst/>
              <a:gdLst>
                <a:gd name="T0" fmla="*/ 61 w 82"/>
                <a:gd name="T1" fmla="*/ 3 h 86"/>
                <a:gd name="T2" fmla="*/ 79 w 82"/>
                <a:gd name="T3" fmla="*/ 40 h 86"/>
                <a:gd name="T4" fmla="*/ 79 w 82"/>
                <a:gd name="T5" fmla="*/ 65 h 86"/>
                <a:gd name="T6" fmla="*/ 71 w 82"/>
                <a:gd name="T7" fmla="*/ 52 h 86"/>
                <a:gd name="T8" fmla="*/ 49 w 82"/>
                <a:gd name="T9" fmla="*/ 51 h 86"/>
                <a:gd name="T10" fmla="*/ 18 w 82"/>
                <a:gd name="T11" fmla="*/ 73 h 86"/>
                <a:gd name="T12" fmla="*/ 0 w 82"/>
                <a:gd name="T13" fmla="*/ 86 h 86"/>
                <a:gd name="T14" fmla="*/ 14 w 82"/>
                <a:gd name="T15" fmla="*/ 48 h 86"/>
                <a:gd name="T16" fmla="*/ 50 w 82"/>
                <a:gd name="T17" fmla="*/ 12 h 86"/>
                <a:gd name="T18" fmla="*/ 47 w 82"/>
                <a:gd name="T19" fmla="*/ 1 h 86"/>
                <a:gd name="T20" fmla="*/ 61 w 82"/>
                <a:gd name="T21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86">
                  <a:moveTo>
                    <a:pt x="61" y="3"/>
                  </a:moveTo>
                  <a:cubicBezTo>
                    <a:pt x="62" y="4"/>
                    <a:pt x="76" y="34"/>
                    <a:pt x="79" y="40"/>
                  </a:cubicBezTo>
                  <a:cubicBezTo>
                    <a:pt x="82" y="46"/>
                    <a:pt x="79" y="65"/>
                    <a:pt x="79" y="65"/>
                  </a:cubicBezTo>
                  <a:cubicBezTo>
                    <a:pt x="79" y="65"/>
                    <a:pt x="77" y="55"/>
                    <a:pt x="71" y="52"/>
                  </a:cubicBezTo>
                  <a:cubicBezTo>
                    <a:pt x="66" y="50"/>
                    <a:pt x="54" y="48"/>
                    <a:pt x="49" y="51"/>
                  </a:cubicBezTo>
                  <a:cubicBezTo>
                    <a:pt x="44" y="53"/>
                    <a:pt x="22" y="71"/>
                    <a:pt x="18" y="73"/>
                  </a:cubicBezTo>
                  <a:cubicBezTo>
                    <a:pt x="14" y="76"/>
                    <a:pt x="0" y="86"/>
                    <a:pt x="0" y="86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47" y="2"/>
                    <a:pt x="47" y="1"/>
                  </a:cubicBezTo>
                  <a:cubicBezTo>
                    <a:pt x="47" y="0"/>
                    <a:pt x="60" y="2"/>
                    <a:pt x="61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7"/>
            <p:cNvSpPr>
              <a:spLocks/>
            </p:cNvSpPr>
            <p:nvPr/>
          </p:nvSpPr>
          <p:spPr bwMode="auto">
            <a:xfrm>
              <a:off x="2250548" y="3127018"/>
              <a:ext cx="1763492" cy="1762164"/>
            </a:xfrm>
            <a:custGeom>
              <a:avLst/>
              <a:gdLst>
                <a:gd name="T0" fmla="*/ 1076 w 1122"/>
                <a:gd name="T1" fmla="*/ 561 h 1121"/>
                <a:gd name="T2" fmla="*/ 1030 w 1122"/>
                <a:gd name="T3" fmla="*/ 561 h 1121"/>
                <a:gd name="T4" fmla="*/ 993 w 1122"/>
                <a:gd name="T5" fmla="*/ 743 h 1121"/>
                <a:gd name="T6" fmla="*/ 823 w 1122"/>
                <a:gd name="T7" fmla="*/ 949 h 1121"/>
                <a:gd name="T8" fmla="*/ 561 w 1122"/>
                <a:gd name="T9" fmla="*/ 1029 h 1121"/>
                <a:gd name="T10" fmla="*/ 379 w 1122"/>
                <a:gd name="T11" fmla="*/ 993 h 1121"/>
                <a:gd name="T12" fmla="*/ 172 w 1122"/>
                <a:gd name="T13" fmla="*/ 823 h 1121"/>
                <a:gd name="T14" fmla="*/ 92 w 1122"/>
                <a:gd name="T15" fmla="*/ 561 h 1121"/>
                <a:gd name="T16" fmla="*/ 129 w 1122"/>
                <a:gd name="T17" fmla="*/ 378 h 1121"/>
                <a:gd name="T18" fmla="*/ 299 w 1122"/>
                <a:gd name="T19" fmla="*/ 172 h 1121"/>
                <a:gd name="T20" fmla="*/ 561 w 1122"/>
                <a:gd name="T21" fmla="*/ 92 h 1121"/>
                <a:gd name="T22" fmla="*/ 744 w 1122"/>
                <a:gd name="T23" fmla="*/ 128 h 1121"/>
                <a:gd name="T24" fmla="*/ 950 w 1122"/>
                <a:gd name="T25" fmla="*/ 298 h 1121"/>
                <a:gd name="T26" fmla="*/ 1030 w 1122"/>
                <a:gd name="T27" fmla="*/ 561 h 1121"/>
                <a:gd name="T28" fmla="*/ 1076 w 1122"/>
                <a:gd name="T29" fmla="*/ 561 h 1121"/>
                <a:gd name="T30" fmla="*/ 1122 w 1122"/>
                <a:gd name="T31" fmla="*/ 561 h 1121"/>
                <a:gd name="T32" fmla="*/ 1078 w 1122"/>
                <a:gd name="T33" fmla="*/ 342 h 1121"/>
                <a:gd name="T34" fmla="*/ 875 w 1122"/>
                <a:gd name="T35" fmla="*/ 96 h 1121"/>
                <a:gd name="T36" fmla="*/ 561 w 1122"/>
                <a:gd name="T37" fmla="*/ 0 h 1121"/>
                <a:gd name="T38" fmla="*/ 343 w 1122"/>
                <a:gd name="T39" fmla="*/ 44 h 1121"/>
                <a:gd name="T40" fmla="*/ 96 w 1122"/>
                <a:gd name="T41" fmla="*/ 247 h 1121"/>
                <a:gd name="T42" fmla="*/ 0 w 1122"/>
                <a:gd name="T43" fmla="*/ 561 h 1121"/>
                <a:gd name="T44" fmla="*/ 44 w 1122"/>
                <a:gd name="T45" fmla="*/ 779 h 1121"/>
                <a:gd name="T46" fmla="*/ 248 w 1122"/>
                <a:gd name="T47" fmla="*/ 1026 h 1121"/>
                <a:gd name="T48" fmla="*/ 561 w 1122"/>
                <a:gd name="T49" fmla="*/ 1121 h 1121"/>
                <a:gd name="T50" fmla="*/ 779 w 1122"/>
                <a:gd name="T51" fmla="*/ 1077 h 1121"/>
                <a:gd name="T52" fmla="*/ 1026 w 1122"/>
                <a:gd name="T53" fmla="*/ 874 h 1121"/>
                <a:gd name="T54" fmla="*/ 1122 w 1122"/>
                <a:gd name="T55" fmla="*/ 561 h 1121"/>
                <a:gd name="T56" fmla="*/ 1076 w 1122"/>
                <a:gd name="T57" fmla="*/ 56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22" h="1121">
                  <a:moveTo>
                    <a:pt x="1076" y="561"/>
                  </a:moveTo>
                  <a:cubicBezTo>
                    <a:pt x="1030" y="561"/>
                    <a:pt x="1030" y="561"/>
                    <a:pt x="1030" y="561"/>
                  </a:cubicBezTo>
                  <a:cubicBezTo>
                    <a:pt x="1030" y="625"/>
                    <a:pt x="1017" y="687"/>
                    <a:pt x="993" y="743"/>
                  </a:cubicBezTo>
                  <a:cubicBezTo>
                    <a:pt x="958" y="827"/>
                    <a:pt x="898" y="899"/>
                    <a:pt x="823" y="949"/>
                  </a:cubicBezTo>
                  <a:cubicBezTo>
                    <a:pt x="748" y="1000"/>
                    <a:pt x="658" y="1029"/>
                    <a:pt x="561" y="1029"/>
                  </a:cubicBezTo>
                  <a:cubicBezTo>
                    <a:pt x="496" y="1029"/>
                    <a:pt x="435" y="1016"/>
                    <a:pt x="379" y="993"/>
                  </a:cubicBezTo>
                  <a:cubicBezTo>
                    <a:pt x="294" y="957"/>
                    <a:pt x="223" y="898"/>
                    <a:pt x="172" y="823"/>
                  </a:cubicBezTo>
                  <a:cubicBezTo>
                    <a:pt x="122" y="748"/>
                    <a:pt x="92" y="658"/>
                    <a:pt x="92" y="561"/>
                  </a:cubicBezTo>
                  <a:cubicBezTo>
                    <a:pt x="92" y="496"/>
                    <a:pt x="105" y="434"/>
                    <a:pt x="129" y="378"/>
                  </a:cubicBezTo>
                  <a:cubicBezTo>
                    <a:pt x="165" y="294"/>
                    <a:pt x="224" y="222"/>
                    <a:pt x="299" y="172"/>
                  </a:cubicBezTo>
                  <a:cubicBezTo>
                    <a:pt x="374" y="121"/>
                    <a:pt x="464" y="92"/>
                    <a:pt x="561" y="92"/>
                  </a:cubicBezTo>
                  <a:cubicBezTo>
                    <a:pt x="626" y="92"/>
                    <a:pt x="688" y="105"/>
                    <a:pt x="744" y="128"/>
                  </a:cubicBezTo>
                  <a:cubicBezTo>
                    <a:pt x="828" y="164"/>
                    <a:pt x="899" y="224"/>
                    <a:pt x="950" y="298"/>
                  </a:cubicBezTo>
                  <a:cubicBezTo>
                    <a:pt x="1000" y="373"/>
                    <a:pt x="1030" y="463"/>
                    <a:pt x="1030" y="561"/>
                  </a:cubicBezTo>
                  <a:cubicBezTo>
                    <a:pt x="1076" y="561"/>
                    <a:pt x="1076" y="561"/>
                    <a:pt x="1076" y="561"/>
                  </a:cubicBezTo>
                  <a:cubicBezTo>
                    <a:pt x="1122" y="561"/>
                    <a:pt x="1122" y="561"/>
                    <a:pt x="1122" y="561"/>
                  </a:cubicBezTo>
                  <a:cubicBezTo>
                    <a:pt x="1122" y="483"/>
                    <a:pt x="1106" y="409"/>
                    <a:pt x="1078" y="342"/>
                  </a:cubicBezTo>
                  <a:cubicBezTo>
                    <a:pt x="1035" y="242"/>
                    <a:pt x="964" y="156"/>
                    <a:pt x="875" y="96"/>
                  </a:cubicBezTo>
                  <a:cubicBezTo>
                    <a:pt x="785" y="35"/>
                    <a:pt x="677" y="0"/>
                    <a:pt x="561" y="0"/>
                  </a:cubicBezTo>
                  <a:cubicBezTo>
                    <a:pt x="484" y="0"/>
                    <a:pt x="410" y="15"/>
                    <a:pt x="343" y="44"/>
                  </a:cubicBezTo>
                  <a:cubicBezTo>
                    <a:pt x="242" y="86"/>
                    <a:pt x="157" y="157"/>
                    <a:pt x="96" y="247"/>
                  </a:cubicBezTo>
                  <a:cubicBezTo>
                    <a:pt x="36" y="336"/>
                    <a:pt x="0" y="445"/>
                    <a:pt x="0" y="561"/>
                  </a:cubicBezTo>
                  <a:cubicBezTo>
                    <a:pt x="0" y="638"/>
                    <a:pt x="16" y="712"/>
                    <a:pt x="44" y="779"/>
                  </a:cubicBezTo>
                  <a:cubicBezTo>
                    <a:pt x="87" y="880"/>
                    <a:pt x="158" y="965"/>
                    <a:pt x="248" y="1026"/>
                  </a:cubicBezTo>
                  <a:cubicBezTo>
                    <a:pt x="337" y="1086"/>
                    <a:pt x="445" y="1121"/>
                    <a:pt x="561" y="1121"/>
                  </a:cubicBezTo>
                  <a:cubicBezTo>
                    <a:pt x="638" y="1121"/>
                    <a:pt x="712" y="1106"/>
                    <a:pt x="779" y="1077"/>
                  </a:cubicBezTo>
                  <a:cubicBezTo>
                    <a:pt x="880" y="1035"/>
                    <a:pt x="966" y="964"/>
                    <a:pt x="1026" y="874"/>
                  </a:cubicBezTo>
                  <a:cubicBezTo>
                    <a:pt x="1087" y="785"/>
                    <a:pt x="1122" y="677"/>
                    <a:pt x="1122" y="561"/>
                  </a:cubicBezTo>
                  <a:lnTo>
                    <a:pt x="1076" y="5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8"/>
            <p:cNvSpPr>
              <a:spLocks/>
            </p:cNvSpPr>
            <p:nvPr/>
          </p:nvSpPr>
          <p:spPr bwMode="auto">
            <a:xfrm>
              <a:off x="2286429" y="3163563"/>
              <a:ext cx="1691066" cy="1689736"/>
            </a:xfrm>
            <a:custGeom>
              <a:avLst/>
              <a:gdLst>
                <a:gd name="T0" fmla="*/ 1053 w 1076"/>
                <a:gd name="T1" fmla="*/ 538 h 1075"/>
                <a:gd name="T2" fmla="*/ 1030 w 1076"/>
                <a:gd name="T3" fmla="*/ 538 h 1075"/>
                <a:gd name="T4" fmla="*/ 886 w 1076"/>
                <a:gd name="T5" fmla="*/ 885 h 1075"/>
                <a:gd name="T6" fmla="*/ 538 w 1076"/>
                <a:gd name="T7" fmla="*/ 1029 h 1075"/>
                <a:gd name="T8" fmla="*/ 190 w 1076"/>
                <a:gd name="T9" fmla="*/ 885 h 1075"/>
                <a:gd name="T10" fmla="*/ 46 w 1076"/>
                <a:gd name="T11" fmla="*/ 538 h 1075"/>
                <a:gd name="T12" fmla="*/ 190 w 1076"/>
                <a:gd name="T13" fmla="*/ 190 h 1075"/>
                <a:gd name="T14" fmla="*/ 538 w 1076"/>
                <a:gd name="T15" fmla="*/ 46 h 1075"/>
                <a:gd name="T16" fmla="*/ 886 w 1076"/>
                <a:gd name="T17" fmla="*/ 190 h 1075"/>
                <a:gd name="T18" fmla="*/ 1030 w 1076"/>
                <a:gd name="T19" fmla="*/ 538 h 1075"/>
                <a:gd name="T20" fmla="*/ 1053 w 1076"/>
                <a:gd name="T21" fmla="*/ 538 h 1075"/>
                <a:gd name="T22" fmla="*/ 1076 w 1076"/>
                <a:gd name="T23" fmla="*/ 538 h 1075"/>
                <a:gd name="T24" fmla="*/ 918 w 1076"/>
                <a:gd name="T25" fmla="*/ 157 h 1075"/>
                <a:gd name="T26" fmla="*/ 538 w 1076"/>
                <a:gd name="T27" fmla="*/ 0 h 1075"/>
                <a:gd name="T28" fmla="*/ 158 w 1076"/>
                <a:gd name="T29" fmla="*/ 157 h 1075"/>
                <a:gd name="T30" fmla="*/ 0 w 1076"/>
                <a:gd name="T31" fmla="*/ 538 h 1075"/>
                <a:gd name="T32" fmla="*/ 158 w 1076"/>
                <a:gd name="T33" fmla="*/ 918 h 1075"/>
                <a:gd name="T34" fmla="*/ 538 w 1076"/>
                <a:gd name="T35" fmla="*/ 1075 h 1075"/>
                <a:gd name="T36" fmla="*/ 918 w 1076"/>
                <a:gd name="T37" fmla="*/ 918 h 1075"/>
                <a:gd name="T38" fmla="*/ 1076 w 1076"/>
                <a:gd name="T39" fmla="*/ 538 h 1075"/>
                <a:gd name="T40" fmla="*/ 1053 w 1076"/>
                <a:gd name="T41" fmla="*/ 538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6" h="1075">
                  <a:moveTo>
                    <a:pt x="1053" y="538"/>
                  </a:moveTo>
                  <a:cubicBezTo>
                    <a:pt x="1030" y="538"/>
                    <a:pt x="1030" y="538"/>
                    <a:pt x="1030" y="538"/>
                  </a:cubicBezTo>
                  <a:cubicBezTo>
                    <a:pt x="1030" y="673"/>
                    <a:pt x="975" y="796"/>
                    <a:pt x="886" y="885"/>
                  </a:cubicBezTo>
                  <a:cubicBezTo>
                    <a:pt x="797" y="974"/>
                    <a:pt x="674" y="1029"/>
                    <a:pt x="538" y="1029"/>
                  </a:cubicBezTo>
                  <a:cubicBezTo>
                    <a:pt x="402" y="1029"/>
                    <a:pt x="279" y="974"/>
                    <a:pt x="190" y="885"/>
                  </a:cubicBezTo>
                  <a:cubicBezTo>
                    <a:pt x="101" y="796"/>
                    <a:pt x="46" y="673"/>
                    <a:pt x="46" y="538"/>
                  </a:cubicBezTo>
                  <a:cubicBezTo>
                    <a:pt x="46" y="402"/>
                    <a:pt x="101" y="279"/>
                    <a:pt x="190" y="190"/>
                  </a:cubicBezTo>
                  <a:cubicBezTo>
                    <a:pt x="279" y="101"/>
                    <a:pt x="402" y="46"/>
                    <a:pt x="538" y="46"/>
                  </a:cubicBezTo>
                  <a:cubicBezTo>
                    <a:pt x="674" y="46"/>
                    <a:pt x="797" y="101"/>
                    <a:pt x="886" y="190"/>
                  </a:cubicBezTo>
                  <a:cubicBezTo>
                    <a:pt x="975" y="279"/>
                    <a:pt x="1030" y="402"/>
                    <a:pt x="1030" y="538"/>
                  </a:cubicBezTo>
                  <a:cubicBezTo>
                    <a:pt x="1053" y="538"/>
                    <a:pt x="1053" y="538"/>
                    <a:pt x="1053" y="538"/>
                  </a:cubicBezTo>
                  <a:cubicBezTo>
                    <a:pt x="1076" y="538"/>
                    <a:pt x="1076" y="538"/>
                    <a:pt x="1076" y="538"/>
                  </a:cubicBezTo>
                  <a:cubicBezTo>
                    <a:pt x="1076" y="389"/>
                    <a:pt x="1016" y="255"/>
                    <a:pt x="918" y="157"/>
                  </a:cubicBezTo>
                  <a:cubicBezTo>
                    <a:pt x="821" y="60"/>
                    <a:pt x="687" y="0"/>
                    <a:pt x="538" y="0"/>
                  </a:cubicBezTo>
                  <a:cubicBezTo>
                    <a:pt x="390" y="0"/>
                    <a:pt x="255" y="60"/>
                    <a:pt x="158" y="157"/>
                  </a:cubicBezTo>
                  <a:cubicBezTo>
                    <a:pt x="61" y="255"/>
                    <a:pt x="0" y="389"/>
                    <a:pt x="0" y="538"/>
                  </a:cubicBezTo>
                  <a:cubicBezTo>
                    <a:pt x="0" y="686"/>
                    <a:pt x="61" y="821"/>
                    <a:pt x="158" y="918"/>
                  </a:cubicBezTo>
                  <a:cubicBezTo>
                    <a:pt x="255" y="1015"/>
                    <a:pt x="390" y="1075"/>
                    <a:pt x="538" y="1075"/>
                  </a:cubicBezTo>
                  <a:cubicBezTo>
                    <a:pt x="687" y="1075"/>
                    <a:pt x="821" y="1015"/>
                    <a:pt x="918" y="918"/>
                  </a:cubicBezTo>
                  <a:cubicBezTo>
                    <a:pt x="1016" y="821"/>
                    <a:pt x="1076" y="686"/>
                    <a:pt x="1076" y="538"/>
                  </a:cubicBezTo>
                  <a:lnTo>
                    <a:pt x="1053" y="5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9"/>
            <p:cNvSpPr>
              <a:spLocks/>
            </p:cNvSpPr>
            <p:nvPr/>
          </p:nvSpPr>
          <p:spPr bwMode="auto">
            <a:xfrm>
              <a:off x="1822633" y="4719742"/>
              <a:ext cx="588053" cy="588053"/>
            </a:xfrm>
            <a:custGeom>
              <a:avLst/>
              <a:gdLst>
                <a:gd name="T0" fmla="*/ 64 w 885"/>
                <a:gd name="T1" fmla="*/ 885 h 885"/>
                <a:gd name="T2" fmla="*/ 0 w 885"/>
                <a:gd name="T3" fmla="*/ 821 h 885"/>
                <a:gd name="T4" fmla="*/ 821 w 885"/>
                <a:gd name="T5" fmla="*/ 0 h 885"/>
                <a:gd name="T6" fmla="*/ 885 w 885"/>
                <a:gd name="T7" fmla="*/ 64 h 885"/>
                <a:gd name="T8" fmla="*/ 64 w 885"/>
                <a:gd name="T9" fmla="*/ 885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5" h="885">
                  <a:moveTo>
                    <a:pt x="64" y="885"/>
                  </a:moveTo>
                  <a:lnTo>
                    <a:pt x="0" y="821"/>
                  </a:lnTo>
                  <a:lnTo>
                    <a:pt x="821" y="0"/>
                  </a:lnTo>
                  <a:lnTo>
                    <a:pt x="885" y="64"/>
                  </a:lnTo>
                  <a:lnTo>
                    <a:pt x="64" y="8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0"/>
            <p:cNvSpPr>
              <a:spLocks/>
            </p:cNvSpPr>
            <p:nvPr/>
          </p:nvSpPr>
          <p:spPr bwMode="auto">
            <a:xfrm>
              <a:off x="1770804" y="5210118"/>
              <a:ext cx="149504" cy="149504"/>
            </a:xfrm>
            <a:custGeom>
              <a:avLst/>
              <a:gdLst>
                <a:gd name="T0" fmla="*/ 17 w 95"/>
                <a:gd name="T1" fmla="*/ 17 h 95"/>
                <a:gd name="T2" fmla="*/ 17 w 95"/>
                <a:gd name="T3" fmla="*/ 78 h 95"/>
                <a:gd name="T4" fmla="*/ 79 w 95"/>
                <a:gd name="T5" fmla="*/ 78 h 95"/>
                <a:gd name="T6" fmla="*/ 79 w 95"/>
                <a:gd name="T7" fmla="*/ 17 h 95"/>
                <a:gd name="T8" fmla="*/ 17 w 95"/>
                <a:gd name="T9" fmla="*/ 1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17" y="17"/>
                  </a:moveTo>
                  <a:cubicBezTo>
                    <a:pt x="0" y="33"/>
                    <a:pt x="0" y="61"/>
                    <a:pt x="17" y="78"/>
                  </a:cubicBezTo>
                  <a:cubicBezTo>
                    <a:pt x="34" y="95"/>
                    <a:pt x="62" y="95"/>
                    <a:pt x="79" y="78"/>
                  </a:cubicBezTo>
                  <a:cubicBezTo>
                    <a:pt x="95" y="61"/>
                    <a:pt x="95" y="33"/>
                    <a:pt x="79" y="17"/>
                  </a:cubicBezTo>
                  <a:cubicBezTo>
                    <a:pt x="62" y="0"/>
                    <a:pt x="34" y="0"/>
                    <a:pt x="17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72386" y="1154780"/>
            <a:ext cx="6199261" cy="694073"/>
            <a:chOff x="1963183" y="733588"/>
            <a:chExt cx="8265678" cy="925429"/>
          </a:xfrm>
        </p:grpSpPr>
        <p:sp>
          <p:nvSpPr>
            <p:cNvPr id="85" name="TextBox 84"/>
            <p:cNvSpPr txBox="1"/>
            <p:nvPr/>
          </p:nvSpPr>
          <p:spPr>
            <a:xfrm>
              <a:off x="1963183" y="733588"/>
              <a:ext cx="8265678" cy="84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Interview Your Interviewer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5267984" y="1624295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628826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Diamond 87"/>
            <p:cNvSpPr/>
            <p:nvPr/>
          </p:nvSpPr>
          <p:spPr>
            <a:xfrm flipV="1">
              <a:off x="5925320" y="1570443"/>
              <a:ext cx="88573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/>
            <p:cNvSpPr/>
            <p:nvPr/>
          </p:nvSpPr>
          <p:spPr>
            <a:xfrm flipV="1">
              <a:off x="6051713" y="1565651"/>
              <a:ext cx="88573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Diamond 89"/>
            <p:cNvSpPr/>
            <p:nvPr/>
          </p:nvSpPr>
          <p:spPr>
            <a:xfrm flipV="1">
              <a:off x="6172721" y="1565649"/>
              <a:ext cx="88573" cy="88575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6288264" y="1609937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Content Placeholder 10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Time at company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Reason for joining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Company highlights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Company changes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Company challenges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23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408294" y="513332"/>
            <a:ext cx="4327467" cy="694073"/>
            <a:chOff x="3211053" y="733588"/>
            <a:chExt cx="5769950" cy="925429"/>
          </a:xfrm>
        </p:grpSpPr>
        <p:sp>
          <p:nvSpPr>
            <p:cNvPr id="131" name="TextBox 130"/>
            <p:cNvSpPr txBox="1"/>
            <p:nvPr/>
          </p:nvSpPr>
          <p:spPr>
            <a:xfrm>
              <a:off x="3211053" y="733588"/>
              <a:ext cx="5769950" cy="841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Evaluating Culture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5267984" y="1624295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Diamond 133"/>
            <p:cNvSpPr/>
            <p:nvPr/>
          </p:nvSpPr>
          <p:spPr>
            <a:xfrm flipV="1">
              <a:off x="5925320" y="1570443"/>
              <a:ext cx="88573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Diamond 134"/>
            <p:cNvSpPr/>
            <p:nvPr/>
          </p:nvSpPr>
          <p:spPr>
            <a:xfrm flipV="1">
              <a:off x="6051713" y="1565651"/>
              <a:ext cx="88573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Diamond 135"/>
            <p:cNvSpPr/>
            <p:nvPr/>
          </p:nvSpPr>
          <p:spPr>
            <a:xfrm flipV="1">
              <a:off x="6172721" y="1565649"/>
              <a:ext cx="88573" cy="88575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6288264" y="1609937"/>
              <a:ext cx="620485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5" name="Content Placeholder 14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95933"/>
            <a:ext cx="7886700" cy="4327826"/>
          </a:xfrm>
        </p:spPr>
      </p:pic>
      <p:sp>
        <p:nvSpPr>
          <p:cNvPr id="146" name="TextBox 145"/>
          <p:cNvSpPr txBox="1"/>
          <p:nvPr/>
        </p:nvSpPr>
        <p:spPr>
          <a:xfrm>
            <a:off x="571500" y="5827594"/>
            <a:ext cx="797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Also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helpful: awards, social media, and people who work there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78350" y="513332"/>
            <a:ext cx="53873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Talk with your network</a:t>
            </a:r>
            <a:endParaRPr lang="en-US" sz="35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Content Placeholder 1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78" y="1195933"/>
            <a:ext cx="4261244" cy="4327826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571500" y="5827594"/>
            <a:ext cx="797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Reminder: context is key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3" name="Rectangle 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13" name="Rectangle 12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68125" y="513332"/>
            <a:ext cx="40078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If this happens… </a:t>
            </a:r>
            <a:endParaRPr lang="en-US" sz="35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9" name="Content Placeholder 1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34" y="1691446"/>
            <a:ext cx="6174332" cy="3475109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571500" y="5827594"/>
            <a:ext cx="79724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r</a:t>
            </a:r>
            <a:r>
              <a:rPr lang="en-US" sz="3500" b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un away!</a:t>
            </a:r>
          </a:p>
        </p:txBody>
      </p:sp>
    </p:spTree>
    <p:extLst>
      <p:ext uri="{BB962C8B-B14F-4D97-AF65-F5344CB8AC3E}">
        <p14:creationId xmlns:p14="http://schemas.microsoft.com/office/powerpoint/2010/main" val="8976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4" name="Rectangle 3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9" name="Title 7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bg1"/>
                </a:solidFill>
              </a:rPr>
              <a:t>Job Search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Subtitle 13"/>
          <p:cNvSpPr txBox="1">
            <a:spLocks/>
          </p:cNvSpPr>
          <p:nvPr/>
        </p:nvSpPr>
        <p:spPr>
          <a:xfrm>
            <a:off x="628650" y="1980605"/>
            <a:ext cx="3886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Professional Growth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HR &amp; Benefits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Legal Considerations</a:t>
            </a:r>
          </a:p>
          <a:p>
            <a:endParaRPr lang="en-US" sz="2500" dirty="0" smtClean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  <a:p>
            <a:r>
              <a:rPr lang="en-US" sz="2500" strike="sngStrike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Evaluating Culture</a:t>
            </a:r>
            <a:endParaRPr lang="en-US" sz="2500" strike="sngStrike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11" name="Content Placeholder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37" y="1405534"/>
            <a:ext cx="2440063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3350142" y="2327950"/>
            <a:ext cx="2445544" cy="2774981"/>
            <a:chOff x="2814" y="1091"/>
            <a:chExt cx="2054" cy="213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876" y="2150"/>
              <a:ext cx="358" cy="166"/>
            </a:xfrm>
            <a:custGeom>
              <a:avLst/>
              <a:gdLst>
                <a:gd name="T0" fmla="*/ 125 w 151"/>
                <a:gd name="T1" fmla="*/ 36 h 70"/>
                <a:gd name="T2" fmla="*/ 40 w 151"/>
                <a:gd name="T3" fmla="*/ 9 h 70"/>
                <a:gd name="T4" fmla="*/ 0 w 151"/>
                <a:gd name="T5" fmla="*/ 50 h 70"/>
                <a:gd name="T6" fmla="*/ 75 w 151"/>
                <a:gd name="T7" fmla="*/ 70 h 70"/>
                <a:gd name="T8" fmla="*/ 151 w 151"/>
                <a:gd name="T9" fmla="*/ 43 h 70"/>
                <a:gd name="T10" fmla="*/ 125 w 151"/>
                <a:gd name="T11" fmla="*/ 36 h 70"/>
                <a:gd name="T12" fmla="*/ 125 w 151"/>
                <a:gd name="T1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70">
                  <a:moveTo>
                    <a:pt x="125" y="36"/>
                  </a:moveTo>
                  <a:cubicBezTo>
                    <a:pt x="98" y="28"/>
                    <a:pt x="69" y="0"/>
                    <a:pt x="40" y="9"/>
                  </a:cubicBezTo>
                  <a:cubicBezTo>
                    <a:pt x="25" y="14"/>
                    <a:pt x="10" y="38"/>
                    <a:pt x="0" y="5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93" y="48"/>
                    <a:pt x="122" y="35"/>
                    <a:pt x="151" y="43"/>
                  </a:cubicBezTo>
                  <a:cubicBezTo>
                    <a:pt x="142" y="41"/>
                    <a:pt x="134" y="39"/>
                    <a:pt x="125" y="36"/>
                  </a:cubicBezTo>
                  <a:cubicBezTo>
                    <a:pt x="124" y="36"/>
                    <a:pt x="134" y="39"/>
                    <a:pt x="125" y="3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940" y="2599"/>
              <a:ext cx="199" cy="40"/>
            </a:xfrm>
            <a:custGeom>
              <a:avLst/>
              <a:gdLst>
                <a:gd name="T0" fmla="*/ 84 w 84"/>
                <a:gd name="T1" fmla="*/ 17 h 17"/>
                <a:gd name="T2" fmla="*/ 9 w 84"/>
                <a:gd name="T3" fmla="*/ 2 h 17"/>
                <a:gd name="T4" fmla="*/ 7 w 84"/>
                <a:gd name="T5" fmla="*/ 2 h 17"/>
                <a:gd name="T6" fmla="*/ 5 w 84"/>
                <a:gd name="T7" fmla="*/ 1 h 17"/>
                <a:gd name="T8" fmla="*/ 2 w 84"/>
                <a:gd name="T9" fmla="*/ 1 h 17"/>
                <a:gd name="T10" fmla="*/ 0 w 84"/>
                <a:gd name="T11" fmla="*/ 0 h 17"/>
                <a:gd name="T12" fmla="*/ 75 w 84"/>
                <a:gd name="T13" fmla="*/ 15 h 17"/>
                <a:gd name="T14" fmla="*/ 77 w 84"/>
                <a:gd name="T15" fmla="*/ 16 h 17"/>
                <a:gd name="T16" fmla="*/ 79 w 84"/>
                <a:gd name="T17" fmla="*/ 16 h 17"/>
                <a:gd name="T18" fmla="*/ 82 w 84"/>
                <a:gd name="T19" fmla="*/ 17 h 17"/>
                <a:gd name="T20" fmla="*/ 84 w 84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17">
                  <a:moveTo>
                    <a:pt x="84" y="17"/>
                  </a:moveTo>
                  <a:cubicBezTo>
                    <a:pt x="59" y="12"/>
                    <a:pt x="34" y="7"/>
                    <a:pt x="9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7" y="16"/>
                    <a:pt x="77" y="16"/>
                  </a:cubicBezTo>
                  <a:cubicBezTo>
                    <a:pt x="78" y="16"/>
                    <a:pt x="79" y="16"/>
                    <a:pt x="79" y="16"/>
                  </a:cubicBezTo>
                  <a:cubicBezTo>
                    <a:pt x="80" y="17"/>
                    <a:pt x="81" y="17"/>
                    <a:pt x="82" y="17"/>
                  </a:cubicBezTo>
                  <a:cubicBezTo>
                    <a:pt x="82" y="17"/>
                    <a:pt x="83" y="17"/>
                    <a:pt x="84" y="17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940" y="2599"/>
              <a:ext cx="185" cy="38"/>
            </a:xfrm>
            <a:custGeom>
              <a:avLst/>
              <a:gdLst>
                <a:gd name="T0" fmla="*/ 0 w 78"/>
                <a:gd name="T1" fmla="*/ 0 h 16"/>
                <a:gd name="T2" fmla="*/ 75 w 78"/>
                <a:gd name="T3" fmla="*/ 15 h 16"/>
                <a:gd name="T4" fmla="*/ 76 w 78"/>
                <a:gd name="T5" fmla="*/ 15 h 16"/>
                <a:gd name="T6" fmla="*/ 77 w 78"/>
                <a:gd name="T7" fmla="*/ 16 h 16"/>
                <a:gd name="T8" fmla="*/ 78 w 78"/>
                <a:gd name="T9" fmla="*/ 16 h 16"/>
                <a:gd name="T10" fmla="*/ 78 w 78"/>
                <a:gd name="T11" fmla="*/ 16 h 16"/>
                <a:gd name="T12" fmla="*/ 3 w 78"/>
                <a:gd name="T13" fmla="*/ 1 h 16"/>
                <a:gd name="T14" fmla="*/ 3 w 78"/>
                <a:gd name="T15" fmla="*/ 1 h 16"/>
                <a:gd name="T16" fmla="*/ 2 w 78"/>
                <a:gd name="T17" fmla="*/ 0 h 16"/>
                <a:gd name="T18" fmla="*/ 1 w 78"/>
                <a:gd name="T19" fmla="*/ 0 h 16"/>
                <a:gd name="T20" fmla="*/ 0 w 7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6">
                  <a:moveTo>
                    <a:pt x="0" y="0"/>
                  </a:move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6"/>
                    <a:pt x="77" y="16"/>
                  </a:cubicBezTo>
                  <a:cubicBezTo>
                    <a:pt x="77" y="16"/>
                    <a:pt x="77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947" y="2601"/>
              <a:ext cx="192" cy="38"/>
            </a:xfrm>
            <a:custGeom>
              <a:avLst/>
              <a:gdLst>
                <a:gd name="T0" fmla="*/ 0 w 81"/>
                <a:gd name="T1" fmla="*/ 0 h 16"/>
                <a:gd name="T2" fmla="*/ 75 w 81"/>
                <a:gd name="T3" fmla="*/ 15 h 16"/>
                <a:gd name="T4" fmla="*/ 77 w 81"/>
                <a:gd name="T5" fmla="*/ 15 h 16"/>
                <a:gd name="T6" fmla="*/ 78 w 81"/>
                <a:gd name="T7" fmla="*/ 16 h 16"/>
                <a:gd name="T8" fmla="*/ 79 w 81"/>
                <a:gd name="T9" fmla="*/ 16 h 16"/>
                <a:gd name="T10" fmla="*/ 81 w 81"/>
                <a:gd name="T11" fmla="*/ 16 h 16"/>
                <a:gd name="T12" fmla="*/ 6 w 81"/>
                <a:gd name="T13" fmla="*/ 1 h 16"/>
                <a:gd name="T14" fmla="*/ 4 w 81"/>
                <a:gd name="T15" fmla="*/ 1 h 16"/>
                <a:gd name="T16" fmla="*/ 3 w 81"/>
                <a:gd name="T17" fmla="*/ 1 h 16"/>
                <a:gd name="T18" fmla="*/ 2 w 81"/>
                <a:gd name="T19" fmla="*/ 0 h 16"/>
                <a:gd name="T20" fmla="*/ 0 w 81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6">
                  <a:moveTo>
                    <a:pt x="0" y="0"/>
                  </a:move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7" y="15"/>
                  </a:cubicBezTo>
                  <a:cubicBezTo>
                    <a:pt x="77" y="16"/>
                    <a:pt x="78" y="16"/>
                    <a:pt x="78" y="16"/>
                  </a:cubicBezTo>
                  <a:cubicBezTo>
                    <a:pt x="78" y="16"/>
                    <a:pt x="79" y="16"/>
                    <a:pt x="79" y="16"/>
                  </a:cubicBezTo>
                  <a:cubicBezTo>
                    <a:pt x="80" y="16"/>
                    <a:pt x="80" y="16"/>
                    <a:pt x="81" y="1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182" y="1835"/>
              <a:ext cx="280" cy="128"/>
            </a:xfrm>
            <a:custGeom>
              <a:avLst/>
              <a:gdLst>
                <a:gd name="T0" fmla="*/ 0 w 280"/>
                <a:gd name="T1" fmla="*/ 0 h 128"/>
                <a:gd name="T2" fmla="*/ 168 w 280"/>
                <a:gd name="T3" fmla="*/ 62 h 128"/>
                <a:gd name="T4" fmla="*/ 280 w 280"/>
                <a:gd name="T5" fmla="*/ 128 h 128"/>
                <a:gd name="T6" fmla="*/ 111 w 280"/>
                <a:gd name="T7" fmla="*/ 67 h 128"/>
                <a:gd name="T8" fmla="*/ 0 w 280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28">
                  <a:moveTo>
                    <a:pt x="0" y="0"/>
                  </a:moveTo>
                  <a:lnTo>
                    <a:pt x="168" y="62"/>
                  </a:lnTo>
                  <a:lnTo>
                    <a:pt x="280" y="128"/>
                  </a:lnTo>
                  <a:lnTo>
                    <a:pt x="11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346" y="1311"/>
              <a:ext cx="275" cy="313"/>
            </a:xfrm>
            <a:custGeom>
              <a:avLst/>
              <a:gdLst>
                <a:gd name="T0" fmla="*/ 109 w 116"/>
                <a:gd name="T1" fmla="*/ 128 h 132"/>
                <a:gd name="T2" fmla="*/ 93 w 116"/>
                <a:gd name="T3" fmla="*/ 114 h 132"/>
                <a:gd name="T4" fmla="*/ 80 w 116"/>
                <a:gd name="T5" fmla="*/ 93 h 132"/>
                <a:gd name="T6" fmla="*/ 79 w 116"/>
                <a:gd name="T7" fmla="*/ 34 h 132"/>
                <a:gd name="T8" fmla="*/ 10 w 116"/>
                <a:gd name="T9" fmla="*/ 0 h 132"/>
                <a:gd name="T10" fmla="*/ 34 w 116"/>
                <a:gd name="T11" fmla="*/ 93 h 132"/>
                <a:gd name="T12" fmla="*/ 45 w 116"/>
                <a:gd name="T13" fmla="*/ 100 h 132"/>
                <a:gd name="T14" fmla="*/ 116 w 116"/>
                <a:gd name="T15" fmla="*/ 132 h 132"/>
                <a:gd name="T16" fmla="*/ 109 w 116"/>
                <a:gd name="T17" fmla="*/ 128 h 132"/>
                <a:gd name="T18" fmla="*/ 109 w 116"/>
                <a:gd name="T19" fmla="*/ 1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109" y="128"/>
                  </a:moveTo>
                  <a:cubicBezTo>
                    <a:pt x="104" y="123"/>
                    <a:pt x="98" y="120"/>
                    <a:pt x="93" y="114"/>
                  </a:cubicBezTo>
                  <a:cubicBezTo>
                    <a:pt x="87" y="108"/>
                    <a:pt x="83" y="100"/>
                    <a:pt x="80" y="93"/>
                  </a:cubicBezTo>
                  <a:cubicBezTo>
                    <a:pt x="72" y="74"/>
                    <a:pt x="73" y="53"/>
                    <a:pt x="79" y="3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32"/>
                    <a:pt x="6" y="72"/>
                    <a:pt x="34" y="93"/>
                  </a:cubicBezTo>
                  <a:cubicBezTo>
                    <a:pt x="37" y="96"/>
                    <a:pt x="42" y="98"/>
                    <a:pt x="45" y="100"/>
                  </a:cubicBezTo>
                  <a:cubicBezTo>
                    <a:pt x="69" y="111"/>
                    <a:pt x="93" y="121"/>
                    <a:pt x="116" y="132"/>
                  </a:cubicBezTo>
                  <a:cubicBezTo>
                    <a:pt x="114" y="131"/>
                    <a:pt x="111" y="130"/>
                    <a:pt x="109" y="128"/>
                  </a:cubicBezTo>
                  <a:cubicBezTo>
                    <a:pt x="109" y="128"/>
                    <a:pt x="111" y="130"/>
                    <a:pt x="109" y="12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158" y="1902"/>
              <a:ext cx="363" cy="398"/>
            </a:xfrm>
            <a:custGeom>
              <a:avLst/>
              <a:gdLst>
                <a:gd name="T0" fmla="*/ 144 w 153"/>
                <a:gd name="T1" fmla="*/ 165 h 168"/>
                <a:gd name="T2" fmla="*/ 102 w 153"/>
                <a:gd name="T3" fmla="*/ 108 h 168"/>
                <a:gd name="T4" fmla="*/ 102 w 153"/>
                <a:gd name="T5" fmla="*/ 76 h 168"/>
                <a:gd name="T6" fmla="*/ 107 w 153"/>
                <a:gd name="T7" fmla="*/ 56 h 168"/>
                <a:gd name="T8" fmla="*/ 114 w 153"/>
                <a:gd name="T9" fmla="*/ 44 h 168"/>
                <a:gd name="T10" fmla="*/ 128 w 153"/>
                <a:gd name="T11" fmla="*/ 26 h 168"/>
                <a:gd name="T12" fmla="*/ 57 w 153"/>
                <a:gd name="T13" fmla="*/ 0 h 168"/>
                <a:gd name="T14" fmla="*/ 40 w 153"/>
                <a:gd name="T15" fmla="*/ 140 h 168"/>
                <a:gd name="T16" fmla="*/ 54 w 153"/>
                <a:gd name="T17" fmla="*/ 150 h 168"/>
                <a:gd name="T18" fmla="*/ 65 w 153"/>
                <a:gd name="T19" fmla="*/ 139 h 168"/>
                <a:gd name="T20" fmla="*/ 73 w 153"/>
                <a:gd name="T21" fmla="*/ 144 h 168"/>
                <a:gd name="T22" fmla="*/ 73 w 153"/>
                <a:gd name="T23" fmla="*/ 144 h 168"/>
                <a:gd name="T24" fmla="*/ 82 w 153"/>
                <a:gd name="T25" fmla="*/ 147 h 168"/>
                <a:gd name="T26" fmla="*/ 153 w 153"/>
                <a:gd name="T27" fmla="*/ 168 h 168"/>
                <a:gd name="T28" fmla="*/ 144 w 153"/>
                <a:gd name="T29" fmla="*/ 165 h 168"/>
                <a:gd name="T30" fmla="*/ 144 w 153"/>
                <a:gd name="T31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68">
                  <a:moveTo>
                    <a:pt x="144" y="165"/>
                  </a:moveTo>
                  <a:cubicBezTo>
                    <a:pt x="121" y="157"/>
                    <a:pt x="106" y="130"/>
                    <a:pt x="102" y="108"/>
                  </a:cubicBezTo>
                  <a:cubicBezTo>
                    <a:pt x="100" y="97"/>
                    <a:pt x="100" y="87"/>
                    <a:pt x="102" y="76"/>
                  </a:cubicBezTo>
                  <a:cubicBezTo>
                    <a:pt x="103" y="69"/>
                    <a:pt x="105" y="63"/>
                    <a:pt x="107" y="56"/>
                  </a:cubicBezTo>
                  <a:cubicBezTo>
                    <a:pt x="108" y="54"/>
                    <a:pt x="112" y="44"/>
                    <a:pt x="114" y="44"/>
                  </a:cubicBezTo>
                  <a:cubicBezTo>
                    <a:pt x="118" y="37"/>
                    <a:pt x="122" y="31"/>
                    <a:pt x="128" y="2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2" y="36"/>
                    <a:pt x="0" y="106"/>
                    <a:pt x="40" y="140"/>
                  </a:cubicBezTo>
                  <a:cubicBezTo>
                    <a:pt x="40" y="140"/>
                    <a:pt x="48" y="166"/>
                    <a:pt x="54" y="150"/>
                  </a:cubicBezTo>
                  <a:cubicBezTo>
                    <a:pt x="57" y="152"/>
                    <a:pt x="62" y="137"/>
                    <a:pt x="65" y="139"/>
                  </a:cubicBezTo>
                  <a:cubicBezTo>
                    <a:pt x="67" y="141"/>
                    <a:pt x="70" y="143"/>
                    <a:pt x="73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6" y="145"/>
                    <a:pt x="79" y="146"/>
                    <a:pt x="82" y="147"/>
                  </a:cubicBezTo>
                  <a:cubicBezTo>
                    <a:pt x="153" y="168"/>
                    <a:pt x="153" y="168"/>
                    <a:pt x="153" y="168"/>
                  </a:cubicBezTo>
                  <a:cubicBezTo>
                    <a:pt x="150" y="167"/>
                    <a:pt x="147" y="166"/>
                    <a:pt x="144" y="165"/>
                  </a:cubicBezTo>
                  <a:cubicBezTo>
                    <a:pt x="144" y="165"/>
                    <a:pt x="147" y="166"/>
                    <a:pt x="144" y="16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365" y="2013"/>
              <a:ext cx="358" cy="261"/>
            </a:xfrm>
            <a:custGeom>
              <a:avLst/>
              <a:gdLst>
                <a:gd name="T0" fmla="*/ 151 w 151"/>
                <a:gd name="T1" fmla="*/ 34 h 110"/>
                <a:gd name="T2" fmla="*/ 150 w 151"/>
                <a:gd name="T3" fmla="*/ 24 h 110"/>
                <a:gd name="T4" fmla="*/ 150 w 151"/>
                <a:gd name="T5" fmla="*/ 24 h 110"/>
                <a:gd name="T6" fmla="*/ 82 w 151"/>
                <a:gd name="T7" fmla="*/ 0 h 110"/>
                <a:gd name="T8" fmla="*/ 83 w 151"/>
                <a:gd name="T9" fmla="*/ 21 h 110"/>
                <a:gd name="T10" fmla="*/ 83 w 151"/>
                <a:gd name="T11" fmla="*/ 21 h 110"/>
                <a:gd name="T12" fmla="*/ 83 w 151"/>
                <a:gd name="T13" fmla="*/ 21 h 110"/>
                <a:gd name="T14" fmla="*/ 83 w 151"/>
                <a:gd name="T15" fmla="*/ 21 h 110"/>
                <a:gd name="T16" fmla="*/ 0 w 151"/>
                <a:gd name="T17" fmla="*/ 83 h 110"/>
                <a:gd name="T18" fmla="*/ 38 w 151"/>
                <a:gd name="T19" fmla="*/ 95 h 110"/>
                <a:gd name="T20" fmla="*/ 39 w 151"/>
                <a:gd name="T21" fmla="*/ 95 h 110"/>
                <a:gd name="T22" fmla="*/ 43 w 151"/>
                <a:gd name="T23" fmla="*/ 96 h 110"/>
                <a:gd name="T24" fmla="*/ 52 w 151"/>
                <a:gd name="T25" fmla="*/ 99 h 110"/>
                <a:gd name="T26" fmla="*/ 112 w 151"/>
                <a:gd name="T27" fmla="*/ 100 h 110"/>
                <a:gd name="T28" fmla="*/ 135 w 151"/>
                <a:gd name="T29" fmla="*/ 81 h 110"/>
                <a:gd name="T30" fmla="*/ 135 w 151"/>
                <a:gd name="T31" fmla="*/ 81 h 110"/>
                <a:gd name="T32" fmla="*/ 145 w 151"/>
                <a:gd name="T33" fmla="*/ 63 h 110"/>
                <a:gd name="T34" fmla="*/ 150 w 151"/>
                <a:gd name="T35" fmla="*/ 44 h 110"/>
                <a:gd name="T36" fmla="*/ 150 w 151"/>
                <a:gd name="T37" fmla="*/ 44 h 110"/>
                <a:gd name="T38" fmla="*/ 150 w 151"/>
                <a:gd name="T39" fmla="*/ 44 h 110"/>
                <a:gd name="T40" fmla="*/ 151 w 151"/>
                <a:gd name="T4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0">
                  <a:moveTo>
                    <a:pt x="151" y="34"/>
                  </a:moveTo>
                  <a:cubicBezTo>
                    <a:pt x="151" y="30"/>
                    <a:pt x="151" y="27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7"/>
                    <a:pt x="84" y="14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8" y="59"/>
                    <a:pt x="41" y="95"/>
                    <a:pt x="0" y="83"/>
                  </a:cubicBezTo>
                  <a:cubicBezTo>
                    <a:pt x="13" y="87"/>
                    <a:pt x="25" y="91"/>
                    <a:pt x="38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95"/>
                    <a:pt x="42" y="96"/>
                    <a:pt x="43" y="96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73" y="105"/>
                    <a:pt x="92" y="110"/>
                    <a:pt x="112" y="100"/>
                  </a:cubicBezTo>
                  <a:cubicBezTo>
                    <a:pt x="121" y="95"/>
                    <a:pt x="129" y="89"/>
                    <a:pt x="135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9" y="75"/>
                    <a:pt x="142" y="69"/>
                    <a:pt x="145" y="63"/>
                  </a:cubicBezTo>
                  <a:cubicBezTo>
                    <a:pt x="148" y="58"/>
                    <a:pt x="149" y="50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1"/>
                    <a:pt x="151" y="37"/>
                    <a:pt x="151" y="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997" y="2767"/>
              <a:ext cx="545" cy="145"/>
            </a:xfrm>
            <a:custGeom>
              <a:avLst/>
              <a:gdLst>
                <a:gd name="T0" fmla="*/ 379 w 545"/>
                <a:gd name="T1" fmla="*/ 0 h 145"/>
                <a:gd name="T2" fmla="*/ 545 w 545"/>
                <a:gd name="T3" fmla="*/ 31 h 145"/>
                <a:gd name="T4" fmla="*/ 178 w 545"/>
                <a:gd name="T5" fmla="*/ 145 h 145"/>
                <a:gd name="T6" fmla="*/ 0 w 545"/>
                <a:gd name="T7" fmla="*/ 116 h 145"/>
                <a:gd name="T8" fmla="*/ 379 w 54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45">
                  <a:moveTo>
                    <a:pt x="379" y="0"/>
                  </a:moveTo>
                  <a:lnTo>
                    <a:pt x="545" y="31"/>
                  </a:lnTo>
                  <a:lnTo>
                    <a:pt x="178" y="145"/>
                  </a:lnTo>
                  <a:lnTo>
                    <a:pt x="0" y="11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376" y="2570"/>
              <a:ext cx="271" cy="228"/>
            </a:xfrm>
            <a:custGeom>
              <a:avLst/>
              <a:gdLst>
                <a:gd name="T0" fmla="*/ 107 w 271"/>
                <a:gd name="T1" fmla="*/ 0 h 228"/>
                <a:gd name="T2" fmla="*/ 83 w 271"/>
                <a:gd name="T3" fmla="*/ 45 h 228"/>
                <a:gd name="T4" fmla="*/ 0 w 271"/>
                <a:gd name="T5" fmla="*/ 197 h 228"/>
                <a:gd name="T6" fmla="*/ 166 w 271"/>
                <a:gd name="T7" fmla="*/ 228 h 228"/>
                <a:gd name="T8" fmla="*/ 247 w 271"/>
                <a:gd name="T9" fmla="*/ 81 h 228"/>
                <a:gd name="T10" fmla="*/ 271 w 271"/>
                <a:gd name="T11" fmla="*/ 38 h 228"/>
                <a:gd name="T12" fmla="*/ 107 w 271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228">
                  <a:moveTo>
                    <a:pt x="107" y="0"/>
                  </a:moveTo>
                  <a:lnTo>
                    <a:pt x="83" y="45"/>
                  </a:lnTo>
                  <a:lnTo>
                    <a:pt x="0" y="197"/>
                  </a:lnTo>
                  <a:lnTo>
                    <a:pt x="166" y="228"/>
                  </a:lnTo>
                  <a:lnTo>
                    <a:pt x="247" y="81"/>
                  </a:lnTo>
                  <a:lnTo>
                    <a:pt x="271" y="3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3611" y="2150"/>
              <a:ext cx="256" cy="230"/>
            </a:xfrm>
            <a:custGeom>
              <a:avLst/>
              <a:gdLst>
                <a:gd name="T0" fmla="*/ 100 w 256"/>
                <a:gd name="T1" fmla="*/ 0 h 230"/>
                <a:gd name="T2" fmla="*/ 24 w 256"/>
                <a:gd name="T3" fmla="*/ 140 h 230"/>
                <a:gd name="T4" fmla="*/ 0 w 256"/>
                <a:gd name="T5" fmla="*/ 185 h 230"/>
                <a:gd name="T6" fmla="*/ 159 w 256"/>
                <a:gd name="T7" fmla="*/ 230 h 230"/>
                <a:gd name="T8" fmla="*/ 183 w 256"/>
                <a:gd name="T9" fmla="*/ 188 h 230"/>
                <a:gd name="T10" fmla="*/ 256 w 256"/>
                <a:gd name="T11" fmla="*/ 55 h 230"/>
                <a:gd name="T12" fmla="*/ 100 w 256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30">
                  <a:moveTo>
                    <a:pt x="100" y="0"/>
                  </a:moveTo>
                  <a:lnTo>
                    <a:pt x="24" y="140"/>
                  </a:lnTo>
                  <a:lnTo>
                    <a:pt x="0" y="185"/>
                  </a:lnTo>
                  <a:lnTo>
                    <a:pt x="159" y="230"/>
                  </a:lnTo>
                  <a:lnTo>
                    <a:pt x="183" y="188"/>
                  </a:lnTo>
                  <a:lnTo>
                    <a:pt x="256" y="5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595" y="2084"/>
              <a:ext cx="272" cy="121"/>
            </a:xfrm>
            <a:custGeom>
              <a:avLst/>
              <a:gdLst>
                <a:gd name="T0" fmla="*/ 0 w 272"/>
                <a:gd name="T1" fmla="*/ 0 h 121"/>
                <a:gd name="T2" fmla="*/ 161 w 272"/>
                <a:gd name="T3" fmla="*/ 55 h 121"/>
                <a:gd name="T4" fmla="*/ 272 w 272"/>
                <a:gd name="T5" fmla="*/ 121 h 121"/>
                <a:gd name="T6" fmla="*/ 116 w 272"/>
                <a:gd name="T7" fmla="*/ 66 h 121"/>
                <a:gd name="T8" fmla="*/ 0 w 272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1">
                  <a:moveTo>
                    <a:pt x="0" y="0"/>
                  </a:moveTo>
                  <a:lnTo>
                    <a:pt x="161" y="55"/>
                  </a:lnTo>
                  <a:lnTo>
                    <a:pt x="272" y="121"/>
                  </a:lnTo>
                  <a:lnTo>
                    <a:pt x="11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3675" y="2295"/>
              <a:ext cx="169" cy="50"/>
            </a:xfrm>
            <a:custGeom>
              <a:avLst/>
              <a:gdLst>
                <a:gd name="T0" fmla="*/ 4 w 71"/>
                <a:gd name="T1" fmla="*/ 1 h 21"/>
                <a:gd name="T2" fmla="*/ 3 w 71"/>
                <a:gd name="T3" fmla="*/ 1 h 21"/>
                <a:gd name="T4" fmla="*/ 2 w 71"/>
                <a:gd name="T5" fmla="*/ 1 h 21"/>
                <a:gd name="T6" fmla="*/ 1 w 71"/>
                <a:gd name="T7" fmla="*/ 0 h 21"/>
                <a:gd name="T8" fmla="*/ 0 w 71"/>
                <a:gd name="T9" fmla="*/ 0 h 21"/>
                <a:gd name="T10" fmla="*/ 67 w 71"/>
                <a:gd name="T11" fmla="*/ 20 h 21"/>
                <a:gd name="T12" fmla="*/ 68 w 71"/>
                <a:gd name="T13" fmla="*/ 20 h 21"/>
                <a:gd name="T14" fmla="*/ 69 w 71"/>
                <a:gd name="T15" fmla="*/ 21 h 21"/>
                <a:gd name="T16" fmla="*/ 70 w 71"/>
                <a:gd name="T17" fmla="*/ 21 h 21"/>
                <a:gd name="T18" fmla="*/ 71 w 71"/>
                <a:gd name="T19" fmla="*/ 21 h 21"/>
                <a:gd name="T20" fmla="*/ 4 w 71"/>
                <a:gd name="T2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21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0"/>
                    <a:pt x="68" y="20"/>
                    <a:pt x="68" y="20"/>
                  </a:cubicBezTo>
                  <a:cubicBezTo>
                    <a:pt x="68" y="20"/>
                    <a:pt x="69" y="21"/>
                    <a:pt x="69" y="21"/>
                  </a:cubicBezTo>
                  <a:cubicBezTo>
                    <a:pt x="69" y="21"/>
                    <a:pt x="70" y="21"/>
                    <a:pt x="70" y="21"/>
                  </a:cubicBezTo>
                  <a:cubicBezTo>
                    <a:pt x="70" y="21"/>
                    <a:pt x="71" y="21"/>
                    <a:pt x="71" y="21"/>
                  </a:cubicBezTo>
                  <a:cubicBezTo>
                    <a:pt x="49" y="15"/>
                    <a:pt x="27" y="8"/>
                    <a:pt x="4" y="1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649" y="1565"/>
              <a:ext cx="446" cy="476"/>
            </a:xfrm>
            <a:custGeom>
              <a:avLst/>
              <a:gdLst>
                <a:gd name="T0" fmla="*/ 125 w 188"/>
                <a:gd name="T1" fmla="*/ 13 h 201"/>
                <a:gd name="T2" fmla="*/ 45 w 188"/>
                <a:gd name="T3" fmla="*/ 22 h 201"/>
                <a:gd name="T4" fmla="*/ 45 w 188"/>
                <a:gd name="T5" fmla="*/ 22 h 201"/>
                <a:gd name="T6" fmla="*/ 17 w 188"/>
                <a:gd name="T7" fmla="*/ 54 h 201"/>
                <a:gd name="T8" fmla="*/ 6 w 188"/>
                <a:gd name="T9" fmla="*/ 86 h 201"/>
                <a:gd name="T10" fmla="*/ 6 w 188"/>
                <a:gd name="T11" fmla="*/ 86 h 201"/>
                <a:gd name="T12" fmla="*/ 55 w 188"/>
                <a:gd name="T13" fmla="*/ 177 h 201"/>
                <a:gd name="T14" fmla="*/ 119 w 188"/>
                <a:gd name="T15" fmla="*/ 201 h 201"/>
                <a:gd name="T16" fmla="*/ 90 w 188"/>
                <a:gd name="T17" fmla="*/ 181 h 201"/>
                <a:gd name="T18" fmla="*/ 90 w 188"/>
                <a:gd name="T19" fmla="*/ 181 h 201"/>
                <a:gd name="T20" fmla="*/ 83 w 188"/>
                <a:gd name="T21" fmla="*/ 83 h 201"/>
                <a:gd name="T22" fmla="*/ 83 w 188"/>
                <a:gd name="T23" fmla="*/ 83 h 201"/>
                <a:gd name="T24" fmla="*/ 188 w 188"/>
                <a:gd name="T25" fmla="*/ 43 h 201"/>
                <a:gd name="T26" fmla="*/ 125 w 188"/>
                <a:gd name="T27" fmla="*/ 13 h 201"/>
                <a:gd name="T28" fmla="*/ 125 w 188"/>
                <a:gd name="T29" fmla="*/ 1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201">
                  <a:moveTo>
                    <a:pt x="125" y="13"/>
                  </a:moveTo>
                  <a:cubicBezTo>
                    <a:pt x="99" y="0"/>
                    <a:pt x="67" y="5"/>
                    <a:pt x="45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33" y="30"/>
                    <a:pt x="23" y="41"/>
                    <a:pt x="17" y="54"/>
                  </a:cubicBezTo>
                  <a:cubicBezTo>
                    <a:pt x="12" y="63"/>
                    <a:pt x="6" y="7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123"/>
                    <a:pt x="18" y="164"/>
                    <a:pt x="55" y="177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1" y="200"/>
                    <a:pt x="97" y="189"/>
                    <a:pt x="90" y="181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69" y="152"/>
                    <a:pt x="65" y="115"/>
                    <a:pt x="83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103" y="46"/>
                    <a:pt x="148" y="24"/>
                    <a:pt x="188" y="43"/>
                  </a:cubicBezTo>
                  <a:cubicBezTo>
                    <a:pt x="167" y="33"/>
                    <a:pt x="146" y="23"/>
                    <a:pt x="125" y="13"/>
                  </a:cubicBezTo>
                  <a:cubicBezTo>
                    <a:pt x="121" y="11"/>
                    <a:pt x="146" y="23"/>
                    <a:pt x="125" y="1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3730" y="1992"/>
              <a:ext cx="220" cy="175"/>
            </a:xfrm>
            <a:custGeom>
              <a:avLst/>
              <a:gdLst>
                <a:gd name="T0" fmla="*/ 68 w 220"/>
                <a:gd name="T1" fmla="*/ 0 h 175"/>
                <a:gd name="T2" fmla="*/ 220 w 220"/>
                <a:gd name="T3" fmla="*/ 57 h 175"/>
                <a:gd name="T4" fmla="*/ 156 w 220"/>
                <a:gd name="T5" fmla="*/ 175 h 175"/>
                <a:gd name="T6" fmla="*/ 0 w 220"/>
                <a:gd name="T7" fmla="*/ 123 h 175"/>
                <a:gd name="T8" fmla="*/ 68 w 220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75">
                  <a:moveTo>
                    <a:pt x="68" y="0"/>
                  </a:moveTo>
                  <a:lnTo>
                    <a:pt x="220" y="57"/>
                  </a:lnTo>
                  <a:lnTo>
                    <a:pt x="156" y="175"/>
                  </a:lnTo>
                  <a:lnTo>
                    <a:pt x="0" y="12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483" y="2651"/>
              <a:ext cx="261" cy="92"/>
            </a:xfrm>
            <a:custGeom>
              <a:avLst/>
              <a:gdLst>
                <a:gd name="T0" fmla="*/ 98 w 110"/>
                <a:gd name="T1" fmla="*/ 35 h 39"/>
                <a:gd name="T2" fmla="*/ 98 w 110"/>
                <a:gd name="T3" fmla="*/ 35 h 39"/>
                <a:gd name="T4" fmla="*/ 69 w 110"/>
                <a:gd name="T5" fmla="*/ 15 h 39"/>
                <a:gd name="T6" fmla="*/ 0 w 110"/>
                <a:gd name="T7" fmla="*/ 0 h 39"/>
                <a:gd name="T8" fmla="*/ 0 w 110"/>
                <a:gd name="T9" fmla="*/ 0 h 39"/>
                <a:gd name="T10" fmla="*/ 0 w 110"/>
                <a:gd name="T11" fmla="*/ 0 h 39"/>
                <a:gd name="T12" fmla="*/ 1 w 110"/>
                <a:gd name="T13" fmla="*/ 1 h 39"/>
                <a:gd name="T14" fmla="*/ 1 w 110"/>
                <a:gd name="T15" fmla="*/ 1 h 39"/>
                <a:gd name="T16" fmla="*/ 30 w 110"/>
                <a:gd name="T17" fmla="*/ 21 h 39"/>
                <a:gd name="T18" fmla="*/ 55 w 110"/>
                <a:gd name="T19" fmla="*/ 28 h 39"/>
                <a:gd name="T20" fmla="*/ 110 w 110"/>
                <a:gd name="T21" fmla="*/ 39 h 39"/>
                <a:gd name="T22" fmla="*/ 98 w 110"/>
                <a:gd name="T23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9"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87" y="31"/>
                    <a:pt x="77" y="24"/>
                    <a:pt x="6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9" y="10"/>
                    <a:pt x="19" y="16"/>
                    <a:pt x="30" y="21"/>
                  </a:cubicBezTo>
                  <a:cubicBezTo>
                    <a:pt x="38" y="25"/>
                    <a:pt x="47" y="26"/>
                    <a:pt x="55" y="28"/>
                  </a:cubicBezTo>
                  <a:cubicBezTo>
                    <a:pt x="73" y="31"/>
                    <a:pt x="91" y="35"/>
                    <a:pt x="110" y="39"/>
                  </a:cubicBezTo>
                  <a:cubicBezTo>
                    <a:pt x="106" y="38"/>
                    <a:pt x="102" y="37"/>
                    <a:pt x="98" y="3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791" y="1944"/>
              <a:ext cx="223" cy="69"/>
            </a:xfrm>
            <a:custGeom>
              <a:avLst/>
              <a:gdLst>
                <a:gd name="T0" fmla="*/ 65 w 94"/>
                <a:gd name="T1" fmla="*/ 25 h 29"/>
                <a:gd name="T2" fmla="*/ 0 w 94"/>
                <a:gd name="T3" fmla="*/ 0 h 29"/>
                <a:gd name="T4" fmla="*/ 12 w 94"/>
                <a:gd name="T5" fmla="*/ 3 h 29"/>
                <a:gd name="T6" fmla="*/ 30 w 94"/>
                <a:gd name="T7" fmla="*/ 3 h 29"/>
                <a:gd name="T8" fmla="*/ 94 w 94"/>
                <a:gd name="T9" fmla="*/ 29 h 29"/>
                <a:gd name="T10" fmla="*/ 76 w 94"/>
                <a:gd name="T11" fmla="*/ 28 h 29"/>
                <a:gd name="T12" fmla="*/ 65 w 94"/>
                <a:gd name="T13" fmla="*/ 25 h 29"/>
                <a:gd name="T14" fmla="*/ 65 w 94"/>
                <a:gd name="T15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9">
                  <a:moveTo>
                    <a:pt x="65" y="25"/>
                  </a:moveTo>
                  <a:cubicBezTo>
                    <a:pt x="44" y="17"/>
                    <a:pt x="22" y="8"/>
                    <a:pt x="0" y="0"/>
                  </a:cubicBezTo>
                  <a:cubicBezTo>
                    <a:pt x="4" y="1"/>
                    <a:pt x="8" y="3"/>
                    <a:pt x="12" y="3"/>
                  </a:cubicBezTo>
                  <a:cubicBezTo>
                    <a:pt x="18" y="4"/>
                    <a:pt x="24" y="4"/>
                    <a:pt x="30" y="3"/>
                  </a:cubicBezTo>
                  <a:cubicBezTo>
                    <a:pt x="51" y="12"/>
                    <a:pt x="73" y="20"/>
                    <a:pt x="94" y="29"/>
                  </a:cubicBezTo>
                  <a:cubicBezTo>
                    <a:pt x="88" y="29"/>
                    <a:pt x="82" y="29"/>
                    <a:pt x="76" y="28"/>
                  </a:cubicBezTo>
                  <a:cubicBezTo>
                    <a:pt x="72" y="28"/>
                    <a:pt x="69" y="27"/>
                    <a:pt x="65" y="25"/>
                  </a:cubicBezTo>
                  <a:cubicBezTo>
                    <a:pt x="44" y="17"/>
                    <a:pt x="66" y="26"/>
                    <a:pt x="65" y="25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791" y="1944"/>
              <a:ext cx="223" cy="69"/>
            </a:xfrm>
            <a:custGeom>
              <a:avLst/>
              <a:gdLst>
                <a:gd name="T0" fmla="*/ 30 w 94"/>
                <a:gd name="T1" fmla="*/ 3 h 29"/>
                <a:gd name="T2" fmla="*/ 94 w 94"/>
                <a:gd name="T3" fmla="*/ 29 h 29"/>
                <a:gd name="T4" fmla="*/ 90 w 94"/>
                <a:gd name="T5" fmla="*/ 29 h 29"/>
                <a:gd name="T6" fmla="*/ 85 w 94"/>
                <a:gd name="T7" fmla="*/ 29 h 29"/>
                <a:gd name="T8" fmla="*/ 81 w 94"/>
                <a:gd name="T9" fmla="*/ 29 h 29"/>
                <a:gd name="T10" fmla="*/ 76 w 94"/>
                <a:gd name="T11" fmla="*/ 28 h 29"/>
                <a:gd name="T12" fmla="*/ 73 w 94"/>
                <a:gd name="T13" fmla="*/ 28 h 29"/>
                <a:gd name="T14" fmla="*/ 71 w 94"/>
                <a:gd name="T15" fmla="*/ 27 h 29"/>
                <a:gd name="T16" fmla="*/ 68 w 94"/>
                <a:gd name="T17" fmla="*/ 26 h 29"/>
                <a:gd name="T18" fmla="*/ 65 w 94"/>
                <a:gd name="T19" fmla="*/ 25 h 29"/>
                <a:gd name="T20" fmla="*/ 0 w 94"/>
                <a:gd name="T21" fmla="*/ 0 h 29"/>
                <a:gd name="T22" fmla="*/ 3 w 94"/>
                <a:gd name="T23" fmla="*/ 1 h 29"/>
                <a:gd name="T24" fmla="*/ 6 w 94"/>
                <a:gd name="T25" fmla="*/ 2 h 29"/>
                <a:gd name="T26" fmla="*/ 9 w 94"/>
                <a:gd name="T27" fmla="*/ 3 h 29"/>
                <a:gd name="T28" fmla="*/ 12 w 94"/>
                <a:gd name="T29" fmla="*/ 3 h 29"/>
                <a:gd name="T30" fmla="*/ 16 w 94"/>
                <a:gd name="T31" fmla="*/ 4 h 29"/>
                <a:gd name="T32" fmla="*/ 21 w 94"/>
                <a:gd name="T33" fmla="*/ 4 h 29"/>
                <a:gd name="T34" fmla="*/ 25 w 94"/>
                <a:gd name="T35" fmla="*/ 4 h 29"/>
                <a:gd name="T36" fmla="*/ 30 w 94"/>
                <a:gd name="T3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9">
                  <a:moveTo>
                    <a:pt x="30" y="3"/>
                  </a:moveTo>
                  <a:cubicBezTo>
                    <a:pt x="51" y="12"/>
                    <a:pt x="73" y="20"/>
                    <a:pt x="94" y="29"/>
                  </a:cubicBezTo>
                  <a:cubicBezTo>
                    <a:pt x="93" y="29"/>
                    <a:pt x="91" y="29"/>
                    <a:pt x="90" y="29"/>
                  </a:cubicBezTo>
                  <a:cubicBezTo>
                    <a:pt x="88" y="29"/>
                    <a:pt x="87" y="29"/>
                    <a:pt x="85" y="29"/>
                  </a:cubicBezTo>
                  <a:cubicBezTo>
                    <a:pt x="84" y="29"/>
                    <a:pt x="82" y="29"/>
                    <a:pt x="81" y="29"/>
                  </a:cubicBezTo>
                  <a:cubicBezTo>
                    <a:pt x="79" y="29"/>
                    <a:pt x="78" y="29"/>
                    <a:pt x="76" y="28"/>
                  </a:cubicBezTo>
                  <a:cubicBezTo>
                    <a:pt x="75" y="28"/>
                    <a:pt x="74" y="28"/>
                    <a:pt x="73" y="28"/>
                  </a:cubicBezTo>
                  <a:cubicBezTo>
                    <a:pt x="72" y="28"/>
                    <a:pt x="72" y="27"/>
                    <a:pt x="71" y="27"/>
                  </a:cubicBezTo>
                  <a:cubicBezTo>
                    <a:pt x="70" y="27"/>
                    <a:pt x="69" y="27"/>
                    <a:pt x="68" y="26"/>
                  </a:cubicBezTo>
                  <a:cubicBezTo>
                    <a:pt x="67" y="26"/>
                    <a:pt x="66" y="26"/>
                    <a:pt x="65" y="25"/>
                  </a:cubicBezTo>
                  <a:cubicBezTo>
                    <a:pt x="44" y="17"/>
                    <a:pt x="22" y="8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1"/>
                    <a:pt x="5" y="2"/>
                    <a:pt x="6" y="2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3" y="3"/>
                    <a:pt x="15" y="4"/>
                    <a:pt x="16" y="4"/>
                  </a:cubicBezTo>
                  <a:cubicBezTo>
                    <a:pt x="18" y="4"/>
                    <a:pt x="19" y="4"/>
                    <a:pt x="21" y="4"/>
                  </a:cubicBezTo>
                  <a:cubicBezTo>
                    <a:pt x="22" y="4"/>
                    <a:pt x="24" y="4"/>
                    <a:pt x="25" y="4"/>
                  </a:cubicBezTo>
                  <a:cubicBezTo>
                    <a:pt x="27" y="4"/>
                    <a:pt x="29" y="4"/>
                    <a:pt x="30" y="3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993" y="1501"/>
              <a:ext cx="216" cy="199"/>
            </a:xfrm>
            <a:custGeom>
              <a:avLst/>
              <a:gdLst>
                <a:gd name="T0" fmla="*/ 71 w 216"/>
                <a:gd name="T1" fmla="*/ 0 h 199"/>
                <a:gd name="T2" fmla="*/ 216 w 216"/>
                <a:gd name="T3" fmla="*/ 76 h 199"/>
                <a:gd name="T4" fmla="*/ 149 w 216"/>
                <a:gd name="T5" fmla="*/ 199 h 199"/>
                <a:gd name="T6" fmla="*/ 0 w 216"/>
                <a:gd name="T7" fmla="*/ 128 h 199"/>
                <a:gd name="T8" fmla="*/ 71 w 216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99">
                  <a:moveTo>
                    <a:pt x="71" y="0"/>
                  </a:moveTo>
                  <a:lnTo>
                    <a:pt x="216" y="76"/>
                  </a:lnTo>
                  <a:lnTo>
                    <a:pt x="149" y="199"/>
                  </a:lnTo>
                  <a:lnTo>
                    <a:pt x="0" y="12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3967" y="1091"/>
              <a:ext cx="242" cy="486"/>
            </a:xfrm>
            <a:custGeom>
              <a:avLst/>
              <a:gdLst>
                <a:gd name="T0" fmla="*/ 0 w 242"/>
                <a:gd name="T1" fmla="*/ 0 h 486"/>
                <a:gd name="T2" fmla="*/ 147 w 242"/>
                <a:gd name="T3" fmla="*/ 87 h 486"/>
                <a:gd name="T4" fmla="*/ 242 w 242"/>
                <a:gd name="T5" fmla="*/ 486 h 486"/>
                <a:gd name="T6" fmla="*/ 97 w 242"/>
                <a:gd name="T7" fmla="*/ 410 h 486"/>
                <a:gd name="T8" fmla="*/ 0 w 242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486">
                  <a:moveTo>
                    <a:pt x="0" y="0"/>
                  </a:moveTo>
                  <a:lnTo>
                    <a:pt x="147" y="87"/>
                  </a:lnTo>
                  <a:lnTo>
                    <a:pt x="242" y="486"/>
                  </a:lnTo>
                  <a:lnTo>
                    <a:pt x="97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924" y="1634"/>
              <a:ext cx="218" cy="142"/>
            </a:xfrm>
            <a:custGeom>
              <a:avLst/>
              <a:gdLst>
                <a:gd name="T0" fmla="*/ 26 w 92"/>
                <a:gd name="T1" fmla="*/ 23 h 60"/>
                <a:gd name="T2" fmla="*/ 30 w 92"/>
                <a:gd name="T3" fmla="*/ 31 h 60"/>
                <a:gd name="T4" fmla="*/ 92 w 92"/>
                <a:gd name="T5" fmla="*/ 60 h 60"/>
                <a:gd name="T6" fmla="*/ 84 w 92"/>
                <a:gd name="T7" fmla="*/ 46 h 60"/>
                <a:gd name="T8" fmla="*/ 84 w 92"/>
                <a:gd name="T9" fmla="*/ 45 h 60"/>
                <a:gd name="T10" fmla="*/ 83 w 92"/>
                <a:gd name="T11" fmla="*/ 45 h 60"/>
                <a:gd name="T12" fmla="*/ 83 w 92"/>
                <a:gd name="T13" fmla="*/ 44 h 60"/>
                <a:gd name="T14" fmla="*/ 82 w 92"/>
                <a:gd name="T15" fmla="*/ 44 h 60"/>
                <a:gd name="T16" fmla="*/ 81 w 92"/>
                <a:gd name="T17" fmla="*/ 43 h 60"/>
                <a:gd name="T18" fmla="*/ 80 w 92"/>
                <a:gd name="T19" fmla="*/ 41 h 60"/>
                <a:gd name="T20" fmla="*/ 79 w 92"/>
                <a:gd name="T21" fmla="*/ 41 h 60"/>
                <a:gd name="T22" fmla="*/ 77 w 92"/>
                <a:gd name="T23" fmla="*/ 39 h 60"/>
                <a:gd name="T24" fmla="*/ 71 w 92"/>
                <a:gd name="T25" fmla="*/ 34 h 60"/>
                <a:gd name="T26" fmla="*/ 69 w 92"/>
                <a:gd name="T27" fmla="*/ 33 h 60"/>
                <a:gd name="T28" fmla="*/ 69 w 92"/>
                <a:gd name="T29" fmla="*/ 33 h 60"/>
                <a:gd name="T30" fmla="*/ 64 w 92"/>
                <a:gd name="T31" fmla="*/ 30 h 60"/>
                <a:gd name="T32" fmla="*/ 64 w 92"/>
                <a:gd name="T33" fmla="*/ 30 h 60"/>
                <a:gd name="T34" fmla="*/ 64 w 92"/>
                <a:gd name="T35" fmla="*/ 30 h 60"/>
                <a:gd name="T36" fmla="*/ 0 w 92"/>
                <a:gd name="T37" fmla="*/ 0 h 60"/>
                <a:gd name="T38" fmla="*/ 26 w 92"/>
                <a:gd name="T39" fmla="*/ 23 h 60"/>
                <a:gd name="T40" fmla="*/ 26 w 92"/>
                <a:gd name="T41" fmla="*/ 2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60">
                  <a:moveTo>
                    <a:pt x="26" y="23"/>
                  </a:moveTo>
                  <a:cubicBezTo>
                    <a:pt x="27" y="25"/>
                    <a:pt x="29" y="28"/>
                    <a:pt x="30" y="3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0" y="55"/>
                    <a:pt x="87" y="50"/>
                    <a:pt x="84" y="46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5"/>
                    <a:pt x="83" y="44"/>
                  </a:cubicBezTo>
                  <a:cubicBezTo>
                    <a:pt x="83" y="44"/>
                    <a:pt x="82" y="44"/>
                    <a:pt x="82" y="44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2"/>
                    <a:pt x="81" y="42"/>
                    <a:pt x="80" y="41"/>
                  </a:cubicBezTo>
                  <a:cubicBezTo>
                    <a:pt x="80" y="41"/>
                    <a:pt x="80" y="41"/>
                    <a:pt x="79" y="41"/>
                  </a:cubicBezTo>
                  <a:cubicBezTo>
                    <a:pt x="79" y="40"/>
                    <a:pt x="78" y="39"/>
                    <a:pt x="77" y="39"/>
                  </a:cubicBezTo>
                  <a:cubicBezTo>
                    <a:pt x="75" y="37"/>
                    <a:pt x="73" y="35"/>
                    <a:pt x="71" y="34"/>
                  </a:cubicBezTo>
                  <a:cubicBezTo>
                    <a:pt x="70" y="33"/>
                    <a:pt x="70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8" y="31"/>
                    <a:pt x="66" y="31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43" y="20"/>
                    <a:pt x="21" y="10"/>
                    <a:pt x="0" y="0"/>
                  </a:cubicBezTo>
                  <a:cubicBezTo>
                    <a:pt x="11" y="5"/>
                    <a:pt x="20" y="13"/>
                    <a:pt x="26" y="23"/>
                  </a:cubicBezTo>
                  <a:cubicBezTo>
                    <a:pt x="26" y="23"/>
                    <a:pt x="25" y="21"/>
                    <a:pt x="26" y="2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3590" y="2338"/>
              <a:ext cx="344" cy="370"/>
            </a:xfrm>
            <a:custGeom>
              <a:avLst/>
              <a:gdLst>
                <a:gd name="T0" fmla="*/ 145 w 145"/>
                <a:gd name="T1" fmla="*/ 81 h 156"/>
                <a:gd name="T2" fmla="*/ 128 w 145"/>
                <a:gd name="T3" fmla="*/ 37 h 156"/>
                <a:gd name="T4" fmla="*/ 128 w 145"/>
                <a:gd name="T5" fmla="*/ 36 h 156"/>
                <a:gd name="T6" fmla="*/ 128 w 145"/>
                <a:gd name="T7" fmla="*/ 36 h 156"/>
                <a:gd name="T8" fmla="*/ 123 w 145"/>
                <a:gd name="T9" fmla="*/ 32 h 156"/>
                <a:gd name="T10" fmla="*/ 118 w 145"/>
                <a:gd name="T11" fmla="*/ 28 h 156"/>
                <a:gd name="T12" fmla="*/ 108 w 145"/>
                <a:gd name="T13" fmla="*/ 22 h 156"/>
                <a:gd name="T14" fmla="*/ 35 w 145"/>
                <a:gd name="T15" fmla="*/ 0 h 156"/>
                <a:gd name="T16" fmla="*/ 73 w 145"/>
                <a:gd name="T17" fmla="*/ 97 h 156"/>
                <a:gd name="T18" fmla="*/ 73 w 145"/>
                <a:gd name="T19" fmla="*/ 97 h 156"/>
                <a:gd name="T20" fmla="*/ 0 w 145"/>
                <a:gd name="T21" fmla="*/ 139 h 156"/>
                <a:gd name="T22" fmla="*/ 44 w 145"/>
                <a:gd name="T23" fmla="*/ 148 h 156"/>
                <a:gd name="T24" fmla="*/ 84 w 145"/>
                <a:gd name="T25" fmla="*/ 155 h 156"/>
                <a:gd name="T26" fmla="*/ 125 w 145"/>
                <a:gd name="T27" fmla="*/ 135 h 156"/>
                <a:gd name="T28" fmla="*/ 145 w 145"/>
                <a:gd name="T29" fmla="*/ 81 h 156"/>
                <a:gd name="T30" fmla="*/ 145 w 145"/>
                <a:gd name="T31" fmla="*/ 8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156">
                  <a:moveTo>
                    <a:pt x="145" y="81"/>
                  </a:moveTo>
                  <a:cubicBezTo>
                    <a:pt x="145" y="64"/>
                    <a:pt x="139" y="49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5"/>
                    <a:pt x="125" y="33"/>
                    <a:pt x="123" y="32"/>
                  </a:cubicBezTo>
                  <a:cubicBezTo>
                    <a:pt x="121" y="30"/>
                    <a:pt x="120" y="29"/>
                    <a:pt x="118" y="28"/>
                  </a:cubicBezTo>
                  <a:cubicBezTo>
                    <a:pt x="115" y="25"/>
                    <a:pt x="111" y="24"/>
                    <a:pt x="108" y="22"/>
                  </a:cubicBezTo>
                  <a:cubicBezTo>
                    <a:pt x="84" y="13"/>
                    <a:pt x="59" y="7"/>
                    <a:pt x="35" y="0"/>
                  </a:cubicBezTo>
                  <a:cubicBezTo>
                    <a:pt x="75" y="12"/>
                    <a:pt x="89" y="61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1" y="125"/>
                    <a:pt x="31" y="146"/>
                    <a:pt x="0" y="139"/>
                  </a:cubicBezTo>
                  <a:cubicBezTo>
                    <a:pt x="14" y="142"/>
                    <a:pt x="29" y="145"/>
                    <a:pt x="44" y="148"/>
                  </a:cubicBezTo>
                  <a:cubicBezTo>
                    <a:pt x="57" y="151"/>
                    <a:pt x="71" y="156"/>
                    <a:pt x="84" y="155"/>
                  </a:cubicBezTo>
                  <a:cubicBezTo>
                    <a:pt x="100" y="153"/>
                    <a:pt x="114" y="146"/>
                    <a:pt x="125" y="135"/>
                  </a:cubicBezTo>
                  <a:cubicBezTo>
                    <a:pt x="139" y="120"/>
                    <a:pt x="145" y="101"/>
                    <a:pt x="145" y="81"/>
                  </a:cubicBezTo>
                  <a:cubicBezTo>
                    <a:pt x="145" y="81"/>
                    <a:pt x="145" y="81"/>
                    <a:pt x="145" y="8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744" y="2172"/>
              <a:ext cx="313" cy="144"/>
            </a:xfrm>
            <a:custGeom>
              <a:avLst/>
              <a:gdLst>
                <a:gd name="T0" fmla="*/ 275 w 313"/>
                <a:gd name="T1" fmla="*/ 123 h 144"/>
                <a:gd name="T2" fmla="*/ 156 w 313"/>
                <a:gd name="T3" fmla="*/ 52 h 144"/>
                <a:gd name="T4" fmla="*/ 0 w 313"/>
                <a:gd name="T5" fmla="*/ 0 h 144"/>
                <a:gd name="T6" fmla="*/ 121 w 313"/>
                <a:gd name="T7" fmla="*/ 73 h 144"/>
                <a:gd name="T8" fmla="*/ 161 w 313"/>
                <a:gd name="T9" fmla="*/ 97 h 144"/>
                <a:gd name="T10" fmla="*/ 313 w 313"/>
                <a:gd name="T11" fmla="*/ 144 h 144"/>
                <a:gd name="T12" fmla="*/ 275 w 313"/>
                <a:gd name="T13" fmla="*/ 12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44">
                  <a:moveTo>
                    <a:pt x="275" y="123"/>
                  </a:moveTo>
                  <a:lnTo>
                    <a:pt x="156" y="52"/>
                  </a:lnTo>
                  <a:lnTo>
                    <a:pt x="0" y="0"/>
                  </a:lnTo>
                  <a:lnTo>
                    <a:pt x="121" y="73"/>
                  </a:lnTo>
                  <a:lnTo>
                    <a:pt x="161" y="97"/>
                  </a:lnTo>
                  <a:lnTo>
                    <a:pt x="313" y="144"/>
                  </a:lnTo>
                  <a:lnTo>
                    <a:pt x="275" y="123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490" y="3132"/>
              <a:ext cx="436" cy="97"/>
            </a:xfrm>
            <a:custGeom>
              <a:avLst/>
              <a:gdLst>
                <a:gd name="T0" fmla="*/ 278 w 436"/>
                <a:gd name="T1" fmla="*/ 0 h 97"/>
                <a:gd name="T2" fmla="*/ 436 w 436"/>
                <a:gd name="T3" fmla="*/ 19 h 97"/>
                <a:gd name="T4" fmla="*/ 166 w 436"/>
                <a:gd name="T5" fmla="*/ 97 h 97"/>
                <a:gd name="T6" fmla="*/ 0 w 436"/>
                <a:gd name="T7" fmla="*/ 81 h 97"/>
                <a:gd name="T8" fmla="*/ 278 w 43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97">
                  <a:moveTo>
                    <a:pt x="278" y="0"/>
                  </a:moveTo>
                  <a:lnTo>
                    <a:pt x="436" y="19"/>
                  </a:lnTo>
                  <a:lnTo>
                    <a:pt x="166" y="97"/>
                  </a:lnTo>
                  <a:lnTo>
                    <a:pt x="0" y="81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3872" y="1999"/>
              <a:ext cx="415" cy="251"/>
            </a:xfrm>
            <a:custGeom>
              <a:avLst/>
              <a:gdLst>
                <a:gd name="T0" fmla="*/ 114 w 175"/>
                <a:gd name="T1" fmla="*/ 19 h 106"/>
                <a:gd name="T2" fmla="*/ 1 w 175"/>
                <a:gd name="T3" fmla="*/ 84 h 106"/>
                <a:gd name="T4" fmla="*/ 0 w 175"/>
                <a:gd name="T5" fmla="*/ 84 h 106"/>
                <a:gd name="T6" fmla="*/ 65 w 175"/>
                <a:gd name="T7" fmla="*/ 106 h 106"/>
                <a:gd name="T8" fmla="*/ 175 w 175"/>
                <a:gd name="T9" fmla="*/ 43 h 106"/>
                <a:gd name="T10" fmla="*/ 114 w 175"/>
                <a:gd name="T11" fmla="*/ 19 h 106"/>
                <a:gd name="T12" fmla="*/ 114 w 175"/>
                <a:gd name="T13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06">
                  <a:moveTo>
                    <a:pt x="114" y="19"/>
                  </a:moveTo>
                  <a:cubicBezTo>
                    <a:pt x="66" y="0"/>
                    <a:pt x="12" y="35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77" y="59"/>
                    <a:pt x="127" y="24"/>
                    <a:pt x="175" y="43"/>
                  </a:cubicBezTo>
                  <a:cubicBezTo>
                    <a:pt x="154" y="35"/>
                    <a:pt x="134" y="27"/>
                    <a:pt x="114" y="19"/>
                  </a:cubicBezTo>
                  <a:cubicBezTo>
                    <a:pt x="110" y="18"/>
                    <a:pt x="134" y="27"/>
                    <a:pt x="114" y="1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3701" y="2736"/>
              <a:ext cx="396" cy="415"/>
            </a:xfrm>
            <a:custGeom>
              <a:avLst/>
              <a:gdLst>
                <a:gd name="T0" fmla="*/ 103 w 167"/>
                <a:gd name="T1" fmla="*/ 8 h 175"/>
                <a:gd name="T2" fmla="*/ 9 w 167"/>
                <a:gd name="T3" fmla="*/ 61 h 175"/>
                <a:gd name="T4" fmla="*/ 6 w 167"/>
                <a:gd name="T5" fmla="*/ 70 h 175"/>
                <a:gd name="T6" fmla="*/ 3 w 167"/>
                <a:gd name="T7" fmla="*/ 82 h 175"/>
                <a:gd name="T8" fmla="*/ 1 w 167"/>
                <a:gd name="T9" fmla="*/ 108 h 175"/>
                <a:gd name="T10" fmla="*/ 28 w 167"/>
                <a:gd name="T11" fmla="*/ 167 h 175"/>
                <a:gd name="T12" fmla="*/ 95 w 167"/>
                <a:gd name="T13" fmla="*/ 175 h 175"/>
                <a:gd name="T14" fmla="*/ 75 w 167"/>
                <a:gd name="T15" fmla="*/ 74 h 175"/>
                <a:gd name="T16" fmla="*/ 167 w 167"/>
                <a:gd name="T17" fmla="*/ 22 h 175"/>
                <a:gd name="T18" fmla="*/ 103 w 167"/>
                <a:gd name="T19" fmla="*/ 8 h 175"/>
                <a:gd name="T20" fmla="*/ 103 w 167"/>
                <a:gd name="T21" fmla="*/ 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75">
                  <a:moveTo>
                    <a:pt x="103" y="8"/>
                  </a:moveTo>
                  <a:cubicBezTo>
                    <a:pt x="63" y="0"/>
                    <a:pt x="25" y="25"/>
                    <a:pt x="9" y="61"/>
                  </a:cubicBezTo>
                  <a:cubicBezTo>
                    <a:pt x="9" y="63"/>
                    <a:pt x="7" y="67"/>
                    <a:pt x="6" y="70"/>
                  </a:cubicBezTo>
                  <a:cubicBezTo>
                    <a:pt x="4" y="74"/>
                    <a:pt x="3" y="78"/>
                    <a:pt x="3" y="82"/>
                  </a:cubicBezTo>
                  <a:cubicBezTo>
                    <a:pt x="1" y="91"/>
                    <a:pt x="0" y="99"/>
                    <a:pt x="1" y="108"/>
                  </a:cubicBezTo>
                  <a:cubicBezTo>
                    <a:pt x="3" y="130"/>
                    <a:pt x="12" y="152"/>
                    <a:pt x="28" y="16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68" y="150"/>
                    <a:pt x="61" y="108"/>
                    <a:pt x="75" y="74"/>
                  </a:cubicBezTo>
                  <a:cubicBezTo>
                    <a:pt x="90" y="38"/>
                    <a:pt x="128" y="14"/>
                    <a:pt x="167" y="22"/>
                  </a:cubicBezTo>
                  <a:cubicBezTo>
                    <a:pt x="145" y="17"/>
                    <a:pt x="124" y="13"/>
                    <a:pt x="103" y="8"/>
                  </a:cubicBezTo>
                  <a:cubicBezTo>
                    <a:pt x="100" y="8"/>
                    <a:pt x="124" y="13"/>
                    <a:pt x="103" y="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123" y="2084"/>
              <a:ext cx="242" cy="361"/>
            </a:xfrm>
            <a:custGeom>
              <a:avLst/>
              <a:gdLst>
                <a:gd name="T0" fmla="*/ 102 w 102"/>
                <a:gd name="T1" fmla="*/ 84 h 152"/>
                <a:gd name="T2" fmla="*/ 83 w 102"/>
                <a:gd name="T3" fmla="*/ 37 h 152"/>
                <a:gd name="T4" fmla="*/ 64 w 102"/>
                <a:gd name="T5" fmla="*/ 25 h 152"/>
                <a:gd name="T6" fmla="*/ 63 w 102"/>
                <a:gd name="T7" fmla="*/ 24 h 152"/>
                <a:gd name="T8" fmla="*/ 63 w 102"/>
                <a:gd name="T9" fmla="*/ 24 h 152"/>
                <a:gd name="T10" fmla="*/ 62 w 102"/>
                <a:gd name="T11" fmla="*/ 24 h 152"/>
                <a:gd name="T12" fmla="*/ 1 w 102"/>
                <a:gd name="T13" fmla="*/ 0 h 152"/>
                <a:gd name="T14" fmla="*/ 5 w 102"/>
                <a:gd name="T15" fmla="*/ 27 h 152"/>
                <a:gd name="T16" fmla="*/ 20 w 102"/>
                <a:gd name="T17" fmla="*/ 46 h 152"/>
                <a:gd name="T18" fmla="*/ 12 w 102"/>
                <a:gd name="T19" fmla="*/ 103 h 152"/>
                <a:gd name="T20" fmla="*/ 30 w 102"/>
                <a:gd name="T21" fmla="*/ 106 h 152"/>
                <a:gd name="T22" fmla="*/ 0 w 102"/>
                <a:gd name="T23" fmla="*/ 133 h 152"/>
                <a:gd name="T24" fmla="*/ 62 w 102"/>
                <a:gd name="T25" fmla="*/ 152 h 152"/>
                <a:gd name="T26" fmla="*/ 77 w 102"/>
                <a:gd name="T27" fmla="*/ 141 h 152"/>
                <a:gd name="T28" fmla="*/ 77 w 102"/>
                <a:gd name="T29" fmla="*/ 141 h 152"/>
                <a:gd name="T30" fmla="*/ 78 w 102"/>
                <a:gd name="T31" fmla="*/ 141 h 152"/>
                <a:gd name="T32" fmla="*/ 81 w 102"/>
                <a:gd name="T33" fmla="*/ 138 h 152"/>
                <a:gd name="T34" fmla="*/ 90 w 102"/>
                <a:gd name="T35" fmla="*/ 126 h 152"/>
                <a:gd name="T36" fmla="*/ 90 w 102"/>
                <a:gd name="T37" fmla="*/ 126 h 152"/>
                <a:gd name="T38" fmla="*/ 102 w 102"/>
                <a:gd name="T39" fmla="*/ 8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152">
                  <a:moveTo>
                    <a:pt x="102" y="84"/>
                  </a:moveTo>
                  <a:cubicBezTo>
                    <a:pt x="101" y="66"/>
                    <a:pt x="95" y="50"/>
                    <a:pt x="83" y="37"/>
                  </a:cubicBezTo>
                  <a:cubicBezTo>
                    <a:pt x="77" y="32"/>
                    <a:pt x="71" y="28"/>
                    <a:pt x="64" y="25"/>
                  </a:cubicBezTo>
                  <a:cubicBezTo>
                    <a:pt x="64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3"/>
                    <a:pt x="0" y="22"/>
                    <a:pt x="5" y="27"/>
                  </a:cubicBezTo>
                  <a:cubicBezTo>
                    <a:pt x="13" y="31"/>
                    <a:pt x="17" y="38"/>
                    <a:pt x="20" y="46"/>
                  </a:cubicBezTo>
                  <a:cubicBezTo>
                    <a:pt x="29" y="69"/>
                    <a:pt x="25" y="82"/>
                    <a:pt x="12" y="103"/>
                  </a:cubicBezTo>
                  <a:cubicBezTo>
                    <a:pt x="12" y="103"/>
                    <a:pt x="30" y="106"/>
                    <a:pt x="30" y="106"/>
                  </a:cubicBezTo>
                  <a:cubicBezTo>
                    <a:pt x="23" y="117"/>
                    <a:pt x="12" y="127"/>
                    <a:pt x="0" y="133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7" y="149"/>
                    <a:pt x="72" y="146"/>
                    <a:pt x="77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9" y="140"/>
                    <a:pt x="80" y="139"/>
                    <a:pt x="81" y="138"/>
                  </a:cubicBezTo>
                  <a:cubicBezTo>
                    <a:pt x="85" y="134"/>
                    <a:pt x="87" y="130"/>
                    <a:pt x="90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8" y="113"/>
                    <a:pt x="102" y="99"/>
                    <a:pt x="102" y="8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4299" y="1641"/>
              <a:ext cx="405" cy="500"/>
            </a:xfrm>
            <a:custGeom>
              <a:avLst/>
              <a:gdLst>
                <a:gd name="T0" fmla="*/ 116 w 171"/>
                <a:gd name="T1" fmla="*/ 14 h 211"/>
                <a:gd name="T2" fmla="*/ 5 w 171"/>
                <a:gd name="T3" fmla="*/ 85 h 211"/>
                <a:gd name="T4" fmla="*/ 13 w 171"/>
                <a:gd name="T5" fmla="*/ 153 h 211"/>
                <a:gd name="T6" fmla="*/ 41 w 171"/>
                <a:gd name="T7" fmla="*/ 197 h 211"/>
                <a:gd name="T8" fmla="*/ 48 w 171"/>
                <a:gd name="T9" fmla="*/ 197 h 211"/>
                <a:gd name="T10" fmla="*/ 49 w 171"/>
                <a:gd name="T11" fmla="*/ 201 h 211"/>
                <a:gd name="T12" fmla="*/ 110 w 171"/>
                <a:gd name="T13" fmla="*/ 211 h 211"/>
                <a:gd name="T14" fmla="*/ 110 w 171"/>
                <a:gd name="T15" fmla="*/ 211 h 211"/>
                <a:gd name="T16" fmla="*/ 110 w 171"/>
                <a:gd name="T17" fmla="*/ 211 h 211"/>
                <a:gd name="T18" fmla="*/ 69 w 171"/>
                <a:gd name="T19" fmla="*/ 171 h 211"/>
                <a:gd name="T20" fmla="*/ 64 w 171"/>
                <a:gd name="T21" fmla="*/ 109 h 211"/>
                <a:gd name="T22" fmla="*/ 171 w 171"/>
                <a:gd name="T23" fmla="*/ 44 h 211"/>
                <a:gd name="T24" fmla="*/ 116 w 171"/>
                <a:gd name="T25" fmla="*/ 1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211">
                  <a:moveTo>
                    <a:pt x="116" y="14"/>
                  </a:moveTo>
                  <a:cubicBezTo>
                    <a:pt x="66" y="0"/>
                    <a:pt x="17" y="37"/>
                    <a:pt x="5" y="85"/>
                  </a:cubicBezTo>
                  <a:cubicBezTo>
                    <a:pt x="0" y="108"/>
                    <a:pt x="2" y="132"/>
                    <a:pt x="13" y="153"/>
                  </a:cubicBezTo>
                  <a:cubicBezTo>
                    <a:pt x="23" y="170"/>
                    <a:pt x="25" y="187"/>
                    <a:pt x="41" y="197"/>
                  </a:cubicBezTo>
                  <a:cubicBezTo>
                    <a:pt x="41" y="197"/>
                    <a:pt x="37" y="206"/>
                    <a:pt x="48" y="197"/>
                  </a:cubicBezTo>
                  <a:cubicBezTo>
                    <a:pt x="40" y="209"/>
                    <a:pt x="49" y="201"/>
                    <a:pt x="49" y="20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93" y="203"/>
                    <a:pt x="77" y="190"/>
                    <a:pt x="69" y="171"/>
                  </a:cubicBezTo>
                  <a:cubicBezTo>
                    <a:pt x="60" y="152"/>
                    <a:pt x="59" y="130"/>
                    <a:pt x="64" y="109"/>
                  </a:cubicBezTo>
                  <a:cubicBezTo>
                    <a:pt x="77" y="64"/>
                    <a:pt x="124" y="31"/>
                    <a:pt x="171" y="44"/>
                  </a:cubicBezTo>
                  <a:lnTo>
                    <a:pt x="116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4498" y="1373"/>
              <a:ext cx="206" cy="372"/>
            </a:xfrm>
            <a:custGeom>
              <a:avLst/>
              <a:gdLst>
                <a:gd name="T0" fmla="*/ 0 w 206"/>
                <a:gd name="T1" fmla="*/ 0 h 372"/>
                <a:gd name="T2" fmla="*/ 133 w 206"/>
                <a:gd name="T3" fmla="*/ 80 h 372"/>
                <a:gd name="T4" fmla="*/ 206 w 206"/>
                <a:gd name="T5" fmla="*/ 372 h 372"/>
                <a:gd name="T6" fmla="*/ 76 w 206"/>
                <a:gd name="T7" fmla="*/ 301 h 372"/>
                <a:gd name="T8" fmla="*/ 0 w 206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372">
                  <a:moveTo>
                    <a:pt x="0" y="0"/>
                  </a:moveTo>
                  <a:lnTo>
                    <a:pt x="133" y="80"/>
                  </a:lnTo>
                  <a:lnTo>
                    <a:pt x="206" y="372"/>
                  </a:lnTo>
                  <a:lnTo>
                    <a:pt x="76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4123" y="2399"/>
              <a:ext cx="318" cy="147"/>
            </a:xfrm>
            <a:custGeom>
              <a:avLst/>
              <a:gdLst>
                <a:gd name="T0" fmla="*/ 188 w 318"/>
                <a:gd name="T1" fmla="*/ 69 h 147"/>
                <a:gd name="T2" fmla="*/ 147 w 318"/>
                <a:gd name="T3" fmla="*/ 46 h 147"/>
                <a:gd name="T4" fmla="*/ 0 w 318"/>
                <a:gd name="T5" fmla="*/ 0 h 147"/>
                <a:gd name="T6" fmla="*/ 43 w 318"/>
                <a:gd name="T7" fmla="*/ 24 h 147"/>
                <a:gd name="T8" fmla="*/ 178 w 318"/>
                <a:gd name="T9" fmla="*/ 105 h 147"/>
                <a:gd name="T10" fmla="*/ 318 w 318"/>
                <a:gd name="T11" fmla="*/ 147 h 147"/>
                <a:gd name="T12" fmla="*/ 188 w 318"/>
                <a:gd name="T13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47">
                  <a:moveTo>
                    <a:pt x="188" y="69"/>
                  </a:moveTo>
                  <a:lnTo>
                    <a:pt x="147" y="46"/>
                  </a:lnTo>
                  <a:lnTo>
                    <a:pt x="0" y="0"/>
                  </a:lnTo>
                  <a:lnTo>
                    <a:pt x="43" y="24"/>
                  </a:lnTo>
                  <a:lnTo>
                    <a:pt x="178" y="105"/>
                  </a:lnTo>
                  <a:lnTo>
                    <a:pt x="318" y="147"/>
                  </a:lnTo>
                  <a:lnTo>
                    <a:pt x="188" y="6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4088" y="2950"/>
              <a:ext cx="455" cy="113"/>
            </a:xfrm>
            <a:custGeom>
              <a:avLst/>
              <a:gdLst>
                <a:gd name="T0" fmla="*/ 317 w 455"/>
                <a:gd name="T1" fmla="*/ 0 h 113"/>
                <a:gd name="T2" fmla="*/ 455 w 455"/>
                <a:gd name="T3" fmla="*/ 26 h 113"/>
                <a:gd name="T4" fmla="*/ 147 w 455"/>
                <a:gd name="T5" fmla="*/ 113 h 113"/>
                <a:gd name="T6" fmla="*/ 0 w 455"/>
                <a:gd name="T7" fmla="*/ 90 h 113"/>
                <a:gd name="T8" fmla="*/ 317 w 45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113">
                  <a:moveTo>
                    <a:pt x="317" y="0"/>
                  </a:moveTo>
                  <a:lnTo>
                    <a:pt x="455" y="26"/>
                  </a:lnTo>
                  <a:lnTo>
                    <a:pt x="147" y="113"/>
                  </a:lnTo>
                  <a:lnTo>
                    <a:pt x="0" y="9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4301" y="2504"/>
              <a:ext cx="242" cy="472"/>
            </a:xfrm>
            <a:custGeom>
              <a:avLst/>
              <a:gdLst>
                <a:gd name="T0" fmla="*/ 0 w 242"/>
                <a:gd name="T1" fmla="*/ 0 h 472"/>
                <a:gd name="T2" fmla="*/ 140 w 242"/>
                <a:gd name="T3" fmla="*/ 42 h 472"/>
                <a:gd name="T4" fmla="*/ 242 w 242"/>
                <a:gd name="T5" fmla="*/ 472 h 472"/>
                <a:gd name="T6" fmla="*/ 104 w 242"/>
                <a:gd name="T7" fmla="*/ 446 h 472"/>
                <a:gd name="T8" fmla="*/ 0 w 242"/>
                <a:gd name="T9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472">
                  <a:moveTo>
                    <a:pt x="0" y="0"/>
                  </a:moveTo>
                  <a:lnTo>
                    <a:pt x="140" y="42"/>
                  </a:lnTo>
                  <a:lnTo>
                    <a:pt x="242" y="472"/>
                  </a:lnTo>
                  <a:lnTo>
                    <a:pt x="104" y="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4332" y="2345"/>
              <a:ext cx="536" cy="171"/>
            </a:xfrm>
            <a:custGeom>
              <a:avLst/>
              <a:gdLst>
                <a:gd name="T0" fmla="*/ 408 w 536"/>
                <a:gd name="T1" fmla="*/ 0 h 171"/>
                <a:gd name="T2" fmla="*/ 536 w 536"/>
                <a:gd name="T3" fmla="*/ 50 h 171"/>
                <a:gd name="T4" fmla="*/ 140 w 536"/>
                <a:gd name="T5" fmla="*/ 171 h 171"/>
                <a:gd name="T6" fmla="*/ 0 w 536"/>
                <a:gd name="T7" fmla="*/ 126 h 171"/>
                <a:gd name="T8" fmla="*/ 408 w 53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171">
                  <a:moveTo>
                    <a:pt x="408" y="0"/>
                  </a:moveTo>
                  <a:lnTo>
                    <a:pt x="536" y="50"/>
                  </a:lnTo>
                  <a:lnTo>
                    <a:pt x="140" y="171"/>
                  </a:lnTo>
                  <a:lnTo>
                    <a:pt x="0" y="126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4659" y="2022"/>
              <a:ext cx="209" cy="373"/>
            </a:xfrm>
            <a:custGeom>
              <a:avLst/>
              <a:gdLst>
                <a:gd name="T0" fmla="*/ 0 w 209"/>
                <a:gd name="T1" fmla="*/ 0 h 373"/>
                <a:gd name="T2" fmla="*/ 131 w 209"/>
                <a:gd name="T3" fmla="*/ 60 h 373"/>
                <a:gd name="T4" fmla="*/ 209 w 209"/>
                <a:gd name="T5" fmla="*/ 373 h 373"/>
                <a:gd name="T6" fmla="*/ 81 w 209"/>
                <a:gd name="T7" fmla="*/ 323 h 373"/>
                <a:gd name="T8" fmla="*/ 0 w 209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73">
                  <a:moveTo>
                    <a:pt x="0" y="0"/>
                  </a:moveTo>
                  <a:lnTo>
                    <a:pt x="131" y="60"/>
                  </a:lnTo>
                  <a:lnTo>
                    <a:pt x="209" y="373"/>
                  </a:lnTo>
                  <a:lnTo>
                    <a:pt x="81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3111" y="1091"/>
              <a:ext cx="953" cy="1126"/>
            </a:xfrm>
            <a:custGeom>
              <a:avLst/>
              <a:gdLst>
                <a:gd name="T0" fmla="*/ 361 w 402"/>
                <a:gd name="T1" fmla="*/ 0 h 475"/>
                <a:gd name="T2" fmla="*/ 402 w 402"/>
                <a:gd name="T3" fmla="*/ 173 h 475"/>
                <a:gd name="T4" fmla="*/ 372 w 402"/>
                <a:gd name="T5" fmla="*/ 227 h 475"/>
                <a:gd name="T6" fmla="*/ 356 w 402"/>
                <a:gd name="T7" fmla="*/ 215 h 475"/>
                <a:gd name="T8" fmla="*/ 337 w 402"/>
                <a:gd name="T9" fmla="*/ 207 h 475"/>
                <a:gd name="T10" fmla="*/ 316 w 402"/>
                <a:gd name="T11" fmla="*/ 206 h 475"/>
                <a:gd name="T12" fmla="*/ 294 w 402"/>
                <a:gd name="T13" fmla="*/ 210 h 475"/>
                <a:gd name="T14" fmla="*/ 265 w 402"/>
                <a:gd name="T15" fmla="*/ 227 h 475"/>
                <a:gd name="T16" fmla="*/ 244 w 402"/>
                <a:gd name="T17" fmla="*/ 254 h 475"/>
                <a:gd name="T18" fmla="*/ 233 w 402"/>
                <a:gd name="T19" fmla="*/ 286 h 475"/>
                <a:gd name="T20" fmla="*/ 234 w 402"/>
                <a:gd name="T21" fmla="*/ 321 h 475"/>
                <a:gd name="T22" fmla="*/ 242 w 402"/>
                <a:gd name="T23" fmla="*/ 342 h 475"/>
                <a:gd name="T24" fmla="*/ 254 w 402"/>
                <a:gd name="T25" fmla="*/ 359 h 475"/>
                <a:gd name="T26" fmla="*/ 271 w 402"/>
                <a:gd name="T27" fmla="*/ 372 h 475"/>
                <a:gd name="T28" fmla="*/ 290 w 402"/>
                <a:gd name="T29" fmla="*/ 380 h 475"/>
                <a:gd name="T30" fmla="*/ 261 w 402"/>
                <a:gd name="T31" fmla="*/ 432 h 475"/>
                <a:gd name="T32" fmla="*/ 206 w 402"/>
                <a:gd name="T33" fmla="*/ 399 h 475"/>
                <a:gd name="T34" fmla="*/ 189 w 402"/>
                <a:gd name="T35" fmla="*/ 389 h 475"/>
                <a:gd name="T36" fmla="*/ 190 w 402"/>
                <a:gd name="T37" fmla="*/ 394 h 475"/>
                <a:gd name="T38" fmla="*/ 190 w 402"/>
                <a:gd name="T39" fmla="*/ 399 h 475"/>
                <a:gd name="T40" fmla="*/ 190 w 402"/>
                <a:gd name="T41" fmla="*/ 404 h 475"/>
                <a:gd name="T42" fmla="*/ 190 w 402"/>
                <a:gd name="T43" fmla="*/ 410 h 475"/>
                <a:gd name="T44" fmla="*/ 184 w 402"/>
                <a:gd name="T45" fmla="*/ 430 h 475"/>
                <a:gd name="T46" fmla="*/ 174 w 402"/>
                <a:gd name="T47" fmla="*/ 448 h 475"/>
                <a:gd name="T48" fmla="*/ 159 w 402"/>
                <a:gd name="T49" fmla="*/ 462 h 475"/>
                <a:gd name="T50" fmla="*/ 141 w 402"/>
                <a:gd name="T51" fmla="*/ 471 h 475"/>
                <a:gd name="T52" fmla="*/ 116 w 402"/>
                <a:gd name="T53" fmla="*/ 474 h 475"/>
                <a:gd name="T54" fmla="*/ 94 w 402"/>
                <a:gd name="T55" fmla="*/ 466 h 475"/>
                <a:gd name="T56" fmla="*/ 76 w 402"/>
                <a:gd name="T57" fmla="*/ 450 h 475"/>
                <a:gd name="T58" fmla="*/ 66 w 402"/>
                <a:gd name="T59" fmla="*/ 425 h 475"/>
                <a:gd name="T60" fmla="*/ 65 w 402"/>
                <a:gd name="T61" fmla="*/ 404 h 475"/>
                <a:gd name="T62" fmla="*/ 69 w 402"/>
                <a:gd name="T63" fmla="*/ 384 h 475"/>
                <a:gd name="T64" fmla="*/ 78 w 402"/>
                <a:gd name="T65" fmla="*/ 366 h 475"/>
                <a:gd name="T66" fmla="*/ 92 w 402"/>
                <a:gd name="T67" fmla="*/ 351 h 475"/>
                <a:gd name="T68" fmla="*/ 96 w 402"/>
                <a:gd name="T69" fmla="*/ 348 h 475"/>
                <a:gd name="T70" fmla="*/ 100 w 402"/>
                <a:gd name="T71" fmla="*/ 345 h 475"/>
                <a:gd name="T72" fmla="*/ 104 w 402"/>
                <a:gd name="T73" fmla="*/ 343 h 475"/>
                <a:gd name="T74" fmla="*/ 109 w 402"/>
                <a:gd name="T75" fmla="*/ 341 h 475"/>
                <a:gd name="T76" fmla="*/ 92 w 402"/>
                <a:gd name="T77" fmla="*/ 331 h 475"/>
                <a:gd name="T78" fmla="*/ 35 w 402"/>
                <a:gd name="T79" fmla="*/ 296 h 475"/>
                <a:gd name="T80" fmla="*/ 0 w 402"/>
                <a:gd name="T81" fmla="*/ 134 h 475"/>
                <a:gd name="T82" fmla="*/ 109 w 402"/>
                <a:gd name="T83" fmla="*/ 93 h 475"/>
                <a:gd name="T84" fmla="*/ 106 w 402"/>
                <a:gd name="T85" fmla="*/ 105 h 475"/>
                <a:gd name="T86" fmla="*/ 104 w 402"/>
                <a:gd name="T87" fmla="*/ 118 h 475"/>
                <a:gd name="T88" fmla="*/ 104 w 402"/>
                <a:gd name="T89" fmla="*/ 130 h 475"/>
                <a:gd name="T90" fmla="*/ 106 w 402"/>
                <a:gd name="T91" fmla="*/ 142 h 475"/>
                <a:gd name="T92" fmla="*/ 119 w 402"/>
                <a:gd name="T93" fmla="*/ 172 h 475"/>
                <a:gd name="T94" fmla="*/ 141 w 402"/>
                <a:gd name="T95" fmla="*/ 191 h 475"/>
                <a:gd name="T96" fmla="*/ 169 w 402"/>
                <a:gd name="T97" fmla="*/ 200 h 475"/>
                <a:gd name="T98" fmla="*/ 200 w 402"/>
                <a:gd name="T99" fmla="*/ 196 h 475"/>
                <a:gd name="T100" fmla="*/ 229 w 402"/>
                <a:gd name="T101" fmla="*/ 179 h 475"/>
                <a:gd name="T102" fmla="*/ 250 w 402"/>
                <a:gd name="T103" fmla="*/ 152 h 475"/>
                <a:gd name="T104" fmla="*/ 261 w 402"/>
                <a:gd name="T105" fmla="*/ 120 h 475"/>
                <a:gd name="T106" fmla="*/ 260 w 402"/>
                <a:gd name="T107" fmla="*/ 86 h 475"/>
                <a:gd name="T108" fmla="*/ 256 w 402"/>
                <a:gd name="T109" fmla="*/ 74 h 475"/>
                <a:gd name="T110" fmla="*/ 251 w 402"/>
                <a:gd name="T111" fmla="*/ 63 h 475"/>
                <a:gd name="T112" fmla="*/ 244 w 402"/>
                <a:gd name="T113" fmla="*/ 54 h 475"/>
                <a:gd name="T114" fmla="*/ 237 w 402"/>
                <a:gd name="T115" fmla="*/ 46 h 475"/>
                <a:gd name="T116" fmla="*/ 361 w 402"/>
                <a:gd name="T11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75">
                  <a:moveTo>
                    <a:pt x="361" y="0"/>
                  </a:moveTo>
                  <a:cubicBezTo>
                    <a:pt x="402" y="173"/>
                    <a:pt x="402" y="173"/>
                    <a:pt x="402" y="173"/>
                  </a:cubicBezTo>
                  <a:cubicBezTo>
                    <a:pt x="372" y="227"/>
                    <a:pt x="372" y="227"/>
                    <a:pt x="372" y="227"/>
                  </a:cubicBezTo>
                  <a:cubicBezTo>
                    <a:pt x="367" y="222"/>
                    <a:pt x="362" y="218"/>
                    <a:pt x="356" y="215"/>
                  </a:cubicBezTo>
                  <a:cubicBezTo>
                    <a:pt x="350" y="211"/>
                    <a:pt x="343" y="209"/>
                    <a:pt x="337" y="207"/>
                  </a:cubicBezTo>
                  <a:cubicBezTo>
                    <a:pt x="330" y="206"/>
                    <a:pt x="323" y="205"/>
                    <a:pt x="316" y="206"/>
                  </a:cubicBezTo>
                  <a:cubicBezTo>
                    <a:pt x="309" y="206"/>
                    <a:pt x="301" y="208"/>
                    <a:pt x="294" y="210"/>
                  </a:cubicBezTo>
                  <a:cubicBezTo>
                    <a:pt x="283" y="214"/>
                    <a:pt x="273" y="220"/>
                    <a:pt x="265" y="227"/>
                  </a:cubicBezTo>
                  <a:cubicBezTo>
                    <a:pt x="256" y="235"/>
                    <a:pt x="249" y="244"/>
                    <a:pt x="244" y="254"/>
                  </a:cubicBezTo>
                  <a:cubicBezTo>
                    <a:pt x="239" y="264"/>
                    <a:pt x="235" y="275"/>
                    <a:pt x="233" y="286"/>
                  </a:cubicBezTo>
                  <a:cubicBezTo>
                    <a:pt x="231" y="297"/>
                    <a:pt x="232" y="309"/>
                    <a:pt x="234" y="321"/>
                  </a:cubicBezTo>
                  <a:cubicBezTo>
                    <a:pt x="236" y="328"/>
                    <a:pt x="239" y="335"/>
                    <a:pt x="242" y="342"/>
                  </a:cubicBezTo>
                  <a:cubicBezTo>
                    <a:pt x="245" y="348"/>
                    <a:pt x="250" y="354"/>
                    <a:pt x="254" y="359"/>
                  </a:cubicBezTo>
                  <a:cubicBezTo>
                    <a:pt x="259" y="364"/>
                    <a:pt x="265" y="368"/>
                    <a:pt x="271" y="372"/>
                  </a:cubicBezTo>
                  <a:cubicBezTo>
                    <a:pt x="276" y="375"/>
                    <a:pt x="283" y="378"/>
                    <a:pt x="290" y="380"/>
                  </a:cubicBezTo>
                  <a:cubicBezTo>
                    <a:pt x="261" y="432"/>
                    <a:pt x="261" y="432"/>
                    <a:pt x="261" y="432"/>
                  </a:cubicBezTo>
                  <a:cubicBezTo>
                    <a:pt x="206" y="399"/>
                    <a:pt x="206" y="399"/>
                    <a:pt x="206" y="39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90"/>
                    <a:pt x="190" y="392"/>
                    <a:pt x="190" y="394"/>
                  </a:cubicBezTo>
                  <a:cubicBezTo>
                    <a:pt x="190" y="396"/>
                    <a:pt x="190" y="397"/>
                    <a:pt x="190" y="399"/>
                  </a:cubicBezTo>
                  <a:cubicBezTo>
                    <a:pt x="190" y="401"/>
                    <a:pt x="190" y="403"/>
                    <a:pt x="190" y="404"/>
                  </a:cubicBezTo>
                  <a:cubicBezTo>
                    <a:pt x="190" y="406"/>
                    <a:pt x="190" y="408"/>
                    <a:pt x="190" y="410"/>
                  </a:cubicBezTo>
                  <a:cubicBezTo>
                    <a:pt x="189" y="417"/>
                    <a:pt x="187" y="423"/>
                    <a:pt x="184" y="430"/>
                  </a:cubicBezTo>
                  <a:cubicBezTo>
                    <a:pt x="182" y="436"/>
                    <a:pt x="178" y="442"/>
                    <a:pt x="174" y="448"/>
                  </a:cubicBezTo>
                  <a:cubicBezTo>
                    <a:pt x="170" y="453"/>
                    <a:pt x="165" y="458"/>
                    <a:pt x="159" y="462"/>
                  </a:cubicBezTo>
                  <a:cubicBezTo>
                    <a:pt x="154" y="466"/>
                    <a:pt x="148" y="469"/>
                    <a:pt x="141" y="471"/>
                  </a:cubicBezTo>
                  <a:cubicBezTo>
                    <a:pt x="133" y="474"/>
                    <a:pt x="124" y="475"/>
                    <a:pt x="116" y="474"/>
                  </a:cubicBezTo>
                  <a:cubicBezTo>
                    <a:pt x="108" y="473"/>
                    <a:pt x="101" y="470"/>
                    <a:pt x="94" y="466"/>
                  </a:cubicBezTo>
                  <a:cubicBezTo>
                    <a:pt x="87" y="462"/>
                    <a:pt x="81" y="456"/>
                    <a:pt x="76" y="450"/>
                  </a:cubicBezTo>
                  <a:cubicBezTo>
                    <a:pt x="72" y="443"/>
                    <a:pt x="68" y="435"/>
                    <a:pt x="66" y="425"/>
                  </a:cubicBezTo>
                  <a:cubicBezTo>
                    <a:pt x="65" y="418"/>
                    <a:pt x="64" y="411"/>
                    <a:pt x="65" y="404"/>
                  </a:cubicBezTo>
                  <a:cubicBezTo>
                    <a:pt x="65" y="398"/>
                    <a:pt x="67" y="391"/>
                    <a:pt x="69" y="384"/>
                  </a:cubicBezTo>
                  <a:cubicBezTo>
                    <a:pt x="71" y="378"/>
                    <a:pt x="74" y="372"/>
                    <a:pt x="78" y="366"/>
                  </a:cubicBezTo>
                  <a:cubicBezTo>
                    <a:pt x="82" y="360"/>
                    <a:pt x="87" y="355"/>
                    <a:pt x="92" y="351"/>
                  </a:cubicBezTo>
                  <a:cubicBezTo>
                    <a:pt x="93" y="350"/>
                    <a:pt x="94" y="349"/>
                    <a:pt x="96" y="348"/>
                  </a:cubicBezTo>
                  <a:cubicBezTo>
                    <a:pt x="97" y="347"/>
                    <a:pt x="98" y="346"/>
                    <a:pt x="100" y="345"/>
                  </a:cubicBezTo>
                  <a:cubicBezTo>
                    <a:pt x="101" y="344"/>
                    <a:pt x="103" y="343"/>
                    <a:pt x="104" y="343"/>
                  </a:cubicBezTo>
                  <a:cubicBezTo>
                    <a:pt x="105" y="342"/>
                    <a:pt x="107" y="341"/>
                    <a:pt x="109" y="341"/>
                  </a:cubicBezTo>
                  <a:cubicBezTo>
                    <a:pt x="92" y="331"/>
                    <a:pt x="92" y="331"/>
                    <a:pt x="92" y="331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7"/>
                    <a:pt x="107" y="101"/>
                    <a:pt x="106" y="105"/>
                  </a:cubicBezTo>
                  <a:cubicBezTo>
                    <a:pt x="105" y="109"/>
                    <a:pt x="104" y="113"/>
                    <a:pt x="104" y="118"/>
                  </a:cubicBezTo>
                  <a:cubicBezTo>
                    <a:pt x="104" y="122"/>
                    <a:pt x="104" y="126"/>
                    <a:pt x="104" y="130"/>
                  </a:cubicBezTo>
                  <a:cubicBezTo>
                    <a:pt x="105" y="134"/>
                    <a:pt x="105" y="138"/>
                    <a:pt x="106" y="142"/>
                  </a:cubicBezTo>
                  <a:cubicBezTo>
                    <a:pt x="108" y="153"/>
                    <a:pt x="113" y="163"/>
                    <a:pt x="119" y="172"/>
                  </a:cubicBezTo>
                  <a:cubicBezTo>
                    <a:pt x="125" y="180"/>
                    <a:pt x="132" y="187"/>
                    <a:pt x="141" y="191"/>
                  </a:cubicBezTo>
                  <a:cubicBezTo>
                    <a:pt x="149" y="196"/>
                    <a:pt x="159" y="199"/>
                    <a:pt x="169" y="200"/>
                  </a:cubicBezTo>
                  <a:cubicBezTo>
                    <a:pt x="179" y="201"/>
                    <a:pt x="190" y="200"/>
                    <a:pt x="200" y="196"/>
                  </a:cubicBezTo>
                  <a:cubicBezTo>
                    <a:pt x="211" y="192"/>
                    <a:pt x="221" y="186"/>
                    <a:pt x="229" y="179"/>
                  </a:cubicBezTo>
                  <a:cubicBezTo>
                    <a:pt x="238" y="171"/>
                    <a:pt x="245" y="162"/>
                    <a:pt x="250" y="152"/>
                  </a:cubicBezTo>
                  <a:cubicBezTo>
                    <a:pt x="255" y="142"/>
                    <a:pt x="259" y="131"/>
                    <a:pt x="261" y="120"/>
                  </a:cubicBezTo>
                  <a:cubicBezTo>
                    <a:pt x="263" y="109"/>
                    <a:pt x="262" y="97"/>
                    <a:pt x="260" y="86"/>
                  </a:cubicBezTo>
                  <a:cubicBezTo>
                    <a:pt x="259" y="82"/>
                    <a:pt x="258" y="78"/>
                    <a:pt x="256" y="74"/>
                  </a:cubicBezTo>
                  <a:cubicBezTo>
                    <a:pt x="255" y="70"/>
                    <a:pt x="253" y="67"/>
                    <a:pt x="251" y="63"/>
                  </a:cubicBezTo>
                  <a:cubicBezTo>
                    <a:pt x="249" y="60"/>
                    <a:pt x="247" y="57"/>
                    <a:pt x="244" y="54"/>
                  </a:cubicBezTo>
                  <a:cubicBezTo>
                    <a:pt x="242" y="51"/>
                    <a:pt x="240" y="48"/>
                    <a:pt x="237" y="46"/>
                  </a:cubicBezTo>
                  <a:lnTo>
                    <a:pt x="36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3132" y="1114"/>
              <a:ext cx="913" cy="1084"/>
            </a:xfrm>
            <a:custGeom>
              <a:avLst/>
              <a:gdLst>
                <a:gd name="T0" fmla="*/ 114 w 385"/>
                <a:gd name="T1" fmla="*/ 457 h 457"/>
                <a:gd name="T2" fmla="*/ 63 w 385"/>
                <a:gd name="T3" fmla="*/ 392 h 457"/>
                <a:gd name="T4" fmla="*/ 85 w 385"/>
                <a:gd name="T5" fmla="*/ 349 h 457"/>
                <a:gd name="T6" fmla="*/ 103 w 385"/>
                <a:gd name="T7" fmla="*/ 324 h 457"/>
                <a:gd name="T8" fmla="*/ 32 w 385"/>
                <a:gd name="T9" fmla="*/ 282 h 457"/>
                <a:gd name="T10" fmla="*/ 0 w 385"/>
                <a:gd name="T11" fmla="*/ 128 h 457"/>
                <a:gd name="T12" fmla="*/ 89 w 385"/>
                <a:gd name="T13" fmla="*/ 95 h 457"/>
                <a:gd name="T14" fmla="*/ 114 w 385"/>
                <a:gd name="T15" fmla="*/ 177 h 457"/>
                <a:gd name="T16" fmla="*/ 197 w 385"/>
                <a:gd name="T17" fmla="*/ 192 h 457"/>
                <a:gd name="T18" fmla="*/ 241 w 385"/>
                <a:gd name="T19" fmla="*/ 39 h 457"/>
                <a:gd name="T20" fmla="*/ 347 w 385"/>
                <a:gd name="T21" fmla="*/ 0 h 457"/>
                <a:gd name="T22" fmla="*/ 385 w 385"/>
                <a:gd name="T23" fmla="*/ 162 h 457"/>
                <a:gd name="T24" fmla="*/ 361 w 385"/>
                <a:gd name="T25" fmla="*/ 206 h 457"/>
                <a:gd name="T26" fmla="*/ 229 w 385"/>
                <a:gd name="T27" fmla="*/ 240 h 457"/>
                <a:gd name="T28" fmla="*/ 270 w 385"/>
                <a:gd name="T29" fmla="*/ 374 h 457"/>
                <a:gd name="T30" fmla="*/ 250 w 385"/>
                <a:gd name="T31" fmla="*/ 411 h 457"/>
                <a:gd name="T32" fmla="*/ 184 w 385"/>
                <a:gd name="T33" fmla="*/ 372 h 457"/>
                <a:gd name="T34" fmla="*/ 174 w 385"/>
                <a:gd name="T35" fmla="*/ 375 h 457"/>
                <a:gd name="T36" fmla="*/ 174 w 385"/>
                <a:gd name="T37" fmla="*/ 389 h 457"/>
                <a:gd name="T38" fmla="*/ 167 w 385"/>
                <a:gd name="T39" fmla="*/ 420 h 457"/>
                <a:gd name="T40" fmla="*/ 114 w 385"/>
                <a:gd name="T41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457">
                  <a:moveTo>
                    <a:pt x="114" y="457"/>
                  </a:moveTo>
                  <a:cubicBezTo>
                    <a:pt x="80" y="457"/>
                    <a:pt x="60" y="423"/>
                    <a:pt x="63" y="392"/>
                  </a:cubicBezTo>
                  <a:cubicBezTo>
                    <a:pt x="65" y="376"/>
                    <a:pt x="73" y="360"/>
                    <a:pt x="85" y="349"/>
                  </a:cubicBezTo>
                  <a:cubicBezTo>
                    <a:pt x="90" y="344"/>
                    <a:pt x="117" y="332"/>
                    <a:pt x="103" y="324"/>
                  </a:cubicBezTo>
                  <a:cubicBezTo>
                    <a:pt x="32" y="282"/>
                    <a:pt x="32" y="282"/>
                    <a:pt x="32" y="28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4" y="124"/>
                    <a:pt x="92" y="156"/>
                    <a:pt x="114" y="177"/>
                  </a:cubicBezTo>
                  <a:cubicBezTo>
                    <a:pt x="136" y="198"/>
                    <a:pt x="169" y="203"/>
                    <a:pt x="197" y="192"/>
                  </a:cubicBezTo>
                  <a:cubicBezTo>
                    <a:pt x="254" y="169"/>
                    <a:pt x="281" y="89"/>
                    <a:pt x="241" y="39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85" y="162"/>
                    <a:pt x="385" y="162"/>
                    <a:pt x="385" y="162"/>
                  </a:cubicBezTo>
                  <a:cubicBezTo>
                    <a:pt x="361" y="206"/>
                    <a:pt x="361" y="206"/>
                    <a:pt x="361" y="206"/>
                  </a:cubicBezTo>
                  <a:cubicBezTo>
                    <a:pt x="317" y="170"/>
                    <a:pt x="254" y="193"/>
                    <a:pt x="229" y="240"/>
                  </a:cubicBezTo>
                  <a:cubicBezTo>
                    <a:pt x="203" y="287"/>
                    <a:pt x="217" y="354"/>
                    <a:pt x="270" y="374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184" y="372"/>
                    <a:pt x="184" y="372"/>
                    <a:pt x="184" y="372"/>
                  </a:cubicBezTo>
                  <a:cubicBezTo>
                    <a:pt x="181" y="371"/>
                    <a:pt x="177" y="371"/>
                    <a:pt x="174" y="375"/>
                  </a:cubicBezTo>
                  <a:cubicBezTo>
                    <a:pt x="172" y="378"/>
                    <a:pt x="174" y="385"/>
                    <a:pt x="174" y="389"/>
                  </a:cubicBezTo>
                  <a:cubicBezTo>
                    <a:pt x="174" y="400"/>
                    <a:pt x="172" y="410"/>
                    <a:pt x="167" y="420"/>
                  </a:cubicBezTo>
                  <a:cubicBezTo>
                    <a:pt x="158" y="441"/>
                    <a:pt x="137" y="457"/>
                    <a:pt x="114" y="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814" y="1835"/>
              <a:ext cx="965" cy="1048"/>
            </a:xfrm>
            <a:custGeom>
              <a:avLst/>
              <a:gdLst>
                <a:gd name="T0" fmla="*/ 155 w 407"/>
                <a:gd name="T1" fmla="*/ 0 h 442"/>
                <a:gd name="T2" fmla="*/ 202 w 407"/>
                <a:gd name="T3" fmla="*/ 28 h 442"/>
                <a:gd name="T4" fmla="*/ 188 w 407"/>
                <a:gd name="T5" fmla="*/ 47 h 442"/>
                <a:gd name="T6" fmla="*/ 178 w 407"/>
                <a:gd name="T7" fmla="*/ 69 h 442"/>
                <a:gd name="T8" fmla="*/ 174 w 407"/>
                <a:gd name="T9" fmla="*/ 92 h 442"/>
                <a:gd name="T10" fmla="*/ 176 w 407"/>
                <a:gd name="T11" fmla="*/ 117 h 442"/>
                <a:gd name="T12" fmla="*/ 188 w 407"/>
                <a:gd name="T13" fmla="*/ 147 h 442"/>
                <a:gd name="T14" fmla="*/ 210 w 407"/>
                <a:gd name="T15" fmla="*/ 168 h 442"/>
                <a:gd name="T16" fmla="*/ 239 w 407"/>
                <a:gd name="T17" fmla="*/ 178 h 442"/>
                <a:gd name="T18" fmla="*/ 270 w 407"/>
                <a:gd name="T19" fmla="*/ 174 h 442"/>
                <a:gd name="T20" fmla="*/ 291 w 407"/>
                <a:gd name="T21" fmla="*/ 164 h 442"/>
                <a:gd name="T22" fmla="*/ 309 w 407"/>
                <a:gd name="T23" fmla="*/ 148 h 442"/>
                <a:gd name="T24" fmla="*/ 322 w 407"/>
                <a:gd name="T25" fmla="*/ 127 h 442"/>
                <a:gd name="T26" fmla="*/ 329 w 407"/>
                <a:gd name="T27" fmla="*/ 105 h 442"/>
                <a:gd name="T28" fmla="*/ 378 w 407"/>
                <a:gd name="T29" fmla="*/ 133 h 442"/>
                <a:gd name="T30" fmla="*/ 346 w 407"/>
                <a:gd name="T31" fmla="*/ 192 h 442"/>
                <a:gd name="T32" fmla="*/ 336 w 407"/>
                <a:gd name="T33" fmla="*/ 211 h 442"/>
                <a:gd name="T34" fmla="*/ 340 w 407"/>
                <a:gd name="T35" fmla="*/ 210 h 442"/>
                <a:gd name="T36" fmla="*/ 345 w 407"/>
                <a:gd name="T37" fmla="*/ 210 h 442"/>
                <a:gd name="T38" fmla="*/ 350 w 407"/>
                <a:gd name="T39" fmla="*/ 210 h 442"/>
                <a:gd name="T40" fmla="*/ 354 w 407"/>
                <a:gd name="T41" fmla="*/ 211 h 442"/>
                <a:gd name="T42" fmla="*/ 371 w 407"/>
                <a:gd name="T43" fmla="*/ 216 h 442"/>
                <a:gd name="T44" fmla="*/ 386 w 407"/>
                <a:gd name="T45" fmla="*/ 227 h 442"/>
                <a:gd name="T46" fmla="*/ 398 w 407"/>
                <a:gd name="T47" fmla="*/ 242 h 442"/>
                <a:gd name="T48" fmla="*/ 405 w 407"/>
                <a:gd name="T49" fmla="*/ 261 h 442"/>
                <a:gd name="T50" fmla="*/ 406 w 407"/>
                <a:gd name="T51" fmla="*/ 289 h 442"/>
                <a:gd name="T52" fmla="*/ 397 w 407"/>
                <a:gd name="T53" fmla="*/ 315 h 442"/>
                <a:gd name="T54" fmla="*/ 380 w 407"/>
                <a:gd name="T55" fmla="*/ 336 h 442"/>
                <a:gd name="T56" fmla="*/ 357 w 407"/>
                <a:gd name="T57" fmla="*/ 349 h 442"/>
                <a:gd name="T58" fmla="*/ 338 w 407"/>
                <a:gd name="T59" fmla="*/ 352 h 442"/>
                <a:gd name="T60" fmla="*/ 320 w 407"/>
                <a:gd name="T61" fmla="*/ 349 h 442"/>
                <a:gd name="T62" fmla="*/ 304 w 407"/>
                <a:gd name="T63" fmla="*/ 340 h 442"/>
                <a:gd name="T64" fmla="*/ 291 w 407"/>
                <a:gd name="T65" fmla="*/ 327 h 442"/>
                <a:gd name="T66" fmla="*/ 288 w 407"/>
                <a:gd name="T67" fmla="*/ 323 h 442"/>
                <a:gd name="T68" fmla="*/ 286 w 407"/>
                <a:gd name="T69" fmla="*/ 319 h 442"/>
                <a:gd name="T70" fmla="*/ 284 w 407"/>
                <a:gd name="T71" fmla="*/ 315 h 442"/>
                <a:gd name="T72" fmla="*/ 282 w 407"/>
                <a:gd name="T73" fmla="*/ 310 h 442"/>
                <a:gd name="T74" fmla="*/ 272 w 407"/>
                <a:gd name="T75" fmla="*/ 329 h 442"/>
                <a:gd name="T76" fmla="*/ 237 w 407"/>
                <a:gd name="T77" fmla="*/ 393 h 442"/>
                <a:gd name="T78" fmla="*/ 77 w 407"/>
                <a:gd name="T79" fmla="*/ 442 h 442"/>
                <a:gd name="T80" fmla="*/ 53 w 407"/>
                <a:gd name="T81" fmla="*/ 322 h 442"/>
                <a:gd name="T82" fmla="*/ 63 w 407"/>
                <a:gd name="T83" fmla="*/ 325 h 442"/>
                <a:gd name="T84" fmla="*/ 74 w 407"/>
                <a:gd name="T85" fmla="*/ 326 h 442"/>
                <a:gd name="T86" fmla="*/ 85 w 407"/>
                <a:gd name="T87" fmla="*/ 325 h 442"/>
                <a:gd name="T88" fmla="*/ 96 w 407"/>
                <a:gd name="T89" fmla="*/ 322 h 442"/>
                <a:gd name="T90" fmla="*/ 124 w 407"/>
                <a:gd name="T91" fmla="*/ 306 h 442"/>
                <a:gd name="T92" fmla="*/ 144 w 407"/>
                <a:gd name="T93" fmla="*/ 281 h 442"/>
                <a:gd name="T94" fmla="*/ 155 w 407"/>
                <a:gd name="T95" fmla="*/ 249 h 442"/>
                <a:gd name="T96" fmla="*/ 154 w 407"/>
                <a:gd name="T97" fmla="*/ 214 h 442"/>
                <a:gd name="T98" fmla="*/ 142 w 407"/>
                <a:gd name="T99" fmla="*/ 184 h 442"/>
                <a:gd name="T100" fmla="*/ 120 w 407"/>
                <a:gd name="T101" fmla="*/ 163 h 442"/>
                <a:gd name="T102" fmla="*/ 93 w 407"/>
                <a:gd name="T103" fmla="*/ 153 h 442"/>
                <a:gd name="T104" fmla="*/ 63 w 407"/>
                <a:gd name="T105" fmla="*/ 157 h 442"/>
                <a:gd name="T106" fmla="*/ 52 w 407"/>
                <a:gd name="T107" fmla="*/ 161 h 442"/>
                <a:gd name="T108" fmla="*/ 42 w 407"/>
                <a:gd name="T109" fmla="*/ 167 h 442"/>
                <a:gd name="T110" fmla="*/ 34 w 407"/>
                <a:gd name="T111" fmla="*/ 175 h 442"/>
                <a:gd name="T112" fmla="*/ 26 w 407"/>
                <a:gd name="T113" fmla="*/ 183 h 442"/>
                <a:gd name="T114" fmla="*/ 0 w 407"/>
                <a:gd name="T115" fmla="*/ 54 h 442"/>
                <a:gd name="T116" fmla="*/ 155 w 407"/>
                <a:gd name="T117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7" h="442">
                  <a:moveTo>
                    <a:pt x="155" y="0"/>
                  </a:moveTo>
                  <a:cubicBezTo>
                    <a:pt x="202" y="28"/>
                    <a:pt x="202" y="28"/>
                    <a:pt x="202" y="28"/>
                  </a:cubicBezTo>
                  <a:cubicBezTo>
                    <a:pt x="197" y="34"/>
                    <a:pt x="192" y="40"/>
                    <a:pt x="188" y="47"/>
                  </a:cubicBezTo>
                  <a:cubicBezTo>
                    <a:pt x="184" y="54"/>
                    <a:pt x="181" y="61"/>
                    <a:pt x="178" y="69"/>
                  </a:cubicBezTo>
                  <a:cubicBezTo>
                    <a:pt x="176" y="76"/>
                    <a:pt x="174" y="84"/>
                    <a:pt x="174" y="92"/>
                  </a:cubicBezTo>
                  <a:cubicBezTo>
                    <a:pt x="173" y="100"/>
                    <a:pt x="174" y="109"/>
                    <a:pt x="176" y="117"/>
                  </a:cubicBezTo>
                  <a:cubicBezTo>
                    <a:pt x="178" y="128"/>
                    <a:pt x="183" y="138"/>
                    <a:pt x="188" y="147"/>
                  </a:cubicBezTo>
                  <a:cubicBezTo>
                    <a:pt x="194" y="155"/>
                    <a:pt x="202" y="163"/>
                    <a:pt x="210" y="168"/>
                  </a:cubicBezTo>
                  <a:cubicBezTo>
                    <a:pt x="219" y="173"/>
                    <a:pt x="228" y="176"/>
                    <a:pt x="239" y="178"/>
                  </a:cubicBezTo>
                  <a:cubicBezTo>
                    <a:pt x="249" y="179"/>
                    <a:pt x="259" y="178"/>
                    <a:pt x="270" y="174"/>
                  </a:cubicBezTo>
                  <a:cubicBezTo>
                    <a:pt x="278" y="172"/>
                    <a:pt x="285" y="168"/>
                    <a:pt x="291" y="164"/>
                  </a:cubicBezTo>
                  <a:cubicBezTo>
                    <a:pt x="298" y="159"/>
                    <a:pt x="303" y="154"/>
                    <a:pt x="309" y="148"/>
                  </a:cubicBezTo>
                  <a:cubicBezTo>
                    <a:pt x="314" y="142"/>
                    <a:pt x="318" y="135"/>
                    <a:pt x="322" y="127"/>
                  </a:cubicBezTo>
                  <a:cubicBezTo>
                    <a:pt x="325" y="120"/>
                    <a:pt x="328" y="112"/>
                    <a:pt x="329" y="105"/>
                  </a:cubicBezTo>
                  <a:cubicBezTo>
                    <a:pt x="378" y="133"/>
                    <a:pt x="378" y="133"/>
                    <a:pt x="378" y="133"/>
                  </a:cubicBezTo>
                  <a:cubicBezTo>
                    <a:pt x="346" y="192"/>
                    <a:pt x="346" y="192"/>
                    <a:pt x="346" y="192"/>
                  </a:cubicBezTo>
                  <a:cubicBezTo>
                    <a:pt x="336" y="211"/>
                    <a:pt x="336" y="211"/>
                    <a:pt x="336" y="211"/>
                  </a:cubicBezTo>
                  <a:cubicBezTo>
                    <a:pt x="337" y="211"/>
                    <a:pt x="339" y="210"/>
                    <a:pt x="340" y="210"/>
                  </a:cubicBezTo>
                  <a:cubicBezTo>
                    <a:pt x="342" y="210"/>
                    <a:pt x="344" y="210"/>
                    <a:pt x="345" y="210"/>
                  </a:cubicBezTo>
                  <a:cubicBezTo>
                    <a:pt x="347" y="210"/>
                    <a:pt x="348" y="210"/>
                    <a:pt x="350" y="210"/>
                  </a:cubicBezTo>
                  <a:cubicBezTo>
                    <a:pt x="351" y="210"/>
                    <a:pt x="353" y="210"/>
                    <a:pt x="354" y="211"/>
                  </a:cubicBezTo>
                  <a:cubicBezTo>
                    <a:pt x="360" y="212"/>
                    <a:pt x="366" y="213"/>
                    <a:pt x="371" y="216"/>
                  </a:cubicBezTo>
                  <a:cubicBezTo>
                    <a:pt x="377" y="219"/>
                    <a:pt x="382" y="222"/>
                    <a:pt x="386" y="227"/>
                  </a:cubicBezTo>
                  <a:cubicBezTo>
                    <a:pt x="391" y="231"/>
                    <a:pt x="395" y="236"/>
                    <a:pt x="398" y="242"/>
                  </a:cubicBezTo>
                  <a:cubicBezTo>
                    <a:pt x="401" y="248"/>
                    <a:pt x="403" y="254"/>
                    <a:pt x="405" y="261"/>
                  </a:cubicBezTo>
                  <a:cubicBezTo>
                    <a:pt x="407" y="270"/>
                    <a:pt x="407" y="280"/>
                    <a:pt x="406" y="289"/>
                  </a:cubicBezTo>
                  <a:cubicBezTo>
                    <a:pt x="404" y="298"/>
                    <a:pt x="401" y="307"/>
                    <a:pt x="397" y="315"/>
                  </a:cubicBezTo>
                  <a:cubicBezTo>
                    <a:pt x="393" y="323"/>
                    <a:pt x="387" y="330"/>
                    <a:pt x="380" y="336"/>
                  </a:cubicBezTo>
                  <a:cubicBezTo>
                    <a:pt x="373" y="342"/>
                    <a:pt x="365" y="347"/>
                    <a:pt x="357" y="349"/>
                  </a:cubicBezTo>
                  <a:cubicBezTo>
                    <a:pt x="350" y="351"/>
                    <a:pt x="344" y="352"/>
                    <a:pt x="338" y="352"/>
                  </a:cubicBezTo>
                  <a:cubicBezTo>
                    <a:pt x="331" y="352"/>
                    <a:pt x="325" y="351"/>
                    <a:pt x="320" y="349"/>
                  </a:cubicBezTo>
                  <a:cubicBezTo>
                    <a:pt x="314" y="347"/>
                    <a:pt x="309" y="344"/>
                    <a:pt x="304" y="340"/>
                  </a:cubicBezTo>
                  <a:cubicBezTo>
                    <a:pt x="299" y="337"/>
                    <a:pt x="295" y="332"/>
                    <a:pt x="291" y="327"/>
                  </a:cubicBezTo>
                  <a:cubicBezTo>
                    <a:pt x="290" y="326"/>
                    <a:pt x="289" y="325"/>
                    <a:pt x="288" y="323"/>
                  </a:cubicBezTo>
                  <a:cubicBezTo>
                    <a:pt x="287" y="322"/>
                    <a:pt x="287" y="320"/>
                    <a:pt x="286" y="319"/>
                  </a:cubicBezTo>
                  <a:cubicBezTo>
                    <a:pt x="285" y="318"/>
                    <a:pt x="284" y="316"/>
                    <a:pt x="284" y="315"/>
                  </a:cubicBezTo>
                  <a:cubicBezTo>
                    <a:pt x="283" y="313"/>
                    <a:pt x="282" y="311"/>
                    <a:pt x="282" y="310"/>
                  </a:cubicBezTo>
                  <a:cubicBezTo>
                    <a:pt x="272" y="329"/>
                    <a:pt x="272" y="329"/>
                    <a:pt x="272" y="329"/>
                  </a:cubicBezTo>
                  <a:cubicBezTo>
                    <a:pt x="237" y="393"/>
                    <a:pt x="237" y="393"/>
                    <a:pt x="237" y="393"/>
                  </a:cubicBezTo>
                  <a:cubicBezTo>
                    <a:pt x="77" y="442"/>
                    <a:pt x="77" y="442"/>
                    <a:pt x="77" y="442"/>
                  </a:cubicBezTo>
                  <a:cubicBezTo>
                    <a:pt x="53" y="322"/>
                    <a:pt x="53" y="322"/>
                    <a:pt x="53" y="322"/>
                  </a:cubicBezTo>
                  <a:cubicBezTo>
                    <a:pt x="57" y="323"/>
                    <a:pt x="60" y="324"/>
                    <a:pt x="63" y="325"/>
                  </a:cubicBezTo>
                  <a:cubicBezTo>
                    <a:pt x="67" y="325"/>
                    <a:pt x="71" y="325"/>
                    <a:pt x="74" y="326"/>
                  </a:cubicBezTo>
                  <a:cubicBezTo>
                    <a:pt x="78" y="326"/>
                    <a:pt x="81" y="325"/>
                    <a:pt x="85" y="325"/>
                  </a:cubicBezTo>
                  <a:cubicBezTo>
                    <a:pt x="89" y="324"/>
                    <a:pt x="93" y="323"/>
                    <a:pt x="96" y="322"/>
                  </a:cubicBezTo>
                  <a:cubicBezTo>
                    <a:pt x="107" y="319"/>
                    <a:pt x="116" y="313"/>
                    <a:pt x="124" y="306"/>
                  </a:cubicBezTo>
                  <a:cubicBezTo>
                    <a:pt x="132" y="299"/>
                    <a:pt x="139" y="290"/>
                    <a:pt x="144" y="281"/>
                  </a:cubicBezTo>
                  <a:cubicBezTo>
                    <a:pt x="150" y="271"/>
                    <a:pt x="153" y="260"/>
                    <a:pt x="155" y="249"/>
                  </a:cubicBezTo>
                  <a:cubicBezTo>
                    <a:pt x="157" y="237"/>
                    <a:pt x="157" y="226"/>
                    <a:pt x="154" y="214"/>
                  </a:cubicBezTo>
                  <a:cubicBezTo>
                    <a:pt x="152" y="203"/>
                    <a:pt x="148" y="193"/>
                    <a:pt x="142" y="184"/>
                  </a:cubicBezTo>
                  <a:cubicBezTo>
                    <a:pt x="136" y="175"/>
                    <a:pt x="129" y="168"/>
                    <a:pt x="120" y="163"/>
                  </a:cubicBezTo>
                  <a:cubicBezTo>
                    <a:pt x="112" y="158"/>
                    <a:pt x="103" y="155"/>
                    <a:pt x="93" y="153"/>
                  </a:cubicBezTo>
                  <a:cubicBezTo>
                    <a:pt x="83" y="152"/>
                    <a:pt x="73" y="153"/>
                    <a:pt x="63" y="157"/>
                  </a:cubicBezTo>
                  <a:cubicBezTo>
                    <a:pt x="59" y="158"/>
                    <a:pt x="56" y="160"/>
                    <a:pt x="52" y="161"/>
                  </a:cubicBezTo>
                  <a:cubicBezTo>
                    <a:pt x="49" y="163"/>
                    <a:pt x="46" y="165"/>
                    <a:pt x="42" y="167"/>
                  </a:cubicBezTo>
                  <a:cubicBezTo>
                    <a:pt x="39" y="170"/>
                    <a:pt x="36" y="172"/>
                    <a:pt x="34" y="175"/>
                  </a:cubicBezTo>
                  <a:cubicBezTo>
                    <a:pt x="31" y="177"/>
                    <a:pt x="28" y="180"/>
                    <a:pt x="26" y="183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833" y="1854"/>
              <a:ext cx="946" cy="1008"/>
            </a:xfrm>
            <a:custGeom>
              <a:avLst/>
              <a:gdLst>
                <a:gd name="T0" fmla="*/ 55 w 399"/>
                <a:gd name="T1" fmla="*/ 324 h 425"/>
                <a:gd name="T2" fmla="*/ 66 w 399"/>
                <a:gd name="T3" fmla="*/ 325 h 425"/>
                <a:gd name="T4" fmla="*/ 67 w 399"/>
                <a:gd name="T5" fmla="*/ 325 h 425"/>
                <a:gd name="T6" fmla="*/ 153 w 399"/>
                <a:gd name="T7" fmla="*/ 202 h 425"/>
                <a:gd name="T8" fmla="*/ 100 w 399"/>
                <a:gd name="T9" fmla="*/ 141 h 425"/>
                <a:gd name="T10" fmla="*/ 22 w 399"/>
                <a:gd name="T11" fmla="*/ 160 h 425"/>
                <a:gd name="T12" fmla="*/ 0 w 399"/>
                <a:gd name="T13" fmla="*/ 51 h 425"/>
                <a:gd name="T14" fmla="*/ 146 w 399"/>
                <a:gd name="T15" fmla="*/ 0 h 425"/>
                <a:gd name="T16" fmla="*/ 183 w 399"/>
                <a:gd name="T17" fmla="*/ 22 h 425"/>
                <a:gd name="T18" fmla="*/ 196 w 399"/>
                <a:gd name="T19" fmla="*/ 164 h 425"/>
                <a:gd name="T20" fmla="*/ 326 w 399"/>
                <a:gd name="T21" fmla="*/ 108 h 425"/>
                <a:gd name="T22" fmla="*/ 360 w 399"/>
                <a:gd name="T23" fmla="*/ 128 h 425"/>
                <a:gd name="T24" fmla="*/ 321 w 399"/>
                <a:gd name="T25" fmla="*/ 199 h 425"/>
                <a:gd name="T26" fmla="*/ 333 w 399"/>
                <a:gd name="T27" fmla="*/ 209 h 425"/>
                <a:gd name="T28" fmla="*/ 354 w 399"/>
                <a:gd name="T29" fmla="*/ 212 h 425"/>
                <a:gd name="T30" fmla="*/ 389 w 399"/>
                <a:gd name="T31" fmla="*/ 251 h 425"/>
                <a:gd name="T32" fmla="*/ 331 w 399"/>
                <a:gd name="T33" fmla="*/ 337 h 425"/>
                <a:gd name="T34" fmla="*/ 330 w 399"/>
                <a:gd name="T35" fmla="*/ 337 h 425"/>
                <a:gd name="T36" fmla="*/ 289 w 399"/>
                <a:gd name="T37" fmla="*/ 315 h 425"/>
                <a:gd name="T38" fmla="*/ 267 w 399"/>
                <a:gd name="T39" fmla="*/ 298 h 425"/>
                <a:gd name="T40" fmla="*/ 224 w 399"/>
                <a:gd name="T41" fmla="*/ 379 h 425"/>
                <a:gd name="T42" fmla="*/ 75 w 399"/>
                <a:gd name="T43" fmla="*/ 425 h 425"/>
                <a:gd name="T44" fmla="*/ 55 w 399"/>
                <a:gd name="T45" fmla="*/ 32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9" h="425">
                  <a:moveTo>
                    <a:pt x="55" y="324"/>
                  </a:moveTo>
                  <a:cubicBezTo>
                    <a:pt x="58" y="324"/>
                    <a:pt x="62" y="325"/>
                    <a:pt x="66" y="325"/>
                  </a:cubicBezTo>
                  <a:cubicBezTo>
                    <a:pt x="67" y="325"/>
                    <a:pt x="67" y="325"/>
                    <a:pt x="67" y="325"/>
                  </a:cubicBezTo>
                  <a:cubicBezTo>
                    <a:pt x="128" y="325"/>
                    <a:pt x="166" y="257"/>
                    <a:pt x="153" y="202"/>
                  </a:cubicBezTo>
                  <a:cubicBezTo>
                    <a:pt x="146" y="175"/>
                    <a:pt x="127" y="150"/>
                    <a:pt x="100" y="141"/>
                  </a:cubicBezTo>
                  <a:cubicBezTo>
                    <a:pt x="73" y="132"/>
                    <a:pt x="43" y="141"/>
                    <a:pt x="22" y="16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49" y="63"/>
                    <a:pt x="149" y="133"/>
                    <a:pt x="196" y="164"/>
                  </a:cubicBezTo>
                  <a:cubicBezTo>
                    <a:pt x="247" y="198"/>
                    <a:pt x="309" y="161"/>
                    <a:pt x="326" y="108"/>
                  </a:cubicBezTo>
                  <a:cubicBezTo>
                    <a:pt x="360" y="128"/>
                    <a:pt x="360" y="128"/>
                    <a:pt x="360" y="128"/>
                  </a:cubicBezTo>
                  <a:cubicBezTo>
                    <a:pt x="321" y="199"/>
                    <a:pt x="321" y="199"/>
                    <a:pt x="321" y="199"/>
                  </a:cubicBezTo>
                  <a:cubicBezTo>
                    <a:pt x="316" y="209"/>
                    <a:pt x="327" y="210"/>
                    <a:pt x="333" y="209"/>
                  </a:cubicBezTo>
                  <a:cubicBezTo>
                    <a:pt x="340" y="209"/>
                    <a:pt x="348" y="210"/>
                    <a:pt x="354" y="212"/>
                  </a:cubicBezTo>
                  <a:cubicBezTo>
                    <a:pt x="372" y="218"/>
                    <a:pt x="384" y="234"/>
                    <a:pt x="389" y="251"/>
                  </a:cubicBezTo>
                  <a:cubicBezTo>
                    <a:pt x="399" y="289"/>
                    <a:pt x="373" y="337"/>
                    <a:pt x="331" y="337"/>
                  </a:cubicBezTo>
                  <a:cubicBezTo>
                    <a:pt x="330" y="337"/>
                    <a:pt x="330" y="337"/>
                    <a:pt x="330" y="337"/>
                  </a:cubicBezTo>
                  <a:cubicBezTo>
                    <a:pt x="313" y="336"/>
                    <a:pt x="298" y="328"/>
                    <a:pt x="289" y="315"/>
                  </a:cubicBezTo>
                  <a:cubicBezTo>
                    <a:pt x="286" y="310"/>
                    <a:pt x="276" y="284"/>
                    <a:pt x="267" y="298"/>
                  </a:cubicBezTo>
                  <a:cubicBezTo>
                    <a:pt x="224" y="379"/>
                    <a:pt x="224" y="379"/>
                    <a:pt x="224" y="379"/>
                  </a:cubicBezTo>
                  <a:cubicBezTo>
                    <a:pt x="75" y="425"/>
                    <a:pt x="75" y="425"/>
                    <a:pt x="75" y="425"/>
                  </a:cubicBezTo>
                  <a:lnTo>
                    <a:pt x="55" y="3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3402" y="2072"/>
              <a:ext cx="1003" cy="1141"/>
            </a:xfrm>
            <a:custGeom>
              <a:avLst/>
              <a:gdLst>
                <a:gd name="T0" fmla="*/ 144 w 423"/>
                <a:gd name="T1" fmla="*/ 42 h 481"/>
                <a:gd name="T2" fmla="*/ 195 w 423"/>
                <a:gd name="T3" fmla="*/ 73 h 481"/>
                <a:gd name="T4" fmla="*/ 212 w 423"/>
                <a:gd name="T5" fmla="*/ 83 h 481"/>
                <a:gd name="T6" fmla="*/ 212 w 423"/>
                <a:gd name="T7" fmla="*/ 78 h 481"/>
                <a:gd name="T8" fmla="*/ 212 w 423"/>
                <a:gd name="T9" fmla="*/ 72 h 481"/>
                <a:gd name="T10" fmla="*/ 213 w 423"/>
                <a:gd name="T11" fmla="*/ 67 h 481"/>
                <a:gd name="T12" fmla="*/ 213 w 423"/>
                <a:gd name="T13" fmla="*/ 62 h 481"/>
                <a:gd name="T14" fmla="*/ 220 w 423"/>
                <a:gd name="T15" fmla="*/ 43 h 481"/>
                <a:gd name="T16" fmla="*/ 230 w 423"/>
                <a:gd name="T17" fmla="*/ 27 h 481"/>
                <a:gd name="T18" fmla="*/ 245 w 423"/>
                <a:gd name="T19" fmla="*/ 13 h 481"/>
                <a:gd name="T20" fmla="*/ 263 w 423"/>
                <a:gd name="T21" fmla="*/ 4 h 481"/>
                <a:gd name="T22" fmla="*/ 289 w 423"/>
                <a:gd name="T23" fmla="*/ 1 h 481"/>
                <a:gd name="T24" fmla="*/ 313 w 423"/>
                <a:gd name="T25" fmla="*/ 9 h 481"/>
                <a:gd name="T26" fmla="*/ 332 w 423"/>
                <a:gd name="T27" fmla="*/ 27 h 481"/>
                <a:gd name="T28" fmla="*/ 344 w 423"/>
                <a:gd name="T29" fmla="*/ 52 h 481"/>
                <a:gd name="T30" fmla="*/ 346 w 423"/>
                <a:gd name="T31" fmla="*/ 72 h 481"/>
                <a:gd name="T32" fmla="*/ 342 w 423"/>
                <a:gd name="T33" fmla="*/ 93 h 481"/>
                <a:gd name="T34" fmla="*/ 334 w 423"/>
                <a:gd name="T35" fmla="*/ 111 h 481"/>
                <a:gd name="T36" fmla="*/ 321 w 423"/>
                <a:gd name="T37" fmla="*/ 126 h 481"/>
                <a:gd name="T38" fmla="*/ 317 w 423"/>
                <a:gd name="T39" fmla="*/ 130 h 481"/>
                <a:gd name="T40" fmla="*/ 313 w 423"/>
                <a:gd name="T41" fmla="*/ 133 h 481"/>
                <a:gd name="T42" fmla="*/ 309 w 423"/>
                <a:gd name="T43" fmla="*/ 135 h 481"/>
                <a:gd name="T44" fmla="*/ 304 w 423"/>
                <a:gd name="T45" fmla="*/ 138 h 481"/>
                <a:gd name="T46" fmla="*/ 322 w 423"/>
                <a:gd name="T47" fmla="*/ 148 h 481"/>
                <a:gd name="T48" fmla="*/ 379 w 423"/>
                <a:gd name="T49" fmla="*/ 182 h 481"/>
                <a:gd name="T50" fmla="*/ 423 w 423"/>
                <a:gd name="T51" fmla="*/ 370 h 481"/>
                <a:gd name="T52" fmla="*/ 289 w 423"/>
                <a:gd name="T53" fmla="*/ 408 h 481"/>
                <a:gd name="T54" fmla="*/ 292 w 423"/>
                <a:gd name="T55" fmla="*/ 395 h 481"/>
                <a:gd name="T56" fmla="*/ 294 w 423"/>
                <a:gd name="T57" fmla="*/ 382 h 481"/>
                <a:gd name="T58" fmla="*/ 294 w 423"/>
                <a:gd name="T59" fmla="*/ 368 h 481"/>
                <a:gd name="T60" fmla="*/ 292 w 423"/>
                <a:gd name="T61" fmla="*/ 354 h 481"/>
                <a:gd name="T62" fmla="*/ 278 w 423"/>
                <a:gd name="T63" fmla="*/ 321 h 481"/>
                <a:gd name="T64" fmla="*/ 254 w 423"/>
                <a:gd name="T65" fmla="*/ 298 h 481"/>
                <a:gd name="T66" fmla="*/ 223 w 423"/>
                <a:gd name="T67" fmla="*/ 287 h 481"/>
                <a:gd name="T68" fmla="*/ 190 w 423"/>
                <a:gd name="T69" fmla="*/ 290 h 481"/>
                <a:gd name="T70" fmla="*/ 161 w 423"/>
                <a:gd name="T71" fmla="*/ 306 h 481"/>
                <a:gd name="T72" fmla="*/ 139 w 423"/>
                <a:gd name="T73" fmla="*/ 333 h 481"/>
                <a:gd name="T74" fmla="*/ 128 w 423"/>
                <a:gd name="T75" fmla="*/ 366 h 481"/>
                <a:gd name="T76" fmla="*/ 129 w 423"/>
                <a:gd name="T77" fmla="*/ 402 h 481"/>
                <a:gd name="T78" fmla="*/ 133 w 423"/>
                <a:gd name="T79" fmla="*/ 415 h 481"/>
                <a:gd name="T80" fmla="*/ 139 w 423"/>
                <a:gd name="T81" fmla="*/ 427 h 481"/>
                <a:gd name="T82" fmla="*/ 146 w 423"/>
                <a:gd name="T83" fmla="*/ 438 h 481"/>
                <a:gd name="T84" fmla="*/ 154 w 423"/>
                <a:gd name="T85" fmla="*/ 447 h 481"/>
                <a:gd name="T86" fmla="*/ 37 w 423"/>
                <a:gd name="T87" fmla="*/ 481 h 481"/>
                <a:gd name="T88" fmla="*/ 0 w 423"/>
                <a:gd name="T89" fmla="*/ 305 h 481"/>
                <a:gd name="T90" fmla="*/ 34 w 423"/>
                <a:gd name="T91" fmla="*/ 244 h 481"/>
                <a:gd name="T92" fmla="*/ 50 w 423"/>
                <a:gd name="T93" fmla="*/ 258 h 481"/>
                <a:gd name="T94" fmla="*/ 69 w 423"/>
                <a:gd name="T95" fmla="*/ 267 h 481"/>
                <a:gd name="T96" fmla="*/ 90 w 423"/>
                <a:gd name="T97" fmla="*/ 270 h 481"/>
                <a:gd name="T98" fmla="*/ 112 w 423"/>
                <a:gd name="T99" fmla="*/ 267 h 481"/>
                <a:gd name="T100" fmla="*/ 142 w 423"/>
                <a:gd name="T101" fmla="*/ 250 h 481"/>
                <a:gd name="T102" fmla="*/ 163 w 423"/>
                <a:gd name="T103" fmla="*/ 224 h 481"/>
                <a:gd name="T104" fmla="*/ 174 w 423"/>
                <a:gd name="T105" fmla="*/ 191 h 481"/>
                <a:gd name="T106" fmla="*/ 173 w 423"/>
                <a:gd name="T107" fmla="*/ 156 h 481"/>
                <a:gd name="T108" fmla="*/ 165 w 423"/>
                <a:gd name="T109" fmla="*/ 133 h 481"/>
                <a:gd name="T110" fmla="*/ 152 w 423"/>
                <a:gd name="T111" fmla="*/ 115 h 481"/>
                <a:gd name="T112" fmla="*/ 135 w 423"/>
                <a:gd name="T113" fmla="*/ 102 h 481"/>
                <a:gd name="T114" fmla="*/ 115 w 423"/>
                <a:gd name="T115" fmla="*/ 94 h 481"/>
                <a:gd name="T116" fmla="*/ 144 w 423"/>
                <a:gd name="T117" fmla="*/ 4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3" h="481">
                  <a:moveTo>
                    <a:pt x="144" y="42"/>
                  </a:moveTo>
                  <a:cubicBezTo>
                    <a:pt x="195" y="73"/>
                    <a:pt x="195" y="73"/>
                    <a:pt x="195" y="7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81"/>
                    <a:pt x="212" y="79"/>
                    <a:pt x="212" y="78"/>
                  </a:cubicBezTo>
                  <a:cubicBezTo>
                    <a:pt x="212" y="76"/>
                    <a:pt x="212" y="74"/>
                    <a:pt x="212" y="72"/>
                  </a:cubicBezTo>
                  <a:cubicBezTo>
                    <a:pt x="212" y="71"/>
                    <a:pt x="212" y="69"/>
                    <a:pt x="213" y="67"/>
                  </a:cubicBezTo>
                  <a:cubicBezTo>
                    <a:pt x="213" y="66"/>
                    <a:pt x="213" y="64"/>
                    <a:pt x="213" y="62"/>
                  </a:cubicBezTo>
                  <a:cubicBezTo>
                    <a:pt x="215" y="56"/>
                    <a:pt x="217" y="49"/>
                    <a:pt x="220" y="43"/>
                  </a:cubicBezTo>
                  <a:cubicBezTo>
                    <a:pt x="222" y="37"/>
                    <a:pt x="226" y="32"/>
                    <a:pt x="230" y="27"/>
                  </a:cubicBezTo>
                  <a:cubicBezTo>
                    <a:pt x="234" y="22"/>
                    <a:pt x="239" y="17"/>
                    <a:pt x="245" y="13"/>
                  </a:cubicBezTo>
                  <a:cubicBezTo>
                    <a:pt x="250" y="9"/>
                    <a:pt x="256" y="6"/>
                    <a:pt x="263" y="4"/>
                  </a:cubicBezTo>
                  <a:cubicBezTo>
                    <a:pt x="271" y="1"/>
                    <a:pt x="280" y="0"/>
                    <a:pt x="289" y="1"/>
                  </a:cubicBezTo>
                  <a:cubicBezTo>
                    <a:pt x="298" y="2"/>
                    <a:pt x="306" y="5"/>
                    <a:pt x="313" y="9"/>
                  </a:cubicBezTo>
                  <a:cubicBezTo>
                    <a:pt x="321" y="14"/>
                    <a:pt x="327" y="19"/>
                    <a:pt x="332" y="27"/>
                  </a:cubicBezTo>
                  <a:cubicBezTo>
                    <a:pt x="338" y="34"/>
                    <a:pt x="342" y="42"/>
                    <a:pt x="344" y="52"/>
                  </a:cubicBezTo>
                  <a:cubicBezTo>
                    <a:pt x="346" y="59"/>
                    <a:pt x="346" y="66"/>
                    <a:pt x="346" y="72"/>
                  </a:cubicBezTo>
                  <a:cubicBezTo>
                    <a:pt x="345" y="79"/>
                    <a:pt x="344" y="86"/>
                    <a:pt x="342" y="93"/>
                  </a:cubicBezTo>
                  <a:cubicBezTo>
                    <a:pt x="340" y="99"/>
                    <a:pt x="337" y="105"/>
                    <a:pt x="334" y="111"/>
                  </a:cubicBezTo>
                  <a:cubicBezTo>
                    <a:pt x="330" y="117"/>
                    <a:pt x="326" y="122"/>
                    <a:pt x="321" y="126"/>
                  </a:cubicBezTo>
                  <a:cubicBezTo>
                    <a:pt x="320" y="127"/>
                    <a:pt x="318" y="129"/>
                    <a:pt x="317" y="130"/>
                  </a:cubicBezTo>
                  <a:cubicBezTo>
                    <a:pt x="316" y="131"/>
                    <a:pt x="314" y="132"/>
                    <a:pt x="313" y="133"/>
                  </a:cubicBezTo>
                  <a:cubicBezTo>
                    <a:pt x="312" y="134"/>
                    <a:pt x="310" y="135"/>
                    <a:pt x="309" y="135"/>
                  </a:cubicBezTo>
                  <a:cubicBezTo>
                    <a:pt x="307" y="136"/>
                    <a:pt x="306" y="137"/>
                    <a:pt x="304" y="138"/>
                  </a:cubicBezTo>
                  <a:cubicBezTo>
                    <a:pt x="322" y="148"/>
                    <a:pt x="322" y="148"/>
                    <a:pt x="322" y="148"/>
                  </a:cubicBezTo>
                  <a:cubicBezTo>
                    <a:pt x="379" y="182"/>
                    <a:pt x="379" y="182"/>
                    <a:pt x="379" y="182"/>
                  </a:cubicBezTo>
                  <a:cubicBezTo>
                    <a:pt x="423" y="370"/>
                    <a:pt x="423" y="370"/>
                    <a:pt x="423" y="370"/>
                  </a:cubicBezTo>
                  <a:cubicBezTo>
                    <a:pt x="289" y="408"/>
                    <a:pt x="289" y="408"/>
                    <a:pt x="289" y="408"/>
                  </a:cubicBezTo>
                  <a:cubicBezTo>
                    <a:pt x="290" y="404"/>
                    <a:pt x="291" y="400"/>
                    <a:pt x="292" y="395"/>
                  </a:cubicBezTo>
                  <a:cubicBezTo>
                    <a:pt x="293" y="391"/>
                    <a:pt x="294" y="386"/>
                    <a:pt x="294" y="382"/>
                  </a:cubicBezTo>
                  <a:cubicBezTo>
                    <a:pt x="294" y="377"/>
                    <a:pt x="294" y="372"/>
                    <a:pt x="294" y="368"/>
                  </a:cubicBezTo>
                  <a:cubicBezTo>
                    <a:pt x="294" y="363"/>
                    <a:pt x="293" y="358"/>
                    <a:pt x="292" y="354"/>
                  </a:cubicBezTo>
                  <a:cubicBezTo>
                    <a:pt x="289" y="341"/>
                    <a:pt x="284" y="331"/>
                    <a:pt x="278" y="321"/>
                  </a:cubicBezTo>
                  <a:cubicBezTo>
                    <a:pt x="271" y="312"/>
                    <a:pt x="263" y="304"/>
                    <a:pt x="254" y="298"/>
                  </a:cubicBezTo>
                  <a:cubicBezTo>
                    <a:pt x="244" y="293"/>
                    <a:pt x="234" y="289"/>
                    <a:pt x="223" y="287"/>
                  </a:cubicBezTo>
                  <a:cubicBezTo>
                    <a:pt x="213" y="286"/>
                    <a:pt x="201" y="287"/>
                    <a:pt x="190" y="290"/>
                  </a:cubicBezTo>
                  <a:cubicBezTo>
                    <a:pt x="179" y="293"/>
                    <a:pt x="169" y="299"/>
                    <a:pt x="161" y="306"/>
                  </a:cubicBezTo>
                  <a:cubicBezTo>
                    <a:pt x="152" y="314"/>
                    <a:pt x="145" y="323"/>
                    <a:pt x="139" y="333"/>
                  </a:cubicBezTo>
                  <a:cubicBezTo>
                    <a:pt x="134" y="343"/>
                    <a:pt x="130" y="354"/>
                    <a:pt x="128" y="366"/>
                  </a:cubicBezTo>
                  <a:cubicBezTo>
                    <a:pt x="126" y="377"/>
                    <a:pt x="126" y="390"/>
                    <a:pt x="129" y="402"/>
                  </a:cubicBezTo>
                  <a:cubicBezTo>
                    <a:pt x="130" y="406"/>
                    <a:pt x="131" y="411"/>
                    <a:pt x="133" y="415"/>
                  </a:cubicBezTo>
                  <a:cubicBezTo>
                    <a:pt x="135" y="419"/>
                    <a:pt x="136" y="423"/>
                    <a:pt x="139" y="427"/>
                  </a:cubicBezTo>
                  <a:cubicBezTo>
                    <a:pt x="141" y="431"/>
                    <a:pt x="143" y="434"/>
                    <a:pt x="146" y="438"/>
                  </a:cubicBezTo>
                  <a:cubicBezTo>
                    <a:pt x="148" y="441"/>
                    <a:pt x="151" y="444"/>
                    <a:pt x="154" y="447"/>
                  </a:cubicBezTo>
                  <a:cubicBezTo>
                    <a:pt x="37" y="481"/>
                    <a:pt x="37" y="481"/>
                    <a:pt x="37" y="481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9" y="249"/>
                    <a:pt x="44" y="254"/>
                    <a:pt x="50" y="258"/>
                  </a:cubicBezTo>
                  <a:cubicBezTo>
                    <a:pt x="56" y="262"/>
                    <a:pt x="62" y="265"/>
                    <a:pt x="69" y="267"/>
                  </a:cubicBezTo>
                  <a:cubicBezTo>
                    <a:pt x="76" y="269"/>
                    <a:pt x="83" y="270"/>
                    <a:pt x="90" y="270"/>
                  </a:cubicBezTo>
                  <a:cubicBezTo>
                    <a:pt x="97" y="270"/>
                    <a:pt x="105" y="269"/>
                    <a:pt x="112" y="267"/>
                  </a:cubicBezTo>
                  <a:cubicBezTo>
                    <a:pt x="123" y="263"/>
                    <a:pt x="133" y="258"/>
                    <a:pt x="142" y="250"/>
                  </a:cubicBezTo>
                  <a:cubicBezTo>
                    <a:pt x="150" y="243"/>
                    <a:pt x="158" y="234"/>
                    <a:pt x="163" y="224"/>
                  </a:cubicBezTo>
                  <a:cubicBezTo>
                    <a:pt x="169" y="214"/>
                    <a:pt x="172" y="203"/>
                    <a:pt x="174" y="191"/>
                  </a:cubicBezTo>
                  <a:cubicBezTo>
                    <a:pt x="176" y="180"/>
                    <a:pt x="176" y="168"/>
                    <a:pt x="173" y="156"/>
                  </a:cubicBezTo>
                  <a:cubicBezTo>
                    <a:pt x="171" y="148"/>
                    <a:pt x="169" y="140"/>
                    <a:pt x="165" y="133"/>
                  </a:cubicBezTo>
                  <a:cubicBezTo>
                    <a:pt x="161" y="127"/>
                    <a:pt x="157" y="120"/>
                    <a:pt x="152" y="115"/>
                  </a:cubicBezTo>
                  <a:cubicBezTo>
                    <a:pt x="147" y="110"/>
                    <a:pt x="141" y="105"/>
                    <a:pt x="135" y="102"/>
                  </a:cubicBezTo>
                  <a:cubicBezTo>
                    <a:pt x="129" y="98"/>
                    <a:pt x="122" y="96"/>
                    <a:pt x="115" y="94"/>
                  </a:cubicBezTo>
                  <a:lnTo>
                    <a:pt x="144" y="4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3421" y="2075"/>
              <a:ext cx="963" cy="1116"/>
            </a:xfrm>
            <a:custGeom>
              <a:avLst/>
              <a:gdLst>
                <a:gd name="T0" fmla="*/ 0 w 406"/>
                <a:gd name="T1" fmla="*/ 305 h 471"/>
                <a:gd name="T2" fmla="*/ 28 w 406"/>
                <a:gd name="T3" fmla="*/ 255 h 471"/>
                <a:gd name="T4" fmla="*/ 162 w 406"/>
                <a:gd name="T5" fmla="*/ 227 h 471"/>
                <a:gd name="T6" fmla="*/ 118 w 406"/>
                <a:gd name="T7" fmla="*/ 89 h 471"/>
                <a:gd name="T8" fmla="*/ 139 w 406"/>
                <a:gd name="T9" fmla="*/ 51 h 471"/>
                <a:gd name="T10" fmla="*/ 184 w 406"/>
                <a:gd name="T11" fmla="*/ 78 h 471"/>
                <a:gd name="T12" fmla="*/ 200 w 406"/>
                <a:gd name="T13" fmla="*/ 88 h 471"/>
                <a:gd name="T14" fmla="*/ 212 w 406"/>
                <a:gd name="T15" fmla="*/ 67 h 471"/>
                <a:gd name="T16" fmla="*/ 228 w 406"/>
                <a:gd name="T17" fmla="*/ 30 h 471"/>
                <a:gd name="T18" fmla="*/ 302 w 406"/>
                <a:gd name="T19" fmla="*/ 15 h 471"/>
                <a:gd name="T20" fmla="*/ 328 w 406"/>
                <a:gd name="T21" fmla="*/ 86 h 471"/>
                <a:gd name="T22" fmla="*/ 308 w 406"/>
                <a:gd name="T23" fmla="*/ 120 h 471"/>
                <a:gd name="T24" fmla="*/ 293 w 406"/>
                <a:gd name="T25" fmla="*/ 143 h 471"/>
                <a:gd name="T26" fmla="*/ 364 w 406"/>
                <a:gd name="T27" fmla="*/ 186 h 471"/>
                <a:gd name="T28" fmla="*/ 406 w 406"/>
                <a:gd name="T29" fmla="*/ 364 h 471"/>
                <a:gd name="T30" fmla="*/ 291 w 406"/>
                <a:gd name="T31" fmla="*/ 397 h 471"/>
                <a:gd name="T32" fmla="*/ 183 w 406"/>
                <a:gd name="T33" fmla="*/ 281 h 471"/>
                <a:gd name="T34" fmla="*/ 133 w 406"/>
                <a:gd name="T35" fmla="*/ 443 h 471"/>
                <a:gd name="T36" fmla="*/ 35 w 406"/>
                <a:gd name="T37" fmla="*/ 471 h 471"/>
                <a:gd name="T38" fmla="*/ 0 w 406"/>
                <a:gd name="T39" fmla="*/ 3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471">
                  <a:moveTo>
                    <a:pt x="0" y="305"/>
                  </a:moveTo>
                  <a:cubicBezTo>
                    <a:pt x="28" y="255"/>
                    <a:pt x="28" y="255"/>
                    <a:pt x="28" y="255"/>
                  </a:cubicBezTo>
                  <a:cubicBezTo>
                    <a:pt x="70" y="294"/>
                    <a:pt x="135" y="275"/>
                    <a:pt x="162" y="227"/>
                  </a:cubicBezTo>
                  <a:cubicBezTo>
                    <a:pt x="188" y="178"/>
                    <a:pt x="173" y="109"/>
                    <a:pt x="118" y="89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13" y="96"/>
                    <a:pt x="211" y="73"/>
                    <a:pt x="212" y="67"/>
                  </a:cubicBezTo>
                  <a:cubicBezTo>
                    <a:pt x="213" y="54"/>
                    <a:pt x="219" y="41"/>
                    <a:pt x="228" y="30"/>
                  </a:cubicBezTo>
                  <a:cubicBezTo>
                    <a:pt x="246" y="9"/>
                    <a:pt x="277" y="0"/>
                    <a:pt x="302" y="15"/>
                  </a:cubicBezTo>
                  <a:cubicBezTo>
                    <a:pt x="326" y="29"/>
                    <a:pt x="335" y="60"/>
                    <a:pt x="328" y="86"/>
                  </a:cubicBezTo>
                  <a:cubicBezTo>
                    <a:pt x="325" y="99"/>
                    <a:pt x="318" y="111"/>
                    <a:pt x="308" y="120"/>
                  </a:cubicBezTo>
                  <a:cubicBezTo>
                    <a:pt x="303" y="124"/>
                    <a:pt x="280" y="135"/>
                    <a:pt x="293" y="143"/>
                  </a:cubicBezTo>
                  <a:cubicBezTo>
                    <a:pt x="364" y="186"/>
                    <a:pt x="364" y="186"/>
                    <a:pt x="364" y="186"/>
                  </a:cubicBezTo>
                  <a:cubicBezTo>
                    <a:pt x="406" y="364"/>
                    <a:pt x="406" y="364"/>
                    <a:pt x="406" y="364"/>
                  </a:cubicBezTo>
                  <a:cubicBezTo>
                    <a:pt x="291" y="397"/>
                    <a:pt x="291" y="397"/>
                    <a:pt x="291" y="397"/>
                  </a:cubicBezTo>
                  <a:cubicBezTo>
                    <a:pt x="306" y="333"/>
                    <a:pt x="252" y="263"/>
                    <a:pt x="183" y="281"/>
                  </a:cubicBezTo>
                  <a:cubicBezTo>
                    <a:pt x="115" y="299"/>
                    <a:pt x="91" y="389"/>
                    <a:pt x="133" y="443"/>
                  </a:cubicBezTo>
                  <a:cubicBezTo>
                    <a:pt x="35" y="471"/>
                    <a:pt x="35" y="471"/>
                    <a:pt x="35" y="471"/>
                  </a:cubicBezTo>
                  <a:lnTo>
                    <a:pt x="0" y="3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3699" y="1373"/>
              <a:ext cx="1041" cy="1098"/>
            </a:xfrm>
            <a:custGeom>
              <a:avLst/>
              <a:gdLst>
                <a:gd name="T0" fmla="*/ 337 w 439"/>
                <a:gd name="T1" fmla="*/ 0 h 463"/>
                <a:gd name="T2" fmla="*/ 369 w 439"/>
                <a:gd name="T3" fmla="*/ 127 h 463"/>
                <a:gd name="T4" fmla="*/ 357 w 439"/>
                <a:gd name="T5" fmla="*/ 125 h 463"/>
                <a:gd name="T6" fmla="*/ 345 w 439"/>
                <a:gd name="T7" fmla="*/ 124 h 463"/>
                <a:gd name="T8" fmla="*/ 333 w 439"/>
                <a:gd name="T9" fmla="*/ 126 h 463"/>
                <a:gd name="T10" fmla="*/ 320 w 439"/>
                <a:gd name="T11" fmla="*/ 129 h 463"/>
                <a:gd name="T12" fmla="*/ 289 w 439"/>
                <a:gd name="T13" fmla="*/ 147 h 463"/>
                <a:gd name="T14" fmla="*/ 267 w 439"/>
                <a:gd name="T15" fmla="*/ 174 h 463"/>
                <a:gd name="T16" fmla="*/ 256 w 439"/>
                <a:gd name="T17" fmla="*/ 207 h 463"/>
                <a:gd name="T18" fmla="*/ 258 w 439"/>
                <a:gd name="T19" fmla="*/ 243 h 463"/>
                <a:gd name="T20" fmla="*/ 272 w 439"/>
                <a:gd name="T21" fmla="*/ 274 h 463"/>
                <a:gd name="T22" fmla="*/ 297 w 439"/>
                <a:gd name="T23" fmla="*/ 296 h 463"/>
                <a:gd name="T24" fmla="*/ 328 w 439"/>
                <a:gd name="T25" fmla="*/ 306 h 463"/>
                <a:gd name="T26" fmla="*/ 363 w 439"/>
                <a:gd name="T27" fmla="*/ 303 h 463"/>
                <a:gd name="T28" fmla="*/ 375 w 439"/>
                <a:gd name="T29" fmla="*/ 298 h 463"/>
                <a:gd name="T30" fmla="*/ 386 w 439"/>
                <a:gd name="T31" fmla="*/ 291 h 463"/>
                <a:gd name="T32" fmla="*/ 396 w 439"/>
                <a:gd name="T33" fmla="*/ 283 h 463"/>
                <a:gd name="T34" fmla="*/ 405 w 439"/>
                <a:gd name="T35" fmla="*/ 274 h 463"/>
                <a:gd name="T36" fmla="*/ 439 w 439"/>
                <a:gd name="T37" fmla="*/ 410 h 463"/>
                <a:gd name="T38" fmla="*/ 267 w 439"/>
                <a:gd name="T39" fmla="*/ 463 h 463"/>
                <a:gd name="T40" fmla="*/ 211 w 439"/>
                <a:gd name="T41" fmla="*/ 431 h 463"/>
                <a:gd name="T42" fmla="*/ 225 w 439"/>
                <a:gd name="T43" fmla="*/ 411 h 463"/>
                <a:gd name="T44" fmla="*/ 234 w 439"/>
                <a:gd name="T45" fmla="*/ 389 h 463"/>
                <a:gd name="T46" fmla="*/ 238 w 439"/>
                <a:gd name="T47" fmla="*/ 366 h 463"/>
                <a:gd name="T48" fmla="*/ 236 w 439"/>
                <a:gd name="T49" fmla="*/ 341 h 463"/>
                <a:gd name="T50" fmla="*/ 221 w 439"/>
                <a:gd name="T51" fmla="*/ 310 h 463"/>
                <a:gd name="T52" fmla="*/ 197 w 439"/>
                <a:gd name="T53" fmla="*/ 288 h 463"/>
                <a:gd name="T54" fmla="*/ 167 w 439"/>
                <a:gd name="T55" fmla="*/ 278 h 463"/>
                <a:gd name="T56" fmla="*/ 134 w 439"/>
                <a:gd name="T57" fmla="*/ 282 h 463"/>
                <a:gd name="T58" fmla="*/ 113 w 439"/>
                <a:gd name="T59" fmla="*/ 292 h 463"/>
                <a:gd name="T60" fmla="*/ 95 w 439"/>
                <a:gd name="T61" fmla="*/ 307 h 463"/>
                <a:gd name="T62" fmla="*/ 82 w 439"/>
                <a:gd name="T63" fmla="*/ 327 h 463"/>
                <a:gd name="T64" fmla="*/ 73 w 439"/>
                <a:gd name="T65" fmla="*/ 348 h 463"/>
                <a:gd name="T66" fmla="*/ 27 w 439"/>
                <a:gd name="T67" fmla="*/ 321 h 463"/>
                <a:gd name="T68" fmla="*/ 59 w 439"/>
                <a:gd name="T69" fmla="*/ 263 h 463"/>
                <a:gd name="T70" fmla="*/ 69 w 439"/>
                <a:gd name="T71" fmla="*/ 244 h 463"/>
                <a:gd name="T72" fmla="*/ 64 w 439"/>
                <a:gd name="T73" fmla="*/ 245 h 463"/>
                <a:gd name="T74" fmla="*/ 60 w 439"/>
                <a:gd name="T75" fmla="*/ 245 h 463"/>
                <a:gd name="T76" fmla="*/ 55 w 439"/>
                <a:gd name="T77" fmla="*/ 245 h 463"/>
                <a:gd name="T78" fmla="*/ 51 w 439"/>
                <a:gd name="T79" fmla="*/ 244 h 463"/>
                <a:gd name="T80" fmla="*/ 34 w 439"/>
                <a:gd name="T81" fmla="*/ 239 h 463"/>
                <a:gd name="T82" fmla="*/ 20 w 439"/>
                <a:gd name="T83" fmla="*/ 228 h 463"/>
                <a:gd name="T84" fmla="*/ 9 w 439"/>
                <a:gd name="T85" fmla="*/ 214 h 463"/>
                <a:gd name="T86" fmla="*/ 2 w 439"/>
                <a:gd name="T87" fmla="*/ 196 h 463"/>
                <a:gd name="T88" fmla="*/ 1 w 439"/>
                <a:gd name="T89" fmla="*/ 169 h 463"/>
                <a:gd name="T90" fmla="*/ 10 w 439"/>
                <a:gd name="T91" fmla="*/ 143 h 463"/>
                <a:gd name="T92" fmla="*/ 27 w 439"/>
                <a:gd name="T93" fmla="*/ 122 h 463"/>
                <a:gd name="T94" fmla="*/ 50 w 439"/>
                <a:gd name="T95" fmla="*/ 108 h 463"/>
                <a:gd name="T96" fmla="*/ 68 w 439"/>
                <a:gd name="T97" fmla="*/ 104 h 463"/>
                <a:gd name="T98" fmla="*/ 86 w 439"/>
                <a:gd name="T99" fmla="*/ 106 h 463"/>
                <a:gd name="T100" fmla="*/ 102 w 439"/>
                <a:gd name="T101" fmla="*/ 113 h 463"/>
                <a:gd name="T102" fmla="*/ 115 w 439"/>
                <a:gd name="T103" fmla="*/ 125 h 463"/>
                <a:gd name="T104" fmla="*/ 118 w 439"/>
                <a:gd name="T105" fmla="*/ 129 h 463"/>
                <a:gd name="T106" fmla="*/ 121 w 439"/>
                <a:gd name="T107" fmla="*/ 133 h 463"/>
                <a:gd name="T108" fmla="*/ 123 w 439"/>
                <a:gd name="T109" fmla="*/ 137 h 463"/>
                <a:gd name="T110" fmla="*/ 125 w 439"/>
                <a:gd name="T111" fmla="*/ 141 h 463"/>
                <a:gd name="T112" fmla="*/ 135 w 439"/>
                <a:gd name="T113" fmla="*/ 123 h 463"/>
                <a:gd name="T114" fmla="*/ 170 w 439"/>
                <a:gd name="T115" fmla="*/ 58 h 463"/>
                <a:gd name="T116" fmla="*/ 337 w 439"/>
                <a:gd name="T11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9" h="463">
                  <a:moveTo>
                    <a:pt x="337" y="0"/>
                  </a:moveTo>
                  <a:cubicBezTo>
                    <a:pt x="369" y="127"/>
                    <a:pt x="369" y="127"/>
                    <a:pt x="369" y="127"/>
                  </a:cubicBezTo>
                  <a:cubicBezTo>
                    <a:pt x="365" y="126"/>
                    <a:pt x="361" y="125"/>
                    <a:pt x="357" y="125"/>
                  </a:cubicBezTo>
                  <a:cubicBezTo>
                    <a:pt x="353" y="124"/>
                    <a:pt x="349" y="124"/>
                    <a:pt x="345" y="124"/>
                  </a:cubicBezTo>
                  <a:cubicBezTo>
                    <a:pt x="341" y="125"/>
                    <a:pt x="337" y="125"/>
                    <a:pt x="333" y="126"/>
                  </a:cubicBezTo>
                  <a:cubicBezTo>
                    <a:pt x="328" y="126"/>
                    <a:pt x="324" y="128"/>
                    <a:pt x="320" y="129"/>
                  </a:cubicBezTo>
                  <a:cubicBezTo>
                    <a:pt x="309" y="133"/>
                    <a:pt x="298" y="139"/>
                    <a:pt x="289" y="147"/>
                  </a:cubicBezTo>
                  <a:cubicBezTo>
                    <a:pt x="280" y="154"/>
                    <a:pt x="273" y="164"/>
                    <a:pt x="267" y="174"/>
                  </a:cubicBezTo>
                  <a:cubicBezTo>
                    <a:pt x="262" y="184"/>
                    <a:pt x="258" y="196"/>
                    <a:pt x="256" y="207"/>
                  </a:cubicBezTo>
                  <a:cubicBezTo>
                    <a:pt x="254" y="219"/>
                    <a:pt x="255" y="231"/>
                    <a:pt x="258" y="243"/>
                  </a:cubicBezTo>
                  <a:cubicBezTo>
                    <a:pt x="260" y="255"/>
                    <a:pt x="265" y="265"/>
                    <a:pt x="272" y="274"/>
                  </a:cubicBezTo>
                  <a:cubicBezTo>
                    <a:pt x="279" y="283"/>
                    <a:pt x="287" y="291"/>
                    <a:pt x="297" y="296"/>
                  </a:cubicBezTo>
                  <a:cubicBezTo>
                    <a:pt x="306" y="302"/>
                    <a:pt x="317" y="305"/>
                    <a:pt x="328" y="306"/>
                  </a:cubicBezTo>
                  <a:cubicBezTo>
                    <a:pt x="339" y="307"/>
                    <a:pt x="351" y="306"/>
                    <a:pt x="363" y="303"/>
                  </a:cubicBezTo>
                  <a:cubicBezTo>
                    <a:pt x="367" y="301"/>
                    <a:pt x="371" y="300"/>
                    <a:pt x="375" y="298"/>
                  </a:cubicBezTo>
                  <a:cubicBezTo>
                    <a:pt x="379" y="296"/>
                    <a:pt x="382" y="293"/>
                    <a:pt x="386" y="291"/>
                  </a:cubicBezTo>
                  <a:cubicBezTo>
                    <a:pt x="390" y="289"/>
                    <a:pt x="393" y="286"/>
                    <a:pt x="396" y="283"/>
                  </a:cubicBezTo>
                  <a:cubicBezTo>
                    <a:pt x="399" y="280"/>
                    <a:pt x="402" y="277"/>
                    <a:pt x="405" y="274"/>
                  </a:cubicBezTo>
                  <a:cubicBezTo>
                    <a:pt x="439" y="410"/>
                    <a:pt x="439" y="410"/>
                    <a:pt x="439" y="410"/>
                  </a:cubicBezTo>
                  <a:cubicBezTo>
                    <a:pt x="267" y="463"/>
                    <a:pt x="267" y="463"/>
                    <a:pt x="267" y="463"/>
                  </a:cubicBezTo>
                  <a:cubicBezTo>
                    <a:pt x="211" y="431"/>
                    <a:pt x="211" y="431"/>
                    <a:pt x="211" y="431"/>
                  </a:cubicBezTo>
                  <a:cubicBezTo>
                    <a:pt x="217" y="425"/>
                    <a:pt x="222" y="418"/>
                    <a:pt x="225" y="411"/>
                  </a:cubicBezTo>
                  <a:cubicBezTo>
                    <a:pt x="229" y="405"/>
                    <a:pt x="232" y="397"/>
                    <a:pt x="234" y="389"/>
                  </a:cubicBezTo>
                  <a:cubicBezTo>
                    <a:pt x="237" y="382"/>
                    <a:pt x="238" y="374"/>
                    <a:pt x="238" y="366"/>
                  </a:cubicBezTo>
                  <a:cubicBezTo>
                    <a:pt x="238" y="358"/>
                    <a:pt x="238" y="350"/>
                    <a:pt x="236" y="341"/>
                  </a:cubicBezTo>
                  <a:cubicBezTo>
                    <a:pt x="233" y="329"/>
                    <a:pt x="228" y="319"/>
                    <a:pt x="221" y="310"/>
                  </a:cubicBezTo>
                  <a:cubicBezTo>
                    <a:pt x="215" y="301"/>
                    <a:pt x="206" y="293"/>
                    <a:pt x="197" y="288"/>
                  </a:cubicBezTo>
                  <a:cubicBezTo>
                    <a:pt x="188" y="283"/>
                    <a:pt x="178" y="279"/>
                    <a:pt x="167" y="278"/>
                  </a:cubicBezTo>
                  <a:cubicBezTo>
                    <a:pt x="156" y="277"/>
                    <a:pt x="145" y="278"/>
                    <a:pt x="134" y="282"/>
                  </a:cubicBezTo>
                  <a:cubicBezTo>
                    <a:pt x="126" y="284"/>
                    <a:pt x="119" y="288"/>
                    <a:pt x="113" y="292"/>
                  </a:cubicBezTo>
                  <a:cubicBezTo>
                    <a:pt x="106" y="297"/>
                    <a:pt x="100" y="302"/>
                    <a:pt x="95" y="307"/>
                  </a:cubicBezTo>
                  <a:cubicBezTo>
                    <a:pt x="90" y="313"/>
                    <a:pt x="86" y="320"/>
                    <a:pt x="82" y="327"/>
                  </a:cubicBezTo>
                  <a:cubicBezTo>
                    <a:pt x="78" y="333"/>
                    <a:pt x="75" y="341"/>
                    <a:pt x="73" y="348"/>
                  </a:cubicBezTo>
                  <a:cubicBezTo>
                    <a:pt x="27" y="321"/>
                    <a:pt x="27" y="321"/>
                    <a:pt x="27" y="321"/>
                  </a:cubicBezTo>
                  <a:cubicBezTo>
                    <a:pt x="59" y="263"/>
                    <a:pt x="59" y="263"/>
                    <a:pt x="59" y="263"/>
                  </a:cubicBezTo>
                  <a:cubicBezTo>
                    <a:pt x="69" y="244"/>
                    <a:pt x="69" y="244"/>
                    <a:pt x="69" y="244"/>
                  </a:cubicBezTo>
                  <a:cubicBezTo>
                    <a:pt x="68" y="245"/>
                    <a:pt x="66" y="245"/>
                    <a:pt x="64" y="245"/>
                  </a:cubicBezTo>
                  <a:cubicBezTo>
                    <a:pt x="63" y="245"/>
                    <a:pt x="61" y="245"/>
                    <a:pt x="60" y="245"/>
                  </a:cubicBezTo>
                  <a:cubicBezTo>
                    <a:pt x="58" y="245"/>
                    <a:pt x="57" y="245"/>
                    <a:pt x="55" y="245"/>
                  </a:cubicBezTo>
                  <a:cubicBezTo>
                    <a:pt x="54" y="245"/>
                    <a:pt x="52" y="244"/>
                    <a:pt x="51" y="244"/>
                  </a:cubicBezTo>
                  <a:cubicBezTo>
                    <a:pt x="45" y="243"/>
                    <a:pt x="39" y="241"/>
                    <a:pt x="34" y="239"/>
                  </a:cubicBezTo>
                  <a:cubicBezTo>
                    <a:pt x="29" y="236"/>
                    <a:pt x="24" y="233"/>
                    <a:pt x="20" y="228"/>
                  </a:cubicBezTo>
                  <a:cubicBezTo>
                    <a:pt x="16" y="224"/>
                    <a:pt x="12" y="220"/>
                    <a:pt x="9" y="214"/>
                  </a:cubicBezTo>
                  <a:cubicBezTo>
                    <a:pt x="6" y="209"/>
                    <a:pt x="4" y="203"/>
                    <a:pt x="2" y="196"/>
                  </a:cubicBezTo>
                  <a:cubicBezTo>
                    <a:pt x="0" y="187"/>
                    <a:pt x="0" y="178"/>
                    <a:pt x="1" y="169"/>
                  </a:cubicBezTo>
                  <a:cubicBezTo>
                    <a:pt x="3" y="160"/>
                    <a:pt x="6" y="151"/>
                    <a:pt x="10" y="143"/>
                  </a:cubicBezTo>
                  <a:cubicBezTo>
                    <a:pt x="14" y="135"/>
                    <a:pt x="20" y="128"/>
                    <a:pt x="27" y="122"/>
                  </a:cubicBezTo>
                  <a:cubicBezTo>
                    <a:pt x="33" y="116"/>
                    <a:pt x="41" y="111"/>
                    <a:pt x="50" y="108"/>
                  </a:cubicBezTo>
                  <a:cubicBezTo>
                    <a:pt x="56" y="106"/>
                    <a:pt x="62" y="105"/>
                    <a:pt x="68" y="104"/>
                  </a:cubicBezTo>
                  <a:cubicBezTo>
                    <a:pt x="74" y="104"/>
                    <a:pt x="80" y="105"/>
                    <a:pt x="86" y="106"/>
                  </a:cubicBezTo>
                  <a:cubicBezTo>
                    <a:pt x="92" y="108"/>
                    <a:pt x="97" y="110"/>
                    <a:pt x="102" y="113"/>
                  </a:cubicBezTo>
                  <a:cubicBezTo>
                    <a:pt x="107" y="117"/>
                    <a:pt x="111" y="121"/>
                    <a:pt x="115" y="125"/>
                  </a:cubicBezTo>
                  <a:cubicBezTo>
                    <a:pt x="116" y="126"/>
                    <a:pt x="117" y="128"/>
                    <a:pt x="118" y="129"/>
                  </a:cubicBezTo>
                  <a:cubicBezTo>
                    <a:pt x="119" y="130"/>
                    <a:pt x="120" y="131"/>
                    <a:pt x="121" y="133"/>
                  </a:cubicBezTo>
                  <a:cubicBezTo>
                    <a:pt x="122" y="134"/>
                    <a:pt x="122" y="135"/>
                    <a:pt x="123" y="137"/>
                  </a:cubicBezTo>
                  <a:cubicBezTo>
                    <a:pt x="124" y="138"/>
                    <a:pt x="125" y="140"/>
                    <a:pt x="125" y="141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70" y="58"/>
                    <a:pt x="170" y="58"/>
                    <a:pt x="170" y="5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3701" y="1394"/>
              <a:ext cx="1017" cy="1060"/>
            </a:xfrm>
            <a:custGeom>
              <a:avLst/>
              <a:gdLst>
                <a:gd name="T0" fmla="*/ 222 w 429"/>
                <a:gd name="T1" fmla="*/ 420 h 447"/>
                <a:gd name="T2" fmla="*/ 202 w 429"/>
                <a:gd name="T3" fmla="*/ 274 h 447"/>
                <a:gd name="T4" fmla="*/ 68 w 429"/>
                <a:gd name="T5" fmla="*/ 328 h 447"/>
                <a:gd name="T6" fmla="*/ 36 w 429"/>
                <a:gd name="T7" fmla="*/ 309 h 447"/>
                <a:gd name="T8" fmla="*/ 64 w 429"/>
                <a:gd name="T9" fmla="*/ 257 h 447"/>
                <a:gd name="T10" fmla="*/ 74 w 429"/>
                <a:gd name="T11" fmla="*/ 239 h 447"/>
                <a:gd name="T12" fmla="*/ 63 w 429"/>
                <a:gd name="T13" fmla="*/ 229 h 447"/>
                <a:gd name="T14" fmla="*/ 45 w 429"/>
                <a:gd name="T15" fmla="*/ 227 h 447"/>
                <a:gd name="T16" fmla="*/ 8 w 429"/>
                <a:gd name="T17" fmla="*/ 186 h 447"/>
                <a:gd name="T18" fmla="*/ 68 w 429"/>
                <a:gd name="T19" fmla="*/ 103 h 447"/>
                <a:gd name="T20" fmla="*/ 70 w 429"/>
                <a:gd name="T21" fmla="*/ 103 h 447"/>
                <a:gd name="T22" fmla="*/ 110 w 429"/>
                <a:gd name="T23" fmla="*/ 122 h 447"/>
                <a:gd name="T24" fmla="*/ 131 w 429"/>
                <a:gd name="T25" fmla="*/ 136 h 447"/>
                <a:gd name="T26" fmla="*/ 174 w 429"/>
                <a:gd name="T27" fmla="*/ 55 h 447"/>
                <a:gd name="T28" fmla="*/ 331 w 429"/>
                <a:gd name="T29" fmla="*/ 0 h 447"/>
                <a:gd name="T30" fmla="*/ 358 w 429"/>
                <a:gd name="T31" fmla="*/ 109 h 447"/>
                <a:gd name="T32" fmla="*/ 346 w 429"/>
                <a:gd name="T33" fmla="*/ 108 h 447"/>
                <a:gd name="T34" fmla="*/ 344 w 429"/>
                <a:gd name="T35" fmla="*/ 108 h 447"/>
                <a:gd name="T36" fmla="*/ 253 w 429"/>
                <a:gd name="T37" fmla="*/ 247 h 447"/>
                <a:gd name="T38" fmla="*/ 400 w 429"/>
                <a:gd name="T39" fmla="*/ 279 h 447"/>
                <a:gd name="T40" fmla="*/ 429 w 429"/>
                <a:gd name="T41" fmla="*/ 396 h 447"/>
                <a:gd name="T42" fmla="*/ 267 w 429"/>
                <a:gd name="T43" fmla="*/ 447 h 447"/>
                <a:gd name="T44" fmla="*/ 222 w 429"/>
                <a:gd name="T45" fmla="*/ 42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9" h="447">
                  <a:moveTo>
                    <a:pt x="222" y="420"/>
                  </a:moveTo>
                  <a:cubicBezTo>
                    <a:pt x="256" y="376"/>
                    <a:pt x="252" y="305"/>
                    <a:pt x="202" y="274"/>
                  </a:cubicBezTo>
                  <a:cubicBezTo>
                    <a:pt x="151" y="242"/>
                    <a:pt x="87" y="275"/>
                    <a:pt x="68" y="328"/>
                  </a:cubicBezTo>
                  <a:cubicBezTo>
                    <a:pt x="36" y="309"/>
                    <a:pt x="36" y="309"/>
                    <a:pt x="36" y="309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79" y="230"/>
                    <a:pt x="69" y="228"/>
                    <a:pt x="63" y="229"/>
                  </a:cubicBezTo>
                  <a:cubicBezTo>
                    <a:pt x="57" y="229"/>
                    <a:pt x="51" y="228"/>
                    <a:pt x="45" y="227"/>
                  </a:cubicBezTo>
                  <a:cubicBezTo>
                    <a:pt x="26" y="221"/>
                    <a:pt x="12" y="205"/>
                    <a:pt x="8" y="186"/>
                  </a:cubicBezTo>
                  <a:cubicBezTo>
                    <a:pt x="0" y="148"/>
                    <a:pt x="27" y="104"/>
                    <a:pt x="68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85" y="103"/>
                    <a:pt x="100" y="110"/>
                    <a:pt x="110" y="122"/>
                  </a:cubicBezTo>
                  <a:cubicBezTo>
                    <a:pt x="114" y="127"/>
                    <a:pt x="123" y="149"/>
                    <a:pt x="131" y="13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58" y="109"/>
                    <a:pt x="358" y="109"/>
                    <a:pt x="358" y="109"/>
                  </a:cubicBezTo>
                  <a:cubicBezTo>
                    <a:pt x="354" y="108"/>
                    <a:pt x="350" y="108"/>
                    <a:pt x="346" y="108"/>
                  </a:cubicBezTo>
                  <a:cubicBezTo>
                    <a:pt x="344" y="108"/>
                    <a:pt x="344" y="108"/>
                    <a:pt x="344" y="108"/>
                  </a:cubicBezTo>
                  <a:cubicBezTo>
                    <a:pt x="276" y="110"/>
                    <a:pt x="230" y="185"/>
                    <a:pt x="253" y="247"/>
                  </a:cubicBezTo>
                  <a:cubicBezTo>
                    <a:pt x="275" y="306"/>
                    <a:pt x="355" y="325"/>
                    <a:pt x="400" y="279"/>
                  </a:cubicBezTo>
                  <a:cubicBezTo>
                    <a:pt x="429" y="396"/>
                    <a:pt x="429" y="396"/>
                    <a:pt x="429" y="396"/>
                  </a:cubicBezTo>
                  <a:cubicBezTo>
                    <a:pt x="267" y="447"/>
                    <a:pt x="267" y="447"/>
                    <a:pt x="267" y="447"/>
                  </a:cubicBezTo>
                  <a:lnTo>
                    <a:pt x="222" y="4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51077" y="1322776"/>
            <a:ext cx="4241867" cy="660365"/>
            <a:chOff x="3268102" y="733588"/>
            <a:chExt cx="5655828" cy="880486"/>
          </a:xfrm>
        </p:grpSpPr>
        <p:sp>
          <p:nvSpPr>
            <p:cNvPr id="48" name="TextBox 47"/>
            <p:cNvSpPr txBox="1"/>
            <p:nvPr/>
          </p:nvSpPr>
          <p:spPr>
            <a:xfrm>
              <a:off x="3268102" y="733588"/>
              <a:ext cx="5655828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Making a Decision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5267984" y="1569787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iamond 50"/>
            <p:cNvSpPr/>
            <p:nvPr/>
          </p:nvSpPr>
          <p:spPr>
            <a:xfrm flipV="1">
              <a:off x="5925321" y="1525499"/>
              <a:ext cx="88573" cy="88575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Diamond 51"/>
            <p:cNvSpPr/>
            <p:nvPr/>
          </p:nvSpPr>
          <p:spPr>
            <a:xfrm flipV="1">
              <a:off x="6051713" y="1525499"/>
              <a:ext cx="88573" cy="88575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Diamond 52"/>
            <p:cNvSpPr/>
            <p:nvPr/>
          </p:nvSpPr>
          <p:spPr>
            <a:xfrm flipV="1">
              <a:off x="6172721" y="1525499"/>
              <a:ext cx="88573" cy="88575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6288264" y="1565754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6181725" y="2959678"/>
            <a:ext cx="57150" cy="420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TextBox 56"/>
          <p:cNvSpPr txBox="1"/>
          <p:nvPr/>
        </p:nvSpPr>
        <p:spPr>
          <a:xfrm>
            <a:off x="6288878" y="2914869"/>
            <a:ext cx="246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Take your time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81725" y="4397548"/>
            <a:ext cx="57150" cy="420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TextBox 60"/>
          <p:cNvSpPr txBox="1"/>
          <p:nvPr/>
        </p:nvSpPr>
        <p:spPr>
          <a:xfrm>
            <a:off x="6288879" y="4352749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questions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 flipH="1">
            <a:off x="2867711" y="2490998"/>
            <a:ext cx="54864" cy="416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350"/>
          </a:p>
        </p:txBody>
      </p:sp>
      <p:sp>
        <p:nvSpPr>
          <p:cNvPr id="65" name="TextBox 64"/>
          <p:cNvSpPr txBox="1"/>
          <p:nvPr/>
        </p:nvSpPr>
        <p:spPr>
          <a:xfrm flipH="1">
            <a:off x="934557" y="2446183"/>
            <a:ext cx="190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Weigh data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 flipH="1">
            <a:off x="2892710" y="3928868"/>
            <a:ext cx="57150" cy="4206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350"/>
          </a:p>
        </p:txBody>
      </p:sp>
      <p:sp>
        <p:nvSpPr>
          <p:cNvPr id="69" name="TextBox 68"/>
          <p:cNvSpPr txBox="1"/>
          <p:nvPr/>
        </p:nvSpPr>
        <p:spPr>
          <a:xfrm flipH="1">
            <a:off x="255140" y="3884067"/>
            <a:ext cx="258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Consider family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6" name="Freeform 135"/>
          <p:cNvSpPr>
            <a:spLocks noEditPoints="1"/>
          </p:cNvSpPr>
          <p:nvPr/>
        </p:nvSpPr>
        <p:spPr bwMode="auto">
          <a:xfrm>
            <a:off x="3878769" y="3929674"/>
            <a:ext cx="307606" cy="288137"/>
          </a:xfrm>
          <a:custGeom>
            <a:avLst/>
            <a:gdLst>
              <a:gd name="T0" fmla="*/ 44667 w 73"/>
              <a:gd name="T1" fmla="*/ 134751 h 68"/>
              <a:gd name="T2" fmla="*/ 27488 w 73"/>
              <a:gd name="T3" fmla="*/ 134751 h 68"/>
              <a:gd name="T4" fmla="*/ 0 w 73"/>
              <a:gd name="T5" fmla="*/ 114020 h 68"/>
              <a:gd name="T6" fmla="*/ 17180 w 73"/>
              <a:gd name="T7" fmla="*/ 65648 h 68"/>
              <a:gd name="T8" fmla="*/ 51539 w 73"/>
              <a:gd name="T9" fmla="*/ 76013 h 68"/>
              <a:gd name="T10" fmla="*/ 68719 w 73"/>
              <a:gd name="T11" fmla="*/ 72558 h 68"/>
              <a:gd name="T12" fmla="*/ 68719 w 73"/>
              <a:gd name="T13" fmla="*/ 82924 h 68"/>
              <a:gd name="T14" fmla="*/ 79027 w 73"/>
              <a:gd name="T15" fmla="*/ 117475 h 68"/>
              <a:gd name="T16" fmla="*/ 44667 w 73"/>
              <a:gd name="T17" fmla="*/ 134751 h 68"/>
              <a:gd name="T18" fmla="*/ 51539 w 73"/>
              <a:gd name="T19" fmla="*/ 65648 h 68"/>
              <a:gd name="T20" fmla="*/ 17180 w 73"/>
              <a:gd name="T21" fmla="*/ 31096 h 68"/>
              <a:gd name="T22" fmla="*/ 51539 w 73"/>
              <a:gd name="T23" fmla="*/ 0 h 68"/>
              <a:gd name="T24" fmla="*/ 85899 w 73"/>
              <a:gd name="T25" fmla="*/ 31096 h 68"/>
              <a:gd name="T26" fmla="*/ 51539 w 73"/>
              <a:gd name="T27" fmla="*/ 65648 h 68"/>
              <a:gd name="T28" fmla="*/ 182106 w 73"/>
              <a:gd name="T29" fmla="*/ 234950 h 68"/>
              <a:gd name="T30" fmla="*/ 68719 w 73"/>
              <a:gd name="T31" fmla="*/ 234950 h 68"/>
              <a:gd name="T32" fmla="*/ 34360 w 73"/>
              <a:gd name="T33" fmla="*/ 200399 h 68"/>
              <a:gd name="T34" fmla="*/ 79027 w 73"/>
              <a:gd name="T35" fmla="*/ 124385 h 68"/>
              <a:gd name="T36" fmla="*/ 127130 w 73"/>
              <a:gd name="T37" fmla="*/ 141661 h 68"/>
              <a:gd name="T38" fmla="*/ 171798 w 73"/>
              <a:gd name="T39" fmla="*/ 124385 h 68"/>
              <a:gd name="T40" fmla="*/ 219901 w 73"/>
              <a:gd name="T41" fmla="*/ 200399 h 68"/>
              <a:gd name="T42" fmla="*/ 182106 w 73"/>
              <a:gd name="T43" fmla="*/ 234950 h 68"/>
              <a:gd name="T44" fmla="*/ 127130 w 73"/>
              <a:gd name="T45" fmla="*/ 134751 h 68"/>
              <a:gd name="T46" fmla="*/ 75591 w 73"/>
              <a:gd name="T47" fmla="*/ 82924 h 68"/>
              <a:gd name="T48" fmla="*/ 127130 w 73"/>
              <a:gd name="T49" fmla="*/ 31096 h 68"/>
              <a:gd name="T50" fmla="*/ 175234 w 73"/>
              <a:gd name="T51" fmla="*/ 82924 h 68"/>
              <a:gd name="T52" fmla="*/ 127130 w 73"/>
              <a:gd name="T53" fmla="*/ 134751 h 68"/>
              <a:gd name="T54" fmla="*/ 202722 w 73"/>
              <a:gd name="T55" fmla="*/ 65648 h 68"/>
              <a:gd name="T56" fmla="*/ 168362 w 73"/>
              <a:gd name="T57" fmla="*/ 31096 h 68"/>
              <a:gd name="T58" fmla="*/ 202722 w 73"/>
              <a:gd name="T59" fmla="*/ 0 h 68"/>
              <a:gd name="T60" fmla="*/ 233645 w 73"/>
              <a:gd name="T61" fmla="*/ 31096 h 68"/>
              <a:gd name="T62" fmla="*/ 202722 w 73"/>
              <a:gd name="T63" fmla="*/ 65648 h 68"/>
              <a:gd name="T64" fmla="*/ 226773 w 73"/>
              <a:gd name="T65" fmla="*/ 134751 h 68"/>
              <a:gd name="T66" fmla="*/ 209593 w 73"/>
              <a:gd name="T67" fmla="*/ 134751 h 68"/>
              <a:gd name="T68" fmla="*/ 175234 w 73"/>
              <a:gd name="T69" fmla="*/ 117475 h 68"/>
              <a:gd name="T70" fmla="*/ 185542 w 73"/>
              <a:gd name="T71" fmla="*/ 82924 h 68"/>
              <a:gd name="T72" fmla="*/ 185542 w 73"/>
              <a:gd name="T73" fmla="*/ 72558 h 68"/>
              <a:gd name="T74" fmla="*/ 202722 w 73"/>
              <a:gd name="T75" fmla="*/ 76013 h 68"/>
              <a:gd name="T76" fmla="*/ 237081 w 73"/>
              <a:gd name="T77" fmla="*/ 65648 h 68"/>
              <a:gd name="T78" fmla="*/ 250825 w 73"/>
              <a:gd name="T79" fmla="*/ 114020 h 68"/>
              <a:gd name="T80" fmla="*/ 226773 w 73"/>
              <a:gd name="T81" fmla="*/ 134751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79" name="Rectangle 7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4" name="Freeform 204"/>
          <p:cNvSpPr>
            <a:spLocks noChangeAspect="1" noChangeArrowheads="1"/>
          </p:cNvSpPr>
          <p:nvPr/>
        </p:nvSpPr>
        <p:spPr bwMode="auto">
          <a:xfrm>
            <a:off x="4000428" y="3047988"/>
            <a:ext cx="283464" cy="283464"/>
          </a:xfrm>
          <a:custGeom>
            <a:avLst/>
            <a:gdLst>
              <a:gd name="T0" fmla="*/ 111421 w 634"/>
              <a:gd name="T1" fmla="*/ 143507 h 634"/>
              <a:gd name="T2" fmla="*/ 111421 w 634"/>
              <a:gd name="T3" fmla="*/ 143507 h 634"/>
              <a:gd name="T4" fmla="*/ 121878 w 634"/>
              <a:gd name="T5" fmla="*/ 132690 h 634"/>
              <a:gd name="T6" fmla="*/ 121878 w 634"/>
              <a:gd name="T7" fmla="*/ 47595 h 634"/>
              <a:gd name="T8" fmla="*/ 111421 w 634"/>
              <a:gd name="T9" fmla="*/ 42547 h 634"/>
              <a:gd name="T10" fmla="*/ 106012 w 634"/>
              <a:gd name="T11" fmla="*/ 47595 h 634"/>
              <a:gd name="T12" fmla="*/ 106012 w 634"/>
              <a:gd name="T13" fmla="*/ 132690 h 634"/>
              <a:gd name="T14" fmla="*/ 111421 w 634"/>
              <a:gd name="T15" fmla="*/ 143507 h 634"/>
              <a:gd name="T16" fmla="*/ 153609 w 634"/>
              <a:gd name="T17" fmla="*/ 143507 h 634"/>
              <a:gd name="T18" fmla="*/ 153609 w 634"/>
              <a:gd name="T19" fmla="*/ 143507 h 634"/>
              <a:gd name="T20" fmla="*/ 164427 w 634"/>
              <a:gd name="T21" fmla="*/ 132690 h 634"/>
              <a:gd name="T22" fmla="*/ 164427 w 634"/>
              <a:gd name="T23" fmla="*/ 68869 h 634"/>
              <a:gd name="T24" fmla="*/ 153609 w 634"/>
              <a:gd name="T25" fmla="*/ 63821 h 634"/>
              <a:gd name="T26" fmla="*/ 148561 w 634"/>
              <a:gd name="T27" fmla="*/ 68869 h 634"/>
              <a:gd name="T28" fmla="*/ 148561 w 634"/>
              <a:gd name="T29" fmla="*/ 132690 h 634"/>
              <a:gd name="T30" fmla="*/ 153609 w 634"/>
              <a:gd name="T31" fmla="*/ 143507 h 634"/>
              <a:gd name="T32" fmla="*/ 68872 w 634"/>
              <a:gd name="T33" fmla="*/ 143507 h 634"/>
              <a:gd name="T34" fmla="*/ 68872 w 634"/>
              <a:gd name="T35" fmla="*/ 143507 h 634"/>
              <a:gd name="T36" fmla="*/ 79689 w 634"/>
              <a:gd name="T37" fmla="*/ 132690 h 634"/>
              <a:gd name="T38" fmla="*/ 79689 w 634"/>
              <a:gd name="T39" fmla="*/ 106008 h 634"/>
              <a:gd name="T40" fmla="*/ 68872 w 634"/>
              <a:gd name="T41" fmla="*/ 100960 h 634"/>
              <a:gd name="T42" fmla="*/ 63463 w 634"/>
              <a:gd name="T43" fmla="*/ 106008 h 634"/>
              <a:gd name="T44" fmla="*/ 63463 w 634"/>
              <a:gd name="T45" fmla="*/ 132690 h 634"/>
              <a:gd name="T46" fmla="*/ 68872 w 634"/>
              <a:gd name="T47" fmla="*/ 143507 h 634"/>
              <a:gd name="T48" fmla="*/ 0 w 634"/>
              <a:gd name="T49" fmla="*/ 0 h 634"/>
              <a:gd name="T50" fmla="*/ 0 w 634"/>
              <a:gd name="T51" fmla="*/ 0 h 634"/>
              <a:gd name="T52" fmla="*/ 0 w 634"/>
              <a:gd name="T53" fmla="*/ 15865 h 634"/>
              <a:gd name="T54" fmla="*/ 15866 w 634"/>
              <a:gd name="T55" fmla="*/ 15865 h 634"/>
              <a:gd name="T56" fmla="*/ 15866 w 634"/>
              <a:gd name="T57" fmla="*/ 148555 h 634"/>
              <a:gd name="T58" fmla="*/ 42188 w 634"/>
              <a:gd name="T59" fmla="*/ 175237 h 634"/>
              <a:gd name="T60" fmla="*/ 84738 w 634"/>
              <a:gd name="T61" fmla="*/ 175237 h 634"/>
              <a:gd name="T62" fmla="*/ 58415 w 634"/>
              <a:gd name="T63" fmla="*/ 228241 h 634"/>
              <a:gd name="T64" fmla="*/ 79689 w 634"/>
              <a:gd name="T65" fmla="*/ 228241 h 634"/>
              <a:gd name="T66" fmla="*/ 106012 w 634"/>
              <a:gd name="T67" fmla="*/ 175237 h 634"/>
              <a:gd name="T68" fmla="*/ 121878 w 634"/>
              <a:gd name="T69" fmla="*/ 175237 h 634"/>
              <a:gd name="T70" fmla="*/ 148561 w 634"/>
              <a:gd name="T71" fmla="*/ 228241 h 634"/>
              <a:gd name="T72" fmla="*/ 169836 w 634"/>
              <a:gd name="T73" fmla="*/ 228241 h 634"/>
              <a:gd name="T74" fmla="*/ 143152 w 634"/>
              <a:gd name="T75" fmla="*/ 175237 h 634"/>
              <a:gd name="T76" fmla="*/ 185701 w 634"/>
              <a:gd name="T77" fmla="*/ 175237 h 634"/>
              <a:gd name="T78" fmla="*/ 212024 w 634"/>
              <a:gd name="T79" fmla="*/ 148555 h 634"/>
              <a:gd name="T80" fmla="*/ 212024 w 634"/>
              <a:gd name="T81" fmla="*/ 15865 h 634"/>
              <a:gd name="T82" fmla="*/ 228250 w 634"/>
              <a:gd name="T83" fmla="*/ 15865 h 634"/>
              <a:gd name="T84" fmla="*/ 228250 w 634"/>
              <a:gd name="T85" fmla="*/ 0 h 634"/>
              <a:gd name="T86" fmla="*/ 0 w 634"/>
              <a:gd name="T87" fmla="*/ 0 h 634"/>
              <a:gd name="T88" fmla="*/ 196158 w 634"/>
              <a:gd name="T89" fmla="*/ 148555 h 634"/>
              <a:gd name="T90" fmla="*/ 196158 w 634"/>
              <a:gd name="T91" fmla="*/ 148555 h 634"/>
              <a:gd name="T92" fmla="*/ 185701 w 634"/>
              <a:gd name="T93" fmla="*/ 164420 h 634"/>
              <a:gd name="T94" fmla="*/ 42188 w 634"/>
              <a:gd name="T95" fmla="*/ 164420 h 634"/>
              <a:gd name="T96" fmla="*/ 26323 w 634"/>
              <a:gd name="T97" fmla="*/ 148555 h 634"/>
              <a:gd name="T98" fmla="*/ 26323 w 634"/>
              <a:gd name="T99" fmla="*/ 15865 h 634"/>
              <a:gd name="T100" fmla="*/ 196158 w 634"/>
              <a:gd name="T101" fmla="*/ 15865 h 634"/>
              <a:gd name="T102" fmla="*/ 196158 w 634"/>
              <a:gd name="T103" fmla="*/ 148555 h 63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85" name="Freeform 165"/>
          <p:cNvSpPr>
            <a:spLocks noChangeAspect="1" noChangeArrowheads="1"/>
          </p:cNvSpPr>
          <p:nvPr/>
        </p:nvSpPr>
        <p:spPr bwMode="auto">
          <a:xfrm>
            <a:off x="4748335" y="3176797"/>
            <a:ext cx="275230" cy="283464"/>
          </a:xfrm>
          <a:custGeom>
            <a:avLst/>
            <a:gdLst>
              <a:gd name="T0" fmla="*/ 105427 w 619"/>
              <a:gd name="T1" fmla="*/ 201559 h 634"/>
              <a:gd name="T2" fmla="*/ 105427 w 619"/>
              <a:gd name="T3" fmla="*/ 201559 h 634"/>
              <a:gd name="T4" fmla="*/ 116185 w 619"/>
              <a:gd name="T5" fmla="*/ 201559 h 634"/>
              <a:gd name="T6" fmla="*/ 116185 w 619"/>
              <a:gd name="T7" fmla="*/ 185694 h 634"/>
              <a:gd name="T8" fmla="*/ 105427 w 619"/>
              <a:gd name="T9" fmla="*/ 185694 h 634"/>
              <a:gd name="T10" fmla="*/ 105427 w 619"/>
              <a:gd name="T11" fmla="*/ 201559 h 634"/>
              <a:gd name="T12" fmla="*/ 47334 w 619"/>
              <a:gd name="T13" fmla="*/ 164420 h 634"/>
              <a:gd name="T14" fmla="*/ 47334 w 619"/>
              <a:gd name="T15" fmla="*/ 164420 h 634"/>
              <a:gd name="T16" fmla="*/ 52713 w 619"/>
              <a:gd name="T17" fmla="*/ 175237 h 634"/>
              <a:gd name="T18" fmla="*/ 63471 w 619"/>
              <a:gd name="T19" fmla="*/ 164420 h 634"/>
              <a:gd name="T20" fmla="*/ 52713 w 619"/>
              <a:gd name="T21" fmla="*/ 153964 h 634"/>
              <a:gd name="T22" fmla="*/ 47334 w 619"/>
              <a:gd name="T23" fmla="*/ 164420 h 634"/>
              <a:gd name="T24" fmla="*/ 68492 w 619"/>
              <a:gd name="T25" fmla="*/ 58412 h 634"/>
              <a:gd name="T26" fmla="*/ 68492 w 619"/>
              <a:gd name="T27" fmla="*/ 58412 h 634"/>
              <a:gd name="T28" fmla="*/ 58092 w 619"/>
              <a:gd name="T29" fmla="*/ 53004 h 634"/>
              <a:gd name="T30" fmla="*/ 47334 w 619"/>
              <a:gd name="T31" fmla="*/ 58412 h 634"/>
              <a:gd name="T32" fmla="*/ 58092 w 619"/>
              <a:gd name="T33" fmla="*/ 69230 h 634"/>
              <a:gd name="T34" fmla="*/ 68492 w 619"/>
              <a:gd name="T35" fmla="*/ 58412 h 634"/>
              <a:gd name="T36" fmla="*/ 110806 w 619"/>
              <a:gd name="T37" fmla="*/ 31730 h 634"/>
              <a:gd name="T38" fmla="*/ 110806 w 619"/>
              <a:gd name="T39" fmla="*/ 31730 h 634"/>
              <a:gd name="T40" fmla="*/ 105427 w 619"/>
              <a:gd name="T41" fmla="*/ 37139 h 634"/>
              <a:gd name="T42" fmla="*/ 105427 w 619"/>
              <a:gd name="T43" fmla="*/ 106008 h 634"/>
              <a:gd name="T44" fmla="*/ 47334 w 619"/>
              <a:gd name="T45" fmla="*/ 106008 h 634"/>
              <a:gd name="T46" fmla="*/ 42314 w 619"/>
              <a:gd name="T47" fmla="*/ 116825 h 634"/>
              <a:gd name="T48" fmla="*/ 47334 w 619"/>
              <a:gd name="T49" fmla="*/ 121873 h 634"/>
              <a:gd name="T50" fmla="*/ 110806 w 619"/>
              <a:gd name="T51" fmla="*/ 121873 h 634"/>
              <a:gd name="T52" fmla="*/ 116185 w 619"/>
              <a:gd name="T53" fmla="*/ 116825 h 634"/>
              <a:gd name="T54" fmla="*/ 116185 w 619"/>
              <a:gd name="T55" fmla="*/ 37139 h 634"/>
              <a:gd name="T56" fmla="*/ 110806 w 619"/>
              <a:gd name="T57" fmla="*/ 31730 h 634"/>
              <a:gd name="T58" fmla="*/ 153120 w 619"/>
              <a:gd name="T59" fmla="*/ 164420 h 634"/>
              <a:gd name="T60" fmla="*/ 153120 w 619"/>
              <a:gd name="T61" fmla="*/ 164420 h 634"/>
              <a:gd name="T62" fmla="*/ 163519 w 619"/>
              <a:gd name="T63" fmla="*/ 175237 h 634"/>
              <a:gd name="T64" fmla="*/ 168898 w 619"/>
              <a:gd name="T65" fmla="*/ 164420 h 634"/>
              <a:gd name="T66" fmla="*/ 163519 w 619"/>
              <a:gd name="T67" fmla="*/ 153964 h 634"/>
              <a:gd name="T68" fmla="*/ 153120 w 619"/>
              <a:gd name="T69" fmla="*/ 164420 h 634"/>
              <a:gd name="T70" fmla="*/ 153120 w 619"/>
              <a:gd name="T71" fmla="*/ 58412 h 634"/>
              <a:gd name="T72" fmla="*/ 153120 w 619"/>
              <a:gd name="T73" fmla="*/ 58412 h 634"/>
              <a:gd name="T74" fmla="*/ 163519 w 619"/>
              <a:gd name="T75" fmla="*/ 69230 h 634"/>
              <a:gd name="T76" fmla="*/ 174277 w 619"/>
              <a:gd name="T77" fmla="*/ 58412 h 634"/>
              <a:gd name="T78" fmla="*/ 163519 w 619"/>
              <a:gd name="T79" fmla="*/ 53004 h 634"/>
              <a:gd name="T80" fmla="*/ 153120 w 619"/>
              <a:gd name="T81" fmla="*/ 58412 h 634"/>
              <a:gd name="T82" fmla="*/ 110806 w 619"/>
              <a:gd name="T83" fmla="*/ 0 h 634"/>
              <a:gd name="T84" fmla="*/ 110806 w 619"/>
              <a:gd name="T85" fmla="*/ 0 h 634"/>
              <a:gd name="T86" fmla="*/ 0 w 619"/>
              <a:gd name="T87" fmla="*/ 116825 h 634"/>
              <a:gd name="T88" fmla="*/ 110806 w 619"/>
              <a:gd name="T89" fmla="*/ 228241 h 634"/>
              <a:gd name="T90" fmla="*/ 221611 w 619"/>
              <a:gd name="T91" fmla="*/ 116825 h 634"/>
              <a:gd name="T92" fmla="*/ 110806 w 619"/>
              <a:gd name="T93" fmla="*/ 0 h 634"/>
              <a:gd name="T94" fmla="*/ 110806 w 619"/>
              <a:gd name="T95" fmla="*/ 212376 h 634"/>
              <a:gd name="T96" fmla="*/ 110806 w 619"/>
              <a:gd name="T97" fmla="*/ 212376 h 634"/>
              <a:gd name="T98" fmla="*/ 10399 w 619"/>
              <a:gd name="T99" fmla="*/ 116825 h 634"/>
              <a:gd name="T100" fmla="*/ 110806 w 619"/>
              <a:gd name="T101" fmla="*/ 15865 h 634"/>
              <a:gd name="T102" fmla="*/ 211212 w 619"/>
              <a:gd name="T103" fmla="*/ 116825 h 634"/>
              <a:gd name="T104" fmla="*/ 110806 w 619"/>
              <a:gd name="T105" fmla="*/ 212376 h 634"/>
              <a:gd name="T106" fmla="*/ 179297 w 619"/>
              <a:gd name="T107" fmla="*/ 106008 h 634"/>
              <a:gd name="T108" fmla="*/ 179297 w 619"/>
              <a:gd name="T109" fmla="*/ 106008 h 634"/>
              <a:gd name="T110" fmla="*/ 179297 w 619"/>
              <a:gd name="T111" fmla="*/ 121873 h 634"/>
              <a:gd name="T112" fmla="*/ 195434 w 619"/>
              <a:gd name="T113" fmla="*/ 121873 h 634"/>
              <a:gd name="T114" fmla="*/ 195434 w 619"/>
              <a:gd name="T115" fmla="*/ 106008 h 634"/>
              <a:gd name="T116" fmla="*/ 179297 w 619"/>
              <a:gd name="T117" fmla="*/ 106008 h 63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19" h="634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31" tIns="45716" rIns="91431" bIns="45716" anchor="ctr"/>
          <a:lstStyle/>
          <a:p>
            <a:endParaRPr lang="en-US"/>
          </a:p>
        </p:txBody>
      </p:sp>
      <p:sp>
        <p:nvSpPr>
          <p:cNvPr id="86" name="Freeform 123"/>
          <p:cNvSpPr>
            <a:spLocks noEditPoints="1"/>
          </p:cNvSpPr>
          <p:nvPr/>
        </p:nvSpPr>
        <p:spPr bwMode="auto">
          <a:xfrm>
            <a:off x="4613519" y="4082077"/>
            <a:ext cx="283464" cy="283464"/>
          </a:xfrm>
          <a:custGeom>
            <a:avLst/>
            <a:gdLst>
              <a:gd name="T0" fmla="*/ 106363 w 62"/>
              <a:gd name="T1" fmla="*/ 212725 h 62"/>
              <a:gd name="T2" fmla="*/ 0 w 62"/>
              <a:gd name="T3" fmla="*/ 106363 h 62"/>
              <a:gd name="T4" fmla="*/ 106363 w 62"/>
              <a:gd name="T5" fmla="*/ 0 h 62"/>
              <a:gd name="T6" fmla="*/ 212725 w 62"/>
              <a:gd name="T7" fmla="*/ 106363 h 62"/>
              <a:gd name="T8" fmla="*/ 106363 w 62"/>
              <a:gd name="T9" fmla="*/ 212725 h 62"/>
              <a:gd name="T10" fmla="*/ 109794 w 62"/>
              <a:gd name="T11" fmla="*/ 37742 h 62"/>
              <a:gd name="T12" fmla="*/ 58328 w 62"/>
              <a:gd name="T13" fmla="*/ 65190 h 62"/>
              <a:gd name="T14" fmla="*/ 61759 w 62"/>
              <a:gd name="T15" fmla="*/ 72052 h 62"/>
              <a:gd name="T16" fmla="*/ 78914 w 62"/>
              <a:gd name="T17" fmla="*/ 85776 h 62"/>
              <a:gd name="T18" fmla="*/ 82345 w 62"/>
              <a:gd name="T19" fmla="*/ 85776 h 62"/>
              <a:gd name="T20" fmla="*/ 85776 w 62"/>
              <a:gd name="T21" fmla="*/ 85776 h 62"/>
              <a:gd name="T22" fmla="*/ 96069 w 62"/>
              <a:gd name="T23" fmla="*/ 72052 h 62"/>
              <a:gd name="T24" fmla="*/ 109794 w 62"/>
              <a:gd name="T25" fmla="*/ 68621 h 62"/>
              <a:gd name="T26" fmla="*/ 123518 w 62"/>
              <a:gd name="T27" fmla="*/ 82345 h 62"/>
              <a:gd name="T28" fmla="*/ 113225 w 62"/>
              <a:gd name="T29" fmla="*/ 96069 h 62"/>
              <a:gd name="T30" fmla="*/ 89207 w 62"/>
              <a:gd name="T31" fmla="*/ 123518 h 62"/>
              <a:gd name="T32" fmla="*/ 89207 w 62"/>
              <a:gd name="T33" fmla="*/ 130380 h 62"/>
              <a:gd name="T34" fmla="*/ 92638 w 62"/>
              <a:gd name="T35" fmla="*/ 133811 h 62"/>
              <a:gd name="T36" fmla="*/ 120087 w 62"/>
              <a:gd name="T37" fmla="*/ 133811 h 62"/>
              <a:gd name="T38" fmla="*/ 123518 w 62"/>
              <a:gd name="T39" fmla="*/ 130380 h 62"/>
              <a:gd name="T40" fmla="*/ 137242 w 62"/>
              <a:gd name="T41" fmla="*/ 116656 h 62"/>
              <a:gd name="T42" fmla="*/ 161259 w 62"/>
              <a:gd name="T43" fmla="*/ 82345 h 62"/>
              <a:gd name="T44" fmla="*/ 109794 w 62"/>
              <a:gd name="T45" fmla="*/ 37742 h 62"/>
              <a:gd name="T46" fmla="*/ 123518 w 62"/>
              <a:gd name="T47" fmla="*/ 147535 h 62"/>
              <a:gd name="T48" fmla="*/ 120087 w 62"/>
              <a:gd name="T49" fmla="*/ 144104 h 62"/>
              <a:gd name="T50" fmla="*/ 92638 w 62"/>
              <a:gd name="T51" fmla="*/ 144104 h 62"/>
              <a:gd name="T52" fmla="*/ 89207 w 62"/>
              <a:gd name="T53" fmla="*/ 147535 h 62"/>
              <a:gd name="T54" fmla="*/ 89207 w 62"/>
              <a:gd name="T55" fmla="*/ 174983 h 62"/>
              <a:gd name="T56" fmla="*/ 92638 w 62"/>
              <a:gd name="T57" fmla="*/ 178415 h 62"/>
              <a:gd name="T58" fmla="*/ 120087 w 62"/>
              <a:gd name="T59" fmla="*/ 178415 h 62"/>
              <a:gd name="T60" fmla="*/ 123518 w 62"/>
              <a:gd name="T61" fmla="*/ 174983 h 62"/>
              <a:gd name="T62" fmla="*/ 123518 w 62"/>
              <a:gd name="T63" fmla="*/ 147535 h 6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32" y="11"/>
                </a:moveTo>
                <a:cubicBezTo>
                  <a:pt x="26" y="11"/>
                  <a:pt x="21" y="14"/>
                  <a:pt x="17" y="19"/>
                </a:cubicBezTo>
                <a:cubicBezTo>
                  <a:pt x="17" y="20"/>
                  <a:pt x="17" y="21"/>
                  <a:pt x="18" y="21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4" y="25"/>
                </a:cubicBezTo>
                <a:cubicBezTo>
                  <a:pt x="24" y="25"/>
                  <a:pt x="24" y="25"/>
                  <a:pt x="25" y="25"/>
                </a:cubicBezTo>
                <a:cubicBezTo>
                  <a:pt x="27" y="22"/>
                  <a:pt x="27" y="22"/>
                  <a:pt x="28" y="21"/>
                </a:cubicBezTo>
                <a:cubicBezTo>
                  <a:pt x="29" y="21"/>
                  <a:pt x="30" y="20"/>
                  <a:pt x="32" y="20"/>
                </a:cubicBezTo>
                <a:cubicBezTo>
                  <a:pt x="34" y="20"/>
                  <a:pt x="36" y="22"/>
                  <a:pt x="36" y="24"/>
                </a:cubicBezTo>
                <a:cubicBezTo>
                  <a:pt x="36" y="26"/>
                  <a:pt x="35" y="27"/>
                  <a:pt x="33" y="28"/>
                </a:cubicBezTo>
                <a:cubicBezTo>
                  <a:pt x="30" y="29"/>
                  <a:pt x="26" y="32"/>
                  <a:pt x="26" y="36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7" y="39"/>
                  <a:pt x="27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6" y="39"/>
                  <a:pt x="36" y="38"/>
                  <a:pt x="36" y="38"/>
                </a:cubicBezTo>
                <a:cubicBezTo>
                  <a:pt x="36" y="37"/>
                  <a:pt x="38" y="35"/>
                  <a:pt x="40" y="34"/>
                </a:cubicBezTo>
                <a:cubicBezTo>
                  <a:pt x="43" y="32"/>
                  <a:pt x="47" y="30"/>
                  <a:pt x="47" y="24"/>
                </a:cubicBezTo>
                <a:cubicBezTo>
                  <a:pt x="47" y="16"/>
                  <a:pt x="39" y="11"/>
                  <a:pt x="32" y="11"/>
                </a:cubicBezTo>
                <a:close/>
                <a:moveTo>
                  <a:pt x="36" y="43"/>
                </a:moveTo>
                <a:cubicBezTo>
                  <a:pt x="36" y="42"/>
                  <a:pt x="36" y="42"/>
                  <a:pt x="35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42"/>
                  <a:pt x="26" y="42"/>
                  <a:pt x="26" y="43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7" y="52"/>
                  <a:pt x="27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6" y="52"/>
                  <a:pt x="36" y="51"/>
                  <a:pt x="36" y="51"/>
                </a:cubicBezTo>
                <a:lnTo>
                  <a:pt x="36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020142" y="1916944"/>
            <a:ext cx="3103717" cy="3024112"/>
            <a:chOff x="2105" y="471"/>
            <a:chExt cx="3470" cy="3381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3849" y="471"/>
              <a:ext cx="701" cy="1030"/>
            </a:xfrm>
            <a:custGeom>
              <a:avLst/>
              <a:gdLst>
                <a:gd name="T0" fmla="*/ 210 w 296"/>
                <a:gd name="T1" fmla="*/ 62 h 435"/>
                <a:gd name="T2" fmla="*/ 120 w 296"/>
                <a:gd name="T3" fmla="*/ 0 h 435"/>
                <a:gd name="T4" fmla="*/ 120 w 296"/>
                <a:gd name="T5" fmla="*/ 0 h 435"/>
                <a:gd name="T6" fmla="*/ 112 w 296"/>
                <a:gd name="T7" fmla="*/ 0 h 435"/>
                <a:gd name="T8" fmla="*/ 112 w 296"/>
                <a:gd name="T9" fmla="*/ 0 h 435"/>
                <a:gd name="T10" fmla="*/ 110 w 296"/>
                <a:gd name="T11" fmla="*/ 0 h 435"/>
                <a:gd name="T12" fmla="*/ 110 w 296"/>
                <a:gd name="T13" fmla="*/ 1 h 435"/>
                <a:gd name="T14" fmla="*/ 64 w 296"/>
                <a:gd name="T15" fmla="*/ 21 h 435"/>
                <a:gd name="T16" fmla="*/ 38 w 296"/>
                <a:gd name="T17" fmla="*/ 62 h 435"/>
                <a:gd name="T18" fmla="*/ 0 w 296"/>
                <a:gd name="T19" fmla="*/ 435 h 435"/>
                <a:gd name="T20" fmla="*/ 118 w 296"/>
                <a:gd name="T21" fmla="*/ 435 h 435"/>
                <a:gd name="T22" fmla="*/ 118 w 296"/>
                <a:gd name="T23" fmla="*/ 426 h 435"/>
                <a:gd name="T24" fmla="*/ 110 w 296"/>
                <a:gd name="T25" fmla="*/ 414 h 435"/>
                <a:gd name="T26" fmla="*/ 98 w 296"/>
                <a:gd name="T27" fmla="*/ 383 h 435"/>
                <a:gd name="T28" fmla="*/ 109 w 296"/>
                <a:gd name="T29" fmla="*/ 349 h 435"/>
                <a:gd name="T30" fmla="*/ 148 w 296"/>
                <a:gd name="T31" fmla="*/ 332 h 435"/>
                <a:gd name="T32" fmla="*/ 188 w 296"/>
                <a:gd name="T33" fmla="*/ 348 h 435"/>
                <a:gd name="T34" fmla="*/ 199 w 296"/>
                <a:gd name="T35" fmla="*/ 383 h 435"/>
                <a:gd name="T36" fmla="*/ 188 w 296"/>
                <a:gd name="T37" fmla="*/ 413 h 435"/>
                <a:gd name="T38" fmla="*/ 181 w 296"/>
                <a:gd name="T39" fmla="*/ 423 h 435"/>
                <a:gd name="T40" fmla="*/ 181 w 296"/>
                <a:gd name="T41" fmla="*/ 435 h 435"/>
                <a:gd name="T42" fmla="*/ 285 w 296"/>
                <a:gd name="T43" fmla="*/ 435 h 435"/>
                <a:gd name="T44" fmla="*/ 274 w 296"/>
                <a:gd name="T45" fmla="*/ 207 h 435"/>
                <a:gd name="T46" fmla="*/ 210 w 296"/>
                <a:gd name="T47" fmla="*/ 6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6" h="435">
                  <a:moveTo>
                    <a:pt x="210" y="62"/>
                  </a:moveTo>
                  <a:cubicBezTo>
                    <a:pt x="186" y="28"/>
                    <a:pt x="156" y="1"/>
                    <a:pt x="12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7" y="0"/>
                    <a:pt x="115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92" y="1"/>
                    <a:pt x="75" y="9"/>
                    <a:pt x="64" y="21"/>
                  </a:cubicBezTo>
                  <a:cubicBezTo>
                    <a:pt x="52" y="32"/>
                    <a:pt x="44" y="47"/>
                    <a:pt x="38" y="62"/>
                  </a:cubicBezTo>
                  <a:cubicBezTo>
                    <a:pt x="68" y="205"/>
                    <a:pt x="53" y="319"/>
                    <a:pt x="0" y="435"/>
                  </a:cubicBezTo>
                  <a:cubicBezTo>
                    <a:pt x="118" y="435"/>
                    <a:pt x="118" y="435"/>
                    <a:pt x="118" y="435"/>
                  </a:cubicBezTo>
                  <a:cubicBezTo>
                    <a:pt x="118" y="426"/>
                    <a:pt x="118" y="426"/>
                    <a:pt x="118" y="426"/>
                  </a:cubicBezTo>
                  <a:cubicBezTo>
                    <a:pt x="118" y="423"/>
                    <a:pt x="116" y="422"/>
                    <a:pt x="110" y="414"/>
                  </a:cubicBezTo>
                  <a:cubicBezTo>
                    <a:pt x="105" y="407"/>
                    <a:pt x="98" y="396"/>
                    <a:pt x="98" y="383"/>
                  </a:cubicBezTo>
                  <a:cubicBezTo>
                    <a:pt x="98" y="371"/>
                    <a:pt x="100" y="359"/>
                    <a:pt x="109" y="349"/>
                  </a:cubicBezTo>
                  <a:cubicBezTo>
                    <a:pt x="117" y="339"/>
                    <a:pt x="131" y="332"/>
                    <a:pt x="148" y="332"/>
                  </a:cubicBezTo>
                  <a:cubicBezTo>
                    <a:pt x="165" y="331"/>
                    <a:pt x="180" y="339"/>
                    <a:pt x="188" y="348"/>
                  </a:cubicBezTo>
                  <a:cubicBezTo>
                    <a:pt x="197" y="359"/>
                    <a:pt x="199" y="371"/>
                    <a:pt x="199" y="383"/>
                  </a:cubicBezTo>
                  <a:cubicBezTo>
                    <a:pt x="199" y="396"/>
                    <a:pt x="193" y="406"/>
                    <a:pt x="188" y="413"/>
                  </a:cubicBezTo>
                  <a:cubicBezTo>
                    <a:pt x="182" y="421"/>
                    <a:pt x="181" y="422"/>
                    <a:pt x="181" y="423"/>
                  </a:cubicBezTo>
                  <a:cubicBezTo>
                    <a:pt x="181" y="435"/>
                    <a:pt x="181" y="435"/>
                    <a:pt x="181" y="435"/>
                  </a:cubicBezTo>
                  <a:cubicBezTo>
                    <a:pt x="285" y="435"/>
                    <a:pt x="285" y="435"/>
                    <a:pt x="285" y="435"/>
                  </a:cubicBezTo>
                  <a:cubicBezTo>
                    <a:pt x="296" y="352"/>
                    <a:pt x="291" y="273"/>
                    <a:pt x="274" y="207"/>
                  </a:cubicBezTo>
                  <a:cubicBezTo>
                    <a:pt x="259" y="148"/>
                    <a:pt x="236" y="98"/>
                    <a:pt x="210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3097" y="1304"/>
              <a:ext cx="1583" cy="1104"/>
            </a:xfrm>
            <a:custGeom>
              <a:avLst/>
              <a:gdLst>
                <a:gd name="T0" fmla="*/ 660 w 669"/>
                <a:gd name="T1" fmla="*/ 306 h 466"/>
                <a:gd name="T2" fmla="*/ 638 w 669"/>
                <a:gd name="T3" fmla="*/ 300 h 466"/>
                <a:gd name="T4" fmla="*/ 619 w 669"/>
                <a:gd name="T5" fmla="*/ 308 h 466"/>
                <a:gd name="T6" fmla="*/ 597 w 669"/>
                <a:gd name="T7" fmla="*/ 320 h 466"/>
                <a:gd name="T8" fmla="*/ 596 w 669"/>
                <a:gd name="T9" fmla="*/ 320 h 466"/>
                <a:gd name="T10" fmla="*/ 561 w 669"/>
                <a:gd name="T11" fmla="*/ 320 h 466"/>
                <a:gd name="T12" fmla="*/ 561 w 669"/>
                <a:gd name="T13" fmla="*/ 237 h 466"/>
                <a:gd name="T14" fmla="*/ 564 w 669"/>
                <a:gd name="T15" fmla="*/ 229 h 466"/>
                <a:gd name="T16" fmla="*/ 599 w 669"/>
                <a:gd name="T17" fmla="*/ 107 h 466"/>
                <a:gd name="T18" fmla="*/ 479 w 669"/>
                <a:gd name="T19" fmla="*/ 107 h 466"/>
                <a:gd name="T20" fmla="*/ 479 w 669"/>
                <a:gd name="T21" fmla="*/ 71 h 466"/>
                <a:gd name="T22" fmla="*/ 490 w 669"/>
                <a:gd name="T23" fmla="*/ 49 h 466"/>
                <a:gd name="T24" fmla="*/ 497 w 669"/>
                <a:gd name="T25" fmla="*/ 31 h 466"/>
                <a:gd name="T26" fmla="*/ 490 w 669"/>
                <a:gd name="T27" fmla="*/ 9 h 466"/>
                <a:gd name="T28" fmla="*/ 466 w 669"/>
                <a:gd name="T29" fmla="*/ 0 h 466"/>
                <a:gd name="T30" fmla="*/ 442 w 669"/>
                <a:gd name="T31" fmla="*/ 9 h 466"/>
                <a:gd name="T32" fmla="*/ 436 w 669"/>
                <a:gd name="T33" fmla="*/ 31 h 466"/>
                <a:gd name="T34" fmla="*/ 444 w 669"/>
                <a:gd name="T35" fmla="*/ 49 h 466"/>
                <a:gd name="T36" fmla="*/ 456 w 669"/>
                <a:gd name="T37" fmla="*/ 72 h 466"/>
                <a:gd name="T38" fmla="*/ 456 w 669"/>
                <a:gd name="T39" fmla="*/ 72 h 466"/>
                <a:gd name="T40" fmla="*/ 456 w 669"/>
                <a:gd name="T41" fmla="*/ 107 h 466"/>
                <a:gd name="T42" fmla="*/ 307 w 669"/>
                <a:gd name="T43" fmla="*/ 107 h 466"/>
                <a:gd name="T44" fmla="*/ 205 w 669"/>
                <a:gd name="T45" fmla="*/ 272 h 466"/>
                <a:gd name="T46" fmla="*/ 0 w 669"/>
                <a:gd name="T47" fmla="*/ 351 h 466"/>
                <a:gd name="T48" fmla="*/ 0 w 669"/>
                <a:gd name="T49" fmla="*/ 466 h 466"/>
                <a:gd name="T50" fmla="*/ 99 w 669"/>
                <a:gd name="T51" fmla="*/ 466 h 466"/>
                <a:gd name="T52" fmla="*/ 99 w 669"/>
                <a:gd name="T53" fmla="*/ 453 h 466"/>
                <a:gd name="T54" fmla="*/ 91 w 669"/>
                <a:gd name="T55" fmla="*/ 442 h 466"/>
                <a:gd name="T56" fmla="*/ 78 w 669"/>
                <a:gd name="T57" fmla="*/ 411 h 466"/>
                <a:gd name="T58" fmla="*/ 89 w 669"/>
                <a:gd name="T59" fmla="*/ 376 h 466"/>
                <a:gd name="T60" fmla="*/ 129 w 669"/>
                <a:gd name="T61" fmla="*/ 360 h 466"/>
                <a:gd name="T62" fmla="*/ 169 w 669"/>
                <a:gd name="T63" fmla="*/ 376 h 466"/>
                <a:gd name="T64" fmla="*/ 179 w 669"/>
                <a:gd name="T65" fmla="*/ 411 h 466"/>
                <a:gd name="T66" fmla="*/ 168 w 669"/>
                <a:gd name="T67" fmla="*/ 441 h 466"/>
                <a:gd name="T68" fmla="*/ 162 w 669"/>
                <a:gd name="T69" fmla="*/ 451 h 466"/>
                <a:gd name="T70" fmla="*/ 162 w 669"/>
                <a:gd name="T71" fmla="*/ 466 h 466"/>
                <a:gd name="T72" fmla="*/ 391 w 669"/>
                <a:gd name="T73" fmla="*/ 466 h 466"/>
                <a:gd name="T74" fmla="*/ 391 w 669"/>
                <a:gd name="T75" fmla="*/ 453 h 466"/>
                <a:gd name="T76" fmla="*/ 383 w 669"/>
                <a:gd name="T77" fmla="*/ 442 h 466"/>
                <a:gd name="T78" fmla="*/ 371 w 669"/>
                <a:gd name="T79" fmla="*/ 411 h 466"/>
                <a:gd name="T80" fmla="*/ 382 w 669"/>
                <a:gd name="T81" fmla="*/ 376 h 466"/>
                <a:gd name="T82" fmla="*/ 421 w 669"/>
                <a:gd name="T83" fmla="*/ 360 h 466"/>
                <a:gd name="T84" fmla="*/ 461 w 669"/>
                <a:gd name="T85" fmla="*/ 376 h 466"/>
                <a:gd name="T86" fmla="*/ 472 w 669"/>
                <a:gd name="T87" fmla="*/ 411 h 466"/>
                <a:gd name="T88" fmla="*/ 461 w 669"/>
                <a:gd name="T89" fmla="*/ 441 h 466"/>
                <a:gd name="T90" fmla="*/ 454 w 669"/>
                <a:gd name="T91" fmla="*/ 451 h 466"/>
                <a:gd name="T92" fmla="*/ 454 w 669"/>
                <a:gd name="T93" fmla="*/ 466 h 466"/>
                <a:gd name="T94" fmla="*/ 561 w 669"/>
                <a:gd name="T95" fmla="*/ 466 h 466"/>
                <a:gd name="T96" fmla="*/ 561 w 669"/>
                <a:gd name="T97" fmla="*/ 343 h 466"/>
                <a:gd name="T98" fmla="*/ 598 w 669"/>
                <a:gd name="T99" fmla="*/ 343 h 466"/>
                <a:gd name="T100" fmla="*/ 620 w 669"/>
                <a:gd name="T101" fmla="*/ 353 h 466"/>
                <a:gd name="T102" fmla="*/ 638 w 669"/>
                <a:gd name="T103" fmla="*/ 361 h 466"/>
                <a:gd name="T104" fmla="*/ 660 w 669"/>
                <a:gd name="T105" fmla="*/ 354 h 466"/>
                <a:gd name="T106" fmla="*/ 669 w 669"/>
                <a:gd name="T107" fmla="*/ 330 h 466"/>
                <a:gd name="T108" fmla="*/ 660 w 669"/>
                <a:gd name="T109" fmla="*/ 30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69" h="466">
                  <a:moveTo>
                    <a:pt x="660" y="306"/>
                  </a:moveTo>
                  <a:cubicBezTo>
                    <a:pt x="654" y="302"/>
                    <a:pt x="647" y="300"/>
                    <a:pt x="638" y="300"/>
                  </a:cubicBezTo>
                  <a:cubicBezTo>
                    <a:pt x="631" y="300"/>
                    <a:pt x="625" y="303"/>
                    <a:pt x="619" y="308"/>
                  </a:cubicBezTo>
                  <a:cubicBezTo>
                    <a:pt x="614" y="312"/>
                    <a:pt x="607" y="319"/>
                    <a:pt x="597" y="320"/>
                  </a:cubicBezTo>
                  <a:cubicBezTo>
                    <a:pt x="597" y="320"/>
                    <a:pt x="597" y="320"/>
                    <a:pt x="596" y="320"/>
                  </a:cubicBezTo>
                  <a:cubicBezTo>
                    <a:pt x="561" y="320"/>
                    <a:pt x="561" y="320"/>
                    <a:pt x="561" y="320"/>
                  </a:cubicBezTo>
                  <a:cubicBezTo>
                    <a:pt x="561" y="237"/>
                    <a:pt x="561" y="237"/>
                    <a:pt x="561" y="237"/>
                  </a:cubicBezTo>
                  <a:cubicBezTo>
                    <a:pt x="561" y="234"/>
                    <a:pt x="562" y="231"/>
                    <a:pt x="564" y="229"/>
                  </a:cubicBezTo>
                  <a:cubicBezTo>
                    <a:pt x="580" y="188"/>
                    <a:pt x="592" y="147"/>
                    <a:pt x="599" y="107"/>
                  </a:cubicBezTo>
                  <a:cubicBezTo>
                    <a:pt x="479" y="107"/>
                    <a:pt x="479" y="107"/>
                    <a:pt x="479" y="107"/>
                  </a:cubicBezTo>
                  <a:cubicBezTo>
                    <a:pt x="479" y="71"/>
                    <a:pt x="479" y="71"/>
                    <a:pt x="479" y="71"/>
                  </a:cubicBezTo>
                  <a:cubicBezTo>
                    <a:pt x="479" y="61"/>
                    <a:pt x="485" y="55"/>
                    <a:pt x="490" y="49"/>
                  </a:cubicBezTo>
                  <a:cubicBezTo>
                    <a:pt x="494" y="43"/>
                    <a:pt x="497" y="38"/>
                    <a:pt x="497" y="31"/>
                  </a:cubicBezTo>
                  <a:cubicBezTo>
                    <a:pt x="497" y="23"/>
                    <a:pt x="495" y="14"/>
                    <a:pt x="490" y="9"/>
                  </a:cubicBezTo>
                  <a:cubicBezTo>
                    <a:pt x="486" y="3"/>
                    <a:pt x="479" y="0"/>
                    <a:pt x="466" y="0"/>
                  </a:cubicBezTo>
                  <a:cubicBezTo>
                    <a:pt x="453" y="0"/>
                    <a:pt x="447" y="4"/>
                    <a:pt x="442" y="9"/>
                  </a:cubicBezTo>
                  <a:cubicBezTo>
                    <a:pt x="438" y="15"/>
                    <a:pt x="436" y="22"/>
                    <a:pt x="436" y="31"/>
                  </a:cubicBezTo>
                  <a:cubicBezTo>
                    <a:pt x="436" y="38"/>
                    <a:pt x="439" y="43"/>
                    <a:pt x="444" y="49"/>
                  </a:cubicBezTo>
                  <a:cubicBezTo>
                    <a:pt x="449" y="55"/>
                    <a:pt x="455" y="61"/>
                    <a:pt x="456" y="72"/>
                  </a:cubicBezTo>
                  <a:cubicBezTo>
                    <a:pt x="456" y="72"/>
                    <a:pt x="456" y="72"/>
                    <a:pt x="456" y="72"/>
                  </a:cubicBezTo>
                  <a:cubicBezTo>
                    <a:pt x="456" y="107"/>
                    <a:pt x="456" y="107"/>
                    <a:pt x="456" y="107"/>
                  </a:cubicBezTo>
                  <a:cubicBezTo>
                    <a:pt x="307" y="107"/>
                    <a:pt x="307" y="107"/>
                    <a:pt x="307" y="107"/>
                  </a:cubicBezTo>
                  <a:cubicBezTo>
                    <a:pt x="280" y="160"/>
                    <a:pt x="246" y="214"/>
                    <a:pt x="205" y="272"/>
                  </a:cubicBezTo>
                  <a:cubicBezTo>
                    <a:pt x="120" y="323"/>
                    <a:pt x="96" y="340"/>
                    <a:pt x="0" y="351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99" y="466"/>
                    <a:pt x="99" y="466"/>
                    <a:pt x="99" y="466"/>
                  </a:cubicBezTo>
                  <a:cubicBezTo>
                    <a:pt x="99" y="453"/>
                    <a:pt x="99" y="453"/>
                    <a:pt x="99" y="453"/>
                  </a:cubicBezTo>
                  <a:cubicBezTo>
                    <a:pt x="99" y="451"/>
                    <a:pt x="97" y="450"/>
                    <a:pt x="91" y="442"/>
                  </a:cubicBezTo>
                  <a:cubicBezTo>
                    <a:pt x="85" y="435"/>
                    <a:pt x="78" y="424"/>
                    <a:pt x="78" y="411"/>
                  </a:cubicBezTo>
                  <a:cubicBezTo>
                    <a:pt x="78" y="399"/>
                    <a:pt x="81" y="387"/>
                    <a:pt x="89" y="376"/>
                  </a:cubicBezTo>
                  <a:cubicBezTo>
                    <a:pt x="97" y="367"/>
                    <a:pt x="112" y="360"/>
                    <a:pt x="129" y="360"/>
                  </a:cubicBezTo>
                  <a:cubicBezTo>
                    <a:pt x="146" y="359"/>
                    <a:pt x="161" y="367"/>
                    <a:pt x="169" y="376"/>
                  </a:cubicBezTo>
                  <a:cubicBezTo>
                    <a:pt x="177" y="387"/>
                    <a:pt x="179" y="399"/>
                    <a:pt x="179" y="411"/>
                  </a:cubicBezTo>
                  <a:cubicBezTo>
                    <a:pt x="179" y="424"/>
                    <a:pt x="173" y="434"/>
                    <a:pt x="168" y="441"/>
                  </a:cubicBezTo>
                  <a:cubicBezTo>
                    <a:pt x="163" y="449"/>
                    <a:pt x="162" y="450"/>
                    <a:pt x="162" y="451"/>
                  </a:cubicBezTo>
                  <a:cubicBezTo>
                    <a:pt x="162" y="466"/>
                    <a:pt x="162" y="466"/>
                    <a:pt x="162" y="466"/>
                  </a:cubicBezTo>
                  <a:cubicBezTo>
                    <a:pt x="391" y="466"/>
                    <a:pt x="391" y="466"/>
                    <a:pt x="391" y="466"/>
                  </a:cubicBezTo>
                  <a:cubicBezTo>
                    <a:pt x="391" y="453"/>
                    <a:pt x="391" y="453"/>
                    <a:pt x="391" y="453"/>
                  </a:cubicBezTo>
                  <a:cubicBezTo>
                    <a:pt x="391" y="451"/>
                    <a:pt x="390" y="450"/>
                    <a:pt x="383" y="442"/>
                  </a:cubicBezTo>
                  <a:cubicBezTo>
                    <a:pt x="378" y="435"/>
                    <a:pt x="371" y="424"/>
                    <a:pt x="371" y="411"/>
                  </a:cubicBezTo>
                  <a:cubicBezTo>
                    <a:pt x="371" y="399"/>
                    <a:pt x="373" y="387"/>
                    <a:pt x="382" y="376"/>
                  </a:cubicBezTo>
                  <a:cubicBezTo>
                    <a:pt x="390" y="367"/>
                    <a:pt x="404" y="360"/>
                    <a:pt x="421" y="360"/>
                  </a:cubicBezTo>
                  <a:cubicBezTo>
                    <a:pt x="438" y="359"/>
                    <a:pt x="454" y="367"/>
                    <a:pt x="461" y="376"/>
                  </a:cubicBezTo>
                  <a:cubicBezTo>
                    <a:pt x="470" y="387"/>
                    <a:pt x="472" y="399"/>
                    <a:pt x="472" y="411"/>
                  </a:cubicBezTo>
                  <a:cubicBezTo>
                    <a:pt x="472" y="424"/>
                    <a:pt x="466" y="434"/>
                    <a:pt x="461" y="441"/>
                  </a:cubicBezTo>
                  <a:cubicBezTo>
                    <a:pt x="455" y="449"/>
                    <a:pt x="454" y="450"/>
                    <a:pt x="454" y="451"/>
                  </a:cubicBezTo>
                  <a:cubicBezTo>
                    <a:pt x="454" y="466"/>
                    <a:pt x="454" y="466"/>
                    <a:pt x="454" y="466"/>
                  </a:cubicBezTo>
                  <a:cubicBezTo>
                    <a:pt x="561" y="466"/>
                    <a:pt x="561" y="466"/>
                    <a:pt x="561" y="466"/>
                  </a:cubicBezTo>
                  <a:cubicBezTo>
                    <a:pt x="561" y="343"/>
                    <a:pt x="561" y="343"/>
                    <a:pt x="561" y="343"/>
                  </a:cubicBezTo>
                  <a:cubicBezTo>
                    <a:pt x="598" y="343"/>
                    <a:pt x="598" y="343"/>
                    <a:pt x="598" y="343"/>
                  </a:cubicBezTo>
                  <a:cubicBezTo>
                    <a:pt x="608" y="343"/>
                    <a:pt x="614" y="349"/>
                    <a:pt x="620" y="353"/>
                  </a:cubicBezTo>
                  <a:cubicBezTo>
                    <a:pt x="625" y="358"/>
                    <a:pt x="631" y="361"/>
                    <a:pt x="638" y="361"/>
                  </a:cubicBezTo>
                  <a:cubicBezTo>
                    <a:pt x="646" y="361"/>
                    <a:pt x="654" y="359"/>
                    <a:pt x="660" y="354"/>
                  </a:cubicBezTo>
                  <a:cubicBezTo>
                    <a:pt x="665" y="350"/>
                    <a:pt x="669" y="343"/>
                    <a:pt x="669" y="330"/>
                  </a:cubicBezTo>
                  <a:cubicBezTo>
                    <a:pt x="669" y="317"/>
                    <a:pt x="665" y="310"/>
                    <a:pt x="660" y="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105" y="1740"/>
              <a:ext cx="935" cy="533"/>
            </a:xfrm>
            <a:custGeom>
              <a:avLst/>
              <a:gdLst>
                <a:gd name="T0" fmla="*/ 362 w 395"/>
                <a:gd name="T1" fmla="*/ 8 h 225"/>
                <a:gd name="T2" fmla="*/ 332 w 395"/>
                <a:gd name="T3" fmla="*/ 0 h 225"/>
                <a:gd name="T4" fmla="*/ 63 w 395"/>
                <a:gd name="T5" fmla="*/ 5 h 225"/>
                <a:gd name="T6" fmla="*/ 1 w 395"/>
                <a:gd name="T7" fmla="*/ 70 h 225"/>
                <a:gd name="T8" fmla="*/ 1 w 395"/>
                <a:gd name="T9" fmla="*/ 225 h 225"/>
                <a:gd name="T10" fmla="*/ 168 w 395"/>
                <a:gd name="T11" fmla="*/ 225 h 225"/>
                <a:gd name="T12" fmla="*/ 168 w 395"/>
                <a:gd name="T13" fmla="*/ 217 h 225"/>
                <a:gd name="T14" fmla="*/ 160 w 395"/>
                <a:gd name="T15" fmla="*/ 206 h 225"/>
                <a:gd name="T16" fmla="*/ 148 w 395"/>
                <a:gd name="T17" fmla="*/ 175 h 225"/>
                <a:gd name="T18" fmla="*/ 159 w 395"/>
                <a:gd name="T19" fmla="*/ 140 h 225"/>
                <a:gd name="T20" fmla="*/ 198 w 395"/>
                <a:gd name="T21" fmla="*/ 124 h 225"/>
                <a:gd name="T22" fmla="*/ 238 w 395"/>
                <a:gd name="T23" fmla="*/ 140 h 225"/>
                <a:gd name="T24" fmla="*/ 249 w 395"/>
                <a:gd name="T25" fmla="*/ 175 h 225"/>
                <a:gd name="T26" fmla="*/ 238 w 395"/>
                <a:gd name="T27" fmla="*/ 205 h 225"/>
                <a:gd name="T28" fmla="*/ 231 w 395"/>
                <a:gd name="T29" fmla="*/ 215 h 225"/>
                <a:gd name="T30" fmla="*/ 231 w 395"/>
                <a:gd name="T31" fmla="*/ 225 h 225"/>
                <a:gd name="T32" fmla="*/ 395 w 395"/>
                <a:gd name="T33" fmla="*/ 225 h 225"/>
                <a:gd name="T34" fmla="*/ 395 w 395"/>
                <a:gd name="T35" fmla="*/ 59 h 225"/>
                <a:gd name="T36" fmla="*/ 362 w 395"/>
                <a:gd name="T37" fmla="*/ 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5" h="225">
                  <a:moveTo>
                    <a:pt x="362" y="8"/>
                  </a:moveTo>
                  <a:cubicBezTo>
                    <a:pt x="353" y="3"/>
                    <a:pt x="342" y="0"/>
                    <a:pt x="332" y="0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29" y="5"/>
                    <a:pt x="0" y="37"/>
                    <a:pt x="1" y="70"/>
                  </a:cubicBezTo>
                  <a:cubicBezTo>
                    <a:pt x="1" y="225"/>
                    <a:pt x="1" y="225"/>
                    <a:pt x="1" y="225"/>
                  </a:cubicBezTo>
                  <a:cubicBezTo>
                    <a:pt x="168" y="225"/>
                    <a:pt x="168" y="225"/>
                    <a:pt x="168" y="225"/>
                  </a:cubicBezTo>
                  <a:cubicBezTo>
                    <a:pt x="168" y="217"/>
                    <a:pt x="168" y="217"/>
                    <a:pt x="168" y="217"/>
                  </a:cubicBezTo>
                  <a:cubicBezTo>
                    <a:pt x="168" y="215"/>
                    <a:pt x="166" y="214"/>
                    <a:pt x="160" y="206"/>
                  </a:cubicBezTo>
                  <a:cubicBezTo>
                    <a:pt x="155" y="199"/>
                    <a:pt x="148" y="188"/>
                    <a:pt x="148" y="175"/>
                  </a:cubicBezTo>
                  <a:cubicBezTo>
                    <a:pt x="148" y="163"/>
                    <a:pt x="150" y="151"/>
                    <a:pt x="159" y="140"/>
                  </a:cubicBezTo>
                  <a:cubicBezTo>
                    <a:pt x="166" y="131"/>
                    <a:pt x="181" y="124"/>
                    <a:pt x="198" y="124"/>
                  </a:cubicBezTo>
                  <a:cubicBezTo>
                    <a:pt x="215" y="123"/>
                    <a:pt x="230" y="131"/>
                    <a:pt x="238" y="140"/>
                  </a:cubicBezTo>
                  <a:cubicBezTo>
                    <a:pt x="246" y="151"/>
                    <a:pt x="249" y="163"/>
                    <a:pt x="249" y="175"/>
                  </a:cubicBezTo>
                  <a:cubicBezTo>
                    <a:pt x="249" y="188"/>
                    <a:pt x="242" y="198"/>
                    <a:pt x="238" y="205"/>
                  </a:cubicBezTo>
                  <a:cubicBezTo>
                    <a:pt x="232" y="213"/>
                    <a:pt x="231" y="214"/>
                    <a:pt x="231" y="215"/>
                  </a:cubicBezTo>
                  <a:cubicBezTo>
                    <a:pt x="231" y="225"/>
                    <a:pt x="231" y="225"/>
                    <a:pt x="231" y="225"/>
                  </a:cubicBezTo>
                  <a:cubicBezTo>
                    <a:pt x="395" y="225"/>
                    <a:pt x="395" y="225"/>
                    <a:pt x="395" y="225"/>
                  </a:cubicBezTo>
                  <a:cubicBezTo>
                    <a:pt x="395" y="59"/>
                    <a:pt x="395" y="59"/>
                    <a:pt x="395" y="59"/>
                  </a:cubicBezTo>
                  <a:cubicBezTo>
                    <a:pt x="394" y="38"/>
                    <a:pt x="381" y="18"/>
                    <a:pt x="36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2107" y="2078"/>
              <a:ext cx="1186" cy="884"/>
            </a:xfrm>
            <a:custGeom>
              <a:avLst/>
              <a:gdLst>
                <a:gd name="T0" fmla="*/ 491 w 501"/>
                <a:gd name="T1" fmla="*/ 215 h 373"/>
                <a:gd name="T2" fmla="*/ 469 w 501"/>
                <a:gd name="T3" fmla="*/ 209 h 373"/>
                <a:gd name="T4" fmla="*/ 451 w 501"/>
                <a:gd name="T5" fmla="*/ 217 h 373"/>
                <a:gd name="T6" fmla="*/ 428 w 501"/>
                <a:gd name="T7" fmla="*/ 229 h 373"/>
                <a:gd name="T8" fmla="*/ 428 w 501"/>
                <a:gd name="T9" fmla="*/ 229 h 373"/>
                <a:gd name="T10" fmla="*/ 394 w 501"/>
                <a:gd name="T11" fmla="*/ 229 h 373"/>
                <a:gd name="T12" fmla="*/ 394 w 501"/>
                <a:gd name="T13" fmla="*/ 106 h 373"/>
                <a:gd name="T14" fmla="*/ 210 w 501"/>
                <a:gd name="T15" fmla="*/ 106 h 373"/>
                <a:gd name="T16" fmla="*/ 210 w 501"/>
                <a:gd name="T17" fmla="*/ 72 h 373"/>
                <a:gd name="T18" fmla="*/ 220 w 501"/>
                <a:gd name="T19" fmla="*/ 50 h 373"/>
                <a:gd name="T20" fmla="*/ 228 w 501"/>
                <a:gd name="T21" fmla="*/ 32 h 373"/>
                <a:gd name="T22" fmla="*/ 221 w 501"/>
                <a:gd name="T23" fmla="*/ 10 h 373"/>
                <a:gd name="T24" fmla="*/ 197 w 501"/>
                <a:gd name="T25" fmla="*/ 1 h 373"/>
                <a:gd name="T26" fmla="*/ 173 w 501"/>
                <a:gd name="T27" fmla="*/ 10 h 373"/>
                <a:gd name="T28" fmla="*/ 167 w 501"/>
                <a:gd name="T29" fmla="*/ 32 h 373"/>
                <a:gd name="T30" fmla="*/ 175 w 501"/>
                <a:gd name="T31" fmla="*/ 50 h 373"/>
                <a:gd name="T32" fmla="*/ 187 w 501"/>
                <a:gd name="T33" fmla="*/ 73 h 373"/>
                <a:gd name="T34" fmla="*/ 187 w 501"/>
                <a:gd name="T35" fmla="*/ 73 h 373"/>
                <a:gd name="T36" fmla="*/ 187 w 501"/>
                <a:gd name="T37" fmla="*/ 106 h 373"/>
                <a:gd name="T38" fmla="*/ 0 w 501"/>
                <a:gd name="T39" fmla="*/ 106 h 373"/>
                <a:gd name="T40" fmla="*/ 0 w 501"/>
                <a:gd name="T41" fmla="*/ 372 h 373"/>
                <a:gd name="T42" fmla="*/ 167 w 501"/>
                <a:gd name="T43" fmla="*/ 372 h 373"/>
                <a:gd name="T44" fmla="*/ 167 w 501"/>
                <a:gd name="T45" fmla="*/ 354 h 373"/>
                <a:gd name="T46" fmla="*/ 159 w 501"/>
                <a:gd name="T47" fmla="*/ 343 h 373"/>
                <a:gd name="T48" fmla="*/ 147 w 501"/>
                <a:gd name="T49" fmla="*/ 312 h 373"/>
                <a:gd name="T50" fmla="*/ 158 w 501"/>
                <a:gd name="T51" fmla="*/ 277 h 373"/>
                <a:gd name="T52" fmla="*/ 197 w 501"/>
                <a:gd name="T53" fmla="*/ 261 h 373"/>
                <a:gd name="T54" fmla="*/ 237 w 501"/>
                <a:gd name="T55" fmla="*/ 277 h 373"/>
                <a:gd name="T56" fmla="*/ 248 w 501"/>
                <a:gd name="T57" fmla="*/ 312 h 373"/>
                <a:gd name="T58" fmla="*/ 237 w 501"/>
                <a:gd name="T59" fmla="*/ 342 h 373"/>
                <a:gd name="T60" fmla="*/ 230 w 501"/>
                <a:gd name="T61" fmla="*/ 352 h 373"/>
                <a:gd name="T62" fmla="*/ 230 w 501"/>
                <a:gd name="T63" fmla="*/ 372 h 373"/>
                <a:gd name="T64" fmla="*/ 390 w 501"/>
                <a:gd name="T65" fmla="*/ 372 h 373"/>
                <a:gd name="T66" fmla="*/ 394 w 501"/>
                <a:gd name="T67" fmla="*/ 373 h 373"/>
                <a:gd name="T68" fmla="*/ 394 w 501"/>
                <a:gd name="T69" fmla="*/ 252 h 373"/>
                <a:gd name="T70" fmla="*/ 429 w 501"/>
                <a:gd name="T71" fmla="*/ 252 h 373"/>
                <a:gd name="T72" fmla="*/ 451 w 501"/>
                <a:gd name="T73" fmla="*/ 262 h 373"/>
                <a:gd name="T74" fmla="*/ 469 w 501"/>
                <a:gd name="T75" fmla="*/ 270 h 373"/>
                <a:gd name="T76" fmla="*/ 491 w 501"/>
                <a:gd name="T77" fmla="*/ 263 h 373"/>
                <a:gd name="T78" fmla="*/ 500 w 501"/>
                <a:gd name="T79" fmla="*/ 239 h 373"/>
                <a:gd name="T80" fmla="*/ 491 w 501"/>
                <a:gd name="T81" fmla="*/ 21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373">
                  <a:moveTo>
                    <a:pt x="491" y="215"/>
                  </a:moveTo>
                  <a:cubicBezTo>
                    <a:pt x="485" y="211"/>
                    <a:pt x="478" y="209"/>
                    <a:pt x="469" y="209"/>
                  </a:cubicBezTo>
                  <a:cubicBezTo>
                    <a:pt x="462" y="209"/>
                    <a:pt x="457" y="212"/>
                    <a:pt x="451" y="217"/>
                  </a:cubicBezTo>
                  <a:cubicBezTo>
                    <a:pt x="445" y="221"/>
                    <a:pt x="439" y="228"/>
                    <a:pt x="428" y="229"/>
                  </a:cubicBezTo>
                  <a:cubicBezTo>
                    <a:pt x="428" y="229"/>
                    <a:pt x="428" y="229"/>
                    <a:pt x="428" y="229"/>
                  </a:cubicBezTo>
                  <a:cubicBezTo>
                    <a:pt x="394" y="229"/>
                    <a:pt x="394" y="229"/>
                    <a:pt x="394" y="229"/>
                  </a:cubicBezTo>
                  <a:cubicBezTo>
                    <a:pt x="394" y="106"/>
                    <a:pt x="394" y="106"/>
                    <a:pt x="394" y="106"/>
                  </a:cubicBezTo>
                  <a:cubicBezTo>
                    <a:pt x="210" y="106"/>
                    <a:pt x="210" y="106"/>
                    <a:pt x="210" y="106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210" y="62"/>
                    <a:pt x="216" y="56"/>
                    <a:pt x="220" y="50"/>
                  </a:cubicBezTo>
                  <a:cubicBezTo>
                    <a:pt x="225" y="44"/>
                    <a:pt x="228" y="39"/>
                    <a:pt x="228" y="32"/>
                  </a:cubicBezTo>
                  <a:cubicBezTo>
                    <a:pt x="228" y="24"/>
                    <a:pt x="226" y="15"/>
                    <a:pt x="221" y="10"/>
                  </a:cubicBezTo>
                  <a:cubicBezTo>
                    <a:pt x="217" y="4"/>
                    <a:pt x="210" y="0"/>
                    <a:pt x="197" y="1"/>
                  </a:cubicBezTo>
                  <a:cubicBezTo>
                    <a:pt x="184" y="1"/>
                    <a:pt x="177" y="5"/>
                    <a:pt x="173" y="10"/>
                  </a:cubicBezTo>
                  <a:cubicBezTo>
                    <a:pt x="169" y="16"/>
                    <a:pt x="167" y="23"/>
                    <a:pt x="167" y="32"/>
                  </a:cubicBezTo>
                  <a:cubicBezTo>
                    <a:pt x="167" y="39"/>
                    <a:pt x="170" y="44"/>
                    <a:pt x="175" y="50"/>
                  </a:cubicBezTo>
                  <a:cubicBezTo>
                    <a:pt x="179" y="56"/>
                    <a:pt x="186" y="62"/>
                    <a:pt x="187" y="73"/>
                  </a:cubicBezTo>
                  <a:cubicBezTo>
                    <a:pt x="187" y="73"/>
                    <a:pt x="187" y="73"/>
                    <a:pt x="187" y="73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167" y="372"/>
                    <a:pt x="167" y="372"/>
                    <a:pt x="167" y="372"/>
                  </a:cubicBezTo>
                  <a:cubicBezTo>
                    <a:pt x="167" y="354"/>
                    <a:pt x="167" y="354"/>
                    <a:pt x="167" y="354"/>
                  </a:cubicBezTo>
                  <a:cubicBezTo>
                    <a:pt x="167" y="352"/>
                    <a:pt x="165" y="351"/>
                    <a:pt x="159" y="343"/>
                  </a:cubicBezTo>
                  <a:cubicBezTo>
                    <a:pt x="154" y="336"/>
                    <a:pt x="147" y="325"/>
                    <a:pt x="147" y="312"/>
                  </a:cubicBezTo>
                  <a:cubicBezTo>
                    <a:pt x="147" y="300"/>
                    <a:pt x="149" y="288"/>
                    <a:pt x="158" y="277"/>
                  </a:cubicBezTo>
                  <a:cubicBezTo>
                    <a:pt x="165" y="268"/>
                    <a:pt x="180" y="261"/>
                    <a:pt x="197" y="261"/>
                  </a:cubicBezTo>
                  <a:cubicBezTo>
                    <a:pt x="214" y="260"/>
                    <a:pt x="229" y="268"/>
                    <a:pt x="237" y="277"/>
                  </a:cubicBezTo>
                  <a:cubicBezTo>
                    <a:pt x="245" y="288"/>
                    <a:pt x="248" y="300"/>
                    <a:pt x="248" y="312"/>
                  </a:cubicBezTo>
                  <a:cubicBezTo>
                    <a:pt x="248" y="325"/>
                    <a:pt x="241" y="335"/>
                    <a:pt x="237" y="342"/>
                  </a:cubicBezTo>
                  <a:cubicBezTo>
                    <a:pt x="231" y="350"/>
                    <a:pt x="230" y="351"/>
                    <a:pt x="230" y="352"/>
                  </a:cubicBezTo>
                  <a:cubicBezTo>
                    <a:pt x="230" y="372"/>
                    <a:pt x="230" y="372"/>
                    <a:pt x="230" y="372"/>
                  </a:cubicBezTo>
                  <a:cubicBezTo>
                    <a:pt x="390" y="372"/>
                    <a:pt x="390" y="372"/>
                    <a:pt x="390" y="372"/>
                  </a:cubicBezTo>
                  <a:cubicBezTo>
                    <a:pt x="392" y="372"/>
                    <a:pt x="393" y="372"/>
                    <a:pt x="394" y="373"/>
                  </a:cubicBezTo>
                  <a:cubicBezTo>
                    <a:pt x="394" y="252"/>
                    <a:pt x="394" y="252"/>
                    <a:pt x="394" y="252"/>
                  </a:cubicBezTo>
                  <a:cubicBezTo>
                    <a:pt x="429" y="252"/>
                    <a:pt x="429" y="252"/>
                    <a:pt x="429" y="252"/>
                  </a:cubicBezTo>
                  <a:cubicBezTo>
                    <a:pt x="439" y="252"/>
                    <a:pt x="445" y="258"/>
                    <a:pt x="451" y="262"/>
                  </a:cubicBezTo>
                  <a:cubicBezTo>
                    <a:pt x="457" y="267"/>
                    <a:pt x="462" y="270"/>
                    <a:pt x="469" y="270"/>
                  </a:cubicBezTo>
                  <a:cubicBezTo>
                    <a:pt x="477" y="270"/>
                    <a:pt x="486" y="268"/>
                    <a:pt x="491" y="263"/>
                  </a:cubicBezTo>
                  <a:cubicBezTo>
                    <a:pt x="497" y="259"/>
                    <a:pt x="501" y="252"/>
                    <a:pt x="500" y="239"/>
                  </a:cubicBezTo>
                  <a:cubicBezTo>
                    <a:pt x="500" y="226"/>
                    <a:pt x="496" y="220"/>
                    <a:pt x="491" y="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4479" y="1851"/>
              <a:ext cx="1096" cy="469"/>
            </a:xfrm>
            <a:custGeom>
              <a:avLst/>
              <a:gdLst>
                <a:gd name="T0" fmla="*/ 333 w 463"/>
                <a:gd name="T1" fmla="*/ 1 h 198"/>
                <a:gd name="T2" fmla="*/ 139 w 463"/>
                <a:gd name="T3" fmla="*/ 0 h 198"/>
                <a:gd name="T4" fmla="*/ 139 w 463"/>
                <a:gd name="T5" fmla="*/ 0 h 198"/>
                <a:gd name="T6" fmla="*/ 0 w 463"/>
                <a:gd name="T7" fmla="*/ 1 h 198"/>
                <a:gd name="T8" fmla="*/ 1 w 463"/>
                <a:gd name="T9" fmla="*/ 6 h 198"/>
                <a:gd name="T10" fmla="*/ 1 w 463"/>
                <a:gd name="T11" fmla="*/ 69 h 198"/>
                <a:gd name="T12" fmla="*/ 11 w 463"/>
                <a:gd name="T13" fmla="*/ 69 h 198"/>
                <a:gd name="T14" fmla="*/ 23 w 463"/>
                <a:gd name="T15" fmla="*/ 61 h 198"/>
                <a:gd name="T16" fmla="*/ 54 w 463"/>
                <a:gd name="T17" fmla="*/ 49 h 198"/>
                <a:gd name="T18" fmla="*/ 88 w 463"/>
                <a:gd name="T19" fmla="*/ 60 h 198"/>
                <a:gd name="T20" fmla="*/ 105 w 463"/>
                <a:gd name="T21" fmla="*/ 99 h 198"/>
                <a:gd name="T22" fmla="*/ 89 w 463"/>
                <a:gd name="T23" fmla="*/ 139 h 198"/>
                <a:gd name="T24" fmla="*/ 54 w 463"/>
                <a:gd name="T25" fmla="*/ 150 h 198"/>
                <a:gd name="T26" fmla="*/ 24 w 463"/>
                <a:gd name="T27" fmla="*/ 139 h 198"/>
                <a:gd name="T28" fmla="*/ 14 w 463"/>
                <a:gd name="T29" fmla="*/ 132 h 198"/>
                <a:gd name="T30" fmla="*/ 1 w 463"/>
                <a:gd name="T31" fmla="*/ 132 h 198"/>
                <a:gd name="T32" fmla="*/ 1 w 463"/>
                <a:gd name="T33" fmla="*/ 198 h 198"/>
                <a:gd name="T34" fmla="*/ 268 w 463"/>
                <a:gd name="T35" fmla="*/ 198 h 198"/>
                <a:gd name="T36" fmla="*/ 268 w 463"/>
                <a:gd name="T37" fmla="*/ 191 h 198"/>
                <a:gd name="T38" fmla="*/ 260 w 463"/>
                <a:gd name="T39" fmla="*/ 179 h 198"/>
                <a:gd name="T40" fmla="*/ 248 w 463"/>
                <a:gd name="T41" fmla="*/ 148 h 198"/>
                <a:gd name="T42" fmla="*/ 259 w 463"/>
                <a:gd name="T43" fmla="*/ 114 h 198"/>
                <a:gd name="T44" fmla="*/ 298 w 463"/>
                <a:gd name="T45" fmla="*/ 97 h 198"/>
                <a:gd name="T46" fmla="*/ 338 w 463"/>
                <a:gd name="T47" fmla="*/ 114 h 198"/>
                <a:gd name="T48" fmla="*/ 349 w 463"/>
                <a:gd name="T49" fmla="*/ 148 h 198"/>
                <a:gd name="T50" fmla="*/ 338 w 463"/>
                <a:gd name="T51" fmla="*/ 178 h 198"/>
                <a:gd name="T52" fmla="*/ 331 w 463"/>
                <a:gd name="T53" fmla="*/ 188 h 198"/>
                <a:gd name="T54" fmla="*/ 331 w 463"/>
                <a:gd name="T55" fmla="*/ 198 h 198"/>
                <a:gd name="T56" fmla="*/ 419 w 463"/>
                <a:gd name="T57" fmla="*/ 198 h 198"/>
                <a:gd name="T58" fmla="*/ 461 w 463"/>
                <a:gd name="T59" fmla="*/ 106 h 198"/>
                <a:gd name="T60" fmla="*/ 333 w 463"/>
                <a:gd name="T61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98">
                  <a:moveTo>
                    <a:pt x="333" y="1"/>
                  </a:moveTo>
                  <a:cubicBezTo>
                    <a:pt x="283" y="0"/>
                    <a:pt x="208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81" y="0"/>
                    <a:pt x="32" y="0"/>
                    <a:pt x="0" y="1"/>
                  </a:cubicBezTo>
                  <a:cubicBezTo>
                    <a:pt x="1" y="2"/>
                    <a:pt x="1" y="4"/>
                    <a:pt x="1" y="6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4" y="69"/>
                    <a:pt x="15" y="67"/>
                    <a:pt x="23" y="61"/>
                  </a:cubicBezTo>
                  <a:cubicBezTo>
                    <a:pt x="30" y="56"/>
                    <a:pt x="41" y="49"/>
                    <a:pt x="54" y="49"/>
                  </a:cubicBezTo>
                  <a:cubicBezTo>
                    <a:pt x="66" y="49"/>
                    <a:pt x="78" y="51"/>
                    <a:pt x="88" y="60"/>
                  </a:cubicBezTo>
                  <a:cubicBezTo>
                    <a:pt x="98" y="67"/>
                    <a:pt x="105" y="82"/>
                    <a:pt x="105" y="99"/>
                  </a:cubicBezTo>
                  <a:cubicBezTo>
                    <a:pt x="105" y="116"/>
                    <a:pt x="98" y="131"/>
                    <a:pt x="89" y="139"/>
                  </a:cubicBezTo>
                  <a:cubicBezTo>
                    <a:pt x="78" y="147"/>
                    <a:pt x="66" y="150"/>
                    <a:pt x="54" y="150"/>
                  </a:cubicBezTo>
                  <a:cubicBezTo>
                    <a:pt x="41" y="150"/>
                    <a:pt x="31" y="143"/>
                    <a:pt x="24" y="139"/>
                  </a:cubicBezTo>
                  <a:cubicBezTo>
                    <a:pt x="16" y="133"/>
                    <a:pt x="15" y="132"/>
                    <a:pt x="14" y="132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" y="198"/>
                    <a:pt x="1" y="198"/>
                    <a:pt x="1" y="198"/>
                  </a:cubicBezTo>
                  <a:cubicBezTo>
                    <a:pt x="268" y="198"/>
                    <a:pt x="268" y="198"/>
                    <a:pt x="268" y="198"/>
                  </a:cubicBezTo>
                  <a:cubicBezTo>
                    <a:pt x="268" y="191"/>
                    <a:pt x="268" y="191"/>
                    <a:pt x="268" y="191"/>
                  </a:cubicBezTo>
                  <a:cubicBezTo>
                    <a:pt x="268" y="189"/>
                    <a:pt x="266" y="187"/>
                    <a:pt x="260" y="179"/>
                  </a:cubicBezTo>
                  <a:cubicBezTo>
                    <a:pt x="255" y="172"/>
                    <a:pt x="248" y="162"/>
                    <a:pt x="248" y="148"/>
                  </a:cubicBezTo>
                  <a:cubicBezTo>
                    <a:pt x="248" y="137"/>
                    <a:pt x="250" y="124"/>
                    <a:pt x="259" y="114"/>
                  </a:cubicBezTo>
                  <a:cubicBezTo>
                    <a:pt x="267" y="104"/>
                    <a:pt x="281" y="97"/>
                    <a:pt x="298" y="97"/>
                  </a:cubicBezTo>
                  <a:cubicBezTo>
                    <a:pt x="315" y="97"/>
                    <a:pt x="330" y="104"/>
                    <a:pt x="338" y="114"/>
                  </a:cubicBezTo>
                  <a:cubicBezTo>
                    <a:pt x="347" y="124"/>
                    <a:pt x="349" y="137"/>
                    <a:pt x="349" y="148"/>
                  </a:cubicBezTo>
                  <a:cubicBezTo>
                    <a:pt x="349" y="161"/>
                    <a:pt x="343" y="172"/>
                    <a:pt x="338" y="178"/>
                  </a:cubicBezTo>
                  <a:cubicBezTo>
                    <a:pt x="332" y="186"/>
                    <a:pt x="331" y="187"/>
                    <a:pt x="331" y="188"/>
                  </a:cubicBezTo>
                  <a:cubicBezTo>
                    <a:pt x="331" y="198"/>
                    <a:pt x="331" y="198"/>
                    <a:pt x="331" y="198"/>
                  </a:cubicBezTo>
                  <a:cubicBezTo>
                    <a:pt x="419" y="198"/>
                    <a:pt x="419" y="198"/>
                    <a:pt x="419" y="198"/>
                  </a:cubicBezTo>
                  <a:cubicBezTo>
                    <a:pt x="447" y="172"/>
                    <a:pt x="463" y="139"/>
                    <a:pt x="461" y="106"/>
                  </a:cubicBezTo>
                  <a:cubicBezTo>
                    <a:pt x="458" y="49"/>
                    <a:pt x="405" y="1"/>
                    <a:pt x="3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4481" y="2128"/>
              <a:ext cx="1092" cy="907"/>
            </a:xfrm>
            <a:custGeom>
              <a:avLst/>
              <a:gdLst>
                <a:gd name="T0" fmla="*/ 420 w 461"/>
                <a:gd name="T1" fmla="*/ 105 h 383"/>
                <a:gd name="T2" fmla="*/ 310 w 461"/>
                <a:gd name="T3" fmla="*/ 105 h 383"/>
                <a:gd name="T4" fmla="*/ 310 w 461"/>
                <a:gd name="T5" fmla="*/ 72 h 383"/>
                <a:gd name="T6" fmla="*/ 321 w 461"/>
                <a:gd name="T7" fmla="*/ 50 h 383"/>
                <a:gd name="T8" fmla="*/ 328 w 461"/>
                <a:gd name="T9" fmla="*/ 31 h 383"/>
                <a:gd name="T10" fmla="*/ 322 w 461"/>
                <a:gd name="T11" fmla="*/ 9 h 383"/>
                <a:gd name="T12" fmla="*/ 298 w 461"/>
                <a:gd name="T13" fmla="*/ 0 h 383"/>
                <a:gd name="T14" fmla="*/ 273 w 461"/>
                <a:gd name="T15" fmla="*/ 10 h 383"/>
                <a:gd name="T16" fmla="*/ 267 w 461"/>
                <a:gd name="T17" fmla="*/ 31 h 383"/>
                <a:gd name="T18" fmla="*/ 275 w 461"/>
                <a:gd name="T19" fmla="*/ 50 h 383"/>
                <a:gd name="T20" fmla="*/ 287 w 461"/>
                <a:gd name="T21" fmla="*/ 72 h 383"/>
                <a:gd name="T22" fmla="*/ 287 w 461"/>
                <a:gd name="T23" fmla="*/ 73 h 383"/>
                <a:gd name="T24" fmla="*/ 287 w 461"/>
                <a:gd name="T25" fmla="*/ 105 h 383"/>
                <a:gd name="T26" fmla="*/ 0 w 461"/>
                <a:gd name="T27" fmla="*/ 105 h 383"/>
                <a:gd name="T28" fmla="*/ 0 w 461"/>
                <a:gd name="T29" fmla="*/ 156 h 383"/>
                <a:gd name="T30" fmla="*/ 10 w 461"/>
                <a:gd name="T31" fmla="*/ 156 h 383"/>
                <a:gd name="T32" fmla="*/ 22 w 461"/>
                <a:gd name="T33" fmla="*/ 148 h 383"/>
                <a:gd name="T34" fmla="*/ 53 w 461"/>
                <a:gd name="T35" fmla="*/ 135 h 383"/>
                <a:gd name="T36" fmla="*/ 87 w 461"/>
                <a:gd name="T37" fmla="*/ 146 h 383"/>
                <a:gd name="T38" fmla="*/ 104 w 461"/>
                <a:gd name="T39" fmla="*/ 186 h 383"/>
                <a:gd name="T40" fmla="*/ 88 w 461"/>
                <a:gd name="T41" fmla="*/ 226 h 383"/>
                <a:gd name="T42" fmla="*/ 53 w 461"/>
                <a:gd name="T43" fmla="*/ 236 h 383"/>
                <a:gd name="T44" fmla="*/ 23 w 461"/>
                <a:gd name="T45" fmla="*/ 225 h 383"/>
                <a:gd name="T46" fmla="*/ 13 w 461"/>
                <a:gd name="T47" fmla="*/ 219 h 383"/>
                <a:gd name="T48" fmla="*/ 0 w 461"/>
                <a:gd name="T49" fmla="*/ 219 h 383"/>
                <a:gd name="T50" fmla="*/ 0 w 461"/>
                <a:gd name="T51" fmla="*/ 267 h 383"/>
                <a:gd name="T52" fmla="*/ 227 w 461"/>
                <a:gd name="T53" fmla="*/ 267 h 383"/>
                <a:gd name="T54" fmla="*/ 227 w 461"/>
                <a:gd name="T55" fmla="*/ 310 h 383"/>
                <a:gd name="T56" fmla="*/ 227 w 461"/>
                <a:gd name="T57" fmla="*/ 311 h 383"/>
                <a:gd name="T58" fmla="*/ 215 w 461"/>
                <a:gd name="T59" fmla="*/ 333 h 383"/>
                <a:gd name="T60" fmla="*/ 207 w 461"/>
                <a:gd name="T61" fmla="*/ 352 h 383"/>
                <a:gd name="T62" fmla="*/ 213 w 461"/>
                <a:gd name="T63" fmla="*/ 373 h 383"/>
                <a:gd name="T64" fmla="*/ 238 w 461"/>
                <a:gd name="T65" fmla="*/ 383 h 383"/>
                <a:gd name="T66" fmla="*/ 262 w 461"/>
                <a:gd name="T67" fmla="*/ 374 h 383"/>
                <a:gd name="T68" fmla="*/ 268 w 461"/>
                <a:gd name="T69" fmla="*/ 352 h 383"/>
                <a:gd name="T70" fmla="*/ 261 w 461"/>
                <a:gd name="T71" fmla="*/ 333 h 383"/>
                <a:gd name="T72" fmla="*/ 250 w 461"/>
                <a:gd name="T73" fmla="*/ 311 h 383"/>
                <a:gd name="T74" fmla="*/ 250 w 461"/>
                <a:gd name="T75" fmla="*/ 267 h 383"/>
                <a:gd name="T76" fmla="*/ 422 w 461"/>
                <a:gd name="T77" fmla="*/ 267 h 383"/>
                <a:gd name="T78" fmla="*/ 461 w 461"/>
                <a:gd name="T79" fmla="*/ 187 h 383"/>
                <a:gd name="T80" fmla="*/ 420 w 461"/>
                <a:gd name="T81" fmla="*/ 10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1" h="383">
                  <a:moveTo>
                    <a:pt x="420" y="105"/>
                  </a:moveTo>
                  <a:cubicBezTo>
                    <a:pt x="310" y="105"/>
                    <a:pt x="310" y="105"/>
                    <a:pt x="310" y="105"/>
                  </a:cubicBezTo>
                  <a:cubicBezTo>
                    <a:pt x="310" y="72"/>
                    <a:pt x="310" y="72"/>
                    <a:pt x="310" y="72"/>
                  </a:cubicBezTo>
                  <a:cubicBezTo>
                    <a:pt x="310" y="62"/>
                    <a:pt x="316" y="56"/>
                    <a:pt x="321" y="50"/>
                  </a:cubicBezTo>
                  <a:cubicBezTo>
                    <a:pt x="325" y="44"/>
                    <a:pt x="328" y="38"/>
                    <a:pt x="328" y="31"/>
                  </a:cubicBezTo>
                  <a:cubicBezTo>
                    <a:pt x="328" y="23"/>
                    <a:pt x="326" y="15"/>
                    <a:pt x="322" y="9"/>
                  </a:cubicBezTo>
                  <a:cubicBezTo>
                    <a:pt x="317" y="4"/>
                    <a:pt x="310" y="0"/>
                    <a:pt x="298" y="0"/>
                  </a:cubicBezTo>
                  <a:cubicBezTo>
                    <a:pt x="285" y="0"/>
                    <a:pt x="278" y="4"/>
                    <a:pt x="273" y="10"/>
                  </a:cubicBezTo>
                  <a:cubicBezTo>
                    <a:pt x="269" y="15"/>
                    <a:pt x="267" y="23"/>
                    <a:pt x="267" y="31"/>
                  </a:cubicBezTo>
                  <a:cubicBezTo>
                    <a:pt x="267" y="39"/>
                    <a:pt x="270" y="44"/>
                    <a:pt x="275" y="50"/>
                  </a:cubicBezTo>
                  <a:cubicBezTo>
                    <a:pt x="280" y="56"/>
                    <a:pt x="286" y="62"/>
                    <a:pt x="287" y="72"/>
                  </a:cubicBezTo>
                  <a:cubicBezTo>
                    <a:pt x="287" y="72"/>
                    <a:pt x="287" y="73"/>
                    <a:pt x="287" y="73"/>
                  </a:cubicBezTo>
                  <a:cubicBezTo>
                    <a:pt x="287" y="105"/>
                    <a:pt x="287" y="105"/>
                    <a:pt x="287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3" y="156"/>
                    <a:pt x="14" y="154"/>
                    <a:pt x="22" y="148"/>
                  </a:cubicBezTo>
                  <a:cubicBezTo>
                    <a:pt x="29" y="142"/>
                    <a:pt x="40" y="135"/>
                    <a:pt x="53" y="135"/>
                  </a:cubicBezTo>
                  <a:cubicBezTo>
                    <a:pt x="65" y="135"/>
                    <a:pt x="77" y="138"/>
                    <a:pt x="87" y="146"/>
                  </a:cubicBezTo>
                  <a:cubicBezTo>
                    <a:pt x="97" y="154"/>
                    <a:pt x="104" y="169"/>
                    <a:pt x="104" y="186"/>
                  </a:cubicBezTo>
                  <a:cubicBezTo>
                    <a:pt x="104" y="203"/>
                    <a:pt x="97" y="218"/>
                    <a:pt x="88" y="226"/>
                  </a:cubicBezTo>
                  <a:cubicBezTo>
                    <a:pt x="77" y="234"/>
                    <a:pt x="65" y="236"/>
                    <a:pt x="53" y="236"/>
                  </a:cubicBezTo>
                  <a:cubicBezTo>
                    <a:pt x="40" y="236"/>
                    <a:pt x="30" y="230"/>
                    <a:pt x="23" y="225"/>
                  </a:cubicBezTo>
                  <a:cubicBezTo>
                    <a:pt x="15" y="220"/>
                    <a:pt x="14" y="219"/>
                    <a:pt x="13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310"/>
                    <a:pt x="227" y="310"/>
                    <a:pt x="227" y="310"/>
                  </a:cubicBezTo>
                  <a:cubicBezTo>
                    <a:pt x="227" y="310"/>
                    <a:pt x="227" y="311"/>
                    <a:pt x="227" y="311"/>
                  </a:cubicBezTo>
                  <a:cubicBezTo>
                    <a:pt x="226" y="321"/>
                    <a:pt x="220" y="327"/>
                    <a:pt x="215" y="333"/>
                  </a:cubicBezTo>
                  <a:cubicBezTo>
                    <a:pt x="210" y="339"/>
                    <a:pt x="207" y="344"/>
                    <a:pt x="207" y="352"/>
                  </a:cubicBezTo>
                  <a:cubicBezTo>
                    <a:pt x="207" y="360"/>
                    <a:pt x="209" y="368"/>
                    <a:pt x="213" y="373"/>
                  </a:cubicBezTo>
                  <a:cubicBezTo>
                    <a:pt x="218" y="379"/>
                    <a:pt x="225" y="383"/>
                    <a:pt x="238" y="383"/>
                  </a:cubicBezTo>
                  <a:cubicBezTo>
                    <a:pt x="250" y="383"/>
                    <a:pt x="257" y="379"/>
                    <a:pt x="262" y="374"/>
                  </a:cubicBezTo>
                  <a:cubicBezTo>
                    <a:pt x="266" y="368"/>
                    <a:pt x="268" y="360"/>
                    <a:pt x="268" y="352"/>
                  </a:cubicBezTo>
                  <a:cubicBezTo>
                    <a:pt x="268" y="344"/>
                    <a:pt x="265" y="339"/>
                    <a:pt x="261" y="333"/>
                  </a:cubicBezTo>
                  <a:cubicBezTo>
                    <a:pt x="256" y="327"/>
                    <a:pt x="250" y="321"/>
                    <a:pt x="250" y="311"/>
                  </a:cubicBezTo>
                  <a:cubicBezTo>
                    <a:pt x="250" y="267"/>
                    <a:pt x="250" y="267"/>
                    <a:pt x="250" y="267"/>
                  </a:cubicBezTo>
                  <a:cubicBezTo>
                    <a:pt x="422" y="267"/>
                    <a:pt x="422" y="267"/>
                    <a:pt x="422" y="267"/>
                  </a:cubicBezTo>
                  <a:cubicBezTo>
                    <a:pt x="447" y="244"/>
                    <a:pt x="461" y="217"/>
                    <a:pt x="461" y="187"/>
                  </a:cubicBezTo>
                  <a:cubicBezTo>
                    <a:pt x="461" y="156"/>
                    <a:pt x="446" y="128"/>
                    <a:pt x="420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3097" y="2202"/>
              <a:ext cx="610" cy="1482"/>
            </a:xfrm>
            <a:custGeom>
              <a:avLst/>
              <a:gdLst>
                <a:gd name="T0" fmla="*/ 142 w 258"/>
                <a:gd name="T1" fmla="*/ 72 h 626"/>
                <a:gd name="T2" fmla="*/ 152 w 258"/>
                <a:gd name="T3" fmla="*/ 50 h 626"/>
                <a:gd name="T4" fmla="*/ 159 w 258"/>
                <a:gd name="T5" fmla="*/ 32 h 626"/>
                <a:gd name="T6" fmla="*/ 153 w 258"/>
                <a:gd name="T7" fmla="*/ 10 h 626"/>
                <a:gd name="T8" fmla="*/ 129 w 258"/>
                <a:gd name="T9" fmla="*/ 1 h 626"/>
                <a:gd name="T10" fmla="*/ 105 w 258"/>
                <a:gd name="T11" fmla="*/ 10 h 626"/>
                <a:gd name="T12" fmla="*/ 98 w 258"/>
                <a:gd name="T13" fmla="*/ 32 h 626"/>
                <a:gd name="T14" fmla="*/ 106 w 258"/>
                <a:gd name="T15" fmla="*/ 50 h 626"/>
                <a:gd name="T16" fmla="*/ 119 w 258"/>
                <a:gd name="T17" fmla="*/ 73 h 626"/>
                <a:gd name="T18" fmla="*/ 119 w 258"/>
                <a:gd name="T19" fmla="*/ 73 h 626"/>
                <a:gd name="T20" fmla="*/ 119 w 258"/>
                <a:gd name="T21" fmla="*/ 111 h 626"/>
                <a:gd name="T22" fmla="*/ 0 w 258"/>
                <a:gd name="T23" fmla="*/ 111 h 626"/>
                <a:gd name="T24" fmla="*/ 0 w 258"/>
                <a:gd name="T25" fmla="*/ 157 h 626"/>
                <a:gd name="T26" fmla="*/ 9 w 258"/>
                <a:gd name="T27" fmla="*/ 157 h 626"/>
                <a:gd name="T28" fmla="*/ 20 w 258"/>
                <a:gd name="T29" fmla="*/ 149 h 626"/>
                <a:gd name="T30" fmla="*/ 51 w 258"/>
                <a:gd name="T31" fmla="*/ 137 h 626"/>
                <a:gd name="T32" fmla="*/ 86 w 258"/>
                <a:gd name="T33" fmla="*/ 148 h 626"/>
                <a:gd name="T34" fmla="*/ 102 w 258"/>
                <a:gd name="T35" fmla="*/ 187 h 626"/>
                <a:gd name="T36" fmla="*/ 86 w 258"/>
                <a:gd name="T37" fmla="*/ 227 h 626"/>
                <a:gd name="T38" fmla="*/ 51 w 258"/>
                <a:gd name="T39" fmla="*/ 238 h 626"/>
                <a:gd name="T40" fmla="*/ 21 w 258"/>
                <a:gd name="T41" fmla="*/ 227 h 626"/>
                <a:gd name="T42" fmla="*/ 11 w 258"/>
                <a:gd name="T43" fmla="*/ 220 h 626"/>
                <a:gd name="T44" fmla="*/ 0 w 258"/>
                <a:gd name="T45" fmla="*/ 220 h 626"/>
                <a:gd name="T46" fmla="*/ 0 w 258"/>
                <a:gd name="T47" fmla="*/ 502 h 626"/>
                <a:gd name="T48" fmla="*/ 158 w 258"/>
                <a:gd name="T49" fmla="*/ 534 h 626"/>
                <a:gd name="T50" fmla="*/ 241 w 258"/>
                <a:gd name="T51" fmla="*/ 617 h 626"/>
                <a:gd name="T52" fmla="*/ 258 w 258"/>
                <a:gd name="T53" fmla="*/ 626 h 626"/>
                <a:gd name="T54" fmla="*/ 258 w 258"/>
                <a:gd name="T55" fmla="*/ 377 h 626"/>
                <a:gd name="T56" fmla="*/ 244 w 258"/>
                <a:gd name="T57" fmla="*/ 377 h 626"/>
                <a:gd name="T58" fmla="*/ 234 w 258"/>
                <a:gd name="T59" fmla="*/ 384 h 626"/>
                <a:gd name="T60" fmla="*/ 204 w 258"/>
                <a:gd name="T61" fmla="*/ 395 h 626"/>
                <a:gd name="T62" fmla="*/ 169 w 258"/>
                <a:gd name="T63" fmla="*/ 384 h 626"/>
                <a:gd name="T64" fmla="*/ 152 w 258"/>
                <a:gd name="T65" fmla="*/ 344 h 626"/>
                <a:gd name="T66" fmla="*/ 169 w 258"/>
                <a:gd name="T67" fmla="*/ 305 h 626"/>
                <a:gd name="T68" fmla="*/ 204 w 258"/>
                <a:gd name="T69" fmla="*/ 294 h 626"/>
                <a:gd name="T70" fmla="*/ 234 w 258"/>
                <a:gd name="T71" fmla="*/ 306 h 626"/>
                <a:gd name="T72" fmla="*/ 246 w 258"/>
                <a:gd name="T73" fmla="*/ 314 h 626"/>
                <a:gd name="T74" fmla="*/ 258 w 258"/>
                <a:gd name="T75" fmla="*/ 314 h 626"/>
                <a:gd name="T76" fmla="*/ 258 w 258"/>
                <a:gd name="T77" fmla="*/ 111 h 626"/>
                <a:gd name="T78" fmla="*/ 142 w 258"/>
                <a:gd name="T79" fmla="*/ 111 h 626"/>
                <a:gd name="T80" fmla="*/ 142 w 258"/>
                <a:gd name="T81" fmla="*/ 7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8" h="626">
                  <a:moveTo>
                    <a:pt x="142" y="72"/>
                  </a:moveTo>
                  <a:cubicBezTo>
                    <a:pt x="142" y="62"/>
                    <a:pt x="148" y="56"/>
                    <a:pt x="152" y="50"/>
                  </a:cubicBezTo>
                  <a:cubicBezTo>
                    <a:pt x="156" y="44"/>
                    <a:pt x="159" y="39"/>
                    <a:pt x="159" y="32"/>
                  </a:cubicBezTo>
                  <a:cubicBezTo>
                    <a:pt x="159" y="24"/>
                    <a:pt x="157" y="15"/>
                    <a:pt x="153" y="10"/>
                  </a:cubicBezTo>
                  <a:cubicBezTo>
                    <a:pt x="149" y="4"/>
                    <a:pt x="142" y="0"/>
                    <a:pt x="129" y="1"/>
                  </a:cubicBezTo>
                  <a:cubicBezTo>
                    <a:pt x="116" y="1"/>
                    <a:pt x="109" y="5"/>
                    <a:pt x="105" y="10"/>
                  </a:cubicBezTo>
                  <a:cubicBezTo>
                    <a:pt x="100" y="16"/>
                    <a:pt x="98" y="23"/>
                    <a:pt x="98" y="32"/>
                  </a:cubicBezTo>
                  <a:cubicBezTo>
                    <a:pt x="98" y="39"/>
                    <a:pt x="102" y="44"/>
                    <a:pt x="106" y="50"/>
                  </a:cubicBezTo>
                  <a:cubicBezTo>
                    <a:pt x="111" y="56"/>
                    <a:pt x="118" y="62"/>
                    <a:pt x="119" y="73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9" y="111"/>
                    <a:pt x="119" y="111"/>
                    <a:pt x="119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11" y="157"/>
                    <a:pt x="12" y="155"/>
                    <a:pt x="20" y="149"/>
                  </a:cubicBezTo>
                  <a:cubicBezTo>
                    <a:pt x="27" y="144"/>
                    <a:pt x="38" y="137"/>
                    <a:pt x="51" y="137"/>
                  </a:cubicBezTo>
                  <a:cubicBezTo>
                    <a:pt x="63" y="137"/>
                    <a:pt x="75" y="139"/>
                    <a:pt x="86" y="148"/>
                  </a:cubicBezTo>
                  <a:cubicBezTo>
                    <a:pt x="95" y="156"/>
                    <a:pt x="102" y="170"/>
                    <a:pt x="102" y="187"/>
                  </a:cubicBezTo>
                  <a:cubicBezTo>
                    <a:pt x="103" y="204"/>
                    <a:pt x="95" y="219"/>
                    <a:pt x="86" y="227"/>
                  </a:cubicBezTo>
                  <a:cubicBezTo>
                    <a:pt x="75" y="236"/>
                    <a:pt x="63" y="238"/>
                    <a:pt x="51" y="238"/>
                  </a:cubicBezTo>
                  <a:cubicBezTo>
                    <a:pt x="38" y="238"/>
                    <a:pt x="28" y="231"/>
                    <a:pt x="21" y="227"/>
                  </a:cubicBezTo>
                  <a:cubicBezTo>
                    <a:pt x="13" y="221"/>
                    <a:pt x="12" y="220"/>
                    <a:pt x="11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82" y="501"/>
                    <a:pt x="113" y="503"/>
                    <a:pt x="158" y="534"/>
                  </a:cubicBezTo>
                  <a:cubicBezTo>
                    <a:pt x="241" y="617"/>
                    <a:pt x="241" y="617"/>
                    <a:pt x="241" y="617"/>
                  </a:cubicBezTo>
                  <a:cubicBezTo>
                    <a:pt x="246" y="622"/>
                    <a:pt x="251" y="625"/>
                    <a:pt x="258" y="626"/>
                  </a:cubicBezTo>
                  <a:cubicBezTo>
                    <a:pt x="258" y="377"/>
                    <a:pt x="258" y="377"/>
                    <a:pt x="258" y="377"/>
                  </a:cubicBezTo>
                  <a:cubicBezTo>
                    <a:pt x="244" y="377"/>
                    <a:pt x="244" y="377"/>
                    <a:pt x="244" y="377"/>
                  </a:cubicBezTo>
                  <a:cubicBezTo>
                    <a:pt x="242" y="377"/>
                    <a:pt x="241" y="378"/>
                    <a:pt x="234" y="384"/>
                  </a:cubicBezTo>
                  <a:cubicBezTo>
                    <a:pt x="227" y="389"/>
                    <a:pt x="217" y="395"/>
                    <a:pt x="204" y="395"/>
                  </a:cubicBezTo>
                  <a:cubicBezTo>
                    <a:pt x="192" y="395"/>
                    <a:pt x="180" y="393"/>
                    <a:pt x="169" y="384"/>
                  </a:cubicBezTo>
                  <a:cubicBezTo>
                    <a:pt x="159" y="377"/>
                    <a:pt x="152" y="361"/>
                    <a:pt x="152" y="344"/>
                  </a:cubicBezTo>
                  <a:cubicBezTo>
                    <a:pt x="153" y="327"/>
                    <a:pt x="159" y="313"/>
                    <a:pt x="169" y="305"/>
                  </a:cubicBezTo>
                  <a:cubicBezTo>
                    <a:pt x="179" y="296"/>
                    <a:pt x="192" y="294"/>
                    <a:pt x="204" y="294"/>
                  </a:cubicBezTo>
                  <a:cubicBezTo>
                    <a:pt x="217" y="294"/>
                    <a:pt x="228" y="301"/>
                    <a:pt x="234" y="306"/>
                  </a:cubicBezTo>
                  <a:cubicBezTo>
                    <a:pt x="242" y="313"/>
                    <a:pt x="244" y="314"/>
                    <a:pt x="246" y="314"/>
                  </a:cubicBezTo>
                  <a:cubicBezTo>
                    <a:pt x="258" y="314"/>
                    <a:pt x="258" y="314"/>
                    <a:pt x="258" y="314"/>
                  </a:cubicBezTo>
                  <a:cubicBezTo>
                    <a:pt x="258" y="111"/>
                    <a:pt x="258" y="111"/>
                    <a:pt x="258" y="111"/>
                  </a:cubicBezTo>
                  <a:cubicBezTo>
                    <a:pt x="142" y="111"/>
                    <a:pt x="142" y="111"/>
                    <a:pt x="142" y="111"/>
                  </a:cubicBezTo>
                  <a:lnTo>
                    <a:pt x="142" y="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504" y="2202"/>
              <a:ext cx="1176" cy="1491"/>
            </a:xfrm>
            <a:custGeom>
              <a:avLst/>
              <a:gdLst>
                <a:gd name="T0" fmla="*/ 488 w 497"/>
                <a:gd name="T1" fmla="*/ 131 h 630"/>
                <a:gd name="T2" fmla="*/ 466 w 497"/>
                <a:gd name="T3" fmla="*/ 124 h 630"/>
                <a:gd name="T4" fmla="*/ 447 w 497"/>
                <a:gd name="T5" fmla="*/ 132 h 630"/>
                <a:gd name="T6" fmla="*/ 425 w 497"/>
                <a:gd name="T7" fmla="*/ 145 h 630"/>
                <a:gd name="T8" fmla="*/ 424 w 497"/>
                <a:gd name="T9" fmla="*/ 145 h 630"/>
                <a:gd name="T10" fmla="*/ 389 w 497"/>
                <a:gd name="T11" fmla="*/ 145 h 630"/>
                <a:gd name="T12" fmla="*/ 389 w 497"/>
                <a:gd name="T13" fmla="*/ 111 h 630"/>
                <a:gd name="T14" fmla="*/ 262 w 497"/>
                <a:gd name="T15" fmla="*/ 111 h 630"/>
                <a:gd name="T16" fmla="*/ 262 w 497"/>
                <a:gd name="T17" fmla="*/ 72 h 630"/>
                <a:gd name="T18" fmla="*/ 273 w 497"/>
                <a:gd name="T19" fmla="*/ 50 h 630"/>
                <a:gd name="T20" fmla="*/ 280 w 497"/>
                <a:gd name="T21" fmla="*/ 32 h 630"/>
                <a:gd name="T22" fmla="*/ 274 w 497"/>
                <a:gd name="T23" fmla="*/ 10 h 630"/>
                <a:gd name="T24" fmla="*/ 250 w 497"/>
                <a:gd name="T25" fmla="*/ 1 h 630"/>
                <a:gd name="T26" fmla="*/ 225 w 497"/>
                <a:gd name="T27" fmla="*/ 10 h 630"/>
                <a:gd name="T28" fmla="*/ 219 w 497"/>
                <a:gd name="T29" fmla="*/ 32 h 630"/>
                <a:gd name="T30" fmla="*/ 227 w 497"/>
                <a:gd name="T31" fmla="*/ 50 h 630"/>
                <a:gd name="T32" fmla="*/ 239 w 497"/>
                <a:gd name="T33" fmla="*/ 73 h 630"/>
                <a:gd name="T34" fmla="*/ 239 w 497"/>
                <a:gd name="T35" fmla="*/ 73 h 630"/>
                <a:gd name="T36" fmla="*/ 239 w 497"/>
                <a:gd name="T37" fmla="*/ 111 h 630"/>
                <a:gd name="T38" fmla="*/ 110 w 497"/>
                <a:gd name="T39" fmla="*/ 111 h 630"/>
                <a:gd name="T40" fmla="*/ 110 w 497"/>
                <a:gd name="T41" fmla="*/ 334 h 630"/>
                <a:gd name="T42" fmla="*/ 73 w 497"/>
                <a:gd name="T43" fmla="*/ 334 h 630"/>
                <a:gd name="T44" fmla="*/ 72 w 497"/>
                <a:gd name="T45" fmla="*/ 334 h 630"/>
                <a:gd name="T46" fmla="*/ 50 w 497"/>
                <a:gd name="T47" fmla="*/ 322 h 630"/>
                <a:gd name="T48" fmla="*/ 32 w 497"/>
                <a:gd name="T49" fmla="*/ 314 h 630"/>
                <a:gd name="T50" fmla="*/ 10 w 497"/>
                <a:gd name="T51" fmla="*/ 320 h 630"/>
                <a:gd name="T52" fmla="*/ 0 w 497"/>
                <a:gd name="T53" fmla="*/ 345 h 630"/>
                <a:gd name="T54" fmla="*/ 9 w 497"/>
                <a:gd name="T55" fmla="*/ 369 h 630"/>
                <a:gd name="T56" fmla="*/ 32 w 497"/>
                <a:gd name="T57" fmla="*/ 375 h 630"/>
                <a:gd name="T58" fmla="*/ 50 w 497"/>
                <a:gd name="T59" fmla="*/ 368 h 630"/>
                <a:gd name="T60" fmla="*/ 72 w 497"/>
                <a:gd name="T61" fmla="*/ 357 h 630"/>
                <a:gd name="T62" fmla="*/ 110 w 497"/>
                <a:gd name="T63" fmla="*/ 357 h 630"/>
                <a:gd name="T64" fmla="*/ 110 w 497"/>
                <a:gd name="T65" fmla="*/ 627 h 630"/>
                <a:gd name="T66" fmla="*/ 389 w 497"/>
                <a:gd name="T67" fmla="*/ 630 h 630"/>
                <a:gd name="T68" fmla="*/ 389 w 497"/>
                <a:gd name="T69" fmla="*/ 574 h 630"/>
                <a:gd name="T70" fmla="*/ 378 w 497"/>
                <a:gd name="T71" fmla="*/ 574 h 630"/>
                <a:gd name="T72" fmla="*/ 368 w 497"/>
                <a:gd name="T73" fmla="*/ 581 h 630"/>
                <a:gd name="T74" fmla="*/ 338 w 497"/>
                <a:gd name="T75" fmla="*/ 592 h 630"/>
                <a:gd name="T76" fmla="*/ 303 w 497"/>
                <a:gd name="T77" fmla="*/ 581 h 630"/>
                <a:gd name="T78" fmla="*/ 286 w 497"/>
                <a:gd name="T79" fmla="*/ 541 h 630"/>
                <a:gd name="T80" fmla="*/ 303 w 497"/>
                <a:gd name="T81" fmla="*/ 502 h 630"/>
                <a:gd name="T82" fmla="*/ 338 w 497"/>
                <a:gd name="T83" fmla="*/ 491 h 630"/>
                <a:gd name="T84" fmla="*/ 368 w 497"/>
                <a:gd name="T85" fmla="*/ 503 h 630"/>
                <a:gd name="T86" fmla="*/ 380 w 497"/>
                <a:gd name="T87" fmla="*/ 511 h 630"/>
                <a:gd name="T88" fmla="*/ 389 w 497"/>
                <a:gd name="T89" fmla="*/ 511 h 630"/>
                <a:gd name="T90" fmla="*/ 389 w 497"/>
                <a:gd name="T91" fmla="*/ 377 h 630"/>
                <a:gd name="T92" fmla="*/ 378 w 497"/>
                <a:gd name="T93" fmla="*/ 377 h 630"/>
                <a:gd name="T94" fmla="*/ 368 w 497"/>
                <a:gd name="T95" fmla="*/ 384 h 630"/>
                <a:gd name="T96" fmla="*/ 338 w 497"/>
                <a:gd name="T97" fmla="*/ 395 h 630"/>
                <a:gd name="T98" fmla="*/ 303 w 497"/>
                <a:gd name="T99" fmla="*/ 384 h 630"/>
                <a:gd name="T100" fmla="*/ 286 w 497"/>
                <a:gd name="T101" fmla="*/ 344 h 630"/>
                <a:gd name="T102" fmla="*/ 303 w 497"/>
                <a:gd name="T103" fmla="*/ 305 h 630"/>
                <a:gd name="T104" fmla="*/ 338 w 497"/>
                <a:gd name="T105" fmla="*/ 294 h 630"/>
                <a:gd name="T106" fmla="*/ 368 w 497"/>
                <a:gd name="T107" fmla="*/ 306 h 630"/>
                <a:gd name="T108" fmla="*/ 380 w 497"/>
                <a:gd name="T109" fmla="*/ 314 h 630"/>
                <a:gd name="T110" fmla="*/ 389 w 497"/>
                <a:gd name="T111" fmla="*/ 314 h 630"/>
                <a:gd name="T112" fmla="*/ 389 w 497"/>
                <a:gd name="T113" fmla="*/ 168 h 630"/>
                <a:gd name="T114" fmla="*/ 426 w 497"/>
                <a:gd name="T115" fmla="*/ 168 h 630"/>
                <a:gd name="T116" fmla="*/ 448 w 497"/>
                <a:gd name="T117" fmla="*/ 178 h 630"/>
                <a:gd name="T118" fmla="*/ 466 w 497"/>
                <a:gd name="T119" fmla="*/ 185 h 630"/>
                <a:gd name="T120" fmla="*/ 488 w 497"/>
                <a:gd name="T121" fmla="*/ 179 h 630"/>
                <a:gd name="T122" fmla="*/ 497 w 497"/>
                <a:gd name="T123" fmla="*/ 155 h 630"/>
                <a:gd name="T124" fmla="*/ 488 w 497"/>
                <a:gd name="T125" fmla="*/ 131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7" h="630">
                  <a:moveTo>
                    <a:pt x="488" y="131"/>
                  </a:moveTo>
                  <a:cubicBezTo>
                    <a:pt x="482" y="126"/>
                    <a:pt x="475" y="124"/>
                    <a:pt x="466" y="124"/>
                  </a:cubicBezTo>
                  <a:cubicBezTo>
                    <a:pt x="459" y="124"/>
                    <a:pt x="453" y="128"/>
                    <a:pt x="447" y="132"/>
                  </a:cubicBezTo>
                  <a:cubicBezTo>
                    <a:pt x="442" y="137"/>
                    <a:pt x="435" y="144"/>
                    <a:pt x="425" y="145"/>
                  </a:cubicBezTo>
                  <a:cubicBezTo>
                    <a:pt x="425" y="145"/>
                    <a:pt x="425" y="145"/>
                    <a:pt x="424" y="145"/>
                  </a:cubicBezTo>
                  <a:cubicBezTo>
                    <a:pt x="389" y="145"/>
                    <a:pt x="389" y="145"/>
                    <a:pt x="389" y="145"/>
                  </a:cubicBezTo>
                  <a:cubicBezTo>
                    <a:pt x="389" y="111"/>
                    <a:pt x="389" y="111"/>
                    <a:pt x="389" y="111"/>
                  </a:cubicBezTo>
                  <a:cubicBezTo>
                    <a:pt x="262" y="111"/>
                    <a:pt x="262" y="111"/>
                    <a:pt x="262" y="111"/>
                  </a:cubicBezTo>
                  <a:cubicBezTo>
                    <a:pt x="262" y="72"/>
                    <a:pt x="262" y="72"/>
                    <a:pt x="262" y="72"/>
                  </a:cubicBezTo>
                  <a:cubicBezTo>
                    <a:pt x="262" y="62"/>
                    <a:pt x="268" y="56"/>
                    <a:pt x="273" y="50"/>
                  </a:cubicBezTo>
                  <a:cubicBezTo>
                    <a:pt x="277" y="44"/>
                    <a:pt x="280" y="39"/>
                    <a:pt x="280" y="32"/>
                  </a:cubicBezTo>
                  <a:cubicBezTo>
                    <a:pt x="280" y="24"/>
                    <a:pt x="278" y="15"/>
                    <a:pt x="274" y="10"/>
                  </a:cubicBezTo>
                  <a:cubicBezTo>
                    <a:pt x="269" y="4"/>
                    <a:pt x="263" y="0"/>
                    <a:pt x="250" y="1"/>
                  </a:cubicBezTo>
                  <a:cubicBezTo>
                    <a:pt x="237" y="1"/>
                    <a:pt x="230" y="5"/>
                    <a:pt x="225" y="10"/>
                  </a:cubicBezTo>
                  <a:cubicBezTo>
                    <a:pt x="221" y="16"/>
                    <a:pt x="219" y="23"/>
                    <a:pt x="219" y="32"/>
                  </a:cubicBezTo>
                  <a:cubicBezTo>
                    <a:pt x="219" y="39"/>
                    <a:pt x="222" y="44"/>
                    <a:pt x="227" y="50"/>
                  </a:cubicBezTo>
                  <a:cubicBezTo>
                    <a:pt x="232" y="56"/>
                    <a:pt x="238" y="62"/>
                    <a:pt x="239" y="73"/>
                  </a:cubicBezTo>
                  <a:cubicBezTo>
                    <a:pt x="239" y="73"/>
                    <a:pt x="239" y="73"/>
                    <a:pt x="239" y="73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0" y="334"/>
                    <a:pt x="110" y="334"/>
                    <a:pt x="110" y="334"/>
                  </a:cubicBezTo>
                  <a:cubicBezTo>
                    <a:pt x="73" y="334"/>
                    <a:pt x="73" y="334"/>
                    <a:pt x="73" y="334"/>
                  </a:cubicBezTo>
                  <a:cubicBezTo>
                    <a:pt x="73" y="334"/>
                    <a:pt x="72" y="334"/>
                    <a:pt x="72" y="334"/>
                  </a:cubicBezTo>
                  <a:cubicBezTo>
                    <a:pt x="62" y="333"/>
                    <a:pt x="56" y="327"/>
                    <a:pt x="50" y="322"/>
                  </a:cubicBezTo>
                  <a:cubicBezTo>
                    <a:pt x="44" y="317"/>
                    <a:pt x="39" y="314"/>
                    <a:pt x="32" y="314"/>
                  </a:cubicBezTo>
                  <a:cubicBezTo>
                    <a:pt x="23" y="314"/>
                    <a:pt x="15" y="316"/>
                    <a:pt x="10" y="320"/>
                  </a:cubicBezTo>
                  <a:cubicBezTo>
                    <a:pt x="4" y="325"/>
                    <a:pt x="1" y="332"/>
                    <a:pt x="0" y="345"/>
                  </a:cubicBezTo>
                  <a:cubicBezTo>
                    <a:pt x="0" y="357"/>
                    <a:pt x="4" y="364"/>
                    <a:pt x="9" y="369"/>
                  </a:cubicBezTo>
                  <a:cubicBezTo>
                    <a:pt x="15" y="373"/>
                    <a:pt x="23" y="375"/>
                    <a:pt x="32" y="375"/>
                  </a:cubicBezTo>
                  <a:cubicBezTo>
                    <a:pt x="39" y="375"/>
                    <a:pt x="44" y="372"/>
                    <a:pt x="50" y="368"/>
                  </a:cubicBezTo>
                  <a:cubicBezTo>
                    <a:pt x="56" y="363"/>
                    <a:pt x="62" y="357"/>
                    <a:pt x="72" y="357"/>
                  </a:cubicBezTo>
                  <a:cubicBezTo>
                    <a:pt x="110" y="357"/>
                    <a:pt x="110" y="357"/>
                    <a:pt x="110" y="357"/>
                  </a:cubicBezTo>
                  <a:cubicBezTo>
                    <a:pt x="110" y="627"/>
                    <a:pt x="110" y="627"/>
                    <a:pt x="110" y="627"/>
                  </a:cubicBezTo>
                  <a:cubicBezTo>
                    <a:pt x="138" y="628"/>
                    <a:pt x="389" y="630"/>
                    <a:pt x="389" y="630"/>
                  </a:cubicBezTo>
                  <a:cubicBezTo>
                    <a:pt x="389" y="574"/>
                    <a:pt x="389" y="574"/>
                    <a:pt x="389" y="574"/>
                  </a:cubicBezTo>
                  <a:cubicBezTo>
                    <a:pt x="378" y="574"/>
                    <a:pt x="378" y="574"/>
                    <a:pt x="378" y="574"/>
                  </a:cubicBezTo>
                  <a:cubicBezTo>
                    <a:pt x="376" y="574"/>
                    <a:pt x="376" y="575"/>
                    <a:pt x="368" y="581"/>
                  </a:cubicBezTo>
                  <a:cubicBezTo>
                    <a:pt x="361" y="586"/>
                    <a:pt x="351" y="592"/>
                    <a:pt x="338" y="592"/>
                  </a:cubicBezTo>
                  <a:cubicBezTo>
                    <a:pt x="326" y="592"/>
                    <a:pt x="314" y="590"/>
                    <a:pt x="303" y="581"/>
                  </a:cubicBezTo>
                  <a:cubicBezTo>
                    <a:pt x="293" y="574"/>
                    <a:pt x="286" y="558"/>
                    <a:pt x="286" y="541"/>
                  </a:cubicBezTo>
                  <a:cubicBezTo>
                    <a:pt x="287" y="524"/>
                    <a:pt x="293" y="510"/>
                    <a:pt x="303" y="502"/>
                  </a:cubicBezTo>
                  <a:cubicBezTo>
                    <a:pt x="313" y="493"/>
                    <a:pt x="326" y="491"/>
                    <a:pt x="338" y="491"/>
                  </a:cubicBezTo>
                  <a:cubicBezTo>
                    <a:pt x="351" y="491"/>
                    <a:pt x="362" y="498"/>
                    <a:pt x="368" y="503"/>
                  </a:cubicBezTo>
                  <a:cubicBezTo>
                    <a:pt x="376" y="510"/>
                    <a:pt x="378" y="511"/>
                    <a:pt x="380" y="511"/>
                  </a:cubicBezTo>
                  <a:cubicBezTo>
                    <a:pt x="389" y="511"/>
                    <a:pt x="389" y="511"/>
                    <a:pt x="389" y="511"/>
                  </a:cubicBezTo>
                  <a:cubicBezTo>
                    <a:pt x="389" y="377"/>
                    <a:pt x="389" y="377"/>
                    <a:pt x="389" y="377"/>
                  </a:cubicBezTo>
                  <a:cubicBezTo>
                    <a:pt x="378" y="377"/>
                    <a:pt x="378" y="377"/>
                    <a:pt x="378" y="377"/>
                  </a:cubicBezTo>
                  <a:cubicBezTo>
                    <a:pt x="376" y="377"/>
                    <a:pt x="376" y="378"/>
                    <a:pt x="368" y="384"/>
                  </a:cubicBezTo>
                  <a:cubicBezTo>
                    <a:pt x="361" y="389"/>
                    <a:pt x="351" y="395"/>
                    <a:pt x="338" y="395"/>
                  </a:cubicBezTo>
                  <a:cubicBezTo>
                    <a:pt x="326" y="395"/>
                    <a:pt x="314" y="393"/>
                    <a:pt x="303" y="384"/>
                  </a:cubicBezTo>
                  <a:cubicBezTo>
                    <a:pt x="293" y="377"/>
                    <a:pt x="286" y="361"/>
                    <a:pt x="286" y="344"/>
                  </a:cubicBezTo>
                  <a:cubicBezTo>
                    <a:pt x="287" y="327"/>
                    <a:pt x="293" y="313"/>
                    <a:pt x="303" y="305"/>
                  </a:cubicBezTo>
                  <a:cubicBezTo>
                    <a:pt x="313" y="296"/>
                    <a:pt x="326" y="294"/>
                    <a:pt x="338" y="294"/>
                  </a:cubicBezTo>
                  <a:cubicBezTo>
                    <a:pt x="351" y="294"/>
                    <a:pt x="362" y="301"/>
                    <a:pt x="368" y="306"/>
                  </a:cubicBezTo>
                  <a:cubicBezTo>
                    <a:pt x="376" y="313"/>
                    <a:pt x="378" y="314"/>
                    <a:pt x="380" y="314"/>
                  </a:cubicBezTo>
                  <a:cubicBezTo>
                    <a:pt x="389" y="314"/>
                    <a:pt x="389" y="314"/>
                    <a:pt x="389" y="314"/>
                  </a:cubicBezTo>
                  <a:cubicBezTo>
                    <a:pt x="389" y="168"/>
                    <a:pt x="389" y="168"/>
                    <a:pt x="389" y="168"/>
                  </a:cubicBezTo>
                  <a:cubicBezTo>
                    <a:pt x="426" y="168"/>
                    <a:pt x="426" y="168"/>
                    <a:pt x="426" y="168"/>
                  </a:cubicBezTo>
                  <a:cubicBezTo>
                    <a:pt x="436" y="168"/>
                    <a:pt x="442" y="174"/>
                    <a:pt x="448" y="178"/>
                  </a:cubicBezTo>
                  <a:cubicBezTo>
                    <a:pt x="453" y="182"/>
                    <a:pt x="459" y="185"/>
                    <a:pt x="466" y="185"/>
                  </a:cubicBezTo>
                  <a:cubicBezTo>
                    <a:pt x="474" y="185"/>
                    <a:pt x="482" y="183"/>
                    <a:pt x="488" y="179"/>
                  </a:cubicBezTo>
                  <a:cubicBezTo>
                    <a:pt x="493" y="175"/>
                    <a:pt x="497" y="168"/>
                    <a:pt x="497" y="155"/>
                  </a:cubicBezTo>
                  <a:cubicBezTo>
                    <a:pt x="497" y="142"/>
                    <a:pt x="493" y="135"/>
                    <a:pt x="488" y="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228" y="2817"/>
              <a:ext cx="1298" cy="400"/>
            </a:xfrm>
            <a:custGeom>
              <a:avLst/>
              <a:gdLst>
                <a:gd name="T0" fmla="*/ 514 w 548"/>
                <a:gd name="T1" fmla="*/ 0 h 169"/>
                <a:gd name="T2" fmla="*/ 377 w 548"/>
                <a:gd name="T3" fmla="*/ 0 h 169"/>
                <a:gd name="T4" fmla="*/ 377 w 548"/>
                <a:gd name="T5" fmla="*/ 21 h 169"/>
                <a:gd name="T6" fmla="*/ 384 w 548"/>
                <a:gd name="T7" fmla="*/ 31 h 169"/>
                <a:gd name="T8" fmla="*/ 395 w 548"/>
                <a:gd name="T9" fmla="*/ 61 h 169"/>
                <a:gd name="T10" fmla="*/ 384 w 548"/>
                <a:gd name="T11" fmla="*/ 95 h 169"/>
                <a:gd name="T12" fmla="*/ 344 w 548"/>
                <a:gd name="T13" fmla="*/ 112 h 169"/>
                <a:gd name="T14" fmla="*/ 305 w 548"/>
                <a:gd name="T15" fmla="*/ 95 h 169"/>
                <a:gd name="T16" fmla="*/ 294 w 548"/>
                <a:gd name="T17" fmla="*/ 61 h 169"/>
                <a:gd name="T18" fmla="*/ 306 w 548"/>
                <a:gd name="T19" fmla="*/ 30 h 169"/>
                <a:gd name="T20" fmla="*/ 314 w 548"/>
                <a:gd name="T21" fmla="*/ 18 h 169"/>
                <a:gd name="T22" fmla="*/ 314 w 548"/>
                <a:gd name="T23" fmla="*/ 0 h 169"/>
                <a:gd name="T24" fmla="*/ 107 w 548"/>
                <a:gd name="T25" fmla="*/ 0 h 169"/>
                <a:gd name="T26" fmla="*/ 107 w 548"/>
                <a:gd name="T27" fmla="*/ 74 h 169"/>
                <a:gd name="T28" fmla="*/ 73 w 548"/>
                <a:gd name="T29" fmla="*/ 74 h 169"/>
                <a:gd name="T30" fmla="*/ 72 w 548"/>
                <a:gd name="T31" fmla="*/ 74 h 169"/>
                <a:gd name="T32" fmla="*/ 50 w 548"/>
                <a:gd name="T33" fmla="*/ 62 h 169"/>
                <a:gd name="T34" fmla="*/ 31 w 548"/>
                <a:gd name="T35" fmla="*/ 54 h 169"/>
                <a:gd name="T36" fmla="*/ 10 w 548"/>
                <a:gd name="T37" fmla="*/ 60 h 169"/>
                <a:gd name="T38" fmla="*/ 0 w 548"/>
                <a:gd name="T39" fmla="*/ 85 h 169"/>
                <a:gd name="T40" fmla="*/ 9 w 548"/>
                <a:gd name="T41" fmla="*/ 109 h 169"/>
                <a:gd name="T42" fmla="*/ 31 w 548"/>
                <a:gd name="T43" fmla="*/ 115 h 169"/>
                <a:gd name="T44" fmla="*/ 50 w 548"/>
                <a:gd name="T45" fmla="*/ 108 h 169"/>
                <a:gd name="T46" fmla="*/ 72 w 548"/>
                <a:gd name="T47" fmla="*/ 97 h 169"/>
                <a:gd name="T48" fmla="*/ 107 w 548"/>
                <a:gd name="T49" fmla="*/ 97 h 169"/>
                <a:gd name="T50" fmla="*/ 107 w 548"/>
                <a:gd name="T51" fmla="*/ 169 h 169"/>
                <a:gd name="T52" fmla="*/ 174 w 548"/>
                <a:gd name="T53" fmla="*/ 169 h 169"/>
                <a:gd name="T54" fmla="*/ 174 w 548"/>
                <a:gd name="T55" fmla="*/ 167 h 169"/>
                <a:gd name="T56" fmla="*/ 166 w 548"/>
                <a:gd name="T57" fmla="*/ 155 h 169"/>
                <a:gd name="T58" fmla="*/ 154 w 548"/>
                <a:gd name="T59" fmla="*/ 124 h 169"/>
                <a:gd name="T60" fmla="*/ 165 w 548"/>
                <a:gd name="T61" fmla="*/ 90 h 169"/>
                <a:gd name="T62" fmla="*/ 204 w 548"/>
                <a:gd name="T63" fmla="*/ 73 h 169"/>
                <a:gd name="T64" fmla="*/ 244 w 548"/>
                <a:gd name="T65" fmla="*/ 90 h 169"/>
                <a:gd name="T66" fmla="*/ 255 w 548"/>
                <a:gd name="T67" fmla="*/ 124 h 169"/>
                <a:gd name="T68" fmla="*/ 244 w 548"/>
                <a:gd name="T69" fmla="*/ 154 h 169"/>
                <a:gd name="T70" fmla="*/ 237 w 548"/>
                <a:gd name="T71" fmla="*/ 164 h 169"/>
                <a:gd name="T72" fmla="*/ 237 w 548"/>
                <a:gd name="T73" fmla="*/ 169 h 169"/>
                <a:gd name="T74" fmla="*/ 496 w 548"/>
                <a:gd name="T75" fmla="*/ 169 h 169"/>
                <a:gd name="T76" fmla="*/ 542 w 548"/>
                <a:gd name="T77" fmla="*/ 99 h 169"/>
                <a:gd name="T78" fmla="*/ 528 w 548"/>
                <a:gd name="T79" fmla="*/ 17 h 169"/>
                <a:gd name="T80" fmla="*/ 514 w 548"/>
                <a:gd name="T8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8" h="169">
                  <a:moveTo>
                    <a:pt x="514" y="0"/>
                  </a:moveTo>
                  <a:cubicBezTo>
                    <a:pt x="377" y="0"/>
                    <a:pt x="377" y="0"/>
                    <a:pt x="377" y="0"/>
                  </a:cubicBezTo>
                  <a:cubicBezTo>
                    <a:pt x="377" y="21"/>
                    <a:pt x="377" y="21"/>
                    <a:pt x="377" y="21"/>
                  </a:cubicBezTo>
                  <a:cubicBezTo>
                    <a:pt x="377" y="22"/>
                    <a:pt x="378" y="23"/>
                    <a:pt x="384" y="31"/>
                  </a:cubicBezTo>
                  <a:cubicBezTo>
                    <a:pt x="389" y="37"/>
                    <a:pt x="395" y="48"/>
                    <a:pt x="395" y="61"/>
                  </a:cubicBezTo>
                  <a:cubicBezTo>
                    <a:pt x="395" y="72"/>
                    <a:pt x="393" y="85"/>
                    <a:pt x="384" y="95"/>
                  </a:cubicBezTo>
                  <a:cubicBezTo>
                    <a:pt x="376" y="105"/>
                    <a:pt x="361" y="112"/>
                    <a:pt x="344" y="112"/>
                  </a:cubicBezTo>
                  <a:cubicBezTo>
                    <a:pt x="327" y="112"/>
                    <a:pt x="313" y="105"/>
                    <a:pt x="305" y="95"/>
                  </a:cubicBezTo>
                  <a:cubicBezTo>
                    <a:pt x="296" y="85"/>
                    <a:pt x="294" y="72"/>
                    <a:pt x="294" y="61"/>
                  </a:cubicBezTo>
                  <a:cubicBezTo>
                    <a:pt x="294" y="47"/>
                    <a:pt x="301" y="37"/>
                    <a:pt x="306" y="30"/>
                  </a:cubicBezTo>
                  <a:cubicBezTo>
                    <a:pt x="312" y="22"/>
                    <a:pt x="314" y="20"/>
                    <a:pt x="314" y="18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3" y="74"/>
                    <a:pt x="72" y="74"/>
                    <a:pt x="72" y="74"/>
                  </a:cubicBezTo>
                  <a:cubicBezTo>
                    <a:pt x="62" y="73"/>
                    <a:pt x="56" y="67"/>
                    <a:pt x="50" y="62"/>
                  </a:cubicBezTo>
                  <a:cubicBezTo>
                    <a:pt x="44" y="57"/>
                    <a:pt x="39" y="54"/>
                    <a:pt x="31" y="54"/>
                  </a:cubicBezTo>
                  <a:cubicBezTo>
                    <a:pt x="23" y="54"/>
                    <a:pt x="15" y="56"/>
                    <a:pt x="10" y="60"/>
                  </a:cubicBezTo>
                  <a:cubicBezTo>
                    <a:pt x="4" y="65"/>
                    <a:pt x="1" y="72"/>
                    <a:pt x="0" y="85"/>
                  </a:cubicBezTo>
                  <a:cubicBezTo>
                    <a:pt x="0" y="97"/>
                    <a:pt x="4" y="104"/>
                    <a:pt x="9" y="109"/>
                  </a:cubicBezTo>
                  <a:cubicBezTo>
                    <a:pt x="15" y="113"/>
                    <a:pt x="23" y="115"/>
                    <a:pt x="31" y="115"/>
                  </a:cubicBezTo>
                  <a:cubicBezTo>
                    <a:pt x="39" y="115"/>
                    <a:pt x="44" y="112"/>
                    <a:pt x="50" y="108"/>
                  </a:cubicBezTo>
                  <a:cubicBezTo>
                    <a:pt x="56" y="103"/>
                    <a:pt x="62" y="97"/>
                    <a:pt x="72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169"/>
                    <a:pt x="107" y="169"/>
                    <a:pt x="107" y="169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4" y="167"/>
                    <a:pt x="174" y="167"/>
                    <a:pt x="174" y="167"/>
                  </a:cubicBezTo>
                  <a:cubicBezTo>
                    <a:pt x="174" y="165"/>
                    <a:pt x="172" y="163"/>
                    <a:pt x="166" y="155"/>
                  </a:cubicBezTo>
                  <a:cubicBezTo>
                    <a:pt x="161" y="148"/>
                    <a:pt x="154" y="138"/>
                    <a:pt x="154" y="124"/>
                  </a:cubicBezTo>
                  <a:cubicBezTo>
                    <a:pt x="154" y="113"/>
                    <a:pt x="156" y="100"/>
                    <a:pt x="165" y="90"/>
                  </a:cubicBezTo>
                  <a:cubicBezTo>
                    <a:pt x="173" y="80"/>
                    <a:pt x="187" y="73"/>
                    <a:pt x="204" y="73"/>
                  </a:cubicBezTo>
                  <a:cubicBezTo>
                    <a:pt x="221" y="73"/>
                    <a:pt x="236" y="80"/>
                    <a:pt x="244" y="90"/>
                  </a:cubicBezTo>
                  <a:cubicBezTo>
                    <a:pt x="253" y="100"/>
                    <a:pt x="255" y="113"/>
                    <a:pt x="255" y="124"/>
                  </a:cubicBezTo>
                  <a:cubicBezTo>
                    <a:pt x="255" y="137"/>
                    <a:pt x="249" y="148"/>
                    <a:pt x="244" y="154"/>
                  </a:cubicBezTo>
                  <a:cubicBezTo>
                    <a:pt x="238" y="162"/>
                    <a:pt x="237" y="163"/>
                    <a:pt x="237" y="164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496" y="169"/>
                    <a:pt x="496" y="169"/>
                    <a:pt x="496" y="169"/>
                  </a:cubicBezTo>
                  <a:cubicBezTo>
                    <a:pt x="519" y="150"/>
                    <a:pt x="535" y="126"/>
                    <a:pt x="542" y="99"/>
                  </a:cubicBezTo>
                  <a:cubicBezTo>
                    <a:pt x="548" y="72"/>
                    <a:pt x="544" y="42"/>
                    <a:pt x="528" y="17"/>
                  </a:cubicBezTo>
                  <a:cubicBezTo>
                    <a:pt x="524" y="10"/>
                    <a:pt x="519" y="5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2107" y="2741"/>
              <a:ext cx="937" cy="1111"/>
            </a:xfrm>
            <a:custGeom>
              <a:avLst/>
              <a:gdLst>
                <a:gd name="T0" fmla="*/ 390 w 396"/>
                <a:gd name="T1" fmla="*/ 116 h 469"/>
                <a:gd name="T2" fmla="*/ 210 w 396"/>
                <a:gd name="T3" fmla="*/ 116 h 469"/>
                <a:gd name="T4" fmla="*/ 210 w 396"/>
                <a:gd name="T5" fmla="*/ 72 h 469"/>
                <a:gd name="T6" fmla="*/ 220 w 396"/>
                <a:gd name="T7" fmla="*/ 50 h 469"/>
                <a:gd name="T8" fmla="*/ 228 w 396"/>
                <a:gd name="T9" fmla="*/ 32 h 469"/>
                <a:gd name="T10" fmla="*/ 221 w 396"/>
                <a:gd name="T11" fmla="*/ 10 h 469"/>
                <a:gd name="T12" fmla="*/ 197 w 396"/>
                <a:gd name="T13" fmla="*/ 1 h 469"/>
                <a:gd name="T14" fmla="*/ 173 w 396"/>
                <a:gd name="T15" fmla="*/ 10 h 469"/>
                <a:gd name="T16" fmla="*/ 167 w 396"/>
                <a:gd name="T17" fmla="*/ 32 h 469"/>
                <a:gd name="T18" fmla="*/ 175 w 396"/>
                <a:gd name="T19" fmla="*/ 50 h 469"/>
                <a:gd name="T20" fmla="*/ 187 w 396"/>
                <a:gd name="T21" fmla="*/ 73 h 469"/>
                <a:gd name="T22" fmla="*/ 187 w 396"/>
                <a:gd name="T23" fmla="*/ 73 h 469"/>
                <a:gd name="T24" fmla="*/ 187 w 396"/>
                <a:gd name="T25" fmla="*/ 116 h 469"/>
                <a:gd name="T26" fmla="*/ 0 w 396"/>
                <a:gd name="T27" fmla="*/ 116 h 469"/>
                <a:gd name="T28" fmla="*/ 0 w 396"/>
                <a:gd name="T29" fmla="*/ 408 h 469"/>
                <a:gd name="T30" fmla="*/ 66 w 396"/>
                <a:gd name="T31" fmla="*/ 467 h 469"/>
                <a:gd name="T32" fmla="*/ 335 w 396"/>
                <a:gd name="T33" fmla="*/ 448 h 469"/>
                <a:gd name="T34" fmla="*/ 394 w 396"/>
                <a:gd name="T35" fmla="*/ 382 h 469"/>
                <a:gd name="T36" fmla="*/ 394 w 396"/>
                <a:gd name="T37" fmla="*/ 116 h 469"/>
                <a:gd name="T38" fmla="*/ 394 w 396"/>
                <a:gd name="T39" fmla="*/ 116 h 469"/>
                <a:gd name="T40" fmla="*/ 390 w 396"/>
                <a:gd name="T41" fmla="*/ 116 h 469"/>
                <a:gd name="T42" fmla="*/ 320 w 396"/>
                <a:gd name="T43" fmla="*/ 340 h 469"/>
                <a:gd name="T44" fmla="*/ 185 w 396"/>
                <a:gd name="T45" fmla="*/ 387 h 469"/>
                <a:gd name="T46" fmla="*/ 138 w 396"/>
                <a:gd name="T47" fmla="*/ 253 h 469"/>
                <a:gd name="T48" fmla="*/ 229 w 396"/>
                <a:gd name="T49" fmla="*/ 195 h 469"/>
                <a:gd name="T50" fmla="*/ 272 w 396"/>
                <a:gd name="T51" fmla="*/ 205 h 469"/>
                <a:gd name="T52" fmla="*/ 320 w 396"/>
                <a:gd name="T53" fmla="*/ 340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6" h="469">
                  <a:moveTo>
                    <a:pt x="390" y="116"/>
                  </a:moveTo>
                  <a:cubicBezTo>
                    <a:pt x="210" y="116"/>
                    <a:pt x="210" y="116"/>
                    <a:pt x="210" y="116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210" y="62"/>
                    <a:pt x="216" y="56"/>
                    <a:pt x="220" y="50"/>
                  </a:cubicBezTo>
                  <a:cubicBezTo>
                    <a:pt x="225" y="44"/>
                    <a:pt x="228" y="39"/>
                    <a:pt x="228" y="32"/>
                  </a:cubicBezTo>
                  <a:cubicBezTo>
                    <a:pt x="228" y="24"/>
                    <a:pt x="226" y="15"/>
                    <a:pt x="221" y="10"/>
                  </a:cubicBezTo>
                  <a:cubicBezTo>
                    <a:pt x="217" y="4"/>
                    <a:pt x="210" y="0"/>
                    <a:pt x="197" y="1"/>
                  </a:cubicBezTo>
                  <a:cubicBezTo>
                    <a:pt x="184" y="1"/>
                    <a:pt x="177" y="5"/>
                    <a:pt x="173" y="10"/>
                  </a:cubicBezTo>
                  <a:cubicBezTo>
                    <a:pt x="169" y="16"/>
                    <a:pt x="167" y="23"/>
                    <a:pt x="167" y="32"/>
                  </a:cubicBezTo>
                  <a:cubicBezTo>
                    <a:pt x="167" y="39"/>
                    <a:pt x="170" y="44"/>
                    <a:pt x="175" y="50"/>
                  </a:cubicBezTo>
                  <a:cubicBezTo>
                    <a:pt x="179" y="56"/>
                    <a:pt x="186" y="62"/>
                    <a:pt x="187" y="73"/>
                  </a:cubicBezTo>
                  <a:cubicBezTo>
                    <a:pt x="187" y="73"/>
                    <a:pt x="187" y="73"/>
                    <a:pt x="187" y="73"/>
                  </a:cubicBezTo>
                  <a:cubicBezTo>
                    <a:pt x="187" y="116"/>
                    <a:pt x="187" y="116"/>
                    <a:pt x="187" y="116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1" y="441"/>
                    <a:pt x="33" y="469"/>
                    <a:pt x="66" y="467"/>
                  </a:cubicBezTo>
                  <a:cubicBezTo>
                    <a:pt x="335" y="448"/>
                    <a:pt x="335" y="448"/>
                    <a:pt x="335" y="448"/>
                  </a:cubicBezTo>
                  <a:cubicBezTo>
                    <a:pt x="367" y="446"/>
                    <a:pt x="396" y="415"/>
                    <a:pt x="394" y="382"/>
                  </a:cubicBezTo>
                  <a:cubicBezTo>
                    <a:pt x="394" y="116"/>
                    <a:pt x="394" y="116"/>
                    <a:pt x="394" y="116"/>
                  </a:cubicBezTo>
                  <a:cubicBezTo>
                    <a:pt x="394" y="116"/>
                    <a:pt x="394" y="116"/>
                    <a:pt x="394" y="116"/>
                  </a:cubicBezTo>
                  <a:cubicBezTo>
                    <a:pt x="393" y="116"/>
                    <a:pt x="391" y="116"/>
                    <a:pt x="390" y="116"/>
                  </a:cubicBezTo>
                  <a:close/>
                  <a:moveTo>
                    <a:pt x="320" y="340"/>
                  </a:moveTo>
                  <a:cubicBezTo>
                    <a:pt x="296" y="390"/>
                    <a:pt x="235" y="411"/>
                    <a:pt x="185" y="387"/>
                  </a:cubicBezTo>
                  <a:cubicBezTo>
                    <a:pt x="135" y="363"/>
                    <a:pt x="114" y="303"/>
                    <a:pt x="138" y="253"/>
                  </a:cubicBezTo>
                  <a:cubicBezTo>
                    <a:pt x="155" y="217"/>
                    <a:pt x="191" y="195"/>
                    <a:pt x="229" y="195"/>
                  </a:cubicBezTo>
                  <a:cubicBezTo>
                    <a:pt x="243" y="195"/>
                    <a:pt x="258" y="198"/>
                    <a:pt x="272" y="205"/>
                  </a:cubicBezTo>
                  <a:cubicBezTo>
                    <a:pt x="323" y="229"/>
                    <a:pt x="344" y="289"/>
                    <a:pt x="320" y="3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4228" y="3037"/>
              <a:ext cx="1186" cy="656"/>
            </a:xfrm>
            <a:custGeom>
              <a:avLst/>
              <a:gdLst>
                <a:gd name="T0" fmla="*/ 482 w 501"/>
                <a:gd name="T1" fmla="*/ 100 h 277"/>
                <a:gd name="T2" fmla="*/ 217 w 501"/>
                <a:gd name="T3" fmla="*/ 100 h 277"/>
                <a:gd name="T4" fmla="*/ 217 w 501"/>
                <a:gd name="T5" fmla="*/ 72 h 277"/>
                <a:gd name="T6" fmla="*/ 228 w 501"/>
                <a:gd name="T7" fmla="*/ 50 h 277"/>
                <a:gd name="T8" fmla="*/ 235 w 501"/>
                <a:gd name="T9" fmla="*/ 31 h 277"/>
                <a:gd name="T10" fmla="*/ 229 w 501"/>
                <a:gd name="T11" fmla="*/ 9 h 277"/>
                <a:gd name="T12" fmla="*/ 205 w 501"/>
                <a:gd name="T13" fmla="*/ 0 h 277"/>
                <a:gd name="T14" fmla="*/ 180 w 501"/>
                <a:gd name="T15" fmla="*/ 10 h 277"/>
                <a:gd name="T16" fmla="*/ 174 w 501"/>
                <a:gd name="T17" fmla="*/ 31 h 277"/>
                <a:gd name="T18" fmla="*/ 182 w 501"/>
                <a:gd name="T19" fmla="*/ 50 h 277"/>
                <a:gd name="T20" fmla="*/ 194 w 501"/>
                <a:gd name="T21" fmla="*/ 72 h 277"/>
                <a:gd name="T22" fmla="*/ 194 w 501"/>
                <a:gd name="T23" fmla="*/ 73 h 277"/>
                <a:gd name="T24" fmla="*/ 194 w 501"/>
                <a:gd name="T25" fmla="*/ 100 h 277"/>
                <a:gd name="T26" fmla="*/ 107 w 501"/>
                <a:gd name="T27" fmla="*/ 100 h 277"/>
                <a:gd name="T28" fmla="*/ 107 w 501"/>
                <a:gd name="T29" fmla="*/ 178 h 277"/>
                <a:gd name="T30" fmla="*/ 73 w 501"/>
                <a:gd name="T31" fmla="*/ 178 h 277"/>
                <a:gd name="T32" fmla="*/ 72 w 501"/>
                <a:gd name="T33" fmla="*/ 178 h 277"/>
                <a:gd name="T34" fmla="*/ 50 w 501"/>
                <a:gd name="T35" fmla="*/ 166 h 277"/>
                <a:gd name="T36" fmla="*/ 31 w 501"/>
                <a:gd name="T37" fmla="*/ 158 h 277"/>
                <a:gd name="T38" fmla="*/ 10 w 501"/>
                <a:gd name="T39" fmla="*/ 164 h 277"/>
                <a:gd name="T40" fmla="*/ 0 w 501"/>
                <a:gd name="T41" fmla="*/ 189 h 277"/>
                <a:gd name="T42" fmla="*/ 9 w 501"/>
                <a:gd name="T43" fmla="*/ 213 h 277"/>
                <a:gd name="T44" fmla="*/ 31 w 501"/>
                <a:gd name="T45" fmla="*/ 219 h 277"/>
                <a:gd name="T46" fmla="*/ 50 w 501"/>
                <a:gd name="T47" fmla="*/ 212 h 277"/>
                <a:gd name="T48" fmla="*/ 72 w 501"/>
                <a:gd name="T49" fmla="*/ 201 h 277"/>
                <a:gd name="T50" fmla="*/ 107 w 501"/>
                <a:gd name="T51" fmla="*/ 201 h 277"/>
                <a:gd name="T52" fmla="*/ 107 w 501"/>
                <a:gd name="T53" fmla="*/ 277 h 277"/>
                <a:gd name="T54" fmla="*/ 356 w 501"/>
                <a:gd name="T55" fmla="*/ 274 h 277"/>
                <a:gd name="T56" fmla="*/ 491 w 501"/>
                <a:gd name="T57" fmla="*/ 189 h 277"/>
                <a:gd name="T58" fmla="*/ 489 w 501"/>
                <a:gd name="T59" fmla="*/ 112 h 277"/>
                <a:gd name="T60" fmla="*/ 482 w 501"/>
                <a:gd name="T61" fmla="*/ 10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1" h="277">
                  <a:moveTo>
                    <a:pt x="482" y="100"/>
                  </a:moveTo>
                  <a:cubicBezTo>
                    <a:pt x="217" y="100"/>
                    <a:pt x="217" y="100"/>
                    <a:pt x="217" y="100"/>
                  </a:cubicBezTo>
                  <a:cubicBezTo>
                    <a:pt x="217" y="72"/>
                    <a:pt x="217" y="72"/>
                    <a:pt x="217" y="72"/>
                  </a:cubicBezTo>
                  <a:cubicBezTo>
                    <a:pt x="217" y="62"/>
                    <a:pt x="223" y="56"/>
                    <a:pt x="228" y="50"/>
                  </a:cubicBezTo>
                  <a:cubicBezTo>
                    <a:pt x="232" y="44"/>
                    <a:pt x="235" y="38"/>
                    <a:pt x="235" y="31"/>
                  </a:cubicBezTo>
                  <a:cubicBezTo>
                    <a:pt x="235" y="23"/>
                    <a:pt x="233" y="15"/>
                    <a:pt x="229" y="9"/>
                  </a:cubicBezTo>
                  <a:cubicBezTo>
                    <a:pt x="224" y="4"/>
                    <a:pt x="217" y="0"/>
                    <a:pt x="205" y="0"/>
                  </a:cubicBezTo>
                  <a:cubicBezTo>
                    <a:pt x="192" y="0"/>
                    <a:pt x="185" y="4"/>
                    <a:pt x="180" y="10"/>
                  </a:cubicBezTo>
                  <a:cubicBezTo>
                    <a:pt x="176" y="15"/>
                    <a:pt x="174" y="23"/>
                    <a:pt x="174" y="31"/>
                  </a:cubicBezTo>
                  <a:cubicBezTo>
                    <a:pt x="174" y="39"/>
                    <a:pt x="177" y="44"/>
                    <a:pt x="182" y="50"/>
                  </a:cubicBezTo>
                  <a:cubicBezTo>
                    <a:pt x="187" y="56"/>
                    <a:pt x="193" y="62"/>
                    <a:pt x="194" y="72"/>
                  </a:cubicBezTo>
                  <a:cubicBezTo>
                    <a:pt x="194" y="72"/>
                    <a:pt x="194" y="73"/>
                    <a:pt x="194" y="73"/>
                  </a:cubicBezTo>
                  <a:cubicBezTo>
                    <a:pt x="194" y="100"/>
                    <a:pt x="194" y="100"/>
                    <a:pt x="194" y="100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7" y="178"/>
                    <a:pt x="107" y="178"/>
                    <a:pt x="107" y="178"/>
                  </a:cubicBezTo>
                  <a:cubicBezTo>
                    <a:pt x="73" y="178"/>
                    <a:pt x="73" y="178"/>
                    <a:pt x="73" y="178"/>
                  </a:cubicBezTo>
                  <a:cubicBezTo>
                    <a:pt x="73" y="178"/>
                    <a:pt x="72" y="178"/>
                    <a:pt x="72" y="178"/>
                  </a:cubicBezTo>
                  <a:cubicBezTo>
                    <a:pt x="62" y="177"/>
                    <a:pt x="56" y="171"/>
                    <a:pt x="50" y="166"/>
                  </a:cubicBezTo>
                  <a:cubicBezTo>
                    <a:pt x="44" y="161"/>
                    <a:pt x="39" y="158"/>
                    <a:pt x="31" y="158"/>
                  </a:cubicBezTo>
                  <a:cubicBezTo>
                    <a:pt x="23" y="158"/>
                    <a:pt x="15" y="160"/>
                    <a:pt x="10" y="164"/>
                  </a:cubicBezTo>
                  <a:cubicBezTo>
                    <a:pt x="4" y="169"/>
                    <a:pt x="1" y="176"/>
                    <a:pt x="0" y="189"/>
                  </a:cubicBezTo>
                  <a:cubicBezTo>
                    <a:pt x="0" y="201"/>
                    <a:pt x="4" y="208"/>
                    <a:pt x="9" y="213"/>
                  </a:cubicBezTo>
                  <a:cubicBezTo>
                    <a:pt x="15" y="217"/>
                    <a:pt x="23" y="219"/>
                    <a:pt x="31" y="219"/>
                  </a:cubicBezTo>
                  <a:cubicBezTo>
                    <a:pt x="39" y="219"/>
                    <a:pt x="44" y="216"/>
                    <a:pt x="50" y="212"/>
                  </a:cubicBezTo>
                  <a:cubicBezTo>
                    <a:pt x="56" y="207"/>
                    <a:pt x="62" y="201"/>
                    <a:pt x="72" y="201"/>
                  </a:cubicBezTo>
                  <a:cubicBezTo>
                    <a:pt x="107" y="201"/>
                    <a:pt x="107" y="201"/>
                    <a:pt x="107" y="201"/>
                  </a:cubicBezTo>
                  <a:cubicBezTo>
                    <a:pt x="107" y="277"/>
                    <a:pt x="107" y="277"/>
                    <a:pt x="107" y="277"/>
                  </a:cubicBezTo>
                  <a:cubicBezTo>
                    <a:pt x="194" y="277"/>
                    <a:pt x="283" y="276"/>
                    <a:pt x="356" y="274"/>
                  </a:cubicBezTo>
                  <a:cubicBezTo>
                    <a:pt x="420" y="272"/>
                    <a:pt x="472" y="237"/>
                    <a:pt x="491" y="189"/>
                  </a:cubicBezTo>
                  <a:cubicBezTo>
                    <a:pt x="501" y="165"/>
                    <a:pt x="501" y="137"/>
                    <a:pt x="489" y="112"/>
                  </a:cubicBezTo>
                  <a:cubicBezTo>
                    <a:pt x="487" y="108"/>
                    <a:pt x="485" y="104"/>
                    <a:pt x="482" y="1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4" name="Group 13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15" name="Rectangle 14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14400" y="672353"/>
            <a:ext cx="74900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 are awesome.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3440" y="5668675"/>
            <a:ext cx="5917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You deserve an </a:t>
            </a:r>
            <a:r>
              <a:rPr lang="en-US" sz="30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awesome job.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47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roup 4"/>
          <p:cNvGrpSpPr>
            <a:grpSpLocks noChangeAspect="1"/>
          </p:cNvGrpSpPr>
          <p:nvPr/>
        </p:nvGrpSpPr>
        <p:grpSpPr bwMode="auto">
          <a:xfrm>
            <a:off x="3350142" y="2327950"/>
            <a:ext cx="2445544" cy="2774981"/>
            <a:chOff x="2814" y="1091"/>
            <a:chExt cx="2054" cy="2138"/>
          </a:xfrm>
        </p:grpSpPr>
        <p:sp>
          <p:nvSpPr>
            <p:cNvPr id="385" name="Freeform 5"/>
            <p:cNvSpPr>
              <a:spLocks/>
            </p:cNvSpPr>
            <p:nvPr/>
          </p:nvSpPr>
          <p:spPr bwMode="auto">
            <a:xfrm>
              <a:off x="2876" y="2150"/>
              <a:ext cx="358" cy="166"/>
            </a:xfrm>
            <a:custGeom>
              <a:avLst/>
              <a:gdLst>
                <a:gd name="T0" fmla="*/ 125 w 151"/>
                <a:gd name="T1" fmla="*/ 36 h 70"/>
                <a:gd name="T2" fmla="*/ 40 w 151"/>
                <a:gd name="T3" fmla="*/ 9 h 70"/>
                <a:gd name="T4" fmla="*/ 0 w 151"/>
                <a:gd name="T5" fmla="*/ 50 h 70"/>
                <a:gd name="T6" fmla="*/ 75 w 151"/>
                <a:gd name="T7" fmla="*/ 70 h 70"/>
                <a:gd name="T8" fmla="*/ 151 w 151"/>
                <a:gd name="T9" fmla="*/ 43 h 70"/>
                <a:gd name="T10" fmla="*/ 125 w 151"/>
                <a:gd name="T11" fmla="*/ 36 h 70"/>
                <a:gd name="T12" fmla="*/ 125 w 151"/>
                <a:gd name="T1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70">
                  <a:moveTo>
                    <a:pt x="125" y="36"/>
                  </a:moveTo>
                  <a:cubicBezTo>
                    <a:pt x="98" y="28"/>
                    <a:pt x="69" y="0"/>
                    <a:pt x="40" y="9"/>
                  </a:cubicBezTo>
                  <a:cubicBezTo>
                    <a:pt x="25" y="14"/>
                    <a:pt x="10" y="38"/>
                    <a:pt x="0" y="5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93" y="48"/>
                    <a:pt x="122" y="35"/>
                    <a:pt x="151" y="43"/>
                  </a:cubicBezTo>
                  <a:cubicBezTo>
                    <a:pt x="142" y="41"/>
                    <a:pt x="134" y="39"/>
                    <a:pt x="125" y="36"/>
                  </a:cubicBezTo>
                  <a:cubicBezTo>
                    <a:pt x="124" y="36"/>
                    <a:pt x="134" y="39"/>
                    <a:pt x="125" y="3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6" name="Freeform 6"/>
            <p:cNvSpPr>
              <a:spLocks/>
            </p:cNvSpPr>
            <p:nvPr/>
          </p:nvSpPr>
          <p:spPr bwMode="auto">
            <a:xfrm>
              <a:off x="2940" y="2599"/>
              <a:ext cx="199" cy="40"/>
            </a:xfrm>
            <a:custGeom>
              <a:avLst/>
              <a:gdLst>
                <a:gd name="T0" fmla="*/ 84 w 84"/>
                <a:gd name="T1" fmla="*/ 17 h 17"/>
                <a:gd name="T2" fmla="*/ 9 w 84"/>
                <a:gd name="T3" fmla="*/ 2 h 17"/>
                <a:gd name="T4" fmla="*/ 7 w 84"/>
                <a:gd name="T5" fmla="*/ 2 h 17"/>
                <a:gd name="T6" fmla="*/ 5 w 84"/>
                <a:gd name="T7" fmla="*/ 1 h 17"/>
                <a:gd name="T8" fmla="*/ 2 w 84"/>
                <a:gd name="T9" fmla="*/ 1 h 17"/>
                <a:gd name="T10" fmla="*/ 0 w 84"/>
                <a:gd name="T11" fmla="*/ 0 h 17"/>
                <a:gd name="T12" fmla="*/ 75 w 84"/>
                <a:gd name="T13" fmla="*/ 15 h 17"/>
                <a:gd name="T14" fmla="*/ 77 w 84"/>
                <a:gd name="T15" fmla="*/ 16 h 17"/>
                <a:gd name="T16" fmla="*/ 79 w 84"/>
                <a:gd name="T17" fmla="*/ 16 h 17"/>
                <a:gd name="T18" fmla="*/ 82 w 84"/>
                <a:gd name="T19" fmla="*/ 17 h 17"/>
                <a:gd name="T20" fmla="*/ 84 w 84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17">
                  <a:moveTo>
                    <a:pt x="84" y="17"/>
                  </a:moveTo>
                  <a:cubicBezTo>
                    <a:pt x="59" y="12"/>
                    <a:pt x="34" y="7"/>
                    <a:pt x="9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7" y="16"/>
                    <a:pt x="77" y="16"/>
                  </a:cubicBezTo>
                  <a:cubicBezTo>
                    <a:pt x="78" y="16"/>
                    <a:pt x="79" y="16"/>
                    <a:pt x="79" y="16"/>
                  </a:cubicBezTo>
                  <a:cubicBezTo>
                    <a:pt x="80" y="17"/>
                    <a:pt x="81" y="17"/>
                    <a:pt x="82" y="17"/>
                  </a:cubicBezTo>
                  <a:cubicBezTo>
                    <a:pt x="82" y="17"/>
                    <a:pt x="83" y="17"/>
                    <a:pt x="84" y="17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7" name="Freeform 7"/>
            <p:cNvSpPr>
              <a:spLocks/>
            </p:cNvSpPr>
            <p:nvPr/>
          </p:nvSpPr>
          <p:spPr bwMode="auto">
            <a:xfrm>
              <a:off x="2940" y="2599"/>
              <a:ext cx="185" cy="38"/>
            </a:xfrm>
            <a:custGeom>
              <a:avLst/>
              <a:gdLst>
                <a:gd name="T0" fmla="*/ 0 w 78"/>
                <a:gd name="T1" fmla="*/ 0 h 16"/>
                <a:gd name="T2" fmla="*/ 75 w 78"/>
                <a:gd name="T3" fmla="*/ 15 h 16"/>
                <a:gd name="T4" fmla="*/ 76 w 78"/>
                <a:gd name="T5" fmla="*/ 15 h 16"/>
                <a:gd name="T6" fmla="*/ 77 w 78"/>
                <a:gd name="T7" fmla="*/ 16 h 16"/>
                <a:gd name="T8" fmla="*/ 78 w 78"/>
                <a:gd name="T9" fmla="*/ 16 h 16"/>
                <a:gd name="T10" fmla="*/ 78 w 78"/>
                <a:gd name="T11" fmla="*/ 16 h 16"/>
                <a:gd name="T12" fmla="*/ 3 w 78"/>
                <a:gd name="T13" fmla="*/ 1 h 16"/>
                <a:gd name="T14" fmla="*/ 3 w 78"/>
                <a:gd name="T15" fmla="*/ 1 h 16"/>
                <a:gd name="T16" fmla="*/ 2 w 78"/>
                <a:gd name="T17" fmla="*/ 0 h 16"/>
                <a:gd name="T18" fmla="*/ 1 w 78"/>
                <a:gd name="T19" fmla="*/ 0 h 16"/>
                <a:gd name="T20" fmla="*/ 0 w 7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6">
                  <a:moveTo>
                    <a:pt x="0" y="0"/>
                  </a:move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7" y="16"/>
                    <a:pt x="77" y="16"/>
                  </a:cubicBezTo>
                  <a:cubicBezTo>
                    <a:pt x="77" y="16"/>
                    <a:pt x="77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8" name="Freeform 8"/>
            <p:cNvSpPr>
              <a:spLocks/>
            </p:cNvSpPr>
            <p:nvPr/>
          </p:nvSpPr>
          <p:spPr bwMode="auto">
            <a:xfrm>
              <a:off x="2947" y="2601"/>
              <a:ext cx="192" cy="38"/>
            </a:xfrm>
            <a:custGeom>
              <a:avLst/>
              <a:gdLst>
                <a:gd name="T0" fmla="*/ 0 w 81"/>
                <a:gd name="T1" fmla="*/ 0 h 16"/>
                <a:gd name="T2" fmla="*/ 75 w 81"/>
                <a:gd name="T3" fmla="*/ 15 h 16"/>
                <a:gd name="T4" fmla="*/ 77 w 81"/>
                <a:gd name="T5" fmla="*/ 15 h 16"/>
                <a:gd name="T6" fmla="*/ 78 w 81"/>
                <a:gd name="T7" fmla="*/ 16 h 16"/>
                <a:gd name="T8" fmla="*/ 79 w 81"/>
                <a:gd name="T9" fmla="*/ 16 h 16"/>
                <a:gd name="T10" fmla="*/ 81 w 81"/>
                <a:gd name="T11" fmla="*/ 16 h 16"/>
                <a:gd name="T12" fmla="*/ 6 w 81"/>
                <a:gd name="T13" fmla="*/ 1 h 16"/>
                <a:gd name="T14" fmla="*/ 4 w 81"/>
                <a:gd name="T15" fmla="*/ 1 h 16"/>
                <a:gd name="T16" fmla="*/ 3 w 81"/>
                <a:gd name="T17" fmla="*/ 1 h 16"/>
                <a:gd name="T18" fmla="*/ 2 w 81"/>
                <a:gd name="T19" fmla="*/ 0 h 16"/>
                <a:gd name="T20" fmla="*/ 0 w 81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6">
                  <a:moveTo>
                    <a:pt x="0" y="0"/>
                  </a:move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7" y="15"/>
                  </a:cubicBezTo>
                  <a:cubicBezTo>
                    <a:pt x="77" y="16"/>
                    <a:pt x="78" y="16"/>
                    <a:pt x="78" y="16"/>
                  </a:cubicBezTo>
                  <a:cubicBezTo>
                    <a:pt x="78" y="16"/>
                    <a:pt x="79" y="16"/>
                    <a:pt x="79" y="16"/>
                  </a:cubicBezTo>
                  <a:cubicBezTo>
                    <a:pt x="80" y="16"/>
                    <a:pt x="80" y="16"/>
                    <a:pt x="81" y="1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9" name="Freeform 9"/>
            <p:cNvSpPr>
              <a:spLocks/>
            </p:cNvSpPr>
            <p:nvPr/>
          </p:nvSpPr>
          <p:spPr bwMode="auto">
            <a:xfrm>
              <a:off x="3182" y="1835"/>
              <a:ext cx="280" cy="128"/>
            </a:xfrm>
            <a:custGeom>
              <a:avLst/>
              <a:gdLst>
                <a:gd name="T0" fmla="*/ 0 w 280"/>
                <a:gd name="T1" fmla="*/ 0 h 128"/>
                <a:gd name="T2" fmla="*/ 168 w 280"/>
                <a:gd name="T3" fmla="*/ 62 h 128"/>
                <a:gd name="T4" fmla="*/ 280 w 280"/>
                <a:gd name="T5" fmla="*/ 128 h 128"/>
                <a:gd name="T6" fmla="*/ 111 w 280"/>
                <a:gd name="T7" fmla="*/ 67 h 128"/>
                <a:gd name="T8" fmla="*/ 0 w 280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28">
                  <a:moveTo>
                    <a:pt x="0" y="0"/>
                  </a:moveTo>
                  <a:lnTo>
                    <a:pt x="168" y="62"/>
                  </a:lnTo>
                  <a:lnTo>
                    <a:pt x="280" y="128"/>
                  </a:lnTo>
                  <a:lnTo>
                    <a:pt x="111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0" name="Freeform 10"/>
            <p:cNvSpPr>
              <a:spLocks/>
            </p:cNvSpPr>
            <p:nvPr/>
          </p:nvSpPr>
          <p:spPr bwMode="auto">
            <a:xfrm>
              <a:off x="3346" y="1311"/>
              <a:ext cx="275" cy="313"/>
            </a:xfrm>
            <a:custGeom>
              <a:avLst/>
              <a:gdLst>
                <a:gd name="T0" fmla="*/ 109 w 116"/>
                <a:gd name="T1" fmla="*/ 128 h 132"/>
                <a:gd name="T2" fmla="*/ 93 w 116"/>
                <a:gd name="T3" fmla="*/ 114 h 132"/>
                <a:gd name="T4" fmla="*/ 80 w 116"/>
                <a:gd name="T5" fmla="*/ 93 h 132"/>
                <a:gd name="T6" fmla="*/ 79 w 116"/>
                <a:gd name="T7" fmla="*/ 34 h 132"/>
                <a:gd name="T8" fmla="*/ 10 w 116"/>
                <a:gd name="T9" fmla="*/ 0 h 132"/>
                <a:gd name="T10" fmla="*/ 34 w 116"/>
                <a:gd name="T11" fmla="*/ 93 h 132"/>
                <a:gd name="T12" fmla="*/ 45 w 116"/>
                <a:gd name="T13" fmla="*/ 100 h 132"/>
                <a:gd name="T14" fmla="*/ 116 w 116"/>
                <a:gd name="T15" fmla="*/ 132 h 132"/>
                <a:gd name="T16" fmla="*/ 109 w 116"/>
                <a:gd name="T17" fmla="*/ 128 h 132"/>
                <a:gd name="T18" fmla="*/ 109 w 116"/>
                <a:gd name="T19" fmla="*/ 1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2">
                  <a:moveTo>
                    <a:pt x="109" y="128"/>
                  </a:moveTo>
                  <a:cubicBezTo>
                    <a:pt x="104" y="123"/>
                    <a:pt x="98" y="120"/>
                    <a:pt x="93" y="114"/>
                  </a:cubicBezTo>
                  <a:cubicBezTo>
                    <a:pt x="87" y="108"/>
                    <a:pt x="83" y="100"/>
                    <a:pt x="80" y="93"/>
                  </a:cubicBezTo>
                  <a:cubicBezTo>
                    <a:pt x="72" y="74"/>
                    <a:pt x="73" y="53"/>
                    <a:pt x="79" y="3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32"/>
                    <a:pt x="6" y="72"/>
                    <a:pt x="34" y="93"/>
                  </a:cubicBezTo>
                  <a:cubicBezTo>
                    <a:pt x="37" y="96"/>
                    <a:pt x="42" y="98"/>
                    <a:pt x="45" y="100"/>
                  </a:cubicBezTo>
                  <a:cubicBezTo>
                    <a:pt x="69" y="111"/>
                    <a:pt x="93" y="121"/>
                    <a:pt x="116" y="132"/>
                  </a:cubicBezTo>
                  <a:cubicBezTo>
                    <a:pt x="114" y="131"/>
                    <a:pt x="111" y="130"/>
                    <a:pt x="109" y="128"/>
                  </a:cubicBezTo>
                  <a:cubicBezTo>
                    <a:pt x="109" y="128"/>
                    <a:pt x="111" y="130"/>
                    <a:pt x="109" y="12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1" name="Freeform 11"/>
            <p:cNvSpPr>
              <a:spLocks/>
            </p:cNvSpPr>
            <p:nvPr/>
          </p:nvSpPr>
          <p:spPr bwMode="auto">
            <a:xfrm>
              <a:off x="3158" y="1902"/>
              <a:ext cx="363" cy="398"/>
            </a:xfrm>
            <a:custGeom>
              <a:avLst/>
              <a:gdLst>
                <a:gd name="T0" fmla="*/ 144 w 153"/>
                <a:gd name="T1" fmla="*/ 165 h 168"/>
                <a:gd name="T2" fmla="*/ 102 w 153"/>
                <a:gd name="T3" fmla="*/ 108 h 168"/>
                <a:gd name="T4" fmla="*/ 102 w 153"/>
                <a:gd name="T5" fmla="*/ 76 h 168"/>
                <a:gd name="T6" fmla="*/ 107 w 153"/>
                <a:gd name="T7" fmla="*/ 56 h 168"/>
                <a:gd name="T8" fmla="*/ 114 w 153"/>
                <a:gd name="T9" fmla="*/ 44 h 168"/>
                <a:gd name="T10" fmla="*/ 128 w 153"/>
                <a:gd name="T11" fmla="*/ 26 h 168"/>
                <a:gd name="T12" fmla="*/ 57 w 153"/>
                <a:gd name="T13" fmla="*/ 0 h 168"/>
                <a:gd name="T14" fmla="*/ 40 w 153"/>
                <a:gd name="T15" fmla="*/ 140 h 168"/>
                <a:gd name="T16" fmla="*/ 54 w 153"/>
                <a:gd name="T17" fmla="*/ 150 h 168"/>
                <a:gd name="T18" fmla="*/ 65 w 153"/>
                <a:gd name="T19" fmla="*/ 139 h 168"/>
                <a:gd name="T20" fmla="*/ 73 w 153"/>
                <a:gd name="T21" fmla="*/ 144 h 168"/>
                <a:gd name="T22" fmla="*/ 73 w 153"/>
                <a:gd name="T23" fmla="*/ 144 h 168"/>
                <a:gd name="T24" fmla="*/ 82 w 153"/>
                <a:gd name="T25" fmla="*/ 147 h 168"/>
                <a:gd name="T26" fmla="*/ 153 w 153"/>
                <a:gd name="T27" fmla="*/ 168 h 168"/>
                <a:gd name="T28" fmla="*/ 144 w 153"/>
                <a:gd name="T29" fmla="*/ 165 h 168"/>
                <a:gd name="T30" fmla="*/ 144 w 153"/>
                <a:gd name="T31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3" h="168">
                  <a:moveTo>
                    <a:pt x="144" y="165"/>
                  </a:moveTo>
                  <a:cubicBezTo>
                    <a:pt x="121" y="157"/>
                    <a:pt x="106" y="130"/>
                    <a:pt x="102" y="108"/>
                  </a:cubicBezTo>
                  <a:cubicBezTo>
                    <a:pt x="100" y="97"/>
                    <a:pt x="100" y="87"/>
                    <a:pt x="102" y="76"/>
                  </a:cubicBezTo>
                  <a:cubicBezTo>
                    <a:pt x="103" y="69"/>
                    <a:pt x="105" y="63"/>
                    <a:pt x="107" y="56"/>
                  </a:cubicBezTo>
                  <a:cubicBezTo>
                    <a:pt x="108" y="54"/>
                    <a:pt x="112" y="44"/>
                    <a:pt x="114" y="44"/>
                  </a:cubicBezTo>
                  <a:cubicBezTo>
                    <a:pt x="118" y="37"/>
                    <a:pt x="122" y="31"/>
                    <a:pt x="128" y="2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2" y="36"/>
                    <a:pt x="0" y="106"/>
                    <a:pt x="40" y="140"/>
                  </a:cubicBezTo>
                  <a:cubicBezTo>
                    <a:pt x="40" y="140"/>
                    <a:pt x="48" y="166"/>
                    <a:pt x="54" y="150"/>
                  </a:cubicBezTo>
                  <a:cubicBezTo>
                    <a:pt x="57" y="152"/>
                    <a:pt x="62" y="137"/>
                    <a:pt x="65" y="139"/>
                  </a:cubicBezTo>
                  <a:cubicBezTo>
                    <a:pt x="67" y="141"/>
                    <a:pt x="70" y="143"/>
                    <a:pt x="73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6" y="145"/>
                    <a:pt x="79" y="146"/>
                    <a:pt x="82" y="147"/>
                  </a:cubicBezTo>
                  <a:cubicBezTo>
                    <a:pt x="153" y="168"/>
                    <a:pt x="153" y="168"/>
                    <a:pt x="153" y="168"/>
                  </a:cubicBezTo>
                  <a:cubicBezTo>
                    <a:pt x="150" y="167"/>
                    <a:pt x="147" y="166"/>
                    <a:pt x="144" y="165"/>
                  </a:cubicBezTo>
                  <a:cubicBezTo>
                    <a:pt x="144" y="165"/>
                    <a:pt x="147" y="166"/>
                    <a:pt x="144" y="16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2" name="Freeform 12"/>
            <p:cNvSpPr>
              <a:spLocks/>
            </p:cNvSpPr>
            <p:nvPr/>
          </p:nvSpPr>
          <p:spPr bwMode="auto">
            <a:xfrm>
              <a:off x="3365" y="2013"/>
              <a:ext cx="358" cy="261"/>
            </a:xfrm>
            <a:custGeom>
              <a:avLst/>
              <a:gdLst>
                <a:gd name="T0" fmla="*/ 151 w 151"/>
                <a:gd name="T1" fmla="*/ 34 h 110"/>
                <a:gd name="T2" fmla="*/ 150 w 151"/>
                <a:gd name="T3" fmla="*/ 24 h 110"/>
                <a:gd name="T4" fmla="*/ 150 w 151"/>
                <a:gd name="T5" fmla="*/ 24 h 110"/>
                <a:gd name="T6" fmla="*/ 82 w 151"/>
                <a:gd name="T7" fmla="*/ 0 h 110"/>
                <a:gd name="T8" fmla="*/ 83 w 151"/>
                <a:gd name="T9" fmla="*/ 21 h 110"/>
                <a:gd name="T10" fmla="*/ 83 w 151"/>
                <a:gd name="T11" fmla="*/ 21 h 110"/>
                <a:gd name="T12" fmla="*/ 83 w 151"/>
                <a:gd name="T13" fmla="*/ 21 h 110"/>
                <a:gd name="T14" fmla="*/ 83 w 151"/>
                <a:gd name="T15" fmla="*/ 21 h 110"/>
                <a:gd name="T16" fmla="*/ 0 w 151"/>
                <a:gd name="T17" fmla="*/ 83 h 110"/>
                <a:gd name="T18" fmla="*/ 38 w 151"/>
                <a:gd name="T19" fmla="*/ 95 h 110"/>
                <a:gd name="T20" fmla="*/ 39 w 151"/>
                <a:gd name="T21" fmla="*/ 95 h 110"/>
                <a:gd name="T22" fmla="*/ 43 w 151"/>
                <a:gd name="T23" fmla="*/ 96 h 110"/>
                <a:gd name="T24" fmla="*/ 52 w 151"/>
                <a:gd name="T25" fmla="*/ 99 h 110"/>
                <a:gd name="T26" fmla="*/ 112 w 151"/>
                <a:gd name="T27" fmla="*/ 100 h 110"/>
                <a:gd name="T28" fmla="*/ 135 w 151"/>
                <a:gd name="T29" fmla="*/ 81 h 110"/>
                <a:gd name="T30" fmla="*/ 135 w 151"/>
                <a:gd name="T31" fmla="*/ 81 h 110"/>
                <a:gd name="T32" fmla="*/ 145 w 151"/>
                <a:gd name="T33" fmla="*/ 63 h 110"/>
                <a:gd name="T34" fmla="*/ 150 w 151"/>
                <a:gd name="T35" fmla="*/ 44 h 110"/>
                <a:gd name="T36" fmla="*/ 150 w 151"/>
                <a:gd name="T37" fmla="*/ 44 h 110"/>
                <a:gd name="T38" fmla="*/ 150 w 151"/>
                <a:gd name="T39" fmla="*/ 44 h 110"/>
                <a:gd name="T40" fmla="*/ 151 w 151"/>
                <a:gd name="T41" fmla="*/ 3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1" h="110">
                  <a:moveTo>
                    <a:pt x="151" y="34"/>
                  </a:moveTo>
                  <a:cubicBezTo>
                    <a:pt x="151" y="30"/>
                    <a:pt x="151" y="27"/>
                    <a:pt x="150" y="24"/>
                  </a:cubicBezTo>
                  <a:cubicBezTo>
                    <a:pt x="150" y="24"/>
                    <a:pt x="150" y="24"/>
                    <a:pt x="150" y="24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4" y="7"/>
                    <a:pt x="84" y="14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8" y="59"/>
                    <a:pt x="41" y="95"/>
                    <a:pt x="0" y="83"/>
                  </a:cubicBezTo>
                  <a:cubicBezTo>
                    <a:pt x="13" y="87"/>
                    <a:pt x="25" y="91"/>
                    <a:pt x="38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0" y="95"/>
                    <a:pt x="42" y="96"/>
                    <a:pt x="43" y="96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73" y="105"/>
                    <a:pt x="92" y="110"/>
                    <a:pt x="112" y="100"/>
                  </a:cubicBezTo>
                  <a:cubicBezTo>
                    <a:pt x="121" y="95"/>
                    <a:pt x="129" y="89"/>
                    <a:pt x="135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9" y="75"/>
                    <a:pt x="142" y="69"/>
                    <a:pt x="145" y="63"/>
                  </a:cubicBezTo>
                  <a:cubicBezTo>
                    <a:pt x="148" y="58"/>
                    <a:pt x="149" y="50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0" y="41"/>
                    <a:pt x="151" y="37"/>
                    <a:pt x="151" y="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3" name="Freeform 13"/>
            <p:cNvSpPr>
              <a:spLocks/>
            </p:cNvSpPr>
            <p:nvPr/>
          </p:nvSpPr>
          <p:spPr bwMode="auto">
            <a:xfrm>
              <a:off x="2997" y="2767"/>
              <a:ext cx="545" cy="145"/>
            </a:xfrm>
            <a:custGeom>
              <a:avLst/>
              <a:gdLst>
                <a:gd name="T0" fmla="*/ 379 w 545"/>
                <a:gd name="T1" fmla="*/ 0 h 145"/>
                <a:gd name="T2" fmla="*/ 545 w 545"/>
                <a:gd name="T3" fmla="*/ 31 h 145"/>
                <a:gd name="T4" fmla="*/ 178 w 545"/>
                <a:gd name="T5" fmla="*/ 145 h 145"/>
                <a:gd name="T6" fmla="*/ 0 w 545"/>
                <a:gd name="T7" fmla="*/ 116 h 145"/>
                <a:gd name="T8" fmla="*/ 379 w 54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5" h="145">
                  <a:moveTo>
                    <a:pt x="379" y="0"/>
                  </a:moveTo>
                  <a:lnTo>
                    <a:pt x="545" y="31"/>
                  </a:lnTo>
                  <a:lnTo>
                    <a:pt x="178" y="145"/>
                  </a:lnTo>
                  <a:lnTo>
                    <a:pt x="0" y="116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4" name="Freeform 14"/>
            <p:cNvSpPr>
              <a:spLocks/>
            </p:cNvSpPr>
            <p:nvPr/>
          </p:nvSpPr>
          <p:spPr bwMode="auto">
            <a:xfrm>
              <a:off x="3376" y="2570"/>
              <a:ext cx="271" cy="228"/>
            </a:xfrm>
            <a:custGeom>
              <a:avLst/>
              <a:gdLst>
                <a:gd name="T0" fmla="*/ 107 w 271"/>
                <a:gd name="T1" fmla="*/ 0 h 228"/>
                <a:gd name="T2" fmla="*/ 83 w 271"/>
                <a:gd name="T3" fmla="*/ 45 h 228"/>
                <a:gd name="T4" fmla="*/ 0 w 271"/>
                <a:gd name="T5" fmla="*/ 197 h 228"/>
                <a:gd name="T6" fmla="*/ 166 w 271"/>
                <a:gd name="T7" fmla="*/ 228 h 228"/>
                <a:gd name="T8" fmla="*/ 247 w 271"/>
                <a:gd name="T9" fmla="*/ 81 h 228"/>
                <a:gd name="T10" fmla="*/ 271 w 271"/>
                <a:gd name="T11" fmla="*/ 38 h 228"/>
                <a:gd name="T12" fmla="*/ 107 w 271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228">
                  <a:moveTo>
                    <a:pt x="107" y="0"/>
                  </a:moveTo>
                  <a:lnTo>
                    <a:pt x="83" y="45"/>
                  </a:lnTo>
                  <a:lnTo>
                    <a:pt x="0" y="197"/>
                  </a:lnTo>
                  <a:lnTo>
                    <a:pt x="166" y="228"/>
                  </a:lnTo>
                  <a:lnTo>
                    <a:pt x="247" y="81"/>
                  </a:lnTo>
                  <a:lnTo>
                    <a:pt x="271" y="38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5" name="Freeform 15"/>
            <p:cNvSpPr>
              <a:spLocks/>
            </p:cNvSpPr>
            <p:nvPr/>
          </p:nvSpPr>
          <p:spPr bwMode="auto">
            <a:xfrm>
              <a:off x="3611" y="2150"/>
              <a:ext cx="256" cy="230"/>
            </a:xfrm>
            <a:custGeom>
              <a:avLst/>
              <a:gdLst>
                <a:gd name="T0" fmla="*/ 100 w 256"/>
                <a:gd name="T1" fmla="*/ 0 h 230"/>
                <a:gd name="T2" fmla="*/ 24 w 256"/>
                <a:gd name="T3" fmla="*/ 140 h 230"/>
                <a:gd name="T4" fmla="*/ 0 w 256"/>
                <a:gd name="T5" fmla="*/ 185 h 230"/>
                <a:gd name="T6" fmla="*/ 159 w 256"/>
                <a:gd name="T7" fmla="*/ 230 h 230"/>
                <a:gd name="T8" fmla="*/ 183 w 256"/>
                <a:gd name="T9" fmla="*/ 188 h 230"/>
                <a:gd name="T10" fmla="*/ 256 w 256"/>
                <a:gd name="T11" fmla="*/ 55 h 230"/>
                <a:gd name="T12" fmla="*/ 100 w 256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30">
                  <a:moveTo>
                    <a:pt x="100" y="0"/>
                  </a:moveTo>
                  <a:lnTo>
                    <a:pt x="24" y="140"/>
                  </a:lnTo>
                  <a:lnTo>
                    <a:pt x="0" y="185"/>
                  </a:lnTo>
                  <a:lnTo>
                    <a:pt x="159" y="230"/>
                  </a:lnTo>
                  <a:lnTo>
                    <a:pt x="183" y="188"/>
                  </a:lnTo>
                  <a:lnTo>
                    <a:pt x="256" y="5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6" name="Freeform 16"/>
            <p:cNvSpPr>
              <a:spLocks/>
            </p:cNvSpPr>
            <p:nvPr/>
          </p:nvSpPr>
          <p:spPr bwMode="auto">
            <a:xfrm>
              <a:off x="3595" y="2084"/>
              <a:ext cx="272" cy="121"/>
            </a:xfrm>
            <a:custGeom>
              <a:avLst/>
              <a:gdLst>
                <a:gd name="T0" fmla="*/ 0 w 272"/>
                <a:gd name="T1" fmla="*/ 0 h 121"/>
                <a:gd name="T2" fmla="*/ 161 w 272"/>
                <a:gd name="T3" fmla="*/ 55 h 121"/>
                <a:gd name="T4" fmla="*/ 272 w 272"/>
                <a:gd name="T5" fmla="*/ 121 h 121"/>
                <a:gd name="T6" fmla="*/ 116 w 272"/>
                <a:gd name="T7" fmla="*/ 66 h 121"/>
                <a:gd name="T8" fmla="*/ 0 w 272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1">
                  <a:moveTo>
                    <a:pt x="0" y="0"/>
                  </a:moveTo>
                  <a:lnTo>
                    <a:pt x="161" y="55"/>
                  </a:lnTo>
                  <a:lnTo>
                    <a:pt x="272" y="121"/>
                  </a:lnTo>
                  <a:lnTo>
                    <a:pt x="116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7" name="Freeform 17"/>
            <p:cNvSpPr>
              <a:spLocks/>
            </p:cNvSpPr>
            <p:nvPr/>
          </p:nvSpPr>
          <p:spPr bwMode="auto">
            <a:xfrm>
              <a:off x="3675" y="2295"/>
              <a:ext cx="169" cy="50"/>
            </a:xfrm>
            <a:custGeom>
              <a:avLst/>
              <a:gdLst>
                <a:gd name="T0" fmla="*/ 4 w 71"/>
                <a:gd name="T1" fmla="*/ 1 h 21"/>
                <a:gd name="T2" fmla="*/ 3 w 71"/>
                <a:gd name="T3" fmla="*/ 1 h 21"/>
                <a:gd name="T4" fmla="*/ 2 w 71"/>
                <a:gd name="T5" fmla="*/ 1 h 21"/>
                <a:gd name="T6" fmla="*/ 1 w 71"/>
                <a:gd name="T7" fmla="*/ 0 h 21"/>
                <a:gd name="T8" fmla="*/ 0 w 71"/>
                <a:gd name="T9" fmla="*/ 0 h 21"/>
                <a:gd name="T10" fmla="*/ 67 w 71"/>
                <a:gd name="T11" fmla="*/ 20 h 21"/>
                <a:gd name="T12" fmla="*/ 68 w 71"/>
                <a:gd name="T13" fmla="*/ 20 h 21"/>
                <a:gd name="T14" fmla="*/ 69 w 71"/>
                <a:gd name="T15" fmla="*/ 21 h 21"/>
                <a:gd name="T16" fmla="*/ 70 w 71"/>
                <a:gd name="T17" fmla="*/ 21 h 21"/>
                <a:gd name="T18" fmla="*/ 71 w 71"/>
                <a:gd name="T19" fmla="*/ 21 h 21"/>
                <a:gd name="T20" fmla="*/ 4 w 71"/>
                <a:gd name="T2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21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20"/>
                    <a:pt x="68" y="20"/>
                    <a:pt x="68" y="20"/>
                  </a:cubicBezTo>
                  <a:cubicBezTo>
                    <a:pt x="68" y="20"/>
                    <a:pt x="69" y="21"/>
                    <a:pt x="69" y="21"/>
                  </a:cubicBezTo>
                  <a:cubicBezTo>
                    <a:pt x="69" y="21"/>
                    <a:pt x="70" y="21"/>
                    <a:pt x="70" y="21"/>
                  </a:cubicBezTo>
                  <a:cubicBezTo>
                    <a:pt x="70" y="21"/>
                    <a:pt x="71" y="21"/>
                    <a:pt x="71" y="21"/>
                  </a:cubicBezTo>
                  <a:cubicBezTo>
                    <a:pt x="49" y="15"/>
                    <a:pt x="27" y="8"/>
                    <a:pt x="4" y="1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8" name="Freeform 18"/>
            <p:cNvSpPr>
              <a:spLocks/>
            </p:cNvSpPr>
            <p:nvPr/>
          </p:nvSpPr>
          <p:spPr bwMode="auto">
            <a:xfrm>
              <a:off x="3649" y="1565"/>
              <a:ext cx="446" cy="476"/>
            </a:xfrm>
            <a:custGeom>
              <a:avLst/>
              <a:gdLst>
                <a:gd name="T0" fmla="*/ 125 w 188"/>
                <a:gd name="T1" fmla="*/ 13 h 201"/>
                <a:gd name="T2" fmla="*/ 45 w 188"/>
                <a:gd name="T3" fmla="*/ 22 h 201"/>
                <a:gd name="T4" fmla="*/ 45 w 188"/>
                <a:gd name="T5" fmla="*/ 22 h 201"/>
                <a:gd name="T6" fmla="*/ 17 w 188"/>
                <a:gd name="T7" fmla="*/ 54 h 201"/>
                <a:gd name="T8" fmla="*/ 6 w 188"/>
                <a:gd name="T9" fmla="*/ 86 h 201"/>
                <a:gd name="T10" fmla="*/ 6 w 188"/>
                <a:gd name="T11" fmla="*/ 86 h 201"/>
                <a:gd name="T12" fmla="*/ 55 w 188"/>
                <a:gd name="T13" fmla="*/ 177 h 201"/>
                <a:gd name="T14" fmla="*/ 119 w 188"/>
                <a:gd name="T15" fmla="*/ 201 h 201"/>
                <a:gd name="T16" fmla="*/ 90 w 188"/>
                <a:gd name="T17" fmla="*/ 181 h 201"/>
                <a:gd name="T18" fmla="*/ 90 w 188"/>
                <a:gd name="T19" fmla="*/ 181 h 201"/>
                <a:gd name="T20" fmla="*/ 83 w 188"/>
                <a:gd name="T21" fmla="*/ 83 h 201"/>
                <a:gd name="T22" fmla="*/ 83 w 188"/>
                <a:gd name="T23" fmla="*/ 83 h 201"/>
                <a:gd name="T24" fmla="*/ 188 w 188"/>
                <a:gd name="T25" fmla="*/ 43 h 201"/>
                <a:gd name="T26" fmla="*/ 125 w 188"/>
                <a:gd name="T27" fmla="*/ 13 h 201"/>
                <a:gd name="T28" fmla="*/ 125 w 188"/>
                <a:gd name="T29" fmla="*/ 1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8" h="201">
                  <a:moveTo>
                    <a:pt x="125" y="13"/>
                  </a:moveTo>
                  <a:cubicBezTo>
                    <a:pt x="99" y="0"/>
                    <a:pt x="67" y="5"/>
                    <a:pt x="45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33" y="30"/>
                    <a:pt x="23" y="41"/>
                    <a:pt x="17" y="54"/>
                  </a:cubicBezTo>
                  <a:cubicBezTo>
                    <a:pt x="12" y="63"/>
                    <a:pt x="6" y="7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123"/>
                    <a:pt x="18" y="164"/>
                    <a:pt x="55" y="177"/>
                  </a:cubicBezTo>
                  <a:cubicBezTo>
                    <a:pt x="119" y="201"/>
                    <a:pt x="119" y="201"/>
                    <a:pt x="119" y="201"/>
                  </a:cubicBezTo>
                  <a:cubicBezTo>
                    <a:pt x="111" y="200"/>
                    <a:pt x="97" y="189"/>
                    <a:pt x="90" y="181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69" y="152"/>
                    <a:pt x="65" y="115"/>
                    <a:pt x="83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103" y="46"/>
                    <a:pt x="148" y="24"/>
                    <a:pt x="188" y="43"/>
                  </a:cubicBezTo>
                  <a:cubicBezTo>
                    <a:pt x="167" y="33"/>
                    <a:pt x="146" y="23"/>
                    <a:pt x="125" y="13"/>
                  </a:cubicBezTo>
                  <a:cubicBezTo>
                    <a:pt x="121" y="11"/>
                    <a:pt x="146" y="23"/>
                    <a:pt x="125" y="1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9" name="Freeform 19"/>
            <p:cNvSpPr>
              <a:spLocks/>
            </p:cNvSpPr>
            <p:nvPr/>
          </p:nvSpPr>
          <p:spPr bwMode="auto">
            <a:xfrm>
              <a:off x="3730" y="1992"/>
              <a:ext cx="220" cy="175"/>
            </a:xfrm>
            <a:custGeom>
              <a:avLst/>
              <a:gdLst>
                <a:gd name="T0" fmla="*/ 68 w 220"/>
                <a:gd name="T1" fmla="*/ 0 h 175"/>
                <a:gd name="T2" fmla="*/ 220 w 220"/>
                <a:gd name="T3" fmla="*/ 57 h 175"/>
                <a:gd name="T4" fmla="*/ 156 w 220"/>
                <a:gd name="T5" fmla="*/ 175 h 175"/>
                <a:gd name="T6" fmla="*/ 0 w 220"/>
                <a:gd name="T7" fmla="*/ 123 h 175"/>
                <a:gd name="T8" fmla="*/ 68 w 220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75">
                  <a:moveTo>
                    <a:pt x="68" y="0"/>
                  </a:moveTo>
                  <a:lnTo>
                    <a:pt x="220" y="57"/>
                  </a:lnTo>
                  <a:lnTo>
                    <a:pt x="156" y="175"/>
                  </a:lnTo>
                  <a:lnTo>
                    <a:pt x="0" y="12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0" name="Freeform 20"/>
            <p:cNvSpPr>
              <a:spLocks/>
            </p:cNvSpPr>
            <p:nvPr/>
          </p:nvSpPr>
          <p:spPr bwMode="auto">
            <a:xfrm>
              <a:off x="3483" y="2651"/>
              <a:ext cx="261" cy="92"/>
            </a:xfrm>
            <a:custGeom>
              <a:avLst/>
              <a:gdLst>
                <a:gd name="T0" fmla="*/ 98 w 110"/>
                <a:gd name="T1" fmla="*/ 35 h 39"/>
                <a:gd name="T2" fmla="*/ 98 w 110"/>
                <a:gd name="T3" fmla="*/ 35 h 39"/>
                <a:gd name="T4" fmla="*/ 69 w 110"/>
                <a:gd name="T5" fmla="*/ 15 h 39"/>
                <a:gd name="T6" fmla="*/ 0 w 110"/>
                <a:gd name="T7" fmla="*/ 0 h 39"/>
                <a:gd name="T8" fmla="*/ 0 w 110"/>
                <a:gd name="T9" fmla="*/ 0 h 39"/>
                <a:gd name="T10" fmla="*/ 0 w 110"/>
                <a:gd name="T11" fmla="*/ 0 h 39"/>
                <a:gd name="T12" fmla="*/ 1 w 110"/>
                <a:gd name="T13" fmla="*/ 1 h 39"/>
                <a:gd name="T14" fmla="*/ 1 w 110"/>
                <a:gd name="T15" fmla="*/ 1 h 39"/>
                <a:gd name="T16" fmla="*/ 30 w 110"/>
                <a:gd name="T17" fmla="*/ 21 h 39"/>
                <a:gd name="T18" fmla="*/ 55 w 110"/>
                <a:gd name="T19" fmla="*/ 28 h 39"/>
                <a:gd name="T20" fmla="*/ 110 w 110"/>
                <a:gd name="T21" fmla="*/ 39 h 39"/>
                <a:gd name="T22" fmla="*/ 98 w 110"/>
                <a:gd name="T23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39"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87" y="31"/>
                    <a:pt x="77" y="24"/>
                    <a:pt x="69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9" y="10"/>
                    <a:pt x="19" y="16"/>
                    <a:pt x="30" y="21"/>
                  </a:cubicBezTo>
                  <a:cubicBezTo>
                    <a:pt x="38" y="25"/>
                    <a:pt x="47" y="26"/>
                    <a:pt x="55" y="28"/>
                  </a:cubicBezTo>
                  <a:cubicBezTo>
                    <a:pt x="73" y="31"/>
                    <a:pt x="91" y="35"/>
                    <a:pt x="110" y="39"/>
                  </a:cubicBezTo>
                  <a:cubicBezTo>
                    <a:pt x="106" y="38"/>
                    <a:pt x="102" y="37"/>
                    <a:pt x="98" y="3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1" name="Freeform 21"/>
            <p:cNvSpPr>
              <a:spLocks/>
            </p:cNvSpPr>
            <p:nvPr/>
          </p:nvSpPr>
          <p:spPr bwMode="auto">
            <a:xfrm>
              <a:off x="3791" y="1944"/>
              <a:ext cx="223" cy="69"/>
            </a:xfrm>
            <a:custGeom>
              <a:avLst/>
              <a:gdLst>
                <a:gd name="T0" fmla="*/ 65 w 94"/>
                <a:gd name="T1" fmla="*/ 25 h 29"/>
                <a:gd name="T2" fmla="*/ 0 w 94"/>
                <a:gd name="T3" fmla="*/ 0 h 29"/>
                <a:gd name="T4" fmla="*/ 12 w 94"/>
                <a:gd name="T5" fmla="*/ 3 h 29"/>
                <a:gd name="T6" fmla="*/ 30 w 94"/>
                <a:gd name="T7" fmla="*/ 3 h 29"/>
                <a:gd name="T8" fmla="*/ 94 w 94"/>
                <a:gd name="T9" fmla="*/ 29 h 29"/>
                <a:gd name="T10" fmla="*/ 76 w 94"/>
                <a:gd name="T11" fmla="*/ 28 h 29"/>
                <a:gd name="T12" fmla="*/ 65 w 94"/>
                <a:gd name="T13" fmla="*/ 25 h 29"/>
                <a:gd name="T14" fmla="*/ 65 w 94"/>
                <a:gd name="T15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29">
                  <a:moveTo>
                    <a:pt x="65" y="25"/>
                  </a:moveTo>
                  <a:cubicBezTo>
                    <a:pt x="44" y="17"/>
                    <a:pt x="22" y="8"/>
                    <a:pt x="0" y="0"/>
                  </a:cubicBezTo>
                  <a:cubicBezTo>
                    <a:pt x="4" y="1"/>
                    <a:pt x="8" y="3"/>
                    <a:pt x="12" y="3"/>
                  </a:cubicBezTo>
                  <a:cubicBezTo>
                    <a:pt x="18" y="4"/>
                    <a:pt x="24" y="4"/>
                    <a:pt x="30" y="3"/>
                  </a:cubicBezTo>
                  <a:cubicBezTo>
                    <a:pt x="51" y="12"/>
                    <a:pt x="73" y="20"/>
                    <a:pt x="94" y="29"/>
                  </a:cubicBezTo>
                  <a:cubicBezTo>
                    <a:pt x="88" y="29"/>
                    <a:pt x="82" y="29"/>
                    <a:pt x="76" y="28"/>
                  </a:cubicBezTo>
                  <a:cubicBezTo>
                    <a:pt x="72" y="28"/>
                    <a:pt x="69" y="27"/>
                    <a:pt x="65" y="25"/>
                  </a:cubicBezTo>
                  <a:cubicBezTo>
                    <a:pt x="44" y="17"/>
                    <a:pt x="66" y="26"/>
                    <a:pt x="65" y="25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2" name="Freeform 22"/>
            <p:cNvSpPr>
              <a:spLocks/>
            </p:cNvSpPr>
            <p:nvPr/>
          </p:nvSpPr>
          <p:spPr bwMode="auto">
            <a:xfrm>
              <a:off x="3791" y="1944"/>
              <a:ext cx="223" cy="69"/>
            </a:xfrm>
            <a:custGeom>
              <a:avLst/>
              <a:gdLst>
                <a:gd name="T0" fmla="*/ 30 w 94"/>
                <a:gd name="T1" fmla="*/ 3 h 29"/>
                <a:gd name="T2" fmla="*/ 94 w 94"/>
                <a:gd name="T3" fmla="*/ 29 h 29"/>
                <a:gd name="T4" fmla="*/ 90 w 94"/>
                <a:gd name="T5" fmla="*/ 29 h 29"/>
                <a:gd name="T6" fmla="*/ 85 w 94"/>
                <a:gd name="T7" fmla="*/ 29 h 29"/>
                <a:gd name="T8" fmla="*/ 81 w 94"/>
                <a:gd name="T9" fmla="*/ 29 h 29"/>
                <a:gd name="T10" fmla="*/ 76 w 94"/>
                <a:gd name="T11" fmla="*/ 28 h 29"/>
                <a:gd name="T12" fmla="*/ 73 w 94"/>
                <a:gd name="T13" fmla="*/ 28 h 29"/>
                <a:gd name="T14" fmla="*/ 71 w 94"/>
                <a:gd name="T15" fmla="*/ 27 h 29"/>
                <a:gd name="T16" fmla="*/ 68 w 94"/>
                <a:gd name="T17" fmla="*/ 26 h 29"/>
                <a:gd name="T18" fmla="*/ 65 w 94"/>
                <a:gd name="T19" fmla="*/ 25 h 29"/>
                <a:gd name="T20" fmla="*/ 0 w 94"/>
                <a:gd name="T21" fmla="*/ 0 h 29"/>
                <a:gd name="T22" fmla="*/ 3 w 94"/>
                <a:gd name="T23" fmla="*/ 1 h 29"/>
                <a:gd name="T24" fmla="*/ 6 w 94"/>
                <a:gd name="T25" fmla="*/ 2 h 29"/>
                <a:gd name="T26" fmla="*/ 9 w 94"/>
                <a:gd name="T27" fmla="*/ 3 h 29"/>
                <a:gd name="T28" fmla="*/ 12 w 94"/>
                <a:gd name="T29" fmla="*/ 3 h 29"/>
                <a:gd name="T30" fmla="*/ 16 w 94"/>
                <a:gd name="T31" fmla="*/ 4 h 29"/>
                <a:gd name="T32" fmla="*/ 21 w 94"/>
                <a:gd name="T33" fmla="*/ 4 h 29"/>
                <a:gd name="T34" fmla="*/ 25 w 94"/>
                <a:gd name="T35" fmla="*/ 4 h 29"/>
                <a:gd name="T36" fmla="*/ 30 w 94"/>
                <a:gd name="T3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9">
                  <a:moveTo>
                    <a:pt x="30" y="3"/>
                  </a:moveTo>
                  <a:cubicBezTo>
                    <a:pt x="51" y="12"/>
                    <a:pt x="73" y="20"/>
                    <a:pt x="94" y="29"/>
                  </a:cubicBezTo>
                  <a:cubicBezTo>
                    <a:pt x="93" y="29"/>
                    <a:pt x="91" y="29"/>
                    <a:pt x="90" y="29"/>
                  </a:cubicBezTo>
                  <a:cubicBezTo>
                    <a:pt x="88" y="29"/>
                    <a:pt x="87" y="29"/>
                    <a:pt x="85" y="29"/>
                  </a:cubicBezTo>
                  <a:cubicBezTo>
                    <a:pt x="84" y="29"/>
                    <a:pt x="82" y="29"/>
                    <a:pt x="81" y="29"/>
                  </a:cubicBezTo>
                  <a:cubicBezTo>
                    <a:pt x="79" y="29"/>
                    <a:pt x="78" y="29"/>
                    <a:pt x="76" y="28"/>
                  </a:cubicBezTo>
                  <a:cubicBezTo>
                    <a:pt x="75" y="28"/>
                    <a:pt x="74" y="28"/>
                    <a:pt x="73" y="28"/>
                  </a:cubicBezTo>
                  <a:cubicBezTo>
                    <a:pt x="72" y="28"/>
                    <a:pt x="72" y="27"/>
                    <a:pt x="71" y="27"/>
                  </a:cubicBezTo>
                  <a:cubicBezTo>
                    <a:pt x="70" y="27"/>
                    <a:pt x="69" y="27"/>
                    <a:pt x="68" y="26"/>
                  </a:cubicBezTo>
                  <a:cubicBezTo>
                    <a:pt x="67" y="26"/>
                    <a:pt x="66" y="26"/>
                    <a:pt x="65" y="25"/>
                  </a:cubicBezTo>
                  <a:cubicBezTo>
                    <a:pt x="44" y="17"/>
                    <a:pt x="22" y="8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4" y="1"/>
                    <a:pt x="5" y="2"/>
                    <a:pt x="6" y="2"/>
                  </a:cubicBezTo>
                  <a:cubicBezTo>
                    <a:pt x="7" y="2"/>
                    <a:pt x="8" y="2"/>
                    <a:pt x="9" y="3"/>
                  </a:cubicBezTo>
                  <a:cubicBezTo>
                    <a:pt x="10" y="3"/>
                    <a:pt x="11" y="3"/>
                    <a:pt x="12" y="3"/>
                  </a:cubicBezTo>
                  <a:cubicBezTo>
                    <a:pt x="13" y="3"/>
                    <a:pt x="15" y="4"/>
                    <a:pt x="16" y="4"/>
                  </a:cubicBezTo>
                  <a:cubicBezTo>
                    <a:pt x="18" y="4"/>
                    <a:pt x="19" y="4"/>
                    <a:pt x="21" y="4"/>
                  </a:cubicBezTo>
                  <a:cubicBezTo>
                    <a:pt x="22" y="4"/>
                    <a:pt x="24" y="4"/>
                    <a:pt x="25" y="4"/>
                  </a:cubicBezTo>
                  <a:cubicBezTo>
                    <a:pt x="27" y="4"/>
                    <a:pt x="29" y="4"/>
                    <a:pt x="30" y="3"/>
                  </a:cubicBezTo>
                  <a:close/>
                </a:path>
              </a:pathLst>
            </a:custGeom>
            <a:solidFill>
              <a:srgbClr val="96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3" name="Freeform 23"/>
            <p:cNvSpPr>
              <a:spLocks/>
            </p:cNvSpPr>
            <p:nvPr/>
          </p:nvSpPr>
          <p:spPr bwMode="auto">
            <a:xfrm>
              <a:off x="3993" y="1501"/>
              <a:ext cx="216" cy="199"/>
            </a:xfrm>
            <a:custGeom>
              <a:avLst/>
              <a:gdLst>
                <a:gd name="T0" fmla="*/ 71 w 216"/>
                <a:gd name="T1" fmla="*/ 0 h 199"/>
                <a:gd name="T2" fmla="*/ 216 w 216"/>
                <a:gd name="T3" fmla="*/ 76 h 199"/>
                <a:gd name="T4" fmla="*/ 149 w 216"/>
                <a:gd name="T5" fmla="*/ 199 h 199"/>
                <a:gd name="T6" fmla="*/ 0 w 216"/>
                <a:gd name="T7" fmla="*/ 128 h 199"/>
                <a:gd name="T8" fmla="*/ 71 w 216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99">
                  <a:moveTo>
                    <a:pt x="71" y="0"/>
                  </a:moveTo>
                  <a:lnTo>
                    <a:pt x="216" y="76"/>
                  </a:lnTo>
                  <a:lnTo>
                    <a:pt x="149" y="199"/>
                  </a:lnTo>
                  <a:lnTo>
                    <a:pt x="0" y="12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4" name="Freeform 24"/>
            <p:cNvSpPr>
              <a:spLocks/>
            </p:cNvSpPr>
            <p:nvPr/>
          </p:nvSpPr>
          <p:spPr bwMode="auto">
            <a:xfrm>
              <a:off x="3967" y="1091"/>
              <a:ext cx="242" cy="486"/>
            </a:xfrm>
            <a:custGeom>
              <a:avLst/>
              <a:gdLst>
                <a:gd name="T0" fmla="*/ 0 w 242"/>
                <a:gd name="T1" fmla="*/ 0 h 486"/>
                <a:gd name="T2" fmla="*/ 147 w 242"/>
                <a:gd name="T3" fmla="*/ 87 h 486"/>
                <a:gd name="T4" fmla="*/ 242 w 242"/>
                <a:gd name="T5" fmla="*/ 486 h 486"/>
                <a:gd name="T6" fmla="*/ 97 w 242"/>
                <a:gd name="T7" fmla="*/ 410 h 486"/>
                <a:gd name="T8" fmla="*/ 0 w 242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486">
                  <a:moveTo>
                    <a:pt x="0" y="0"/>
                  </a:moveTo>
                  <a:lnTo>
                    <a:pt x="147" y="87"/>
                  </a:lnTo>
                  <a:lnTo>
                    <a:pt x="242" y="486"/>
                  </a:lnTo>
                  <a:lnTo>
                    <a:pt x="97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5" name="Freeform 25"/>
            <p:cNvSpPr>
              <a:spLocks/>
            </p:cNvSpPr>
            <p:nvPr/>
          </p:nvSpPr>
          <p:spPr bwMode="auto">
            <a:xfrm>
              <a:off x="3924" y="1634"/>
              <a:ext cx="218" cy="142"/>
            </a:xfrm>
            <a:custGeom>
              <a:avLst/>
              <a:gdLst>
                <a:gd name="T0" fmla="*/ 26 w 92"/>
                <a:gd name="T1" fmla="*/ 23 h 60"/>
                <a:gd name="T2" fmla="*/ 30 w 92"/>
                <a:gd name="T3" fmla="*/ 31 h 60"/>
                <a:gd name="T4" fmla="*/ 92 w 92"/>
                <a:gd name="T5" fmla="*/ 60 h 60"/>
                <a:gd name="T6" fmla="*/ 84 w 92"/>
                <a:gd name="T7" fmla="*/ 46 h 60"/>
                <a:gd name="T8" fmla="*/ 84 w 92"/>
                <a:gd name="T9" fmla="*/ 45 h 60"/>
                <a:gd name="T10" fmla="*/ 83 w 92"/>
                <a:gd name="T11" fmla="*/ 45 h 60"/>
                <a:gd name="T12" fmla="*/ 83 w 92"/>
                <a:gd name="T13" fmla="*/ 44 h 60"/>
                <a:gd name="T14" fmla="*/ 82 w 92"/>
                <a:gd name="T15" fmla="*/ 44 h 60"/>
                <a:gd name="T16" fmla="*/ 81 w 92"/>
                <a:gd name="T17" fmla="*/ 43 h 60"/>
                <a:gd name="T18" fmla="*/ 80 w 92"/>
                <a:gd name="T19" fmla="*/ 41 h 60"/>
                <a:gd name="T20" fmla="*/ 79 w 92"/>
                <a:gd name="T21" fmla="*/ 41 h 60"/>
                <a:gd name="T22" fmla="*/ 77 w 92"/>
                <a:gd name="T23" fmla="*/ 39 h 60"/>
                <a:gd name="T24" fmla="*/ 71 w 92"/>
                <a:gd name="T25" fmla="*/ 34 h 60"/>
                <a:gd name="T26" fmla="*/ 69 w 92"/>
                <a:gd name="T27" fmla="*/ 33 h 60"/>
                <a:gd name="T28" fmla="*/ 69 w 92"/>
                <a:gd name="T29" fmla="*/ 33 h 60"/>
                <a:gd name="T30" fmla="*/ 64 w 92"/>
                <a:gd name="T31" fmla="*/ 30 h 60"/>
                <a:gd name="T32" fmla="*/ 64 w 92"/>
                <a:gd name="T33" fmla="*/ 30 h 60"/>
                <a:gd name="T34" fmla="*/ 64 w 92"/>
                <a:gd name="T35" fmla="*/ 30 h 60"/>
                <a:gd name="T36" fmla="*/ 0 w 92"/>
                <a:gd name="T37" fmla="*/ 0 h 60"/>
                <a:gd name="T38" fmla="*/ 26 w 92"/>
                <a:gd name="T39" fmla="*/ 23 h 60"/>
                <a:gd name="T40" fmla="*/ 26 w 92"/>
                <a:gd name="T41" fmla="*/ 2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2" h="60">
                  <a:moveTo>
                    <a:pt x="26" y="23"/>
                  </a:moveTo>
                  <a:cubicBezTo>
                    <a:pt x="27" y="25"/>
                    <a:pt x="29" y="28"/>
                    <a:pt x="30" y="3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0" y="55"/>
                    <a:pt x="87" y="50"/>
                    <a:pt x="84" y="46"/>
                  </a:cubicBezTo>
                  <a:cubicBezTo>
                    <a:pt x="84" y="46"/>
                    <a:pt x="84" y="46"/>
                    <a:pt x="84" y="45"/>
                  </a:cubicBezTo>
                  <a:cubicBezTo>
                    <a:pt x="84" y="45"/>
                    <a:pt x="83" y="45"/>
                    <a:pt x="83" y="45"/>
                  </a:cubicBezTo>
                  <a:cubicBezTo>
                    <a:pt x="83" y="45"/>
                    <a:pt x="83" y="45"/>
                    <a:pt x="83" y="44"/>
                  </a:cubicBezTo>
                  <a:cubicBezTo>
                    <a:pt x="83" y="44"/>
                    <a:pt x="82" y="44"/>
                    <a:pt x="82" y="44"/>
                  </a:cubicBezTo>
                  <a:cubicBezTo>
                    <a:pt x="82" y="43"/>
                    <a:pt x="82" y="43"/>
                    <a:pt x="81" y="43"/>
                  </a:cubicBezTo>
                  <a:cubicBezTo>
                    <a:pt x="81" y="42"/>
                    <a:pt x="81" y="42"/>
                    <a:pt x="80" y="41"/>
                  </a:cubicBezTo>
                  <a:cubicBezTo>
                    <a:pt x="80" y="41"/>
                    <a:pt x="80" y="41"/>
                    <a:pt x="79" y="41"/>
                  </a:cubicBezTo>
                  <a:cubicBezTo>
                    <a:pt x="79" y="40"/>
                    <a:pt x="78" y="39"/>
                    <a:pt x="77" y="39"/>
                  </a:cubicBezTo>
                  <a:cubicBezTo>
                    <a:pt x="75" y="37"/>
                    <a:pt x="73" y="35"/>
                    <a:pt x="71" y="34"/>
                  </a:cubicBezTo>
                  <a:cubicBezTo>
                    <a:pt x="70" y="33"/>
                    <a:pt x="70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8" y="31"/>
                    <a:pt x="66" y="31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43" y="20"/>
                    <a:pt x="21" y="10"/>
                    <a:pt x="0" y="0"/>
                  </a:cubicBezTo>
                  <a:cubicBezTo>
                    <a:pt x="11" y="5"/>
                    <a:pt x="20" y="13"/>
                    <a:pt x="26" y="23"/>
                  </a:cubicBezTo>
                  <a:cubicBezTo>
                    <a:pt x="26" y="23"/>
                    <a:pt x="25" y="21"/>
                    <a:pt x="26" y="2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6" name="Freeform 26"/>
            <p:cNvSpPr>
              <a:spLocks/>
            </p:cNvSpPr>
            <p:nvPr/>
          </p:nvSpPr>
          <p:spPr bwMode="auto">
            <a:xfrm>
              <a:off x="3590" y="2338"/>
              <a:ext cx="344" cy="370"/>
            </a:xfrm>
            <a:custGeom>
              <a:avLst/>
              <a:gdLst>
                <a:gd name="T0" fmla="*/ 145 w 145"/>
                <a:gd name="T1" fmla="*/ 81 h 156"/>
                <a:gd name="T2" fmla="*/ 128 w 145"/>
                <a:gd name="T3" fmla="*/ 37 h 156"/>
                <a:gd name="T4" fmla="*/ 128 w 145"/>
                <a:gd name="T5" fmla="*/ 36 h 156"/>
                <a:gd name="T6" fmla="*/ 128 w 145"/>
                <a:gd name="T7" fmla="*/ 36 h 156"/>
                <a:gd name="T8" fmla="*/ 123 w 145"/>
                <a:gd name="T9" fmla="*/ 32 h 156"/>
                <a:gd name="T10" fmla="*/ 118 w 145"/>
                <a:gd name="T11" fmla="*/ 28 h 156"/>
                <a:gd name="T12" fmla="*/ 108 w 145"/>
                <a:gd name="T13" fmla="*/ 22 h 156"/>
                <a:gd name="T14" fmla="*/ 35 w 145"/>
                <a:gd name="T15" fmla="*/ 0 h 156"/>
                <a:gd name="T16" fmla="*/ 73 w 145"/>
                <a:gd name="T17" fmla="*/ 97 h 156"/>
                <a:gd name="T18" fmla="*/ 73 w 145"/>
                <a:gd name="T19" fmla="*/ 97 h 156"/>
                <a:gd name="T20" fmla="*/ 0 w 145"/>
                <a:gd name="T21" fmla="*/ 139 h 156"/>
                <a:gd name="T22" fmla="*/ 44 w 145"/>
                <a:gd name="T23" fmla="*/ 148 h 156"/>
                <a:gd name="T24" fmla="*/ 84 w 145"/>
                <a:gd name="T25" fmla="*/ 155 h 156"/>
                <a:gd name="T26" fmla="*/ 125 w 145"/>
                <a:gd name="T27" fmla="*/ 135 h 156"/>
                <a:gd name="T28" fmla="*/ 145 w 145"/>
                <a:gd name="T29" fmla="*/ 81 h 156"/>
                <a:gd name="T30" fmla="*/ 145 w 145"/>
                <a:gd name="T31" fmla="*/ 8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156">
                  <a:moveTo>
                    <a:pt x="145" y="81"/>
                  </a:moveTo>
                  <a:cubicBezTo>
                    <a:pt x="145" y="64"/>
                    <a:pt x="139" y="49"/>
                    <a:pt x="128" y="37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7" y="35"/>
                    <a:pt x="125" y="33"/>
                    <a:pt x="123" y="32"/>
                  </a:cubicBezTo>
                  <a:cubicBezTo>
                    <a:pt x="121" y="30"/>
                    <a:pt x="120" y="29"/>
                    <a:pt x="118" y="28"/>
                  </a:cubicBezTo>
                  <a:cubicBezTo>
                    <a:pt x="115" y="25"/>
                    <a:pt x="111" y="24"/>
                    <a:pt x="108" y="22"/>
                  </a:cubicBezTo>
                  <a:cubicBezTo>
                    <a:pt x="84" y="13"/>
                    <a:pt x="59" y="7"/>
                    <a:pt x="35" y="0"/>
                  </a:cubicBezTo>
                  <a:cubicBezTo>
                    <a:pt x="75" y="12"/>
                    <a:pt x="89" y="61"/>
                    <a:pt x="73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1" y="125"/>
                    <a:pt x="31" y="146"/>
                    <a:pt x="0" y="139"/>
                  </a:cubicBezTo>
                  <a:cubicBezTo>
                    <a:pt x="14" y="142"/>
                    <a:pt x="29" y="145"/>
                    <a:pt x="44" y="148"/>
                  </a:cubicBezTo>
                  <a:cubicBezTo>
                    <a:pt x="57" y="151"/>
                    <a:pt x="71" y="156"/>
                    <a:pt x="84" y="155"/>
                  </a:cubicBezTo>
                  <a:cubicBezTo>
                    <a:pt x="100" y="153"/>
                    <a:pt x="114" y="146"/>
                    <a:pt x="125" y="135"/>
                  </a:cubicBezTo>
                  <a:cubicBezTo>
                    <a:pt x="139" y="120"/>
                    <a:pt x="145" y="101"/>
                    <a:pt x="145" y="81"/>
                  </a:cubicBezTo>
                  <a:cubicBezTo>
                    <a:pt x="145" y="81"/>
                    <a:pt x="145" y="81"/>
                    <a:pt x="145" y="8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7" name="Freeform 27"/>
            <p:cNvSpPr>
              <a:spLocks/>
            </p:cNvSpPr>
            <p:nvPr/>
          </p:nvSpPr>
          <p:spPr bwMode="auto">
            <a:xfrm>
              <a:off x="3744" y="2172"/>
              <a:ext cx="313" cy="144"/>
            </a:xfrm>
            <a:custGeom>
              <a:avLst/>
              <a:gdLst>
                <a:gd name="T0" fmla="*/ 275 w 313"/>
                <a:gd name="T1" fmla="*/ 123 h 144"/>
                <a:gd name="T2" fmla="*/ 156 w 313"/>
                <a:gd name="T3" fmla="*/ 52 h 144"/>
                <a:gd name="T4" fmla="*/ 0 w 313"/>
                <a:gd name="T5" fmla="*/ 0 h 144"/>
                <a:gd name="T6" fmla="*/ 121 w 313"/>
                <a:gd name="T7" fmla="*/ 73 h 144"/>
                <a:gd name="T8" fmla="*/ 161 w 313"/>
                <a:gd name="T9" fmla="*/ 97 h 144"/>
                <a:gd name="T10" fmla="*/ 313 w 313"/>
                <a:gd name="T11" fmla="*/ 144 h 144"/>
                <a:gd name="T12" fmla="*/ 275 w 313"/>
                <a:gd name="T13" fmla="*/ 12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44">
                  <a:moveTo>
                    <a:pt x="275" y="123"/>
                  </a:moveTo>
                  <a:lnTo>
                    <a:pt x="156" y="52"/>
                  </a:lnTo>
                  <a:lnTo>
                    <a:pt x="0" y="0"/>
                  </a:lnTo>
                  <a:lnTo>
                    <a:pt x="121" y="73"/>
                  </a:lnTo>
                  <a:lnTo>
                    <a:pt x="161" y="97"/>
                  </a:lnTo>
                  <a:lnTo>
                    <a:pt x="313" y="144"/>
                  </a:lnTo>
                  <a:lnTo>
                    <a:pt x="275" y="123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8" name="Freeform 28"/>
            <p:cNvSpPr>
              <a:spLocks/>
            </p:cNvSpPr>
            <p:nvPr/>
          </p:nvSpPr>
          <p:spPr bwMode="auto">
            <a:xfrm>
              <a:off x="3490" y="3132"/>
              <a:ext cx="436" cy="97"/>
            </a:xfrm>
            <a:custGeom>
              <a:avLst/>
              <a:gdLst>
                <a:gd name="T0" fmla="*/ 278 w 436"/>
                <a:gd name="T1" fmla="*/ 0 h 97"/>
                <a:gd name="T2" fmla="*/ 436 w 436"/>
                <a:gd name="T3" fmla="*/ 19 h 97"/>
                <a:gd name="T4" fmla="*/ 166 w 436"/>
                <a:gd name="T5" fmla="*/ 97 h 97"/>
                <a:gd name="T6" fmla="*/ 0 w 436"/>
                <a:gd name="T7" fmla="*/ 81 h 97"/>
                <a:gd name="T8" fmla="*/ 278 w 43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6" h="97">
                  <a:moveTo>
                    <a:pt x="278" y="0"/>
                  </a:moveTo>
                  <a:lnTo>
                    <a:pt x="436" y="19"/>
                  </a:lnTo>
                  <a:lnTo>
                    <a:pt x="166" y="97"/>
                  </a:lnTo>
                  <a:lnTo>
                    <a:pt x="0" y="81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" name="Freeform 29"/>
            <p:cNvSpPr>
              <a:spLocks/>
            </p:cNvSpPr>
            <p:nvPr/>
          </p:nvSpPr>
          <p:spPr bwMode="auto">
            <a:xfrm>
              <a:off x="3872" y="1999"/>
              <a:ext cx="415" cy="251"/>
            </a:xfrm>
            <a:custGeom>
              <a:avLst/>
              <a:gdLst>
                <a:gd name="T0" fmla="*/ 114 w 175"/>
                <a:gd name="T1" fmla="*/ 19 h 106"/>
                <a:gd name="T2" fmla="*/ 1 w 175"/>
                <a:gd name="T3" fmla="*/ 84 h 106"/>
                <a:gd name="T4" fmla="*/ 0 w 175"/>
                <a:gd name="T5" fmla="*/ 84 h 106"/>
                <a:gd name="T6" fmla="*/ 65 w 175"/>
                <a:gd name="T7" fmla="*/ 106 h 106"/>
                <a:gd name="T8" fmla="*/ 175 w 175"/>
                <a:gd name="T9" fmla="*/ 43 h 106"/>
                <a:gd name="T10" fmla="*/ 114 w 175"/>
                <a:gd name="T11" fmla="*/ 19 h 106"/>
                <a:gd name="T12" fmla="*/ 114 w 175"/>
                <a:gd name="T13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06">
                  <a:moveTo>
                    <a:pt x="114" y="19"/>
                  </a:moveTo>
                  <a:cubicBezTo>
                    <a:pt x="66" y="0"/>
                    <a:pt x="12" y="35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65" y="106"/>
                    <a:pt x="65" y="106"/>
                    <a:pt x="65" y="106"/>
                  </a:cubicBezTo>
                  <a:cubicBezTo>
                    <a:pt x="77" y="59"/>
                    <a:pt x="127" y="24"/>
                    <a:pt x="175" y="43"/>
                  </a:cubicBezTo>
                  <a:cubicBezTo>
                    <a:pt x="154" y="35"/>
                    <a:pt x="134" y="27"/>
                    <a:pt x="114" y="19"/>
                  </a:cubicBezTo>
                  <a:cubicBezTo>
                    <a:pt x="110" y="18"/>
                    <a:pt x="134" y="27"/>
                    <a:pt x="114" y="1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0" name="Freeform 30"/>
            <p:cNvSpPr>
              <a:spLocks/>
            </p:cNvSpPr>
            <p:nvPr/>
          </p:nvSpPr>
          <p:spPr bwMode="auto">
            <a:xfrm>
              <a:off x="3701" y="2736"/>
              <a:ext cx="396" cy="415"/>
            </a:xfrm>
            <a:custGeom>
              <a:avLst/>
              <a:gdLst>
                <a:gd name="T0" fmla="*/ 103 w 167"/>
                <a:gd name="T1" fmla="*/ 8 h 175"/>
                <a:gd name="T2" fmla="*/ 9 w 167"/>
                <a:gd name="T3" fmla="*/ 61 h 175"/>
                <a:gd name="T4" fmla="*/ 6 w 167"/>
                <a:gd name="T5" fmla="*/ 70 h 175"/>
                <a:gd name="T6" fmla="*/ 3 w 167"/>
                <a:gd name="T7" fmla="*/ 82 h 175"/>
                <a:gd name="T8" fmla="*/ 1 w 167"/>
                <a:gd name="T9" fmla="*/ 108 h 175"/>
                <a:gd name="T10" fmla="*/ 28 w 167"/>
                <a:gd name="T11" fmla="*/ 167 h 175"/>
                <a:gd name="T12" fmla="*/ 95 w 167"/>
                <a:gd name="T13" fmla="*/ 175 h 175"/>
                <a:gd name="T14" fmla="*/ 75 w 167"/>
                <a:gd name="T15" fmla="*/ 74 h 175"/>
                <a:gd name="T16" fmla="*/ 167 w 167"/>
                <a:gd name="T17" fmla="*/ 22 h 175"/>
                <a:gd name="T18" fmla="*/ 103 w 167"/>
                <a:gd name="T19" fmla="*/ 8 h 175"/>
                <a:gd name="T20" fmla="*/ 103 w 167"/>
                <a:gd name="T21" fmla="*/ 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75">
                  <a:moveTo>
                    <a:pt x="103" y="8"/>
                  </a:moveTo>
                  <a:cubicBezTo>
                    <a:pt x="63" y="0"/>
                    <a:pt x="25" y="25"/>
                    <a:pt x="9" y="61"/>
                  </a:cubicBezTo>
                  <a:cubicBezTo>
                    <a:pt x="9" y="63"/>
                    <a:pt x="7" y="67"/>
                    <a:pt x="6" y="70"/>
                  </a:cubicBezTo>
                  <a:cubicBezTo>
                    <a:pt x="4" y="74"/>
                    <a:pt x="3" y="78"/>
                    <a:pt x="3" y="82"/>
                  </a:cubicBezTo>
                  <a:cubicBezTo>
                    <a:pt x="1" y="91"/>
                    <a:pt x="0" y="99"/>
                    <a:pt x="1" y="108"/>
                  </a:cubicBezTo>
                  <a:cubicBezTo>
                    <a:pt x="3" y="130"/>
                    <a:pt x="12" y="152"/>
                    <a:pt x="28" y="16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68" y="150"/>
                    <a:pt x="61" y="108"/>
                    <a:pt x="75" y="74"/>
                  </a:cubicBezTo>
                  <a:cubicBezTo>
                    <a:pt x="90" y="38"/>
                    <a:pt x="128" y="14"/>
                    <a:pt x="167" y="22"/>
                  </a:cubicBezTo>
                  <a:cubicBezTo>
                    <a:pt x="145" y="17"/>
                    <a:pt x="124" y="13"/>
                    <a:pt x="103" y="8"/>
                  </a:cubicBezTo>
                  <a:cubicBezTo>
                    <a:pt x="100" y="8"/>
                    <a:pt x="124" y="13"/>
                    <a:pt x="103" y="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1" name="Freeform 31"/>
            <p:cNvSpPr>
              <a:spLocks/>
            </p:cNvSpPr>
            <p:nvPr/>
          </p:nvSpPr>
          <p:spPr bwMode="auto">
            <a:xfrm>
              <a:off x="4123" y="2084"/>
              <a:ext cx="242" cy="361"/>
            </a:xfrm>
            <a:custGeom>
              <a:avLst/>
              <a:gdLst>
                <a:gd name="T0" fmla="*/ 102 w 102"/>
                <a:gd name="T1" fmla="*/ 84 h 152"/>
                <a:gd name="T2" fmla="*/ 83 w 102"/>
                <a:gd name="T3" fmla="*/ 37 h 152"/>
                <a:gd name="T4" fmla="*/ 64 w 102"/>
                <a:gd name="T5" fmla="*/ 25 h 152"/>
                <a:gd name="T6" fmla="*/ 63 w 102"/>
                <a:gd name="T7" fmla="*/ 24 h 152"/>
                <a:gd name="T8" fmla="*/ 63 w 102"/>
                <a:gd name="T9" fmla="*/ 24 h 152"/>
                <a:gd name="T10" fmla="*/ 62 w 102"/>
                <a:gd name="T11" fmla="*/ 24 h 152"/>
                <a:gd name="T12" fmla="*/ 1 w 102"/>
                <a:gd name="T13" fmla="*/ 0 h 152"/>
                <a:gd name="T14" fmla="*/ 5 w 102"/>
                <a:gd name="T15" fmla="*/ 27 h 152"/>
                <a:gd name="T16" fmla="*/ 20 w 102"/>
                <a:gd name="T17" fmla="*/ 46 h 152"/>
                <a:gd name="T18" fmla="*/ 12 w 102"/>
                <a:gd name="T19" fmla="*/ 103 h 152"/>
                <a:gd name="T20" fmla="*/ 30 w 102"/>
                <a:gd name="T21" fmla="*/ 106 h 152"/>
                <a:gd name="T22" fmla="*/ 0 w 102"/>
                <a:gd name="T23" fmla="*/ 133 h 152"/>
                <a:gd name="T24" fmla="*/ 62 w 102"/>
                <a:gd name="T25" fmla="*/ 152 h 152"/>
                <a:gd name="T26" fmla="*/ 77 w 102"/>
                <a:gd name="T27" fmla="*/ 141 h 152"/>
                <a:gd name="T28" fmla="*/ 77 w 102"/>
                <a:gd name="T29" fmla="*/ 141 h 152"/>
                <a:gd name="T30" fmla="*/ 78 w 102"/>
                <a:gd name="T31" fmla="*/ 141 h 152"/>
                <a:gd name="T32" fmla="*/ 81 w 102"/>
                <a:gd name="T33" fmla="*/ 138 h 152"/>
                <a:gd name="T34" fmla="*/ 90 w 102"/>
                <a:gd name="T35" fmla="*/ 126 h 152"/>
                <a:gd name="T36" fmla="*/ 90 w 102"/>
                <a:gd name="T37" fmla="*/ 126 h 152"/>
                <a:gd name="T38" fmla="*/ 102 w 102"/>
                <a:gd name="T39" fmla="*/ 8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152">
                  <a:moveTo>
                    <a:pt x="102" y="84"/>
                  </a:moveTo>
                  <a:cubicBezTo>
                    <a:pt x="101" y="66"/>
                    <a:pt x="95" y="50"/>
                    <a:pt x="83" y="37"/>
                  </a:cubicBezTo>
                  <a:cubicBezTo>
                    <a:pt x="77" y="32"/>
                    <a:pt x="71" y="28"/>
                    <a:pt x="64" y="25"/>
                  </a:cubicBezTo>
                  <a:cubicBezTo>
                    <a:pt x="64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3"/>
                    <a:pt x="0" y="22"/>
                    <a:pt x="5" y="27"/>
                  </a:cubicBezTo>
                  <a:cubicBezTo>
                    <a:pt x="13" y="31"/>
                    <a:pt x="17" y="38"/>
                    <a:pt x="20" y="46"/>
                  </a:cubicBezTo>
                  <a:cubicBezTo>
                    <a:pt x="29" y="69"/>
                    <a:pt x="25" y="82"/>
                    <a:pt x="12" y="103"/>
                  </a:cubicBezTo>
                  <a:cubicBezTo>
                    <a:pt x="12" y="103"/>
                    <a:pt x="30" y="106"/>
                    <a:pt x="30" y="106"/>
                  </a:cubicBezTo>
                  <a:cubicBezTo>
                    <a:pt x="23" y="117"/>
                    <a:pt x="12" y="127"/>
                    <a:pt x="0" y="133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7" y="149"/>
                    <a:pt x="72" y="146"/>
                    <a:pt x="77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9" y="140"/>
                    <a:pt x="80" y="139"/>
                    <a:pt x="81" y="138"/>
                  </a:cubicBezTo>
                  <a:cubicBezTo>
                    <a:pt x="85" y="134"/>
                    <a:pt x="87" y="130"/>
                    <a:pt x="90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8" y="113"/>
                    <a:pt x="102" y="99"/>
                    <a:pt x="102" y="8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2" name="Freeform 32"/>
            <p:cNvSpPr>
              <a:spLocks/>
            </p:cNvSpPr>
            <p:nvPr/>
          </p:nvSpPr>
          <p:spPr bwMode="auto">
            <a:xfrm>
              <a:off x="4299" y="1641"/>
              <a:ext cx="405" cy="500"/>
            </a:xfrm>
            <a:custGeom>
              <a:avLst/>
              <a:gdLst>
                <a:gd name="T0" fmla="*/ 116 w 171"/>
                <a:gd name="T1" fmla="*/ 14 h 211"/>
                <a:gd name="T2" fmla="*/ 5 w 171"/>
                <a:gd name="T3" fmla="*/ 85 h 211"/>
                <a:gd name="T4" fmla="*/ 13 w 171"/>
                <a:gd name="T5" fmla="*/ 153 h 211"/>
                <a:gd name="T6" fmla="*/ 41 w 171"/>
                <a:gd name="T7" fmla="*/ 197 h 211"/>
                <a:gd name="T8" fmla="*/ 48 w 171"/>
                <a:gd name="T9" fmla="*/ 197 h 211"/>
                <a:gd name="T10" fmla="*/ 49 w 171"/>
                <a:gd name="T11" fmla="*/ 201 h 211"/>
                <a:gd name="T12" fmla="*/ 110 w 171"/>
                <a:gd name="T13" fmla="*/ 211 h 211"/>
                <a:gd name="T14" fmla="*/ 110 w 171"/>
                <a:gd name="T15" fmla="*/ 211 h 211"/>
                <a:gd name="T16" fmla="*/ 110 w 171"/>
                <a:gd name="T17" fmla="*/ 211 h 211"/>
                <a:gd name="T18" fmla="*/ 69 w 171"/>
                <a:gd name="T19" fmla="*/ 171 h 211"/>
                <a:gd name="T20" fmla="*/ 64 w 171"/>
                <a:gd name="T21" fmla="*/ 109 h 211"/>
                <a:gd name="T22" fmla="*/ 171 w 171"/>
                <a:gd name="T23" fmla="*/ 44 h 211"/>
                <a:gd name="T24" fmla="*/ 116 w 171"/>
                <a:gd name="T25" fmla="*/ 1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211">
                  <a:moveTo>
                    <a:pt x="116" y="14"/>
                  </a:moveTo>
                  <a:cubicBezTo>
                    <a:pt x="66" y="0"/>
                    <a:pt x="17" y="37"/>
                    <a:pt x="5" y="85"/>
                  </a:cubicBezTo>
                  <a:cubicBezTo>
                    <a:pt x="0" y="108"/>
                    <a:pt x="2" y="132"/>
                    <a:pt x="13" y="153"/>
                  </a:cubicBezTo>
                  <a:cubicBezTo>
                    <a:pt x="23" y="170"/>
                    <a:pt x="25" y="187"/>
                    <a:pt x="41" y="197"/>
                  </a:cubicBezTo>
                  <a:cubicBezTo>
                    <a:pt x="41" y="197"/>
                    <a:pt x="37" y="206"/>
                    <a:pt x="48" y="197"/>
                  </a:cubicBezTo>
                  <a:cubicBezTo>
                    <a:pt x="40" y="209"/>
                    <a:pt x="49" y="201"/>
                    <a:pt x="49" y="20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ubicBezTo>
                    <a:pt x="93" y="203"/>
                    <a:pt x="77" y="190"/>
                    <a:pt x="69" y="171"/>
                  </a:cubicBezTo>
                  <a:cubicBezTo>
                    <a:pt x="60" y="152"/>
                    <a:pt x="59" y="130"/>
                    <a:pt x="64" y="109"/>
                  </a:cubicBezTo>
                  <a:cubicBezTo>
                    <a:pt x="77" y="64"/>
                    <a:pt x="124" y="31"/>
                    <a:pt x="171" y="44"/>
                  </a:cubicBezTo>
                  <a:lnTo>
                    <a:pt x="116" y="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3" name="Freeform 33"/>
            <p:cNvSpPr>
              <a:spLocks/>
            </p:cNvSpPr>
            <p:nvPr/>
          </p:nvSpPr>
          <p:spPr bwMode="auto">
            <a:xfrm>
              <a:off x="4498" y="1373"/>
              <a:ext cx="206" cy="372"/>
            </a:xfrm>
            <a:custGeom>
              <a:avLst/>
              <a:gdLst>
                <a:gd name="T0" fmla="*/ 0 w 206"/>
                <a:gd name="T1" fmla="*/ 0 h 372"/>
                <a:gd name="T2" fmla="*/ 133 w 206"/>
                <a:gd name="T3" fmla="*/ 80 h 372"/>
                <a:gd name="T4" fmla="*/ 206 w 206"/>
                <a:gd name="T5" fmla="*/ 372 h 372"/>
                <a:gd name="T6" fmla="*/ 76 w 206"/>
                <a:gd name="T7" fmla="*/ 301 h 372"/>
                <a:gd name="T8" fmla="*/ 0 w 206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372">
                  <a:moveTo>
                    <a:pt x="0" y="0"/>
                  </a:moveTo>
                  <a:lnTo>
                    <a:pt x="133" y="80"/>
                  </a:lnTo>
                  <a:lnTo>
                    <a:pt x="206" y="372"/>
                  </a:lnTo>
                  <a:lnTo>
                    <a:pt x="76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4" name="Freeform 34"/>
            <p:cNvSpPr>
              <a:spLocks/>
            </p:cNvSpPr>
            <p:nvPr/>
          </p:nvSpPr>
          <p:spPr bwMode="auto">
            <a:xfrm>
              <a:off x="4123" y="2399"/>
              <a:ext cx="318" cy="147"/>
            </a:xfrm>
            <a:custGeom>
              <a:avLst/>
              <a:gdLst>
                <a:gd name="T0" fmla="*/ 188 w 318"/>
                <a:gd name="T1" fmla="*/ 69 h 147"/>
                <a:gd name="T2" fmla="*/ 147 w 318"/>
                <a:gd name="T3" fmla="*/ 46 h 147"/>
                <a:gd name="T4" fmla="*/ 0 w 318"/>
                <a:gd name="T5" fmla="*/ 0 h 147"/>
                <a:gd name="T6" fmla="*/ 43 w 318"/>
                <a:gd name="T7" fmla="*/ 24 h 147"/>
                <a:gd name="T8" fmla="*/ 178 w 318"/>
                <a:gd name="T9" fmla="*/ 105 h 147"/>
                <a:gd name="T10" fmla="*/ 318 w 318"/>
                <a:gd name="T11" fmla="*/ 147 h 147"/>
                <a:gd name="T12" fmla="*/ 188 w 318"/>
                <a:gd name="T13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147">
                  <a:moveTo>
                    <a:pt x="188" y="69"/>
                  </a:moveTo>
                  <a:lnTo>
                    <a:pt x="147" y="46"/>
                  </a:lnTo>
                  <a:lnTo>
                    <a:pt x="0" y="0"/>
                  </a:lnTo>
                  <a:lnTo>
                    <a:pt x="43" y="24"/>
                  </a:lnTo>
                  <a:lnTo>
                    <a:pt x="178" y="105"/>
                  </a:lnTo>
                  <a:lnTo>
                    <a:pt x="318" y="147"/>
                  </a:lnTo>
                  <a:lnTo>
                    <a:pt x="188" y="6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5" name="Freeform 35"/>
            <p:cNvSpPr>
              <a:spLocks/>
            </p:cNvSpPr>
            <p:nvPr/>
          </p:nvSpPr>
          <p:spPr bwMode="auto">
            <a:xfrm>
              <a:off x="4088" y="2950"/>
              <a:ext cx="455" cy="113"/>
            </a:xfrm>
            <a:custGeom>
              <a:avLst/>
              <a:gdLst>
                <a:gd name="T0" fmla="*/ 317 w 455"/>
                <a:gd name="T1" fmla="*/ 0 h 113"/>
                <a:gd name="T2" fmla="*/ 455 w 455"/>
                <a:gd name="T3" fmla="*/ 26 h 113"/>
                <a:gd name="T4" fmla="*/ 147 w 455"/>
                <a:gd name="T5" fmla="*/ 113 h 113"/>
                <a:gd name="T6" fmla="*/ 0 w 455"/>
                <a:gd name="T7" fmla="*/ 90 h 113"/>
                <a:gd name="T8" fmla="*/ 317 w 45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113">
                  <a:moveTo>
                    <a:pt x="317" y="0"/>
                  </a:moveTo>
                  <a:lnTo>
                    <a:pt x="455" y="26"/>
                  </a:lnTo>
                  <a:lnTo>
                    <a:pt x="147" y="113"/>
                  </a:lnTo>
                  <a:lnTo>
                    <a:pt x="0" y="90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6" name="Freeform 36"/>
            <p:cNvSpPr>
              <a:spLocks/>
            </p:cNvSpPr>
            <p:nvPr/>
          </p:nvSpPr>
          <p:spPr bwMode="auto">
            <a:xfrm>
              <a:off x="4301" y="2504"/>
              <a:ext cx="242" cy="472"/>
            </a:xfrm>
            <a:custGeom>
              <a:avLst/>
              <a:gdLst>
                <a:gd name="T0" fmla="*/ 0 w 242"/>
                <a:gd name="T1" fmla="*/ 0 h 472"/>
                <a:gd name="T2" fmla="*/ 140 w 242"/>
                <a:gd name="T3" fmla="*/ 42 h 472"/>
                <a:gd name="T4" fmla="*/ 242 w 242"/>
                <a:gd name="T5" fmla="*/ 472 h 472"/>
                <a:gd name="T6" fmla="*/ 104 w 242"/>
                <a:gd name="T7" fmla="*/ 446 h 472"/>
                <a:gd name="T8" fmla="*/ 0 w 242"/>
                <a:gd name="T9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472">
                  <a:moveTo>
                    <a:pt x="0" y="0"/>
                  </a:moveTo>
                  <a:lnTo>
                    <a:pt x="140" y="42"/>
                  </a:lnTo>
                  <a:lnTo>
                    <a:pt x="242" y="472"/>
                  </a:lnTo>
                  <a:lnTo>
                    <a:pt x="104" y="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7" name="Freeform 37"/>
            <p:cNvSpPr>
              <a:spLocks/>
            </p:cNvSpPr>
            <p:nvPr/>
          </p:nvSpPr>
          <p:spPr bwMode="auto">
            <a:xfrm>
              <a:off x="4332" y="2345"/>
              <a:ext cx="536" cy="171"/>
            </a:xfrm>
            <a:custGeom>
              <a:avLst/>
              <a:gdLst>
                <a:gd name="T0" fmla="*/ 408 w 536"/>
                <a:gd name="T1" fmla="*/ 0 h 171"/>
                <a:gd name="T2" fmla="*/ 536 w 536"/>
                <a:gd name="T3" fmla="*/ 50 h 171"/>
                <a:gd name="T4" fmla="*/ 140 w 536"/>
                <a:gd name="T5" fmla="*/ 171 h 171"/>
                <a:gd name="T6" fmla="*/ 0 w 536"/>
                <a:gd name="T7" fmla="*/ 126 h 171"/>
                <a:gd name="T8" fmla="*/ 408 w 536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6" h="171">
                  <a:moveTo>
                    <a:pt x="408" y="0"/>
                  </a:moveTo>
                  <a:lnTo>
                    <a:pt x="536" y="50"/>
                  </a:lnTo>
                  <a:lnTo>
                    <a:pt x="140" y="171"/>
                  </a:lnTo>
                  <a:lnTo>
                    <a:pt x="0" y="126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8" name="Freeform 38"/>
            <p:cNvSpPr>
              <a:spLocks/>
            </p:cNvSpPr>
            <p:nvPr/>
          </p:nvSpPr>
          <p:spPr bwMode="auto">
            <a:xfrm>
              <a:off x="4659" y="2022"/>
              <a:ext cx="209" cy="373"/>
            </a:xfrm>
            <a:custGeom>
              <a:avLst/>
              <a:gdLst>
                <a:gd name="T0" fmla="*/ 0 w 209"/>
                <a:gd name="T1" fmla="*/ 0 h 373"/>
                <a:gd name="T2" fmla="*/ 131 w 209"/>
                <a:gd name="T3" fmla="*/ 60 h 373"/>
                <a:gd name="T4" fmla="*/ 209 w 209"/>
                <a:gd name="T5" fmla="*/ 373 h 373"/>
                <a:gd name="T6" fmla="*/ 81 w 209"/>
                <a:gd name="T7" fmla="*/ 323 h 373"/>
                <a:gd name="T8" fmla="*/ 0 w 209"/>
                <a:gd name="T9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73">
                  <a:moveTo>
                    <a:pt x="0" y="0"/>
                  </a:moveTo>
                  <a:lnTo>
                    <a:pt x="131" y="60"/>
                  </a:lnTo>
                  <a:lnTo>
                    <a:pt x="209" y="373"/>
                  </a:lnTo>
                  <a:lnTo>
                    <a:pt x="81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9" name="Freeform 39"/>
            <p:cNvSpPr>
              <a:spLocks/>
            </p:cNvSpPr>
            <p:nvPr/>
          </p:nvSpPr>
          <p:spPr bwMode="auto">
            <a:xfrm>
              <a:off x="3111" y="1091"/>
              <a:ext cx="953" cy="1126"/>
            </a:xfrm>
            <a:custGeom>
              <a:avLst/>
              <a:gdLst>
                <a:gd name="T0" fmla="*/ 361 w 402"/>
                <a:gd name="T1" fmla="*/ 0 h 475"/>
                <a:gd name="T2" fmla="*/ 402 w 402"/>
                <a:gd name="T3" fmla="*/ 173 h 475"/>
                <a:gd name="T4" fmla="*/ 372 w 402"/>
                <a:gd name="T5" fmla="*/ 227 h 475"/>
                <a:gd name="T6" fmla="*/ 356 w 402"/>
                <a:gd name="T7" fmla="*/ 215 h 475"/>
                <a:gd name="T8" fmla="*/ 337 w 402"/>
                <a:gd name="T9" fmla="*/ 207 h 475"/>
                <a:gd name="T10" fmla="*/ 316 w 402"/>
                <a:gd name="T11" fmla="*/ 206 h 475"/>
                <a:gd name="T12" fmla="*/ 294 w 402"/>
                <a:gd name="T13" fmla="*/ 210 h 475"/>
                <a:gd name="T14" fmla="*/ 265 w 402"/>
                <a:gd name="T15" fmla="*/ 227 h 475"/>
                <a:gd name="T16" fmla="*/ 244 w 402"/>
                <a:gd name="T17" fmla="*/ 254 h 475"/>
                <a:gd name="T18" fmla="*/ 233 w 402"/>
                <a:gd name="T19" fmla="*/ 286 h 475"/>
                <a:gd name="T20" fmla="*/ 234 w 402"/>
                <a:gd name="T21" fmla="*/ 321 h 475"/>
                <a:gd name="T22" fmla="*/ 242 w 402"/>
                <a:gd name="T23" fmla="*/ 342 h 475"/>
                <a:gd name="T24" fmla="*/ 254 w 402"/>
                <a:gd name="T25" fmla="*/ 359 h 475"/>
                <a:gd name="T26" fmla="*/ 271 w 402"/>
                <a:gd name="T27" fmla="*/ 372 h 475"/>
                <a:gd name="T28" fmla="*/ 290 w 402"/>
                <a:gd name="T29" fmla="*/ 380 h 475"/>
                <a:gd name="T30" fmla="*/ 261 w 402"/>
                <a:gd name="T31" fmla="*/ 432 h 475"/>
                <a:gd name="T32" fmla="*/ 206 w 402"/>
                <a:gd name="T33" fmla="*/ 399 h 475"/>
                <a:gd name="T34" fmla="*/ 189 w 402"/>
                <a:gd name="T35" fmla="*/ 389 h 475"/>
                <a:gd name="T36" fmla="*/ 190 w 402"/>
                <a:gd name="T37" fmla="*/ 394 h 475"/>
                <a:gd name="T38" fmla="*/ 190 w 402"/>
                <a:gd name="T39" fmla="*/ 399 h 475"/>
                <a:gd name="T40" fmla="*/ 190 w 402"/>
                <a:gd name="T41" fmla="*/ 404 h 475"/>
                <a:gd name="T42" fmla="*/ 190 w 402"/>
                <a:gd name="T43" fmla="*/ 410 h 475"/>
                <a:gd name="T44" fmla="*/ 184 w 402"/>
                <a:gd name="T45" fmla="*/ 430 h 475"/>
                <a:gd name="T46" fmla="*/ 174 w 402"/>
                <a:gd name="T47" fmla="*/ 448 h 475"/>
                <a:gd name="T48" fmla="*/ 159 w 402"/>
                <a:gd name="T49" fmla="*/ 462 h 475"/>
                <a:gd name="T50" fmla="*/ 141 w 402"/>
                <a:gd name="T51" fmla="*/ 471 h 475"/>
                <a:gd name="T52" fmla="*/ 116 w 402"/>
                <a:gd name="T53" fmla="*/ 474 h 475"/>
                <a:gd name="T54" fmla="*/ 94 w 402"/>
                <a:gd name="T55" fmla="*/ 466 h 475"/>
                <a:gd name="T56" fmla="*/ 76 w 402"/>
                <a:gd name="T57" fmla="*/ 450 h 475"/>
                <a:gd name="T58" fmla="*/ 66 w 402"/>
                <a:gd name="T59" fmla="*/ 425 h 475"/>
                <a:gd name="T60" fmla="*/ 65 w 402"/>
                <a:gd name="T61" fmla="*/ 404 h 475"/>
                <a:gd name="T62" fmla="*/ 69 w 402"/>
                <a:gd name="T63" fmla="*/ 384 h 475"/>
                <a:gd name="T64" fmla="*/ 78 w 402"/>
                <a:gd name="T65" fmla="*/ 366 h 475"/>
                <a:gd name="T66" fmla="*/ 92 w 402"/>
                <a:gd name="T67" fmla="*/ 351 h 475"/>
                <a:gd name="T68" fmla="*/ 96 w 402"/>
                <a:gd name="T69" fmla="*/ 348 h 475"/>
                <a:gd name="T70" fmla="*/ 100 w 402"/>
                <a:gd name="T71" fmla="*/ 345 h 475"/>
                <a:gd name="T72" fmla="*/ 104 w 402"/>
                <a:gd name="T73" fmla="*/ 343 h 475"/>
                <a:gd name="T74" fmla="*/ 109 w 402"/>
                <a:gd name="T75" fmla="*/ 341 h 475"/>
                <a:gd name="T76" fmla="*/ 92 w 402"/>
                <a:gd name="T77" fmla="*/ 331 h 475"/>
                <a:gd name="T78" fmla="*/ 35 w 402"/>
                <a:gd name="T79" fmla="*/ 296 h 475"/>
                <a:gd name="T80" fmla="*/ 0 w 402"/>
                <a:gd name="T81" fmla="*/ 134 h 475"/>
                <a:gd name="T82" fmla="*/ 109 w 402"/>
                <a:gd name="T83" fmla="*/ 93 h 475"/>
                <a:gd name="T84" fmla="*/ 106 w 402"/>
                <a:gd name="T85" fmla="*/ 105 h 475"/>
                <a:gd name="T86" fmla="*/ 104 w 402"/>
                <a:gd name="T87" fmla="*/ 118 h 475"/>
                <a:gd name="T88" fmla="*/ 104 w 402"/>
                <a:gd name="T89" fmla="*/ 130 h 475"/>
                <a:gd name="T90" fmla="*/ 106 w 402"/>
                <a:gd name="T91" fmla="*/ 142 h 475"/>
                <a:gd name="T92" fmla="*/ 119 w 402"/>
                <a:gd name="T93" fmla="*/ 172 h 475"/>
                <a:gd name="T94" fmla="*/ 141 w 402"/>
                <a:gd name="T95" fmla="*/ 191 h 475"/>
                <a:gd name="T96" fmla="*/ 169 w 402"/>
                <a:gd name="T97" fmla="*/ 200 h 475"/>
                <a:gd name="T98" fmla="*/ 200 w 402"/>
                <a:gd name="T99" fmla="*/ 196 h 475"/>
                <a:gd name="T100" fmla="*/ 229 w 402"/>
                <a:gd name="T101" fmla="*/ 179 h 475"/>
                <a:gd name="T102" fmla="*/ 250 w 402"/>
                <a:gd name="T103" fmla="*/ 152 h 475"/>
                <a:gd name="T104" fmla="*/ 261 w 402"/>
                <a:gd name="T105" fmla="*/ 120 h 475"/>
                <a:gd name="T106" fmla="*/ 260 w 402"/>
                <a:gd name="T107" fmla="*/ 86 h 475"/>
                <a:gd name="T108" fmla="*/ 256 w 402"/>
                <a:gd name="T109" fmla="*/ 74 h 475"/>
                <a:gd name="T110" fmla="*/ 251 w 402"/>
                <a:gd name="T111" fmla="*/ 63 h 475"/>
                <a:gd name="T112" fmla="*/ 244 w 402"/>
                <a:gd name="T113" fmla="*/ 54 h 475"/>
                <a:gd name="T114" fmla="*/ 237 w 402"/>
                <a:gd name="T115" fmla="*/ 46 h 475"/>
                <a:gd name="T116" fmla="*/ 361 w 402"/>
                <a:gd name="T117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2" h="475">
                  <a:moveTo>
                    <a:pt x="361" y="0"/>
                  </a:moveTo>
                  <a:cubicBezTo>
                    <a:pt x="402" y="173"/>
                    <a:pt x="402" y="173"/>
                    <a:pt x="402" y="173"/>
                  </a:cubicBezTo>
                  <a:cubicBezTo>
                    <a:pt x="372" y="227"/>
                    <a:pt x="372" y="227"/>
                    <a:pt x="372" y="227"/>
                  </a:cubicBezTo>
                  <a:cubicBezTo>
                    <a:pt x="367" y="222"/>
                    <a:pt x="362" y="218"/>
                    <a:pt x="356" y="215"/>
                  </a:cubicBezTo>
                  <a:cubicBezTo>
                    <a:pt x="350" y="211"/>
                    <a:pt x="343" y="209"/>
                    <a:pt x="337" y="207"/>
                  </a:cubicBezTo>
                  <a:cubicBezTo>
                    <a:pt x="330" y="206"/>
                    <a:pt x="323" y="205"/>
                    <a:pt x="316" y="206"/>
                  </a:cubicBezTo>
                  <a:cubicBezTo>
                    <a:pt x="309" y="206"/>
                    <a:pt x="301" y="208"/>
                    <a:pt x="294" y="210"/>
                  </a:cubicBezTo>
                  <a:cubicBezTo>
                    <a:pt x="283" y="214"/>
                    <a:pt x="273" y="220"/>
                    <a:pt x="265" y="227"/>
                  </a:cubicBezTo>
                  <a:cubicBezTo>
                    <a:pt x="256" y="235"/>
                    <a:pt x="249" y="244"/>
                    <a:pt x="244" y="254"/>
                  </a:cubicBezTo>
                  <a:cubicBezTo>
                    <a:pt x="239" y="264"/>
                    <a:pt x="235" y="275"/>
                    <a:pt x="233" y="286"/>
                  </a:cubicBezTo>
                  <a:cubicBezTo>
                    <a:pt x="231" y="297"/>
                    <a:pt x="232" y="309"/>
                    <a:pt x="234" y="321"/>
                  </a:cubicBezTo>
                  <a:cubicBezTo>
                    <a:pt x="236" y="328"/>
                    <a:pt x="239" y="335"/>
                    <a:pt x="242" y="342"/>
                  </a:cubicBezTo>
                  <a:cubicBezTo>
                    <a:pt x="245" y="348"/>
                    <a:pt x="250" y="354"/>
                    <a:pt x="254" y="359"/>
                  </a:cubicBezTo>
                  <a:cubicBezTo>
                    <a:pt x="259" y="364"/>
                    <a:pt x="265" y="368"/>
                    <a:pt x="271" y="372"/>
                  </a:cubicBezTo>
                  <a:cubicBezTo>
                    <a:pt x="276" y="375"/>
                    <a:pt x="283" y="378"/>
                    <a:pt x="290" y="380"/>
                  </a:cubicBezTo>
                  <a:cubicBezTo>
                    <a:pt x="261" y="432"/>
                    <a:pt x="261" y="432"/>
                    <a:pt x="261" y="432"/>
                  </a:cubicBezTo>
                  <a:cubicBezTo>
                    <a:pt x="206" y="399"/>
                    <a:pt x="206" y="399"/>
                    <a:pt x="206" y="39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90"/>
                    <a:pt x="190" y="392"/>
                    <a:pt x="190" y="394"/>
                  </a:cubicBezTo>
                  <a:cubicBezTo>
                    <a:pt x="190" y="396"/>
                    <a:pt x="190" y="397"/>
                    <a:pt x="190" y="399"/>
                  </a:cubicBezTo>
                  <a:cubicBezTo>
                    <a:pt x="190" y="401"/>
                    <a:pt x="190" y="403"/>
                    <a:pt x="190" y="404"/>
                  </a:cubicBezTo>
                  <a:cubicBezTo>
                    <a:pt x="190" y="406"/>
                    <a:pt x="190" y="408"/>
                    <a:pt x="190" y="410"/>
                  </a:cubicBezTo>
                  <a:cubicBezTo>
                    <a:pt x="189" y="417"/>
                    <a:pt x="187" y="423"/>
                    <a:pt x="184" y="430"/>
                  </a:cubicBezTo>
                  <a:cubicBezTo>
                    <a:pt x="182" y="436"/>
                    <a:pt x="178" y="442"/>
                    <a:pt x="174" y="448"/>
                  </a:cubicBezTo>
                  <a:cubicBezTo>
                    <a:pt x="170" y="453"/>
                    <a:pt x="165" y="458"/>
                    <a:pt x="159" y="462"/>
                  </a:cubicBezTo>
                  <a:cubicBezTo>
                    <a:pt x="154" y="466"/>
                    <a:pt x="148" y="469"/>
                    <a:pt x="141" y="471"/>
                  </a:cubicBezTo>
                  <a:cubicBezTo>
                    <a:pt x="133" y="474"/>
                    <a:pt x="124" y="475"/>
                    <a:pt x="116" y="474"/>
                  </a:cubicBezTo>
                  <a:cubicBezTo>
                    <a:pt x="108" y="473"/>
                    <a:pt x="101" y="470"/>
                    <a:pt x="94" y="466"/>
                  </a:cubicBezTo>
                  <a:cubicBezTo>
                    <a:pt x="87" y="462"/>
                    <a:pt x="81" y="456"/>
                    <a:pt x="76" y="450"/>
                  </a:cubicBezTo>
                  <a:cubicBezTo>
                    <a:pt x="72" y="443"/>
                    <a:pt x="68" y="435"/>
                    <a:pt x="66" y="425"/>
                  </a:cubicBezTo>
                  <a:cubicBezTo>
                    <a:pt x="65" y="418"/>
                    <a:pt x="64" y="411"/>
                    <a:pt x="65" y="404"/>
                  </a:cubicBezTo>
                  <a:cubicBezTo>
                    <a:pt x="65" y="398"/>
                    <a:pt x="67" y="391"/>
                    <a:pt x="69" y="384"/>
                  </a:cubicBezTo>
                  <a:cubicBezTo>
                    <a:pt x="71" y="378"/>
                    <a:pt x="74" y="372"/>
                    <a:pt x="78" y="366"/>
                  </a:cubicBezTo>
                  <a:cubicBezTo>
                    <a:pt x="82" y="360"/>
                    <a:pt x="87" y="355"/>
                    <a:pt x="92" y="351"/>
                  </a:cubicBezTo>
                  <a:cubicBezTo>
                    <a:pt x="93" y="350"/>
                    <a:pt x="94" y="349"/>
                    <a:pt x="96" y="348"/>
                  </a:cubicBezTo>
                  <a:cubicBezTo>
                    <a:pt x="97" y="347"/>
                    <a:pt x="98" y="346"/>
                    <a:pt x="100" y="345"/>
                  </a:cubicBezTo>
                  <a:cubicBezTo>
                    <a:pt x="101" y="344"/>
                    <a:pt x="103" y="343"/>
                    <a:pt x="104" y="343"/>
                  </a:cubicBezTo>
                  <a:cubicBezTo>
                    <a:pt x="105" y="342"/>
                    <a:pt x="107" y="341"/>
                    <a:pt x="109" y="341"/>
                  </a:cubicBezTo>
                  <a:cubicBezTo>
                    <a:pt x="92" y="331"/>
                    <a:pt x="92" y="331"/>
                    <a:pt x="92" y="331"/>
                  </a:cubicBezTo>
                  <a:cubicBezTo>
                    <a:pt x="35" y="296"/>
                    <a:pt x="35" y="296"/>
                    <a:pt x="35" y="29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7"/>
                    <a:pt x="107" y="101"/>
                    <a:pt x="106" y="105"/>
                  </a:cubicBezTo>
                  <a:cubicBezTo>
                    <a:pt x="105" y="109"/>
                    <a:pt x="104" y="113"/>
                    <a:pt x="104" y="118"/>
                  </a:cubicBezTo>
                  <a:cubicBezTo>
                    <a:pt x="104" y="122"/>
                    <a:pt x="104" y="126"/>
                    <a:pt x="104" y="130"/>
                  </a:cubicBezTo>
                  <a:cubicBezTo>
                    <a:pt x="105" y="134"/>
                    <a:pt x="105" y="138"/>
                    <a:pt x="106" y="142"/>
                  </a:cubicBezTo>
                  <a:cubicBezTo>
                    <a:pt x="108" y="153"/>
                    <a:pt x="113" y="163"/>
                    <a:pt x="119" y="172"/>
                  </a:cubicBezTo>
                  <a:cubicBezTo>
                    <a:pt x="125" y="180"/>
                    <a:pt x="132" y="187"/>
                    <a:pt x="141" y="191"/>
                  </a:cubicBezTo>
                  <a:cubicBezTo>
                    <a:pt x="149" y="196"/>
                    <a:pt x="159" y="199"/>
                    <a:pt x="169" y="200"/>
                  </a:cubicBezTo>
                  <a:cubicBezTo>
                    <a:pt x="179" y="201"/>
                    <a:pt x="190" y="200"/>
                    <a:pt x="200" y="196"/>
                  </a:cubicBezTo>
                  <a:cubicBezTo>
                    <a:pt x="211" y="192"/>
                    <a:pt x="221" y="186"/>
                    <a:pt x="229" y="179"/>
                  </a:cubicBezTo>
                  <a:cubicBezTo>
                    <a:pt x="238" y="171"/>
                    <a:pt x="245" y="162"/>
                    <a:pt x="250" y="152"/>
                  </a:cubicBezTo>
                  <a:cubicBezTo>
                    <a:pt x="255" y="142"/>
                    <a:pt x="259" y="131"/>
                    <a:pt x="261" y="120"/>
                  </a:cubicBezTo>
                  <a:cubicBezTo>
                    <a:pt x="263" y="109"/>
                    <a:pt x="262" y="97"/>
                    <a:pt x="260" y="86"/>
                  </a:cubicBezTo>
                  <a:cubicBezTo>
                    <a:pt x="259" y="82"/>
                    <a:pt x="258" y="78"/>
                    <a:pt x="256" y="74"/>
                  </a:cubicBezTo>
                  <a:cubicBezTo>
                    <a:pt x="255" y="70"/>
                    <a:pt x="253" y="67"/>
                    <a:pt x="251" y="63"/>
                  </a:cubicBezTo>
                  <a:cubicBezTo>
                    <a:pt x="249" y="60"/>
                    <a:pt x="247" y="57"/>
                    <a:pt x="244" y="54"/>
                  </a:cubicBezTo>
                  <a:cubicBezTo>
                    <a:pt x="242" y="51"/>
                    <a:pt x="240" y="48"/>
                    <a:pt x="237" y="46"/>
                  </a:cubicBezTo>
                  <a:lnTo>
                    <a:pt x="36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0" name="Freeform 40"/>
            <p:cNvSpPr>
              <a:spLocks/>
            </p:cNvSpPr>
            <p:nvPr/>
          </p:nvSpPr>
          <p:spPr bwMode="auto">
            <a:xfrm>
              <a:off x="3132" y="1114"/>
              <a:ext cx="913" cy="1084"/>
            </a:xfrm>
            <a:custGeom>
              <a:avLst/>
              <a:gdLst>
                <a:gd name="T0" fmla="*/ 114 w 385"/>
                <a:gd name="T1" fmla="*/ 457 h 457"/>
                <a:gd name="T2" fmla="*/ 63 w 385"/>
                <a:gd name="T3" fmla="*/ 392 h 457"/>
                <a:gd name="T4" fmla="*/ 85 w 385"/>
                <a:gd name="T5" fmla="*/ 349 h 457"/>
                <a:gd name="T6" fmla="*/ 103 w 385"/>
                <a:gd name="T7" fmla="*/ 324 h 457"/>
                <a:gd name="T8" fmla="*/ 32 w 385"/>
                <a:gd name="T9" fmla="*/ 282 h 457"/>
                <a:gd name="T10" fmla="*/ 0 w 385"/>
                <a:gd name="T11" fmla="*/ 128 h 457"/>
                <a:gd name="T12" fmla="*/ 89 w 385"/>
                <a:gd name="T13" fmla="*/ 95 h 457"/>
                <a:gd name="T14" fmla="*/ 114 w 385"/>
                <a:gd name="T15" fmla="*/ 177 h 457"/>
                <a:gd name="T16" fmla="*/ 197 w 385"/>
                <a:gd name="T17" fmla="*/ 192 h 457"/>
                <a:gd name="T18" fmla="*/ 241 w 385"/>
                <a:gd name="T19" fmla="*/ 39 h 457"/>
                <a:gd name="T20" fmla="*/ 347 w 385"/>
                <a:gd name="T21" fmla="*/ 0 h 457"/>
                <a:gd name="T22" fmla="*/ 385 w 385"/>
                <a:gd name="T23" fmla="*/ 162 h 457"/>
                <a:gd name="T24" fmla="*/ 361 w 385"/>
                <a:gd name="T25" fmla="*/ 206 h 457"/>
                <a:gd name="T26" fmla="*/ 229 w 385"/>
                <a:gd name="T27" fmla="*/ 240 h 457"/>
                <a:gd name="T28" fmla="*/ 270 w 385"/>
                <a:gd name="T29" fmla="*/ 374 h 457"/>
                <a:gd name="T30" fmla="*/ 250 w 385"/>
                <a:gd name="T31" fmla="*/ 411 h 457"/>
                <a:gd name="T32" fmla="*/ 184 w 385"/>
                <a:gd name="T33" fmla="*/ 372 h 457"/>
                <a:gd name="T34" fmla="*/ 174 w 385"/>
                <a:gd name="T35" fmla="*/ 375 h 457"/>
                <a:gd name="T36" fmla="*/ 174 w 385"/>
                <a:gd name="T37" fmla="*/ 389 h 457"/>
                <a:gd name="T38" fmla="*/ 167 w 385"/>
                <a:gd name="T39" fmla="*/ 420 h 457"/>
                <a:gd name="T40" fmla="*/ 114 w 385"/>
                <a:gd name="T41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5" h="457">
                  <a:moveTo>
                    <a:pt x="114" y="457"/>
                  </a:moveTo>
                  <a:cubicBezTo>
                    <a:pt x="80" y="457"/>
                    <a:pt x="60" y="423"/>
                    <a:pt x="63" y="392"/>
                  </a:cubicBezTo>
                  <a:cubicBezTo>
                    <a:pt x="65" y="376"/>
                    <a:pt x="73" y="360"/>
                    <a:pt x="85" y="349"/>
                  </a:cubicBezTo>
                  <a:cubicBezTo>
                    <a:pt x="90" y="344"/>
                    <a:pt x="117" y="332"/>
                    <a:pt x="103" y="324"/>
                  </a:cubicBezTo>
                  <a:cubicBezTo>
                    <a:pt x="32" y="282"/>
                    <a:pt x="32" y="282"/>
                    <a:pt x="32" y="28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4" y="124"/>
                    <a:pt x="92" y="156"/>
                    <a:pt x="114" y="177"/>
                  </a:cubicBezTo>
                  <a:cubicBezTo>
                    <a:pt x="136" y="198"/>
                    <a:pt x="169" y="203"/>
                    <a:pt x="197" y="192"/>
                  </a:cubicBezTo>
                  <a:cubicBezTo>
                    <a:pt x="254" y="169"/>
                    <a:pt x="281" y="89"/>
                    <a:pt x="241" y="39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385" y="162"/>
                    <a:pt x="385" y="162"/>
                    <a:pt x="385" y="162"/>
                  </a:cubicBezTo>
                  <a:cubicBezTo>
                    <a:pt x="361" y="206"/>
                    <a:pt x="361" y="206"/>
                    <a:pt x="361" y="206"/>
                  </a:cubicBezTo>
                  <a:cubicBezTo>
                    <a:pt x="317" y="170"/>
                    <a:pt x="254" y="193"/>
                    <a:pt x="229" y="240"/>
                  </a:cubicBezTo>
                  <a:cubicBezTo>
                    <a:pt x="203" y="287"/>
                    <a:pt x="217" y="354"/>
                    <a:pt x="270" y="374"/>
                  </a:cubicBezTo>
                  <a:cubicBezTo>
                    <a:pt x="250" y="411"/>
                    <a:pt x="250" y="411"/>
                    <a:pt x="250" y="411"/>
                  </a:cubicBezTo>
                  <a:cubicBezTo>
                    <a:pt x="184" y="372"/>
                    <a:pt x="184" y="372"/>
                    <a:pt x="184" y="372"/>
                  </a:cubicBezTo>
                  <a:cubicBezTo>
                    <a:pt x="181" y="371"/>
                    <a:pt x="177" y="371"/>
                    <a:pt x="174" y="375"/>
                  </a:cubicBezTo>
                  <a:cubicBezTo>
                    <a:pt x="172" y="378"/>
                    <a:pt x="174" y="385"/>
                    <a:pt x="174" y="389"/>
                  </a:cubicBezTo>
                  <a:cubicBezTo>
                    <a:pt x="174" y="400"/>
                    <a:pt x="172" y="410"/>
                    <a:pt x="167" y="420"/>
                  </a:cubicBezTo>
                  <a:cubicBezTo>
                    <a:pt x="158" y="441"/>
                    <a:pt x="137" y="457"/>
                    <a:pt x="114" y="4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1" name="Freeform 41"/>
            <p:cNvSpPr>
              <a:spLocks/>
            </p:cNvSpPr>
            <p:nvPr/>
          </p:nvSpPr>
          <p:spPr bwMode="auto">
            <a:xfrm>
              <a:off x="2814" y="1835"/>
              <a:ext cx="965" cy="1048"/>
            </a:xfrm>
            <a:custGeom>
              <a:avLst/>
              <a:gdLst>
                <a:gd name="T0" fmla="*/ 155 w 407"/>
                <a:gd name="T1" fmla="*/ 0 h 442"/>
                <a:gd name="T2" fmla="*/ 202 w 407"/>
                <a:gd name="T3" fmla="*/ 28 h 442"/>
                <a:gd name="T4" fmla="*/ 188 w 407"/>
                <a:gd name="T5" fmla="*/ 47 h 442"/>
                <a:gd name="T6" fmla="*/ 178 w 407"/>
                <a:gd name="T7" fmla="*/ 69 h 442"/>
                <a:gd name="T8" fmla="*/ 174 w 407"/>
                <a:gd name="T9" fmla="*/ 92 h 442"/>
                <a:gd name="T10" fmla="*/ 176 w 407"/>
                <a:gd name="T11" fmla="*/ 117 h 442"/>
                <a:gd name="T12" fmla="*/ 188 w 407"/>
                <a:gd name="T13" fmla="*/ 147 h 442"/>
                <a:gd name="T14" fmla="*/ 210 w 407"/>
                <a:gd name="T15" fmla="*/ 168 h 442"/>
                <a:gd name="T16" fmla="*/ 239 w 407"/>
                <a:gd name="T17" fmla="*/ 178 h 442"/>
                <a:gd name="T18" fmla="*/ 270 w 407"/>
                <a:gd name="T19" fmla="*/ 174 h 442"/>
                <a:gd name="T20" fmla="*/ 291 w 407"/>
                <a:gd name="T21" fmla="*/ 164 h 442"/>
                <a:gd name="T22" fmla="*/ 309 w 407"/>
                <a:gd name="T23" fmla="*/ 148 h 442"/>
                <a:gd name="T24" fmla="*/ 322 w 407"/>
                <a:gd name="T25" fmla="*/ 127 h 442"/>
                <a:gd name="T26" fmla="*/ 329 w 407"/>
                <a:gd name="T27" fmla="*/ 105 h 442"/>
                <a:gd name="T28" fmla="*/ 378 w 407"/>
                <a:gd name="T29" fmla="*/ 133 h 442"/>
                <a:gd name="T30" fmla="*/ 346 w 407"/>
                <a:gd name="T31" fmla="*/ 192 h 442"/>
                <a:gd name="T32" fmla="*/ 336 w 407"/>
                <a:gd name="T33" fmla="*/ 211 h 442"/>
                <a:gd name="T34" fmla="*/ 340 w 407"/>
                <a:gd name="T35" fmla="*/ 210 h 442"/>
                <a:gd name="T36" fmla="*/ 345 w 407"/>
                <a:gd name="T37" fmla="*/ 210 h 442"/>
                <a:gd name="T38" fmla="*/ 350 w 407"/>
                <a:gd name="T39" fmla="*/ 210 h 442"/>
                <a:gd name="T40" fmla="*/ 354 w 407"/>
                <a:gd name="T41" fmla="*/ 211 h 442"/>
                <a:gd name="T42" fmla="*/ 371 w 407"/>
                <a:gd name="T43" fmla="*/ 216 h 442"/>
                <a:gd name="T44" fmla="*/ 386 w 407"/>
                <a:gd name="T45" fmla="*/ 227 h 442"/>
                <a:gd name="T46" fmla="*/ 398 w 407"/>
                <a:gd name="T47" fmla="*/ 242 h 442"/>
                <a:gd name="T48" fmla="*/ 405 w 407"/>
                <a:gd name="T49" fmla="*/ 261 h 442"/>
                <a:gd name="T50" fmla="*/ 406 w 407"/>
                <a:gd name="T51" fmla="*/ 289 h 442"/>
                <a:gd name="T52" fmla="*/ 397 w 407"/>
                <a:gd name="T53" fmla="*/ 315 h 442"/>
                <a:gd name="T54" fmla="*/ 380 w 407"/>
                <a:gd name="T55" fmla="*/ 336 h 442"/>
                <a:gd name="T56" fmla="*/ 357 w 407"/>
                <a:gd name="T57" fmla="*/ 349 h 442"/>
                <a:gd name="T58" fmla="*/ 338 w 407"/>
                <a:gd name="T59" fmla="*/ 352 h 442"/>
                <a:gd name="T60" fmla="*/ 320 w 407"/>
                <a:gd name="T61" fmla="*/ 349 h 442"/>
                <a:gd name="T62" fmla="*/ 304 w 407"/>
                <a:gd name="T63" fmla="*/ 340 h 442"/>
                <a:gd name="T64" fmla="*/ 291 w 407"/>
                <a:gd name="T65" fmla="*/ 327 h 442"/>
                <a:gd name="T66" fmla="*/ 288 w 407"/>
                <a:gd name="T67" fmla="*/ 323 h 442"/>
                <a:gd name="T68" fmla="*/ 286 w 407"/>
                <a:gd name="T69" fmla="*/ 319 h 442"/>
                <a:gd name="T70" fmla="*/ 284 w 407"/>
                <a:gd name="T71" fmla="*/ 315 h 442"/>
                <a:gd name="T72" fmla="*/ 282 w 407"/>
                <a:gd name="T73" fmla="*/ 310 h 442"/>
                <a:gd name="T74" fmla="*/ 272 w 407"/>
                <a:gd name="T75" fmla="*/ 329 h 442"/>
                <a:gd name="T76" fmla="*/ 237 w 407"/>
                <a:gd name="T77" fmla="*/ 393 h 442"/>
                <a:gd name="T78" fmla="*/ 77 w 407"/>
                <a:gd name="T79" fmla="*/ 442 h 442"/>
                <a:gd name="T80" fmla="*/ 53 w 407"/>
                <a:gd name="T81" fmla="*/ 322 h 442"/>
                <a:gd name="T82" fmla="*/ 63 w 407"/>
                <a:gd name="T83" fmla="*/ 325 h 442"/>
                <a:gd name="T84" fmla="*/ 74 w 407"/>
                <a:gd name="T85" fmla="*/ 326 h 442"/>
                <a:gd name="T86" fmla="*/ 85 w 407"/>
                <a:gd name="T87" fmla="*/ 325 h 442"/>
                <a:gd name="T88" fmla="*/ 96 w 407"/>
                <a:gd name="T89" fmla="*/ 322 h 442"/>
                <a:gd name="T90" fmla="*/ 124 w 407"/>
                <a:gd name="T91" fmla="*/ 306 h 442"/>
                <a:gd name="T92" fmla="*/ 144 w 407"/>
                <a:gd name="T93" fmla="*/ 281 h 442"/>
                <a:gd name="T94" fmla="*/ 155 w 407"/>
                <a:gd name="T95" fmla="*/ 249 h 442"/>
                <a:gd name="T96" fmla="*/ 154 w 407"/>
                <a:gd name="T97" fmla="*/ 214 h 442"/>
                <a:gd name="T98" fmla="*/ 142 w 407"/>
                <a:gd name="T99" fmla="*/ 184 h 442"/>
                <a:gd name="T100" fmla="*/ 120 w 407"/>
                <a:gd name="T101" fmla="*/ 163 h 442"/>
                <a:gd name="T102" fmla="*/ 93 w 407"/>
                <a:gd name="T103" fmla="*/ 153 h 442"/>
                <a:gd name="T104" fmla="*/ 63 w 407"/>
                <a:gd name="T105" fmla="*/ 157 h 442"/>
                <a:gd name="T106" fmla="*/ 52 w 407"/>
                <a:gd name="T107" fmla="*/ 161 h 442"/>
                <a:gd name="T108" fmla="*/ 42 w 407"/>
                <a:gd name="T109" fmla="*/ 167 h 442"/>
                <a:gd name="T110" fmla="*/ 34 w 407"/>
                <a:gd name="T111" fmla="*/ 175 h 442"/>
                <a:gd name="T112" fmla="*/ 26 w 407"/>
                <a:gd name="T113" fmla="*/ 183 h 442"/>
                <a:gd name="T114" fmla="*/ 0 w 407"/>
                <a:gd name="T115" fmla="*/ 54 h 442"/>
                <a:gd name="T116" fmla="*/ 155 w 407"/>
                <a:gd name="T117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7" h="442">
                  <a:moveTo>
                    <a:pt x="155" y="0"/>
                  </a:moveTo>
                  <a:cubicBezTo>
                    <a:pt x="202" y="28"/>
                    <a:pt x="202" y="28"/>
                    <a:pt x="202" y="28"/>
                  </a:cubicBezTo>
                  <a:cubicBezTo>
                    <a:pt x="197" y="34"/>
                    <a:pt x="192" y="40"/>
                    <a:pt x="188" y="47"/>
                  </a:cubicBezTo>
                  <a:cubicBezTo>
                    <a:pt x="184" y="54"/>
                    <a:pt x="181" y="61"/>
                    <a:pt x="178" y="69"/>
                  </a:cubicBezTo>
                  <a:cubicBezTo>
                    <a:pt x="176" y="76"/>
                    <a:pt x="174" y="84"/>
                    <a:pt x="174" y="92"/>
                  </a:cubicBezTo>
                  <a:cubicBezTo>
                    <a:pt x="173" y="100"/>
                    <a:pt x="174" y="109"/>
                    <a:pt x="176" y="117"/>
                  </a:cubicBezTo>
                  <a:cubicBezTo>
                    <a:pt x="178" y="128"/>
                    <a:pt x="183" y="138"/>
                    <a:pt x="188" y="147"/>
                  </a:cubicBezTo>
                  <a:cubicBezTo>
                    <a:pt x="194" y="155"/>
                    <a:pt x="202" y="163"/>
                    <a:pt x="210" y="168"/>
                  </a:cubicBezTo>
                  <a:cubicBezTo>
                    <a:pt x="219" y="173"/>
                    <a:pt x="228" y="176"/>
                    <a:pt x="239" y="178"/>
                  </a:cubicBezTo>
                  <a:cubicBezTo>
                    <a:pt x="249" y="179"/>
                    <a:pt x="259" y="178"/>
                    <a:pt x="270" y="174"/>
                  </a:cubicBezTo>
                  <a:cubicBezTo>
                    <a:pt x="278" y="172"/>
                    <a:pt x="285" y="168"/>
                    <a:pt x="291" y="164"/>
                  </a:cubicBezTo>
                  <a:cubicBezTo>
                    <a:pt x="298" y="159"/>
                    <a:pt x="303" y="154"/>
                    <a:pt x="309" y="148"/>
                  </a:cubicBezTo>
                  <a:cubicBezTo>
                    <a:pt x="314" y="142"/>
                    <a:pt x="318" y="135"/>
                    <a:pt x="322" y="127"/>
                  </a:cubicBezTo>
                  <a:cubicBezTo>
                    <a:pt x="325" y="120"/>
                    <a:pt x="328" y="112"/>
                    <a:pt x="329" y="105"/>
                  </a:cubicBezTo>
                  <a:cubicBezTo>
                    <a:pt x="378" y="133"/>
                    <a:pt x="378" y="133"/>
                    <a:pt x="378" y="133"/>
                  </a:cubicBezTo>
                  <a:cubicBezTo>
                    <a:pt x="346" y="192"/>
                    <a:pt x="346" y="192"/>
                    <a:pt x="346" y="192"/>
                  </a:cubicBezTo>
                  <a:cubicBezTo>
                    <a:pt x="336" y="211"/>
                    <a:pt x="336" y="211"/>
                    <a:pt x="336" y="211"/>
                  </a:cubicBezTo>
                  <a:cubicBezTo>
                    <a:pt x="337" y="211"/>
                    <a:pt x="339" y="210"/>
                    <a:pt x="340" y="210"/>
                  </a:cubicBezTo>
                  <a:cubicBezTo>
                    <a:pt x="342" y="210"/>
                    <a:pt x="344" y="210"/>
                    <a:pt x="345" y="210"/>
                  </a:cubicBezTo>
                  <a:cubicBezTo>
                    <a:pt x="347" y="210"/>
                    <a:pt x="348" y="210"/>
                    <a:pt x="350" y="210"/>
                  </a:cubicBezTo>
                  <a:cubicBezTo>
                    <a:pt x="351" y="210"/>
                    <a:pt x="353" y="210"/>
                    <a:pt x="354" y="211"/>
                  </a:cubicBezTo>
                  <a:cubicBezTo>
                    <a:pt x="360" y="212"/>
                    <a:pt x="366" y="213"/>
                    <a:pt x="371" y="216"/>
                  </a:cubicBezTo>
                  <a:cubicBezTo>
                    <a:pt x="377" y="219"/>
                    <a:pt x="382" y="222"/>
                    <a:pt x="386" y="227"/>
                  </a:cubicBezTo>
                  <a:cubicBezTo>
                    <a:pt x="391" y="231"/>
                    <a:pt x="395" y="236"/>
                    <a:pt x="398" y="242"/>
                  </a:cubicBezTo>
                  <a:cubicBezTo>
                    <a:pt x="401" y="248"/>
                    <a:pt x="403" y="254"/>
                    <a:pt x="405" y="261"/>
                  </a:cubicBezTo>
                  <a:cubicBezTo>
                    <a:pt x="407" y="270"/>
                    <a:pt x="407" y="280"/>
                    <a:pt x="406" y="289"/>
                  </a:cubicBezTo>
                  <a:cubicBezTo>
                    <a:pt x="404" y="298"/>
                    <a:pt x="401" y="307"/>
                    <a:pt x="397" y="315"/>
                  </a:cubicBezTo>
                  <a:cubicBezTo>
                    <a:pt x="393" y="323"/>
                    <a:pt x="387" y="330"/>
                    <a:pt x="380" y="336"/>
                  </a:cubicBezTo>
                  <a:cubicBezTo>
                    <a:pt x="373" y="342"/>
                    <a:pt x="365" y="347"/>
                    <a:pt x="357" y="349"/>
                  </a:cubicBezTo>
                  <a:cubicBezTo>
                    <a:pt x="350" y="351"/>
                    <a:pt x="344" y="352"/>
                    <a:pt x="338" y="352"/>
                  </a:cubicBezTo>
                  <a:cubicBezTo>
                    <a:pt x="331" y="352"/>
                    <a:pt x="325" y="351"/>
                    <a:pt x="320" y="349"/>
                  </a:cubicBezTo>
                  <a:cubicBezTo>
                    <a:pt x="314" y="347"/>
                    <a:pt x="309" y="344"/>
                    <a:pt x="304" y="340"/>
                  </a:cubicBezTo>
                  <a:cubicBezTo>
                    <a:pt x="299" y="337"/>
                    <a:pt x="295" y="332"/>
                    <a:pt x="291" y="327"/>
                  </a:cubicBezTo>
                  <a:cubicBezTo>
                    <a:pt x="290" y="326"/>
                    <a:pt x="289" y="325"/>
                    <a:pt x="288" y="323"/>
                  </a:cubicBezTo>
                  <a:cubicBezTo>
                    <a:pt x="287" y="322"/>
                    <a:pt x="287" y="320"/>
                    <a:pt x="286" y="319"/>
                  </a:cubicBezTo>
                  <a:cubicBezTo>
                    <a:pt x="285" y="318"/>
                    <a:pt x="284" y="316"/>
                    <a:pt x="284" y="315"/>
                  </a:cubicBezTo>
                  <a:cubicBezTo>
                    <a:pt x="283" y="313"/>
                    <a:pt x="282" y="311"/>
                    <a:pt x="282" y="310"/>
                  </a:cubicBezTo>
                  <a:cubicBezTo>
                    <a:pt x="272" y="329"/>
                    <a:pt x="272" y="329"/>
                    <a:pt x="272" y="329"/>
                  </a:cubicBezTo>
                  <a:cubicBezTo>
                    <a:pt x="237" y="393"/>
                    <a:pt x="237" y="393"/>
                    <a:pt x="237" y="393"/>
                  </a:cubicBezTo>
                  <a:cubicBezTo>
                    <a:pt x="77" y="442"/>
                    <a:pt x="77" y="442"/>
                    <a:pt x="77" y="442"/>
                  </a:cubicBezTo>
                  <a:cubicBezTo>
                    <a:pt x="53" y="322"/>
                    <a:pt x="53" y="322"/>
                    <a:pt x="53" y="322"/>
                  </a:cubicBezTo>
                  <a:cubicBezTo>
                    <a:pt x="57" y="323"/>
                    <a:pt x="60" y="324"/>
                    <a:pt x="63" y="325"/>
                  </a:cubicBezTo>
                  <a:cubicBezTo>
                    <a:pt x="67" y="325"/>
                    <a:pt x="71" y="325"/>
                    <a:pt x="74" y="326"/>
                  </a:cubicBezTo>
                  <a:cubicBezTo>
                    <a:pt x="78" y="326"/>
                    <a:pt x="81" y="325"/>
                    <a:pt x="85" y="325"/>
                  </a:cubicBezTo>
                  <a:cubicBezTo>
                    <a:pt x="89" y="324"/>
                    <a:pt x="93" y="323"/>
                    <a:pt x="96" y="322"/>
                  </a:cubicBezTo>
                  <a:cubicBezTo>
                    <a:pt x="107" y="319"/>
                    <a:pt x="116" y="313"/>
                    <a:pt x="124" y="306"/>
                  </a:cubicBezTo>
                  <a:cubicBezTo>
                    <a:pt x="132" y="299"/>
                    <a:pt x="139" y="290"/>
                    <a:pt x="144" y="281"/>
                  </a:cubicBezTo>
                  <a:cubicBezTo>
                    <a:pt x="150" y="271"/>
                    <a:pt x="153" y="260"/>
                    <a:pt x="155" y="249"/>
                  </a:cubicBezTo>
                  <a:cubicBezTo>
                    <a:pt x="157" y="237"/>
                    <a:pt x="157" y="226"/>
                    <a:pt x="154" y="214"/>
                  </a:cubicBezTo>
                  <a:cubicBezTo>
                    <a:pt x="152" y="203"/>
                    <a:pt x="148" y="193"/>
                    <a:pt x="142" y="184"/>
                  </a:cubicBezTo>
                  <a:cubicBezTo>
                    <a:pt x="136" y="175"/>
                    <a:pt x="129" y="168"/>
                    <a:pt x="120" y="163"/>
                  </a:cubicBezTo>
                  <a:cubicBezTo>
                    <a:pt x="112" y="158"/>
                    <a:pt x="103" y="155"/>
                    <a:pt x="93" y="153"/>
                  </a:cubicBezTo>
                  <a:cubicBezTo>
                    <a:pt x="83" y="152"/>
                    <a:pt x="73" y="153"/>
                    <a:pt x="63" y="157"/>
                  </a:cubicBezTo>
                  <a:cubicBezTo>
                    <a:pt x="59" y="158"/>
                    <a:pt x="56" y="160"/>
                    <a:pt x="52" y="161"/>
                  </a:cubicBezTo>
                  <a:cubicBezTo>
                    <a:pt x="49" y="163"/>
                    <a:pt x="46" y="165"/>
                    <a:pt x="42" y="167"/>
                  </a:cubicBezTo>
                  <a:cubicBezTo>
                    <a:pt x="39" y="170"/>
                    <a:pt x="36" y="172"/>
                    <a:pt x="34" y="175"/>
                  </a:cubicBezTo>
                  <a:cubicBezTo>
                    <a:pt x="31" y="177"/>
                    <a:pt x="28" y="180"/>
                    <a:pt x="26" y="183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2" name="Freeform 42"/>
            <p:cNvSpPr>
              <a:spLocks/>
            </p:cNvSpPr>
            <p:nvPr/>
          </p:nvSpPr>
          <p:spPr bwMode="auto">
            <a:xfrm>
              <a:off x="2833" y="1854"/>
              <a:ext cx="946" cy="1008"/>
            </a:xfrm>
            <a:custGeom>
              <a:avLst/>
              <a:gdLst>
                <a:gd name="T0" fmla="*/ 55 w 399"/>
                <a:gd name="T1" fmla="*/ 324 h 425"/>
                <a:gd name="T2" fmla="*/ 66 w 399"/>
                <a:gd name="T3" fmla="*/ 325 h 425"/>
                <a:gd name="T4" fmla="*/ 67 w 399"/>
                <a:gd name="T5" fmla="*/ 325 h 425"/>
                <a:gd name="T6" fmla="*/ 153 w 399"/>
                <a:gd name="T7" fmla="*/ 202 h 425"/>
                <a:gd name="T8" fmla="*/ 100 w 399"/>
                <a:gd name="T9" fmla="*/ 141 h 425"/>
                <a:gd name="T10" fmla="*/ 22 w 399"/>
                <a:gd name="T11" fmla="*/ 160 h 425"/>
                <a:gd name="T12" fmla="*/ 0 w 399"/>
                <a:gd name="T13" fmla="*/ 51 h 425"/>
                <a:gd name="T14" fmla="*/ 146 w 399"/>
                <a:gd name="T15" fmla="*/ 0 h 425"/>
                <a:gd name="T16" fmla="*/ 183 w 399"/>
                <a:gd name="T17" fmla="*/ 22 h 425"/>
                <a:gd name="T18" fmla="*/ 196 w 399"/>
                <a:gd name="T19" fmla="*/ 164 h 425"/>
                <a:gd name="T20" fmla="*/ 326 w 399"/>
                <a:gd name="T21" fmla="*/ 108 h 425"/>
                <a:gd name="T22" fmla="*/ 360 w 399"/>
                <a:gd name="T23" fmla="*/ 128 h 425"/>
                <a:gd name="T24" fmla="*/ 321 w 399"/>
                <a:gd name="T25" fmla="*/ 199 h 425"/>
                <a:gd name="T26" fmla="*/ 333 w 399"/>
                <a:gd name="T27" fmla="*/ 209 h 425"/>
                <a:gd name="T28" fmla="*/ 354 w 399"/>
                <a:gd name="T29" fmla="*/ 212 h 425"/>
                <a:gd name="T30" fmla="*/ 389 w 399"/>
                <a:gd name="T31" fmla="*/ 251 h 425"/>
                <a:gd name="T32" fmla="*/ 331 w 399"/>
                <a:gd name="T33" fmla="*/ 337 h 425"/>
                <a:gd name="T34" fmla="*/ 330 w 399"/>
                <a:gd name="T35" fmla="*/ 337 h 425"/>
                <a:gd name="T36" fmla="*/ 289 w 399"/>
                <a:gd name="T37" fmla="*/ 315 h 425"/>
                <a:gd name="T38" fmla="*/ 267 w 399"/>
                <a:gd name="T39" fmla="*/ 298 h 425"/>
                <a:gd name="T40" fmla="*/ 224 w 399"/>
                <a:gd name="T41" fmla="*/ 379 h 425"/>
                <a:gd name="T42" fmla="*/ 75 w 399"/>
                <a:gd name="T43" fmla="*/ 425 h 425"/>
                <a:gd name="T44" fmla="*/ 55 w 399"/>
                <a:gd name="T45" fmla="*/ 32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9" h="425">
                  <a:moveTo>
                    <a:pt x="55" y="324"/>
                  </a:moveTo>
                  <a:cubicBezTo>
                    <a:pt x="58" y="324"/>
                    <a:pt x="62" y="325"/>
                    <a:pt x="66" y="325"/>
                  </a:cubicBezTo>
                  <a:cubicBezTo>
                    <a:pt x="67" y="325"/>
                    <a:pt x="67" y="325"/>
                    <a:pt x="67" y="325"/>
                  </a:cubicBezTo>
                  <a:cubicBezTo>
                    <a:pt x="128" y="325"/>
                    <a:pt x="166" y="257"/>
                    <a:pt x="153" y="202"/>
                  </a:cubicBezTo>
                  <a:cubicBezTo>
                    <a:pt x="146" y="175"/>
                    <a:pt x="127" y="150"/>
                    <a:pt x="100" y="141"/>
                  </a:cubicBezTo>
                  <a:cubicBezTo>
                    <a:pt x="73" y="132"/>
                    <a:pt x="43" y="141"/>
                    <a:pt x="22" y="16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49" y="63"/>
                    <a:pt x="149" y="133"/>
                    <a:pt x="196" y="164"/>
                  </a:cubicBezTo>
                  <a:cubicBezTo>
                    <a:pt x="247" y="198"/>
                    <a:pt x="309" y="161"/>
                    <a:pt x="326" y="108"/>
                  </a:cubicBezTo>
                  <a:cubicBezTo>
                    <a:pt x="360" y="128"/>
                    <a:pt x="360" y="128"/>
                    <a:pt x="360" y="128"/>
                  </a:cubicBezTo>
                  <a:cubicBezTo>
                    <a:pt x="321" y="199"/>
                    <a:pt x="321" y="199"/>
                    <a:pt x="321" y="199"/>
                  </a:cubicBezTo>
                  <a:cubicBezTo>
                    <a:pt x="316" y="209"/>
                    <a:pt x="327" y="210"/>
                    <a:pt x="333" y="209"/>
                  </a:cubicBezTo>
                  <a:cubicBezTo>
                    <a:pt x="340" y="209"/>
                    <a:pt x="348" y="210"/>
                    <a:pt x="354" y="212"/>
                  </a:cubicBezTo>
                  <a:cubicBezTo>
                    <a:pt x="372" y="218"/>
                    <a:pt x="384" y="234"/>
                    <a:pt x="389" y="251"/>
                  </a:cubicBezTo>
                  <a:cubicBezTo>
                    <a:pt x="399" y="289"/>
                    <a:pt x="373" y="337"/>
                    <a:pt x="331" y="337"/>
                  </a:cubicBezTo>
                  <a:cubicBezTo>
                    <a:pt x="330" y="337"/>
                    <a:pt x="330" y="337"/>
                    <a:pt x="330" y="337"/>
                  </a:cubicBezTo>
                  <a:cubicBezTo>
                    <a:pt x="313" y="336"/>
                    <a:pt x="298" y="328"/>
                    <a:pt x="289" y="315"/>
                  </a:cubicBezTo>
                  <a:cubicBezTo>
                    <a:pt x="286" y="310"/>
                    <a:pt x="276" y="284"/>
                    <a:pt x="267" y="298"/>
                  </a:cubicBezTo>
                  <a:cubicBezTo>
                    <a:pt x="224" y="379"/>
                    <a:pt x="224" y="379"/>
                    <a:pt x="224" y="379"/>
                  </a:cubicBezTo>
                  <a:cubicBezTo>
                    <a:pt x="75" y="425"/>
                    <a:pt x="75" y="425"/>
                    <a:pt x="75" y="425"/>
                  </a:cubicBezTo>
                  <a:lnTo>
                    <a:pt x="55" y="3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3" name="Freeform 43"/>
            <p:cNvSpPr>
              <a:spLocks/>
            </p:cNvSpPr>
            <p:nvPr/>
          </p:nvSpPr>
          <p:spPr bwMode="auto">
            <a:xfrm>
              <a:off x="3402" y="2072"/>
              <a:ext cx="1003" cy="1141"/>
            </a:xfrm>
            <a:custGeom>
              <a:avLst/>
              <a:gdLst>
                <a:gd name="T0" fmla="*/ 144 w 423"/>
                <a:gd name="T1" fmla="*/ 42 h 481"/>
                <a:gd name="T2" fmla="*/ 195 w 423"/>
                <a:gd name="T3" fmla="*/ 73 h 481"/>
                <a:gd name="T4" fmla="*/ 212 w 423"/>
                <a:gd name="T5" fmla="*/ 83 h 481"/>
                <a:gd name="T6" fmla="*/ 212 w 423"/>
                <a:gd name="T7" fmla="*/ 78 h 481"/>
                <a:gd name="T8" fmla="*/ 212 w 423"/>
                <a:gd name="T9" fmla="*/ 72 h 481"/>
                <a:gd name="T10" fmla="*/ 213 w 423"/>
                <a:gd name="T11" fmla="*/ 67 h 481"/>
                <a:gd name="T12" fmla="*/ 213 w 423"/>
                <a:gd name="T13" fmla="*/ 62 h 481"/>
                <a:gd name="T14" fmla="*/ 220 w 423"/>
                <a:gd name="T15" fmla="*/ 43 h 481"/>
                <a:gd name="T16" fmla="*/ 230 w 423"/>
                <a:gd name="T17" fmla="*/ 27 h 481"/>
                <a:gd name="T18" fmla="*/ 245 w 423"/>
                <a:gd name="T19" fmla="*/ 13 h 481"/>
                <a:gd name="T20" fmla="*/ 263 w 423"/>
                <a:gd name="T21" fmla="*/ 4 h 481"/>
                <a:gd name="T22" fmla="*/ 289 w 423"/>
                <a:gd name="T23" fmla="*/ 1 h 481"/>
                <a:gd name="T24" fmla="*/ 313 w 423"/>
                <a:gd name="T25" fmla="*/ 9 h 481"/>
                <a:gd name="T26" fmla="*/ 332 w 423"/>
                <a:gd name="T27" fmla="*/ 27 h 481"/>
                <a:gd name="T28" fmla="*/ 344 w 423"/>
                <a:gd name="T29" fmla="*/ 52 h 481"/>
                <a:gd name="T30" fmla="*/ 346 w 423"/>
                <a:gd name="T31" fmla="*/ 72 h 481"/>
                <a:gd name="T32" fmla="*/ 342 w 423"/>
                <a:gd name="T33" fmla="*/ 93 h 481"/>
                <a:gd name="T34" fmla="*/ 334 w 423"/>
                <a:gd name="T35" fmla="*/ 111 h 481"/>
                <a:gd name="T36" fmla="*/ 321 w 423"/>
                <a:gd name="T37" fmla="*/ 126 h 481"/>
                <a:gd name="T38" fmla="*/ 317 w 423"/>
                <a:gd name="T39" fmla="*/ 130 h 481"/>
                <a:gd name="T40" fmla="*/ 313 w 423"/>
                <a:gd name="T41" fmla="*/ 133 h 481"/>
                <a:gd name="T42" fmla="*/ 309 w 423"/>
                <a:gd name="T43" fmla="*/ 135 h 481"/>
                <a:gd name="T44" fmla="*/ 304 w 423"/>
                <a:gd name="T45" fmla="*/ 138 h 481"/>
                <a:gd name="T46" fmla="*/ 322 w 423"/>
                <a:gd name="T47" fmla="*/ 148 h 481"/>
                <a:gd name="T48" fmla="*/ 379 w 423"/>
                <a:gd name="T49" fmla="*/ 182 h 481"/>
                <a:gd name="T50" fmla="*/ 423 w 423"/>
                <a:gd name="T51" fmla="*/ 370 h 481"/>
                <a:gd name="T52" fmla="*/ 289 w 423"/>
                <a:gd name="T53" fmla="*/ 408 h 481"/>
                <a:gd name="T54" fmla="*/ 292 w 423"/>
                <a:gd name="T55" fmla="*/ 395 h 481"/>
                <a:gd name="T56" fmla="*/ 294 w 423"/>
                <a:gd name="T57" fmla="*/ 382 h 481"/>
                <a:gd name="T58" fmla="*/ 294 w 423"/>
                <a:gd name="T59" fmla="*/ 368 h 481"/>
                <a:gd name="T60" fmla="*/ 292 w 423"/>
                <a:gd name="T61" fmla="*/ 354 h 481"/>
                <a:gd name="T62" fmla="*/ 278 w 423"/>
                <a:gd name="T63" fmla="*/ 321 h 481"/>
                <a:gd name="T64" fmla="*/ 254 w 423"/>
                <a:gd name="T65" fmla="*/ 298 h 481"/>
                <a:gd name="T66" fmla="*/ 223 w 423"/>
                <a:gd name="T67" fmla="*/ 287 h 481"/>
                <a:gd name="T68" fmla="*/ 190 w 423"/>
                <a:gd name="T69" fmla="*/ 290 h 481"/>
                <a:gd name="T70" fmla="*/ 161 w 423"/>
                <a:gd name="T71" fmla="*/ 306 h 481"/>
                <a:gd name="T72" fmla="*/ 139 w 423"/>
                <a:gd name="T73" fmla="*/ 333 h 481"/>
                <a:gd name="T74" fmla="*/ 128 w 423"/>
                <a:gd name="T75" fmla="*/ 366 h 481"/>
                <a:gd name="T76" fmla="*/ 129 w 423"/>
                <a:gd name="T77" fmla="*/ 402 h 481"/>
                <a:gd name="T78" fmla="*/ 133 w 423"/>
                <a:gd name="T79" fmla="*/ 415 h 481"/>
                <a:gd name="T80" fmla="*/ 139 w 423"/>
                <a:gd name="T81" fmla="*/ 427 h 481"/>
                <a:gd name="T82" fmla="*/ 146 w 423"/>
                <a:gd name="T83" fmla="*/ 438 h 481"/>
                <a:gd name="T84" fmla="*/ 154 w 423"/>
                <a:gd name="T85" fmla="*/ 447 h 481"/>
                <a:gd name="T86" fmla="*/ 37 w 423"/>
                <a:gd name="T87" fmla="*/ 481 h 481"/>
                <a:gd name="T88" fmla="*/ 0 w 423"/>
                <a:gd name="T89" fmla="*/ 305 h 481"/>
                <a:gd name="T90" fmla="*/ 34 w 423"/>
                <a:gd name="T91" fmla="*/ 244 h 481"/>
                <a:gd name="T92" fmla="*/ 50 w 423"/>
                <a:gd name="T93" fmla="*/ 258 h 481"/>
                <a:gd name="T94" fmla="*/ 69 w 423"/>
                <a:gd name="T95" fmla="*/ 267 h 481"/>
                <a:gd name="T96" fmla="*/ 90 w 423"/>
                <a:gd name="T97" fmla="*/ 270 h 481"/>
                <a:gd name="T98" fmla="*/ 112 w 423"/>
                <a:gd name="T99" fmla="*/ 267 h 481"/>
                <a:gd name="T100" fmla="*/ 142 w 423"/>
                <a:gd name="T101" fmla="*/ 250 h 481"/>
                <a:gd name="T102" fmla="*/ 163 w 423"/>
                <a:gd name="T103" fmla="*/ 224 h 481"/>
                <a:gd name="T104" fmla="*/ 174 w 423"/>
                <a:gd name="T105" fmla="*/ 191 h 481"/>
                <a:gd name="T106" fmla="*/ 173 w 423"/>
                <a:gd name="T107" fmla="*/ 156 h 481"/>
                <a:gd name="T108" fmla="*/ 165 w 423"/>
                <a:gd name="T109" fmla="*/ 133 h 481"/>
                <a:gd name="T110" fmla="*/ 152 w 423"/>
                <a:gd name="T111" fmla="*/ 115 h 481"/>
                <a:gd name="T112" fmla="*/ 135 w 423"/>
                <a:gd name="T113" fmla="*/ 102 h 481"/>
                <a:gd name="T114" fmla="*/ 115 w 423"/>
                <a:gd name="T115" fmla="*/ 94 h 481"/>
                <a:gd name="T116" fmla="*/ 144 w 423"/>
                <a:gd name="T117" fmla="*/ 4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3" h="481">
                  <a:moveTo>
                    <a:pt x="144" y="42"/>
                  </a:moveTo>
                  <a:cubicBezTo>
                    <a:pt x="195" y="73"/>
                    <a:pt x="195" y="73"/>
                    <a:pt x="195" y="7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81"/>
                    <a:pt x="212" y="79"/>
                    <a:pt x="212" y="78"/>
                  </a:cubicBezTo>
                  <a:cubicBezTo>
                    <a:pt x="212" y="76"/>
                    <a:pt x="212" y="74"/>
                    <a:pt x="212" y="72"/>
                  </a:cubicBezTo>
                  <a:cubicBezTo>
                    <a:pt x="212" y="71"/>
                    <a:pt x="212" y="69"/>
                    <a:pt x="213" y="67"/>
                  </a:cubicBezTo>
                  <a:cubicBezTo>
                    <a:pt x="213" y="66"/>
                    <a:pt x="213" y="64"/>
                    <a:pt x="213" y="62"/>
                  </a:cubicBezTo>
                  <a:cubicBezTo>
                    <a:pt x="215" y="56"/>
                    <a:pt x="217" y="49"/>
                    <a:pt x="220" y="43"/>
                  </a:cubicBezTo>
                  <a:cubicBezTo>
                    <a:pt x="222" y="37"/>
                    <a:pt x="226" y="32"/>
                    <a:pt x="230" y="27"/>
                  </a:cubicBezTo>
                  <a:cubicBezTo>
                    <a:pt x="234" y="22"/>
                    <a:pt x="239" y="17"/>
                    <a:pt x="245" y="13"/>
                  </a:cubicBezTo>
                  <a:cubicBezTo>
                    <a:pt x="250" y="9"/>
                    <a:pt x="256" y="6"/>
                    <a:pt x="263" y="4"/>
                  </a:cubicBezTo>
                  <a:cubicBezTo>
                    <a:pt x="271" y="1"/>
                    <a:pt x="280" y="0"/>
                    <a:pt x="289" y="1"/>
                  </a:cubicBezTo>
                  <a:cubicBezTo>
                    <a:pt x="298" y="2"/>
                    <a:pt x="306" y="5"/>
                    <a:pt x="313" y="9"/>
                  </a:cubicBezTo>
                  <a:cubicBezTo>
                    <a:pt x="321" y="14"/>
                    <a:pt x="327" y="19"/>
                    <a:pt x="332" y="27"/>
                  </a:cubicBezTo>
                  <a:cubicBezTo>
                    <a:pt x="338" y="34"/>
                    <a:pt x="342" y="42"/>
                    <a:pt x="344" y="52"/>
                  </a:cubicBezTo>
                  <a:cubicBezTo>
                    <a:pt x="346" y="59"/>
                    <a:pt x="346" y="66"/>
                    <a:pt x="346" y="72"/>
                  </a:cubicBezTo>
                  <a:cubicBezTo>
                    <a:pt x="345" y="79"/>
                    <a:pt x="344" y="86"/>
                    <a:pt x="342" y="93"/>
                  </a:cubicBezTo>
                  <a:cubicBezTo>
                    <a:pt x="340" y="99"/>
                    <a:pt x="337" y="105"/>
                    <a:pt x="334" y="111"/>
                  </a:cubicBezTo>
                  <a:cubicBezTo>
                    <a:pt x="330" y="117"/>
                    <a:pt x="326" y="122"/>
                    <a:pt x="321" y="126"/>
                  </a:cubicBezTo>
                  <a:cubicBezTo>
                    <a:pt x="320" y="127"/>
                    <a:pt x="318" y="129"/>
                    <a:pt x="317" y="130"/>
                  </a:cubicBezTo>
                  <a:cubicBezTo>
                    <a:pt x="316" y="131"/>
                    <a:pt x="314" y="132"/>
                    <a:pt x="313" y="133"/>
                  </a:cubicBezTo>
                  <a:cubicBezTo>
                    <a:pt x="312" y="134"/>
                    <a:pt x="310" y="135"/>
                    <a:pt x="309" y="135"/>
                  </a:cubicBezTo>
                  <a:cubicBezTo>
                    <a:pt x="307" y="136"/>
                    <a:pt x="306" y="137"/>
                    <a:pt x="304" y="138"/>
                  </a:cubicBezTo>
                  <a:cubicBezTo>
                    <a:pt x="322" y="148"/>
                    <a:pt x="322" y="148"/>
                    <a:pt x="322" y="148"/>
                  </a:cubicBezTo>
                  <a:cubicBezTo>
                    <a:pt x="379" y="182"/>
                    <a:pt x="379" y="182"/>
                    <a:pt x="379" y="182"/>
                  </a:cubicBezTo>
                  <a:cubicBezTo>
                    <a:pt x="423" y="370"/>
                    <a:pt x="423" y="370"/>
                    <a:pt x="423" y="370"/>
                  </a:cubicBezTo>
                  <a:cubicBezTo>
                    <a:pt x="289" y="408"/>
                    <a:pt x="289" y="408"/>
                    <a:pt x="289" y="408"/>
                  </a:cubicBezTo>
                  <a:cubicBezTo>
                    <a:pt x="290" y="404"/>
                    <a:pt x="291" y="400"/>
                    <a:pt x="292" y="395"/>
                  </a:cubicBezTo>
                  <a:cubicBezTo>
                    <a:pt x="293" y="391"/>
                    <a:pt x="294" y="386"/>
                    <a:pt x="294" y="382"/>
                  </a:cubicBezTo>
                  <a:cubicBezTo>
                    <a:pt x="294" y="377"/>
                    <a:pt x="294" y="372"/>
                    <a:pt x="294" y="368"/>
                  </a:cubicBezTo>
                  <a:cubicBezTo>
                    <a:pt x="294" y="363"/>
                    <a:pt x="293" y="358"/>
                    <a:pt x="292" y="354"/>
                  </a:cubicBezTo>
                  <a:cubicBezTo>
                    <a:pt x="289" y="341"/>
                    <a:pt x="284" y="331"/>
                    <a:pt x="278" y="321"/>
                  </a:cubicBezTo>
                  <a:cubicBezTo>
                    <a:pt x="271" y="312"/>
                    <a:pt x="263" y="304"/>
                    <a:pt x="254" y="298"/>
                  </a:cubicBezTo>
                  <a:cubicBezTo>
                    <a:pt x="244" y="293"/>
                    <a:pt x="234" y="289"/>
                    <a:pt x="223" y="287"/>
                  </a:cubicBezTo>
                  <a:cubicBezTo>
                    <a:pt x="213" y="286"/>
                    <a:pt x="201" y="287"/>
                    <a:pt x="190" y="290"/>
                  </a:cubicBezTo>
                  <a:cubicBezTo>
                    <a:pt x="179" y="293"/>
                    <a:pt x="169" y="299"/>
                    <a:pt x="161" y="306"/>
                  </a:cubicBezTo>
                  <a:cubicBezTo>
                    <a:pt x="152" y="314"/>
                    <a:pt x="145" y="323"/>
                    <a:pt x="139" y="333"/>
                  </a:cubicBezTo>
                  <a:cubicBezTo>
                    <a:pt x="134" y="343"/>
                    <a:pt x="130" y="354"/>
                    <a:pt x="128" y="366"/>
                  </a:cubicBezTo>
                  <a:cubicBezTo>
                    <a:pt x="126" y="377"/>
                    <a:pt x="126" y="390"/>
                    <a:pt x="129" y="402"/>
                  </a:cubicBezTo>
                  <a:cubicBezTo>
                    <a:pt x="130" y="406"/>
                    <a:pt x="131" y="411"/>
                    <a:pt x="133" y="415"/>
                  </a:cubicBezTo>
                  <a:cubicBezTo>
                    <a:pt x="135" y="419"/>
                    <a:pt x="136" y="423"/>
                    <a:pt x="139" y="427"/>
                  </a:cubicBezTo>
                  <a:cubicBezTo>
                    <a:pt x="141" y="431"/>
                    <a:pt x="143" y="434"/>
                    <a:pt x="146" y="438"/>
                  </a:cubicBezTo>
                  <a:cubicBezTo>
                    <a:pt x="148" y="441"/>
                    <a:pt x="151" y="444"/>
                    <a:pt x="154" y="447"/>
                  </a:cubicBezTo>
                  <a:cubicBezTo>
                    <a:pt x="37" y="481"/>
                    <a:pt x="37" y="481"/>
                    <a:pt x="37" y="481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9" y="249"/>
                    <a:pt x="44" y="254"/>
                    <a:pt x="50" y="258"/>
                  </a:cubicBezTo>
                  <a:cubicBezTo>
                    <a:pt x="56" y="262"/>
                    <a:pt x="62" y="265"/>
                    <a:pt x="69" y="267"/>
                  </a:cubicBezTo>
                  <a:cubicBezTo>
                    <a:pt x="76" y="269"/>
                    <a:pt x="83" y="270"/>
                    <a:pt x="90" y="270"/>
                  </a:cubicBezTo>
                  <a:cubicBezTo>
                    <a:pt x="97" y="270"/>
                    <a:pt x="105" y="269"/>
                    <a:pt x="112" y="267"/>
                  </a:cubicBezTo>
                  <a:cubicBezTo>
                    <a:pt x="123" y="263"/>
                    <a:pt x="133" y="258"/>
                    <a:pt x="142" y="250"/>
                  </a:cubicBezTo>
                  <a:cubicBezTo>
                    <a:pt x="150" y="243"/>
                    <a:pt x="158" y="234"/>
                    <a:pt x="163" y="224"/>
                  </a:cubicBezTo>
                  <a:cubicBezTo>
                    <a:pt x="169" y="214"/>
                    <a:pt x="172" y="203"/>
                    <a:pt x="174" y="191"/>
                  </a:cubicBezTo>
                  <a:cubicBezTo>
                    <a:pt x="176" y="180"/>
                    <a:pt x="176" y="168"/>
                    <a:pt x="173" y="156"/>
                  </a:cubicBezTo>
                  <a:cubicBezTo>
                    <a:pt x="171" y="148"/>
                    <a:pt x="169" y="140"/>
                    <a:pt x="165" y="133"/>
                  </a:cubicBezTo>
                  <a:cubicBezTo>
                    <a:pt x="161" y="127"/>
                    <a:pt x="157" y="120"/>
                    <a:pt x="152" y="115"/>
                  </a:cubicBezTo>
                  <a:cubicBezTo>
                    <a:pt x="147" y="110"/>
                    <a:pt x="141" y="105"/>
                    <a:pt x="135" y="102"/>
                  </a:cubicBezTo>
                  <a:cubicBezTo>
                    <a:pt x="129" y="98"/>
                    <a:pt x="122" y="96"/>
                    <a:pt x="115" y="94"/>
                  </a:cubicBezTo>
                  <a:lnTo>
                    <a:pt x="144" y="4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4" name="Freeform 44"/>
            <p:cNvSpPr>
              <a:spLocks/>
            </p:cNvSpPr>
            <p:nvPr/>
          </p:nvSpPr>
          <p:spPr bwMode="auto">
            <a:xfrm>
              <a:off x="3421" y="2075"/>
              <a:ext cx="963" cy="1116"/>
            </a:xfrm>
            <a:custGeom>
              <a:avLst/>
              <a:gdLst>
                <a:gd name="T0" fmla="*/ 0 w 406"/>
                <a:gd name="T1" fmla="*/ 305 h 471"/>
                <a:gd name="T2" fmla="*/ 28 w 406"/>
                <a:gd name="T3" fmla="*/ 255 h 471"/>
                <a:gd name="T4" fmla="*/ 162 w 406"/>
                <a:gd name="T5" fmla="*/ 227 h 471"/>
                <a:gd name="T6" fmla="*/ 118 w 406"/>
                <a:gd name="T7" fmla="*/ 89 h 471"/>
                <a:gd name="T8" fmla="*/ 139 w 406"/>
                <a:gd name="T9" fmla="*/ 51 h 471"/>
                <a:gd name="T10" fmla="*/ 184 w 406"/>
                <a:gd name="T11" fmla="*/ 78 h 471"/>
                <a:gd name="T12" fmla="*/ 200 w 406"/>
                <a:gd name="T13" fmla="*/ 88 h 471"/>
                <a:gd name="T14" fmla="*/ 212 w 406"/>
                <a:gd name="T15" fmla="*/ 67 h 471"/>
                <a:gd name="T16" fmla="*/ 228 w 406"/>
                <a:gd name="T17" fmla="*/ 30 h 471"/>
                <a:gd name="T18" fmla="*/ 302 w 406"/>
                <a:gd name="T19" fmla="*/ 15 h 471"/>
                <a:gd name="T20" fmla="*/ 328 w 406"/>
                <a:gd name="T21" fmla="*/ 86 h 471"/>
                <a:gd name="T22" fmla="*/ 308 w 406"/>
                <a:gd name="T23" fmla="*/ 120 h 471"/>
                <a:gd name="T24" fmla="*/ 293 w 406"/>
                <a:gd name="T25" fmla="*/ 143 h 471"/>
                <a:gd name="T26" fmla="*/ 364 w 406"/>
                <a:gd name="T27" fmla="*/ 186 h 471"/>
                <a:gd name="T28" fmla="*/ 406 w 406"/>
                <a:gd name="T29" fmla="*/ 364 h 471"/>
                <a:gd name="T30" fmla="*/ 291 w 406"/>
                <a:gd name="T31" fmla="*/ 397 h 471"/>
                <a:gd name="T32" fmla="*/ 183 w 406"/>
                <a:gd name="T33" fmla="*/ 281 h 471"/>
                <a:gd name="T34" fmla="*/ 133 w 406"/>
                <a:gd name="T35" fmla="*/ 443 h 471"/>
                <a:gd name="T36" fmla="*/ 35 w 406"/>
                <a:gd name="T37" fmla="*/ 471 h 471"/>
                <a:gd name="T38" fmla="*/ 0 w 406"/>
                <a:gd name="T39" fmla="*/ 30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471">
                  <a:moveTo>
                    <a:pt x="0" y="305"/>
                  </a:moveTo>
                  <a:cubicBezTo>
                    <a:pt x="28" y="255"/>
                    <a:pt x="28" y="255"/>
                    <a:pt x="28" y="255"/>
                  </a:cubicBezTo>
                  <a:cubicBezTo>
                    <a:pt x="70" y="294"/>
                    <a:pt x="135" y="275"/>
                    <a:pt x="162" y="227"/>
                  </a:cubicBezTo>
                  <a:cubicBezTo>
                    <a:pt x="188" y="178"/>
                    <a:pt x="173" y="109"/>
                    <a:pt x="118" y="89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13" y="96"/>
                    <a:pt x="211" y="73"/>
                    <a:pt x="212" y="67"/>
                  </a:cubicBezTo>
                  <a:cubicBezTo>
                    <a:pt x="213" y="54"/>
                    <a:pt x="219" y="41"/>
                    <a:pt x="228" y="30"/>
                  </a:cubicBezTo>
                  <a:cubicBezTo>
                    <a:pt x="246" y="9"/>
                    <a:pt x="277" y="0"/>
                    <a:pt x="302" y="15"/>
                  </a:cubicBezTo>
                  <a:cubicBezTo>
                    <a:pt x="326" y="29"/>
                    <a:pt x="335" y="60"/>
                    <a:pt x="328" y="86"/>
                  </a:cubicBezTo>
                  <a:cubicBezTo>
                    <a:pt x="325" y="99"/>
                    <a:pt x="318" y="111"/>
                    <a:pt x="308" y="120"/>
                  </a:cubicBezTo>
                  <a:cubicBezTo>
                    <a:pt x="303" y="124"/>
                    <a:pt x="280" y="135"/>
                    <a:pt x="293" y="143"/>
                  </a:cubicBezTo>
                  <a:cubicBezTo>
                    <a:pt x="364" y="186"/>
                    <a:pt x="364" y="186"/>
                    <a:pt x="364" y="186"/>
                  </a:cubicBezTo>
                  <a:cubicBezTo>
                    <a:pt x="406" y="364"/>
                    <a:pt x="406" y="364"/>
                    <a:pt x="406" y="364"/>
                  </a:cubicBezTo>
                  <a:cubicBezTo>
                    <a:pt x="291" y="397"/>
                    <a:pt x="291" y="397"/>
                    <a:pt x="291" y="397"/>
                  </a:cubicBezTo>
                  <a:cubicBezTo>
                    <a:pt x="306" y="333"/>
                    <a:pt x="252" y="263"/>
                    <a:pt x="183" y="281"/>
                  </a:cubicBezTo>
                  <a:cubicBezTo>
                    <a:pt x="115" y="299"/>
                    <a:pt x="91" y="389"/>
                    <a:pt x="133" y="443"/>
                  </a:cubicBezTo>
                  <a:cubicBezTo>
                    <a:pt x="35" y="471"/>
                    <a:pt x="35" y="471"/>
                    <a:pt x="35" y="471"/>
                  </a:cubicBezTo>
                  <a:lnTo>
                    <a:pt x="0" y="3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5" name="Freeform 45"/>
            <p:cNvSpPr>
              <a:spLocks/>
            </p:cNvSpPr>
            <p:nvPr/>
          </p:nvSpPr>
          <p:spPr bwMode="auto">
            <a:xfrm>
              <a:off x="3699" y="1373"/>
              <a:ext cx="1041" cy="1098"/>
            </a:xfrm>
            <a:custGeom>
              <a:avLst/>
              <a:gdLst>
                <a:gd name="T0" fmla="*/ 337 w 439"/>
                <a:gd name="T1" fmla="*/ 0 h 463"/>
                <a:gd name="T2" fmla="*/ 369 w 439"/>
                <a:gd name="T3" fmla="*/ 127 h 463"/>
                <a:gd name="T4" fmla="*/ 357 w 439"/>
                <a:gd name="T5" fmla="*/ 125 h 463"/>
                <a:gd name="T6" fmla="*/ 345 w 439"/>
                <a:gd name="T7" fmla="*/ 124 h 463"/>
                <a:gd name="T8" fmla="*/ 333 w 439"/>
                <a:gd name="T9" fmla="*/ 126 h 463"/>
                <a:gd name="T10" fmla="*/ 320 w 439"/>
                <a:gd name="T11" fmla="*/ 129 h 463"/>
                <a:gd name="T12" fmla="*/ 289 w 439"/>
                <a:gd name="T13" fmla="*/ 147 h 463"/>
                <a:gd name="T14" fmla="*/ 267 w 439"/>
                <a:gd name="T15" fmla="*/ 174 h 463"/>
                <a:gd name="T16" fmla="*/ 256 w 439"/>
                <a:gd name="T17" fmla="*/ 207 h 463"/>
                <a:gd name="T18" fmla="*/ 258 w 439"/>
                <a:gd name="T19" fmla="*/ 243 h 463"/>
                <a:gd name="T20" fmla="*/ 272 w 439"/>
                <a:gd name="T21" fmla="*/ 274 h 463"/>
                <a:gd name="T22" fmla="*/ 297 w 439"/>
                <a:gd name="T23" fmla="*/ 296 h 463"/>
                <a:gd name="T24" fmla="*/ 328 w 439"/>
                <a:gd name="T25" fmla="*/ 306 h 463"/>
                <a:gd name="T26" fmla="*/ 363 w 439"/>
                <a:gd name="T27" fmla="*/ 303 h 463"/>
                <a:gd name="T28" fmla="*/ 375 w 439"/>
                <a:gd name="T29" fmla="*/ 298 h 463"/>
                <a:gd name="T30" fmla="*/ 386 w 439"/>
                <a:gd name="T31" fmla="*/ 291 h 463"/>
                <a:gd name="T32" fmla="*/ 396 w 439"/>
                <a:gd name="T33" fmla="*/ 283 h 463"/>
                <a:gd name="T34" fmla="*/ 405 w 439"/>
                <a:gd name="T35" fmla="*/ 274 h 463"/>
                <a:gd name="T36" fmla="*/ 439 w 439"/>
                <a:gd name="T37" fmla="*/ 410 h 463"/>
                <a:gd name="T38" fmla="*/ 267 w 439"/>
                <a:gd name="T39" fmla="*/ 463 h 463"/>
                <a:gd name="T40" fmla="*/ 211 w 439"/>
                <a:gd name="T41" fmla="*/ 431 h 463"/>
                <a:gd name="T42" fmla="*/ 225 w 439"/>
                <a:gd name="T43" fmla="*/ 411 h 463"/>
                <a:gd name="T44" fmla="*/ 234 w 439"/>
                <a:gd name="T45" fmla="*/ 389 h 463"/>
                <a:gd name="T46" fmla="*/ 238 w 439"/>
                <a:gd name="T47" fmla="*/ 366 h 463"/>
                <a:gd name="T48" fmla="*/ 236 w 439"/>
                <a:gd name="T49" fmla="*/ 341 h 463"/>
                <a:gd name="T50" fmla="*/ 221 w 439"/>
                <a:gd name="T51" fmla="*/ 310 h 463"/>
                <a:gd name="T52" fmla="*/ 197 w 439"/>
                <a:gd name="T53" fmla="*/ 288 h 463"/>
                <a:gd name="T54" fmla="*/ 167 w 439"/>
                <a:gd name="T55" fmla="*/ 278 h 463"/>
                <a:gd name="T56" fmla="*/ 134 w 439"/>
                <a:gd name="T57" fmla="*/ 282 h 463"/>
                <a:gd name="T58" fmla="*/ 113 w 439"/>
                <a:gd name="T59" fmla="*/ 292 h 463"/>
                <a:gd name="T60" fmla="*/ 95 w 439"/>
                <a:gd name="T61" fmla="*/ 307 h 463"/>
                <a:gd name="T62" fmla="*/ 82 w 439"/>
                <a:gd name="T63" fmla="*/ 327 h 463"/>
                <a:gd name="T64" fmla="*/ 73 w 439"/>
                <a:gd name="T65" fmla="*/ 348 h 463"/>
                <a:gd name="T66" fmla="*/ 27 w 439"/>
                <a:gd name="T67" fmla="*/ 321 h 463"/>
                <a:gd name="T68" fmla="*/ 59 w 439"/>
                <a:gd name="T69" fmla="*/ 263 h 463"/>
                <a:gd name="T70" fmla="*/ 69 w 439"/>
                <a:gd name="T71" fmla="*/ 244 h 463"/>
                <a:gd name="T72" fmla="*/ 64 w 439"/>
                <a:gd name="T73" fmla="*/ 245 h 463"/>
                <a:gd name="T74" fmla="*/ 60 w 439"/>
                <a:gd name="T75" fmla="*/ 245 h 463"/>
                <a:gd name="T76" fmla="*/ 55 w 439"/>
                <a:gd name="T77" fmla="*/ 245 h 463"/>
                <a:gd name="T78" fmla="*/ 51 w 439"/>
                <a:gd name="T79" fmla="*/ 244 h 463"/>
                <a:gd name="T80" fmla="*/ 34 w 439"/>
                <a:gd name="T81" fmla="*/ 239 h 463"/>
                <a:gd name="T82" fmla="*/ 20 w 439"/>
                <a:gd name="T83" fmla="*/ 228 h 463"/>
                <a:gd name="T84" fmla="*/ 9 w 439"/>
                <a:gd name="T85" fmla="*/ 214 h 463"/>
                <a:gd name="T86" fmla="*/ 2 w 439"/>
                <a:gd name="T87" fmla="*/ 196 h 463"/>
                <a:gd name="T88" fmla="*/ 1 w 439"/>
                <a:gd name="T89" fmla="*/ 169 h 463"/>
                <a:gd name="T90" fmla="*/ 10 w 439"/>
                <a:gd name="T91" fmla="*/ 143 h 463"/>
                <a:gd name="T92" fmla="*/ 27 w 439"/>
                <a:gd name="T93" fmla="*/ 122 h 463"/>
                <a:gd name="T94" fmla="*/ 50 w 439"/>
                <a:gd name="T95" fmla="*/ 108 h 463"/>
                <a:gd name="T96" fmla="*/ 68 w 439"/>
                <a:gd name="T97" fmla="*/ 104 h 463"/>
                <a:gd name="T98" fmla="*/ 86 w 439"/>
                <a:gd name="T99" fmla="*/ 106 h 463"/>
                <a:gd name="T100" fmla="*/ 102 w 439"/>
                <a:gd name="T101" fmla="*/ 113 h 463"/>
                <a:gd name="T102" fmla="*/ 115 w 439"/>
                <a:gd name="T103" fmla="*/ 125 h 463"/>
                <a:gd name="T104" fmla="*/ 118 w 439"/>
                <a:gd name="T105" fmla="*/ 129 h 463"/>
                <a:gd name="T106" fmla="*/ 121 w 439"/>
                <a:gd name="T107" fmla="*/ 133 h 463"/>
                <a:gd name="T108" fmla="*/ 123 w 439"/>
                <a:gd name="T109" fmla="*/ 137 h 463"/>
                <a:gd name="T110" fmla="*/ 125 w 439"/>
                <a:gd name="T111" fmla="*/ 141 h 463"/>
                <a:gd name="T112" fmla="*/ 135 w 439"/>
                <a:gd name="T113" fmla="*/ 123 h 463"/>
                <a:gd name="T114" fmla="*/ 170 w 439"/>
                <a:gd name="T115" fmla="*/ 58 h 463"/>
                <a:gd name="T116" fmla="*/ 337 w 439"/>
                <a:gd name="T11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9" h="463">
                  <a:moveTo>
                    <a:pt x="337" y="0"/>
                  </a:moveTo>
                  <a:cubicBezTo>
                    <a:pt x="369" y="127"/>
                    <a:pt x="369" y="127"/>
                    <a:pt x="369" y="127"/>
                  </a:cubicBezTo>
                  <a:cubicBezTo>
                    <a:pt x="365" y="126"/>
                    <a:pt x="361" y="125"/>
                    <a:pt x="357" y="125"/>
                  </a:cubicBezTo>
                  <a:cubicBezTo>
                    <a:pt x="353" y="124"/>
                    <a:pt x="349" y="124"/>
                    <a:pt x="345" y="124"/>
                  </a:cubicBezTo>
                  <a:cubicBezTo>
                    <a:pt x="341" y="125"/>
                    <a:pt x="337" y="125"/>
                    <a:pt x="333" y="126"/>
                  </a:cubicBezTo>
                  <a:cubicBezTo>
                    <a:pt x="328" y="126"/>
                    <a:pt x="324" y="128"/>
                    <a:pt x="320" y="129"/>
                  </a:cubicBezTo>
                  <a:cubicBezTo>
                    <a:pt x="309" y="133"/>
                    <a:pt x="298" y="139"/>
                    <a:pt x="289" y="147"/>
                  </a:cubicBezTo>
                  <a:cubicBezTo>
                    <a:pt x="280" y="154"/>
                    <a:pt x="273" y="164"/>
                    <a:pt x="267" y="174"/>
                  </a:cubicBezTo>
                  <a:cubicBezTo>
                    <a:pt x="262" y="184"/>
                    <a:pt x="258" y="196"/>
                    <a:pt x="256" y="207"/>
                  </a:cubicBezTo>
                  <a:cubicBezTo>
                    <a:pt x="254" y="219"/>
                    <a:pt x="255" y="231"/>
                    <a:pt x="258" y="243"/>
                  </a:cubicBezTo>
                  <a:cubicBezTo>
                    <a:pt x="260" y="255"/>
                    <a:pt x="265" y="265"/>
                    <a:pt x="272" y="274"/>
                  </a:cubicBezTo>
                  <a:cubicBezTo>
                    <a:pt x="279" y="283"/>
                    <a:pt x="287" y="291"/>
                    <a:pt x="297" y="296"/>
                  </a:cubicBezTo>
                  <a:cubicBezTo>
                    <a:pt x="306" y="302"/>
                    <a:pt x="317" y="305"/>
                    <a:pt x="328" y="306"/>
                  </a:cubicBezTo>
                  <a:cubicBezTo>
                    <a:pt x="339" y="307"/>
                    <a:pt x="351" y="306"/>
                    <a:pt x="363" y="303"/>
                  </a:cubicBezTo>
                  <a:cubicBezTo>
                    <a:pt x="367" y="301"/>
                    <a:pt x="371" y="300"/>
                    <a:pt x="375" y="298"/>
                  </a:cubicBezTo>
                  <a:cubicBezTo>
                    <a:pt x="379" y="296"/>
                    <a:pt x="382" y="293"/>
                    <a:pt x="386" y="291"/>
                  </a:cubicBezTo>
                  <a:cubicBezTo>
                    <a:pt x="390" y="289"/>
                    <a:pt x="393" y="286"/>
                    <a:pt x="396" y="283"/>
                  </a:cubicBezTo>
                  <a:cubicBezTo>
                    <a:pt x="399" y="280"/>
                    <a:pt x="402" y="277"/>
                    <a:pt x="405" y="274"/>
                  </a:cubicBezTo>
                  <a:cubicBezTo>
                    <a:pt x="439" y="410"/>
                    <a:pt x="439" y="410"/>
                    <a:pt x="439" y="410"/>
                  </a:cubicBezTo>
                  <a:cubicBezTo>
                    <a:pt x="267" y="463"/>
                    <a:pt x="267" y="463"/>
                    <a:pt x="267" y="463"/>
                  </a:cubicBezTo>
                  <a:cubicBezTo>
                    <a:pt x="211" y="431"/>
                    <a:pt x="211" y="431"/>
                    <a:pt x="211" y="431"/>
                  </a:cubicBezTo>
                  <a:cubicBezTo>
                    <a:pt x="217" y="425"/>
                    <a:pt x="222" y="418"/>
                    <a:pt x="225" y="411"/>
                  </a:cubicBezTo>
                  <a:cubicBezTo>
                    <a:pt x="229" y="405"/>
                    <a:pt x="232" y="397"/>
                    <a:pt x="234" y="389"/>
                  </a:cubicBezTo>
                  <a:cubicBezTo>
                    <a:pt x="237" y="382"/>
                    <a:pt x="238" y="374"/>
                    <a:pt x="238" y="366"/>
                  </a:cubicBezTo>
                  <a:cubicBezTo>
                    <a:pt x="238" y="358"/>
                    <a:pt x="238" y="350"/>
                    <a:pt x="236" y="341"/>
                  </a:cubicBezTo>
                  <a:cubicBezTo>
                    <a:pt x="233" y="329"/>
                    <a:pt x="228" y="319"/>
                    <a:pt x="221" y="310"/>
                  </a:cubicBezTo>
                  <a:cubicBezTo>
                    <a:pt x="215" y="301"/>
                    <a:pt x="206" y="293"/>
                    <a:pt x="197" y="288"/>
                  </a:cubicBezTo>
                  <a:cubicBezTo>
                    <a:pt x="188" y="283"/>
                    <a:pt x="178" y="279"/>
                    <a:pt x="167" y="278"/>
                  </a:cubicBezTo>
                  <a:cubicBezTo>
                    <a:pt x="156" y="277"/>
                    <a:pt x="145" y="278"/>
                    <a:pt x="134" y="282"/>
                  </a:cubicBezTo>
                  <a:cubicBezTo>
                    <a:pt x="126" y="284"/>
                    <a:pt x="119" y="288"/>
                    <a:pt x="113" y="292"/>
                  </a:cubicBezTo>
                  <a:cubicBezTo>
                    <a:pt x="106" y="297"/>
                    <a:pt x="100" y="302"/>
                    <a:pt x="95" y="307"/>
                  </a:cubicBezTo>
                  <a:cubicBezTo>
                    <a:pt x="90" y="313"/>
                    <a:pt x="86" y="320"/>
                    <a:pt x="82" y="327"/>
                  </a:cubicBezTo>
                  <a:cubicBezTo>
                    <a:pt x="78" y="333"/>
                    <a:pt x="75" y="341"/>
                    <a:pt x="73" y="348"/>
                  </a:cubicBezTo>
                  <a:cubicBezTo>
                    <a:pt x="27" y="321"/>
                    <a:pt x="27" y="321"/>
                    <a:pt x="27" y="321"/>
                  </a:cubicBezTo>
                  <a:cubicBezTo>
                    <a:pt x="59" y="263"/>
                    <a:pt x="59" y="263"/>
                    <a:pt x="59" y="263"/>
                  </a:cubicBezTo>
                  <a:cubicBezTo>
                    <a:pt x="69" y="244"/>
                    <a:pt x="69" y="244"/>
                    <a:pt x="69" y="244"/>
                  </a:cubicBezTo>
                  <a:cubicBezTo>
                    <a:pt x="68" y="245"/>
                    <a:pt x="66" y="245"/>
                    <a:pt x="64" y="245"/>
                  </a:cubicBezTo>
                  <a:cubicBezTo>
                    <a:pt x="63" y="245"/>
                    <a:pt x="61" y="245"/>
                    <a:pt x="60" y="245"/>
                  </a:cubicBezTo>
                  <a:cubicBezTo>
                    <a:pt x="58" y="245"/>
                    <a:pt x="57" y="245"/>
                    <a:pt x="55" y="245"/>
                  </a:cubicBezTo>
                  <a:cubicBezTo>
                    <a:pt x="54" y="245"/>
                    <a:pt x="52" y="244"/>
                    <a:pt x="51" y="244"/>
                  </a:cubicBezTo>
                  <a:cubicBezTo>
                    <a:pt x="45" y="243"/>
                    <a:pt x="39" y="241"/>
                    <a:pt x="34" y="239"/>
                  </a:cubicBezTo>
                  <a:cubicBezTo>
                    <a:pt x="29" y="236"/>
                    <a:pt x="24" y="233"/>
                    <a:pt x="20" y="228"/>
                  </a:cubicBezTo>
                  <a:cubicBezTo>
                    <a:pt x="16" y="224"/>
                    <a:pt x="12" y="220"/>
                    <a:pt x="9" y="214"/>
                  </a:cubicBezTo>
                  <a:cubicBezTo>
                    <a:pt x="6" y="209"/>
                    <a:pt x="4" y="203"/>
                    <a:pt x="2" y="196"/>
                  </a:cubicBezTo>
                  <a:cubicBezTo>
                    <a:pt x="0" y="187"/>
                    <a:pt x="0" y="178"/>
                    <a:pt x="1" y="169"/>
                  </a:cubicBezTo>
                  <a:cubicBezTo>
                    <a:pt x="3" y="160"/>
                    <a:pt x="6" y="151"/>
                    <a:pt x="10" y="143"/>
                  </a:cubicBezTo>
                  <a:cubicBezTo>
                    <a:pt x="14" y="135"/>
                    <a:pt x="20" y="128"/>
                    <a:pt x="27" y="122"/>
                  </a:cubicBezTo>
                  <a:cubicBezTo>
                    <a:pt x="33" y="116"/>
                    <a:pt x="41" y="111"/>
                    <a:pt x="50" y="108"/>
                  </a:cubicBezTo>
                  <a:cubicBezTo>
                    <a:pt x="56" y="106"/>
                    <a:pt x="62" y="105"/>
                    <a:pt x="68" y="104"/>
                  </a:cubicBezTo>
                  <a:cubicBezTo>
                    <a:pt x="74" y="104"/>
                    <a:pt x="80" y="105"/>
                    <a:pt x="86" y="106"/>
                  </a:cubicBezTo>
                  <a:cubicBezTo>
                    <a:pt x="92" y="108"/>
                    <a:pt x="97" y="110"/>
                    <a:pt x="102" y="113"/>
                  </a:cubicBezTo>
                  <a:cubicBezTo>
                    <a:pt x="107" y="117"/>
                    <a:pt x="111" y="121"/>
                    <a:pt x="115" y="125"/>
                  </a:cubicBezTo>
                  <a:cubicBezTo>
                    <a:pt x="116" y="126"/>
                    <a:pt x="117" y="128"/>
                    <a:pt x="118" y="129"/>
                  </a:cubicBezTo>
                  <a:cubicBezTo>
                    <a:pt x="119" y="130"/>
                    <a:pt x="120" y="131"/>
                    <a:pt x="121" y="133"/>
                  </a:cubicBezTo>
                  <a:cubicBezTo>
                    <a:pt x="122" y="134"/>
                    <a:pt x="122" y="135"/>
                    <a:pt x="123" y="137"/>
                  </a:cubicBezTo>
                  <a:cubicBezTo>
                    <a:pt x="124" y="138"/>
                    <a:pt x="125" y="140"/>
                    <a:pt x="125" y="141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70" y="58"/>
                    <a:pt x="170" y="58"/>
                    <a:pt x="170" y="58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6" name="Freeform 46"/>
            <p:cNvSpPr>
              <a:spLocks/>
            </p:cNvSpPr>
            <p:nvPr/>
          </p:nvSpPr>
          <p:spPr bwMode="auto">
            <a:xfrm>
              <a:off x="3701" y="1394"/>
              <a:ext cx="1017" cy="1060"/>
            </a:xfrm>
            <a:custGeom>
              <a:avLst/>
              <a:gdLst>
                <a:gd name="T0" fmla="*/ 222 w 429"/>
                <a:gd name="T1" fmla="*/ 420 h 447"/>
                <a:gd name="T2" fmla="*/ 202 w 429"/>
                <a:gd name="T3" fmla="*/ 274 h 447"/>
                <a:gd name="T4" fmla="*/ 68 w 429"/>
                <a:gd name="T5" fmla="*/ 328 h 447"/>
                <a:gd name="T6" fmla="*/ 36 w 429"/>
                <a:gd name="T7" fmla="*/ 309 h 447"/>
                <a:gd name="T8" fmla="*/ 64 w 429"/>
                <a:gd name="T9" fmla="*/ 257 h 447"/>
                <a:gd name="T10" fmla="*/ 74 w 429"/>
                <a:gd name="T11" fmla="*/ 239 h 447"/>
                <a:gd name="T12" fmla="*/ 63 w 429"/>
                <a:gd name="T13" fmla="*/ 229 h 447"/>
                <a:gd name="T14" fmla="*/ 45 w 429"/>
                <a:gd name="T15" fmla="*/ 227 h 447"/>
                <a:gd name="T16" fmla="*/ 8 w 429"/>
                <a:gd name="T17" fmla="*/ 186 h 447"/>
                <a:gd name="T18" fmla="*/ 68 w 429"/>
                <a:gd name="T19" fmla="*/ 103 h 447"/>
                <a:gd name="T20" fmla="*/ 70 w 429"/>
                <a:gd name="T21" fmla="*/ 103 h 447"/>
                <a:gd name="T22" fmla="*/ 110 w 429"/>
                <a:gd name="T23" fmla="*/ 122 h 447"/>
                <a:gd name="T24" fmla="*/ 131 w 429"/>
                <a:gd name="T25" fmla="*/ 136 h 447"/>
                <a:gd name="T26" fmla="*/ 174 w 429"/>
                <a:gd name="T27" fmla="*/ 55 h 447"/>
                <a:gd name="T28" fmla="*/ 331 w 429"/>
                <a:gd name="T29" fmla="*/ 0 h 447"/>
                <a:gd name="T30" fmla="*/ 358 w 429"/>
                <a:gd name="T31" fmla="*/ 109 h 447"/>
                <a:gd name="T32" fmla="*/ 346 w 429"/>
                <a:gd name="T33" fmla="*/ 108 h 447"/>
                <a:gd name="T34" fmla="*/ 344 w 429"/>
                <a:gd name="T35" fmla="*/ 108 h 447"/>
                <a:gd name="T36" fmla="*/ 253 w 429"/>
                <a:gd name="T37" fmla="*/ 247 h 447"/>
                <a:gd name="T38" fmla="*/ 400 w 429"/>
                <a:gd name="T39" fmla="*/ 279 h 447"/>
                <a:gd name="T40" fmla="*/ 429 w 429"/>
                <a:gd name="T41" fmla="*/ 396 h 447"/>
                <a:gd name="T42" fmla="*/ 267 w 429"/>
                <a:gd name="T43" fmla="*/ 447 h 447"/>
                <a:gd name="T44" fmla="*/ 222 w 429"/>
                <a:gd name="T45" fmla="*/ 42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9" h="447">
                  <a:moveTo>
                    <a:pt x="222" y="420"/>
                  </a:moveTo>
                  <a:cubicBezTo>
                    <a:pt x="256" y="376"/>
                    <a:pt x="252" y="305"/>
                    <a:pt x="202" y="274"/>
                  </a:cubicBezTo>
                  <a:cubicBezTo>
                    <a:pt x="151" y="242"/>
                    <a:pt x="87" y="275"/>
                    <a:pt x="68" y="328"/>
                  </a:cubicBezTo>
                  <a:cubicBezTo>
                    <a:pt x="36" y="309"/>
                    <a:pt x="36" y="309"/>
                    <a:pt x="36" y="309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79" y="230"/>
                    <a:pt x="69" y="228"/>
                    <a:pt x="63" y="229"/>
                  </a:cubicBezTo>
                  <a:cubicBezTo>
                    <a:pt x="57" y="229"/>
                    <a:pt x="51" y="228"/>
                    <a:pt x="45" y="227"/>
                  </a:cubicBezTo>
                  <a:cubicBezTo>
                    <a:pt x="26" y="221"/>
                    <a:pt x="12" y="205"/>
                    <a:pt x="8" y="186"/>
                  </a:cubicBezTo>
                  <a:cubicBezTo>
                    <a:pt x="0" y="148"/>
                    <a:pt x="27" y="104"/>
                    <a:pt x="68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85" y="103"/>
                    <a:pt x="100" y="110"/>
                    <a:pt x="110" y="122"/>
                  </a:cubicBezTo>
                  <a:cubicBezTo>
                    <a:pt x="114" y="127"/>
                    <a:pt x="123" y="149"/>
                    <a:pt x="131" y="13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331" y="0"/>
                    <a:pt x="331" y="0"/>
                    <a:pt x="331" y="0"/>
                  </a:cubicBezTo>
                  <a:cubicBezTo>
                    <a:pt x="358" y="109"/>
                    <a:pt x="358" y="109"/>
                    <a:pt x="358" y="109"/>
                  </a:cubicBezTo>
                  <a:cubicBezTo>
                    <a:pt x="354" y="108"/>
                    <a:pt x="350" y="108"/>
                    <a:pt x="346" y="108"/>
                  </a:cubicBezTo>
                  <a:cubicBezTo>
                    <a:pt x="344" y="108"/>
                    <a:pt x="344" y="108"/>
                    <a:pt x="344" y="108"/>
                  </a:cubicBezTo>
                  <a:cubicBezTo>
                    <a:pt x="276" y="110"/>
                    <a:pt x="230" y="185"/>
                    <a:pt x="253" y="247"/>
                  </a:cubicBezTo>
                  <a:cubicBezTo>
                    <a:pt x="275" y="306"/>
                    <a:pt x="355" y="325"/>
                    <a:pt x="400" y="279"/>
                  </a:cubicBezTo>
                  <a:cubicBezTo>
                    <a:pt x="429" y="396"/>
                    <a:pt x="429" y="396"/>
                    <a:pt x="429" y="396"/>
                  </a:cubicBezTo>
                  <a:cubicBezTo>
                    <a:pt x="267" y="447"/>
                    <a:pt x="267" y="447"/>
                    <a:pt x="267" y="447"/>
                  </a:cubicBezTo>
                  <a:lnTo>
                    <a:pt x="222" y="4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27" name="Group 426"/>
          <p:cNvGrpSpPr/>
          <p:nvPr/>
        </p:nvGrpSpPr>
        <p:grpSpPr>
          <a:xfrm>
            <a:off x="2547738" y="1322776"/>
            <a:ext cx="4048544" cy="630942"/>
            <a:chOff x="3396981" y="733588"/>
            <a:chExt cx="5398062" cy="841256"/>
          </a:xfrm>
        </p:grpSpPr>
        <p:sp>
          <p:nvSpPr>
            <p:cNvPr id="429" name="TextBox 428"/>
            <p:cNvSpPr txBox="1"/>
            <p:nvPr/>
          </p:nvSpPr>
          <p:spPr>
            <a:xfrm>
              <a:off x="3396981" y="733588"/>
              <a:ext cx="5398062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 Search Puzzle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30" name="Straight Connector 429"/>
            <p:cNvCxnSpPr/>
            <p:nvPr/>
          </p:nvCxnSpPr>
          <p:spPr>
            <a:xfrm>
              <a:off x="526798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628826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2" name="Diamond 431"/>
            <p:cNvSpPr/>
            <p:nvPr/>
          </p:nvSpPr>
          <p:spPr>
            <a:xfrm flipV="1">
              <a:off x="5925320" y="1387851"/>
              <a:ext cx="88574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3" name="Diamond 432"/>
            <p:cNvSpPr/>
            <p:nvPr/>
          </p:nvSpPr>
          <p:spPr>
            <a:xfrm flipV="1">
              <a:off x="6051713" y="1387851"/>
              <a:ext cx="88574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4" name="Diamond 433"/>
            <p:cNvSpPr/>
            <p:nvPr/>
          </p:nvSpPr>
          <p:spPr>
            <a:xfrm flipV="1">
              <a:off x="6172721" y="1387851"/>
              <a:ext cx="88574" cy="88574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35" name="Straight Connector 434"/>
            <p:cNvCxnSpPr/>
            <p:nvPr/>
          </p:nvCxnSpPr>
          <p:spPr>
            <a:xfrm>
              <a:off x="628826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4" name="Rectangle 443"/>
          <p:cNvSpPr/>
          <p:nvPr/>
        </p:nvSpPr>
        <p:spPr>
          <a:xfrm>
            <a:off x="6181725" y="2959678"/>
            <a:ext cx="5715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45" name="Group 444"/>
          <p:cNvGrpSpPr/>
          <p:nvPr/>
        </p:nvGrpSpPr>
        <p:grpSpPr>
          <a:xfrm>
            <a:off x="6288879" y="2914868"/>
            <a:ext cx="2525884" cy="1063290"/>
            <a:chOff x="8385171" y="2743474"/>
            <a:chExt cx="3367845" cy="1417711"/>
          </a:xfrm>
        </p:grpSpPr>
        <p:sp>
          <p:nvSpPr>
            <p:cNvPr id="446" name="TextBox 445"/>
            <p:cNvSpPr txBox="1"/>
            <p:nvPr/>
          </p:nvSpPr>
          <p:spPr>
            <a:xfrm>
              <a:off x="8385171" y="2743474"/>
              <a:ext cx="3367845" cy="615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Technical </a:t>
              </a:r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</a:t>
              </a:r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eam</a:t>
              </a:r>
              <a:endPara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8385171" y="3250172"/>
              <a:ext cx="2968629" cy="911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i="1" dirty="0" smtClean="0">
                  <a:solidFill>
                    <a:schemeClr val="bg1">
                      <a:lumMod val="65000"/>
                    </a:schemeClr>
                  </a:solidFill>
                </a:rPr>
                <a:t>technology, people, strengths, challenges 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48" name="Rectangle 447"/>
          <p:cNvSpPr/>
          <p:nvPr/>
        </p:nvSpPr>
        <p:spPr>
          <a:xfrm>
            <a:off x="6181725" y="4397548"/>
            <a:ext cx="57150" cy="6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49" name="Group 448"/>
          <p:cNvGrpSpPr/>
          <p:nvPr/>
        </p:nvGrpSpPr>
        <p:grpSpPr>
          <a:xfrm>
            <a:off x="6288880" y="4352746"/>
            <a:ext cx="2651920" cy="1358755"/>
            <a:chOff x="8385171" y="4660634"/>
            <a:chExt cx="3174650" cy="1811662"/>
          </a:xfrm>
        </p:grpSpPr>
        <p:sp>
          <p:nvSpPr>
            <p:cNvPr id="450" name="TextBox 449"/>
            <p:cNvSpPr txBox="1"/>
            <p:nvPr/>
          </p:nvSpPr>
          <p:spPr>
            <a:xfrm>
              <a:off x="8385171" y="4660634"/>
              <a:ext cx="831852" cy="615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HR</a:t>
              </a:r>
              <a:endPara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8385171" y="5167332"/>
              <a:ext cx="3174650" cy="1304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i="1" dirty="0">
                  <a:solidFill>
                    <a:schemeClr val="bg1">
                      <a:lumMod val="65000"/>
                    </a:schemeClr>
                  </a:solidFill>
                </a:rPr>
                <a:t>r</a:t>
              </a:r>
              <a:r>
                <a:rPr lang="en-US" sz="1600" i="1" dirty="0" smtClean="0">
                  <a:solidFill>
                    <a:schemeClr val="bg1">
                      <a:lumMod val="65000"/>
                    </a:schemeClr>
                  </a:solidFill>
                </a:rPr>
                <a:t>ecruiter, hiring manager, accounting, operations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52" name="Rectangle 451"/>
          <p:cNvSpPr/>
          <p:nvPr/>
        </p:nvSpPr>
        <p:spPr>
          <a:xfrm flipH="1">
            <a:off x="2892710" y="2490998"/>
            <a:ext cx="5715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350"/>
          </a:p>
        </p:txBody>
      </p:sp>
      <p:grpSp>
        <p:nvGrpSpPr>
          <p:cNvPr id="453" name="Group 452"/>
          <p:cNvGrpSpPr/>
          <p:nvPr/>
        </p:nvGrpSpPr>
        <p:grpSpPr>
          <a:xfrm>
            <a:off x="254000" y="2446183"/>
            <a:ext cx="2588708" cy="1022949"/>
            <a:chOff x="338666" y="2118568"/>
            <a:chExt cx="3451610" cy="1363925"/>
          </a:xfrm>
        </p:grpSpPr>
        <p:sp>
          <p:nvSpPr>
            <p:cNvPr id="454" name="TextBox 453"/>
            <p:cNvSpPr txBox="1"/>
            <p:nvPr/>
          </p:nvSpPr>
          <p:spPr>
            <a:xfrm flipH="1">
              <a:off x="2784017" y="2118568"/>
              <a:ext cx="1006259" cy="615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You</a:t>
              </a:r>
              <a:endPara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5" name="TextBox 454"/>
            <p:cNvSpPr txBox="1"/>
            <p:nvPr/>
          </p:nvSpPr>
          <p:spPr>
            <a:xfrm flipH="1">
              <a:off x="338666" y="2571479"/>
              <a:ext cx="3451610" cy="91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i="1" dirty="0">
                  <a:solidFill>
                    <a:schemeClr val="bg1">
                      <a:lumMod val="65000"/>
                    </a:schemeClr>
                  </a:solidFill>
                </a:rPr>
                <a:t>s</a:t>
              </a:r>
              <a:r>
                <a:rPr lang="en-US" sz="1600" i="1" dirty="0" smtClean="0">
                  <a:solidFill>
                    <a:schemeClr val="bg1">
                      <a:lumMod val="65000"/>
                    </a:schemeClr>
                  </a:solidFill>
                </a:rPr>
                <a:t>kills, goals, preferences, needs, family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56" name="Rectangle 455"/>
          <p:cNvSpPr/>
          <p:nvPr/>
        </p:nvSpPr>
        <p:spPr>
          <a:xfrm flipH="1">
            <a:off x="2892710" y="3928868"/>
            <a:ext cx="5715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350"/>
          </a:p>
        </p:txBody>
      </p:sp>
      <p:grpSp>
        <p:nvGrpSpPr>
          <p:cNvPr id="457" name="Group 456"/>
          <p:cNvGrpSpPr/>
          <p:nvPr/>
        </p:nvGrpSpPr>
        <p:grpSpPr>
          <a:xfrm>
            <a:off x="254000" y="3884065"/>
            <a:ext cx="2588708" cy="1358755"/>
            <a:chOff x="821647" y="4035728"/>
            <a:chExt cx="2968629" cy="1811662"/>
          </a:xfrm>
        </p:grpSpPr>
        <p:sp>
          <p:nvSpPr>
            <p:cNvPr id="458" name="TextBox 457"/>
            <p:cNvSpPr txBox="1"/>
            <p:nvPr/>
          </p:nvSpPr>
          <p:spPr>
            <a:xfrm flipH="1">
              <a:off x="1614039" y="4035728"/>
              <a:ext cx="2176237" cy="615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Company</a:t>
              </a:r>
              <a:endPara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9" name="TextBox 458"/>
            <p:cNvSpPr txBox="1"/>
            <p:nvPr/>
          </p:nvSpPr>
          <p:spPr>
            <a:xfrm flipH="1">
              <a:off x="821647" y="4542426"/>
              <a:ext cx="2968629" cy="1304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i="1" dirty="0">
                  <a:solidFill>
                    <a:schemeClr val="bg1">
                      <a:lumMod val="65000"/>
                    </a:schemeClr>
                  </a:solidFill>
                </a:rPr>
                <a:t>l</a:t>
              </a:r>
              <a:r>
                <a:rPr lang="en-US" sz="1600" i="1" dirty="0" smtClean="0">
                  <a:solidFill>
                    <a:schemeClr val="bg1">
                      <a:lumMod val="65000"/>
                    </a:schemeClr>
                  </a:solidFill>
                </a:rPr>
                <a:t>eadership, product, stability, direction, culture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63" name="Freeform 54"/>
          <p:cNvSpPr>
            <a:spLocks/>
          </p:cNvSpPr>
          <p:nvPr/>
        </p:nvSpPr>
        <p:spPr bwMode="auto">
          <a:xfrm>
            <a:off x="3972398" y="3097716"/>
            <a:ext cx="178725" cy="243628"/>
          </a:xfrm>
          <a:custGeom>
            <a:avLst/>
            <a:gdLst/>
            <a:ahLst/>
            <a:cxnLst>
              <a:cxn ang="0">
                <a:pos x="53" y="0"/>
              </a:cxn>
              <a:cxn ang="0">
                <a:pos x="74" y="0"/>
              </a:cxn>
              <a:cxn ang="0">
                <a:pos x="104" y="94"/>
              </a:cxn>
              <a:cxn ang="0">
                <a:pos x="99" y="95"/>
              </a:cxn>
              <a:cxn ang="0">
                <a:pos x="82" y="41"/>
              </a:cxn>
              <a:cxn ang="0">
                <a:pos x="78" y="40"/>
              </a:cxn>
              <a:cxn ang="0">
                <a:pos x="78" y="165"/>
              </a:cxn>
              <a:cxn ang="0">
                <a:pos x="73" y="164"/>
              </a:cxn>
              <a:cxn ang="0">
                <a:pos x="53" y="96"/>
              </a:cxn>
              <a:cxn ang="0">
                <a:pos x="52" y="96"/>
              </a:cxn>
              <a:cxn ang="0">
                <a:pos x="32" y="164"/>
              </a:cxn>
              <a:cxn ang="0">
                <a:pos x="27" y="165"/>
              </a:cxn>
              <a:cxn ang="0">
                <a:pos x="27" y="40"/>
              </a:cxn>
              <a:cxn ang="0">
                <a:pos x="23" y="41"/>
              </a:cxn>
              <a:cxn ang="0">
                <a:pos x="7" y="93"/>
              </a:cxn>
              <a:cxn ang="0">
                <a:pos x="1" y="91"/>
              </a:cxn>
              <a:cxn ang="0">
                <a:pos x="31" y="0"/>
              </a:cxn>
              <a:cxn ang="0">
                <a:pos x="53" y="0"/>
              </a:cxn>
            </a:cxnLst>
            <a:rect l="0" t="0" r="r" b="b"/>
            <a:pathLst>
              <a:path w="105" h="174">
                <a:moveTo>
                  <a:pt x="53" y="0"/>
                </a:moveTo>
                <a:cubicBezTo>
                  <a:pt x="74" y="0"/>
                  <a:pt x="74" y="0"/>
                  <a:pt x="74" y="0"/>
                </a:cubicBezTo>
                <a:cubicBezTo>
                  <a:pt x="90" y="1"/>
                  <a:pt x="99" y="48"/>
                  <a:pt x="104" y="94"/>
                </a:cubicBezTo>
                <a:cubicBezTo>
                  <a:pt x="105" y="106"/>
                  <a:pt x="102" y="104"/>
                  <a:pt x="99" y="95"/>
                </a:cubicBezTo>
                <a:cubicBezTo>
                  <a:pt x="93" y="76"/>
                  <a:pt x="88" y="59"/>
                  <a:pt x="82" y="41"/>
                </a:cubicBezTo>
                <a:cubicBezTo>
                  <a:pt x="78" y="28"/>
                  <a:pt x="78" y="31"/>
                  <a:pt x="78" y="40"/>
                </a:cubicBezTo>
                <a:cubicBezTo>
                  <a:pt x="79" y="82"/>
                  <a:pt x="78" y="124"/>
                  <a:pt x="78" y="165"/>
                </a:cubicBezTo>
                <a:cubicBezTo>
                  <a:pt x="78" y="174"/>
                  <a:pt x="75" y="171"/>
                  <a:pt x="73" y="164"/>
                </a:cubicBezTo>
                <a:cubicBezTo>
                  <a:pt x="66" y="142"/>
                  <a:pt x="60" y="119"/>
                  <a:pt x="53" y="96"/>
                </a:cubicBezTo>
                <a:cubicBezTo>
                  <a:pt x="53" y="96"/>
                  <a:pt x="52" y="95"/>
                  <a:pt x="52" y="96"/>
                </a:cubicBezTo>
                <a:cubicBezTo>
                  <a:pt x="46" y="119"/>
                  <a:pt x="39" y="142"/>
                  <a:pt x="32" y="164"/>
                </a:cubicBezTo>
                <a:cubicBezTo>
                  <a:pt x="31" y="171"/>
                  <a:pt x="27" y="174"/>
                  <a:pt x="27" y="165"/>
                </a:cubicBezTo>
                <a:cubicBezTo>
                  <a:pt x="27" y="124"/>
                  <a:pt x="27" y="82"/>
                  <a:pt x="27" y="40"/>
                </a:cubicBezTo>
                <a:cubicBezTo>
                  <a:pt x="28" y="31"/>
                  <a:pt x="27" y="28"/>
                  <a:pt x="23" y="41"/>
                </a:cubicBezTo>
                <a:cubicBezTo>
                  <a:pt x="18" y="58"/>
                  <a:pt x="12" y="75"/>
                  <a:pt x="7" y="93"/>
                </a:cubicBezTo>
                <a:cubicBezTo>
                  <a:pt x="3" y="104"/>
                  <a:pt x="0" y="108"/>
                  <a:pt x="1" y="91"/>
                </a:cubicBezTo>
                <a:cubicBezTo>
                  <a:pt x="6" y="46"/>
                  <a:pt x="15" y="1"/>
                  <a:pt x="31" y="0"/>
                </a:cubicBezTo>
                <a:lnTo>
                  <a:pt x="5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64" name="Oval 56"/>
          <p:cNvSpPr>
            <a:spLocks noChangeArrowheads="1"/>
          </p:cNvSpPr>
          <p:nvPr/>
        </p:nvSpPr>
        <p:spPr bwMode="auto">
          <a:xfrm>
            <a:off x="4023077" y="3015870"/>
            <a:ext cx="73152" cy="7315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65" name="Freeform 55"/>
          <p:cNvSpPr>
            <a:spLocks/>
          </p:cNvSpPr>
          <p:nvPr/>
        </p:nvSpPr>
        <p:spPr bwMode="auto">
          <a:xfrm>
            <a:off x="4148857" y="3094869"/>
            <a:ext cx="182880" cy="246888"/>
          </a:xfrm>
          <a:custGeom>
            <a:avLst/>
            <a:gdLst/>
            <a:ahLst/>
            <a:cxnLst>
              <a:cxn ang="0">
                <a:pos x="55" y="1"/>
              </a:cxn>
              <a:cxn ang="0">
                <a:pos x="44" y="1"/>
              </a:cxn>
              <a:cxn ang="0">
                <a:pos x="34" y="1"/>
              </a:cxn>
              <a:cxn ang="0">
                <a:pos x="18" y="9"/>
              </a:cxn>
              <a:cxn ang="0">
                <a:pos x="4" y="52"/>
              </a:cxn>
              <a:cxn ang="0">
                <a:pos x="25" y="13"/>
              </a:cxn>
              <a:cxn ang="0">
                <a:pos x="27" y="13"/>
              </a:cxn>
              <a:cxn ang="0">
                <a:pos x="34" y="40"/>
              </a:cxn>
              <a:cxn ang="0">
                <a:pos x="13" y="86"/>
              </a:cxn>
              <a:cxn ang="0">
                <a:pos x="16" y="93"/>
              </a:cxn>
              <a:cxn ang="0">
                <a:pos x="25" y="93"/>
              </a:cxn>
              <a:cxn ang="0">
                <a:pos x="25" y="93"/>
              </a:cxn>
              <a:cxn ang="0">
                <a:pos x="25" y="152"/>
              </a:cxn>
              <a:cxn ang="0">
                <a:pos x="30" y="156"/>
              </a:cxn>
              <a:cxn ang="0">
                <a:pos x="30" y="156"/>
              </a:cxn>
              <a:cxn ang="0">
                <a:pos x="35" y="152"/>
              </a:cxn>
              <a:cxn ang="0">
                <a:pos x="35" y="93"/>
              </a:cxn>
              <a:cxn ang="0">
                <a:pos x="34" y="93"/>
              </a:cxn>
              <a:cxn ang="0">
                <a:pos x="44" y="93"/>
              </a:cxn>
              <a:cxn ang="0">
                <a:pos x="57" y="93"/>
              </a:cxn>
              <a:cxn ang="0">
                <a:pos x="57" y="93"/>
              </a:cxn>
              <a:cxn ang="0">
                <a:pos x="57" y="152"/>
              </a:cxn>
              <a:cxn ang="0">
                <a:pos x="62" y="156"/>
              </a:cxn>
              <a:cxn ang="0">
                <a:pos x="62" y="156"/>
              </a:cxn>
              <a:cxn ang="0">
                <a:pos x="66" y="152"/>
              </a:cxn>
              <a:cxn ang="0">
                <a:pos x="66" y="93"/>
              </a:cxn>
              <a:cxn ang="0">
                <a:pos x="66" y="93"/>
              </a:cxn>
              <a:cxn ang="0">
                <a:pos x="72" y="93"/>
              </a:cxn>
              <a:cxn ang="0">
                <a:pos x="75" y="86"/>
              </a:cxn>
              <a:cxn ang="0">
                <a:pos x="55" y="40"/>
              </a:cxn>
              <a:cxn ang="0">
                <a:pos x="61" y="14"/>
              </a:cxn>
              <a:cxn ang="0">
                <a:pos x="64" y="14"/>
              </a:cxn>
              <a:cxn ang="0">
                <a:pos x="85" y="52"/>
              </a:cxn>
              <a:cxn ang="0">
                <a:pos x="71" y="9"/>
              </a:cxn>
              <a:cxn ang="0">
                <a:pos x="55" y="1"/>
              </a:cxn>
            </a:cxnLst>
            <a:rect l="0" t="0" r="r" b="b"/>
            <a:pathLst>
              <a:path w="89" h="156">
                <a:moveTo>
                  <a:pt x="55" y="1"/>
                </a:moveTo>
                <a:cubicBezTo>
                  <a:pt x="44" y="1"/>
                  <a:pt x="44" y="1"/>
                  <a:pt x="44" y="1"/>
                </a:cubicBezTo>
                <a:cubicBezTo>
                  <a:pt x="34" y="1"/>
                  <a:pt x="34" y="1"/>
                  <a:pt x="34" y="1"/>
                </a:cubicBezTo>
                <a:cubicBezTo>
                  <a:pt x="25" y="1"/>
                  <a:pt x="24" y="0"/>
                  <a:pt x="18" y="9"/>
                </a:cubicBezTo>
                <a:cubicBezTo>
                  <a:pt x="9" y="21"/>
                  <a:pt x="0" y="45"/>
                  <a:pt x="4" y="52"/>
                </a:cubicBezTo>
                <a:cubicBezTo>
                  <a:pt x="6" y="56"/>
                  <a:pt x="10" y="45"/>
                  <a:pt x="25" y="13"/>
                </a:cubicBezTo>
                <a:cubicBezTo>
                  <a:pt x="26" y="12"/>
                  <a:pt x="26" y="11"/>
                  <a:pt x="27" y="13"/>
                </a:cubicBezTo>
                <a:cubicBezTo>
                  <a:pt x="29" y="18"/>
                  <a:pt x="34" y="34"/>
                  <a:pt x="34" y="40"/>
                </a:cubicBezTo>
                <a:cubicBezTo>
                  <a:pt x="34" y="49"/>
                  <a:pt x="21" y="72"/>
                  <a:pt x="13" y="86"/>
                </a:cubicBezTo>
                <a:cubicBezTo>
                  <a:pt x="9" y="94"/>
                  <a:pt x="8" y="93"/>
                  <a:pt x="16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152"/>
                  <a:pt x="25" y="152"/>
                  <a:pt x="25" y="152"/>
                </a:cubicBezTo>
                <a:cubicBezTo>
                  <a:pt x="25" y="154"/>
                  <a:pt x="27" y="156"/>
                  <a:pt x="30" y="156"/>
                </a:cubicBezTo>
                <a:cubicBezTo>
                  <a:pt x="30" y="156"/>
                  <a:pt x="30" y="156"/>
                  <a:pt x="30" y="156"/>
                </a:cubicBezTo>
                <a:cubicBezTo>
                  <a:pt x="32" y="156"/>
                  <a:pt x="35" y="154"/>
                  <a:pt x="35" y="152"/>
                </a:cubicBezTo>
                <a:cubicBezTo>
                  <a:pt x="35" y="93"/>
                  <a:pt x="35" y="93"/>
                  <a:pt x="35" y="93"/>
                </a:cubicBezTo>
                <a:cubicBezTo>
                  <a:pt x="35" y="93"/>
                  <a:pt x="34" y="93"/>
                  <a:pt x="34" y="93"/>
                </a:cubicBezTo>
                <a:cubicBezTo>
                  <a:pt x="44" y="93"/>
                  <a:pt x="44" y="93"/>
                  <a:pt x="44" y="93"/>
                </a:cubicBezTo>
                <a:cubicBezTo>
                  <a:pt x="57" y="93"/>
                  <a:pt x="57" y="93"/>
                  <a:pt x="57" y="93"/>
                </a:cubicBezTo>
                <a:cubicBezTo>
                  <a:pt x="57" y="93"/>
                  <a:pt x="57" y="93"/>
                  <a:pt x="57" y="93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7" y="154"/>
                  <a:pt x="59" y="156"/>
                  <a:pt x="62" y="156"/>
                </a:cubicBezTo>
                <a:cubicBezTo>
                  <a:pt x="62" y="156"/>
                  <a:pt x="62" y="156"/>
                  <a:pt x="62" y="156"/>
                </a:cubicBezTo>
                <a:cubicBezTo>
                  <a:pt x="64" y="156"/>
                  <a:pt x="66" y="154"/>
                  <a:pt x="66" y="152"/>
                </a:cubicBezTo>
                <a:cubicBezTo>
                  <a:pt x="66" y="93"/>
                  <a:pt x="66" y="93"/>
                  <a:pt x="66" y="93"/>
                </a:cubicBezTo>
                <a:cubicBezTo>
                  <a:pt x="66" y="93"/>
                  <a:pt x="66" y="93"/>
                  <a:pt x="66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81" y="93"/>
                  <a:pt x="80" y="94"/>
                  <a:pt x="75" y="86"/>
                </a:cubicBezTo>
                <a:cubicBezTo>
                  <a:pt x="68" y="72"/>
                  <a:pt x="55" y="49"/>
                  <a:pt x="55" y="40"/>
                </a:cubicBezTo>
                <a:cubicBezTo>
                  <a:pt x="55" y="35"/>
                  <a:pt x="59" y="21"/>
                  <a:pt x="61" y="14"/>
                </a:cubicBezTo>
                <a:cubicBezTo>
                  <a:pt x="62" y="11"/>
                  <a:pt x="63" y="12"/>
                  <a:pt x="64" y="14"/>
                </a:cubicBezTo>
                <a:cubicBezTo>
                  <a:pt x="78" y="46"/>
                  <a:pt x="82" y="56"/>
                  <a:pt x="85" y="52"/>
                </a:cubicBezTo>
                <a:cubicBezTo>
                  <a:pt x="89" y="45"/>
                  <a:pt x="80" y="21"/>
                  <a:pt x="71" y="9"/>
                </a:cubicBezTo>
                <a:cubicBezTo>
                  <a:pt x="65" y="0"/>
                  <a:pt x="64" y="1"/>
                  <a:pt x="55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66" name="Oval 56"/>
          <p:cNvSpPr>
            <a:spLocks noChangeArrowheads="1"/>
          </p:cNvSpPr>
          <p:nvPr/>
        </p:nvSpPr>
        <p:spPr bwMode="auto">
          <a:xfrm>
            <a:off x="4197962" y="3018370"/>
            <a:ext cx="73152" cy="7315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67" name="Freeform 159"/>
          <p:cNvSpPr>
            <a:spLocks noEditPoints="1"/>
          </p:cNvSpPr>
          <p:nvPr/>
        </p:nvSpPr>
        <p:spPr bwMode="auto">
          <a:xfrm>
            <a:off x="3871295" y="3924552"/>
            <a:ext cx="227783" cy="286191"/>
          </a:xfrm>
          <a:custGeom>
            <a:avLst/>
            <a:gdLst>
              <a:gd name="T0" fmla="*/ 10319 w 54"/>
              <a:gd name="T1" fmla="*/ 233363 h 68"/>
              <a:gd name="T2" fmla="*/ 10319 w 54"/>
              <a:gd name="T3" fmla="*/ 0 h 68"/>
              <a:gd name="T4" fmla="*/ 185737 w 54"/>
              <a:gd name="T5" fmla="*/ 223068 h 68"/>
              <a:gd name="T6" fmla="*/ 17198 w 54"/>
              <a:gd name="T7" fmla="*/ 17159 h 68"/>
              <a:gd name="T8" fmla="*/ 68791 w 54"/>
              <a:gd name="T9" fmla="*/ 185318 h 68"/>
              <a:gd name="T10" fmla="*/ 116946 w 54"/>
              <a:gd name="T11" fmla="*/ 185318 h 68"/>
              <a:gd name="T12" fmla="*/ 51594 w 54"/>
              <a:gd name="T13" fmla="*/ 44614 h 68"/>
              <a:gd name="T14" fmla="*/ 34396 w 54"/>
              <a:gd name="T15" fmla="*/ 44614 h 68"/>
              <a:gd name="T16" fmla="*/ 48154 w 54"/>
              <a:gd name="T17" fmla="*/ 30886 h 68"/>
              <a:gd name="T18" fmla="*/ 51594 w 54"/>
              <a:gd name="T19" fmla="*/ 78932 h 68"/>
              <a:gd name="T20" fmla="*/ 34396 w 54"/>
              <a:gd name="T21" fmla="*/ 78932 h 68"/>
              <a:gd name="T22" fmla="*/ 48154 w 54"/>
              <a:gd name="T23" fmla="*/ 65204 h 68"/>
              <a:gd name="T24" fmla="*/ 51594 w 54"/>
              <a:gd name="T25" fmla="*/ 109818 h 68"/>
              <a:gd name="T26" fmla="*/ 34396 w 54"/>
              <a:gd name="T27" fmla="*/ 109818 h 68"/>
              <a:gd name="T28" fmla="*/ 48154 w 54"/>
              <a:gd name="T29" fmla="*/ 99522 h 68"/>
              <a:gd name="T30" fmla="*/ 51594 w 54"/>
              <a:gd name="T31" fmla="*/ 144136 h 68"/>
              <a:gd name="T32" fmla="*/ 34396 w 54"/>
              <a:gd name="T33" fmla="*/ 144136 h 68"/>
              <a:gd name="T34" fmla="*/ 48154 w 54"/>
              <a:gd name="T35" fmla="*/ 133841 h 68"/>
              <a:gd name="T36" fmla="*/ 51594 w 54"/>
              <a:gd name="T37" fmla="*/ 178454 h 68"/>
              <a:gd name="T38" fmla="*/ 34396 w 54"/>
              <a:gd name="T39" fmla="*/ 178454 h 68"/>
              <a:gd name="T40" fmla="*/ 48154 w 54"/>
              <a:gd name="T41" fmla="*/ 164727 h 68"/>
              <a:gd name="T42" fmla="*/ 85989 w 54"/>
              <a:gd name="T43" fmla="*/ 44614 h 68"/>
              <a:gd name="T44" fmla="*/ 68791 w 54"/>
              <a:gd name="T45" fmla="*/ 44614 h 68"/>
              <a:gd name="T46" fmla="*/ 82550 w 54"/>
              <a:gd name="T47" fmla="*/ 30886 h 68"/>
              <a:gd name="T48" fmla="*/ 85989 w 54"/>
              <a:gd name="T49" fmla="*/ 78932 h 68"/>
              <a:gd name="T50" fmla="*/ 68791 w 54"/>
              <a:gd name="T51" fmla="*/ 78932 h 68"/>
              <a:gd name="T52" fmla="*/ 82550 w 54"/>
              <a:gd name="T53" fmla="*/ 65204 h 68"/>
              <a:gd name="T54" fmla="*/ 85989 w 54"/>
              <a:gd name="T55" fmla="*/ 109818 h 68"/>
              <a:gd name="T56" fmla="*/ 68791 w 54"/>
              <a:gd name="T57" fmla="*/ 109818 h 68"/>
              <a:gd name="T58" fmla="*/ 82550 w 54"/>
              <a:gd name="T59" fmla="*/ 99522 h 68"/>
              <a:gd name="T60" fmla="*/ 85989 w 54"/>
              <a:gd name="T61" fmla="*/ 144136 h 68"/>
              <a:gd name="T62" fmla="*/ 68791 w 54"/>
              <a:gd name="T63" fmla="*/ 144136 h 68"/>
              <a:gd name="T64" fmla="*/ 82550 w 54"/>
              <a:gd name="T65" fmla="*/ 133841 h 68"/>
              <a:gd name="T66" fmla="*/ 116946 w 54"/>
              <a:gd name="T67" fmla="*/ 44614 h 68"/>
              <a:gd name="T68" fmla="*/ 103187 w 54"/>
              <a:gd name="T69" fmla="*/ 44614 h 68"/>
              <a:gd name="T70" fmla="*/ 113506 w 54"/>
              <a:gd name="T71" fmla="*/ 30886 h 68"/>
              <a:gd name="T72" fmla="*/ 116946 w 54"/>
              <a:gd name="T73" fmla="*/ 78932 h 68"/>
              <a:gd name="T74" fmla="*/ 103187 w 54"/>
              <a:gd name="T75" fmla="*/ 78932 h 68"/>
              <a:gd name="T76" fmla="*/ 113506 w 54"/>
              <a:gd name="T77" fmla="*/ 65204 h 68"/>
              <a:gd name="T78" fmla="*/ 116946 w 54"/>
              <a:gd name="T79" fmla="*/ 109818 h 68"/>
              <a:gd name="T80" fmla="*/ 103187 w 54"/>
              <a:gd name="T81" fmla="*/ 109818 h 68"/>
              <a:gd name="T82" fmla="*/ 113506 w 54"/>
              <a:gd name="T83" fmla="*/ 99522 h 68"/>
              <a:gd name="T84" fmla="*/ 116946 w 54"/>
              <a:gd name="T85" fmla="*/ 144136 h 68"/>
              <a:gd name="T86" fmla="*/ 103187 w 54"/>
              <a:gd name="T87" fmla="*/ 144136 h 68"/>
              <a:gd name="T88" fmla="*/ 113506 w 54"/>
              <a:gd name="T89" fmla="*/ 133841 h 68"/>
              <a:gd name="T90" fmla="*/ 151341 w 54"/>
              <a:gd name="T91" fmla="*/ 44614 h 68"/>
              <a:gd name="T92" fmla="*/ 134143 w 54"/>
              <a:gd name="T93" fmla="*/ 44614 h 68"/>
              <a:gd name="T94" fmla="*/ 147902 w 54"/>
              <a:gd name="T95" fmla="*/ 30886 h 68"/>
              <a:gd name="T96" fmla="*/ 151341 w 54"/>
              <a:gd name="T97" fmla="*/ 78932 h 68"/>
              <a:gd name="T98" fmla="*/ 134143 w 54"/>
              <a:gd name="T99" fmla="*/ 78932 h 68"/>
              <a:gd name="T100" fmla="*/ 147902 w 54"/>
              <a:gd name="T101" fmla="*/ 65204 h 68"/>
              <a:gd name="T102" fmla="*/ 151341 w 54"/>
              <a:gd name="T103" fmla="*/ 109818 h 68"/>
              <a:gd name="T104" fmla="*/ 134143 w 54"/>
              <a:gd name="T105" fmla="*/ 109818 h 68"/>
              <a:gd name="T106" fmla="*/ 147902 w 54"/>
              <a:gd name="T107" fmla="*/ 99522 h 68"/>
              <a:gd name="T108" fmla="*/ 151341 w 54"/>
              <a:gd name="T109" fmla="*/ 144136 h 68"/>
              <a:gd name="T110" fmla="*/ 134143 w 54"/>
              <a:gd name="T111" fmla="*/ 144136 h 68"/>
              <a:gd name="T112" fmla="*/ 147902 w 54"/>
              <a:gd name="T113" fmla="*/ 133841 h 68"/>
              <a:gd name="T114" fmla="*/ 151341 w 54"/>
              <a:gd name="T115" fmla="*/ 178454 h 68"/>
              <a:gd name="T116" fmla="*/ 134143 w 54"/>
              <a:gd name="T117" fmla="*/ 178454 h 68"/>
              <a:gd name="T118" fmla="*/ 147902 w 54"/>
              <a:gd name="T119" fmla="*/ 164727 h 6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" h="68">
                <a:moveTo>
                  <a:pt x="54" y="65"/>
                </a:moveTo>
                <a:cubicBezTo>
                  <a:pt x="54" y="67"/>
                  <a:pt x="53" y="68"/>
                  <a:pt x="51" y="68"/>
                </a:cubicBezTo>
                <a:cubicBezTo>
                  <a:pt x="3" y="68"/>
                  <a:pt x="3" y="68"/>
                  <a:pt x="3" y="68"/>
                </a:cubicBezTo>
                <a:cubicBezTo>
                  <a:pt x="2" y="68"/>
                  <a:pt x="0" y="67"/>
                  <a:pt x="0" y="6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4" y="1"/>
                  <a:pt x="54" y="2"/>
                </a:cubicBezTo>
                <a:lnTo>
                  <a:pt x="54" y="65"/>
                </a:lnTo>
                <a:close/>
                <a:moveTo>
                  <a:pt x="49" y="63"/>
                </a:moveTo>
                <a:cubicBezTo>
                  <a:pt x="49" y="5"/>
                  <a:pt x="49" y="5"/>
                  <a:pt x="49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3"/>
                  <a:pt x="5" y="63"/>
                  <a:pt x="5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4"/>
                  <a:pt x="20" y="53"/>
                  <a:pt x="21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3"/>
                  <a:pt x="34" y="54"/>
                  <a:pt x="34" y="54"/>
                </a:cubicBezTo>
                <a:cubicBezTo>
                  <a:pt x="34" y="63"/>
                  <a:pt x="34" y="63"/>
                  <a:pt x="34" y="63"/>
                </a:cubicBezTo>
                <a:lnTo>
                  <a:pt x="49" y="63"/>
                </a:lnTo>
                <a:close/>
                <a:moveTo>
                  <a:pt x="15" y="13"/>
                </a:moveTo>
                <a:cubicBezTo>
                  <a:pt x="15" y="14"/>
                  <a:pt x="14" y="14"/>
                  <a:pt x="14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0" y="14"/>
                  <a:pt x="10" y="13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0"/>
                  <a:pt x="11" y="9"/>
                  <a:pt x="11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5" y="10"/>
                  <a:pt x="15" y="11"/>
                </a:cubicBezTo>
                <a:lnTo>
                  <a:pt x="15" y="13"/>
                </a:lnTo>
                <a:close/>
                <a:moveTo>
                  <a:pt x="15" y="23"/>
                </a:moveTo>
                <a:cubicBezTo>
                  <a:pt x="15" y="23"/>
                  <a:pt x="14" y="24"/>
                  <a:pt x="14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0" y="23"/>
                  <a:pt x="10" y="23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0"/>
                  <a:pt x="11" y="19"/>
                  <a:pt x="11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5" y="20"/>
                  <a:pt x="15" y="20"/>
                </a:cubicBezTo>
                <a:lnTo>
                  <a:pt x="15" y="23"/>
                </a:lnTo>
                <a:close/>
                <a:moveTo>
                  <a:pt x="15" y="32"/>
                </a:moveTo>
                <a:cubicBezTo>
                  <a:pt x="15" y="33"/>
                  <a:pt x="14" y="34"/>
                  <a:pt x="14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1" y="34"/>
                  <a:pt x="10" y="33"/>
                  <a:pt x="10" y="32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29"/>
                  <a:pt x="11" y="29"/>
                  <a:pt x="11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5" y="29"/>
                  <a:pt x="15" y="30"/>
                </a:cubicBezTo>
                <a:lnTo>
                  <a:pt x="15" y="32"/>
                </a:lnTo>
                <a:close/>
                <a:moveTo>
                  <a:pt x="15" y="42"/>
                </a:moveTo>
                <a:cubicBezTo>
                  <a:pt x="15" y="43"/>
                  <a:pt x="14" y="43"/>
                  <a:pt x="14" y="43"/>
                </a:cubicBezTo>
                <a:cubicBezTo>
                  <a:pt x="11" y="43"/>
                  <a:pt x="11" y="43"/>
                  <a:pt x="11" y="43"/>
                </a:cubicBezTo>
                <a:cubicBezTo>
                  <a:pt x="11" y="43"/>
                  <a:pt x="10" y="43"/>
                  <a:pt x="10" y="42"/>
                </a:cubicBezTo>
                <a:cubicBezTo>
                  <a:pt x="10" y="40"/>
                  <a:pt x="10" y="40"/>
                  <a:pt x="10" y="40"/>
                </a:cubicBezTo>
                <a:cubicBezTo>
                  <a:pt x="10" y="39"/>
                  <a:pt x="11" y="39"/>
                  <a:pt x="11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5" y="39"/>
                  <a:pt x="15" y="40"/>
                </a:cubicBezTo>
                <a:lnTo>
                  <a:pt x="15" y="42"/>
                </a:lnTo>
                <a:close/>
                <a:moveTo>
                  <a:pt x="15" y="52"/>
                </a:moveTo>
                <a:cubicBezTo>
                  <a:pt x="15" y="53"/>
                  <a:pt x="14" y="53"/>
                  <a:pt x="14" y="53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3"/>
                  <a:pt x="10" y="53"/>
                  <a:pt x="10" y="52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49"/>
                  <a:pt x="11" y="48"/>
                  <a:pt x="11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8"/>
                  <a:pt x="15" y="49"/>
                  <a:pt x="15" y="49"/>
                </a:cubicBezTo>
                <a:lnTo>
                  <a:pt x="15" y="52"/>
                </a:lnTo>
                <a:close/>
                <a:moveTo>
                  <a:pt x="25" y="13"/>
                </a:moveTo>
                <a:cubicBezTo>
                  <a:pt x="25" y="14"/>
                  <a:pt x="24" y="14"/>
                  <a:pt x="24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20" y="14"/>
                  <a:pt x="20" y="13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0" y="9"/>
                  <a:pt x="21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5" y="10"/>
                  <a:pt x="25" y="11"/>
                </a:cubicBezTo>
                <a:lnTo>
                  <a:pt x="25" y="13"/>
                </a:lnTo>
                <a:close/>
                <a:moveTo>
                  <a:pt x="25" y="23"/>
                </a:moveTo>
                <a:cubicBezTo>
                  <a:pt x="25" y="23"/>
                  <a:pt x="24" y="24"/>
                  <a:pt x="2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3"/>
                  <a:pt x="20" y="23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5" y="20"/>
                  <a:pt x="25" y="20"/>
                </a:cubicBezTo>
                <a:lnTo>
                  <a:pt x="25" y="23"/>
                </a:lnTo>
                <a:close/>
                <a:moveTo>
                  <a:pt x="25" y="32"/>
                </a:moveTo>
                <a:cubicBezTo>
                  <a:pt x="25" y="33"/>
                  <a:pt x="24" y="34"/>
                  <a:pt x="24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4"/>
                  <a:pt x="20" y="33"/>
                  <a:pt x="20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29"/>
                  <a:pt x="20" y="29"/>
                  <a:pt x="21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29"/>
                  <a:pt x="25" y="29"/>
                  <a:pt x="25" y="30"/>
                </a:cubicBezTo>
                <a:lnTo>
                  <a:pt x="25" y="32"/>
                </a:lnTo>
                <a:close/>
                <a:moveTo>
                  <a:pt x="25" y="42"/>
                </a:moveTo>
                <a:cubicBezTo>
                  <a:pt x="25" y="43"/>
                  <a:pt x="24" y="43"/>
                  <a:pt x="24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0" y="43"/>
                  <a:pt x="20" y="43"/>
                  <a:pt x="20" y="42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39"/>
                  <a:pt x="20" y="39"/>
                  <a:pt x="21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5" y="39"/>
                  <a:pt x="25" y="40"/>
                </a:cubicBezTo>
                <a:lnTo>
                  <a:pt x="25" y="42"/>
                </a:lnTo>
                <a:close/>
                <a:moveTo>
                  <a:pt x="34" y="13"/>
                </a:moveTo>
                <a:cubicBezTo>
                  <a:pt x="34" y="14"/>
                  <a:pt x="34" y="14"/>
                  <a:pt x="33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0" y="14"/>
                  <a:pt x="30" y="14"/>
                  <a:pt x="30" y="13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10"/>
                  <a:pt x="30" y="9"/>
                  <a:pt x="31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4" y="9"/>
                  <a:pt x="34" y="10"/>
                  <a:pt x="34" y="11"/>
                </a:cubicBezTo>
                <a:lnTo>
                  <a:pt x="34" y="13"/>
                </a:lnTo>
                <a:close/>
                <a:moveTo>
                  <a:pt x="34" y="23"/>
                </a:moveTo>
                <a:cubicBezTo>
                  <a:pt x="34" y="23"/>
                  <a:pt x="34" y="24"/>
                  <a:pt x="33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0" y="24"/>
                  <a:pt x="30" y="23"/>
                  <a:pt x="30" y="23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0" y="19"/>
                  <a:pt x="31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34" y="19"/>
                  <a:pt x="34" y="20"/>
                  <a:pt x="34" y="20"/>
                </a:cubicBezTo>
                <a:lnTo>
                  <a:pt x="34" y="23"/>
                </a:lnTo>
                <a:close/>
                <a:moveTo>
                  <a:pt x="34" y="32"/>
                </a:moveTo>
                <a:cubicBezTo>
                  <a:pt x="34" y="33"/>
                  <a:pt x="34" y="34"/>
                  <a:pt x="33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0" y="34"/>
                  <a:pt x="30" y="33"/>
                  <a:pt x="30" y="32"/>
                </a:cubicBezTo>
                <a:cubicBezTo>
                  <a:pt x="30" y="30"/>
                  <a:pt x="30" y="30"/>
                  <a:pt x="30" y="30"/>
                </a:cubicBezTo>
                <a:cubicBezTo>
                  <a:pt x="30" y="29"/>
                  <a:pt x="30" y="29"/>
                  <a:pt x="31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4" y="29"/>
                  <a:pt x="34" y="29"/>
                  <a:pt x="34" y="30"/>
                </a:cubicBezTo>
                <a:lnTo>
                  <a:pt x="34" y="32"/>
                </a:lnTo>
                <a:close/>
                <a:moveTo>
                  <a:pt x="34" y="42"/>
                </a:moveTo>
                <a:cubicBezTo>
                  <a:pt x="34" y="43"/>
                  <a:pt x="34" y="43"/>
                  <a:pt x="33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0" y="43"/>
                  <a:pt x="30" y="43"/>
                  <a:pt x="30" y="42"/>
                </a:cubicBezTo>
                <a:cubicBezTo>
                  <a:pt x="30" y="40"/>
                  <a:pt x="30" y="40"/>
                  <a:pt x="30" y="40"/>
                </a:cubicBezTo>
                <a:cubicBezTo>
                  <a:pt x="30" y="39"/>
                  <a:pt x="30" y="39"/>
                  <a:pt x="31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4" y="39"/>
                  <a:pt x="34" y="39"/>
                  <a:pt x="34" y="40"/>
                </a:cubicBezTo>
                <a:lnTo>
                  <a:pt x="34" y="42"/>
                </a:lnTo>
                <a:close/>
                <a:moveTo>
                  <a:pt x="44" y="13"/>
                </a:moveTo>
                <a:cubicBezTo>
                  <a:pt x="44" y="14"/>
                  <a:pt x="44" y="14"/>
                  <a:pt x="43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0" y="14"/>
                  <a:pt x="39" y="14"/>
                  <a:pt x="39" y="13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0"/>
                  <a:pt x="40" y="9"/>
                  <a:pt x="41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4" y="9"/>
                  <a:pt x="44" y="10"/>
                  <a:pt x="44" y="11"/>
                </a:cubicBezTo>
                <a:lnTo>
                  <a:pt x="44" y="13"/>
                </a:lnTo>
                <a:close/>
                <a:moveTo>
                  <a:pt x="44" y="23"/>
                </a:moveTo>
                <a:cubicBezTo>
                  <a:pt x="44" y="23"/>
                  <a:pt x="44" y="24"/>
                  <a:pt x="43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4"/>
                  <a:pt x="39" y="23"/>
                  <a:pt x="39" y="23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40" y="19"/>
                  <a:pt x="41" y="19"/>
                </a:cubicBezTo>
                <a:cubicBezTo>
                  <a:pt x="43" y="19"/>
                  <a:pt x="43" y="19"/>
                  <a:pt x="43" y="19"/>
                </a:cubicBezTo>
                <a:cubicBezTo>
                  <a:pt x="44" y="19"/>
                  <a:pt x="44" y="20"/>
                  <a:pt x="44" y="20"/>
                </a:cubicBezTo>
                <a:lnTo>
                  <a:pt x="44" y="23"/>
                </a:lnTo>
                <a:close/>
                <a:moveTo>
                  <a:pt x="44" y="32"/>
                </a:moveTo>
                <a:cubicBezTo>
                  <a:pt x="44" y="33"/>
                  <a:pt x="44" y="34"/>
                  <a:pt x="43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0" y="34"/>
                  <a:pt x="39" y="33"/>
                  <a:pt x="39" y="32"/>
                </a:cubicBezTo>
                <a:cubicBezTo>
                  <a:pt x="39" y="30"/>
                  <a:pt x="39" y="30"/>
                  <a:pt x="39" y="30"/>
                </a:cubicBezTo>
                <a:cubicBezTo>
                  <a:pt x="39" y="29"/>
                  <a:pt x="40" y="29"/>
                  <a:pt x="41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4" y="29"/>
                  <a:pt x="44" y="29"/>
                  <a:pt x="44" y="30"/>
                </a:cubicBezTo>
                <a:lnTo>
                  <a:pt x="44" y="32"/>
                </a:lnTo>
                <a:close/>
                <a:moveTo>
                  <a:pt x="44" y="42"/>
                </a:moveTo>
                <a:cubicBezTo>
                  <a:pt x="44" y="43"/>
                  <a:pt x="44" y="43"/>
                  <a:pt x="43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0" y="43"/>
                  <a:pt x="39" y="43"/>
                  <a:pt x="39" y="42"/>
                </a:cubicBezTo>
                <a:cubicBezTo>
                  <a:pt x="39" y="40"/>
                  <a:pt x="39" y="40"/>
                  <a:pt x="39" y="40"/>
                </a:cubicBezTo>
                <a:cubicBezTo>
                  <a:pt x="39" y="39"/>
                  <a:pt x="40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4" y="39"/>
                  <a:pt x="44" y="39"/>
                  <a:pt x="44" y="40"/>
                </a:cubicBezTo>
                <a:lnTo>
                  <a:pt x="44" y="42"/>
                </a:lnTo>
                <a:close/>
                <a:moveTo>
                  <a:pt x="44" y="52"/>
                </a:moveTo>
                <a:cubicBezTo>
                  <a:pt x="44" y="53"/>
                  <a:pt x="44" y="53"/>
                  <a:pt x="43" y="53"/>
                </a:cubicBezTo>
                <a:cubicBezTo>
                  <a:pt x="41" y="53"/>
                  <a:pt x="41" y="53"/>
                  <a:pt x="41" y="53"/>
                </a:cubicBezTo>
                <a:cubicBezTo>
                  <a:pt x="40" y="53"/>
                  <a:pt x="39" y="53"/>
                  <a:pt x="39" y="52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49"/>
                  <a:pt x="40" y="48"/>
                  <a:pt x="41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4" y="48"/>
                  <a:pt x="44" y="49"/>
                  <a:pt x="44" y="49"/>
                </a:cubicBezTo>
                <a:lnTo>
                  <a:pt x="44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468" name="Freeform 135"/>
          <p:cNvSpPr>
            <a:spLocks noEditPoints="1"/>
          </p:cNvSpPr>
          <p:nvPr/>
        </p:nvSpPr>
        <p:spPr bwMode="auto">
          <a:xfrm>
            <a:off x="4724009" y="3184326"/>
            <a:ext cx="307606" cy="288137"/>
          </a:xfrm>
          <a:custGeom>
            <a:avLst/>
            <a:gdLst>
              <a:gd name="T0" fmla="*/ 44667 w 73"/>
              <a:gd name="T1" fmla="*/ 134751 h 68"/>
              <a:gd name="T2" fmla="*/ 27488 w 73"/>
              <a:gd name="T3" fmla="*/ 134751 h 68"/>
              <a:gd name="T4" fmla="*/ 0 w 73"/>
              <a:gd name="T5" fmla="*/ 114020 h 68"/>
              <a:gd name="T6" fmla="*/ 17180 w 73"/>
              <a:gd name="T7" fmla="*/ 65648 h 68"/>
              <a:gd name="T8" fmla="*/ 51539 w 73"/>
              <a:gd name="T9" fmla="*/ 76013 h 68"/>
              <a:gd name="T10" fmla="*/ 68719 w 73"/>
              <a:gd name="T11" fmla="*/ 72558 h 68"/>
              <a:gd name="T12" fmla="*/ 68719 w 73"/>
              <a:gd name="T13" fmla="*/ 82924 h 68"/>
              <a:gd name="T14" fmla="*/ 79027 w 73"/>
              <a:gd name="T15" fmla="*/ 117475 h 68"/>
              <a:gd name="T16" fmla="*/ 44667 w 73"/>
              <a:gd name="T17" fmla="*/ 134751 h 68"/>
              <a:gd name="T18" fmla="*/ 51539 w 73"/>
              <a:gd name="T19" fmla="*/ 65648 h 68"/>
              <a:gd name="T20" fmla="*/ 17180 w 73"/>
              <a:gd name="T21" fmla="*/ 31096 h 68"/>
              <a:gd name="T22" fmla="*/ 51539 w 73"/>
              <a:gd name="T23" fmla="*/ 0 h 68"/>
              <a:gd name="T24" fmla="*/ 85899 w 73"/>
              <a:gd name="T25" fmla="*/ 31096 h 68"/>
              <a:gd name="T26" fmla="*/ 51539 w 73"/>
              <a:gd name="T27" fmla="*/ 65648 h 68"/>
              <a:gd name="T28" fmla="*/ 182106 w 73"/>
              <a:gd name="T29" fmla="*/ 234950 h 68"/>
              <a:gd name="T30" fmla="*/ 68719 w 73"/>
              <a:gd name="T31" fmla="*/ 234950 h 68"/>
              <a:gd name="T32" fmla="*/ 34360 w 73"/>
              <a:gd name="T33" fmla="*/ 200399 h 68"/>
              <a:gd name="T34" fmla="*/ 79027 w 73"/>
              <a:gd name="T35" fmla="*/ 124385 h 68"/>
              <a:gd name="T36" fmla="*/ 127130 w 73"/>
              <a:gd name="T37" fmla="*/ 141661 h 68"/>
              <a:gd name="T38" fmla="*/ 171798 w 73"/>
              <a:gd name="T39" fmla="*/ 124385 h 68"/>
              <a:gd name="T40" fmla="*/ 219901 w 73"/>
              <a:gd name="T41" fmla="*/ 200399 h 68"/>
              <a:gd name="T42" fmla="*/ 182106 w 73"/>
              <a:gd name="T43" fmla="*/ 234950 h 68"/>
              <a:gd name="T44" fmla="*/ 127130 w 73"/>
              <a:gd name="T45" fmla="*/ 134751 h 68"/>
              <a:gd name="T46" fmla="*/ 75591 w 73"/>
              <a:gd name="T47" fmla="*/ 82924 h 68"/>
              <a:gd name="T48" fmla="*/ 127130 w 73"/>
              <a:gd name="T49" fmla="*/ 31096 h 68"/>
              <a:gd name="T50" fmla="*/ 175234 w 73"/>
              <a:gd name="T51" fmla="*/ 82924 h 68"/>
              <a:gd name="T52" fmla="*/ 127130 w 73"/>
              <a:gd name="T53" fmla="*/ 134751 h 68"/>
              <a:gd name="T54" fmla="*/ 202722 w 73"/>
              <a:gd name="T55" fmla="*/ 65648 h 68"/>
              <a:gd name="T56" fmla="*/ 168362 w 73"/>
              <a:gd name="T57" fmla="*/ 31096 h 68"/>
              <a:gd name="T58" fmla="*/ 202722 w 73"/>
              <a:gd name="T59" fmla="*/ 0 h 68"/>
              <a:gd name="T60" fmla="*/ 233645 w 73"/>
              <a:gd name="T61" fmla="*/ 31096 h 68"/>
              <a:gd name="T62" fmla="*/ 202722 w 73"/>
              <a:gd name="T63" fmla="*/ 65648 h 68"/>
              <a:gd name="T64" fmla="*/ 226773 w 73"/>
              <a:gd name="T65" fmla="*/ 134751 h 68"/>
              <a:gd name="T66" fmla="*/ 209593 w 73"/>
              <a:gd name="T67" fmla="*/ 134751 h 68"/>
              <a:gd name="T68" fmla="*/ 175234 w 73"/>
              <a:gd name="T69" fmla="*/ 117475 h 68"/>
              <a:gd name="T70" fmla="*/ 185542 w 73"/>
              <a:gd name="T71" fmla="*/ 82924 h 68"/>
              <a:gd name="T72" fmla="*/ 185542 w 73"/>
              <a:gd name="T73" fmla="*/ 72558 h 68"/>
              <a:gd name="T74" fmla="*/ 202722 w 73"/>
              <a:gd name="T75" fmla="*/ 76013 h 68"/>
              <a:gd name="T76" fmla="*/ 237081 w 73"/>
              <a:gd name="T77" fmla="*/ 65648 h 68"/>
              <a:gd name="T78" fmla="*/ 250825 w 73"/>
              <a:gd name="T79" fmla="*/ 114020 h 68"/>
              <a:gd name="T80" fmla="*/ 226773 w 73"/>
              <a:gd name="T81" fmla="*/ 134751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474" name="Freeform 16"/>
          <p:cNvSpPr>
            <a:spLocks/>
          </p:cNvSpPr>
          <p:nvPr/>
        </p:nvSpPr>
        <p:spPr bwMode="auto">
          <a:xfrm>
            <a:off x="4632081" y="4145130"/>
            <a:ext cx="367441" cy="277577"/>
          </a:xfrm>
          <a:custGeom>
            <a:avLst/>
            <a:gdLst>
              <a:gd name="T0" fmla="*/ 128588 w 184"/>
              <a:gd name="T1" fmla="*/ 38100 h 139"/>
              <a:gd name="T2" fmla="*/ 95250 w 184"/>
              <a:gd name="T3" fmla="*/ 0 h 139"/>
              <a:gd name="T4" fmla="*/ 0 w 184"/>
              <a:gd name="T5" fmla="*/ 0 h 139"/>
              <a:gd name="T6" fmla="*/ 0 w 184"/>
              <a:gd name="T7" fmla="*/ 220662 h 139"/>
              <a:gd name="T8" fmla="*/ 292100 w 184"/>
              <a:gd name="T9" fmla="*/ 220662 h 139"/>
              <a:gd name="T10" fmla="*/ 292100 w 184"/>
              <a:gd name="T11" fmla="*/ 38100 h 139"/>
              <a:gd name="T12" fmla="*/ 128588 w 184"/>
              <a:gd name="T13" fmla="*/ 38100 h 1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4" h="139">
                <a:moveTo>
                  <a:pt x="81" y="24"/>
                </a:moveTo>
                <a:lnTo>
                  <a:pt x="60" y="0"/>
                </a:lnTo>
                <a:lnTo>
                  <a:pt x="0" y="0"/>
                </a:lnTo>
                <a:lnTo>
                  <a:pt x="0" y="139"/>
                </a:lnTo>
                <a:lnTo>
                  <a:pt x="184" y="139"/>
                </a:lnTo>
                <a:lnTo>
                  <a:pt x="184" y="24"/>
                </a:lnTo>
                <a:lnTo>
                  <a:pt x="81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77" name="Rectangle 76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07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8" descr="IMG_90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90" y="1084267"/>
            <a:ext cx="4248020" cy="4248020"/>
          </a:xfrm>
          <a:prstGeom prst="rect">
            <a:avLst/>
          </a:prstGeom>
          <a:noFill/>
          <a:ln w="19050" cap="rnd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50" name="Rectangle 49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828800" y="335902"/>
            <a:ext cx="56916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bg1"/>
                </a:solidFill>
              </a:rPr>
              <a:t>Thank you!</a:t>
            </a:r>
            <a:endParaRPr lang="en-US" sz="3500" b="1" dirty="0">
              <a:solidFill>
                <a:schemeClr val="bg1"/>
              </a:solidFill>
            </a:endParaRPr>
          </a:p>
        </p:txBody>
      </p:sp>
      <p:pic>
        <p:nvPicPr>
          <p:cNvPr id="56" name="Picture 55" descr="Improving-Logo-CMYK-300dpi_color2[1]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40" y="6084941"/>
            <a:ext cx="1901302" cy="60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" name="Group 61"/>
          <p:cNvGrpSpPr/>
          <p:nvPr/>
        </p:nvGrpSpPr>
        <p:grpSpPr>
          <a:xfrm>
            <a:off x="2546595" y="5463519"/>
            <a:ext cx="4050811" cy="738664"/>
            <a:chOff x="2532075" y="5463519"/>
            <a:chExt cx="4050811" cy="738664"/>
          </a:xfrm>
        </p:grpSpPr>
        <p:sp>
          <p:nvSpPr>
            <p:cNvPr id="58" name="Freeform 85"/>
            <p:cNvSpPr>
              <a:spLocks noChangeArrowheads="1"/>
            </p:cNvSpPr>
            <p:nvPr/>
          </p:nvSpPr>
          <p:spPr bwMode="auto">
            <a:xfrm>
              <a:off x="2532075" y="5521303"/>
              <a:ext cx="348793" cy="280359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lIns="34290" tIns="17145" rIns="34290" bIns="17145" anchor="ctr"/>
            <a:lstStyle/>
            <a:p>
              <a:endParaRPr lang="en-US"/>
            </a:p>
          </p:txBody>
        </p:sp>
        <p:sp>
          <p:nvSpPr>
            <p:cNvPr id="59" name="Freeform 75"/>
            <p:cNvSpPr>
              <a:spLocks noEditPoints="1"/>
            </p:cNvSpPr>
            <p:nvPr/>
          </p:nvSpPr>
          <p:spPr bwMode="auto">
            <a:xfrm>
              <a:off x="2562738" y="5932534"/>
              <a:ext cx="281020" cy="218346"/>
            </a:xfrm>
            <a:custGeom>
              <a:avLst/>
              <a:gdLst>
                <a:gd name="T0" fmla="*/ 220663 w 64"/>
                <a:gd name="T1" fmla="*/ 154305 h 50"/>
                <a:gd name="T2" fmla="*/ 199976 w 64"/>
                <a:gd name="T3" fmla="*/ 171450 h 50"/>
                <a:gd name="T4" fmla="*/ 17239 w 64"/>
                <a:gd name="T5" fmla="*/ 171450 h 50"/>
                <a:gd name="T6" fmla="*/ 0 w 64"/>
                <a:gd name="T7" fmla="*/ 154305 h 50"/>
                <a:gd name="T8" fmla="*/ 0 w 64"/>
                <a:gd name="T9" fmla="*/ 20574 h 50"/>
                <a:gd name="T10" fmla="*/ 17239 w 64"/>
                <a:gd name="T11" fmla="*/ 0 h 50"/>
                <a:gd name="T12" fmla="*/ 199976 w 64"/>
                <a:gd name="T13" fmla="*/ 0 h 50"/>
                <a:gd name="T14" fmla="*/ 220663 w 64"/>
                <a:gd name="T15" fmla="*/ 20574 h 50"/>
                <a:gd name="T16" fmla="*/ 220663 w 64"/>
                <a:gd name="T17" fmla="*/ 154305 h 50"/>
                <a:gd name="T18" fmla="*/ 199976 w 64"/>
                <a:gd name="T19" fmla="*/ 17145 h 50"/>
                <a:gd name="T20" fmla="*/ 17239 w 64"/>
                <a:gd name="T21" fmla="*/ 17145 h 50"/>
                <a:gd name="T22" fmla="*/ 13791 w 64"/>
                <a:gd name="T23" fmla="*/ 20574 h 50"/>
                <a:gd name="T24" fmla="*/ 34479 w 64"/>
                <a:gd name="T25" fmla="*/ 54864 h 50"/>
                <a:gd name="T26" fmla="*/ 82749 w 64"/>
                <a:gd name="T27" fmla="*/ 92583 h 50"/>
                <a:gd name="T28" fmla="*/ 110332 w 64"/>
                <a:gd name="T29" fmla="*/ 109728 h 50"/>
                <a:gd name="T30" fmla="*/ 110332 w 64"/>
                <a:gd name="T31" fmla="*/ 109728 h 50"/>
                <a:gd name="T32" fmla="*/ 110332 w 64"/>
                <a:gd name="T33" fmla="*/ 109728 h 50"/>
                <a:gd name="T34" fmla="*/ 137914 w 64"/>
                <a:gd name="T35" fmla="*/ 92583 h 50"/>
                <a:gd name="T36" fmla="*/ 186184 w 64"/>
                <a:gd name="T37" fmla="*/ 54864 h 50"/>
                <a:gd name="T38" fmla="*/ 203424 w 64"/>
                <a:gd name="T39" fmla="*/ 24003 h 50"/>
                <a:gd name="T40" fmla="*/ 199976 w 64"/>
                <a:gd name="T41" fmla="*/ 17145 h 50"/>
                <a:gd name="T42" fmla="*/ 203424 w 64"/>
                <a:gd name="T43" fmla="*/ 58293 h 50"/>
                <a:gd name="T44" fmla="*/ 196528 w 64"/>
                <a:gd name="T45" fmla="*/ 68580 h 50"/>
                <a:gd name="T46" fmla="*/ 141362 w 64"/>
                <a:gd name="T47" fmla="*/ 109728 h 50"/>
                <a:gd name="T48" fmla="*/ 110332 w 64"/>
                <a:gd name="T49" fmla="*/ 126873 h 50"/>
                <a:gd name="T50" fmla="*/ 110332 w 64"/>
                <a:gd name="T51" fmla="*/ 126873 h 50"/>
                <a:gd name="T52" fmla="*/ 110332 w 64"/>
                <a:gd name="T53" fmla="*/ 126873 h 50"/>
                <a:gd name="T54" fmla="*/ 75853 w 64"/>
                <a:gd name="T55" fmla="*/ 109728 h 50"/>
                <a:gd name="T56" fmla="*/ 24135 w 64"/>
                <a:gd name="T57" fmla="*/ 68580 h 50"/>
                <a:gd name="T58" fmla="*/ 13791 w 64"/>
                <a:gd name="T59" fmla="*/ 58293 h 50"/>
                <a:gd name="T60" fmla="*/ 13791 w 64"/>
                <a:gd name="T61" fmla="*/ 154305 h 50"/>
                <a:gd name="T62" fmla="*/ 17239 w 64"/>
                <a:gd name="T63" fmla="*/ 157734 h 50"/>
                <a:gd name="T64" fmla="*/ 199976 w 64"/>
                <a:gd name="T65" fmla="*/ 157734 h 50"/>
                <a:gd name="T66" fmla="*/ 203424 w 64"/>
                <a:gd name="T67" fmla="*/ 154305 h 50"/>
                <a:gd name="T68" fmla="*/ 203424 w 64"/>
                <a:gd name="T69" fmla="*/ 58293 h 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64" h="50">
                  <a:moveTo>
                    <a:pt x="64" y="45"/>
                  </a:moveTo>
                  <a:cubicBezTo>
                    <a:pt x="64" y="48"/>
                    <a:pt x="61" y="50"/>
                    <a:pt x="58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0" y="48"/>
                    <a:pt x="0" y="4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4" y="3"/>
                    <a:pt x="64" y="6"/>
                  </a:cubicBezTo>
                  <a:lnTo>
                    <a:pt x="64" y="45"/>
                  </a:lnTo>
                  <a:close/>
                  <a:moveTo>
                    <a:pt x="58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10"/>
                    <a:pt x="6" y="13"/>
                    <a:pt x="10" y="16"/>
                  </a:cubicBezTo>
                  <a:cubicBezTo>
                    <a:pt x="14" y="20"/>
                    <a:pt x="19" y="23"/>
                    <a:pt x="24" y="27"/>
                  </a:cubicBezTo>
                  <a:cubicBezTo>
                    <a:pt x="26" y="29"/>
                    <a:pt x="29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8" y="29"/>
                    <a:pt x="40" y="27"/>
                  </a:cubicBezTo>
                  <a:cubicBezTo>
                    <a:pt x="44" y="23"/>
                    <a:pt x="49" y="20"/>
                    <a:pt x="54" y="16"/>
                  </a:cubicBezTo>
                  <a:cubicBezTo>
                    <a:pt x="56" y="14"/>
                    <a:pt x="59" y="10"/>
                    <a:pt x="59" y="7"/>
                  </a:cubicBezTo>
                  <a:cubicBezTo>
                    <a:pt x="59" y="6"/>
                    <a:pt x="59" y="5"/>
                    <a:pt x="58" y="5"/>
                  </a:cubicBezTo>
                  <a:close/>
                  <a:moveTo>
                    <a:pt x="59" y="17"/>
                  </a:moveTo>
                  <a:cubicBezTo>
                    <a:pt x="58" y="18"/>
                    <a:pt x="58" y="19"/>
                    <a:pt x="57" y="20"/>
                  </a:cubicBezTo>
                  <a:cubicBezTo>
                    <a:pt x="52" y="24"/>
                    <a:pt x="46" y="28"/>
                    <a:pt x="41" y="32"/>
                  </a:cubicBezTo>
                  <a:cubicBezTo>
                    <a:pt x="39" y="34"/>
                    <a:pt x="36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28" y="37"/>
                    <a:pt x="25" y="34"/>
                    <a:pt x="22" y="32"/>
                  </a:cubicBezTo>
                  <a:cubicBezTo>
                    <a:pt x="17" y="28"/>
                    <a:pt x="12" y="24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5" y="46"/>
                    <a:pt x="5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9" y="46"/>
                    <a:pt x="59" y="45"/>
                    <a:pt x="59" y="45"/>
                  </a:cubicBezTo>
                  <a:lnTo>
                    <a:pt x="59" y="1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97721" y="5463519"/>
              <a:ext cx="35851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</a:rPr>
                <a:t>cassandrafaris</a:t>
              </a:r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997721" y="5832851"/>
              <a:ext cx="35851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cassandra.faris@improving.com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31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563770" y="1407441"/>
            <a:ext cx="4016485" cy="630942"/>
            <a:chOff x="3418361" y="733588"/>
            <a:chExt cx="5355313" cy="841256"/>
          </a:xfrm>
        </p:grpSpPr>
        <p:sp>
          <p:nvSpPr>
            <p:cNvPr id="31" name="TextBox 30"/>
            <p:cNvSpPr txBox="1"/>
            <p:nvPr/>
          </p:nvSpPr>
          <p:spPr>
            <a:xfrm>
              <a:off x="3418361" y="733588"/>
              <a:ext cx="5355313" cy="841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 Search Basics</a:t>
              </a:r>
              <a:endParaRPr lang="en-US" sz="3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26798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288264" y="1432138"/>
              <a:ext cx="620486" cy="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33"/>
            <p:cNvSpPr/>
            <p:nvPr/>
          </p:nvSpPr>
          <p:spPr>
            <a:xfrm flipV="1">
              <a:off x="5925320" y="1387851"/>
              <a:ext cx="88574" cy="88574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Diamond 34"/>
            <p:cNvSpPr/>
            <p:nvPr/>
          </p:nvSpPr>
          <p:spPr>
            <a:xfrm flipV="1">
              <a:off x="6051713" y="1387851"/>
              <a:ext cx="88574" cy="88574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Diamond 35"/>
            <p:cNvSpPr/>
            <p:nvPr/>
          </p:nvSpPr>
          <p:spPr>
            <a:xfrm flipV="1">
              <a:off x="6172721" y="1387851"/>
              <a:ext cx="88574" cy="88574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272466" y="2452931"/>
            <a:ext cx="32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 Have Valuable Skills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9193" y="2193962"/>
            <a:ext cx="624011" cy="624011"/>
            <a:chOff x="812257" y="3593145"/>
            <a:chExt cx="832015" cy="832015"/>
          </a:xfrm>
        </p:grpSpPr>
        <p:sp>
          <p:nvSpPr>
            <p:cNvPr id="42" name="Oval 41"/>
            <p:cNvSpPr/>
            <p:nvPr/>
          </p:nvSpPr>
          <p:spPr>
            <a:xfrm>
              <a:off x="812257" y="3593145"/>
              <a:ext cx="832015" cy="83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Donut 42"/>
            <p:cNvSpPr/>
            <p:nvPr/>
          </p:nvSpPr>
          <p:spPr>
            <a:xfrm>
              <a:off x="871331" y="3652219"/>
              <a:ext cx="713866" cy="713866"/>
            </a:xfrm>
            <a:prstGeom prst="donut">
              <a:avLst>
                <a:gd name="adj" fmla="val 6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30746" y="3747542"/>
              <a:ext cx="6565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22612" y="3068017"/>
            <a:ext cx="624011" cy="624011"/>
            <a:chOff x="3645056" y="3593145"/>
            <a:chExt cx="832015" cy="832015"/>
          </a:xfrm>
        </p:grpSpPr>
        <p:sp>
          <p:nvSpPr>
            <p:cNvPr id="46" name="Oval 45"/>
            <p:cNvSpPr/>
            <p:nvPr/>
          </p:nvSpPr>
          <p:spPr>
            <a:xfrm>
              <a:off x="3645056" y="3593145"/>
              <a:ext cx="832015" cy="8320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Donut 46"/>
            <p:cNvSpPr/>
            <p:nvPr/>
          </p:nvSpPr>
          <p:spPr>
            <a:xfrm>
              <a:off x="3704130" y="3652219"/>
              <a:ext cx="713866" cy="713866"/>
            </a:xfrm>
            <a:prstGeom prst="donut">
              <a:avLst>
                <a:gd name="adj" fmla="val 6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763545" y="3747542"/>
              <a:ext cx="6565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09193" y="3932803"/>
            <a:ext cx="624011" cy="624011"/>
            <a:chOff x="812257" y="4799980"/>
            <a:chExt cx="832015" cy="832015"/>
          </a:xfrm>
        </p:grpSpPr>
        <p:sp>
          <p:nvSpPr>
            <p:cNvPr id="50" name="Oval 49"/>
            <p:cNvSpPr/>
            <p:nvPr/>
          </p:nvSpPr>
          <p:spPr>
            <a:xfrm>
              <a:off x="812257" y="4799980"/>
              <a:ext cx="832015" cy="83201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Donut 50"/>
            <p:cNvSpPr/>
            <p:nvPr/>
          </p:nvSpPr>
          <p:spPr>
            <a:xfrm>
              <a:off x="871331" y="4859054"/>
              <a:ext cx="713866" cy="713866"/>
            </a:xfrm>
            <a:prstGeom prst="donut">
              <a:avLst>
                <a:gd name="adj" fmla="val 6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30746" y="4954377"/>
              <a:ext cx="6565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22612" y="4806858"/>
            <a:ext cx="607886" cy="624011"/>
            <a:chOff x="3645056" y="4799980"/>
            <a:chExt cx="832015" cy="832015"/>
          </a:xfrm>
        </p:grpSpPr>
        <p:sp>
          <p:nvSpPr>
            <p:cNvPr id="54" name="Oval 53"/>
            <p:cNvSpPr/>
            <p:nvPr/>
          </p:nvSpPr>
          <p:spPr>
            <a:xfrm>
              <a:off x="3645056" y="4799980"/>
              <a:ext cx="832015" cy="83201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Donut 54"/>
            <p:cNvSpPr/>
            <p:nvPr/>
          </p:nvSpPr>
          <p:spPr>
            <a:xfrm>
              <a:off x="3704130" y="4859054"/>
              <a:ext cx="713866" cy="713866"/>
            </a:xfrm>
            <a:prstGeom prst="donut">
              <a:avLst>
                <a:gd name="adj" fmla="val 68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63545" y="4954377"/>
              <a:ext cx="65659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395911" y="2584557"/>
            <a:ext cx="864746" cy="824628"/>
            <a:chOff x="8527882" y="2303072"/>
            <a:chExt cx="1152994" cy="1099503"/>
          </a:xfrm>
        </p:grpSpPr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8527882" y="2307914"/>
              <a:ext cx="1152994" cy="1094661"/>
            </a:xfrm>
            <a:custGeom>
              <a:avLst/>
              <a:gdLst>
                <a:gd name="T0" fmla="*/ 0 w 677"/>
                <a:gd name="T1" fmla="*/ 367 h 643"/>
                <a:gd name="T2" fmla="*/ 0 w 677"/>
                <a:gd name="T3" fmla="*/ 92 h 643"/>
                <a:gd name="T4" fmla="*/ 92 w 677"/>
                <a:gd name="T5" fmla="*/ 0 h 643"/>
                <a:gd name="T6" fmla="*/ 526 w 677"/>
                <a:gd name="T7" fmla="*/ 0 h 643"/>
                <a:gd name="T8" fmla="*/ 618 w 677"/>
                <a:gd name="T9" fmla="*/ 92 h 643"/>
                <a:gd name="T10" fmla="*/ 618 w 677"/>
                <a:gd name="T11" fmla="*/ 367 h 643"/>
                <a:gd name="T12" fmla="*/ 526 w 677"/>
                <a:gd name="T13" fmla="*/ 459 h 643"/>
                <a:gd name="T14" fmla="*/ 494 w 677"/>
                <a:gd name="T15" fmla="*/ 459 h 643"/>
                <a:gd name="T16" fmla="*/ 677 w 677"/>
                <a:gd name="T17" fmla="*/ 643 h 643"/>
                <a:gd name="T18" fmla="*/ 356 w 677"/>
                <a:gd name="T19" fmla="*/ 459 h 643"/>
                <a:gd name="T20" fmla="*/ 92 w 677"/>
                <a:gd name="T21" fmla="*/ 459 h 643"/>
                <a:gd name="T22" fmla="*/ 0 w 677"/>
                <a:gd name="T23" fmla="*/ 367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7" h="643">
                  <a:moveTo>
                    <a:pt x="0" y="367"/>
                  </a:moveTo>
                  <a:cubicBezTo>
                    <a:pt x="0" y="276"/>
                    <a:pt x="0" y="184"/>
                    <a:pt x="0" y="92"/>
                  </a:cubicBezTo>
                  <a:cubicBezTo>
                    <a:pt x="0" y="41"/>
                    <a:pt x="42" y="0"/>
                    <a:pt x="92" y="0"/>
                  </a:cubicBezTo>
                  <a:cubicBezTo>
                    <a:pt x="237" y="0"/>
                    <a:pt x="382" y="0"/>
                    <a:pt x="526" y="0"/>
                  </a:cubicBezTo>
                  <a:cubicBezTo>
                    <a:pt x="577" y="0"/>
                    <a:pt x="618" y="41"/>
                    <a:pt x="618" y="92"/>
                  </a:cubicBezTo>
                  <a:cubicBezTo>
                    <a:pt x="618" y="184"/>
                    <a:pt x="618" y="276"/>
                    <a:pt x="618" y="367"/>
                  </a:cubicBezTo>
                  <a:cubicBezTo>
                    <a:pt x="618" y="418"/>
                    <a:pt x="577" y="459"/>
                    <a:pt x="526" y="459"/>
                  </a:cubicBezTo>
                  <a:cubicBezTo>
                    <a:pt x="516" y="459"/>
                    <a:pt x="505" y="459"/>
                    <a:pt x="494" y="459"/>
                  </a:cubicBezTo>
                  <a:cubicBezTo>
                    <a:pt x="555" y="520"/>
                    <a:pt x="616" y="582"/>
                    <a:pt x="677" y="643"/>
                  </a:cubicBezTo>
                  <a:cubicBezTo>
                    <a:pt x="570" y="582"/>
                    <a:pt x="463" y="520"/>
                    <a:pt x="356" y="459"/>
                  </a:cubicBezTo>
                  <a:cubicBezTo>
                    <a:pt x="268" y="459"/>
                    <a:pt x="180" y="459"/>
                    <a:pt x="92" y="459"/>
                  </a:cubicBezTo>
                  <a:cubicBezTo>
                    <a:pt x="42" y="459"/>
                    <a:pt x="0" y="418"/>
                    <a:pt x="0" y="3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8527882" y="2303072"/>
              <a:ext cx="1051450" cy="247339"/>
            </a:xfrm>
            <a:custGeom>
              <a:avLst/>
              <a:gdLst>
                <a:gd name="connsiteX0" fmla="*/ 156780 w 1051450"/>
                <a:gd name="connsiteY0" fmla="*/ 0 h 247339"/>
                <a:gd name="connsiteX1" fmla="*/ 896374 w 1051450"/>
                <a:gd name="connsiteY1" fmla="*/ 0 h 247339"/>
                <a:gd name="connsiteX2" fmla="*/ 1051450 w 1051450"/>
                <a:gd name="connsiteY2" fmla="*/ 154948 h 247339"/>
                <a:gd name="connsiteX3" fmla="*/ 1051450 w 1051450"/>
                <a:gd name="connsiteY3" fmla="*/ 192355 h 247339"/>
                <a:gd name="connsiteX4" fmla="*/ 1051450 w 1051450"/>
                <a:gd name="connsiteY4" fmla="*/ 201620 h 247339"/>
                <a:gd name="connsiteX5" fmla="*/ 1051450 w 1051450"/>
                <a:gd name="connsiteY5" fmla="*/ 211564 h 247339"/>
                <a:gd name="connsiteX6" fmla="*/ 1051450 w 1051450"/>
                <a:gd name="connsiteY6" fmla="*/ 219652 h 247339"/>
                <a:gd name="connsiteX7" fmla="*/ 1051450 w 1051450"/>
                <a:gd name="connsiteY7" fmla="*/ 247339 h 247339"/>
                <a:gd name="connsiteX8" fmla="*/ 0 w 1051450"/>
                <a:gd name="connsiteY8" fmla="*/ 247339 h 247339"/>
                <a:gd name="connsiteX9" fmla="*/ 0 w 1051450"/>
                <a:gd name="connsiteY9" fmla="*/ 219652 h 247339"/>
                <a:gd name="connsiteX10" fmla="*/ 0 w 1051450"/>
                <a:gd name="connsiteY10" fmla="*/ 201620 h 247339"/>
                <a:gd name="connsiteX11" fmla="*/ 0 w 1051450"/>
                <a:gd name="connsiteY11" fmla="*/ 182245 h 247339"/>
                <a:gd name="connsiteX12" fmla="*/ 0 w 1051450"/>
                <a:gd name="connsiteY12" fmla="*/ 154948 h 247339"/>
                <a:gd name="connsiteX13" fmla="*/ 156780 w 1051450"/>
                <a:gd name="connsiteY13" fmla="*/ 0 h 24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1450" h="247339">
                  <a:moveTo>
                    <a:pt x="156780" y="0"/>
                  </a:moveTo>
                  <a:cubicBezTo>
                    <a:pt x="402176" y="0"/>
                    <a:pt x="649275" y="0"/>
                    <a:pt x="896374" y="0"/>
                  </a:cubicBezTo>
                  <a:cubicBezTo>
                    <a:pt x="981581" y="0"/>
                    <a:pt x="1051450" y="69812"/>
                    <a:pt x="1051450" y="154948"/>
                  </a:cubicBezTo>
                  <a:cubicBezTo>
                    <a:pt x="1051450" y="171124"/>
                    <a:pt x="1051450" y="183256"/>
                    <a:pt x="1051450" y="192355"/>
                  </a:cubicBezTo>
                  <a:lnTo>
                    <a:pt x="1051450" y="201620"/>
                  </a:lnTo>
                  <a:lnTo>
                    <a:pt x="1051450" y="211564"/>
                  </a:lnTo>
                  <a:cubicBezTo>
                    <a:pt x="1051450" y="219652"/>
                    <a:pt x="1051450" y="219652"/>
                    <a:pt x="1051450" y="219652"/>
                  </a:cubicBezTo>
                  <a:lnTo>
                    <a:pt x="1051450" y="247339"/>
                  </a:lnTo>
                  <a:lnTo>
                    <a:pt x="0" y="247339"/>
                  </a:lnTo>
                  <a:lnTo>
                    <a:pt x="0" y="219652"/>
                  </a:lnTo>
                  <a:lnTo>
                    <a:pt x="0" y="201620"/>
                  </a:lnTo>
                  <a:lnTo>
                    <a:pt x="0" y="182245"/>
                  </a:lnTo>
                  <a:cubicBezTo>
                    <a:pt x="0" y="154948"/>
                    <a:pt x="0" y="154948"/>
                    <a:pt x="0" y="154948"/>
                  </a:cubicBezTo>
                  <a:cubicBezTo>
                    <a:pt x="0" y="69812"/>
                    <a:pt x="69870" y="0"/>
                    <a:pt x="15678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</p:grpSp>
      <p:cxnSp>
        <p:nvCxnSpPr>
          <p:cNvPr id="61" name="Straight Connector 60"/>
          <p:cNvCxnSpPr/>
          <p:nvPr/>
        </p:nvCxnSpPr>
        <p:spPr>
          <a:xfrm>
            <a:off x="1348042" y="2445135"/>
            <a:ext cx="2889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85885" y="3326986"/>
            <a:ext cx="4050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Hiring Managers Are People, Too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361459" y="3319190"/>
            <a:ext cx="28896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72466" y="4191307"/>
            <a:ext cx="1910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Questions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348042" y="4183511"/>
            <a:ext cx="28896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285883" y="5065362"/>
            <a:ext cx="2896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 Willing to Say “No”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1361458" y="5057566"/>
            <a:ext cx="28150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7080795" y="3677626"/>
            <a:ext cx="1351402" cy="1712207"/>
            <a:chOff x="9441059" y="3760500"/>
            <a:chExt cx="1801869" cy="2282943"/>
          </a:xfrm>
        </p:grpSpPr>
        <p:sp>
          <p:nvSpPr>
            <p:cNvPr id="72" name="Oval 5"/>
            <p:cNvSpPr>
              <a:spLocks noChangeArrowheads="1"/>
            </p:cNvSpPr>
            <p:nvPr/>
          </p:nvSpPr>
          <p:spPr bwMode="auto">
            <a:xfrm>
              <a:off x="9536121" y="5774099"/>
              <a:ext cx="1645591" cy="269344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6"/>
            <p:cNvSpPr>
              <a:spLocks/>
            </p:cNvSpPr>
            <p:nvPr/>
          </p:nvSpPr>
          <p:spPr bwMode="auto">
            <a:xfrm>
              <a:off x="9739210" y="5160513"/>
              <a:ext cx="166360" cy="244138"/>
            </a:xfrm>
            <a:custGeom>
              <a:avLst/>
              <a:gdLst>
                <a:gd name="T0" fmla="*/ 88 w 98"/>
                <a:gd name="T1" fmla="*/ 143 h 143"/>
                <a:gd name="T2" fmla="*/ 15 w 98"/>
                <a:gd name="T3" fmla="*/ 91 h 143"/>
                <a:gd name="T4" fmla="*/ 3 w 98"/>
                <a:gd name="T5" fmla="*/ 22 h 143"/>
                <a:gd name="T6" fmla="*/ 33 w 98"/>
                <a:gd name="T7" fmla="*/ 4 h 143"/>
                <a:gd name="T8" fmla="*/ 60 w 98"/>
                <a:gd name="T9" fmla="*/ 58 h 143"/>
                <a:gd name="T10" fmla="*/ 98 w 98"/>
                <a:gd name="T11" fmla="*/ 86 h 143"/>
                <a:gd name="T12" fmla="*/ 88 w 98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43">
                  <a:moveTo>
                    <a:pt x="88" y="143"/>
                  </a:moveTo>
                  <a:cubicBezTo>
                    <a:pt x="80" y="137"/>
                    <a:pt x="18" y="99"/>
                    <a:pt x="15" y="91"/>
                  </a:cubicBezTo>
                  <a:cubicBezTo>
                    <a:pt x="11" y="84"/>
                    <a:pt x="0" y="28"/>
                    <a:pt x="3" y="22"/>
                  </a:cubicBezTo>
                  <a:cubicBezTo>
                    <a:pt x="6" y="16"/>
                    <a:pt x="29" y="0"/>
                    <a:pt x="33" y="4"/>
                  </a:cubicBezTo>
                  <a:cubicBezTo>
                    <a:pt x="37" y="8"/>
                    <a:pt x="41" y="41"/>
                    <a:pt x="60" y="58"/>
                  </a:cubicBezTo>
                  <a:cubicBezTo>
                    <a:pt x="78" y="75"/>
                    <a:pt x="98" y="86"/>
                    <a:pt x="98" y="86"/>
                  </a:cubicBezTo>
                  <a:lnTo>
                    <a:pt x="88" y="143"/>
                  </a:ln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9643427" y="4927178"/>
              <a:ext cx="820995" cy="402576"/>
            </a:xfrm>
            <a:custGeom>
              <a:avLst/>
              <a:gdLst>
                <a:gd name="T0" fmla="*/ 39 w 482"/>
                <a:gd name="T1" fmla="*/ 0 h 236"/>
                <a:gd name="T2" fmla="*/ 6 w 482"/>
                <a:gd name="T3" fmla="*/ 17 h 236"/>
                <a:gd name="T4" fmla="*/ 0 w 482"/>
                <a:gd name="T5" fmla="*/ 39 h 236"/>
                <a:gd name="T6" fmla="*/ 116 w 482"/>
                <a:gd name="T7" fmla="*/ 236 h 236"/>
                <a:gd name="T8" fmla="*/ 222 w 482"/>
                <a:gd name="T9" fmla="*/ 213 h 236"/>
                <a:gd name="T10" fmla="*/ 302 w 482"/>
                <a:gd name="T11" fmla="*/ 228 h 236"/>
                <a:gd name="T12" fmla="*/ 386 w 482"/>
                <a:gd name="T13" fmla="*/ 188 h 236"/>
                <a:gd name="T14" fmla="*/ 478 w 482"/>
                <a:gd name="T15" fmla="*/ 160 h 236"/>
                <a:gd name="T16" fmla="*/ 465 w 482"/>
                <a:gd name="T17" fmla="*/ 72 h 236"/>
                <a:gd name="T18" fmla="*/ 39 w 482"/>
                <a:gd name="T1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2" h="236">
                  <a:moveTo>
                    <a:pt x="39" y="0"/>
                  </a:moveTo>
                  <a:cubicBezTo>
                    <a:pt x="31" y="1"/>
                    <a:pt x="6" y="17"/>
                    <a:pt x="6" y="1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6" y="236"/>
                    <a:pt x="116" y="236"/>
                    <a:pt x="116" y="236"/>
                  </a:cubicBezTo>
                  <a:cubicBezTo>
                    <a:pt x="116" y="236"/>
                    <a:pt x="176" y="213"/>
                    <a:pt x="222" y="213"/>
                  </a:cubicBezTo>
                  <a:cubicBezTo>
                    <a:pt x="268" y="212"/>
                    <a:pt x="302" y="228"/>
                    <a:pt x="302" y="228"/>
                  </a:cubicBezTo>
                  <a:cubicBezTo>
                    <a:pt x="302" y="228"/>
                    <a:pt x="318" y="214"/>
                    <a:pt x="386" y="188"/>
                  </a:cubicBezTo>
                  <a:cubicBezTo>
                    <a:pt x="453" y="163"/>
                    <a:pt x="478" y="160"/>
                    <a:pt x="478" y="160"/>
                  </a:cubicBezTo>
                  <a:cubicBezTo>
                    <a:pt x="478" y="160"/>
                    <a:pt x="482" y="79"/>
                    <a:pt x="465" y="72"/>
                  </a:cubicBezTo>
                  <a:cubicBezTo>
                    <a:pt x="448" y="65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9653510" y="4850839"/>
              <a:ext cx="494038" cy="466671"/>
            </a:xfrm>
            <a:custGeom>
              <a:avLst/>
              <a:gdLst>
                <a:gd name="T0" fmla="*/ 290 w 290"/>
                <a:gd name="T1" fmla="*/ 256 h 274"/>
                <a:gd name="T2" fmla="*/ 225 w 290"/>
                <a:gd name="T3" fmla="*/ 238 h 274"/>
                <a:gd name="T4" fmla="*/ 114 w 290"/>
                <a:gd name="T5" fmla="*/ 264 h 274"/>
                <a:gd name="T6" fmla="*/ 0 w 290"/>
                <a:gd name="T7" fmla="*/ 62 h 274"/>
                <a:gd name="T8" fmla="*/ 194 w 290"/>
                <a:gd name="T9" fmla="*/ 38 h 274"/>
                <a:gd name="T10" fmla="*/ 290 w 290"/>
                <a:gd name="T11" fmla="*/ 25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274">
                  <a:moveTo>
                    <a:pt x="290" y="256"/>
                  </a:moveTo>
                  <a:cubicBezTo>
                    <a:pt x="290" y="256"/>
                    <a:pt x="274" y="238"/>
                    <a:pt x="225" y="238"/>
                  </a:cubicBezTo>
                  <a:cubicBezTo>
                    <a:pt x="177" y="238"/>
                    <a:pt x="106" y="274"/>
                    <a:pt x="114" y="264"/>
                  </a:cubicBezTo>
                  <a:cubicBezTo>
                    <a:pt x="121" y="255"/>
                    <a:pt x="0" y="62"/>
                    <a:pt x="0" y="62"/>
                  </a:cubicBezTo>
                  <a:cubicBezTo>
                    <a:pt x="18" y="18"/>
                    <a:pt x="135" y="0"/>
                    <a:pt x="194" y="38"/>
                  </a:cubicBezTo>
                  <a:lnTo>
                    <a:pt x="290" y="256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9"/>
            <p:cNvSpPr>
              <a:spLocks/>
            </p:cNvSpPr>
            <p:nvPr/>
          </p:nvSpPr>
          <p:spPr bwMode="auto">
            <a:xfrm>
              <a:off x="9984068" y="4814831"/>
              <a:ext cx="460190" cy="472433"/>
            </a:xfrm>
            <a:custGeom>
              <a:avLst/>
              <a:gdLst>
                <a:gd name="T0" fmla="*/ 96 w 270"/>
                <a:gd name="T1" fmla="*/ 277 h 277"/>
                <a:gd name="T2" fmla="*/ 155 w 270"/>
                <a:gd name="T3" fmla="*/ 233 h 277"/>
                <a:gd name="T4" fmla="*/ 265 w 270"/>
                <a:gd name="T5" fmla="*/ 204 h 277"/>
                <a:gd name="T6" fmla="*/ 197 w 270"/>
                <a:gd name="T7" fmla="*/ 12 h 277"/>
                <a:gd name="T8" fmla="*/ 0 w 270"/>
                <a:gd name="T9" fmla="*/ 59 h 277"/>
                <a:gd name="T10" fmla="*/ 96 w 270"/>
                <a:gd name="T11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" h="277">
                  <a:moveTo>
                    <a:pt x="96" y="277"/>
                  </a:moveTo>
                  <a:cubicBezTo>
                    <a:pt x="96" y="277"/>
                    <a:pt x="114" y="255"/>
                    <a:pt x="155" y="233"/>
                  </a:cubicBezTo>
                  <a:cubicBezTo>
                    <a:pt x="196" y="210"/>
                    <a:pt x="270" y="211"/>
                    <a:pt x="265" y="204"/>
                  </a:cubicBezTo>
                  <a:cubicBezTo>
                    <a:pt x="261" y="196"/>
                    <a:pt x="197" y="12"/>
                    <a:pt x="197" y="12"/>
                  </a:cubicBezTo>
                  <a:cubicBezTo>
                    <a:pt x="142" y="5"/>
                    <a:pt x="26" y="0"/>
                    <a:pt x="0" y="59"/>
                  </a:cubicBezTo>
                  <a:lnTo>
                    <a:pt x="96" y="277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10"/>
            <p:cNvSpPr>
              <a:spLocks/>
            </p:cNvSpPr>
            <p:nvPr/>
          </p:nvSpPr>
          <p:spPr bwMode="auto">
            <a:xfrm>
              <a:off x="10305985" y="3871406"/>
              <a:ext cx="647434" cy="712250"/>
            </a:xfrm>
            <a:custGeom>
              <a:avLst/>
              <a:gdLst>
                <a:gd name="T0" fmla="*/ 281 w 380"/>
                <a:gd name="T1" fmla="*/ 41 h 418"/>
                <a:gd name="T2" fmla="*/ 329 w 380"/>
                <a:gd name="T3" fmla="*/ 286 h 418"/>
                <a:gd name="T4" fmla="*/ 88 w 380"/>
                <a:gd name="T5" fmla="*/ 390 h 418"/>
                <a:gd name="T6" fmla="*/ 51 w 380"/>
                <a:gd name="T7" fmla="*/ 138 h 418"/>
                <a:gd name="T8" fmla="*/ 281 w 380"/>
                <a:gd name="T9" fmla="*/ 41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0" h="418">
                  <a:moveTo>
                    <a:pt x="281" y="41"/>
                  </a:moveTo>
                  <a:cubicBezTo>
                    <a:pt x="358" y="82"/>
                    <a:pt x="380" y="191"/>
                    <a:pt x="329" y="286"/>
                  </a:cubicBezTo>
                  <a:cubicBezTo>
                    <a:pt x="279" y="381"/>
                    <a:pt x="138" y="418"/>
                    <a:pt x="88" y="390"/>
                  </a:cubicBezTo>
                  <a:cubicBezTo>
                    <a:pt x="39" y="362"/>
                    <a:pt x="0" y="232"/>
                    <a:pt x="51" y="138"/>
                  </a:cubicBezTo>
                  <a:cubicBezTo>
                    <a:pt x="101" y="43"/>
                    <a:pt x="204" y="0"/>
                    <a:pt x="281" y="41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11"/>
            <p:cNvSpPr>
              <a:spLocks/>
            </p:cNvSpPr>
            <p:nvPr/>
          </p:nvSpPr>
          <p:spPr bwMode="auto">
            <a:xfrm>
              <a:off x="10478106" y="4443942"/>
              <a:ext cx="260702" cy="211010"/>
            </a:xfrm>
            <a:custGeom>
              <a:avLst/>
              <a:gdLst>
                <a:gd name="T0" fmla="*/ 21 w 153"/>
                <a:gd name="T1" fmla="*/ 41 h 124"/>
                <a:gd name="T2" fmla="*/ 0 w 153"/>
                <a:gd name="T3" fmla="*/ 121 h 124"/>
                <a:gd name="T4" fmla="*/ 153 w 153"/>
                <a:gd name="T5" fmla="*/ 121 h 124"/>
                <a:gd name="T6" fmla="*/ 142 w 153"/>
                <a:gd name="T7" fmla="*/ 50 h 124"/>
                <a:gd name="T8" fmla="*/ 80 w 153"/>
                <a:gd name="T9" fmla="*/ 0 h 124"/>
                <a:gd name="T10" fmla="*/ 21 w 153"/>
                <a:gd name="T11" fmla="*/ 4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24">
                  <a:moveTo>
                    <a:pt x="21" y="41"/>
                  </a:moveTo>
                  <a:cubicBezTo>
                    <a:pt x="23" y="83"/>
                    <a:pt x="19" y="84"/>
                    <a:pt x="0" y="121"/>
                  </a:cubicBezTo>
                  <a:cubicBezTo>
                    <a:pt x="0" y="121"/>
                    <a:pt x="153" y="124"/>
                    <a:pt x="153" y="121"/>
                  </a:cubicBezTo>
                  <a:cubicBezTo>
                    <a:pt x="153" y="117"/>
                    <a:pt x="142" y="50"/>
                    <a:pt x="142" y="5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21" y="41"/>
                  </a:lnTo>
                  <a:close/>
                </a:path>
              </a:pathLst>
            </a:custGeom>
            <a:solidFill>
              <a:srgbClr val="FB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Freeform 12"/>
            <p:cNvSpPr>
              <a:spLocks/>
            </p:cNvSpPr>
            <p:nvPr/>
          </p:nvSpPr>
          <p:spPr bwMode="auto">
            <a:xfrm>
              <a:off x="10314627" y="3760500"/>
              <a:ext cx="928301" cy="826037"/>
            </a:xfrm>
            <a:custGeom>
              <a:avLst/>
              <a:gdLst>
                <a:gd name="T0" fmla="*/ 64 w 545"/>
                <a:gd name="T1" fmla="*/ 193 h 485"/>
                <a:gd name="T2" fmla="*/ 90 w 545"/>
                <a:gd name="T3" fmla="*/ 265 h 485"/>
                <a:gd name="T4" fmla="*/ 85 w 545"/>
                <a:gd name="T5" fmla="*/ 315 h 485"/>
                <a:gd name="T6" fmla="*/ 88 w 545"/>
                <a:gd name="T7" fmla="*/ 362 h 485"/>
                <a:gd name="T8" fmla="*/ 100 w 545"/>
                <a:gd name="T9" fmla="*/ 309 h 485"/>
                <a:gd name="T10" fmla="*/ 110 w 545"/>
                <a:gd name="T11" fmla="*/ 282 h 485"/>
                <a:gd name="T12" fmla="*/ 157 w 545"/>
                <a:gd name="T13" fmla="*/ 278 h 485"/>
                <a:gd name="T14" fmla="*/ 142 w 545"/>
                <a:gd name="T15" fmla="*/ 363 h 485"/>
                <a:gd name="T16" fmla="*/ 152 w 545"/>
                <a:gd name="T17" fmla="*/ 434 h 485"/>
                <a:gd name="T18" fmla="*/ 162 w 545"/>
                <a:gd name="T19" fmla="*/ 460 h 485"/>
                <a:gd name="T20" fmla="*/ 167 w 545"/>
                <a:gd name="T21" fmla="*/ 445 h 485"/>
                <a:gd name="T22" fmla="*/ 178 w 545"/>
                <a:gd name="T23" fmla="*/ 466 h 485"/>
                <a:gd name="T24" fmla="*/ 182 w 545"/>
                <a:gd name="T25" fmla="*/ 472 h 485"/>
                <a:gd name="T26" fmla="*/ 186 w 545"/>
                <a:gd name="T27" fmla="*/ 448 h 485"/>
                <a:gd name="T28" fmla="*/ 195 w 545"/>
                <a:gd name="T29" fmla="*/ 463 h 485"/>
                <a:gd name="T30" fmla="*/ 206 w 545"/>
                <a:gd name="T31" fmla="*/ 475 h 485"/>
                <a:gd name="T32" fmla="*/ 209 w 545"/>
                <a:gd name="T33" fmla="*/ 454 h 485"/>
                <a:gd name="T34" fmla="*/ 219 w 545"/>
                <a:gd name="T35" fmla="*/ 476 h 485"/>
                <a:gd name="T36" fmla="*/ 226 w 545"/>
                <a:gd name="T37" fmla="*/ 485 h 485"/>
                <a:gd name="T38" fmla="*/ 228 w 545"/>
                <a:gd name="T39" fmla="*/ 459 h 485"/>
                <a:gd name="T40" fmla="*/ 243 w 545"/>
                <a:gd name="T41" fmla="*/ 482 h 485"/>
                <a:gd name="T42" fmla="*/ 367 w 545"/>
                <a:gd name="T43" fmla="*/ 112 h 485"/>
                <a:gd name="T44" fmla="*/ 125 w 545"/>
                <a:gd name="T45" fmla="*/ 36 h 485"/>
                <a:gd name="T46" fmla="*/ 88 w 545"/>
                <a:gd name="T47" fmla="*/ 40 h 485"/>
                <a:gd name="T48" fmla="*/ 5 w 545"/>
                <a:gd name="T49" fmla="*/ 97 h 485"/>
                <a:gd name="T50" fmla="*/ 54 w 545"/>
                <a:gd name="T51" fmla="*/ 80 h 485"/>
                <a:gd name="T52" fmla="*/ 54 w 545"/>
                <a:gd name="T53" fmla="*/ 80 h 485"/>
                <a:gd name="T54" fmla="*/ 26 w 545"/>
                <a:gd name="T55" fmla="*/ 121 h 485"/>
                <a:gd name="T56" fmla="*/ 21 w 545"/>
                <a:gd name="T57" fmla="*/ 214 h 485"/>
                <a:gd name="T58" fmla="*/ 32 w 545"/>
                <a:gd name="T59" fmla="*/ 164 h 485"/>
                <a:gd name="T60" fmla="*/ 42 w 545"/>
                <a:gd name="T61" fmla="*/ 145 h 485"/>
                <a:gd name="T62" fmla="*/ 37 w 545"/>
                <a:gd name="T63" fmla="*/ 208 h 485"/>
                <a:gd name="T64" fmla="*/ 56 w 545"/>
                <a:gd name="T65" fmla="*/ 266 h 485"/>
                <a:gd name="T66" fmla="*/ 54 w 545"/>
                <a:gd name="T67" fmla="*/ 211 h 485"/>
                <a:gd name="T68" fmla="*/ 64 w 545"/>
                <a:gd name="T69" fmla="*/ 193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5" h="485">
                  <a:moveTo>
                    <a:pt x="64" y="193"/>
                  </a:moveTo>
                  <a:cubicBezTo>
                    <a:pt x="69" y="225"/>
                    <a:pt x="80" y="249"/>
                    <a:pt x="90" y="265"/>
                  </a:cubicBezTo>
                  <a:cubicBezTo>
                    <a:pt x="88" y="281"/>
                    <a:pt x="86" y="302"/>
                    <a:pt x="85" y="315"/>
                  </a:cubicBezTo>
                  <a:cubicBezTo>
                    <a:pt x="84" y="335"/>
                    <a:pt x="88" y="362"/>
                    <a:pt x="88" y="362"/>
                  </a:cubicBezTo>
                  <a:cubicBezTo>
                    <a:pt x="88" y="362"/>
                    <a:pt x="91" y="334"/>
                    <a:pt x="100" y="309"/>
                  </a:cubicBezTo>
                  <a:cubicBezTo>
                    <a:pt x="103" y="298"/>
                    <a:pt x="107" y="289"/>
                    <a:pt x="110" y="282"/>
                  </a:cubicBezTo>
                  <a:cubicBezTo>
                    <a:pt x="117" y="273"/>
                    <a:pt x="133" y="261"/>
                    <a:pt x="157" y="278"/>
                  </a:cubicBezTo>
                  <a:cubicBezTo>
                    <a:pt x="192" y="302"/>
                    <a:pt x="142" y="363"/>
                    <a:pt x="142" y="363"/>
                  </a:cubicBezTo>
                  <a:cubicBezTo>
                    <a:pt x="157" y="406"/>
                    <a:pt x="145" y="410"/>
                    <a:pt x="152" y="434"/>
                  </a:cubicBezTo>
                  <a:cubicBezTo>
                    <a:pt x="159" y="458"/>
                    <a:pt x="162" y="464"/>
                    <a:pt x="162" y="460"/>
                  </a:cubicBezTo>
                  <a:cubicBezTo>
                    <a:pt x="163" y="457"/>
                    <a:pt x="167" y="445"/>
                    <a:pt x="167" y="445"/>
                  </a:cubicBezTo>
                  <a:cubicBezTo>
                    <a:pt x="167" y="445"/>
                    <a:pt x="175" y="461"/>
                    <a:pt x="178" y="466"/>
                  </a:cubicBezTo>
                  <a:cubicBezTo>
                    <a:pt x="182" y="472"/>
                    <a:pt x="183" y="474"/>
                    <a:pt x="182" y="472"/>
                  </a:cubicBezTo>
                  <a:cubicBezTo>
                    <a:pt x="182" y="469"/>
                    <a:pt x="186" y="448"/>
                    <a:pt x="186" y="448"/>
                  </a:cubicBezTo>
                  <a:cubicBezTo>
                    <a:pt x="186" y="448"/>
                    <a:pt x="191" y="457"/>
                    <a:pt x="195" y="463"/>
                  </a:cubicBezTo>
                  <a:cubicBezTo>
                    <a:pt x="200" y="470"/>
                    <a:pt x="206" y="475"/>
                    <a:pt x="206" y="475"/>
                  </a:cubicBezTo>
                  <a:cubicBezTo>
                    <a:pt x="209" y="454"/>
                    <a:pt x="209" y="454"/>
                    <a:pt x="209" y="454"/>
                  </a:cubicBezTo>
                  <a:cubicBezTo>
                    <a:pt x="209" y="454"/>
                    <a:pt x="214" y="470"/>
                    <a:pt x="219" y="476"/>
                  </a:cubicBezTo>
                  <a:cubicBezTo>
                    <a:pt x="225" y="482"/>
                    <a:pt x="226" y="485"/>
                    <a:pt x="226" y="485"/>
                  </a:cubicBezTo>
                  <a:cubicBezTo>
                    <a:pt x="226" y="485"/>
                    <a:pt x="227" y="461"/>
                    <a:pt x="228" y="459"/>
                  </a:cubicBezTo>
                  <a:cubicBezTo>
                    <a:pt x="228" y="456"/>
                    <a:pt x="243" y="484"/>
                    <a:pt x="243" y="482"/>
                  </a:cubicBezTo>
                  <a:cubicBezTo>
                    <a:pt x="248" y="445"/>
                    <a:pt x="545" y="236"/>
                    <a:pt x="367" y="112"/>
                  </a:cubicBezTo>
                  <a:cubicBezTo>
                    <a:pt x="333" y="51"/>
                    <a:pt x="204" y="0"/>
                    <a:pt x="125" y="36"/>
                  </a:cubicBezTo>
                  <a:cubicBezTo>
                    <a:pt x="115" y="36"/>
                    <a:pt x="103" y="37"/>
                    <a:pt x="88" y="40"/>
                  </a:cubicBezTo>
                  <a:cubicBezTo>
                    <a:pt x="38" y="51"/>
                    <a:pt x="5" y="97"/>
                    <a:pt x="5" y="97"/>
                  </a:cubicBezTo>
                  <a:cubicBezTo>
                    <a:pt x="5" y="97"/>
                    <a:pt x="12" y="82"/>
                    <a:pt x="54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45" y="88"/>
                    <a:pt x="35" y="101"/>
                    <a:pt x="26" y="121"/>
                  </a:cubicBezTo>
                  <a:cubicBezTo>
                    <a:pt x="0" y="178"/>
                    <a:pt x="21" y="218"/>
                    <a:pt x="21" y="214"/>
                  </a:cubicBezTo>
                  <a:cubicBezTo>
                    <a:pt x="20" y="210"/>
                    <a:pt x="24" y="179"/>
                    <a:pt x="32" y="164"/>
                  </a:cubicBezTo>
                  <a:cubicBezTo>
                    <a:pt x="39" y="148"/>
                    <a:pt x="42" y="145"/>
                    <a:pt x="42" y="145"/>
                  </a:cubicBezTo>
                  <a:cubicBezTo>
                    <a:pt x="42" y="145"/>
                    <a:pt x="28" y="166"/>
                    <a:pt x="37" y="208"/>
                  </a:cubicBezTo>
                  <a:cubicBezTo>
                    <a:pt x="45" y="250"/>
                    <a:pt x="56" y="266"/>
                    <a:pt x="56" y="266"/>
                  </a:cubicBezTo>
                  <a:cubicBezTo>
                    <a:pt x="56" y="266"/>
                    <a:pt x="49" y="229"/>
                    <a:pt x="54" y="211"/>
                  </a:cubicBezTo>
                  <a:cubicBezTo>
                    <a:pt x="57" y="204"/>
                    <a:pt x="60" y="198"/>
                    <a:pt x="64" y="193"/>
                  </a:cubicBezTo>
                  <a:close/>
                </a:path>
              </a:pathLst>
            </a:custGeom>
            <a:solidFill>
              <a:srgbClr val="C96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13"/>
            <p:cNvSpPr>
              <a:spLocks/>
            </p:cNvSpPr>
            <p:nvPr/>
          </p:nvSpPr>
          <p:spPr bwMode="auto">
            <a:xfrm>
              <a:off x="10805063" y="4067293"/>
              <a:ext cx="158438" cy="330559"/>
            </a:xfrm>
            <a:custGeom>
              <a:avLst/>
              <a:gdLst>
                <a:gd name="T0" fmla="*/ 0 w 93"/>
                <a:gd name="T1" fmla="*/ 194 h 194"/>
                <a:gd name="T2" fmla="*/ 5 w 93"/>
                <a:gd name="T3" fmla="*/ 187 h 194"/>
                <a:gd name="T4" fmla="*/ 20 w 93"/>
                <a:gd name="T5" fmla="*/ 168 h 194"/>
                <a:gd name="T6" fmla="*/ 42 w 93"/>
                <a:gd name="T7" fmla="*/ 140 h 194"/>
                <a:gd name="T8" fmla="*/ 65 w 93"/>
                <a:gd name="T9" fmla="*/ 106 h 194"/>
                <a:gd name="T10" fmla="*/ 74 w 93"/>
                <a:gd name="T11" fmla="*/ 87 h 194"/>
                <a:gd name="T12" fmla="*/ 76 w 93"/>
                <a:gd name="T13" fmla="*/ 77 h 194"/>
                <a:gd name="T14" fmla="*/ 78 w 93"/>
                <a:gd name="T15" fmla="*/ 68 h 194"/>
                <a:gd name="T16" fmla="*/ 82 w 93"/>
                <a:gd name="T17" fmla="*/ 33 h 194"/>
                <a:gd name="T18" fmla="*/ 84 w 93"/>
                <a:gd name="T19" fmla="*/ 9 h 194"/>
                <a:gd name="T20" fmla="*/ 85 w 93"/>
                <a:gd name="T21" fmla="*/ 0 h 194"/>
                <a:gd name="T22" fmla="*/ 86 w 93"/>
                <a:gd name="T23" fmla="*/ 9 h 194"/>
                <a:gd name="T24" fmla="*/ 90 w 93"/>
                <a:gd name="T25" fmla="*/ 33 h 194"/>
                <a:gd name="T26" fmla="*/ 92 w 93"/>
                <a:gd name="T27" fmla="*/ 69 h 194"/>
                <a:gd name="T28" fmla="*/ 91 w 93"/>
                <a:gd name="T29" fmla="*/ 80 h 194"/>
                <a:gd name="T30" fmla="*/ 88 w 93"/>
                <a:gd name="T31" fmla="*/ 91 h 194"/>
                <a:gd name="T32" fmla="*/ 85 w 93"/>
                <a:gd name="T33" fmla="*/ 103 h 194"/>
                <a:gd name="T34" fmla="*/ 82 w 93"/>
                <a:gd name="T35" fmla="*/ 108 h 194"/>
                <a:gd name="T36" fmla="*/ 79 w 93"/>
                <a:gd name="T37" fmla="*/ 114 h 194"/>
                <a:gd name="T38" fmla="*/ 52 w 93"/>
                <a:gd name="T39" fmla="*/ 149 h 194"/>
                <a:gd name="T40" fmla="*/ 25 w 93"/>
                <a:gd name="T41" fmla="*/ 173 h 194"/>
                <a:gd name="T42" fmla="*/ 7 w 93"/>
                <a:gd name="T43" fmla="*/ 188 h 194"/>
                <a:gd name="T44" fmla="*/ 0 w 93"/>
                <a:gd name="T4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194">
                  <a:moveTo>
                    <a:pt x="0" y="194"/>
                  </a:moveTo>
                  <a:cubicBezTo>
                    <a:pt x="0" y="194"/>
                    <a:pt x="2" y="191"/>
                    <a:pt x="5" y="187"/>
                  </a:cubicBezTo>
                  <a:cubicBezTo>
                    <a:pt x="8" y="182"/>
                    <a:pt x="13" y="176"/>
                    <a:pt x="20" y="168"/>
                  </a:cubicBezTo>
                  <a:cubicBezTo>
                    <a:pt x="26" y="160"/>
                    <a:pt x="34" y="151"/>
                    <a:pt x="42" y="140"/>
                  </a:cubicBezTo>
                  <a:cubicBezTo>
                    <a:pt x="50" y="130"/>
                    <a:pt x="58" y="119"/>
                    <a:pt x="65" y="106"/>
                  </a:cubicBezTo>
                  <a:cubicBezTo>
                    <a:pt x="69" y="100"/>
                    <a:pt x="71" y="93"/>
                    <a:pt x="74" y="87"/>
                  </a:cubicBezTo>
                  <a:cubicBezTo>
                    <a:pt x="75" y="84"/>
                    <a:pt x="76" y="80"/>
                    <a:pt x="76" y="77"/>
                  </a:cubicBezTo>
                  <a:cubicBezTo>
                    <a:pt x="77" y="74"/>
                    <a:pt x="78" y="71"/>
                    <a:pt x="78" y="68"/>
                  </a:cubicBezTo>
                  <a:cubicBezTo>
                    <a:pt x="81" y="55"/>
                    <a:pt x="81" y="43"/>
                    <a:pt x="82" y="33"/>
                  </a:cubicBezTo>
                  <a:cubicBezTo>
                    <a:pt x="83" y="23"/>
                    <a:pt x="83" y="15"/>
                    <a:pt x="84" y="9"/>
                  </a:cubicBezTo>
                  <a:cubicBezTo>
                    <a:pt x="85" y="4"/>
                    <a:pt x="85" y="0"/>
                    <a:pt x="85" y="0"/>
                  </a:cubicBezTo>
                  <a:cubicBezTo>
                    <a:pt x="85" y="0"/>
                    <a:pt x="86" y="4"/>
                    <a:pt x="86" y="9"/>
                  </a:cubicBezTo>
                  <a:cubicBezTo>
                    <a:pt x="87" y="15"/>
                    <a:pt x="89" y="23"/>
                    <a:pt x="90" y="33"/>
                  </a:cubicBezTo>
                  <a:cubicBezTo>
                    <a:pt x="91" y="43"/>
                    <a:pt x="93" y="55"/>
                    <a:pt x="92" y="69"/>
                  </a:cubicBezTo>
                  <a:cubicBezTo>
                    <a:pt x="92" y="73"/>
                    <a:pt x="91" y="76"/>
                    <a:pt x="91" y="80"/>
                  </a:cubicBezTo>
                  <a:cubicBezTo>
                    <a:pt x="90" y="84"/>
                    <a:pt x="89" y="87"/>
                    <a:pt x="88" y="91"/>
                  </a:cubicBezTo>
                  <a:cubicBezTo>
                    <a:pt x="87" y="95"/>
                    <a:pt x="86" y="99"/>
                    <a:pt x="85" y="103"/>
                  </a:cubicBezTo>
                  <a:cubicBezTo>
                    <a:pt x="84" y="104"/>
                    <a:pt x="83" y="106"/>
                    <a:pt x="82" y="108"/>
                  </a:cubicBezTo>
                  <a:cubicBezTo>
                    <a:pt x="81" y="110"/>
                    <a:pt x="80" y="112"/>
                    <a:pt x="79" y="114"/>
                  </a:cubicBezTo>
                  <a:cubicBezTo>
                    <a:pt x="71" y="128"/>
                    <a:pt x="61" y="139"/>
                    <a:pt x="52" y="149"/>
                  </a:cubicBezTo>
                  <a:cubicBezTo>
                    <a:pt x="42" y="159"/>
                    <a:pt x="33" y="167"/>
                    <a:pt x="25" y="173"/>
                  </a:cubicBezTo>
                  <a:cubicBezTo>
                    <a:pt x="18" y="180"/>
                    <a:pt x="11" y="185"/>
                    <a:pt x="7" y="188"/>
                  </a:cubicBezTo>
                  <a:cubicBezTo>
                    <a:pt x="2" y="192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C46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10687676" y="4099701"/>
              <a:ext cx="199487" cy="388172"/>
            </a:xfrm>
            <a:custGeom>
              <a:avLst/>
              <a:gdLst>
                <a:gd name="T0" fmla="*/ 0 w 117"/>
                <a:gd name="T1" fmla="*/ 228 h 228"/>
                <a:gd name="T2" fmla="*/ 2 w 117"/>
                <a:gd name="T3" fmla="*/ 226 h 228"/>
                <a:gd name="T4" fmla="*/ 7 w 117"/>
                <a:gd name="T5" fmla="*/ 220 h 228"/>
                <a:gd name="T6" fmla="*/ 24 w 117"/>
                <a:gd name="T7" fmla="*/ 198 h 228"/>
                <a:gd name="T8" fmla="*/ 75 w 117"/>
                <a:gd name="T9" fmla="*/ 121 h 228"/>
                <a:gd name="T10" fmla="*/ 108 w 117"/>
                <a:gd name="T11" fmla="*/ 37 h 228"/>
                <a:gd name="T12" fmla="*/ 106 w 117"/>
                <a:gd name="T13" fmla="*/ 10 h 228"/>
                <a:gd name="T14" fmla="*/ 104 w 117"/>
                <a:gd name="T15" fmla="*/ 3 h 228"/>
                <a:gd name="T16" fmla="*/ 103 w 117"/>
                <a:gd name="T17" fmla="*/ 0 h 228"/>
                <a:gd name="T18" fmla="*/ 104 w 117"/>
                <a:gd name="T19" fmla="*/ 3 h 228"/>
                <a:gd name="T20" fmla="*/ 109 w 117"/>
                <a:gd name="T21" fmla="*/ 9 h 228"/>
                <a:gd name="T22" fmla="*/ 116 w 117"/>
                <a:gd name="T23" fmla="*/ 37 h 228"/>
                <a:gd name="T24" fmla="*/ 115 w 117"/>
                <a:gd name="T25" fmla="*/ 58 h 228"/>
                <a:gd name="T26" fmla="*/ 110 w 117"/>
                <a:gd name="T27" fmla="*/ 81 h 228"/>
                <a:gd name="T28" fmla="*/ 89 w 117"/>
                <a:gd name="T29" fmla="*/ 129 h 228"/>
                <a:gd name="T30" fmla="*/ 30 w 117"/>
                <a:gd name="T31" fmla="*/ 203 h 228"/>
                <a:gd name="T32" fmla="*/ 9 w 117"/>
                <a:gd name="T33" fmla="*/ 222 h 228"/>
                <a:gd name="T34" fmla="*/ 3 w 117"/>
                <a:gd name="T35" fmla="*/ 226 h 228"/>
                <a:gd name="T36" fmla="*/ 0 w 117"/>
                <a:gd name="T3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7" h="228">
                  <a:moveTo>
                    <a:pt x="0" y="228"/>
                  </a:moveTo>
                  <a:cubicBezTo>
                    <a:pt x="0" y="228"/>
                    <a:pt x="1" y="227"/>
                    <a:pt x="2" y="226"/>
                  </a:cubicBezTo>
                  <a:cubicBezTo>
                    <a:pt x="3" y="225"/>
                    <a:pt x="5" y="223"/>
                    <a:pt x="7" y="220"/>
                  </a:cubicBezTo>
                  <a:cubicBezTo>
                    <a:pt x="11" y="215"/>
                    <a:pt x="17" y="207"/>
                    <a:pt x="24" y="198"/>
                  </a:cubicBezTo>
                  <a:cubicBezTo>
                    <a:pt x="38" y="178"/>
                    <a:pt x="57" y="152"/>
                    <a:pt x="75" y="121"/>
                  </a:cubicBezTo>
                  <a:cubicBezTo>
                    <a:pt x="93" y="90"/>
                    <a:pt x="106" y="60"/>
                    <a:pt x="108" y="37"/>
                  </a:cubicBezTo>
                  <a:cubicBezTo>
                    <a:pt x="109" y="26"/>
                    <a:pt x="108" y="16"/>
                    <a:pt x="106" y="10"/>
                  </a:cubicBezTo>
                  <a:cubicBezTo>
                    <a:pt x="106" y="7"/>
                    <a:pt x="104" y="5"/>
                    <a:pt x="104" y="3"/>
                  </a:cubicBezTo>
                  <a:cubicBezTo>
                    <a:pt x="103" y="1"/>
                    <a:pt x="103" y="0"/>
                    <a:pt x="103" y="0"/>
                  </a:cubicBezTo>
                  <a:cubicBezTo>
                    <a:pt x="103" y="0"/>
                    <a:pt x="103" y="1"/>
                    <a:pt x="104" y="3"/>
                  </a:cubicBezTo>
                  <a:cubicBezTo>
                    <a:pt x="105" y="4"/>
                    <a:pt x="107" y="6"/>
                    <a:pt x="109" y="9"/>
                  </a:cubicBezTo>
                  <a:cubicBezTo>
                    <a:pt x="112" y="15"/>
                    <a:pt x="115" y="25"/>
                    <a:pt x="116" y="37"/>
                  </a:cubicBezTo>
                  <a:cubicBezTo>
                    <a:pt x="117" y="44"/>
                    <a:pt x="116" y="51"/>
                    <a:pt x="115" y="58"/>
                  </a:cubicBezTo>
                  <a:cubicBezTo>
                    <a:pt x="114" y="65"/>
                    <a:pt x="113" y="73"/>
                    <a:pt x="110" y="81"/>
                  </a:cubicBezTo>
                  <a:cubicBezTo>
                    <a:pt x="106" y="96"/>
                    <a:pt x="98" y="113"/>
                    <a:pt x="89" y="129"/>
                  </a:cubicBezTo>
                  <a:cubicBezTo>
                    <a:pt x="70" y="161"/>
                    <a:pt x="48" y="186"/>
                    <a:pt x="30" y="203"/>
                  </a:cubicBezTo>
                  <a:cubicBezTo>
                    <a:pt x="22" y="211"/>
                    <a:pt x="14" y="218"/>
                    <a:pt x="9" y="222"/>
                  </a:cubicBezTo>
                  <a:cubicBezTo>
                    <a:pt x="6" y="224"/>
                    <a:pt x="4" y="225"/>
                    <a:pt x="3" y="226"/>
                  </a:cubicBezTo>
                  <a:cubicBezTo>
                    <a:pt x="1" y="227"/>
                    <a:pt x="0" y="228"/>
                    <a:pt x="0" y="228"/>
                  </a:cubicBezTo>
                  <a:close/>
                </a:path>
              </a:pathLst>
            </a:custGeom>
            <a:solidFill>
              <a:srgbClr val="C46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10643025" y="4070893"/>
              <a:ext cx="138273" cy="384572"/>
            </a:xfrm>
            <a:custGeom>
              <a:avLst/>
              <a:gdLst>
                <a:gd name="T0" fmla="*/ 0 w 81"/>
                <a:gd name="T1" fmla="*/ 226 h 226"/>
                <a:gd name="T2" fmla="*/ 14 w 81"/>
                <a:gd name="T3" fmla="*/ 193 h 226"/>
                <a:gd name="T4" fmla="*/ 30 w 81"/>
                <a:gd name="T5" fmla="*/ 158 h 226"/>
                <a:gd name="T6" fmla="*/ 47 w 81"/>
                <a:gd name="T7" fmla="*/ 115 h 226"/>
                <a:gd name="T8" fmla="*/ 51 w 81"/>
                <a:gd name="T9" fmla="*/ 103 h 226"/>
                <a:gd name="T10" fmla="*/ 51 w 81"/>
                <a:gd name="T11" fmla="*/ 102 h 226"/>
                <a:gd name="T12" fmla="*/ 73 w 81"/>
                <a:gd name="T13" fmla="*/ 30 h 226"/>
                <a:gd name="T14" fmla="*/ 73 w 81"/>
                <a:gd name="T15" fmla="*/ 8 h 226"/>
                <a:gd name="T16" fmla="*/ 71 w 81"/>
                <a:gd name="T17" fmla="*/ 2 h 226"/>
                <a:gd name="T18" fmla="*/ 70 w 81"/>
                <a:gd name="T19" fmla="*/ 0 h 226"/>
                <a:gd name="T20" fmla="*/ 72 w 81"/>
                <a:gd name="T21" fmla="*/ 2 h 226"/>
                <a:gd name="T22" fmla="*/ 75 w 81"/>
                <a:gd name="T23" fmla="*/ 7 h 226"/>
                <a:gd name="T24" fmla="*/ 80 w 81"/>
                <a:gd name="T25" fmla="*/ 30 h 226"/>
                <a:gd name="T26" fmla="*/ 66 w 81"/>
                <a:gd name="T27" fmla="*/ 107 h 226"/>
                <a:gd name="T28" fmla="*/ 66 w 81"/>
                <a:gd name="T29" fmla="*/ 107 h 226"/>
                <a:gd name="T30" fmla="*/ 62 w 81"/>
                <a:gd name="T31" fmla="*/ 120 h 226"/>
                <a:gd name="T32" fmla="*/ 42 w 81"/>
                <a:gd name="T33" fmla="*/ 164 h 226"/>
                <a:gd name="T34" fmla="*/ 21 w 81"/>
                <a:gd name="T35" fmla="*/ 197 h 226"/>
                <a:gd name="T36" fmla="*/ 0 w 81"/>
                <a:gd name="T3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226">
                  <a:moveTo>
                    <a:pt x="0" y="226"/>
                  </a:moveTo>
                  <a:cubicBezTo>
                    <a:pt x="0" y="226"/>
                    <a:pt x="5" y="213"/>
                    <a:pt x="14" y="193"/>
                  </a:cubicBezTo>
                  <a:cubicBezTo>
                    <a:pt x="19" y="183"/>
                    <a:pt x="24" y="171"/>
                    <a:pt x="30" y="158"/>
                  </a:cubicBezTo>
                  <a:cubicBezTo>
                    <a:pt x="36" y="145"/>
                    <a:pt x="42" y="130"/>
                    <a:pt x="47" y="115"/>
                  </a:cubicBezTo>
                  <a:cubicBezTo>
                    <a:pt x="48" y="111"/>
                    <a:pt x="50" y="107"/>
                    <a:pt x="51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62" y="74"/>
                    <a:pt x="70" y="49"/>
                    <a:pt x="73" y="30"/>
                  </a:cubicBezTo>
                  <a:cubicBezTo>
                    <a:pt x="74" y="21"/>
                    <a:pt x="74" y="13"/>
                    <a:pt x="73" y="8"/>
                  </a:cubicBezTo>
                  <a:cubicBezTo>
                    <a:pt x="73" y="5"/>
                    <a:pt x="72" y="3"/>
                    <a:pt x="71" y="2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70" y="0"/>
                    <a:pt x="71" y="1"/>
                    <a:pt x="72" y="2"/>
                  </a:cubicBezTo>
                  <a:cubicBezTo>
                    <a:pt x="73" y="3"/>
                    <a:pt x="74" y="5"/>
                    <a:pt x="75" y="7"/>
                  </a:cubicBezTo>
                  <a:cubicBezTo>
                    <a:pt x="78" y="12"/>
                    <a:pt x="80" y="20"/>
                    <a:pt x="80" y="30"/>
                  </a:cubicBezTo>
                  <a:cubicBezTo>
                    <a:pt x="81" y="51"/>
                    <a:pt x="76" y="78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11"/>
                    <a:pt x="64" y="116"/>
                    <a:pt x="62" y="120"/>
                  </a:cubicBezTo>
                  <a:cubicBezTo>
                    <a:pt x="56" y="137"/>
                    <a:pt x="49" y="151"/>
                    <a:pt x="42" y="164"/>
                  </a:cubicBezTo>
                  <a:cubicBezTo>
                    <a:pt x="35" y="177"/>
                    <a:pt x="27" y="188"/>
                    <a:pt x="21" y="197"/>
                  </a:cubicBezTo>
                  <a:cubicBezTo>
                    <a:pt x="8" y="215"/>
                    <a:pt x="0" y="226"/>
                    <a:pt x="0" y="226"/>
                  </a:cubicBezTo>
                  <a:close/>
                </a:path>
              </a:pathLst>
            </a:custGeom>
            <a:solidFill>
              <a:srgbClr val="C46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16"/>
            <p:cNvSpPr>
              <a:spLocks/>
            </p:cNvSpPr>
            <p:nvPr/>
          </p:nvSpPr>
          <p:spPr bwMode="auto">
            <a:xfrm>
              <a:off x="10530678" y="3823875"/>
              <a:ext cx="329118" cy="102264"/>
            </a:xfrm>
            <a:custGeom>
              <a:avLst/>
              <a:gdLst>
                <a:gd name="T0" fmla="*/ 0 w 193"/>
                <a:gd name="T1" fmla="*/ 22 h 60"/>
                <a:gd name="T2" fmla="*/ 1 w 193"/>
                <a:gd name="T3" fmla="*/ 20 h 60"/>
                <a:gd name="T4" fmla="*/ 2 w 193"/>
                <a:gd name="T5" fmla="*/ 18 h 60"/>
                <a:gd name="T6" fmla="*/ 5 w 193"/>
                <a:gd name="T7" fmla="*/ 15 h 60"/>
                <a:gd name="T8" fmla="*/ 25 w 193"/>
                <a:gd name="T9" fmla="*/ 4 h 60"/>
                <a:gd name="T10" fmla="*/ 60 w 193"/>
                <a:gd name="T11" fmla="*/ 0 h 60"/>
                <a:gd name="T12" fmla="*/ 101 w 193"/>
                <a:gd name="T13" fmla="*/ 7 h 60"/>
                <a:gd name="T14" fmla="*/ 170 w 193"/>
                <a:gd name="T15" fmla="*/ 39 h 60"/>
                <a:gd name="T16" fmla="*/ 187 w 193"/>
                <a:gd name="T17" fmla="*/ 54 h 60"/>
                <a:gd name="T18" fmla="*/ 192 w 193"/>
                <a:gd name="T19" fmla="*/ 58 h 60"/>
                <a:gd name="T20" fmla="*/ 193 w 193"/>
                <a:gd name="T21" fmla="*/ 60 h 60"/>
                <a:gd name="T22" fmla="*/ 191 w 193"/>
                <a:gd name="T23" fmla="*/ 59 h 60"/>
                <a:gd name="T24" fmla="*/ 186 w 193"/>
                <a:gd name="T25" fmla="*/ 56 h 60"/>
                <a:gd name="T26" fmla="*/ 166 w 193"/>
                <a:gd name="T27" fmla="*/ 46 h 60"/>
                <a:gd name="T28" fmla="*/ 97 w 193"/>
                <a:gd name="T29" fmla="*/ 23 h 60"/>
                <a:gd name="T30" fmla="*/ 58 w 193"/>
                <a:gd name="T31" fmla="*/ 14 h 60"/>
                <a:gd name="T32" fmla="*/ 27 w 193"/>
                <a:gd name="T33" fmla="*/ 12 h 60"/>
                <a:gd name="T34" fmla="*/ 6 w 193"/>
                <a:gd name="T35" fmla="*/ 17 h 60"/>
                <a:gd name="T36" fmla="*/ 3 w 193"/>
                <a:gd name="T37" fmla="*/ 19 h 60"/>
                <a:gd name="T38" fmla="*/ 1 w 193"/>
                <a:gd name="T39" fmla="*/ 21 h 60"/>
                <a:gd name="T40" fmla="*/ 0 w 193"/>
                <a:gd name="T41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60">
                  <a:moveTo>
                    <a:pt x="0" y="22"/>
                  </a:moveTo>
                  <a:cubicBezTo>
                    <a:pt x="0" y="22"/>
                    <a:pt x="0" y="21"/>
                    <a:pt x="1" y="20"/>
                  </a:cubicBezTo>
                  <a:cubicBezTo>
                    <a:pt x="1" y="20"/>
                    <a:pt x="2" y="19"/>
                    <a:pt x="2" y="18"/>
                  </a:cubicBezTo>
                  <a:cubicBezTo>
                    <a:pt x="3" y="17"/>
                    <a:pt x="4" y="16"/>
                    <a:pt x="5" y="15"/>
                  </a:cubicBezTo>
                  <a:cubicBezTo>
                    <a:pt x="8" y="11"/>
                    <a:pt x="15" y="7"/>
                    <a:pt x="25" y="4"/>
                  </a:cubicBezTo>
                  <a:cubicBezTo>
                    <a:pt x="35" y="1"/>
                    <a:pt x="47" y="0"/>
                    <a:pt x="60" y="0"/>
                  </a:cubicBezTo>
                  <a:cubicBezTo>
                    <a:pt x="73" y="1"/>
                    <a:pt x="87" y="3"/>
                    <a:pt x="101" y="7"/>
                  </a:cubicBezTo>
                  <a:cubicBezTo>
                    <a:pt x="130" y="15"/>
                    <a:pt x="154" y="28"/>
                    <a:pt x="170" y="39"/>
                  </a:cubicBezTo>
                  <a:cubicBezTo>
                    <a:pt x="178" y="45"/>
                    <a:pt x="184" y="50"/>
                    <a:pt x="187" y="54"/>
                  </a:cubicBezTo>
                  <a:cubicBezTo>
                    <a:pt x="189" y="56"/>
                    <a:pt x="191" y="57"/>
                    <a:pt x="192" y="58"/>
                  </a:cubicBezTo>
                  <a:cubicBezTo>
                    <a:pt x="192" y="59"/>
                    <a:pt x="193" y="60"/>
                    <a:pt x="193" y="60"/>
                  </a:cubicBezTo>
                  <a:cubicBezTo>
                    <a:pt x="193" y="60"/>
                    <a:pt x="192" y="60"/>
                    <a:pt x="191" y="59"/>
                  </a:cubicBezTo>
                  <a:cubicBezTo>
                    <a:pt x="190" y="58"/>
                    <a:pt x="188" y="57"/>
                    <a:pt x="186" y="56"/>
                  </a:cubicBezTo>
                  <a:cubicBezTo>
                    <a:pt x="181" y="53"/>
                    <a:pt x="174" y="50"/>
                    <a:pt x="166" y="46"/>
                  </a:cubicBezTo>
                  <a:cubicBezTo>
                    <a:pt x="148" y="39"/>
                    <a:pt x="124" y="30"/>
                    <a:pt x="97" y="23"/>
                  </a:cubicBezTo>
                  <a:cubicBezTo>
                    <a:pt x="83" y="19"/>
                    <a:pt x="70" y="16"/>
                    <a:pt x="58" y="14"/>
                  </a:cubicBezTo>
                  <a:cubicBezTo>
                    <a:pt x="47" y="12"/>
                    <a:pt x="36" y="11"/>
                    <a:pt x="27" y="12"/>
                  </a:cubicBezTo>
                  <a:cubicBezTo>
                    <a:pt x="18" y="12"/>
                    <a:pt x="11" y="15"/>
                    <a:pt x="6" y="17"/>
                  </a:cubicBezTo>
                  <a:cubicBezTo>
                    <a:pt x="5" y="18"/>
                    <a:pt x="4" y="19"/>
                    <a:pt x="3" y="19"/>
                  </a:cubicBezTo>
                  <a:cubicBezTo>
                    <a:pt x="2" y="20"/>
                    <a:pt x="2" y="20"/>
                    <a:pt x="1" y="21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C46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17"/>
            <p:cNvSpPr>
              <a:spLocks/>
            </p:cNvSpPr>
            <p:nvPr/>
          </p:nvSpPr>
          <p:spPr bwMode="auto">
            <a:xfrm>
              <a:off x="10455780" y="3898773"/>
              <a:ext cx="324077" cy="72738"/>
            </a:xfrm>
            <a:custGeom>
              <a:avLst/>
              <a:gdLst>
                <a:gd name="T0" fmla="*/ 0 w 190"/>
                <a:gd name="T1" fmla="*/ 43 h 43"/>
                <a:gd name="T2" fmla="*/ 1 w 190"/>
                <a:gd name="T3" fmla="*/ 41 h 43"/>
                <a:gd name="T4" fmla="*/ 4 w 190"/>
                <a:gd name="T5" fmla="*/ 36 h 43"/>
                <a:gd name="T6" fmla="*/ 20 w 190"/>
                <a:gd name="T7" fmla="*/ 20 h 43"/>
                <a:gd name="T8" fmla="*/ 33 w 190"/>
                <a:gd name="T9" fmla="*/ 11 h 43"/>
                <a:gd name="T10" fmla="*/ 50 w 190"/>
                <a:gd name="T11" fmla="*/ 5 h 43"/>
                <a:gd name="T12" fmla="*/ 90 w 190"/>
                <a:gd name="T13" fmla="*/ 0 h 43"/>
                <a:gd name="T14" fmla="*/ 161 w 190"/>
                <a:gd name="T15" fmla="*/ 13 h 43"/>
                <a:gd name="T16" fmla="*/ 190 w 190"/>
                <a:gd name="T17" fmla="*/ 22 h 43"/>
                <a:gd name="T18" fmla="*/ 160 w 190"/>
                <a:gd name="T19" fmla="*/ 21 h 43"/>
                <a:gd name="T20" fmla="*/ 90 w 190"/>
                <a:gd name="T21" fmla="*/ 16 h 43"/>
                <a:gd name="T22" fmla="*/ 53 w 190"/>
                <a:gd name="T23" fmla="*/ 18 h 43"/>
                <a:gd name="T24" fmla="*/ 37 w 190"/>
                <a:gd name="T25" fmla="*/ 21 h 43"/>
                <a:gd name="T26" fmla="*/ 24 w 190"/>
                <a:gd name="T27" fmla="*/ 27 h 43"/>
                <a:gd name="T28" fmla="*/ 6 w 190"/>
                <a:gd name="T29" fmla="*/ 38 h 43"/>
                <a:gd name="T30" fmla="*/ 2 w 190"/>
                <a:gd name="T31" fmla="*/ 41 h 43"/>
                <a:gd name="T32" fmla="*/ 0 w 190"/>
                <a:gd name="T3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0" h="43">
                  <a:moveTo>
                    <a:pt x="0" y="43"/>
                  </a:moveTo>
                  <a:cubicBezTo>
                    <a:pt x="0" y="43"/>
                    <a:pt x="0" y="42"/>
                    <a:pt x="1" y="41"/>
                  </a:cubicBezTo>
                  <a:cubicBezTo>
                    <a:pt x="2" y="40"/>
                    <a:pt x="3" y="38"/>
                    <a:pt x="4" y="36"/>
                  </a:cubicBezTo>
                  <a:cubicBezTo>
                    <a:pt x="7" y="32"/>
                    <a:pt x="12" y="26"/>
                    <a:pt x="20" y="20"/>
                  </a:cubicBezTo>
                  <a:cubicBezTo>
                    <a:pt x="23" y="17"/>
                    <a:pt x="28" y="14"/>
                    <a:pt x="33" y="11"/>
                  </a:cubicBezTo>
                  <a:cubicBezTo>
                    <a:pt x="38" y="9"/>
                    <a:pt x="44" y="6"/>
                    <a:pt x="50" y="5"/>
                  </a:cubicBezTo>
                  <a:cubicBezTo>
                    <a:pt x="62" y="1"/>
                    <a:pt x="76" y="0"/>
                    <a:pt x="90" y="0"/>
                  </a:cubicBezTo>
                  <a:cubicBezTo>
                    <a:pt x="119" y="1"/>
                    <a:pt x="144" y="8"/>
                    <a:pt x="161" y="13"/>
                  </a:cubicBezTo>
                  <a:cubicBezTo>
                    <a:pt x="178" y="18"/>
                    <a:pt x="190" y="22"/>
                    <a:pt x="190" y="22"/>
                  </a:cubicBezTo>
                  <a:cubicBezTo>
                    <a:pt x="190" y="22"/>
                    <a:pt x="178" y="22"/>
                    <a:pt x="160" y="21"/>
                  </a:cubicBezTo>
                  <a:cubicBezTo>
                    <a:pt x="142" y="20"/>
                    <a:pt x="117" y="17"/>
                    <a:pt x="90" y="16"/>
                  </a:cubicBezTo>
                  <a:cubicBezTo>
                    <a:pt x="77" y="16"/>
                    <a:pt x="64" y="16"/>
                    <a:pt x="53" y="18"/>
                  </a:cubicBezTo>
                  <a:cubicBezTo>
                    <a:pt x="47" y="19"/>
                    <a:pt x="42" y="20"/>
                    <a:pt x="37" y="21"/>
                  </a:cubicBezTo>
                  <a:cubicBezTo>
                    <a:pt x="32" y="23"/>
                    <a:pt x="28" y="25"/>
                    <a:pt x="24" y="27"/>
                  </a:cubicBezTo>
                  <a:cubicBezTo>
                    <a:pt x="16" y="30"/>
                    <a:pt x="10" y="34"/>
                    <a:pt x="6" y="38"/>
                  </a:cubicBezTo>
                  <a:cubicBezTo>
                    <a:pt x="4" y="39"/>
                    <a:pt x="3" y="40"/>
                    <a:pt x="2" y="41"/>
                  </a:cubicBezTo>
                  <a:cubicBezTo>
                    <a:pt x="0" y="42"/>
                    <a:pt x="0" y="43"/>
                    <a:pt x="0" y="43"/>
                  </a:cubicBezTo>
                  <a:close/>
                </a:path>
              </a:pathLst>
            </a:custGeom>
            <a:solidFill>
              <a:srgbClr val="C46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18"/>
            <p:cNvSpPr>
              <a:spLocks/>
            </p:cNvSpPr>
            <p:nvPr/>
          </p:nvSpPr>
          <p:spPr bwMode="auto">
            <a:xfrm>
              <a:off x="10478106" y="3966469"/>
              <a:ext cx="288069" cy="165639"/>
            </a:xfrm>
            <a:custGeom>
              <a:avLst/>
              <a:gdLst>
                <a:gd name="T0" fmla="*/ 0 w 169"/>
                <a:gd name="T1" fmla="*/ 97 h 97"/>
                <a:gd name="T2" fmla="*/ 4 w 169"/>
                <a:gd name="T3" fmla="*/ 90 h 97"/>
                <a:gd name="T4" fmla="*/ 9 w 169"/>
                <a:gd name="T5" fmla="*/ 82 h 97"/>
                <a:gd name="T6" fmla="*/ 16 w 169"/>
                <a:gd name="T7" fmla="*/ 72 h 97"/>
                <a:gd name="T8" fmla="*/ 26 w 169"/>
                <a:gd name="T9" fmla="*/ 61 h 97"/>
                <a:gd name="T10" fmla="*/ 38 w 169"/>
                <a:gd name="T11" fmla="*/ 48 h 97"/>
                <a:gd name="T12" fmla="*/ 70 w 169"/>
                <a:gd name="T13" fmla="*/ 24 h 97"/>
                <a:gd name="T14" fmla="*/ 107 w 169"/>
                <a:gd name="T15" fmla="*/ 8 h 97"/>
                <a:gd name="T16" fmla="*/ 124 w 169"/>
                <a:gd name="T17" fmla="*/ 4 h 97"/>
                <a:gd name="T18" fmla="*/ 132 w 169"/>
                <a:gd name="T19" fmla="*/ 2 h 97"/>
                <a:gd name="T20" fmla="*/ 139 w 169"/>
                <a:gd name="T21" fmla="*/ 1 h 97"/>
                <a:gd name="T22" fmla="*/ 152 w 169"/>
                <a:gd name="T23" fmla="*/ 0 h 97"/>
                <a:gd name="T24" fmla="*/ 161 w 169"/>
                <a:gd name="T25" fmla="*/ 0 h 97"/>
                <a:gd name="T26" fmla="*/ 169 w 169"/>
                <a:gd name="T27" fmla="*/ 1 h 97"/>
                <a:gd name="T28" fmla="*/ 161 w 169"/>
                <a:gd name="T29" fmla="*/ 3 h 97"/>
                <a:gd name="T30" fmla="*/ 152 w 169"/>
                <a:gd name="T31" fmla="*/ 5 h 97"/>
                <a:gd name="T32" fmla="*/ 141 w 169"/>
                <a:gd name="T33" fmla="*/ 9 h 97"/>
                <a:gd name="T34" fmla="*/ 134 w 169"/>
                <a:gd name="T35" fmla="*/ 12 h 97"/>
                <a:gd name="T36" fmla="*/ 127 w 169"/>
                <a:gd name="T37" fmla="*/ 14 h 97"/>
                <a:gd name="T38" fmla="*/ 112 w 169"/>
                <a:gd name="T39" fmla="*/ 21 h 97"/>
                <a:gd name="T40" fmla="*/ 79 w 169"/>
                <a:gd name="T41" fmla="*/ 38 h 97"/>
                <a:gd name="T42" fmla="*/ 47 w 169"/>
                <a:gd name="T43" fmla="*/ 59 h 97"/>
                <a:gd name="T44" fmla="*/ 33 w 169"/>
                <a:gd name="T45" fmla="*/ 69 h 97"/>
                <a:gd name="T46" fmla="*/ 22 w 169"/>
                <a:gd name="T47" fmla="*/ 78 h 97"/>
                <a:gd name="T48" fmla="*/ 13 w 169"/>
                <a:gd name="T49" fmla="*/ 86 h 97"/>
                <a:gd name="T50" fmla="*/ 6 w 169"/>
                <a:gd name="T51" fmla="*/ 92 h 97"/>
                <a:gd name="T52" fmla="*/ 0 w 169"/>
                <a:gd name="T5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9" h="97">
                  <a:moveTo>
                    <a:pt x="0" y="97"/>
                  </a:moveTo>
                  <a:cubicBezTo>
                    <a:pt x="0" y="97"/>
                    <a:pt x="2" y="95"/>
                    <a:pt x="4" y="90"/>
                  </a:cubicBezTo>
                  <a:cubicBezTo>
                    <a:pt x="5" y="88"/>
                    <a:pt x="7" y="85"/>
                    <a:pt x="9" y="82"/>
                  </a:cubicBezTo>
                  <a:cubicBezTo>
                    <a:pt x="11" y="79"/>
                    <a:pt x="13" y="76"/>
                    <a:pt x="16" y="72"/>
                  </a:cubicBezTo>
                  <a:cubicBezTo>
                    <a:pt x="19" y="69"/>
                    <a:pt x="22" y="65"/>
                    <a:pt x="26" y="61"/>
                  </a:cubicBezTo>
                  <a:cubicBezTo>
                    <a:pt x="30" y="57"/>
                    <a:pt x="34" y="53"/>
                    <a:pt x="38" y="48"/>
                  </a:cubicBezTo>
                  <a:cubicBezTo>
                    <a:pt x="47" y="40"/>
                    <a:pt x="58" y="32"/>
                    <a:pt x="70" y="24"/>
                  </a:cubicBezTo>
                  <a:cubicBezTo>
                    <a:pt x="83" y="17"/>
                    <a:pt x="95" y="12"/>
                    <a:pt x="107" y="8"/>
                  </a:cubicBezTo>
                  <a:cubicBezTo>
                    <a:pt x="113" y="7"/>
                    <a:pt x="119" y="5"/>
                    <a:pt x="124" y="4"/>
                  </a:cubicBezTo>
                  <a:cubicBezTo>
                    <a:pt x="127" y="3"/>
                    <a:pt x="129" y="3"/>
                    <a:pt x="132" y="2"/>
                  </a:cubicBezTo>
                  <a:cubicBezTo>
                    <a:pt x="134" y="2"/>
                    <a:pt x="137" y="2"/>
                    <a:pt x="139" y="1"/>
                  </a:cubicBezTo>
                  <a:cubicBezTo>
                    <a:pt x="144" y="1"/>
                    <a:pt x="148" y="1"/>
                    <a:pt x="152" y="0"/>
                  </a:cubicBezTo>
                  <a:cubicBezTo>
                    <a:pt x="155" y="0"/>
                    <a:pt x="158" y="0"/>
                    <a:pt x="161" y="0"/>
                  </a:cubicBezTo>
                  <a:cubicBezTo>
                    <a:pt x="166" y="1"/>
                    <a:pt x="169" y="1"/>
                    <a:pt x="169" y="1"/>
                  </a:cubicBezTo>
                  <a:cubicBezTo>
                    <a:pt x="169" y="1"/>
                    <a:pt x="166" y="2"/>
                    <a:pt x="161" y="3"/>
                  </a:cubicBezTo>
                  <a:cubicBezTo>
                    <a:pt x="159" y="3"/>
                    <a:pt x="156" y="4"/>
                    <a:pt x="152" y="5"/>
                  </a:cubicBezTo>
                  <a:cubicBezTo>
                    <a:pt x="149" y="7"/>
                    <a:pt x="145" y="8"/>
                    <a:pt x="141" y="9"/>
                  </a:cubicBezTo>
                  <a:cubicBezTo>
                    <a:pt x="139" y="10"/>
                    <a:pt x="137" y="11"/>
                    <a:pt x="134" y="12"/>
                  </a:cubicBezTo>
                  <a:cubicBezTo>
                    <a:pt x="132" y="12"/>
                    <a:pt x="130" y="13"/>
                    <a:pt x="127" y="14"/>
                  </a:cubicBezTo>
                  <a:cubicBezTo>
                    <a:pt x="122" y="16"/>
                    <a:pt x="117" y="19"/>
                    <a:pt x="112" y="21"/>
                  </a:cubicBezTo>
                  <a:cubicBezTo>
                    <a:pt x="101" y="26"/>
                    <a:pt x="90" y="32"/>
                    <a:pt x="79" y="38"/>
                  </a:cubicBezTo>
                  <a:cubicBezTo>
                    <a:pt x="67" y="45"/>
                    <a:pt x="56" y="52"/>
                    <a:pt x="47" y="59"/>
                  </a:cubicBezTo>
                  <a:cubicBezTo>
                    <a:pt x="42" y="62"/>
                    <a:pt x="38" y="65"/>
                    <a:pt x="33" y="69"/>
                  </a:cubicBezTo>
                  <a:cubicBezTo>
                    <a:pt x="29" y="72"/>
                    <a:pt x="26" y="75"/>
                    <a:pt x="22" y="78"/>
                  </a:cubicBezTo>
                  <a:cubicBezTo>
                    <a:pt x="19" y="81"/>
                    <a:pt x="16" y="83"/>
                    <a:pt x="13" y="86"/>
                  </a:cubicBezTo>
                  <a:cubicBezTo>
                    <a:pt x="10" y="88"/>
                    <a:pt x="8" y="90"/>
                    <a:pt x="6" y="92"/>
                  </a:cubicBezTo>
                  <a:cubicBezTo>
                    <a:pt x="2" y="95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C46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19"/>
            <p:cNvSpPr>
              <a:spLocks/>
            </p:cNvSpPr>
            <p:nvPr/>
          </p:nvSpPr>
          <p:spPr bwMode="auto">
            <a:xfrm>
              <a:off x="10520596" y="4080976"/>
              <a:ext cx="151956" cy="126030"/>
            </a:xfrm>
            <a:custGeom>
              <a:avLst/>
              <a:gdLst>
                <a:gd name="T0" fmla="*/ 0 w 89"/>
                <a:gd name="T1" fmla="*/ 74 h 74"/>
                <a:gd name="T2" fmla="*/ 1 w 89"/>
                <a:gd name="T3" fmla="*/ 69 h 74"/>
                <a:gd name="T4" fmla="*/ 7 w 89"/>
                <a:gd name="T5" fmla="*/ 57 h 74"/>
                <a:gd name="T6" fmla="*/ 35 w 89"/>
                <a:gd name="T7" fmla="*/ 25 h 74"/>
                <a:gd name="T8" fmla="*/ 72 w 89"/>
                <a:gd name="T9" fmla="*/ 6 h 74"/>
                <a:gd name="T10" fmla="*/ 89 w 89"/>
                <a:gd name="T11" fmla="*/ 0 h 74"/>
                <a:gd name="T12" fmla="*/ 77 w 89"/>
                <a:gd name="T13" fmla="*/ 13 h 74"/>
                <a:gd name="T14" fmla="*/ 45 w 89"/>
                <a:gd name="T15" fmla="*/ 38 h 74"/>
                <a:gd name="T16" fmla="*/ 13 w 89"/>
                <a:gd name="T17" fmla="*/ 62 h 74"/>
                <a:gd name="T18" fmla="*/ 3 w 89"/>
                <a:gd name="T19" fmla="*/ 71 h 74"/>
                <a:gd name="T20" fmla="*/ 0 w 89"/>
                <a:gd name="T21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4">
                  <a:moveTo>
                    <a:pt x="0" y="74"/>
                  </a:moveTo>
                  <a:cubicBezTo>
                    <a:pt x="0" y="74"/>
                    <a:pt x="0" y="72"/>
                    <a:pt x="1" y="69"/>
                  </a:cubicBezTo>
                  <a:cubicBezTo>
                    <a:pt x="2" y="66"/>
                    <a:pt x="4" y="62"/>
                    <a:pt x="7" y="57"/>
                  </a:cubicBezTo>
                  <a:cubicBezTo>
                    <a:pt x="12" y="48"/>
                    <a:pt x="22" y="35"/>
                    <a:pt x="35" y="25"/>
                  </a:cubicBezTo>
                  <a:cubicBezTo>
                    <a:pt x="49" y="16"/>
                    <a:pt x="62" y="10"/>
                    <a:pt x="72" y="6"/>
                  </a:cubicBezTo>
                  <a:cubicBezTo>
                    <a:pt x="82" y="2"/>
                    <a:pt x="89" y="0"/>
                    <a:pt x="89" y="0"/>
                  </a:cubicBezTo>
                  <a:cubicBezTo>
                    <a:pt x="89" y="0"/>
                    <a:pt x="85" y="5"/>
                    <a:pt x="77" y="13"/>
                  </a:cubicBezTo>
                  <a:cubicBezTo>
                    <a:pt x="69" y="20"/>
                    <a:pt x="57" y="29"/>
                    <a:pt x="45" y="38"/>
                  </a:cubicBezTo>
                  <a:cubicBezTo>
                    <a:pt x="32" y="47"/>
                    <a:pt x="21" y="56"/>
                    <a:pt x="13" y="62"/>
                  </a:cubicBezTo>
                  <a:cubicBezTo>
                    <a:pt x="9" y="66"/>
                    <a:pt x="5" y="69"/>
                    <a:pt x="3" y="71"/>
                  </a:cubicBezTo>
                  <a:cubicBezTo>
                    <a:pt x="1" y="73"/>
                    <a:pt x="0" y="74"/>
                    <a:pt x="0" y="74"/>
                  </a:cubicBezTo>
                  <a:close/>
                </a:path>
              </a:pathLst>
            </a:custGeom>
            <a:solidFill>
              <a:srgbClr val="C46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10599095" y="4199804"/>
              <a:ext cx="83540" cy="265743"/>
            </a:xfrm>
            <a:custGeom>
              <a:avLst/>
              <a:gdLst>
                <a:gd name="T0" fmla="*/ 3 w 49"/>
                <a:gd name="T1" fmla="*/ 156 h 156"/>
                <a:gd name="T2" fmla="*/ 2 w 49"/>
                <a:gd name="T3" fmla="*/ 149 h 156"/>
                <a:gd name="T4" fmla="*/ 1 w 49"/>
                <a:gd name="T5" fmla="*/ 142 h 156"/>
                <a:gd name="T6" fmla="*/ 0 w 49"/>
                <a:gd name="T7" fmla="*/ 131 h 156"/>
                <a:gd name="T8" fmla="*/ 12 w 49"/>
                <a:gd name="T9" fmla="*/ 74 h 156"/>
                <a:gd name="T10" fmla="*/ 38 w 49"/>
                <a:gd name="T11" fmla="*/ 22 h 156"/>
                <a:gd name="T12" fmla="*/ 46 w 49"/>
                <a:gd name="T13" fmla="*/ 6 h 156"/>
                <a:gd name="T14" fmla="*/ 49 w 49"/>
                <a:gd name="T15" fmla="*/ 0 h 156"/>
                <a:gd name="T16" fmla="*/ 48 w 49"/>
                <a:gd name="T17" fmla="*/ 7 h 156"/>
                <a:gd name="T18" fmla="*/ 45 w 49"/>
                <a:gd name="T19" fmla="*/ 24 h 156"/>
                <a:gd name="T20" fmla="*/ 27 w 49"/>
                <a:gd name="T21" fmla="*/ 79 h 156"/>
                <a:gd name="T22" fmla="*/ 8 w 49"/>
                <a:gd name="T23" fmla="*/ 132 h 156"/>
                <a:gd name="T24" fmla="*/ 6 w 49"/>
                <a:gd name="T25" fmla="*/ 142 h 156"/>
                <a:gd name="T26" fmla="*/ 4 w 49"/>
                <a:gd name="T27" fmla="*/ 149 h 156"/>
                <a:gd name="T28" fmla="*/ 3 w 49"/>
                <a:gd name="T2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156">
                  <a:moveTo>
                    <a:pt x="3" y="156"/>
                  </a:moveTo>
                  <a:cubicBezTo>
                    <a:pt x="3" y="156"/>
                    <a:pt x="3" y="153"/>
                    <a:pt x="2" y="149"/>
                  </a:cubicBezTo>
                  <a:cubicBezTo>
                    <a:pt x="1" y="147"/>
                    <a:pt x="1" y="145"/>
                    <a:pt x="1" y="142"/>
                  </a:cubicBezTo>
                  <a:cubicBezTo>
                    <a:pt x="0" y="139"/>
                    <a:pt x="0" y="135"/>
                    <a:pt x="0" y="131"/>
                  </a:cubicBezTo>
                  <a:cubicBezTo>
                    <a:pt x="0" y="116"/>
                    <a:pt x="4" y="95"/>
                    <a:pt x="12" y="74"/>
                  </a:cubicBezTo>
                  <a:cubicBezTo>
                    <a:pt x="21" y="52"/>
                    <a:pt x="31" y="35"/>
                    <a:pt x="38" y="22"/>
                  </a:cubicBezTo>
                  <a:cubicBezTo>
                    <a:pt x="41" y="15"/>
                    <a:pt x="44" y="10"/>
                    <a:pt x="46" y="6"/>
                  </a:cubicBezTo>
                  <a:cubicBezTo>
                    <a:pt x="48" y="2"/>
                    <a:pt x="49" y="0"/>
                    <a:pt x="49" y="0"/>
                  </a:cubicBezTo>
                  <a:cubicBezTo>
                    <a:pt x="49" y="0"/>
                    <a:pt x="48" y="3"/>
                    <a:pt x="48" y="7"/>
                  </a:cubicBezTo>
                  <a:cubicBezTo>
                    <a:pt x="48" y="11"/>
                    <a:pt x="47" y="17"/>
                    <a:pt x="45" y="24"/>
                  </a:cubicBezTo>
                  <a:cubicBezTo>
                    <a:pt x="42" y="39"/>
                    <a:pt x="35" y="59"/>
                    <a:pt x="27" y="79"/>
                  </a:cubicBezTo>
                  <a:cubicBezTo>
                    <a:pt x="19" y="100"/>
                    <a:pt x="12" y="118"/>
                    <a:pt x="8" y="132"/>
                  </a:cubicBezTo>
                  <a:cubicBezTo>
                    <a:pt x="7" y="136"/>
                    <a:pt x="6" y="139"/>
                    <a:pt x="6" y="142"/>
                  </a:cubicBezTo>
                  <a:cubicBezTo>
                    <a:pt x="5" y="145"/>
                    <a:pt x="5" y="147"/>
                    <a:pt x="4" y="149"/>
                  </a:cubicBezTo>
                  <a:cubicBezTo>
                    <a:pt x="4" y="153"/>
                    <a:pt x="3" y="156"/>
                    <a:pt x="3" y="156"/>
                  </a:cubicBezTo>
                  <a:close/>
                </a:path>
              </a:pathLst>
            </a:custGeom>
            <a:solidFill>
              <a:srgbClr val="C46A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9886845" y="5736650"/>
              <a:ext cx="422740" cy="238377"/>
            </a:xfrm>
            <a:custGeom>
              <a:avLst/>
              <a:gdLst>
                <a:gd name="T0" fmla="*/ 248 w 248"/>
                <a:gd name="T1" fmla="*/ 75 h 140"/>
                <a:gd name="T2" fmla="*/ 155 w 248"/>
                <a:gd name="T3" fmla="*/ 108 h 140"/>
                <a:gd name="T4" fmla="*/ 95 w 248"/>
                <a:gd name="T5" fmla="*/ 134 h 140"/>
                <a:gd name="T6" fmla="*/ 37 w 248"/>
                <a:gd name="T7" fmla="*/ 48 h 140"/>
                <a:gd name="T8" fmla="*/ 16 w 248"/>
                <a:gd name="T9" fmla="*/ 28 h 140"/>
                <a:gd name="T10" fmla="*/ 144 w 248"/>
                <a:gd name="T11" fmla="*/ 1 h 140"/>
                <a:gd name="T12" fmla="*/ 248 w 248"/>
                <a:gd name="T13" fmla="*/ 7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40">
                  <a:moveTo>
                    <a:pt x="248" y="75"/>
                  </a:moveTo>
                  <a:cubicBezTo>
                    <a:pt x="239" y="74"/>
                    <a:pt x="165" y="97"/>
                    <a:pt x="155" y="108"/>
                  </a:cubicBezTo>
                  <a:cubicBezTo>
                    <a:pt x="145" y="120"/>
                    <a:pt x="99" y="140"/>
                    <a:pt x="95" y="134"/>
                  </a:cubicBezTo>
                  <a:cubicBezTo>
                    <a:pt x="91" y="129"/>
                    <a:pt x="53" y="60"/>
                    <a:pt x="37" y="48"/>
                  </a:cubicBezTo>
                  <a:cubicBezTo>
                    <a:pt x="22" y="36"/>
                    <a:pt x="0" y="36"/>
                    <a:pt x="16" y="28"/>
                  </a:cubicBezTo>
                  <a:cubicBezTo>
                    <a:pt x="32" y="20"/>
                    <a:pt x="132" y="0"/>
                    <a:pt x="144" y="1"/>
                  </a:cubicBezTo>
                  <a:cubicBezTo>
                    <a:pt x="156" y="1"/>
                    <a:pt x="248" y="75"/>
                    <a:pt x="248" y="75"/>
                  </a:cubicBezTo>
                  <a:close/>
                </a:path>
              </a:pathLst>
            </a:custGeom>
            <a:solidFill>
              <a:srgbClr val="4A49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9664312" y="5600538"/>
              <a:ext cx="422020" cy="374489"/>
            </a:xfrm>
            <a:custGeom>
              <a:avLst/>
              <a:gdLst>
                <a:gd name="T0" fmla="*/ 110 w 248"/>
                <a:gd name="T1" fmla="*/ 200 h 220"/>
                <a:gd name="T2" fmla="*/ 133 w 248"/>
                <a:gd name="T3" fmla="*/ 216 h 220"/>
                <a:gd name="T4" fmla="*/ 211 w 248"/>
                <a:gd name="T5" fmla="*/ 216 h 220"/>
                <a:gd name="T6" fmla="*/ 239 w 248"/>
                <a:gd name="T7" fmla="*/ 189 h 220"/>
                <a:gd name="T8" fmla="*/ 233 w 248"/>
                <a:gd name="T9" fmla="*/ 143 h 220"/>
                <a:gd name="T10" fmla="*/ 119 w 248"/>
                <a:gd name="T11" fmla="*/ 40 h 220"/>
                <a:gd name="T12" fmla="*/ 15 w 248"/>
                <a:gd name="T13" fmla="*/ 13 h 220"/>
                <a:gd name="T14" fmla="*/ 110 w 248"/>
                <a:gd name="T15" fmla="*/ 2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220">
                  <a:moveTo>
                    <a:pt x="110" y="200"/>
                  </a:moveTo>
                  <a:cubicBezTo>
                    <a:pt x="111" y="202"/>
                    <a:pt x="130" y="213"/>
                    <a:pt x="133" y="216"/>
                  </a:cubicBezTo>
                  <a:cubicBezTo>
                    <a:pt x="136" y="218"/>
                    <a:pt x="195" y="220"/>
                    <a:pt x="211" y="216"/>
                  </a:cubicBezTo>
                  <a:cubicBezTo>
                    <a:pt x="226" y="213"/>
                    <a:pt x="236" y="207"/>
                    <a:pt x="239" y="189"/>
                  </a:cubicBezTo>
                  <a:cubicBezTo>
                    <a:pt x="241" y="171"/>
                    <a:pt x="248" y="160"/>
                    <a:pt x="233" y="143"/>
                  </a:cubicBezTo>
                  <a:cubicBezTo>
                    <a:pt x="217" y="126"/>
                    <a:pt x="174" y="61"/>
                    <a:pt x="119" y="40"/>
                  </a:cubicBezTo>
                  <a:cubicBezTo>
                    <a:pt x="64" y="19"/>
                    <a:pt x="30" y="0"/>
                    <a:pt x="15" y="13"/>
                  </a:cubicBezTo>
                  <a:cubicBezTo>
                    <a:pt x="0" y="26"/>
                    <a:pt x="110" y="200"/>
                    <a:pt x="110" y="20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23"/>
            <p:cNvSpPr>
              <a:spLocks/>
            </p:cNvSpPr>
            <p:nvPr/>
          </p:nvSpPr>
          <p:spPr bwMode="auto">
            <a:xfrm>
              <a:off x="9503714" y="5565969"/>
              <a:ext cx="535087" cy="416259"/>
            </a:xfrm>
            <a:custGeom>
              <a:avLst/>
              <a:gdLst>
                <a:gd name="T0" fmla="*/ 183 w 314"/>
                <a:gd name="T1" fmla="*/ 83 h 244"/>
                <a:gd name="T2" fmla="*/ 221 w 314"/>
                <a:gd name="T3" fmla="*/ 118 h 244"/>
                <a:gd name="T4" fmla="*/ 291 w 314"/>
                <a:gd name="T5" fmla="*/ 148 h 244"/>
                <a:gd name="T6" fmla="*/ 314 w 314"/>
                <a:gd name="T7" fmla="*/ 190 h 244"/>
                <a:gd name="T8" fmla="*/ 294 w 314"/>
                <a:gd name="T9" fmla="*/ 234 h 244"/>
                <a:gd name="T10" fmla="*/ 245 w 314"/>
                <a:gd name="T11" fmla="*/ 239 h 244"/>
                <a:gd name="T12" fmla="*/ 160 w 314"/>
                <a:gd name="T13" fmla="*/ 117 h 244"/>
                <a:gd name="T14" fmla="*/ 0 w 314"/>
                <a:gd name="T15" fmla="*/ 57 h 244"/>
                <a:gd name="T16" fmla="*/ 183 w 314"/>
                <a:gd name="T17" fmla="*/ 8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244">
                  <a:moveTo>
                    <a:pt x="183" y="83"/>
                  </a:moveTo>
                  <a:cubicBezTo>
                    <a:pt x="183" y="83"/>
                    <a:pt x="210" y="109"/>
                    <a:pt x="221" y="118"/>
                  </a:cubicBezTo>
                  <a:cubicBezTo>
                    <a:pt x="233" y="126"/>
                    <a:pt x="271" y="134"/>
                    <a:pt x="291" y="148"/>
                  </a:cubicBezTo>
                  <a:cubicBezTo>
                    <a:pt x="311" y="163"/>
                    <a:pt x="314" y="177"/>
                    <a:pt x="314" y="190"/>
                  </a:cubicBezTo>
                  <a:cubicBezTo>
                    <a:pt x="314" y="204"/>
                    <a:pt x="306" y="225"/>
                    <a:pt x="294" y="234"/>
                  </a:cubicBezTo>
                  <a:cubicBezTo>
                    <a:pt x="282" y="244"/>
                    <a:pt x="245" y="239"/>
                    <a:pt x="245" y="239"/>
                  </a:cubicBezTo>
                  <a:cubicBezTo>
                    <a:pt x="160" y="117"/>
                    <a:pt x="160" y="117"/>
                    <a:pt x="160" y="11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8" y="0"/>
                    <a:pt x="82" y="43"/>
                    <a:pt x="183" y="83"/>
                  </a:cubicBez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24"/>
            <p:cNvSpPr>
              <a:spLocks/>
            </p:cNvSpPr>
            <p:nvPr/>
          </p:nvSpPr>
          <p:spPr bwMode="auto">
            <a:xfrm>
              <a:off x="10222445" y="5429857"/>
              <a:ext cx="589820" cy="326958"/>
            </a:xfrm>
            <a:custGeom>
              <a:avLst/>
              <a:gdLst>
                <a:gd name="T0" fmla="*/ 0 w 346"/>
                <a:gd name="T1" fmla="*/ 86 h 192"/>
                <a:gd name="T2" fmla="*/ 188 w 346"/>
                <a:gd name="T3" fmla="*/ 3 h 192"/>
                <a:gd name="T4" fmla="*/ 300 w 346"/>
                <a:gd name="T5" fmla="*/ 76 h 192"/>
                <a:gd name="T6" fmla="*/ 93 w 346"/>
                <a:gd name="T7" fmla="*/ 189 h 192"/>
                <a:gd name="T8" fmla="*/ 0 w 346"/>
                <a:gd name="T9" fmla="*/ 8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92">
                  <a:moveTo>
                    <a:pt x="0" y="86"/>
                  </a:moveTo>
                  <a:cubicBezTo>
                    <a:pt x="22" y="77"/>
                    <a:pt x="130" y="7"/>
                    <a:pt x="188" y="3"/>
                  </a:cubicBezTo>
                  <a:cubicBezTo>
                    <a:pt x="246" y="0"/>
                    <a:pt x="346" y="0"/>
                    <a:pt x="300" y="76"/>
                  </a:cubicBezTo>
                  <a:cubicBezTo>
                    <a:pt x="253" y="152"/>
                    <a:pt x="118" y="185"/>
                    <a:pt x="93" y="189"/>
                  </a:cubicBezTo>
                  <a:cubicBezTo>
                    <a:pt x="69" y="192"/>
                    <a:pt x="0" y="86"/>
                    <a:pt x="0" y="86"/>
                  </a:cubicBezTo>
                  <a:close/>
                </a:path>
              </a:pathLst>
            </a:custGeom>
            <a:solidFill>
              <a:srgbClr val="4A49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25"/>
            <p:cNvSpPr>
              <a:spLocks/>
            </p:cNvSpPr>
            <p:nvPr/>
          </p:nvSpPr>
          <p:spPr bwMode="auto">
            <a:xfrm>
              <a:off x="9619662" y="5496113"/>
              <a:ext cx="1407215" cy="483955"/>
            </a:xfrm>
            <a:custGeom>
              <a:avLst/>
              <a:gdLst>
                <a:gd name="T0" fmla="*/ 520 w 826"/>
                <a:gd name="T1" fmla="*/ 283 h 284"/>
                <a:gd name="T2" fmla="*/ 46 w 826"/>
                <a:gd name="T3" fmla="*/ 104 h 284"/>
                <a:gd name="T4" fmla="*/ 63 w 826"/>
                <a:gd name="T5" fmla="*/ 3 h 284"/>
                <a:gd name="T6" fmla="*/ 82 w 826"/>
                <a:gd name="T7" fmla="*/ 0 h 284"/>
                <a:gd name="T8" fmla="*/ 484 w 826"/>
                <a:gd name="T9" fmla="*/ 35 h 284"/>
                <a:gd name="T10" fmla="*/ 750 w 826"/>
                <a:gd name="T11" fmla="*/ 32 h 284"/>
                <a:gd name="T12" fmla="*/ 729 w 826"/>
                <a:gd name="T13" fmla="*/ 280 h 284"/>
                <a:gd name="T14" fmla="*/ 520 w 826"/>
                <a:gd name="T15" fmla="*/ 28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6" h="284">
                  <a:moveTo>
                    <a:pt x="520" y="283"/>
                  </a:moveTo>
                  <a:cubicBezTo>
                    <a:pt x="461" y="281"/>
                    <a:pt x="99" y="165"/>
                    <a:pt x="46" y="104"/>
                  </a:cubicBezTo>
                  <a:cubicBezTo>
                    <a:pt x="0" y="50"/>
                    <a:pt x="30" y="24"/>
                    <a:pt x="63" y="3"/>
                  </a:cubicBezTo>
                  <a:cubicBezTo>
                    <a:pt x="70" y="0"/>
                    <a:pt x="76" y="0"/>
                    <a:pt x="82" y="0"/>
                  </a:cubicBezTo>
                  <a:cubicBezTo>
                    <a:pt x="183" y="10"/>
                    <a:pt x="454" y="37"/>
                    <a:pt x="484" y="35"/>
                  </a:cubicBezTo>
                  <a:cubicBezTo>
                    <a:pt x="520" y="33"/>
                    <a:pt x="670" y="17"/>
                    <a:pt x="750" y="32"/>
                  </a:cubicBezTo>
                  <a:cubicBezTo>
                    <a:pt x="775" y="36"/>
                    <a:pt x="826" y="276"/>
                    <a:pt x="729" y="280"/>
                  </a:cubicBezTo>
                  <a:cubicBezTo>
                    <a:pt x="667" y="283"/>
                    <a:pt x="584" y="284"/>
                    <a:pt x="520" y="283"/>
                  </a:cubicBezTo>
                  <a:close/>
                </a:path>
              </a:pathLst>
            </a:custGeom>
            <a:solidFill>
              <a:srgbClr val="5857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Freeform 26"/>
            <p:cNvSpPr>
              <a:spLocks/>
            </p:cNvSpPr>
            <p:nvPr/>
          </p:nvSpPr>
          <p:spPr bwMode="auto">
            <a:xfrm>
              <a:off x="9626143" y="5509796"/>
              <a:ext cx="1338799" cy="470272"/>
            </a:xfrm>
            <a:custGeom>
              <a:avLst/>
              <a:gdLst>
                <a:gd name="T0" fmla="*/ 516 w 786"/>
                <a:gd name="T1" fmla="*/ 275 h 276"/>
                <a:gd name="T2" fmla="*/ 42 w 786"/>
                <a:gd name="T3" fmla="*/ 96 h 276"/>
                <a:gd name="T4" fmla="*/ 51 w 786"/>
                <a:gd name="T5" fmla="*/ 0 h 276"/>
                <a:gd name="T6" fmla="*/ 45 w 786"/>
                <a:gd name="T7" fmla="*/ 12 h 276"/>
                <a:gd name="T8" fmla="*/ 46 w 786"/>
                <a:gd name="T9" fmla="*/ 68 h 276"/>
                <a:gd name="T10" fmla="*/ 356 w 786"/>
                <a:gd name="T11" fmla="*/ 186 h 276"/>
                <a:gd name="T12" fmla="*/ 704 w 786"/>
                <a:gd name="T13" fmla="*/ 219 h 276"/>
                <a:gd name="T14" fmla="*/ 781 w 786"/>
                <a:gd name="T15" fmla="*/ 141 h 276"/>
                <a:gd name="T16" fmla="*/ 725 w 786"/>
                <a:gd name="T17" fmla="*/ 272 h 276"/>
                <a:gd name="T18" fmla="*/ 516 w 786"/>
                <a:gd name="T19" fmla="*/ 27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6" h="276">
                  <a:moveTo>
                    <a:pt x="516" y="275"/>
                  </a:moveTo>
                  <a:cubicBezTo>
                    <a:pt x="457" y="273"/>
                    <a:pt x="95" y="157"/>
                    <a:pt x="42" y="96"/>
                  </a:cubicBezTo>
                  <a:cubicBezTo>
                    <a:pt x="0" y="47"/>
                    <a:pt x="22" y="20"/>
                    <a:pt x="51" y="0"/>
                  </a:cubicBezTo>
                  <a:cubicBezTo>
                    <a:pt x="50" y="3"/>
                    <a:pt x="48" y="7"/>
                    <a:pt x="45" y="12"/>
                  </a:cubicBezTo>
                  <a:cubicBezTo>
                    <a:pt x="31" y="29"/>
                    <a:pt x="31" y="50"/>
                    <a:pt x="46" y="68"/>
                  </a:cubicBezTo>
                  <a:cubicBezTo>
                    <a:pt x="61" y="85"/>
                    <a:pt x="215" y="149"/>
                    <a:pt x="356" y="186"/>
                  </a:cubicBezTo>
                  <a:cubicBezTo>
                    <a:pt x="497" y="223"/>
                    <a:pt x="607" y="246"/>
                    <a:pt x="704" y="219"/>
                  </a:cubicBezTo>
                  <a:cubicBezTo>
                    <a:pt x="760" y="203"/>
                    <a:pt x="775" y="168"/>
                    <a:pt x="781" y="141"/>
                  </a:cubicBezTo>
                  <a:cubicBezTo>
                    <a:pt x="786" y="205"/>
                    <a:pt x="775" y="270"/>
                    <a:pt x="725" y="272"/>
                  </a:cubicBezTo>
                  <a:cubicBezTo>
                    <a:pt x="663" y="275"/>
                    <a:pt x="580" y="276"/>
                    <a:pt x="516" y="275"/>
                  </a:cubicBezTo>
                  <a:close/>
                </a:path>
              </a:pathLst>
            </a:custGeom>
            <a:solidFill>
              <a:srgbClr val="545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Freeform 27"/>
            <p:cNvSpPr>
              <a:spLocks/>
            </p:cNvSpPr>
            <p:nvPr/>
          </p:nvSpPr>
          <p:spPr bwMode="auto">
            <a:xfrm>
              <a:off x="10725124" y="4607421"/>
              <a:ext cx="265743" cy="531487"/>
            </a:xfrm>
            <a:custGeom>
              <a:avLst/>
              <a:gdLst>
                <a:gd name="T0" fmla="*/ 0 w 156"/>
                <a:gd name="T1" fmla="*/ 126 h 312"/>
                <a:gd name="T2" fmla="*/ 44 w 156"/>
                <a:gd name="T3" fmla="*/ 312 h 312"/>
                <a:gd name="T4" fmla="*/ 156 w 156"/>
                <a:gd name="T5" fmla="*/ 242 h 312"/>
                <a:gd name="T6" fmla="*/ 140 w 156"/>
                <a:gd name="T7" fmla="*/ 32 h 312"/>
                <a:gd name="T8" fmla="*/ 85 w 156"/>
                <a:gd name="T9" fmla="*/ 5 h 312"/>
                <a:gd name="T10" fmla="*/ 41 w 156"/>
                <a:gd name="T11" fmla="*/ 0 h 312"/>
                <a:gd name="T12" fmla="*/ 0 w 156"/>
                <a:gd name="T13" fmla="*/ 12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12">
                  <a:moveTo>
                    <a:pt x="0" y="126"/>
                  </a:moveTo>
                  <a:cubicBezTo>
                    <a:pt x="35" y="149"/>
                    <a:pt x="44" y="312"/>
                    <a:pt x="44" y="312"/>
                  </a:cubicBezTo>
                  <a:cubicBezTo>
                    <a:pt x="156" y="242"/>
                    <a:pt x="156" y="242"/>
                    <a:pt x="156" y="242"/>
                  </a:cubicBezTo>
                  <a:cubicBezTo>
                    <a:pt x="156" y="242"/>
                    <a:pt x="153" y="43"/>
                    <a:pt x="140" y="32"/>
                  </a:cubicBezTo>
                  <a:cubicBezTo>
                    <a:pt x="128" y="21"/>
                    <a:pt x="111" y="9"/>
                    <a:pt x="85" y="5"/>
                  </a:cubicBezTo>
                  <a:cubicBezTo>
                    <a:pt x="59" y="2"/>
                    <a:pt x="41" y="0"/>
                    <a:pt x="41" y="0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28"/>
            <p:cNvSpPr>
              <a:spLocks/>
            </p:cNvSpPr>
            <p:nvPr/>
          </p:nvSpPr>
          <p:spPr bwMode="auto">
            <a:xfrm>
              <a:off x="10259894" y="4569973"/>
              <a:ext cx="795789" cy="1369046"/>
            </a:xfrm>
            <a:custGeom>
              <a:avLst/>
              <a:gdLst>
                <a:gd name="T0" fmla="*/ 365 w 467"/>
                <a:gd name="T1" fmla="*/ 55 h 804"/>
                <a:gd name="T2" fmla="*/ 242 w 467"/>
                <a:gd name="T3" fmla="*/ 18 h 804"/>
                <a:gd name="T4" fmla="*/ 73 w 467"/>
                <a:gd name="T5" fmla="*/ 64 h 804"/>
                <a:gd name="T6" fmla="*/ 96 w 467"/>
                <a:gd name="T7" fmla="*/ 386 h 804"/>
                <a:gd name="T8" fmla="*/ 65 w 467"/>
                <a:gd name="T9" fmla="*/ 580 h 804"/>
                <a:gd name="T10" fmla="*/ 128 w 467"/>
                <a:gd name="T11" fmla="*/ 714 h 804"/>
                <a:gd name="T12" fmla="*/ 414 w 467"/>
                <a:gd name="T13" fmla="*/ 724 h 804"/>
                <a:gd name="T14" fmla="*/ 460 w 467"/>
                <a:gd name="T15" fmla="*/ 377 h 804"/>
                <a:gd name="T16" fmla="*/ 365 w 467"/>
                <a:gd name="T17" fmla="*/ 55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804">
                  <a:moveTo>
                    <a:pt x="365" y="55"/>
                  </a:moveTo>
                  <a:cubicBezTo>
                    <a:pt x="339" y="0"/>
                    <a:pt x="276" y="12"/>
                    <a:pt x="242" y="18"/>
                  </a:cubicBezTo>
                  <a:cubicBezTo>
                    <a:pt x="208" y="24"/>
                    <a:pt x="134" y="34"/>
                    <a:pt x="73" y="64"/>
                  </a:cubicBezTo>
                  <a:cubicBezTo>
                    <a:pt x="0" y="100"/>
                    <a:pt x="75" y="338"/>
                    <a:pt x="96" y="386"/>
                  </a:cubicBezTo>
                  <a:cubicBezTo>
                    <a:pt x="159" y="532"/>
                    <a:pt x="65" y="580"/>
                    <a:pt x="65" y="580"/>
                  </a:cubicBezTo>
                  <a:cubicBezTo>
                    <a:pt x="65" y="580"/>
                    <a:pt x="50" y="653"/>
                    <a:pt x="128" y="714"/>
                  </a:cubicBezTo>
                  <a:cubicBezTo>
                    <a:pt x="205" y="774"/>
                    <a:pt x="368" y="804"/>
                    <a:pt x="414" y="724"/>
                  </a:cubicBezTo>
                  <a:cubicBezTo>
                    <a:pt x="460" y="644"/>
                    <a:pt x="467" y="556"/>
                    <a:pt x="460" y="377"/>
                  </a:cubicBezTo>
                  <a:cubicBezTo>
                    <a:pt x="456" y="274"/>
                    <a:pt x="392" y="111"/>
                    <a:pt x="365" y="55"/>
                  </a:cubicBez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29"/>
            <p:cNvSpPr>
              <a:spLocks/>
            </p:cNvSpPr>
            <p:nvPr/>
          </p:nvSpPr>
          <p:spPr bwMode="auto">
            <a:xfrm>
              <a:off x="9842915" y="4658554"/>
              <a:ext cx="663998" cy="919659"/>
            </a:xfrm>
            <a:custGeom>
              <a:avLst/>
              <a:gdLst>
                <a:gd name="T0" fmla="*/ 358 w 390"/>
                <a:gd name="T1" fmla="*/ 10 h 540"/>
                <a:gd name="T2" fmla="*/ 306 w 390"/>
                <a:gd name="T3" fmla="*/ 26 h 540"/>
                <a:gd name="T4" fmla="*/ 142 w 390"/>
                <a:gd name="T5" fmla="*/ 407 h 540"/>
                <a:gd name="T6" fmla="*/ 32 w 390"/>
                <a:gd name="T7" fmla="*/ 379 h 540"/>
                <a:gd name="T8" fmla="*/ 10 w 390"/>
                <a:gd name="T9" fmla="*/ 425 h 540"/>
                <a:gd name="T10" fmla="*/ 201 w 390"/>
                <a:gd name="T11" fmla="*/ 516 h 540"/>
                <a:gd name="T12" fmla="*/ 370 w 390"/>
                <a:gd name="T13" fmla="*/ 129 h 540"/>
                <a:gd name="T14" fmla="*/ 380 w 390"/>
                <a:gd name="T15" fmla="*/ 69 h 540"/>
                <a:gd name="T16" fmla="*/ 358 w 390"/>
                <a:gd name="T17" fmla="*/ 1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540">
                  <a:moveTo>
                    <a:pt x="358" y="10"/>
                  </a:moveTo>
                  <a:cubicBezTo>
                    <a:pt x="342" y="0"/>
                    <a:pt x="317" y="5"/>
                    <a:pt x="306" y="26"/>
                  </a:cubicBezTo>
                  <a:cubicBezTo>
                    <a:pt x="295" y="46"/>
                    <a:pt x="152" y="407"/>
                    <a:pt x="142" y="407"/>
                  </a:cubicBezTo>
                  <a:cubicBezTo>
                    <a:pt x="90" y="406"/>
                    <a:pt x="32" y="379"/>
                    <a:pt x="32" y="379"/>
                  </a:cubicBezTo>
                  <a:cubicBezTo>
                    <a:pt x="32" y="379"/>
                    <a:pt x="0" y="409"/>
                    <a:pt x="10" y="425"/>
                  </a:cubicBezTo>
                  <a:cubicBezTo>
                    <a:pt x="45" y="481"/>
                    <a:pt x="170" y="540"/>
                    <a:pt x="201" y="516"/>
                  </a:cubicBezTo>
                  <a:cubicBezTo>
                    <a:pt x="215" y="505"/>
                    <a:pt x="370" y="129"/>
                    <a:pt x="370" y="129"/>
                  </a:cubicBezTo>
                  <a:cubicBezTo>
                    <a:pt x="370" y="129"/>
                    <a:pt x="390" y="117"/>
                    <a:pt x="380" y="69"/>
                  </a:cubicBezTo>
                  <a:cubicBezTo>
                    <a:pt x="370" y="22"/>
                    <a:pt x="358" y="10"/>
                    <a:pt x="358" y="10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30"/>
            <p:cNvSpPr>
              <a:spLocks/>
            </p:cNvSpPr>
            <p:nvPr/>
          </p:nvSpPr>
          <p:spPr bwMode="auto">
            <a:xfrm>
              <a:off x="10324709" y="5058968"/>
              <a:ext cx="238377" cy="544449"/>
            </a:xfrm>
            <a:custGeom>
              <a:avLst/>
              <a:gdLst>
                <a:gd name="T0" fmla="*/ 0 w 140"/>
                <a:gd name="T1" fmla="*/ 5 h 320"/>
                <a:gd name="T2" fmla="*/ 117 w 140"/>
                <a:gd name="T3" fmla="*/ 320 h 320"/>
                <a:gd name="T4" fmla="*/ 139 w 140"/>
                <a:gd name="T5" fmla="*/ 294 h 320"/>
                <a:gd name="T6" fmla="*/ 43 w 140"/>
                <a:gd name="T7" fmla="*/ 0 h 320"/>
                <a:gd name="T8" fmla="*/ 0 w 140"/>
                <a:gd name="T9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20">
                  <a:moveTo>
                    <a:pt x="0" y="5"/>
                  </a:moveTo>
                  <a:cubicBezTo>
                    <a:pt x="2" y="14"/>
                    <a:pt x="117" y="320"/>
                    <a:pt x="117" y="320"/>
                  </a:cubicBezTo>
                  <a:cubicBezTo>
                    <a:pt x="117" y="320"/>
                    <a:pt x="140" y="300"/>
                    <a:pt x="139" y="294"/>
                  </a:cubicBezTo>
                  <a:cubicBezTo>
                    <a:pt x="139" y="287"/>
                    <a:pt x="43" y="0"/>
                    <a:pt x="43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806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31"/>
            <p:cNvSpPr>
              <a:spLocks/>
            </p:cNvSpPr>
            <p:nvPr/>
          </p:nvSpPr>
          <p:spPr bwMode="auto">
            <a:xfrm>
              <a:off x="10151148" y="4649912"/>
              <a:ext cx="403296" cy="601343"/>
            </a:xfrm>
            <a:custGeom>
              <a:avLst/>
              <a:gdLst>
                <a:gd name="T0" fmla="*/ 237 w 237"/>
                <a:gd name="T1" fmla="*/ 126 h 353"/>
                <a:gd name="T2" fmla="*/ 112 w 237"/>
                <a:gd name="T3" fmla="*/ 353 h 353"/>
                <a:gd name="T4" fmla="*/ 0 w 237"/>
                <a:gd name="T5" fmla="*/ 283 h 353"/>
                <a:gd name="T6" fmla="*/ 96 w 237"/>
                <a:gd name="T7" fmla="*/ 32 h 353"/>
                <a:gd name="T8" fmla="*/ 151 w 237"/>
                <a:gd name="T9" fmla="*/ 5 h 353"/>
                <a:gd name="T10" fmla="*/ 195 w 237"/>
                <a:gd name="T11" fmla="*/ 0 h 353"/>
                <a:gd name="T12" fmla="*/ 237 w 237"/>
                <a:gd name="T13" fmla="*/ 126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353">
                  <a:moveTo>
                    <a:pt x="237" y="126"/>
                  </a:moveTo>
                  <a:cubicBezTo>
                    <a:pt x="201" y="149"/>
                    <a:pt x="112" y="353"/>
                    <a:pt x="112" y="35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83" y="43"/>
                    <a:pt x="96" y="32"/>
                  </a:cubicBezTo>
                  <a:cubicBezTo>
                    <a:pt x="109" y="21"/>
                    <a:pt x="125" y="9"/>
                    <a:pt x="151" y="5"/>
                  </a:cubicBezTo>
                  <a:cubicBezTo>
                    <a:pt x="177" y="2"/>
                    <a:pt x="195" y="0"/>
                    <a:pt x="195" y="0"/>
                  </a:cubicBezTo>
                  <a:lnTo>
                    <a:pt x="237" y="126"/>
                  </a:lnTo>
                  <a:close/>
                </a:path>
              </a:pathLst>
            </a:custGeom>
            <a:solidFill>
              <a:srgbClr val="56C4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32"/>
            <p:cNvSpPr>
              <a:spLocks/>
            </p:cNvSpPr>
            <p:nvPr/>
          </p:nvSpPr>
          <p:spPr bwMode="auto">
            <a:xfrm>
              <a:off x="9441059" y="5527081"/>
              <a:ext cx="582619" cy="473872"/>
            </a:xfrm>
            <a:custGeom>
              <a:avLst/>
              <a:gdLst>
                <a:gd name="T0" fmla="*/ 33 w 342"/>
                <a:gd name="T1" fmla="*/ 87 h 278"/>
                <a:gd name="T2" fmla="*/ 217 w 342"/>
                <a:gd name="T3" fmla="*/ 251 h 278"/>
                <a:gd name="T4" fmla="*/ 318 w 342"/>
                <a:gd name="T5" fmla="*/ 246 h 278"/>
                <a:gd name="T6" fmla="*/ 310 w 342"/>
                <a:gd name="T7" fmla="*/ 174 h 278"/>
                <a:gd name="T8" fmla="*/ 252 w 342"/>
                <a:gd name="T9" fmla="*/ 161 h 278"/>
                <a:gd name="T10" fmla="*/ 33 w 342"/>
                <a:gd name="T11" fmla="*/ 8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278">
                  <a:moveTo>
                    <a:pt x="33" y="87"/>
                  </a:moveTo>
                  <a:cubicBezTo>
                    <a:pt x="0" y="148"/>
                    <a:pt x="172" y="236"/>
                    <a:pt x="217" y="251"/>
                  </a:cubicBezTo>
                  <a:cubicBezTo>
                    <a:pt x="247" y="260"/>
                    <a:pt x="293" y="278"/>
                    <a:pt x="318" y="246"/>
                  </a:cubicBezTo>
                  <a:cubicBezTo>
                    <a:pt x="339" y="219"/>
                    <a:pt x="342" y="190"/>
                    <a:pt x="310" y="174"/>
                  </a:cubicBezTo>
                  <a:cubicBezTo>
                    <a:pt x="297" y="168"/>
                    <a:pt x="265" y="165"/>
                    <a:pt x="252" y="161"/>
                  </a:cubicBezTo>
                  <a:cubicBezTo>
                    <a:pt x="169" y="137"/>
                    <a:pt x="79" y="0"/>
                    <a:pt x="33" y="87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Freeform 33"/>
            <p:cNvSpPr>
              <a:spLocks/>
            </p:cNvSpPr>
            <p:nvPr/>
          </p:nvSpPr>
          <p:spPr bwMode="auto">
            <a:xfrm>
              <a:off x="9495072" y="5630785"/>
              <a:ext cx="521404" cy="359366"/>
            </a:xfrm>
            <a:custGeom>
              <a:avLst/>
              <a:gdLst>
                <a:gd name="T0" fmla="*/ 5 w 306"/>
                <a:gd name="T1" fmla="*/ 29 h 211"/>
                <a:gd name="T2" fmla="*/ 2 w 306"/>
                <a:gd name="T3" fmla="*/ 39 h 211"/>
                <a:gd name="T4" fmla="*/ 24 w 306"/>
                <a:gd name="T5" fmla="*/ 84 h 211"/>
                <a:gd name="T6" fmla="*/ 83 w 306"/>
                <a:gd name="T7" fmla="*/ 131 h 211"/>
                <a:gd name="T8" fmla="*/ 143 w 306"/>
                <a:gd name="T9" fmla="*/ 165 h 211"/>
                <a:gd name="T10" fmla="*/ 187 w 306"/>
                <a:gd name="T11" fmla="*/ 184 h 211"/>
                <a:gd name="T12" fmla="*/ 281 w 306"/>
                <a:gd name="T13" fmla="*/ 182 h 211"/>
                <a:gd name="T14" fmla="*/ 276 w 306"/>
                <a:gd name="T15" fmla="*/ 118 h 211"/>
                <a:gd name="T16" fmla="*/ 248 w 306"/>
                <a:gd name="T17" fmla="*/ 111 h 211"/>
                <a:gd name="T18" fmla="*/ 218 w 306"/>
                <a:gd name="T19" fmla="*/ 105 h 211"/>
                <a:gd name="T20" fmla="*/ 141 w 306"/>
                <a:gd name="T21" fmla="*/ 61 h 211"/>
                <a:gd name="T22" fmla="*/ 81 w 306"/>
                <a:gd name="T23" fmla="*/ 18 h 211"/>
                <a:gd name="T24" fmla="*/ 33 w 306"/>
                <a:gd name="T25" fmla="*/ 3 h 211"/>
                <a:gd name="T26" fmla="*/ 5 w 306"/>
                <a:gd name="T27" fmla="*/ 2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211">
                  <a:moveTo>
                    <a:pt x="5" y="29"/>
                  </a:moveTo>
                  <a:cubicBezTo>
                    <a:pt x="4" y="32"/>
                    <a:pt x="3" y="35"/>
                    <a:pt x="2" y="39"/>
                  </a:cubicBezTo>
                  <a:cubicBezTo>
                    <a:pt x="0" y="55"/>
                    <a:pt x="13" y="73"/>
                    <a:pt x="24" y="84"/>
                  </a:cubicBezTo>
                  <a:cubicBezTo>
                    <a:pt x="41" y="102"/>
                    <a:pt x="62" y="118"/>
                    <a:pt x="83" y="131"/>
                  </a:cubicBezTo>
                  <a:cubicBezTo>
                    <a:pt x="102" y="144"/>
                    <a:pt x="122" y="155"/>
                    <a:pt x="143" y="165"/>
                  </a:cubicBezTo>
                  <a:cubicBezTo>
                    <a:pt x="157" y="172"/>
                    <a:pt x="172" y="180"/>
                    <a:pt x="187" y="184"/>
                  </a:cubicBezTo>
                  <a:cubicBezTo>
                    <a:pt x="215" y="194"/>
                    <a:pt x="259" y="211"/>
                    <a:pt x="281" y="182"/>
                  </a:cubicBezTo>
                  <a:cubicBezTo>
                    <a:pt x="299" y="159"/>
                    <a:pt x="306" y="133"/>
                    <a:pt x="276" y="118"/>
                  </a:cubicBezTo>
                  <a:cubicBezTo>
                    <a:pt x="268" y="114"/>
                    <a:pt x="256" y="112"/>
                    <a:pt x="248" y="111"/>
                  </a:cubicBezTo>
                  <a:cubicBezTo>
                    <a:pt x="238" y="109"/>
                    <a:pt x="228" y="108"/>
                    <a:pt x="218" y="105"/>
                  </a:cubicBezTo>
                  <a:cubicBezTo>
                    <a:pt x="191" y="97"/>
                    <a:pt x="164" y="78"/>
                    <a:pt x="141" y="61"/>
                  </a:cubicBezTo>
                  <a:cubicBezTo>
                    <a:pt x="121" y="46"/>
                    <a:pt x="102" y="30"/>
                    <a:pt x="81" y="18"/>
                  </a:cubicBezTo>
                  <a:cubicBezTo>
                    <a:pt x="68" y="10"/>
                    <a:pt x="49" y="0"/>
                    <a:pt x="33" y="3"/>
                  </a:cubicBezTo>
                  <a:cubicBezTo>
                    <a:pt x="20" y="6"/>
                    <a:pt x="11" y="17"/>
                    <a:pt x="5" y="29"/>
                  </a:cubicBez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Freeform 34"/>
            <p:cNvSpPr>
              <a:spLocks/>
            </p:cNvSpPr>
            <p:nvPr/>
          </p:nvSpPr>
          <p:spPr bwMode="auto">
            <a:xfrm>
              <a:off x="9801865" y="5164114"/>
              <a:ext cx="114507" cy="189405"/>
            </a:xfrm>
            <a:custGeom>
              <a:avLst/>
              <a:gdLst>
                <a:gd name="T0" fmla="*/ 66 w 67"/>
                <a:gd name="T1" fmla="*/ 91 h 111"/>
                <a:gd name="T2" fmla="*/ 51 w 67"/>
                <a:gd name="T3" fmla="*/ 63 h 111"/>
                <a:gd name="T4" fmla="*/ 46 w 67"/>
                <a:gd name="T5" fmla="*/ 34 h 111"/>
                <a:gd name="T6" fmla="*/ 57 w 67"/>
                <a:gd name="T7" fmla="*/ 3 h 111"/>
                <a:gd name="T8" fmla="*/ 12 w 67"/>
                <a:gd name="T9" fmla="*/ 15 h 111"/>
                <a:gd name="T10" fmla="*/ 10 w 67"/>
                <a:gd name="T11" fmla="*/ 101 h 111"/>
                <a:gd name="T12" fmla="*/ 66 w 67"/>
                <a:gd name="T13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11">
                  <a:moveTo>
                    <a:pt x="66" y="91"/>
                  </a:moveTo>
                  <a:cubicBezTo>
                    <a:pt x="67" y="87"/>
                    <a:pt x="59" y="80"/>
                    <a:pt x="51" y="63"/>
                  </a:cubicBezTo>
                  <a:cubicBezTo>
                    <a:pt x="43" y="47"/>
                    <a:pt x="46" y="34"/>
                    <a:pt x="46" y="34"/>
                  </a:cubicBezTo>
                  <a:cubicBezTo>
                    <a:pt x="46" y="34"/>
                    <a:pt x="67" y="7"/>
                    <a:pt x="57" y="3"/>
                  </a:cubicBezTo>
                  <a:cubicBezTo>
                    <a:pt x="47" y="0"/>
                    <a:pt x="15" y="11"/>
                    <a:pt x="12" y="15"/>
                  </a:cubicBezTo>
                  <a:cubicBezTo>
                    <a:pt x="9" y="20"/>
                    <a:pt x="0" y="94"/>
                    <a:pt x="10" y="101"/>
                  </a:cubicBezTo>
                  <a:cubicBezTo>
                    <a:pt x="24" y="111"/>
                    <a:pt x="59" y="108"/>
                    <a:pt x="66" y="91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Freeform 35"/>
            <p:cNvSpPr>
              <a:spLocks/>
            </p:cNvSpPr>
            <p:nvPr/>
          </p:nvSpPr>
          <p:spPr bwMode="auto">
            <a:xfrm>
              <a:off x="10488188" y="5017919"/>
              <a:ext cx="715850" cy="878609"/>
            </a:xfrm>
            <a:custGeom>
              <a:avLst/>
              <a:gdLst>
                <a:gd name="T0" fmla="*/ 67 w 420"/>
                <a:gd name="T1" fmla="*/ 21 h 516"/>
                <a:gd name="T2" fmla="*/ 12 w 420"/>
                <a:gd name="T3" fmla="*/ 249 h 516"/>
                <a:gd name="T4" fmla="*/ 64 w 420"/>
                <a:gd name="T5" fmla="*/ 461 h 516"/>
                <a:gd name="T6" fmla="*/ 225 w 420"/>
                <a:gd name="T7" fmla="*/ 502 h 516"/>
                <a:gd name="T8" fmla="*/ 343 w 420"/>
                <a:gd name="T9" fmla="*/ 439 h 516"/>
                <a:gd name="T10" fmla="*/ 374 w 420"/>
                <a:gd name="T11" fmla="*/ 97 h 516"/>
                <a:gd name="T12" fmla="*/ 67 w 420"/>
                <a:gd name="T13" fmla="*/ 21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0" h="516">
                  <a:moveTo>
                    <a:pt x="67" y="21"/>
                  </a:moveTo>
                  <a:cubicBezTo>
                    <a:pt x="56" y="27"/>
                    <a:pt x="24" y="160"/>
                    <a:pt x="12" y="249"/>
                  </a:cubicBezTo>
                  <a:cubicBezTo>
                    <a:pt x="0" y="337"/>
                    <a:pt x="15" y="442"/>
                    <a:pt x="64" y="461"/>
                  </a:cubicBezTo>
                  <a:cubicBezTo>
                    <a:pt x="112" y="480"/>
                    <a:pt x="139" y="516"/>
                    <a:pt x="225" y="502"/>
                  </a:cubicBezTo>
                  <a:cubicBezTo>
                    <a:pt x="311" y="488"/>
                    <a:pt x="333" y="466"/>
                    <a:pt x="343" y="439"/>
                  </a:cubicBezTo>
                  <a:cubicBezTo>
                    <a:pt x="352" y="412"/>
                    <a:pt x="420" y="194"/>
                    <a:pt x="374" y="97"/>
                  </a:cubicBezTo>
                  <a:cubicBezTo>
                    <a:pt x="328" y="0"/>
                    <a:pt x="67" y="21"/>
                    <a:pt x="67" y="21"/>
                  </a:cubicBez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Freeform 36"/>
            <p:cNvSpPr>
              <a:spLocks/>
            </p:cNvSpPr>
            <p:nvPr/>
          </p:nvSpPr>
          <p:spPr bwMode="auto">
            <a:xfrm>
              <a:off x="10742408" y="5233970"/>
              <a:ext cx="411938" cy="594861"/>
            </a:xfrm>
            <a:custGeom>
              <a:avLst/>
              <a:gdLst>
                <a:gd name="T0" fmla="*/ 223 w 242"/>
                <a:gd name="T1" fmla="*/ 34 h 349"/>
                <a:gd name="T2" fmla="*/ 43 w 242"/>
                <a:gd name="T3" fmla="*/ 7 h 349"/>
                <a:gd name="T4" fmla="*/ 11 w 242"/>
                <a:gd name="T5" fmla="*/ 278 h 349"/>
                <a:gd name="T6" fmla="*/ 51 w 242"/>
                <a:gd name="T7" fmla="*/ 343 h 349"/>
                <a:gd name="T8" fmla="*/ 174 w 242"/>
                <a:gd name="T9" fmla="*/ 322 h 349"/>
                <a:gd name="T10" fmla="*/ 241 w 242"/>
                <a:gd name="T11" fmla="*/ 57 h 349"/>
                <a:gd name="T12" fmla="*/ 223 w 242"/>
                <a:gd name="T13" fmla="*/ 3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349">
                  <a:moveTo>
                    <a:pt x="223" y="34"/>
                  </a:moveTo>
                  <a:cubicBezTo>
                    <a:pt x="179" y="35"/>
                    <a:pt x="59" y="0"/>
                    <a:pt x="43" y="7"/>
                  </a:cubicBezTo>
                  <a:cubicBezTo>
                    <a:pt x="28" y="14"/>
                    <a:pt x="12" y="233"/>
                    <a:pt x="11" y="278"/>
                  </a:cubicBezTo>
                  <a:cubicBezTo>
                    <a:pt x="9" y="322"/>
                    <a:pt x="0" y="337"/>
                    <a:pt x="51" y="343"/>
                  </a:cubicBezTo>
                  <a:cubicBezTo>
                    <a:pt x="102" y="349"/>
                    <a:pt x="155" y="333"/>
                    <a:pt x="174" y="322"/>
                  </a:cubicBezTo>
                  <a:cubicBezTo>
                    <a:pt x="194" y="312"/>
                    <a:pt x="242" y="80"/>
                    <a:pt x="241" y="57"/>
                  </a:cubicBezTo>
                  <a:cubicBezTo>
                    <a:pt x="240" y="34"/>
                    <a:pt x="223" y="34"/>
                    <a:pt x="223" y="34"/>
                  </a:cubicBezTo>
                  <a:close/>
                </a:path>
              </a:pathLst>
            </a:custGeom>
            <a:solidFill>
              <a:srgbClr val="C96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Freeform 37"/>
            <p:cNvSpPr>
              <a:spLocks/>
            </p:cNvSpPr>
            <p:nvPr/>
          </p:nvSpPr>
          <p:spPr bwMode="auto">
            <a:xfrm>
              <a:off x="10836031" y="5297346"/>
              <a:ext cx="86421" cy="352163"/>
            </a:xfrm>
            <a:custGeom>
              <a:avLst/>
              <a:gdLst>
                <a:gd name="T0" fmla="*/ 31 w 51"/>
                <a:gd name="T1" fmla="*/ 0 h 207"/>
                <a:gd name="T2" fmla="*/ 13 w 51"/>
                <a:gd name="T3" fmla="*/ 93 h 207"/>
                <a:gd name="T4" fmla="*/ 13 w 51"/>
                <a:gd name="T5" fmla="*/ 205 h 207"/>
                <a:gd name="T6" fmla="*/ 38 w 51"/>
                <a:gd name="T7" fmla="*/ 202 h 207"/>
                <a:gd name="T8" fmla="*/ 34 w 51"/>
                <a:gd name="T9" fmla="*/ 119 h 207"/>
                <a:gd name="T10" fmla="*/ 48 w 51"/>
                <a:gd name="T11" fmla="*/ 43 h 207"/>
                <a:gd name="T12" fmla="*/ 49 w 51"/>
                <a:gd name="T13" fmla="*/ 14 h 207"/>
                <a:gd name="T14" fmla="*/ 31 w 51"/>
                <a:gd name="T1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07">
                  <a:moveTo>
                    <a:pt x="31" y="0"/>
                  </a:moveTo>
                  <a:cubicBezTo>
                    <a:pt x="34" y="10"/>
                    <a:pt x="26" y="54"/>
                    <a:pt x="13" y="93"/>
                  </a:cubicBezTo>
                  <a:cubicBezTo>
                    <a:pt x="0" y="133"/>
                    <a:pt x="11" y="202"/>
                    <a:pt x="13" y="205"/>
                  </a:cubicBezTo>
                  <a:cubicBezTo>
                    <a:pt x="16" y="207"/>
                    <a:pt x="38" y="202"/>
                    <a:pt x="38" y="202"/>
                  </a:cubicBezTo>
                  <a:cubicBezTo>
                    <a:pt x="38" y="202"/>
                    <a:pt x="28" y="156"/>
                    <a:pt x="34" y="119"/>
                  </a:cubicBezTo>
                  <a:cubicBezTo>
                    <a:pt x="40" y="83"/>
                    <a:pt x="46" y="62"/>
                    <a:pt x="48" y="43"/>
                  </a:cubicBezTo>
                  <a:cubicBezTo>
                    <a:pt x="51" y="23"/>
                    <a:pt x="49" y="14"/>
                    <a:pt x="49" y="14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Freeform 38"/>
            <p:cNvSpPr>
              <a:spLocks/>
            </p:cNvSpPr>
            <p:nvPr/>
          </p:nvSpPr>
          <p:spPr bwMode="auto">
            <a:xfrm>
              <a:off x="11028316" y="5334795"/>
              <a:ext cx="88581" cy="330559"/>
            </a:xfrm>
            <a:custGeom>
              <a:avLst/>
              <a:gdLst>
                <a:gd name="T0" fmla="*/ 52 w 52"/>
                <a:gd name="T1" fmla="*/ 0 h 194"/>
                <a:gd name="T2" fmla="*/ 32 w 52"/>
                <a:gd name="T3" fmla="*/ 91 h 194"/>
                <a:gd name="T4" fmla="*/ 23 w 52"/>
                <a:gd name="T5" fmla="*/ 192 h 194"/>
                <a:gd name="T6" fmla="*/ 5 w 52"/>
                <a:gd name="T7" fmla="*/ 194 h 194"/>
                <a:gd name="T8" fmla="*/ 10 w 52"/>
                <a:gd name="T9" fmla="*/ 84 h 194"/>
                <a:gd name="T10" fmla="*/ 33 w 52"/>
                <a:gd name="T11" fmla="*/ 11 h 194"/>
                <a:gd name="T12" fmla="*/ 52 w 52"/>
                <a:gd name="T1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94">
                  <a:moveTo>
                    <a:pt x="52" y="0"/>
                  </a:moveTo>
                  <a:cubicBezTo>
                    <a:pt x="52" y="0"/>
                    <a:pt x="42" y="46"/>
                    <a:pt x="32" y="91"/>
                  </a:cubicBezTo>
                  <a:cubicBezTo>
                    <a:pt x="23" y="137"/>
                    <a:pt x="23" y="192"/>
                    <a:pt x="23" y="192"/>
                  </a:cubicBezTo>
                  <a:cubicBezTo>
                    <a:pt x="5" y="194"/>
                    <a:pt x="5" y="194"/>
                    <a:pt x="5" y="194"/>
                  </a:cubicBezTo>
                  <a:cubicBezTo>
                    <a:pt x="5" y="194"/>
                    <a:pt x="0" y="119"/>
                    <a:pt x="10" y="84"/>
                  </a:cubicBezTo>
                  <a:cubicBezTo>
                    <a:pt x="21" y="50"/>
                    <a:pt x="33" y="11"/>
                    <a:pt x="33" y="11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Freeform 39"/>
            <p:cNvSpPr>
              <a:spLocks/>
            </p:cNvSpPr>
            <p:nvPr/>
          </p:nvSpPr>
          <p:spPr bwMode="auto">
            <a:xfrm>
              <a:off x="10341993" y="4597339"/>
              <a:ext cx="494038" cy="418420"/>
            </a:xfrm>
            <a:custGeom>
              <a:avLst/>
              <a:gdLst>
                <a:gd name="T0" fmla="*/ 290 w 290"/>
                <a:gd name="T1" fmla="*/ 226 h 246"/>
                <a:gd name="T2" fmla="*/ 130 w 290"/>
                <a:gd name="T3" fmla="*/ 36 h 246"/>
                <a:gd name="T4" fmla="*/ 45 w 290"/>
                <a:gd name="T5" fmla="*/ 12 h 246"/>
                <a:gd name="T6" fmla="*/ 4 w 290"/>
                <a:gd name="T7" fmla="*/ 38 h 246"/>
                <a:gd name="T8" fmla="*/ 0 w 290"/>
                <a:gd name="T9" fmla="*/ 51 h 246"/>
                <a:gd name="T10" fmla="*/ 25 w 290"/>
                <a:gd name="T11" fmla="*/ 48 h 246"/>
                <a:gd name="T12" fmla="*/ 219 w 290"/>
                <a:gd name="T13" fmla="*/ 246 h 246"/>
                <a:gd name="T14" fmla="*/ 290 w 290"/>
                <a:gd name="T15" fmla="*/ 22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246">
                  <a:moveTo>
                    <a:pt x="290" y="226"/>
                  </a:moveTo>
                  <a:cubicBezTo>
                    <a:pt x="284" y="213"/>
                    <a:pt x="166" y="71"/>
                    <a:pt x="130" y="36"/>
                  </a:cubicBezTo>
                  <a:cubicBezTo>
                    <a:pt x="94" y="0"/>
                    <a:pt x="58" y="8"/>
                    <a:pt x="45" y="12"/>
                  </a:cubicBezTo>
                  <a:cubicBezTo>
                    <a:pt x="33" y="17"/>
                    <a:pt x="9" y="30"/>
                    <a:pt x="4" y="38"/>
                  </a:cubicBezTo>
                  <a:cubicBezTo>
                    <a:pt x="0" y="45"/>
                    <a:pt x="0" y="51"/>
                    <a:pt x="0" y="51"/>
                  </a:cubicBezTo>
                  <a:cubicBezTo>
                    <a:pt x="0" y="51"/>
                    <a:pt x="13" y="44"/>
                    <a:pt x="25" y="48"/>
                  </a:cubicBezTo>
                  <a:cubicBezTo>
                    <a:pt x="37" y="52"/>
                    <a:pt x="219" y="246"/>
                    <a:pt x="219" y="246"/>
                  </a:cubicBezTo>
                  <a:lnTo>
                    <a:pt x="290" y="226"/>
                  </a:lnTo>
                  <a:close/>
                </a:path>
              </a:pathLst>
            </a:custGeom>
            <a:solidFill>
              <a:srgbClr val="806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Freeform 40"/>
            <p:cNvSpPr>
              <a:spLocks/>
            </p:cNvSpPr>
            <p:nvPr/>
          </p:nvSpPr>
          <p:spPr bwMode="auto">
            <a:xfrm>
              <a:off x="10900846" y="4811950"/>
              <a:ext cx="238377" cy="209570"/>
            </a:xfrm>
            <a:custGeom>
              <a:avLst/>
              <a:gdLst>
                <a:gd name="T0" fmla="*/ 0 w 140"/>
                <a:gd name="T1" fmla="*/ 75 h 123"/>
                <a:gd name="T2" fmla="*/ 79 w 140"/>
                <a:gd name="T3" fmla="*/ 5 h 123"/>
                <a:gd name="T4" fmla="*/ 132 w 140"/>
                <a:gd name="T5" fmla="*/ 31 h 123"/>
                <a:gd name="T6" fmla="*/ 65 w 140"/>
                <a:gd name="T7" fmla="*/ 123 h 123"/>
                <a:gd name="T8" fmla="*/ 0 w 140"/>
                <a:gd name="T9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23">
                  <a:moveTo>
                    <a:pt x="0" y="75"/>
                  </a:moveTo>
                  <a:cubicBezTo>
                    <a:pt x="5" y="58"/>
                    <a:pt x="66" y="9"/>
                    <a:pt x="79" y="5"/>
                  </a:cubicBezTo>
                  <a:cubicBezTo>
                    <a:pt x="92" y="0"/>
                    <a:pt x="125" y="13"/>
                    <a:pt x="132" y="31"/>
                  </a:cubicBezTo>
                  <a:cubicBezTo>
                    <a:pt x="140" y="50"/>
                    <a:pt x="65" y="123"/>
                    <a:pt x="65" y="123"/>
                  </a:cubicBezTo>
                  <a:lnTo>
                    <a:pt x="0" y="75"/>
                  </a:lnTo>
                  <a:close/>
                </a:path>
              </a:pathLst>
            </a:custGeom>
            <a:solidFill>
              <a:srgbClr val="806A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Freeform 41"/>
            <p:cNvSpPr>
              <a:spLocks/>
            </p:cNvSpPr>
            <p:nvPr/>
          </p:nvSpPr>
          <p:spPr bwMode="auto">
            <a:xfrm>
              <a:off x="10861236" y="5344876"/>
              <a:ext cx="88581" cy="78499"/>
            </a:xfrm>
            <a:custGeom>
              <a:avLst/>
              <a:gdLst>
                <a:gd name="T0" fmla="*/ 52 w 52"/>
                <a:gd name="T1" fmla="*/ 2 h 46"/>
                <a:gd name="T2" fmla="*/ 39 w 52"/>
                <a:gd name="T3" fmla="*/ 46 h 46"/>
                <a:gd name="T4" fmla="*/ 0 w 52"/>
                <a:gd name="T5" fmla="*/ 38 h 46"/>
                <a:gd name="T6" fmla="*/ 10 w 52"/>
                <a:gd name="T7" fmla="*/ 0 h 46"/>
                <a:gd name="T8" fmla="*/ 52 w 52"/>
                <a:gd name="T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6">
                  <a:moveTo>
                    <a:pt x="52" y="2"/>
                  </a:moveTo>
                  <a:cubicBezTo>
                    <a:pt x="52" y="9"/>
                    <a:pt x="39" y="46"/>
                    <a:pt x="39" y="4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52" y="2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Freeform 42"/>
            <p:cNvSpPr>
              <a:spLocks/>
            </p:cNvSpPr>
            <p:nvPr/>
          </p:nvSpPr>
          <p:spPr bwMode="auto">
            <a:xfrm>
              <a:off x="11043440" y="5378725"/>
              <a:ext cx="73458" cy="72017"/>
            </a:xfrm>
            <a:custGeom>
              <a:avLst/>
              <a:gdLst>
                <a:gd name="T0" fmla="*/ 42 w 43"/>
                <a:gd name="T1" fmla="*/ 0 h 42"/>
                <a:gd name="T2" fmla="*/ 32 w 43"/>
                <a:gd name="T3" fmla="*/ 40 h 42"/>
                <a:gd name="T4" fmla="*/ 2 w 43"/>
                <a:gd name="T5" fmla="*/ 39 h 42"/>
                <a:gd name="T6" fmla="*/ 8 w 43"/>
                <a:gd name="T7" fmla="*/ 4 h 42"/>
                <a:gd name="T8" fmla="*/ 42 w 4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2" y="0"/>
                  </a:moveTo>
                  <a:cubicBezTo>
                    <a:pt x="43" y="4"/>
                    <a:pt x="35" y="41"/>
                    <a:pt x="32" y="40"/>
                  </a:cubicBezTo>
                  <a:cubicBezTo>
                    <a:pt x="29" y="40"/>
                    <a:pt x="0" y="42"/>
                    <a:pt x="2" y="39"/>
                  </a:cubicBezTo>
                  <a:cubicBezTo>
                    <a:pt x="4" y="37"/>
                    <a:pt x="8" y="4"/>
                    <a:pt x="8" y="4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Freeform 43"/>
            <p:cNvSpPr>
              <a:spLocks/>
            </p:cNvSpPr>
            <p:nvPr/>
          </p:nvSpPr>
          <p:spPr bwMode="auto">
            <a:xfrm>
              <a:off x="10440657" y="4847239"/>
              <a:ext cx="757621" cy="604944"/>
            </a:xfrm>
            <a:custGeom>
              <a:avLst/>
              <a:gdLst>
                <a:gd name="T0" fmla="*/ 130 w 445"/>
                <a:gd name="T1" fmla="*/ 42 h 355"/>
                <a:gd name="T2" fmla="*/ 56 w 445"/>
                <a:gd name="T3" fmla="*/ 256 h 355"/>
                <a:gd name="T4" fmla="*/ 107 w 445"/>
                <a:gd name="T5" fmla="*/ 144 h 355"/>
                <a:gd name="T6" fmla="*/ 224 w 445"/>
                <a:gd name="T7" fmla="*/ 297 h 355"/>
                <a:gd name="T8" fmla="*/ 418 w 445"/>
                <a:gd name="T9" fmla="*/ 305 h 355"/>
                <a:gd name="T10" fmla="*/ 428 w 445"/>
                <a:gd name="T11" fmla="*/ 153 h 355"/>
                <a:gd name="T12" fmla="*/ 130 w 445"/>
                <a:gd name="T13" fmla="*/ 4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355">
                  <a:moveTo>
                    <a:pt x="130" y="42"/>
                  </a:moveTo>
                  <a:cubicBezTo>
                    <a:pt x="0" y="146"/>
                    <a:pt x="49" y="286"/>
                    <a:pt x="56" y="256"/>
                  </a:cubicBezTo>
                  <a:cubicBezTo>
                    <a:pt x="65" y="216"/>
                    <a:pt x="99" y="143"/>
                    <a:pt x="107" y="144"/>
                  </a:cubicBezTo>
                  <a:cubicBezTo>
                    <a:pt x="145" y="149"/>
                    <a:pt x="193" y="185"/>
                    <a:pt x="224" y="297"/>
                  </a:cubicBezTo>
                  <a:cubicBezTo>
                    <a:pt x="290" y="321"/>
                    <a:pt x="397" y="355"/>
                    <a:pt x="418" y="305"/>
                  </a:cubicBezTo>
                  <a:cubicBezTo>
                    <a:pt x="438" y="255"/>
                    <a:pt x="445" y="198"/>
                    <a:pt x="428" y="153"/>
                  </a:cubicBezTo>
                  <a:cubicBezTo>
                    <a:pt x="385" y="40"/>
                    <a:pt x="183" y="0"/>
                    <a:pt x="130" y="42"/>
                  </a:cubicBezTo>
                  <a:close/>
                </a:path>
              </a:pathLst>
            </a:custGeom>
            <a:solidFill>
              <a:srgbClr val="C96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Freeform 44"/>
            <p:cNvSpPr>
              <a:spLocks/>
            </p:cNvSpPr>
            <p:nvPr/>
          </p:nvSpPr>
          <p:spPr bwMode="auto">
            <a:xfrm>
              <a:off x="10525637" y="5019359"/>
              <a:ext cx="642393" cy="432823"/>
            </a:xfrm>
            <a:custGeom>
              <a:avLst/>
              <a:gdLst>
                <a:gd name="T0" fmla="*/ 0 w 377"/>
                <a:gd name="T1" fmla="*/ 157 h 254"/>
                <a:gd name="T2" fmla="*/ 0 w 377"/>
                <a:gd name="T3" fmla="*/ 157 h 254"/>
                <a:gd name="T4" fmla="*/ 1 w 377"/>
                <a:gd name="T5" fmla="*/ 158 h 254"/>
                <a:gd name="T6" fmla="*/ 6 w 377"/>
                <a:gd name="T7" fmla="*/ 155 h 254"/>
                <a:gd name="T8" fmla="*/ 57 w 377"/>
                <a:gd name="T9" fmla="*/ 43 h 254"/>
                <a:gd name="T10" fmla="*/ 174 w 377"/>
                <a:gd name="T11" fmla="*/ 196 h 254"/>
                <a:gd name="T12" fmla="*/ 368 w 377"/>
                <a:gd name="T13" fmla="*/ 204 h 254"/>
                <a:gd name="T14" fmla="*/ 377 w 377"/>
                <a:gd name="T15" fmla="*/ 176 h 254"/>
                <a:gd name="T16" fmla="*/ 306 w 377"/>
                <a:gd name="T17" fmla="*/ 184 h 254"/>
                <a:gd name="T18" fmla="*/ 195 w 377"/>
                <a:gd name="T19" fmla="*/ 134 h 254"/>
                <a:gd name="T20" fmla="*/ 99 w 377"/>
                <a:gd name="T21" fmla="*/ 18 h 254"/>
                <a:gd name="T22" fmla="*/ 21 w 377"/>
                <a:gd name="T23" fmla="*/ 64 h 254"/>
                <a:gd name="T24" fmla="*/ 0 w 377"/>
                <a:gd name="T25" fmla="*/ 15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254">
                  <a:moveTo>
                    <a:pt x="0" y="157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3" y="160"/>
                    <a:pt x="5" y="159"/>
                    <a:pt x="6" y="155"/>
                  </a:cubicBezTo>
                  <a:cubicBezTo>
                    <a:pt x="15" y="115"/>
                    <a:pt x="49" y="42"/>
                    <a:pt x="57" y="43"/>
                  </a:cubicBezTo>
                  <a:cubicBezTo>
                    <a:pt x="95" y="48"/>
                    <a:pt x="143" y="84"/>
                    <a:pt x="174" y="196"/>
                  </a:cubicBezTo>
                  <a:cubicBezTo>
                    <a:pt x="240" y="220"/>
                    <a:pt x="347" y="254"/>
                    <a:pt x="368" y="204"/>
                  </a:cubicBezTo>
                  <a:cubicBezTo>
                    <a:pt x="371" y="195"/>
                    <a:pt x="375" y="186"/>
                    <a:pt x="377" y="176"/>
                  </a:cubicBezTo>
                  <a:cubicBezTo>
                    <a:pt x="360" y="184"/>
                    <a:pt x="337" y="188"/>
                    <a:pt x="306" y="184"/>
                  </a:cubicBezTo>
                  <a:cubicBezTo>
                    <a:pt x="231" y="177"/>
                    <a:pt x="210" y="177"/>
                    <a:pt x="195" y="134"/>
                  </a:cubicBezTo>
                  <a:cubicBezTo>
                    <a:pt x="179" y="91"/>
                    <a:pt x="150" y="36"/>
                    <a:pt x="99" y="18"/>
                  </a:cubicBezTo>
                  <a:cubicBezTo>
                    <a:pt x="48" y="0"/>
                    <a:pt x="29" y="41"/>
                    <a:pt x="21" y="64"/>
                  </a:cubicBezTo>
                  <a:cubicBezTo>
                    <a:pt x="14" y="87"/>
                    <a:pt x="1" y="157"/>
                    <a:pt x="0" y="157"/>
                  </a:cubicBezTo>
                  <a:close/>
                </a:path>
              </a:pathLst>
            </a:custGeom>
            <a:solidFill>
              <a:srgbClr val="AD6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Freeform 45"/>
            <p:cNvSpPr>
              <a:spLocks/>
            </p:cNvSpPr>
            <p:nvPr/>
          </p:nvSpPr>
          <p:spPr bwMode="auto">
            <a:xfrm>
              <a:off x="10496830" y="4243014"/>
              <a:ext cx="73458" cy="123870"/>
            </a:xfrm>
            <a:custGeom>
              <a:avLst/>
              <a:gdLst>
                <a:gd name="T0" fmla="*/ 12 w 43"/>
                <a:gd name="T1" fmla="*/ 4 h 73"/>
                <a:gd name="T2" fmla="*/ 42 w 43"/>
                <a:gd name="T3" fmla="*/ 12 h 73"/>
                <a:gd name="T4" fmla="*/ 30 w 43"/>
                <a:gd name="T5" fmla="*/ 59 h 73"/>
                <a:gd name="T6" fmla="*/ 2 w 43"/>
                <a:gd name="T7" fmla="*/ 66 h 73"/>
                <a:gd name="T8" fmla="*/ 9 w 43"/>
                <a:gd name="T9" fmla="*/ 47 h 73"/>
                <a:gd name="T10" fmla="*/ 5 w 43"/>
                <a:gd name="T11" fmla="*/ 25 h 73"/>
                <a:gd name="T12" fmla="*/ 12 w 43"/>
                <a:gd name="T13" fmla="*/ 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73">
                  <a:moveTo>
                    <a:pt x="12" y="4"/>
                  </a:moveTo>
                  <a:cubicBezTo>
                    <a:pt x="21" y="0"/>
                    <a:pt x="41" y="3"/>
                    <a:pt x="42" y="12"/>
                  </a:cubicBezTo>
                  <a:cubicBezTo>
                    <a:pt x="43" y="20"/>
                    <a:pt x="39" y="47"/>
                    <a:pt x="30" y="59"/>
                  </a:cubicBezTo>
                  <a:cubicBezTo>
                    <a:pt x="21" y="71"/>
                    <a:pt x="3" y="73"/>
                    <a:pt x="2" y="66"/>
                  </a:cubicBezTo>
                  <a:cubicBezTo>
                    <a:pt x="0" y="59"/>
                    <a:pt x="8" y="58"/>
                    <a:pt x="9" y="47"/>
                  </a:cubicBezTo>
                  <a:cubicBezTo>
                    <a:pt x="9" y="35"/>
                    <a:pt x="2" y="35"/>
                    <a:pt x="5" y="25"/>
                  </a:cubicBezTo>
                  <a:cubicBezTo>
                    <a:pt x="7" y="15"/>
                    <a:pt x="12" y="4"/>
                    <a:pt x="12" y="4"/>
                  </a:cubicBezTo>
                  <a:close/>
                </a:path>
              </a:pathLst>
            </a:custGeom>
            <a:solidFill>
              <a:srgbClr val="E4B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Freeform 46"/>
            <p:cNvSpPr>
              <a:spLocks/>
            </p:cNvSpPr>
            <p:nvPr/>
          </p:nvSpPr>
          <p:spPr bwMode="auto">
            <a:xfrm>
              <a:off x="10447138" y="5251254"/>
              <a:ext cx="252780" cy="529326"/>
            </a:xfrm>
            <a:custGeom>
              <a:avLst/>
              <a:gdLst>
                <a:gd name="T0" fmla="*/ 148 w 148"/>
                <a:gd name="T1" fmla="*/ 30 h 311"/>
                <a:gd name="T2" fmla="*/ 53 w 148"/>
                <a:gd name="T3" fmla="*/ 11 h 311"/>
                <a:gd name="T4" fmla="*/ 23 w 148"/>
                <a:gd name="T5" fmla="*/ 226 h 311"/>
                <a:gd name="T6" fmla="*/ 98 w 148"/>
                <a:gd name="T7" fmla="*/ 302 h 311"/>
                <a:gd name="T8" fmla="*/ 136 w 148"/>
                <a:gd name="T9" fmla="*/ 295 h 311"/>
                <a:gd name="T10" fmla="*/ 148 w 148"/>
                <a:gd name="T11" fmla="*/ 30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311">
                  <a:moveTo>
                    <a:pt x="148" y="30"/>
                  </a:moveTo>
                  <a:cubicBezTo>
                    <a:pt x="115" y="17"/>
                    <a:pt x="69" y="0"/>
                    <a:pt x="53" y="11"/>
                  </a:cubicBezTo>
                  <a:cubicBezTo>
                    <a:pt x="37" y="22"/>
                    <a:pt x="0" y="167"/>
                    <a:pt x="23" y="226"/>
                  </a:cubicBezTo>
                  <a:cubicBezTo>
                    <a:pt x="46" y="284"/>
                    <a:pt x="69" y="294"/>
                    <a:pt x="98" y="302"/>
                  </a:cubicBezTo>
                  <a:cubicBezTo>
                    <a:pt x="127" y="311"/>
                    <a:pt x="133" y="307"/>
                    <a:pt x="136" y="295"/>
                  </a:cubicBezTo>
                  <a:cubicBezTo>
                    <a:pt x="138" y="283"/>
                    <a:pt x="148" y="30"/>
                    <a:pt x="148" y="30"/>
                  </a:cubicBezTo>
                  <a:close/>
                </a:path>
              </a:pathLst>
            </a:custGeom>
            <a:solidFill>
              <a:srgbClr val="C96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Freeform 47"/>
            <p:cNvSpPr>
              <a:spLocks/>
            </p:cNvSpPr>
            <p:nvPr/>
          </p:nvSpPr>
          <p:spPr bwMode="auto">
            <a:xfrm>
              <a:off x="10447138" y="5266378"/>
              <a:ext cx="209570" cy="487556"/>
            </a:xfrm>
            <a:custGeom>
              <a:avLst/>
              <a:gdLst>
                <a:gd name="T0" fmla="*/ 57 w 123"/>
                <a:gd name="T1" fmla="*/ 0 h 286"/>
                <a:gd name="T2" fmla="*/ 53 w 123"/>
                <a:gd name="T3" fmla="*/ 2 h 286"/>
                <a:gd name="T4" fmla="*/ 23 w 123"/>
                <a:gd name="T5" fmla="*/ 217 h 286"/>
                <a:gd name="T6" fmla="*/ 79 w 123"/>
                <a:gd name="T7" fmla="*/ 286 h 286"/>
                <a:gd name="T8" fmla="*/ 104 w 123"/>
                <a:gd name="T9" fmla="*/ 265 h 286"/>
                <a:gd name="T10" fmla="*/ 96 w 123"/>
                <a:gd name="T11" fmla="*/ 24 h 286"/>
                <a:gd name="T12" fmla="*/ 57 w 12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86">
                  <a:moveTo>
                    <a:pt x="57" y="0"/>
                  </a:moveTo>
                  <a:cubicBezTo>
                    <a:pt x="56" y="1"/>
                    <a:pt x="54" y="1"/>
                    <a:pt x="53" y="2"/>
                  </a:cubicBezTo>
                  <a:cubicBezTo>
                    <a:pt x="37" y="13"/>
                    <a:pt x="0" y="158"/>
                    <a:pt x="23" y="217"/>
                  </a:cubicBezTo>
                  <a:cubicBezTo>
                    <a:pt x="41" y="261"/>
                    <a:pt x="58" y="277"/>
                    <a:pt x="79" y="286"/>
                  </a:cubicBezTo>
                  <a:cubicBezTo>
                    <a:pt x="89" y="281"/>
                    <a:pt x="98" y="274"/>
                    <a:pt x="104" y="265"/>
                  </a:cubicBezTo>
                  <a:cubicBezTo>
                    <a:pt x="123" y="235"/>
                    <a:pt x="121" y="52"/>
                    <a:pt x="96" y="24"/>
                  </a:cubicBezTo>
                  <a:cubicBezTo>
                    <a:pt x="86" y="12"/>
                    <a:pt x="70" y="4"/>
                    <a:pt x="57" y="0"/>
                  </a:cubicBezTo>
                  <a:close/>
                </a:path>
              </a:pathLst>
            </a:custGeom>
            <a:solidFill>
              <a:srgbClr val="D87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Freeform 48"/>
            <p:cNvSpPr>
              <a:spLocks/>
            </p:cNvSpPr>
            <p:nvPr/>
          </p:nvSpPr>
          <p:spPr bwMode="auto">
            <a:xfrm>
              <a:off x="9856597" y="5203723"/>
              <a:ext cx="466671" cy="350724"/>
            </a:xfrm>
            <a:custGeom>
              <a:avLst/>
              <a:gdLst>
                <a:gd name="T0" fmla="*/ 145 w 274"/>
                <a:gd name="T1" fmla="*/ 148 h 206"/>
                <a:gd name="T2" fmla="*/ 131 w 274"/>
                <a:gd name="T3" fmla="*/ 137 h 206"/>
                <a:gd name="T4" fmla="*/ 97 w 274"/>
                <a:gd name="T5" fmla="*/ 155 h 206"/>
                <a:gd name="T6" fmla="*/ 21 w 274"/>
                <a:gd name="T7" fmla="*/ 107 h 206"/>
                <a:gd name="T8" fmla="*/ 1 w 274"/>
                <a:gd name="T9" fmla="*/ 93 h 206"/>
                <a:gd name="T10" fmla="*/ 2 w 274"/>
                <a:gd name="T11" fmla="*/ 105 h 206"/>
                <a:gd name="T12" fmla="*/ 4 w 274"/>
                <a:gd name="T13" fmla="*/ 108 h 206"/>
                <a:gd name="T14" fmla="*/ 120 w 274"/>
                <a:gd name="T15" fmla="*/ 190 h 206"/>
                <a:gd name="T16" fmla="*/ 193 w 274"/>
                <a:gd name="T17" fmla="*/ 196 h 206"/>
                <a:gd name="T18" fmla="*/ 273 w 274"/>
                <a:gd name="T19" fmla="*/ 22 h 206"/>
                <a:gd name="T20" fmla="*/ 274 w 274"/>
                <a:gd name="T21" fmla="*/ 21 h 206"/>
                <a:gd name="T22" fmla="*/ 240 w 274"/>
                <a:gd name="T23" fmla="*/ 0 h 206"/>
                <a:gd name="T24" fmla="*/ 224 w 274"/>
                <a:gd name="T25" fmla="*/ 41 h 206"/>
                <a:gd name="T26" fmla="*/ 191 w 274"/>
                <a:gd name="T27" fmla="*/ 120 h 206"/>
                <a:gd name="T28" fmla="*/ 145 w 274"/>
                <a:gd name="T29" fmla="*/ 14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" h="206">
                  <a:moveTo>
                    <a:pt x="145" y="148"/>
                  </a:moveTo>
                  <a:cubicBezTo>
                    <a:pt x="135" y="142"/>
                    <a:pt x="131" y="137"/>
                    <a:pt x="131" y="137"/>
                  </a:cubicBezTo>
                  <a:cubicBezTo>
                    <a:pt x="131" y="137"/>
                    <a:pt x="118" y="160"/>
                    <a:pt x="97" y="155"/>
                  </a:cubicBezTo>
                  <a:cubicBezTo>
                    <a:pt x="83" y="151"/>
                    <a:pt x="46" y="125"/>
                    <a:pt x="21" y="107"/>
                  </a:cubicBezTo>
                  <a:cubicBezTo>
                    <a:pt x="13" y="101"/>
                    <a:pt x="5" y="96"/>
                    <a:pt x="1" y="93"/>
                  </a:cubicBezTo>
                  <a:cubicBezTo>
                    <a:pt x="0" y="97"/>
                    <a:pt x="0" y="101"/>
                    <a:pt x="2" y="105"/>
                  </a:cubicBezTo>
                  <a:cubicBezTo>
                    <a:pt x="3" y="106"/>
                    <a:pt x="3" y="107"/>
                    <a:pt x="4" y="108"/>
                  </a:cubicBezTo>
                  <a:cubicBezTo>
                    <a:pt x="26" y="140"/>
                    <a:pt x="76" y="173"/>
                    <a:pt x="120" y="190"/>
                  </a:cubicBezTo>
                  <a:cubicBezTo>
                    <a:pt x="152" y="202"/>
                    <a:pt x="180" y="206"/>
                    <a:pt x="193" y="196"/>
                  </a:cubicBezTo>
                  <a:cubicBezTo>
                    <a:pt x="200" y="191"/>
                    <a:pt x="236" y="109"/>
                    <a:pt x="273" y="22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5" y="13"/>
                    <a:pt x="229" y="27"/>
                    <a:pt x="224" y="41"/>
                  </a:cubicBezTo>
                  <a:cubicBezTo>
                    <a:pt x="209" y="78"/>
                    <a:pt x="195" y="113"/>
                    <a:pt x="191" y="120"/>
                  </a:cubicBezTo>
                  <a:cubicBezTo>
                    <a:pt x="181" y="137"/>
                    <a:pt x="155" y="154"/>
                    <a:pt x="145" y="148"/>
                  </a:cubicBezTo>
                  <a:close/>
                </a:path>
              </a:pathLst>
            </a:custGeom>
            <a:solidFill>
              <a:srgbClr val="FB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Freeform 49"/>
            <p:cNvSpPr>
              <a:spLocks/>
            </p:cNvSpPr>
            <p:nvPr/>
          </p:nvSpPr>
          <p:spPr bwMode="auto">
            <a:xfrm>
              <a:off x="9739210" y="5198682"/>
              <a:ext cx="123870" cy="188685"/>
            </a:xfrm>
            <a:custGeom>
              <a:avLst/>
              <a:gdLst>
                <a:gd name="T0" fmla="*/ 71 w 73"/>
                <a:gd name="T1" fmla="*/ 108 h 111"/>
                <a:gd name="T2" fmla="*/ 70 w 73"/>
                <a:gd name="T3" fmla="*/ 96 h 111"/>
                <a:gd name="T4" fmla="*/ 66 w 73"/>
                <a:gd name="T5" fmla="*/ 93 h 111"/>
                <a:gd name="T6" fmla="*/ 52 w 73"/>
                <a:gd name="T7" fmla="*/ 84 h 111"/>
                <a:gd name="T8" fmla="*/ 47 w 73"/>
                <a:gd name="T9" fmla="*/ 81 h 111"/>
                <a:gd name="T10" fmla="*/ 46 w 73"/>
                <a:gd name="T11" fmla="*/ 80 h 111"/>
                <a:gd name="T12" fmla="*/ 19 w 73"/>
                <a:gd name="T13" fmla="*/ 56 h 111"/>
                <a:gd name="T14" fmla="*/ 3 w 73"/>
                <a:gd name="T15" fmla="*/ 0 h 111"/>
                <a:gd name="T16" fmla="*/ 15 w 73"/>
                <a:gd name="T17" fmla="*/ 69 h 111"/>
                <a:gd name="T18" fmla="*/ 73 w 73"/>
                <a:gd name="T19" fmla="*/ 111 h 111"/>
                <a:gd name="T20" fmla="*/ 71 w 73"/>
                <a:gd name="T21" fmla="*/ 10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11">
                  <a:moveTo>
                    <a:pt x="71" y="108"/>
                  </a:moveTo>
                  <a:cubicBezTo>
                    <a:pt x="69" y="104"/>
                    <a:pt x="69" y="100"/>
                    <a:pt x="70" y="96"/>
                  </a:cubicBezTo>
                  <a:cubicBezTo>
                    <a:pt x="68" y="94"/>
                    <a:pt x="67" y="94"/>
                    <a:pt x="66" y="93"/>
                  </a:cubicBezTo>
                  <a:cubicBezTo>
                    <a:pt x="63" y="90"/>
                    <a:pt x="58" y="87"/>
                    <a:pt x="52" y="84"/>
                  </a:cubicBezTo>
                  <a:cubicBezTo>
                    <a:pt x="50" y="83"/>
                    <a:pt x="48" y="82"/>
                    <a:pt x="47" y="81"/>
                  </a:cubicBezTo>
                  <a:cubicBezTo>
                    <a:pt x="46" y="81"/>
                    <a:pt x="46" y="80"/>
                    <a:pt x="46" y="80"/>
                  </a:cubicBezTo>
                  <a:cubicBezTo>
                    <a:pt x="34" y="72"/>
                    <a:pt x="22" y="64"/>
                    <a:pt x="19" y="56"/>
                  </a:cubicBezTo>
                  <a:cubicBezTo>
                    <a:pt x="13" y="44"/>
                    <a:pt x="3" y="0"/>
                    <a:pt x="3" y="0"/>
                  </a:cubicBezTo>
                  <a:cubicBezTo>
                    <a:pt x="0" y="6"/>
                    <a:pt x="11" y="62"/>
                    <a:pt x="15" y="69"/>
                  </a:cubicBezTo>
                  <a:cubicBezTo>
                    <a:pt x="17" y="75"/>
                    <a:pt x="52" y="98"/>
                    <a:pt x="73" y="111"/>
                  </a:cubicBezTo>
                  <a:cubicBezTo>
                    <a:pt x="72" y="110"/>
                    <a:pt x="72" y="109"/>
                    <a:pt x="71" y="108"/>
                  </a:cubicBezTo>
                  <a:close/>
                </a:path>
              </a:pathLst>
            </a:custGeom>
            <a:solidFill>
              <a:srgbClr val="FBC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Freeform 50"/>
            <p:cNvSpPr>
              <a:spLocks noEditPoints="1"/>
            </p:cNvSpPr>
            <p:nvPr/>
          </p:nvSpPr>
          <p:spPr bwMode="auto">
            <a:xfrm>
              <a:off x="10300943" y="4948062"/>
              <a:ext cx="224693" cy="419140"/>
            </a:xfrm>
            <a:custGeom>
              <a:avLst/>
              <a:gdLst>
                <a:gd name="T0" fmla="*/ 24 w 132"/>
                <a:gd name="T1" fmla="*/ 178 h 246"/>
                <a:gd name="T2" fmla="*/ 24 w 132"/>
                <a:gd name="T3" fmla="*/ 177 h 246"/>
                <a:gd name="T4" fmla="*/ 24 w 132"/>
                <a:gd name="T5" fmla="*/ 178 h 246"/>
                <a:gd name="T6" fmla="*/ 91 w 132"/>
                <a:gd name="T7" fmla="*/ 1 h 246"/>
                <a:gd name="T8" fmla="*/ 0 w 132"/>
                <a:gd name="T9" fmla="*/ 163 h 246"/>
                <a:gd name="T10" fmla="*/ 24 w 132"/>
                <a:gd name="T11" fmla="*/ 178 h 246"/>
                <a:gd name="T12" fmla="*/ 65 w 132"/>
                <a:gd name="T13" fmla="*/ 89 h 246"/>
                <a:gd name="T14" fmla="*/ 78 w 132"/>
                <a:gd name="T15" fmla="*/ 128 h 246"/>
                <a:gd name="T16" fmla="*/ 85 w 132"/>
                <a:gd name="T17" fmla="*/ 150 h 246"/>
                <a:gd name="T18" fmla="*/ 117 w 132"/>
                <a:gd name="T19" fmla="*/ 246 h 246"/>
                <a:gd name="T20" fmla="*/ 132 w 132"/>
                <a:gd name="T21" fmla="*/ 199 h 246"/>
                <a:gd name="T22" fmla="*/ 129 w 132"/>
                <a:gd name="T23" fmla="*/ 107 h 246"/>
                <a:gd name="T24" fmla="*/ 91 w 132"/>
                <a:gd name="T25" fmla="*/ 0 h 246"/>
                <a:gd name="T26" fmla="*/ 91 w 132"/>
                <a:gd name="T27" fmla="*/ 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2" h="246">
                  <a:moveTo>
                    <a:pt x="24" y="178"/>
                  </a:moveTo>
                  <a:cubicBezTo>
                    <a:pt x="24" y="177"/>
                    <a:pt x="24" y="177"/>
                    <a:pt x="24" y="177"/>
                  </a:cubicBezTo>
                  <a:lnTo>
                    <a:pt x="24" y="178"/>
                  </a:lnTo>
                  <a:close/>
                  <a:moveTo>
                    <a:pt x="91" y="1"/>
                  </a:moveTo>
                  <a:cubicBezTo>
                    <a:pt x="0" y="163"/>
                    <a:pt x="0" y="163"/>
                    <a:pt x="0" y="163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8" y="100"/>
                    <a:pt x="73" y="113"/>
                    <a:pt x="78" y="128"/>
                  </a:cubicBezTo>
                  <a:cubicBezTo>
                    <a:pt x="80" y="135"/>
                    <a:pt x="83" y="142"/>
                    <a:pt x="85" y="150"/>
                  </a:cubicBezTo>
                  <a:cubicBezTo>
                    <a:pt x="95" y="180"/>
                    <a:pt x="106" y="214"/>
                    <a:pt x="117" y="246"/>
                  </a:cubicBezTo>
                  <a:cubicBezTo>
                    <a:pt x="122" y="226"/>
                    <a:pt x="128" y="209"/>
                    <a:pt x="132" y="199"/>
                  </a:cubicBezTo>
                  <a:cubicBezTo>
                    <a:pt x="126" y="190"/>
                    <a:pt x="118" y="153"/>
                    <a:pt x="129" y="107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46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Freeform 51"/>
            <p:cNvSpPr>
              <a:spLocks/>
            </p:cNvSpPr>
            <p:nvPr/>
          </p:nvSpPr>
          <p:spPr bwMode="auto">
            <a:xfrm>
              <a:off x="10525637" y="4585096"/>
              <a:ext cx="460190" cy="284468"/>
            </a:xfrm>
            <a:custGeom>
              <a:avLst/>
              <a:gdLst>
                <a:gd name="T0" fmla="*/ 174 w 270"/>
                <a:gd name="T1" fmla="*/ 19 h 167"/>
                <a:gd name="T2" fmla="*/ 189 w 270"/>
                <a:gd name="T3" fmla="*/ 31 h 167"/>
                <a:gd name="T4" fmla="*/ 203 w 270"/>
                <a:gd name="T5" fmla="*/ 35 h 167"/>
                <a:gd name="T6" fmla="*/ 249 w 270"/>
                <a:gd name="T7" fmla="*/ 65 h 167"/>
                <a:gd name="T8" fmla="*/ 254 w 270"/>
                <a:gd name="T9" fmla="*/ 157 h 167"/>
                <a:gd name="T10" fmla="*/ 258 w 270"/>
                <a:gd name="T11" fmla="*/ 167 h 167"/>
                <a:gd name="T12" fmla="*/ 270 w 270"/>
                <a:gd name="T13" fmla="*/ 157 h 167"/>
                <a:gd name="T14" fmla="*/ 257 w 270"/>
                <a:gd name="T15" fmla="*/ 45 h 167"/>
                <a:gd name="T16" fmla="*/ 202 w 270"/>
                <a:gd name="T17" fmla="*/ 18 h 167"/>
                <a:gd name="T18" fmla="*/ 183 w 270"/>
                <a:gd name="T19" fmla="*/ 16 h 167"/>
                <a:gd name="T20" fmla="*/ 105 w 270"/>
                <a:gd name="T21" fmla="*/ 5 h 167"/>
                <a:gd name="T22" fmla="*/ 86 w 270"/>
                <a:gd name="T23" fmla="*/ 9 h 167"/>
                <a:gd name="T24" fmla="*/ 0 w 270"/>
                <a:gd name="T25" fmla="*/ 26 h 167"/>
                <a:gd name="T26" fmla="*/ 13 w 270"/>
                <a:gd name="T27" fmla="*/ 35 h 167"/>
                <a:gd name="T28" fmla="*/ 174 w 270"/>
                <a:gd name="T29" fmla="*/ 1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0" h="167">
                  <a:moveTo>
                    <a:pt x="174" y="19"/>
                  </a:moveTo>
                  <a:cubicBezTo>
                    <a:pt x="191" y="24"/>
                    <a:pt x="189" y="31"/>
                    <a:pt x="189" y="31"/>
                  </a:cubicBezTo>
                  <a:cubicBezTo>
                    <a:pt x="189" y="31"/>
                    <a:pt x="195" y="32"/>
                    <a:pt x="203" y="35"/>
                  </a:cubicBezTo>
                  <a:cubicBezTo>
                    <a:pt x="218" y="40"/>
                    <a:pt x="241" y="50"/>
                    <a:pt x="249" y="65"/>
                  </a:cubicBezTo>
                  <a:cubicBezTo>
                    <a:pt x="256" y="79"/>
                    <a:pt x="256" y="123"/>
                    <a:pt x="254" y="157"/>
                  </a:cubicBezTo>
                  <a:cubicBezTo>
                    <a:pt x="255" y="160"/>
                    <a:pt x="256" y="164"/>
                    <a:pt x="258" y="167"/>
                  </a:cubicBezTo>
                  <a:cubicBezTo>
                    <a:pt x="262" y="164"/>
                    <a:pt x="266" y="160"/>
                    <a:pt x="270" y="157"/>
                  </a:cubicBezTo>
                  <a:cubicBezTo>
                    <a:pt x="268" y="105"/>
                    <a:pt x="264" y="50"/>
                    <a:pt x="257" y="45"/>
                  </a:cubicBezTo>
                  <a:cubicBezTo>
                    <a:pt x="245" y="34"/>
                    <a:pt x="228" y="22"/>
                    <a:pt x="202" y="18"/>
                  </a:cubicBezTo>
                  <a:cubicBezTo>
                    <a:pt x="195" y="17"/>
                    <a:pt x="189" y="16"/>
                    <a:pt x="183" y="16"/>
                  </a:cubicBezTo>
                  <a:cubicBezTo>
                    <a:pt x="159" y="1"/>
                    <a:pt x="129" y="2"/>
                    <a:pt x="105" y="5"/>
                  </a:cubicBezTo>
                  <a:cubicBezTo>
                    <a:pt x="98" y="6"/>
                    <a:pt x="91" y="8"/>
                    <a:pt x="86" y="9"/>
                  </a:cubicBezTo>
                  <a:cubicBezTo>
                    <a:pt x="67" y="12"/>
                    <a:pt x="35" y="17"/>
                    <a:pt x="0" y="26"/>
                  </a:cubicBezTo>
                  <a:cubicBezTo>
                    <a:pt x="4" y="28"/>
                    <a:pt x="9" y="31"/>
                    <a:pt x="13" y="35"/>
                  </a:cubicBezTo>
                  <a:cubicBezTo>
                    <a:pt x="72" y="27"/>
                    <a:pt x="104" y="0"/>
                    <a:pt x="174" y="19"/>
                  </a:cubicBezTo>
                  <a:close/>
                </a:path>
              </a:pathLst>
            </a:custGeom>
            <a:solidFill>
              <a:srgbClr val="53BD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365124" y="3118051"/>
            <a:ext cx="1770542" cy="1771082"/>
            <a:chOff x="8486832" y="3014402"/>
            <a:chExt cx="2360722" cy="2361442"/>
          </a:xfrm>
        </p:grpSpPr>
        <p:sp>
          <p:nvSpPr>
            <p:cNvPr id="120" name="Freeform 52"/>
            <p:cNvSpPr>
              <a:spLocks/>
            </p:cNvSpPr>
            <p:nvPr/>
          </p:nvSpPr>
          <p:spPr bwMode="auto">
            <a:xfrm>
              <a:off x="8486832" y="3014402"/>
              <a:ext cx="2360722" cy="2361442"/>
            </a:xfrm>
            <a:custGeom>
              <a:avLst/>
              <a:gdLst>
                <a:gd name="T0" fmla="*/ 1353 w 1386"/>
                <a:gd name="T1" fmla="*/ 0 h 1386"/>
                <a:gd name="T2" fmla="*/ 1386 w 1386"/>
                <a:gd name="T3" fmla="*/ 0 h 1386"/>
                <a:gd name="T4" fmla="*/ 1386 w 1386"/>
                <a:gd name="T5" fmla="*/ 87 h 1386"/>
                <a:gd name="T6" fmla="*/ 1353 w 1386"/>
                <a:gd name="T7" fmla="*/ 87 h 1386"/>
                <a:gd name="T8" fmla="*/ 87 w 1386"/>
                <a:gd name="T9" fmla="*/ 1353 h 1386"/>
                <a:gd name="T10" fmla="*/ 87 w 1386"/>
                <a:gd name="T11" fmla="*/ 1386 h 1386"/>
                <a:gd name="T12" fmla="*/ 0 w 1386"/>
                <a:gd name="T13" fmla="*/ 1386 h 1386"/>
                <a:gd name="T14" fmla="*/ 0 w 1386"/>
                <a:gd name="T15" fmla="*/ 1353 h 1386"/>
                <a:gd name="T16" fmla="*/ 1353 w 1386"/>
                <a:gd name="T17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6" h="1386">
                  <a:moveTo>
                    <a:pt x="1353" y="0"/>
                  </a:moveTo>
                  <a:cubicBezTo>
                    <a:pt x="1364" y="0"/>
                    <a:pt x="1375" y="0"/>
                    <a:pt x="1386" y="0"/>
                  </a:cubicBezTo>
                  <a:cubicBezTo>
                    <a:pt x="1386" y="87"/>
                    <a:pt x="1386" y="87"/>
                    <a:pt x="1386" y="87"/>
                  </a:cubicBezTo>
                  <a:cubicBezTo>
                    <a:pt x="1375" y="87"/>
                    <a:pt x="1364" y="87"/>
                    <a:pt x="1353" y="87"/>
                  </a:cubicBezTo>
                  <a:cubicBezTo>
                    <a:pt x="654" y="87"/>
                    <a:pt x="87" y="654"/>
                    <a:pt x="87" y="1353"/>
                  </a:cubicBezTo>
                  <a:cubicBezTo>
                    <a:pt x="87" y="1364"/>
                    <a:pt x="87" y="1375"/>
                    <a:pt x="87" y="1386"/>
                  </a:cubicBezTo>
                  <a:cubicBezTo>
                    <a:pt x="0" y="1386"/>
                    <a:pt x="0" y="1386"/>
                    <a:pt x="0" y="1386"/>
                  </a:cubicBezTo>
                  <a:cubicBezTo>
                    <a:pt x="0" y="1375"/>
                    <a:pt x="0" y="1364"/>
                    <a:pt x="0" y="1353"/>
                  </a:cubicBezTo>
                  <a:cubicBezTo>
                    <a:pt x="0" y="606"/>
                    <a:pt x="606" y="0"/>
                    <a:pt x="135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Freeform 53"/>
            <p:cNvSpPr>
              <a:spLocks/>
            </p:cNvSpPr>
            <p:nvPr/>
          </p:nvSpPr>
          <p:spPr bwMode="auto">
            <a:xfrm>
              <a:off x="8505556" y="3033127"/>
              <a:ext cx="2321832" cy="2323273"/>
            </a:xfrm>
            <a:custGeom>
              <a:avLst/>
              <a:gdLst>
                <a:gd name="T0" fmla="*/ 0 w 1363"/>
                <a:gd name="T1" fmla="*/ 1364 h 1364"/>
                <a:gd name="T2" fmla="*/ 65 w 1363"/>
                <a:gd name="T3" fmla="*/ 1364 h 1364"/>
                <a:gd name="T4" fmla="*/ 64 w 1363"/>
                <a:gd name="T5" fmla="*/ 1342 h 1364"/>
                <a:gd name="T6" fmla="*/ 1342 w 1363"/>
                <a:gd name="T7" fmla="*/ 64 h 1364"/>
                <a:gd name="T8" fmla="*/ 1363 w 1363"/>
                <a:gd name="T9" fmla="*/ 65 h 1364"/>
                <a:gd name="T10" fmla="*/ 1363 w 1363"/>
                <a:gd name="T11" fmla="*/ 0 h 1364"/>
                <a:gd name="T12" fmla="*/ 1342 w 1363"/>
                <a:gd name="T13" fmla="*/ 0 h 1364"/>
                <a:gd name="T14" fmla="*/ 0 w 1363"/>
                <a:gd name="T15" fmla="*/ 1342 h 1364"/>
                <a:gd name="T16" fmla="*/ 0 w 1363"/>
                <a:gd name="T17" fmla="*/ 1364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3" h="1364">
                  <a:moveTo>
                    <a:pt x="0" y="1364"/>
                  </a:moveTo>
                  <a:cubicBezTo>
                    <a:pt x="65" y="1364"/>
                    <a:pt x="65" y="1364"/>
                    <a:pt x="65" y="1364"/>
                  </a:cubicBezTo>
                  <a:cubicBezTo>
                    <a:pt x="64" y="1356"/>
                    <a:pt x="64" y="1349"/>
                    <a:pt x="64" y="1342"/>
                  </a:cubicBezTo>
                  <a:cubicBezTo>
                    <a:pt x="64" y="637"/>
                    <a:pt x="636" y="64"/>
                    <a:pt x="1342" y="64"/>
                  </a:cubicBezTo>
                  <a:cubicBezTo>
                    <a:pt x="1349" y="64"/>
                    <a:pt x="1356" y="65"/>
                    <a:pt x="1363" y="65"/>
                  </a:cubicBezTo>
                  <a:cubicBezTo>
                    <a:pt x="1363" y="0"/>
                    <a:pt x="1363" y="0"/>
                    <a:pt x="1363" y="0"/>
                  </a:cubicBezTo>
                  <a:cubicBezTo>
                    <a:pt x="1356" y="0"/>
                    <a:pt x="1349" y="0"/>
                    <a:pt x="1342" y="0"/>
                  </a:cubicBezTo>
                  <a:cubicBezTo>
                    <a:pt x="601" y="0"/>
                    <a:pt x="0" y="601"/>
                    <a:pt x="0" y="1342"/>
                  </a:cubicBezTo>
                  <a:cubicBezTo>
                    <a:pt x="0" y="1349"/>
                    <a:pt x="0" y="1356"/>
                    <a:pt x="0" y="136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34000">
                  <a:schemeClr val="accent2"/>
                </a:gs>
                <a:gs pos="98000">
                  <a:schemeClr val="accent3"/>
                </a:gs>
                <a:gs pos="69000">
                  <a:schemeClr val="accent4"/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417198" y="4437874"/>
            <a:ext cx="1033806" cy="590071"/>
            <a:chOff x="7222931" y="4774167"/>
            <a:chExt cx="1378408" cy="786762"/>
          </a:xfrm>
        </p:grpSpPr>
        <p:sp>
          <p:nvSpPr>
            <p:cNvPr id="123" name="Freeform 54"/>
            <p:cNvSpPr>
              <a:spLocks/>
            </p:cNvSpPr>
            <p:nvPr/>
          </p:nvSpPr>
          <p:spPr bwMode="auto">
            <a:xfrm>
              <a:off x="7222931" y="4779543"/>
              <a:ext cx="1378408" cy="781386"/>
            </a:xfrm>
            <a:custGeom>
              <a:avLst/>
              <a:gdLst>
                <a:gd name="T0" fmla="*/ 0 w 809"/>
                <a:gd name="T1" fmla="*/ 367 h 459"/>
                <a:gd name="T2" fmla="*/ 0 w 809"/>
                <a:gd name="T3" fmla="*/ 92 h 459"/>
                <a:gd name="T4" fmla="*/ 92 w 809"/>
                <a:gd name="T5" fmla="*/ 0 h 459"/>
                <a:gd name="T6" fmla="*/ 526 w 809"/>
                <a:gd name="T7" fmla="*/ 0 h 459"/>
                <a:gd name="T8" fmla="*/ 617 w 809"/>
                <a:gd name="T9" fmla="*/ 92 h 459"/>
                <a:gd name="T10" fmla="*/ 617 w 809"/>
                <a:gd name="T11" fmla="*/ 264 h 459"/>
                <a:gd name="T12" fmla="*/ 809 w 809"/>
                <a:gd name="T13" fmla="*/ 288 h 459"/>
                <a:gd name="T14" fmla="*/ 617 w 809"/>
                <a:gd name="T15" fmla="*/ 367 h 459"/>
                <a:gd name="T16" fmla="*/ 526 w 809"/>
                <a:gd name="T17" fmla="*/ 459 h 459"/>
                <a:gd name="T18" fmla="*/ 92 w 809"/>
                <a:gd name="T19" fmla="*/ 459 h 459"/>
                <a:gd name="T20" fmla="*/ 0 w 809"/>
                <a:gd name="T21" fmla="*/ 36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459">
                  <a:moveTo>
                    <a:pt x="0" y="367"/>
                  </a:moveTo>
                  <a:cubicBezTo>
                    <a:pt x="0" y="275"/>
                    <a:pt x="0" y="183"/>
                    <a:pt x="0" y="92"/>
                  </a:cubicBezTo>
                  <a:cubicBezTo>
                    <a:pt x="0" y="41"/>
                    <a:pt x="41" y="0"/>
                    <a:pt x="92" y="0"/>
                  </a:cubicBezTo>
                  <a:cubicBezTo>
                    <a:pt x="236" y="0"/>
                    <a:pt x="381" y="0"/>
                    <a:pt x="526" y="0"/>
                  </a:cubicBezTo>
                  <a:cubicBezTo>
                    <a:pt x="576" y="0"/>
                    <a:pt x="617" y="41"/>
                    <a:pt x="617" y="92"/>
                  </a:cubicBezTo>
                  <a:cubicBezTo>
                    <a:pt x="617" y="149"/>
                    <a:pt x="617" y="206"/>
                    <a:pt x="617" y="264"/>
                  </a:cubicBezTo>
                  <a:cubicBezTo>
                    <a:pt x="681" y="272"/>
                    <a:pt x="745" y="280"/>
                    <a:pt x="809" y="288"/>
                  </a:cubicBezTo>
                  <a:cubicBezTo>
                    <a:pt x="745" y="314"/>
                    <a:pt x="681" y="341"/>
                    <a:pt x="617" y="367"/>
                  </a:cubicBezTo>
                  <a:cubicBezTo>
                    <a:pt x="617" y="418"/>
                    <a:pt x="576" y="459"/>
                    <a:pt x="526" y="459"/>
                  </a:cubicBezTo>
                  <a:cubicBezTo>
                    <a:pt x="381" y="459"/>
                    <a:pt x="236" y="459"/>
                    <a:pt x="92" y="459"/>
                  </a:cubicBezTo>
                  <a:cubicBezTo>
                    <a:pt x="41" y="459"/>
                    <a:pt x="0" y="418"/>
                    <a:pt x="0" y="3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7222931" y="4774167"/>
              <a:ext cx="1051450" cy="247339"/>
            </a:xfrm>
            <a:custGeom>
              <a:avLst/>
              <a:gdLst>
                <a:gd name="connsiteX0" fmla="*/ 156780 w 1051450"/>
                <a:gd name="connsiteY0" fmla="*/ 0 h 247339"/>
                <a:gd name="connsiteX1" fmla="*/ 896374 w 1051450"/>
                <a:gd name="connsiteY1" fmla="*/ 0 h 247339"/>
                <a:gd name="connsiteX2" fmla="*/ 1051450 w 1051450"/>
                <a:gd name="connsiteY2" fmla="*/ 154948 h 247339"/>
                <a:gd name="connsiteX3" fmla="*/ 1051450 w 1051450"/>
                <a:gd name="connsiteY3" fmla="*/ 192355 h 247339"/>
                <a:gd name="connsiteX4" fmla="*/ 1051450 w 1051450"/>
                <a:gd name="connsiteY4" fmla="*/ 201620 h 247339"/>
                <a:gd name="connsiteX5" fmla="*/ 1051450 w 1051450"/>
                <a:gd name="connsiteY5" fmla="*/ 211564 h 247339"/>
                <a:gd name="connsiteX6" fmla="*/ 1051450 w 1051450"/>
                <a:gd name="connsiteY6" fmla="*/ 219652 h 247339"/>
                <a:gd name="connsiteX7" fmla="*/ 1051450 w 1051450"/>
                <a:gd name="connsiteY7" fmla="*/ 247339 h 247339"/>
                <a:gd name="connsiteX8" fmla="*/ 0 w 1051450"/>
                <a:gd name="connsiteY8" fmla="*/ 247339 h 247339"/>
                <a:gd name="connsiteX9" fmla="*/ 0 w 1051450"/>
                <a:gd name="connsiteY9" fmla="*/ 219652 h 247339"/>
                <a:gd name="connsiteX10" fmla="*/ 0 w 1051450"/>
                <a:gd name="connsiteY10" fmla="*/ 201620 h 247339"/>
                <a:gd name="connsiteX11" fmla="*/ 0 w 1051450"/>
                <a:gd name="connsiteY11" fmla="*/ 182245 h 247339"/>
                <a:gd name="connsiteX12" fmla="*/ 0 w 1051450"/>
                <a:gd name="connsiteY12" fmla="*/ 154948 h 247339"/>
                <a:gd name="connsiteX13" fmla="*/ 156780 w 1051450"/>
                <a:gd name="connsiteY13" fmla="*/ 0 h 24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1450" h="247339">
                  <a:moveTo>
                    <a:pt x="156780" y="0"/>
                  </a:moveTo>
                  <a:cubicBezTo>
                    <a:pt x="402176" y="0"/>
                    <a:pt x="649275" y="0"/>
                    <a:pt x="896374" y="0"/>
                  </a:cubicBezTo>
                  <a:cubicBezTo>
                    <a:pt x="981581" y="0"/>
                    <a:pt x="1051450" y="69812"/>
                    <a:pt x="1051450" y="154948"/>
                  </a:cubicBezTo>
                  <a:cubicBezTo>
                    <a:pt x="1051450" y="171124"/>
                    <a:pt x="1051450" y="183256"/>
                    <a:pt x="1051450" y="192355"/>
                  </a:cubicBezTo>
                  <a:lnTo>
                    <a:pt x="1051450" y="201620"/>
                  </a:lnTo>
                  <a:lnTo>
                    <a:pt x="1051450" y="211564"/>
                  </a:lnTo>
                  <a:cubicBezTo>
                    <a:pt x="1051450" y="219652"/>
                    <a:pt x="1051450" y="219652"/>
                    <a:pt x="1051450" y="219652"/>
                  </a:cubicBezTo>
                  <a:lnTo>
                    <a:pt x="1051450" y="247339"/>
                  </a:lnTo>
                  <a:lnTo>
                    <a:pt x="0" y="247339"/>
                  </a:lnTo>
                  <a:lnTo>
                    <a:pt x="0" y="219652"/>
                  </a:lnTo>
                  <a:lnTo>
                    <a:pt x="0" y="201620"/>
                  </a:lnTo>
                  <a:lnTo>
                    <a:pt x="0" y="182245"/>
                  </a:lnTo>
                  <a:cubicBezTo>
                    <a:pt x="0" y="154948"/>
                    <a:pt x="0" y="154948"/>
                    <a:pt x="0" y="154948"/>
                  </a:cubicBezTo>
                  <a:cubicBezTo>
                    <a:pt x="0" y="69812"/>
                    <a:pt x="69870" y="0"/>
                    <a:pt x="15678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519286" y="3413494"/>
            <a:ext cx="1148854" cy="587659"/>
            <a:chOff x="7359043" y="3408336"/>
            <a:chExt cx="1531804" cy="783547"/>
          </a:xfrm>
        </p:grpSpPr>
        <p:sp>
          <p:nvSpPr>
            <p:cNvPr id="127" name="Freeform 56"/>
            <p:cNvSpPr>
              <a:spLocks/>
            </p:cNvSpPr>
            <p:nvPr/>
          </p:nvSpPr>
          <p:spPr bwMode="auto">
            <a:xfrm>
              <a:off x="7359043" y="3408336"/>
              <a:ext cx="1531804" cy="783547"/>
            </a:xfrm>
            <a:custGeom>
              <a:avLst/>
              <a:gdLst>
                <a:gd name="T0" fmla="*/ 0 w 899"/>
                <a:gd name="T1" fmla="*/ 367 h 460"/>
                <a:gd name="T2" fmla="*/ 0 w 899"/>
                <a:gd name="T3" fmla="*/ 91 h 460"/>
                <a:gd name="T4" fmla="*/ 92 w 899"/>
                <a:gd name="T5" fmla="*/ 0 h 460"/>
                <a:gd name="T6" fmla="*/ 526 w 899"/>
                <a:gd name="T7" fmla="*/ 0 h 460"/>
                <a:gd name="T8" fmla="*/ 617 w 899"/>
                <a:gd name="T9" fmla="*/ 91 h 460"/>
                <a:gd name="T10" fmla="*/ 617 w 899"/>
                <a:gd name="T11" fmla="*/ 263 h 460"/>
                <a:gd name="T12" fmla="*/ 899 w 899"/>
                <a:gd name="T13" fmla="*/ 460 h 460"/>
                <a:gd name="T14" fmla="*/ 617 w 899"/>
                <a:gd name="T15" fmla="*/ 367 h 460"/>
                <a:gd name="T16" fmla="*/ 526 w 899"/>
                <a:gd name="T17" fmla="*/ 458 h 460"/>
                <a:gd name="T18" fmla="*/ 92 w 899"/>
                <a:gd name="T19" fmla="*/ 458 h 460"/>
                <a:gd name="T20" fmla="*/ 0 w 899"/>
                <a:gd name="T21" fmla="*/ 367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9" h="460">
                  <a:moveTo>
                    <a:pt x="0" y="367"/>
                  </a:moveTo>
                  <a:cubicBezTo>
                    <a:pt x="0" y="275"/>
                    <a:pt x="0" y="183"/>
                    <a:pt x="0" y="91"/>
                  </a:cubicBezTo>
                  <a:cubicBezTo>
                    <a:pt x="0" y="41"/>
                    <a:pt x="41" y="0"/>
                    <a:pt x="92" y="0"/>
                  </a:cubicBezTo>
                  <a:cubicBezTo>
                    <a:pt x="236" y="0"/>
                    <a:pt x="381" y="0"/>
                    <a:pt x="526" y="0"/>
                  </a:cubicBezTo>
                  <a:cubicBezTo>
                    <a:pt x="576" y="0"/>
                    <a:pt x="617" y="41"/>
                    <a:pt x="617" y="91"/>
                  </a:cubicBezTo>
                  <a:cubicBezTo>
                    <a:pt x="617" y="149"/>
                    <a:pt x="617" y="206"/>
                    <a:pt x="617" y="263"/>
                  </a:cubicBezTo>
                  <a:cubicBezTo>
                    <a:pt x="711" y="329"/>
                    <a:pt x="805" y="395"/>
                    <a:pt x="899" y="460"/>
                  </a:cubicBezTo>
                  <a:cubicBezTo>
                    <a:pt x="805" y="429"/>
                    <a:pt x="711" y="398"/>
                    <a:pt x="617" y="367"/>
                  </a:cubicBezTo>
                  <a:cubicBezTo>
                    <a:pt x="617" y="417"/>
                    <a:pt x="576" y="458"/>
                    <a:pt x="526" y="458"/>
                  </a:cubicBezTo>
                  <a:cubicBezTo>
                    <a:pt x="381" y="458"/>
                    <a:pt x="236" y="458"/>
                    <a:pt x="92" y="458"/>
                  </a:cubicBezTo>
                  <a:cubicBezTo>
                    <a:pt x="41" y="458"/>
                    <a:pt x="0" y="417"/>
                    <a:pt x="0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7359043" y="3408336"/>
              <a:ext cx="1051450" cy="247339"/>
            </a:xfrm>
            <a:custGeom>
              <a:avLst/>
              <a:gdLst>
                <a:gd name="connsiteX0" fmla="*/ 156780 w 1051450"/>
                <a:gd name="connsiteY0" fmla="*/ 0 h 247339"/>
                <a:gd name="connsiteX1" fmla="*/ 896374 w 1051450"/>
                <a:gd name="connsiteY1" fmla="*/ 0 h 247339"/>
                <a:gd name="connsiteX2" fmla="*/ 1051450 w 1051450"/>
                <a:gd name="connsiteY2" fmla="*/ 154948 h 247339"/>
                <a:gd name="connsiteX3" fmla="*/ 1051450 w 1051450"/>
                <a:gd name="connsiteY3" fmla="*/ 192355 h 247339"/>
                <a:gd name="connsiteX4" fmla="*/ 1051450 w 1051450"/>
                <a:gd name="connsiteY4" fmla="*/ 201620 h 247339"/>
                <a:gd name="connsiteX5" fmla="*/ 1051450 w 1051450"/>
                <a:gd name="connsiteY5" fmla="*/ 211564 h 247339"/>
                <a:gd name="connsiteX6" fmla="*/ 1051450 w 1051450"/>
                <a:gd name="connsiteY6" fmla="*/ 219652 h 247339"/>
                <a:gd name="connsiteX7" fmla="*/ 1051450 w 1051450"/>
                <a:gd name="connsiteY7" fmla="*/ 247339 h 247339"/>
                <a:gd name="connsiteX8" fmla="*/ 0 w 1051450"/>
                <a:gd name="connsiteY8" fmla="*/ 247339 h 247339"/>
                <a:gd name="connsiteX9" fmla="*/ 0 w 1051450"/>
                <a:gd name="connsiteY9" fmla="*/ 219652 h 247339"/>
                <a:gd name="connsiteX10" fmla="*/ 0 w 1051450"/>
                <a:gd name="connsiteY10" fmla="*/ 201620 h 247339"/>
                <a:gd name="connsiteX11" fmla="*/ 0 w 1051450"/>
                <a:gd name="connsiteY11" fmla="*/ 182245 h 247339"/>
                <a:gd name="connsiteX12" fmla="*/ 0 w 1051450"/>
                <a:gd name="connsiteY12" fmla="*/ 154948 h 247339"/>
                <a:gd name="connsiteX13" fmla="*/ 156780 w 1051450"/>
                <a:gd name="connsiteY13" fmla="*/ 0 h 24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1450" h="247339">
                  <a:moveTo>
                    <a:pt x="156780" y="0"/>
                  </a:moveTo>
                  <a:cubicBezTo>
                    <a:pt x="402176" y="0"/>
                    <a:pt x="649275" y="0"/>
                    <a:pt x="896374" y="0"/>
                  </a:cubicBezTo>
                  <a:cubicBezTo>
                    <a:pt x="981581" y="0"/>
                    <a:pt x="1051450" y="69812"/>
                    <a:pt x="1051450" y="154948"/>
                  </a:cubicBezTo>
                  <a:cubicBezTo>
                    <a:pt x="1051450" y="171124"/>
                    <a:pt x="1051450" y="183256"/>
                    <a:pt x="1051450" y="192355"/>
                  </a:cubicBezTo>
                  <a:lnTo>
                    <a:pt x="1051450" y="201620"/>
                  </a:lnTo>
                  <a:lnTo>
                    <a:pt x="1051450" y="211564"/>
                  </a:lnTo>
                  <a:cubicBezTo>
                    <a:pt x="1051450" y="219652"/>
                    <a:pt x="1051450" y="219652"/>
                    <a:pt x="1051450" y="219652"/>
                  </a:cubicBezTo>
                  <a:lnTo>
                    <a:pt x="1051450" y="247339"/>
                  </a:lnTo>
                  <a:lnTo>
                    <a:pt x="0" y="247339"/>
                  </a:lnTo>
                  <a:lnTo>
                    <a:pt x="0" y="219652"/>
                  </a:lnTo>
                  <a:lnTo>
                    <a:pt x="0" y="201620"/>
                  </a:lnTo>
                  <a:lnTo>
                    <a:pt x="0" y="182245"/>
                  </a:lnTo>
                  <a:cubicBezTo>
                    <a:pt x="0" y="154948"/>
                    <a:pt x="0" y="154948"/>
                    <a:pt x="0" y="154948"/>
                  </a:cubicBezTo>
                  <a:cubicBezTo>
                    <a:pt x="0" y="69812"/>
                    <a:pt x="69870" y="0"/>
                    <a:pt x="15678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7686278" y="2272034"/>
            <a:ext cx="788588" cy="920016"/>
            <a:chOff x="10248371" y="1886378"/>
            <a:chExt cx="1051450" cy="1226688"/>
          </a:xfrm>
        </p:grpSpPr>
        <p:sp>
          <p:nvSpPr>
            <p:cNvPr id="131" name="Freeform 60"/>
            <p:cNvSpPr>
              <a:spLocks/>
            </p:cNvSpPr>
            <p:nvPr/>
          </p:nvSpPr>
          <p:spPr bwMode="auto">
            <a:xfrm>
              <a:off x="10248371" y="1886614"/>
              <a:ext cx="1050730" cy="1226452"/>
            </a:xfrm>
            <a:custGeom>
              <a:avLst/>
              <a:gdLst>
                <a:gd name="T0" fmla="*/ 0 w 617"/>
                <a:gd name="T1" fmla="*/ 367 h 720"/>
                <a:gd name="T2" fmla="*/ 0 w 617"/>
                <a:gd name="T3" fmla="*/ 92 h 720"/>
                <a:gd name="T4" fmla="*/ 91 w 617"/>
                <a:gd name="T5" fmla="*/ 0 h 720"/>
                <a:gd name="T6" fmla="*/ 525 w 617"/>
                <a:gd name="T7" fmla="*/ 0 h 720"/>
                <a:gd name="T8" fmla="*/ 617 w 617"/>
                <a:gd name="T9" fmla="*/ 92 h 720"/>
                <a:gd name="T10" fmla="*/ 617 w 617"/>
                <a:gd name="T11" fmla="*/ 367 h 720"/>
                <a:gd name="T12" fmla="*/ 525 w 617"/>
                <a:gd name="T13" fmla="*/ 459 h 720"/>
                <a:gd name="T14" fmla="*/ 262 w 617"/>
                <a:gd name="T15" fmla="*/ 459 h 720"/>
                <a:gd name="T16" fmla="*/ 300 w 617"/>
                <a:gd name="T17" fmla="*/ 720 h 720"/>
                <a:gd name="T18" fmla="*/ 123 w 617"/>
                <a:gd name="T19" fmla="*/ 459 h 720"/>
                <a:gd name="T20" fmla="*/ 91 w 617"/>
                <a:gd name="T21" fmla="*/ 459 h 720"/>
                <a:gd name="T22" fmla="*/ 0 w 617"/>
                <a:gd name="T23" fmla="*/ 367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720">
                  <a:moveTo>
                    <a:pt x="0" y="367"/>
                  </a:moveTo>
                  <a:cubicBezTo>
                    <a:pt x="0" y="275"/>
                    <a:pt x="0" y="183"/>
                    <a:pt x="0" y="92"/>
                  </a:cubicBezTo>
                  <a:cubicBezTo>
                    <a:pt x="0" y="41"/>
                    <a:pt x="41" y="0"/>
                    <a:pt x="91" y="0"/>
                  </a:cubicBezTo>
                  <a:cubicBezTo>
                    <a:pt x="236" y="0"/>
                    <a:pt x="381" y="0"/>
                    <a:pt x="525" y="0"/>
                  </a:cubicBezTo>
                  <a:cubicBezTo>
                    <a:pt x="576" y="0"/>
                    <a:pt x="617" y="41"/>
                    <a:pt x="617" y="92"/>
                  </a:cubicBezTo>
                  <a:cubicBezTo>
                    <a:pt x="617" y="183"/>
                    <a:pt x="617" y="275"/>
                    <a:pt x="617" y="367"/>
                  </a:cubicBezTo>
                  <a:cubicBezTo>
                    <a:pt x="617" y="418"/>
                    <a:pt x="576" y="459"/>
                    <a:pt x="525" y="459"/>
                  </a:cubicBezTo>
                  <a:cubicBezTo>
                    <a:pt x="438" y="459"/>
                    <a:pt x="350" y="459"/>
                    <a:pt x="262" y="459"/>
                  </a:cubicBezTo>
                  <a:cubicBezTo>
                    <a:pt x="275" y="546"/>
                    <a:pt x="287" y="633"/>
                    <a:pt x="300" y="720"/>
                  </a:cubicBezTo>
                  <a:cubicBezTo>
                    <a:pt x="241" y="633"/>
                    <a:pt x="182" y="546"/>
                    <a:pt x="123" y="459"/>
                  </a:cubicBezTo>
                  <a:cubicBezTo>
                    <a:pt x="112" y="459"/>
                    <a:pt x="102" y="459"/>
                    <a:pt x="91" y="459"/>
                  </a:cubicBezTo>
                  <a:cubicBezTo>
                    <a:pt x="41" y="459"/>
                    <a:pt x="0" y="418"/>
                    <a:pt x="0" y="3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10248371" y="1886378"/>
              <a:ext cx="1051450" cy="247339"/>
            </a:xfrm>
            <a:custGeom>
              <a:avLst/>
              <a:gdLst>
                <a:gd name="connsiteX0" fmla="*/ 156780 w 1051450"/>
                <a:gd name="connsiteY0" fmla="*/ 0 h 247339"/>
                <a:gd name="connsiteX1" fmla="*/ 896374 w 1051450"/>
                <a:gd name="connsiteY1" fmla="*/ 0 h 247339"/>
                <a:gd name="connsiteX2" fmla="*/ 1051450 w 1051450"/>
                <a:gd name="connsiteY2" fmla="*/ 154948 h 247339"/>
                <a:gd name="connsiteX3" fmla="*/ 1051450 w 1051450"/>
                <a:gd name="connsiteY3" fmla="*/ 192355 h 247339"/>
                <a:gd name="connsiteX4" fmla="*/ 1051450 w 1051450"/>
                <a:gd name="connsiteY4" fmla="*/ 201620 h 247339"/>
                <a:gd name="connsiteX5" fmla="*/ 1051450 w 1051450"/>
                <a:gd name="connsiteY5" fmla="*/ 211564 h 247339"/>
                <a:gd name="connsiteX6" fmla="*/ 1051450 w 1051450"/>
                <a:gd name="connsiteY6" fmla="*/ 219652 h 247339"/>
                <a:gd name="connsiteX7" fmla="*/ 1051450 w 1051450"/>
                <a:gd name="connsiteY7" fmla="*/ 247339 h 247339"/>
                <a:gd name="connsiteX8" fmla="*/ 0 w 1051450"/>
                <a:gd name="connsiteY8" fmla="*/ 247339 h 247339"/>
                <a:gd name="connsiteX9" fmla="*/ 0 w 1051450"/>
                <a:gd name="connsiteY9" fmla="*/ 219652 h 247339"/>
                <a:gd name="connsiteX10" fmla="*/ 0 w 1051450"/>
                <a:gd name="connsiteY10" fmla="*/ 201620 h 247339"/>
                <a:gd name="connsiteX11" fmla="*/ 0 w 1051450"/>
                <a:gd name="connsiteY11" fmla="*/ 182245 h 247339"/>
                <a:gd name="connsiteX12" fmla="*/ 0 w 1051450"/>
                <a:gd name="connsiteY12" fmla="*/ 154948 h 247339"/>
                <a:gd name="connsiteX13" fmla="*/ 156780 w 1051450"/>
                <a:gd name="connsiteY13" fmla="*/ 0 h 24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1450" h="247339">
                  <a:moveTo>
                    <a:pt x="156780" y="0"/>
                  </a:moveTo>
                  <a:cubicBezTo>
                    <a:pt x="402176" y="0"/>
                    <a:pt x="649275" y="0"/>
                    <a:pt x="896374" y="0"/>
                  </a:cubicBezTo>
                  <a:cubicBezTo>
                    <a:pt x="981581" y="0"/>
                    <a:pt x="1051450" y="69812"/>
                    <a:pt x="1051450" y="154948"/>
                  </a:cubicBezTo>
                  <a:cubicBezTo>
                    <a:pt x="1051450" y="171124"/>
                    <a:pt x="1051450" y="183256"/>
                    <a:pt x="1051450" y="192355"/>
                  </a:cubicBezTo>
                  <a:lnTo>
                    <a:pt x="1051450" y="201620"/>
                  </a:lnTo>
                  <a:lnTo>
                    <a:pt x="1051450" y="211564"/>
                  </a:lnTo>
                  <a:cubicBezTo>
                    <a:pt x="1051450" y="219652"/>
                    <a:pt x="1051450" y="219652"/>
                    <a:pt x="1051450" y="219652"/>
                  </a:cubicBezTo>
                  <a:lnTo>
                    <a:pt x="1051450" y="247339"/>
                  </a:lnTo>
                  <a:lnTo>
                    <a:pt x="0" y="247339"/>
                  </a:lnTo>
                  <a:lnTo>
                    <a:pt x="0" y="219652"/>
                  </a:lnTo>
                  <a:lnTo>
                    <a:pt x="0" y="201620"/>
                  </a:lnTo>
                  <a:lnTo>
                    <a:pt x="0" y="182245"/>
                  </a:lnTo>
                  <a:cubicBezTo>
                    <a:pt x="0" y="154948"/>
                    <a:pt x="0" y="154948"/>
                    <a:pt x="0" y="154948"/>
                  </a:cubicBezTo>
                  <a:cubicBezTo>
                    <a:pt x="0" y="69812"/>
                    <a:pt x="69870" y="0"/>
                    <a:pt x="15678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</p:grpSp>
      <p:sp>
        <p:nvSpPr>
          <p:cNvPr id="150" name="Freeform 161"/>
          <p:cNvSpPr>
            <a:spLocks noEditPoints="1"/>
          </p:cNvSpPr>
          <p:nvPr/>
        </p:nvSpPr>
        <p:spPr bwMode="auto">
          <a:xfrm>
            <a:off x="5669915" y="4669590"/>
            <a:ext cx="240584" cy="258781"/>
          </a:xfrm>
          <a:custGeom>
            <a:avLst/>
            <a:gdLst>
              <a:gd name="T0" fmla="*/ 182042 w 55"/>
              <a:gd name="T1" fmla="*/ 113654 h 59"/>
              <a:gd name="T2" fmla="*/ 182042 w 55"/>
              <a:gd name="T3" fmla="*/ 123986 h 59"/>
              <a:gd name="T4" fmla="*/ 178608 w 55"/>
              <a:gd name="T5" fmla="*/ 141207 h 59"/>
              <a:gd name="T6" fmla="*/ 178608 w 55"/>
              <a:gd name="T7" fmla="*/ 144651 h 59"/>
              <a:gd name="T8" fmla="*/ 171738 w 55"/>
              <a:gd name="T9" fmla="*/ 168759 h 59"/>
              <a:gd name="T10" fmla="*/ 133956 w 55"/>
              <a:gd name="T11" fmla="*/ 203200 h 59"/>
              <a:gd name="T12" fmla="*/ 127086 w 55"/>
              <a:gd name="T13" fmla="*/ 203200 h 59"/>
              <a:gd name="T14" fmla="*/ 116782 w 55"/>
              <a:gd name="T15" fmla="*/ 203200 h 59"/>
              <a:gd name="T16" fmla="*/ 68695 w 55"/>
              <a:gd name="T17" fmla="*/ 192868 h 59"/>
              <a:gd name="T18" fmla="*/ 51521 w 55"/>
              <a:gd name="T19" fmla="*/ 189424 h 59"/>
              <a:gd name="T20" fmla="*/ 13739 w 55"/>
              <a:gd name="T21" fmla="*/ 189424 h 59"/>
              <a:gd name="T22" fmla="*/ 0 w 55"/>
              <a:gd name="T23" fmla="*/ 172203 h 59"/>
              <a:gd name="T24" fmla="*/ 0 w 55"/>
              <a:gd name="T25" fmla="*/ 92990 h 59"/>
              <a:gd name="T26" fmla="*/ 13739 w 55"/>
              <a:gd name="T27" fmla="*/ 79214 h 59"/>
              <a:gd name="T28" fmla="*/ 48087 w 55"/>
              <a:gd name="T29" fmla="*/ 79214 h 59"/>
              <a:gd name="T30" fmla="*/ 65261 w 55"/>
              <a:gd name="T31" fmla="*/ 58549 h 59"/>
              <a:gd name="T32" fmla="*/ 79000 w 55"/>
              <a:gd name="T33" fmla="*/ 44773 h 59"/>
              <a:gd name="T34" fmla="*/ 92739 w 55"/>
              <a:gd name="T35" fmla="*/ 3444 h 59"/>
              <a:gd name="T36" fmla="*/ 106478 w 55"/>
              <a:gd name="T37" fmla="*/ 0 h 59"/>
              <a:gd name="T38" fmla="*/ 137391 w 55"/>
              <a:gd name="T39" fmla="*/ 17220 h 59"/>
              <a:gd name="T40" fmla="*/ 140825 w 55"/>
              <a:gd name="T41" fmla="*/ 37885 h 59"/>
              <a:gd name="T42" fmla="*/ 133956 w 55"/>
              <a:gd name="T43" fmla="*/ 61993 h 59"/>
              <a:gd name="T44" fmla="*/ 154564 w 55"/>
              <a:gd name="T45" fmla="*/ 61993 h 59"/>
              <a:gd name="T46" fmla="*/ 188912 w 55"/>
              <a:gd name="T47" fmla="*/ 92990 h 59"/>
              <a:gd name="T48" fmla="*/ 182042 w 55"/>
              <a:gd name="T49" fmla="*/ 113654 h 59"/>
              <a:gd name="T50" fmla="*/ 24043 w 55"/>
              <a:gd name="T51" fmla="*/ 158427 h 59"/>
              <a:gd name="T52" fmla="*/ 13739 w 55"/>
              <a:gd name="T53" fmla="*/ 165315 h 59"/>
              <a:gd name="T54" fmla="*/ 24043 w 55"/>
              <a:gd name="T55" fmla="*/ 172203 h 59"/>
              <a:gd name="T56" fmla="*/ 30913 w 55"/>
              <a:gd name="T57" fmla="*/ 165315 h 59"/>
              <a:gd name="T58" fmla="*/ 24043 w 55"/>
              <a:gd name="T59" fmla="*/ 158427 h 59"/>
              <a:gd name="T60" fmla="*/ 154564 w 55"/>
              <a:gd name="T61" fmla="*/ 79214 h 59"/>
              <a:gd name="T62" fmla="*/ 113347 w 55"/>
              <a:gd name="T63" fmla="*/ 79214 h 59"/>
              <a:gd name="T64" fmla="*/ 123651 w 55"/>
              <a:gd name="T65" fmla="*/ 37885 h 59"/>
              <a:gd name="T66" fmla="*/ 106478 w 55"/>
              <a:gd name="T67" fmla="*/ 17220 h 59"/>
              <a:gd name="T68" fmla="*/ 89304 w 55"/>
              <a:gd name="T69" fmla="*/ 55105 h 59"/>
              <a:gd name="T70" fmla="*/ 79000 w 55"/>
              <a:gd name="T71" fmla="*/ 65437 h 59"/>
              <a:gd name="T72" fmla="*/ 51521 w 55"/>
              <a:gd name="T73" fmla="*/ 92990 h 59"/>
              <a:gd name="T74" fmla="*/ 44652 w 55"/>
              <a:gd name="T75" fmla="*/ 92990 h 59"/>
              <a:gd name="T76" fmla="*/ 44652 w 55"/>
              <a:gd name="T77" fmla="*/ 172203 h 59"/>
              <a:gd name="T78" fmla="*/ 51521 w 55"/>
              <a:gd name="T79" fmla="*/ 172203 h 59"/>
              <a:gd name="T80" fmla="*/ 75565 w 55"/>
              <a:gd name="T81" fmla="*/ 179092 h 59"/>
              <a:gd name="T82" fmla="*/ 116782 w 55"/>
              <a:gd name="T83" fmla="*/ 189424 h 59"/>
              <a:gd name="T84" fmla="*/ 130521 w 55"/>
              <a:gd name="T85" fmla="*/ 189424 h 59"/>
              <a:gd name="T86" fmla="*/ 154564 w 55"/>
              <a:gd name="T87" fmla="*/ 168759 h 59"/>
              <a:gd name="T88" fmla="*/ 154564 w 55"/>
              <a:gd name="T89" fmla="*/ 161871 h 59"/>
              <a:gd name="T90" fmla="*/ 161434 w 55"/>
              <a:gd name="T91" fmla="*/ 144651 h 59"/>
              <a:gd name="T92" fmla="*/ 161434 w 55"/>
              <a:gd name="T93" fmla="*/ 137763 h 59"/>
              <a:gd name="T94" fmla="*/ 168303 w 55"/>
              <a:gd name="T95" fmla="*/ 123986 h 59"/>
              <a:gd name="T96" fmla="*/ 161434 w 55"/>
              <a:gd name="T97" fmla="*/ 110210 h 59"/>
              <a:gd name="T98" fmla="*/ 171738 w 55"/>
              <a:gd name="T99" fmla="*/ 92990 h 59"/>
              <a:gd name="T100" fmla="*/ 154564 w 55"/>
              <a:gd name="T101" fmla="*/ 79214 h 5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151" name="Freeform 51"/>
          <p:cNvSpPr>
            <a:spLocks noEditPoints="1"/>
          </p:cNvSpPr>
          <p:nvPr/>
        </p:nvSpPr>
        <p:spPr bwMode="auto">
          <a:xfrm>
            <a:off x="5663702" y="3696158"/>
            <a:ext cx="179934" cy="254737"/>
          </a:xfrm>
          <a:custGeom>
            <a:avLst/>
            <a:gdLst>
              <a:gd name="T0" fmla="*/ 103381 w 41"/>
              <a:gd name="T1" fmla="*/ 82769 h 58"/>
              <a:gd name="T2" fmla="*/ 103381 w 41"/>
              <a:gd name="T3" fmla="*/ 186230 h 58"/>
              <a:gd name="T4" fmla="*/ 89597 w 41"/>
              <a:gd name="T5" fmla="*/ 200025 h 58"/>
              <a:gd name="T6" fmla="*/ 75813 w 41"/>
              <a:gd name="T7" fmla="*/ 186230 h 58"/>
              <a:gd name="T8" fmla="*/ 75813 w 41"/>
              <a:gd name="T9" fmla="*/ 137948 h 58"/>
              <a:gd name="T10" fmla="*/ 65475 w 41"/>
              <a:gd name="T11" fmla="*/ 137948 h 58"/>
              <a:gd name="T12" fmla="*/ 65475 w 41"/>
              <a:gd name="T13" fmla="*/ 186230 h 58"/>
              <a:gd name="T14" fmla="*/ 51691 w 41"/>
              <a:gd name="T15" fmla="*/ 200025 h 58"/>
              <a:gd name="T16" fmla="*/ 37907 w 41"/>
              <a:gd name="T17" fmla="*/ 186230 h 58"/>
              <a:gd name="T18" fmla="*/ 37907 w 41"/>
              <a:gd name="T19" fmla="*/ 82769 h 58"/>
              <a:gd name="T20" fmla="*/ 3446 w 41"/>
              <a:gd name="T21" fmla="*/ 48282 h 58"/>
              <a:gd name="T22" fmla="*/ 3446 w 41"/>
              <a:gd name="T23" fmla="*/ 31038 h 58"/>
              <a:gd name="T24" fmla="*/ 20676 w 41"/>
              <a:gd name="T25" fmla="*/ 31038 h 58"/>
              <a:gd name="T26" fmla="*/ 48245 w 41"/>
              <a:gd name="T27" fmla="*/ 58628 h 58"/>
              <a:gd name="T28" fmla="*/ 93043 w 41"/>
              <a:gd name="T29" fmla="*/ 58628 h 58"/>
              <a:gd name="T30" fmla="*/ 120612 w 41"/>
              <a:gd name="T31" fmla="*/ 31038 h 58"/>
              <a:gd name="T32" fmla="*/ 137842 w 41"/>
              <a:gd name="T33" fmla="*/ 31038 h 58"/>
              <a:gd name="T34" fmla="*/ 137842 w 41"/>
              <a:gd name="T35" fmla="*/ 48282 h 58"/>
              <a:gd name="T36" fmla="*/ 103381 w 41"/>
              <a:gd name="T37" fmla="*/ 82769 h 58"/>
              <a:gd name="T38" fmla="*/ 72367 w 41"/>
              <a:gd name="T39" fmla="*/ 55179 h 58"/>
              <a:gd name="T40" fmla="*/ 44799 w 41"/>
              <a:gd name="T41" fmla="*/ 27590 h 58"/>
              <a:gd name="T42" fmla="*/ 72367 w 41"/>
              <a:gd name="T43" fmla="*/ 0 h 58"/>
              <a:gd name="T44" fmla="*/ 99935 w 41"/>
              <a:gd name="T45" fmla="*/ 27590 h 58"/>
              <a:gd name="T46" fmla="*/ 72367 w 41"/>
              <a:gd name="T47" fmla="*/ 55179 h 5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en-US" dirty="0"/>
          </a:p>
        </p:txBody>
      </p:sp>
      <p:sp>
        <p:nvSpPr>
          <p:cNvPr id="153" name="Freeform 51"/>
          <p:cNvSpPr>
            <a:spLocks noEditPoints="1"/>
          </p:cNvSpPr>
          <p:nvPr/>
        </p:nvSpPr>
        <p:spPr bwMode="auto">
          <a:xfrm>
            <a:off x="5926940" y="3696161"/>
            <a:ext cx="179934" cy="254737"/>
          </a:xfrm>
          <a:custGeom>
            <a:avLst/>
            <a:gdLst>
              <a:gd name="T0" fmla="*/ 103381 w 41"/>
              <a:gd name="T1" fmla="*/ 82769 h 58"/>
              <a:gd name="T2" fmla="*/ 103381 w 41"/>
              <a:gd name="T3" fmla="*/ 186230 h 58"/>
              <a:gd name="T4" fmla="*/ 89597 w 41"/>
              <a:gd name="T5" fmla="*/ 200025 h 58"/>
              <a:gd name="T6" fmla="*/ 75813 w 41"/>
              <a:gd name="T7" fmla="*/ 186230 h 58"/>
              <a:gd name="T8" fmla="*/ 75813 w 41"/>
              <a:gd name="T9" fmla="*/ 137948 h 58"/>
              <a:gd name="T10" fmla="*/ 65475 w 41"/>
              <a:gd name="T11" fmla="*/ 137948 h 58"/>
              <a:gd name="T12" fmla="*/ 65475 w 41"/>
              <a:gd name="T13" fmla="*/ 186230 h 58"/>
              <a:gd name="T14" fmla="*/ 51691 w 41"/>
              <a:gd name="T15" fmla="*/ 200025 h 58"/>
              <a:gd name="T16" fmla="*/ 37907 w 41"/>
              <a:gd name="T17" fmla="*/ 186230 h 58"/>
              <a:gd name="T18" fmla="*/ 37907 w 41"/>
              <a:gd name="T19" fmla="*/ 82769 h 58"/>
              <a:gd name="T20" fmla="*/ 3446 w 41"/>
              <a:gd name="T21" fmla="*/ 48282 h 58"/>
              <a:gd name="T22" fmla="*/ 3446 w 41"/>
              <a:gd name="T23" fmla="*/ 31038 h 58"/>
              <a:gd name="T24" fmla="*/ 20676 w 41"/>
              <a:gd name="T25" fmla="*/ 31038 h 58"/>
              <a:gd name="T26" fmla="*/ 48245 w 41"/>
              <a:gd name="T27" fmla="*/ 58628 h 58"/>
              <a:gd name="T28" fmla="*/ 93043 w 41"/>
              <a:gd name="T29" fmla="*/ 58628 h 58"/>
              <a:gd name="T30" fmla="*/ 120612 w 41"/>
              <a:gd name="T31" fmla="*/ 31038 h 58"/>
              <a:gd name="T32" fmla="*/ 137842 w 41"/>
              <a:gd name="T33" fmla="*/ 31038 h 58"/>
              <a:gd name="T34" fmla="*/ 137842 w 41"/>
              <a:gd name="T35" fmla="*/ 48282 h 58"/>
              <a:gd name="T36" fmla="*/ 103381 w 41"/>
              <a:gd name="T37" fmla="*/ 82769 h 58"/>
              <a:gd name="T38" fmla="*/ 72367 w 41"/>
              <a:gd name="T39" fmla="*/ 55179 h 58"/>
              <a:gd name="T40" fmla="*/ 44799 w 41"/>
              <a:gd name="T41" fmla="*/ 27590 h 58"/>
              <a:gd name="T42" fmla="*/ 72367 w 41"/>
              <a:gd name="T43" fmla="*/ 0 h 58"/>
              <a:gd name="T44" fmla="*/ 99935 w 41"/>
              <a:gd name="T45" fmla="*/ 27590 h 58"/>
              <a:gd name="T46" fmla="*/ 72367 w 41"/>
              <a:gd name="T47" fmla="*/ 55179 h 5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154" name="Freeform 16"/>
          <p:cNvSpPr>
            <a:spLocks noChangeArrowheads="1"/>
          </p:cNvSpPr>
          <p:nvPr/>
        </p:nvSpPr>
        <p:spPr bwMode="auto">
          <a:xfrm>
            <a:off x="6689260" y="2832657"/>
            <a:ext cx="169861" cy="267858"/>
          </a:xfrm>
          <a:custGeom>
            <a:avLst/>
            <a:gdLst>
              <a:gd name="T0" fmla="*/ 104274 w 285"/>
              <a:gd name="T1" fmla="*/ 15120 h 452"/>
              <a:gd name="T2" fmla="*/ 104274 w 285"/>
              <a:gd name="T3" fmla="*/ 15120 h 452"/>
              <a:gd name="T4" fmla="*/ 57785 w 285"/>
              <a:gd name="T5" fmla="*/ 0 h 452"/>
              <a:gd name="T6" fmla="*/ 23027 w 285"/>
              <a:gd name="T7" fmla="*/ 11232 h 452"/>
              <a:gd name="T8" fmla="*/ 0 w 285"/>
              <a:gd name="T9" fmla="*/ 57024 h 452"/>
              <a:gd name="T10" fmla="*/ 34758 w 285"/>
              <a:gd name="T11" fmla="*/ 57024 h 452"/>
              <a:gd name="T12" fmla="*/ 42144 w 285"/>
              <a:gd name="T13" fmla="*/ 38016 h 452"/>
              <a:gd name="T14" fmla="*/ 61695 w 285"/>
              <a:gd name="T15" fmla="*/ 30240 h 452"/>
              <a:gd name="T16" fmla="*/ 81247 w 285"/>
              <a:gd name="T17" fmla="*/ 38016 h 452"/>
              <a:gd name="T18" fmla="*/ 84722 w 285"/>
              <a:gd name="T19" fmla="*/ 53136 h 452"/>
              <a:gd name="T20" fmla="*/ 81247 w 285"/>
              <a:gd name="T21" fmla="*/ 68688 h 452"/>
              <a:gd name="T22" fmla="*/ 72992 w 285"/>
              <a:gd name="T23" fmla="*/ 76032 h 452"/>
              <a:gd name="T24" fmla="*/ 46054 w 285"/>
              <a:gd name="T25" fmla="*/ 99359 h 452"/>
              <a:gd name="T26" fmla="*/ 38668 w 285"/>
              <a:gd name="T27" fmla="*/ 126143 h 452"/>
              <a:gd name="T28" fmla="*/ 42144 w 285"/>
              <a:gd name="T29" fmla="*/ 130031 h 452"/>
              <a:gd name="T30" fmla="*/ 69081 w 285"/>
              <a:gd name="T31" fmla="*/ 130031 h 452"/>
              <a:gd name="T32" fmla="*/ 72992 w 285"/>
              <a:gd name="T33" fmla="*/ 126143 h 452"/>
              <a:gd name="T34" fmla="*/ 77336 w 285"/>
              <a:gd name="T35" fmla="*/ 114479 h 452"/>
              <a:gd name="T36" fmla="*/ 84722 w 285"/>
              <a:gd name="T37" fmla="*/ 103247 h 452"/>
              <a:gd name="T38" fmla="*/ 96453 w 285"/>
              <a:gd name="T39" fmla="*/ 95472 h 452"/>
              <a:gd name="T40" fmla="*/ 115570 w 285"/>
              <a:gd name="T41" fmla="*/ 80352 h 452"/>
              <a:gd name="T42" fmla="*/ 123391 w 285"/>
              <a:gd name="T43" fmla="*/ 53136 h 452"/>
              <a:gd name="T44" fmla="*/ 104274 w 285"/>
              <a:gd name="T45" fmla="*/ 15120 h 452"/>
              <a:gd name="T46" fmla="*/ 57785 w 285"/>
              <a:gd name="T47" fmla="*/ 149039 h 452"/>
              <a:gd name="T48" fmla="*/ 57785 w 285"/>
              <a:gd name="T49" fmla="*/ 149039 h 452"/>
              <a:gd name="T50" fmla="*/ 34758 w 285"/>
              <a:gd name="T51" fmla="*/ 171935 h 452"/>
              <a:gd name="T52" fmla="*/ 57785 w 285"/>
              <a:gd name="T53" fmla="*/ 194831 h 452"/>
              <a:gd name="T54" fmla="*/ 81247 w 285"/>
              <a:gd name="T55" fmla="*/ 171935 h 452"/>
              <a:gd name="T56" fmla="*/ 57785 w 285"/>
              <a:gd name="T57" fmla="*/ 149039 h 45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85" h="452">
                <a:moveTo>
                  <a:pt x="240" y="35"/>
                </a:moveTo>
                <a:lnTo>
                  <a:pt x="240" y="35"/>
                </a:lnTo>
                <a:cubicBezTo>
                  <a:pt x="213" y="8"/>
                  <a:pt x="178" y="0"/>
                  <a:pt x="133" y="0"/>
                </a:cubicBezTo>
                <a:cubicBezTo>
                  <a:pt x="106" y="0"/>
                  <a:pt x="80" y="8"/>
                  <a:pt x="53" y="26"/>
                </a:cubicBezTo>
                <a:cubicBezTo>
                  <a:pt x="18" y="44"/>
                  <a:pt x="0" y="79"/>
                  <a:pt x="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0" y="123"/>
                  <a:pt x="89" y="106"/>
                  <a:pt x="97" y="88"/>
                </a:cubicBezTo>
                <a:cubicBezTo>
                  <a:pt x="106" y="79"/>
                  <a:pt x="115" y="70"/>
                  <a:pt x="142" y="70"/>
                </a:cubicBezTo>
                <a:cubicBezTo>
                  <a:pt x="159" y="70"/>
                  <a:pt x="178" y="79"/>
                  <a:pt x="187" y="88"/>
                </a:cubicBezTo>
                <a:cubicBezTo>
                  <a:pt x="195" y="97"/>
                  <a:pt x="195" y="114"/>
                  <a:pt x="195" y="123"/>
                </a:cubicBezTo>
                <a:cubicBezTo>
                  <a:pt x="195" y="141"/>
                  <a:pt x="195" y="151"/>
                  <a:pt x="187" y="159"/>
                </a:cubicBezTo>
                <a:cubicBezTo>
                  <a:pt x="178" y="167"/>
                  <a:pt x="178" y="167"/>
                  <a:pt x="168" y="176"/>
                </a:cubicBezTo>
                <a:cubicBezTo>
                  <a:pt x="168" y="176"/>
                  <a:pt x="124" y="204"/>
                  <a:pt x="106" y="230"/>
                </a:cubicBezTo>
                <a:cubicBezTo>
                  <a:pt x="97" y="239"/>
                  <a:pt x="89" y="265"/>
                  <a:pt x="89" y="292"/>
                </a:cubicBezTo>
                <a:cubicBezTo>
                  <a:pt x="89" y="292"/>
                  <a:pt x="89" y="301"/>
                  <a:pt x="97" y="301"/>
                </a:cubicBezTo>
                <a:cubicBezTo>
                  <a:pt x="106" y="301"/>
                  <a:pt x="159" y="301"/>
                  <a:pt x="159" y="301"/>
                </a:cubicBezTo>
                <a:cubicBezTo>
                  <a:pt x="168" y="301"/>
                  <a:pt x="168" y="292"/>
                  <a:pt x="168" y="292"/>
                </a:cubicBezTo>
                <a:cubicBezTo>
                  <a:pt x="168" y="283"/>
                  <a:pt x="168" y="274"/>
                  <a:pt x="178" y="265"/>
                </a:cubicBezTo>
                <a:cubicBezTo>
                  <a:pt x="178" y="257"/>
                  <a:pt x="187" y="248"/>
                  <a:pt x="195" y="239"/>
                </a:cubicBezTo>
                <a:cubicBezTo>
                  <a:pt x="222" y="221"/>
                  <a:pt x="222" y="221"/>
                  <a:pt x="222" y="221"/>
                </a:cubicBezTo>
                <a:cubicBezTo>
                  <a:pt x="240" y="204"/>
                  <a:pt x="257" y="195"/>
                  <a:pt x="266" y="186"/>
                </a:cubicBezTo>
                <a:cubicBezTo>
                  <a:pt x="275" y="167"/>
                  <a:pt x="284" y="151"/>
                  <a:pt x="284" y="123"/>
                </a:cubicBezTo>
                <a:cubicBezTo>
                  <a:pt x="284" y="79"/>
                  <a:pt x="275" y="53"/>
                  <a:pt x="240" y="35"/>
                </a:cubicBezTo>
                <a:close/>
                <a:moveTo>
                  <a:pt x="133" y="345"/>
                </a:moveTo>
                <a:lnTo>
                  <a:pt x="133" y="345"/>
                </a:lnTo>
                <a:cubicBezTo>
                  <a:pt x="106" y="345"/>
                  <a:pt x="80" y="363"/>
                  <a:pt x="80" y="398"/>
                </a:cubicBezTo>
                <a:cubicBezTo>
                  <a:pt x="80" y="425"/>
                  <a:pt x="106" y="442"/>
                  <a:pt x="133" y="451"/>
                </a:cubicBezTo>
                <a:cubicBezTo>
                  <a:pt x="159" y="451"/>
                  <a:pt x="187" y="425"/>
                  <a:pt x="187" y="398"/>
                </a:cubicBezTo>
                <a:cubicBezTo>
                  <a:pt x="187" y="372"/>
                  <a:pt x="168" y="345"/>
                  <a:pt x="133" y="3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155" name="Freeform 10"/>
          <p:cNvSpPr>
            <a:spLocks noChangeArrowheads="1"/>
          </p:cNvSpPr>
          <p:nvPr/>
        </p:nvSpPr>
        <p:spPr bwMode="auto">
          <a:xfrm>
            <a:off x="7952776" y="2517098"/>
            <a:ext cx="291812" cy="291812"/>
          </a:xfrm>
          <a:custGeom>
            <a:avLst/>
            <a:gdLst>
              <a:gd name="T0" fmla="*/ 106363 w 480"/>
              <a:gd name="T1" fmla="*/ 0 h 479"/>
              <a:gd name="T2" fmla="*/ 106363 w 480"/>
              <a:gd name="T3" fmla="*/ 0 h 479"/>
              <a:gd name="T4" fmla="*/ 0 w 480"/>
              <a:gd name="T5" fmla="*/ 106140 h 479"/>
              <a:gd name="T6" fmla="*/ 106363 w 480"/>
              <a:gd name="T7" fmla="*/ 212281 h 479"/>
              <a:gd name="T8" fmla="*/ 212282 w 480"/>
              <a:gd name="T9" fmla="*/ 106140 h 479"/>
              <a:gd name="T10" fmla="*/ 106363 w 480"/>
              <a:gd name="T11" fmla="*/ 0 h 479"/>
              <a:gd name="T12" fmla="*/ 161316 w 480"/>
              <a:gd name="T13" fmla="*/ 51072 h 479"/>
              <a:gd name="T14" fmla="*/ 161316 w 480"/>
              <a:gd name="T15" fmla="*/ 51072 h 479"/>
              <a:gd name="T16" fmla="*/ 27477 w 480"/>
              <a:gd name="T17" fmla="*/ 106140 h 479"/>
              <a:gd name="T18" fmla="*/ 27477 w 480"/>
              <a:gd name="T19" fmla="*/ 106140 h 479"/>
              <a:gd name="T20" fmla="*/ 106363 w 480"/>
              <a:gd name="T21" fmla="*/ 27534 h 479"/>
              <a:gd name="T22" fmla="*/ 157328 w 480"/>
              <a:gd name="T23" fmla="*/ 43078 h 479"/>
              <a:gd name="T24" fmla="*/ 43431 w 480"/>
              <a:gd name="T25" fmla="*/ 157212 h 479"/>
              <a:gd name="T26" fmla="*/ 27477 w 480"/>
              <a:gd name="T27" fmla="*/ 106140 h 479"/>
              <a:gd name="T28" fmla="*/ 47420 w 480"/>
              <a:gd name="T29" fmla="*/ 165206 h 479"/>
              <a:gd name="T30" fmla="*/ 47420 w 480"/>
              <a:gd name="T31" fmla="*/ 165206 h 479"/>
              <a:gd name="T32" fmla="*/ 106363 w 480"/>
              <a:gd name="T33" fmla="*/ 188743 h 479"/>
              <a:gd name="T34" fmla="*/ 106363 w 480"/>
              <a:gd name="T35" fmla="*/ 188743 h 479"/>
              <a:gd name="T36" fmla="*/ 54954 w 480"/>
              <a:gd name="T37" fmla="*/ 169203 h 479"/>
              <a:gd name="T38" fmla="*/ 168850 w 480"/>
              <a:gd name="T39" fmla="*/ 55069 h 479"/>
              <a:gd name="T40" fmla="*/ 184805 w 480"/>
              <a:gd name="T41" fmla="*/ 106140 h 479"/>
              <a:gd name="T42" fmla="*/ 106363 w 480"/>
              <a:gd name="T43" fmla="*/ 188743 h 47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80" h="479">
                <a:moveTo>
                  <a:pt x="240" y="0"/>
                </a:moveTo>
                <a:lnTo>
                  <a:pt x="240" y="0"/>
                </a:lnTo>
                <a:cubicBezTo>
                  <a:pt x="107" y="0"/>
                  <a:pt x="0" y="106"/>
                  <a:pt x="0" y="239"/>
                </a:cubicBezTo>
                <a:cubicBezTo>
                  <a:pt x="0" y="372"/>
                  <a:pt x="107" y="478"/>
                  <a:pt x="240" y="478"/>
                </a:cubicBezTo>
                <a:cubicBezTo>
                  <a:pt x="372" y="478"/>
                  <a:pt x="479" y="372"/>
                  <a:pt x="479" y="239"/>
                </a:cubicBezTo>
                <a:cubicBezTo>
                  <a:pt x="479" y="106"/>
                  <a:pt x="372" y="0"/>
                  <a:pt x="240" y="0"/>
                </a:cubicBezTo>
                <a:close/>
                <a:moveTo>
                  <a:pt x="364" y="115"/>
                </a:moveTo>
                <a:lnTo>
                  <a:pt x="364" y="115"/>
                </a:lnTo>
                <a:close/>
                <a:moveTo>
                  <a:pt x="62" y="239"/>
                </a:moveTo>
                <a:lnTo>
                  <a:pt x="62" y="239"/>
                </a:lnTo>
                <a:cubicBezTo>
                  <a:pt x="62" y="141"/>
                  <a:pt x="142" y="62"/>
                  <a:pt x="240" y="62"/>
                </a:cubicBezTo>
                <a:cubicBezTo>
                  <a:pt x="284" y="62"/>
                  <a:pt x="319" y="79"/>
                  <a:pt x="355" y="97"/>
                </a:cubicBezTo>
                <a:cubicBezTo>
                  <a:pt x="98" y="354"/>
                  <a:pt x="98" y="354"/>
                  <a:pt x="98" y="354"/>
                </a:cubicBezTo>
                <a:cubicBezTo>
                  <a:pt x="71" y="328"/>
                  <a:pt x="62" y="283"/>
                  <a:pt x="62" y="239"/>
                </a:cubicBezTo>
                <a:close/>
                <a:moveTo>
                  <a:pt x="107" y="372"/>
                </a:moveTo>
                <a:lnTo>
                  <a:pt x="107" y="372"/>
                </a:lnTo>
                <a:close/>
                <a:moveTo>
                  <a:pt x="240" y="425"/>
                </a:moveTo>
                <a:lnTo>
                  <a:pt x="240" y="425"/>
                </a:lnTo>
                <a:cubicBezTo>
                  <a:pt x="195" y="425"/>
                  <a:pt x="160" y="407"/>
                  <a:pt x="124" y="381"/>
                </a:cubicBezTo>
                <a:cubicBezTo>
                  <a:pt x="381" y="124"/>
                  <a:pt x="381" y="124"/>
                  <a:pt x="381" y="124"/>
                </a:cubicBezTo>
                <a:cubicBezTo>
                  <a:pt x="408" y="159"/>
                  <a:pt x="417" y="194"/>
                  <a:pt x="417" y="239"/>
                </a:cubicBezTo>
                <a:cubicBezTo>
                  <a:pt x="417" y="345"/>
                  <a:pt x="337" y="425"/>
                  <a:pt x="240" y="4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463040" y="6434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129" name="Rectangle 12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8182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2" grpId="0"/>
      <p:bldP spid="65" grpId="0"/>
      <p:bldP spid="68" grpId="0"/>
      <p:bldP spid="150" grpId="0" animBg="1"/>
      <p:bldP spid="151" grpId="0" animBg="1"/>
      <p:bldP spid="153" grpId="0" animBg="1"/>
      <p:bldP spid="154" grpId="0" animBg="1"/>
      <p:bldP spid="1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2" name="Rectangle 1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Job Search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Subtitle 13"/>
          <p:cNvSpPr>
            <a:spLocks noGrp="1"/>
          </p:cNvSpPr>
          <p:nvPr>
            <p:ph sz="half" idx="1"/>
          </p:nvPr>
        </p:nvSpPr>
        <p:spPr>
          <a:xfrm>
            <a:off x="628650" y="1980605"/>
            <a:ext cx="3886200" cy="4351338"/>
          </a:xfrm>
        </p:spPr>
        <p:txBody>
          <a:bodyPr>
            <a:norm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+mj-lt"/>
              </a:rPr>
              <a:t>Professional Growth</a:t>
            </a:r>
          </a:p>
          <a:p>
            <a:endParaRPr lang="en-US" sz="25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HR &amp; Benefits</a:t>
            </a:r>
          </a:p>
          <a:p>
            <a:endParaRPr lang="en-US" sz="2500" dirty="0" smtClean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Legal Considerations</a:t>
            </a:r>
          </a:p>
          <a:p>
            <a:endParaRPr lang="en-US" sz="2500" dirty="0" smtClean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  <a:p>
            <a:r>
              <a:rPr lang="en-US" sz="2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Evaluating Culture</a:t>
            </a:r>
            <a:endParaRPr lang="en-US" sz="25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</a:endParaRPr>
          </a:p>
        </p:txBody>
      </p:sp>
      <p:pic>
        <p:nvPicPr>
          <p:cNvPr id="27" name="Content Placeholder 2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10" y="1476929"/>
            <a:ext cx="2440063" cy="4352544"/>
          </a:xfrm>
        </p:spPr>
      </p:pic>
    </p:spTree>
    <p:extLst>
      <p:ext uri="{BB962C8B-B14F-4D97-AF65-F5344CB8AC3E}">
        <p14:creationId xmlns:p14="http://schemas.microsoft.com/office/powerpoint/2010/main" val="1346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65018" y="1536174"/>
            <a:ext cx="7813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/>
                </a:solidFill>
              </a:rPr>
              <a:t>The best time to look for a new job is when you don’t actually need one</a:t>
            </a:r>
          </a:p>
          <a:p>
            <a:pPr algn="ctr"/>
            <a:endParaRPr lang="en-US" sz="4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en-US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protip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3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 rot="10800000" flipH="1" flipV="1">
            <a:off x="0" y="1"/>
            <a:ext cx="9144000" cy="114300"/>
            <a:chOff x="0" y="401782"/>
            <a:chExt cx="4572000" cy="914400"/>
          </a:xfrm>
        </p:grpSpPr>
        <p:sp>
          <p:nvSpPr>
            <p:cNvPr id="9" name="Rectangle 8"/>
            <p:cNvSpPr/>
            <p:nvPr/>
          </p:nvSpPr>
          <p:spPr>
            <a:xfrm>
              <a:off x="0" y="401782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401782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28800" y="401782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401782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57600" y="401782"/>
              <a:ext cx="914400" cy="914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00074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Top 10 Signs It’s Time To Think About a New Job</a:t>
            </a:r>
            <a:br>
              <a:rPr lang="en-US" sz="2000" b="1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(In No Particular Order)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23" y="1216025"/>
            <a:ext cx="5212953" cy="4170363"/>
          </a:xfrm>
          <a:noFill/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28650" y="5499100"/>
            <a:ext cx="7886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N</a:t>
            </a:r>
            <a:r>
              <a:rPr lang="en-US" sz="3000" b="1" dirty="0" smtClean="0">
                <a:solidFill>
                  <a:schemeClr val="bg1"/>
                </a:solidFill>
              </a:rPr>
              <a:t>ot learning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9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Passion">
  <a:themeElements>
    <a:clrScheme name="Full Color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FBB41"/>
      </a:accent1>
      <a:accent2>
        <a:srgbClr val="30A7DF"/>
      </a:accent2>
      <a:accent3>
        <a:srgbClr val="EC5623"/>
      </a:accent3>
      <a:accent4>
        <a:srgbClr val="FCB616"/>
      </a:accent4>
      <a:accent5>
        <a:srgbClr val="7A66AD"/>
      </a:accent5>
      <a:accent6>
        <a:srgbClr val="BB2225"/>
      </a:accent6>
      <a:hlink>
        <a:srgbClr val="0563C1"/>
      </a:hlink>
      <a:folHlink>
        <a:srgbClr val="954F72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Passion</Template>
  <TotalTime>57928</TotalTime>
  <Words>1234</Words>
  <Application>Microsoft Macintosh PowerPoint</Application>
  <PresentationFormat>On-screen Show (4:3)</PresentationFormat>
  <Paragraphs>359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</vt:lpstr>
      <vt:lpstr>Gill Sans</vt:lpstr>
      <vt:lpstr>Kozuka Gothic Pro EL</vt:lpstr>
      <vt:lpstr>Lato Light</vt:lpstr>
      <vt:lpstr>Lato Regular</vt:lpstr>
      <vt:lpstr>Open Sans</vt:lpstr>
      <vt:lpstr>SimSun</vt:lpstr>
      <vt:lpstr>Arial</vt:lpstr>
      <vt:lpstr>Passion</vt:lpstr>
      <vt:lpstr>Job Search Questions You’re Afraid to Ask</vt:lpstr>
      <vt:lpstr>PowerPoint Presentation</vt:lpstr>
      <vt:lpstr>Job Search Questions</vt:lpstr>
      <vt:lpstr>PowerPoint Presentation</vt:lpstr>
      <vt:lpstr>PowerPoint Presentation</vt:lpstr>
      <vt:lpstr>PowerPoint Presentation</vt:lpstr>
      <vt:lpstr>Job Search Questions</vt:lpstr>
      <vt:lpstr>PowerPoint Presentation</vt:lpstr>
      <vt:lpstr>Top 10 Signs It’s Time To Think About a New Job (In No Particular Order)</vt:lpstr>
      <vt:lpstr>Top 10 Signs It’s Time To Think About a New Job (In No Particular Order)</vt:lpstr>
      <vt:lpstr>Top 10 Signs It’s Time To Think About a New Job (In No Particular Order)</vt:lpstr>
      <vt:lpstr>Top 10 Signs It’s Time To Think About a New Job (In No Particular Order)</vt:lpstr>
      <vt:lpstr>Top 10 Signs It’s Time To Think About a New Job (In No Particular Order)</vt:lpstr>
      <vt:lpstr>Top 10 Signs It’s Time To Think About a New Job (In No Particular Order)</vt:lpstr>
      <vt:lpstr>Top 10 Signs It’s Time To Think About a New Job (In No Particular Order)</vt:lpstr>
      <vt:lpstr>Top 10 Signs It’s Time To Think About a New Job (In No Particular Order)</vt:lpstr>
      <vt:lpstr>Top 10 Signs It’s Time To Think About a New Job (In No Particular Order)</vt:lpstr>
      <vt:lpstr>Top 10 Signs It’s Time To Think About a New Job (In No Particular Order)</vt:lpstr>
      <vt:lpstr>PowerPoint Presentation</vt:lpstr>
      <vt:lpstr>PowerPoint Presentation</vt:lpstr>
      <vt:lpstr>Know the potential limitations of your priorities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Salary Negotiation: Do Your Research</vt:lpstr>
      <vt:lpstr>PowerPoint Presentation</vt:lpstr>
      <vt:lpstr>Insurance Types </vt:lpstr>
      <vt:lpstr>PowerPoint Presentation</vt:lpstr>
      <vt:lpstr>Fact: Nearly 20% of adults have a mental illness.  </vt:lpstr>
      <vt:lpstr>Mental Health Disclosure</vt:lpstr>
      <vt:lpstr>PowerPoint Presentation</vt:lpstr>
      <vt:lpstr>PowerPoint Presentation</vt:lpstr>
      <vt:lpstr>Additional Benefits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Dũng</dc:creator>
  <cp:lastModifiedBy>Cassandra Faris</cp:lastModifiedBy>
  <cp:revision>2689</cp:revision>
  <dcterms:created xsi:type="dcterms:W3CDTF">2014-11-26T08:06:19Z</dcterms:created>
  <dcterms:modified xsi:type="dcterms:W3CDTF">2016-05-09T14:57:55Z</dcterms:modified>
</cp:coreProperties>
</file>